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6E51C3-0A6B-4453-ADE4-8B202CAE4C38}" v="2" dt="2025-10-07T10:25:56.0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60"/>
  </p:normalViewPr>
  <p:slideViewPr>
    <p:cSldViewPr snapToGrid="0">
      <p:cViewPr varScale="1">
        <p:scale>
          <a:sx n="66" d="100"/>
          <a:sy n="66" d="100"/>
        </p:scale>
        <p:origin x="1253"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modSld">
      <pc:chgData name="Megan Botes" userId="70568131-745a-489b-b4fe-9e78c579dd6d" providerId="ADAL" clId="{E3DEF142-CC7A-44CA-B5B4-48BABF1A3E75}" dt="2025-10-07T10:27:09.781" v="12" actId="20577"/>
      <pc:docMkLst>
        <pc:docMk/>
      </pc:docMkLst>
      <pc:sldChg chg="addSp delSp modSp mod">
        <pc:chgData name="Megan Botes" userId="70568131-745a-489b-b4fe-9e78c579dd6d" providerId="ADAL" clId="{E3DEF142-CC7A-44CA-B5B4-48BABF1A3E75}" dt="2025-10-07T10:26:11.070" v="8" actId="14100"/>
        <pc:sldMkLst>
          <pc:docMk/>
          <pc:sldMk cId="2229736463" sldId="257"/>
        </pc:sldMkLst>
        <pc:spChg chg="mod">
          <ac:chgData name="Megan Botes" userId="70568131-745a-489b-b4fe-9e78c579dd6d" providerId="ADAL" clId="{E3DEF142-CC7A-44CA-B5B4-48BABF1A3E75}" dt="2025-10-07T10:25:50.806" v="2" actId="26606"/>
          <ac:spMkLst>
            <pc:docMk/>
            <pc:sldMk cId="2229736463" sldId="257"/>
            <ac:spMk id="2" creationId="{9994830B-B70D-F2D2-DE9F-EC1EB8CCAC0A}"/>
          </ac:spMkLst>
        </pc:spChg>
        <pc:spChg chg="del">
          <ac:chgData name="Megan Botes" userId="70568131-745a-489b-b4fe-9e78c579dd6d" providerId="ADAL" clId="{E3DEF142-CC7A-44CA-B5B4-48BABF1A3E75}" dt="2025-10-07T10:25:36.446" v="1" actId="26606"/>
          <ac:spMkLst>
            <pc:docMk/>
            <pc:sldMk cId="2229736463" sldId="257"/>
            <ac:spMk id="38" creationId="{C0763A76-9F1C-4FC5-82B7-DD475DA461B2}"/>
          </ac:spMkLst>
        </pc:spChg>
        <pc:spChg chg="del">
          <ac:chgData name="Megan Botes" userId="70568131-745a-489b-b4fe-9e78c579dd6d" providerId="ADAL" clId="{E3DEF142-CC7A-44CA-B5B4-48BABF1A3E75}" dt="2025-10-07T10:25:36.446" v="1" actId="26606"/>
          <ac:spMkLst>
            <pc:docMk/>
            <pc:sldMk cId="2229736463" sldId="257"/>
            <ac:spMk id="43" creationId="{E81BF4F6-F2CF-4984-9D14-D6966D92F99F}"/>
          </ac:spMkLst>
        </pc:spChg>
        <pc:spChg chg="add del">
          <ac:chgData name="Megan Botes" userId="70568131-745a-489b-b4fe-9e78c579dd6d" providerId="ADAL" clId="{E3DEF142-CC7A-44CA-B5B4-48BABF1A3E75}" dt="2025-10-07T10:25:50.806" v="2" actId="26606"/>
          <ac:spMkLst>
            <pc:docMk/>
            <pc:sldMk cId="2229736463" sldId="257"/>
            <ac:spMk id="1033" creationId="{3ECBE1F1-D69B-4AFA-ABD5-8E41720EF6DE}"/>
          </ac:spMkLst>
        </pc:spChg>
        <pc:spChg chg="add del">
          <ac:chgData name="Megan Botes" userId="70568131-745a-489b-b4fe-9e78c579dd6d" providerId="ADAL" clId="{E3DEF142-CC7A-44CA-B5B4-48BABF1A3E75}" dt="2025-10-07T10:25:50.806" v="2" actId="26606"/>
          <ac:spMkLst>
            <pc:docMk/>
            <pc:sldMk cId="2229736463" sldId="257"/>
            <ac:spMk id="1035" creationId="{603A6265-E10C-4B85-9C20-E75FCAF9CC63}"/>
          </ac:spMkLst>
        </pc:spChg>
        <pc:spChg chg="add">
          <ac:chgData name="Megan Botes" userId="70568131-745a-489b-b4fe-9e78c579dd6d" providerId="ADAL" clId="{E3DEF142-CC7A-44CA-B5B4-48BABF1A3E75}" dt="2025-10-07T10:25:50.806" v="2" actId="26606"/>
          <ac:spMkLst>
            <pc:docMk/>
            <pc:sldMk cId="2229736463" sldId="257"/>
            <ac:spMk id="1040" creationId="{9F7D5CDA-D291-4307-BF55-1381FED29634}"/>
          </ac:spMkLst>
        </pc:spChg>
        <pc:spChg chg="add">
          <ac:chgData name="Megan Botes" userId="70568131-745a-489b-b4fe-9e78c579dd6d" providerId="ADAL" clId="{E3DEF142-CC7A-44CA-B5B4-48BABF1A3E75}" dt="2025-10-07T10:25:50.806" v="2" actId="26606"/>
          <ac:spMkLst>
            <pc:docMk/>
            <pc:sldMk cId="2229736463" sldId="257"/>
            <ac:spMk id="1042" creationId="{59B296B9-C5A5-4E4F-9B60-C907B5F1466C}"/>
          </ac:spMkLst>
        </pc:spChg>
        <pc:spChg chg="add">
          <ac:chgData name="Megan Botes" userId="70568131-745a-489b-b4fe-9e78c579dd6d" providerId="ADAL" clId="{E3DEF142-CC7A-44CA-B5B4-48BABF1A3E75}" dt="2025-10-07T10:25:50.806" v="2" actId="26606"/>
          <ac:spMkLst>
            <pc:docMk/>
            <pc:sldMk cId="2229736463" sldId="257"/>
            <ac:spMk id="1044" creationId="{D0300FD3-5AF1-6305-15FA-9078072672E2}"/>
          </ac:spMkLst>
        </pc:spChg>
        <pc:graphicFrameChg chg="mod modGraphic">
          <ac:chgData name="Megan Botes" userId="70568131-745a-489b-b4fe-9e78c579dd6d" providerId="ADAL" clId="{E3DEF142-CC7A-44CA-B5B4-48BABF1A3E75}" dt="2025-10-07T10:26:11.070" v="8" actId="14100"/>
          <ac:graphicFrameMkLst>
            <pc:docMk/>
            <pc:sldMk cId="2229736463" sldId="257"/>
            <ac:graphicFrameMk id="18" creationId="{D97AC578-214D-EB12-0ACC-797CA28A7BF4}"/>
          </ac:graphicFrameMkLst>
        </pc:graphicFrameChg>
        <pc:picChg chg="add mod">
          <ac:chgData name="Megan Botes" userId="70568131-745a-489b-b4fe-9e78c579dd6d" providerId="ADAL" clId="{E3DEF142-CC7A-44CA-B5B4-48BABF1A3E75}" dt="2025-10-07T10:25:56.009" v="3"/>
          <ac:picMkLst>
            <pc:docMk/>
            <pc:sldMk cId="2229736463" sldId="257"/>
            <ac:picMk id="3" creationId="{60A0C1FB-FD56-A866-58E9-AB1C639BE58B}"/>
          </ac:picMkLst>
        </pc:picChg>
        <pc:picChg chg="del">
          <ac:chgData name="Megan Botes" userId="70568131-745a-489b-b4fe-9e78c579dd6d" providerId="ADAL" clId="{E3DEF142-CC7A-44CA-B5B4-48BABF1A3E75}" dt="2025-10-07T10:25:24.236" v="0" actId="21"/>
          <ac:picMkLst>
            <pc:docMk/>
            <pc:sldMk cId="2229736463" sldId="257"/>
            <ac:picMk id="5" creationId="{60A0C1FB-FD56-A866-58E9-AB1C639BE58B}"/>
          </ac:picMkLst>
        </pc:picChg>
        <pc:picChg chg="mod ord">
          <ac:chgData name="Megan Botes" userId="70568131-745a-489b-b4fe-9e78c579dd6d" providerId="ADAL" clId="{E3DEF142-CC7A-44CA-B5B4-48BABF1A3E75}" dt="2025-10-07T10:25:50.806" v="2" actId="26606"/>
          <ac:picMkLst>
            <pc:docMk/>
            <pc:sldMk cId="2229736463" sldId="257"/>
            <ac:picMk id="1028" creationId="{0A75A68C-C8CB-5A0C-16CC-CDA48AD739A0}"/>
          </ac:picMkLst>
        </pc:picChg>
      </pc:sldChg>
      <pc:sldChg chg="modSp mod">
        <pc:chgData name="Megan Botes" userId="70568131-745a-489b-b4fe-9e78c579dd6d" providerId="ADAL" clId="{E3DEF142-CC7A-44CA-B5B4-48BABF1A3E75}" dt="2025-10-07T10:27:09.781" v="12" actId="20577"/>
        <pc:sldMkLst>
          <pc:docMk/>
          <pc:sldMk cId="1915855402" sldId="262"/>
        </pc:sldMkLst>
        <pc:graphicFrameChg chg="mod modGraphic">
          <ac:chgData name="Megan Botes" userId="70568131-745a-489b-b4fe-9e78c579dd6d" providerId="ADAL" clId="{E3DEF142-CC7A-44CA-B5B4-48BABF1A3E75}" dt="2025-10-07T10:27:09.781" v="12" actId="20577"/>
          <ac:graphicFrameMkLst>
            <pc:docMk/>
            <pc:sldMk cId="1915855402" sldId="262"/>
            <ac:graphicFrameMk id="8" creationId="{A00B8709-F44E-6066-1718-6CB2B8749A78}"/>
          </ac:graphicFrameMkLst>
        </pc:graphicFrameChg>
      </pc:sldChg>
    </pc:docChg>
  </pc:docChgLst>
  <pc:docChgLst>
    <pc:chgData name="Ferdo Pretorius" userId="fda81b51-2e2f-466a-a5d4-d1afe3dc8be0" providerId="ADAL" clId="{B9568D48-3228-4888-BE3E-3C74083398AA}"/>
    <pc:docChg chg="undo custSel modSld">
      <pc:chgData name="Ferdo Pretorius" userId="fda81b51-2e2f-466a-a5d4-d1afe3dc8be0" providerId="ADAL" clId="{B9568D48-3228-4888-BE3E-3C74083398AA}" dt="2025-08-10T19:34:31.860" v="3709" actId="14100"/>
      <pc:docMkLst>
        <pc:docMk/>
      </pc:docMkLst>
      <pc:sldChg chg="modSp mod modNotesTx">
        <pc:chgData name="Ferdo Pretorius" userId="fda81b51-2e2f-466a-a5d4-d1afe3dc8be0" providerId="ADAL" clId="{B9568D48-3228-4888-BE3E-3C74083398AA}" dt="2025-08-10T18:31:46.651" v="248" actId="20577"/>
        <pc:sldMkLst>
          <pc:docMk/>
          <pc:sldMk cId="2667195248" sldId="256"/>
        </pc:sldMkLst>
      </pc:sldChg>
      <pc:sldChg chg="addSp delSp modSp mod modNotesTx">
        <pc:chgData name="Ferdo Pretorius" userId="fda81b51-2e2f-466a-a5d4-d1afe3dc8be0" providerId="ADAL" clId="{B9568D48-3228-4888-BE3E-3C74083398AA}" dt="2025-08-10T19:30:33.305" v="3615" actId="20577"/>
        <pc:sldMkLst>
          <pc:docMk/>
          <pc:sldMk cId="2229736463" sldId="257"/>
        </pc:sldMkLst>
      </pc:sldChg>
      <pc:sldChg chg="modSp mod modNotesTx">
        <pc:chgData name="Ferdo Pretorius" userId="fda81b51-2e2f-466a-a5d4-d1afe3dc8be0" providerId="ADAL" clId="{B9568D48-3228-4888-BE3E-3C74083398AA}" dt="2025-08-10T18:48:03.825" v="915" actId="20577"/>
        <pc:sldMkLst>
          <pc:docMk/>
          <pc:sldMk cId="3532355978" sldId="258"/>
        </pc:sldMkLst>
      </pc:sldChg>
      <pc:sldChg chg="modSp mod modNotesTx">
        <pc:chgData name="Ferdo Pretorius" userId="fda81b51-2e2f-466a-a5d4-d1afe3dc8be0" providerId="ADAL" clId="{B9568D48-3228-4888-BE3E-3C74083398AA}" dt="2025-08-10T18:58:09.605" v="1364" actId="20577"/>
        <pc:sldMkLst>
          <pc:docMk/>
          <pc:sldMk cId="3700107933" sldId="259"/>
        </pc:sldMkLst>
      </pc:sldChg>
      <pc:sldChg chg="modSp mod modNotesTx">
        <pc:chgData name="Ferdo Pretorius" userId="fda81b51-2e2f-466a-a5d4-d1afe3dc8be0" providerId="ADAL" clId="{B9568D48-3228-4888-BE3E-3C74083398AA}" dt="2025-08-10T18:59:18.187" v="1402" actId="20577"/>
        <pc:sldMkLst>
          <pc:docMk/>
          <pc:sldMk cId="3942121599" sldId="260"/>
        </pc:sldMkLst>
      </pc:sldChg>
      <pc:sldChg chg="modSp mod modNotesTx">
        <pc:chgData name="Ferdo Pretorius" userId="fda81b51-2e2f-466a-a5d4-d1afe3dc8be0" providerId="ADAL" clId="{B9568D48-3228-4888-BE3E-3C74083398AA}" dt="2025-08-10T19:30:08.845" v="3609" actId="20577"/>
        <pc:sldMkLst>
          <pc:docMk/>
          <pc:sldMk cId="2406165632" sldId="261"/>
        </pc:sldMkLst>
      </pc:sldChg>
      <pc:sldChg chg="modSp mod modNotesTx">
        <pc:chgData name="Ferdo Pretorius" userId="fda81b51-2e2f-466a-a5d4-d1afe3dc8be0" providerId="ADAL" clId="{B9568D48-3228-4888-BE3E-3C74083398AA}" dt="2025-08-10T19:32:16.460" v="3616" actId="20577"/>
        <pc:sldMkLst>
          <pc:docMk/>
          <pc:sldMk cId="1915855402" sldId="262"/>
        </pc:sldMkLst>
      </pc:sldChg>
      <pc:sldChg chg="modSp mod modNotesTx">
        <pc:chgData name="Ferdo Pretorius" userId="fda81b51-2e2f-466a-a5d4-d1afe3dc8be0" providerId="ADAL" clId="{B9568D48-3228-4888-BE3E-3C74083398AA}" dt="2025-08-10T19:34:31.860" v="3709" actId="14100"/>
        <pc:sldMkLst>
          <pc:docMk/>
          <pc:sldMk cId="2436612191" sldId="263"/>
        </pc:sldMkLst>
      </pc:sldChg>
      <pc:sldChg chg="modSp mod modNotesTx">
        <pc:chgData name="Ferdo Pretorius" userId="fda81b51-2e2f-466a-a5d4-d1afe3dc8be0" providerId="ADAL" clId="{B9568D48-3228-4888-BE3E-3C74083398AA}" dt="2025-08-10T19:23:26.049" v="3585" actId="2711"/>
        <pc:sldMkLst>
          <pc:docMk/>
          <pc:sldMk cId="3238743845" sldId="264"/>
        </pc:sldMkLst>
      </pc:sldChg>
      <pc:sldChg chg="addSp delSp modSp mod modNotesTx">
        <pc:chgData name="Ferdo Pretorius" userId="fda81b51-2e2f-466a-a5d4-d1afe3dc8be0" providerId="ADAL" clId="{B9568D48-3228-4888-BE3E-3C74083398AA}" dt="2025-08-10T19:29:44.832" v="3603" actId="14100"/>
        <pc:sldMkLst>
          <pc:docMk/>
          <pc:sldMk cId="2793286347" sldId="26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FC2327-0697-4BA8-A89F-601184C46939}"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460259F-8862-4A85-9D6E-017F844DB21A}">
      <dgm:prSet custT="1"/>
      <dgm:spPr/>
      <dgm:t>
        <a:bodyPr/>
        <a:lstStyle/>
        <a:p>
          <a:r>
            <a:rPr lang="en-ZA" sz="1600" dirty="0"/>
            <a:t>Dit is die proses om </a:t>
          </a:r>
          <a:r>
            <a:rPr lang="en-ZA" sz="1600" dirty="0" err="1"/>
            <a:t>regverdig</a:t>
          </a:r>
          <a:r>
            <a:rPr lang="en-ZA" sz="1600" dirty="0"/>
            <a:t> </a:t>
          </a:r>
          <a:r>
            <a:rPr lang="en-ZA" sz="1600" dirty="0" err="1"/>
            <a:t>teenoor</a:t>
          </a:r>
          <a:r>
            <a:rPr lang="en-ZA" sz="1600" dirty="0"/>
            <a:t> </a:t>
          </a:r>
          <a:r>
            <a:rPr lang="en-ZA" sz="1600" dirty="0" err="1"/>
            <a:t>vroue</a:t>
          </a:r>
          <a:r>
            <a:rPr lang="en-ZA" sz="1600" dirty="0"/>
            <a:t> </a:t>
          </a:r>
          <a:r>
            <a:rPr lang="en-ZA" sz="1600" dirty="0" err="1"/>
            <a:t>en</a:t>
          </a:r>
          <a:r>
            <a:rPr lang="en-ZA" sz="1600" dirty="0"/>
            <a:t> mans </a:t>
          </a:r>
          <a:r>
            <a:rPr lang="en-ZA" sz="1600" dirty="0" err="1"/>
            <a:t>te</a:t>
          </a:r>
          <a:r>
            <a:rPr lang="en-ZA" sz="1600" dirty="0"/>
            <a:t> wees.</a:t>
          </a:r>
          <a:endParaRPr lang="en-US" sz="1600" dirty="0"/>
        </a:p>
      </dgm:t>
    </dgm:pt>
    <dgm:pt modelId="{D9419086-9CDE-4635-B780-F757D2229C5F}" type="parTrans" cxnId="{F9BB277A-C746-4BF1-90C4-9D9E8EBE52EB}">
      <dgm:prSet/>
      <dgm:spPr/>
      <dgm:t>
        <a:bodyPr/>
        <a:lstStyle/>
        <a:p>
          <a:endParaRPr lang="en-US" sz="2000"/>
        </a:p>
      </dgm:t>
    </dgm:pt>
    <dgm:pt modelId="{0DD920AE-6116-4A13-9517-DEAA77129FCC}" type="sibTrans" cxnId="{F9BB277A-C746-4BF1-90C4-9D9E8EBE52EB}">
      <dgm:prSet/>
      <dgm:spPr/>
      <dgm:t>
        <a:bodyPr/>
        <a:lstStyle/>
        <a:p>
          <a:endParaRPr lang="en-US" sz="2000"/>
        </a:p>
      </dgm:t>
    </dgm:pt>
    <dgm:pt modelId="{EAD7D5F3-C0E7-4BFD-86D6-7B8F2EFE166E}">
      <dgm:prSet custT="1"/>
      <dgm:spPr/>
      <dgm:t>
        <a:bodyPr/>
        <a:lstStyle/>
        <a:p>
          <a:pPr>
            <a:buFont typeface="Arial" panose="020B0604020202020204" pitchFamily="34" charset="0"/>
            <a:buChar char="•"/>
          </a:pPr>
          <a:r>
            <a:rPr lang="nl-NL" sz="1600" dirty="0"/>
            <a:t>Om billikheid te verseker, moet daar dikwels strategieë en maatreëls beskikbaar wees om vir vroue se historiese en maatskaplike nadele te vergoed wat hulle verhinder het om andersins op ’n gelyke speelveld te funksioneer.</a:t>
          </a:r>
          <a:endParaRPr lang="en-US" sz="1600" dirty="0"/>
        </a:p>
      </dgm:t>
    </dgm:pt>
    <dgm:pt modelId="{166F362C-1B23-460C-B6F7-E3F2B4727002}" type="parTrans" cxnId="{7CCE990F-A42D-4F7A-968B-8DA770EFD4EF}">
      <dgm:prSet/>
      <dgm:spPr/>
      <dgm:t>
        <a:bodyPr/>
        <a:lstStyle/>
        <a:p>
          <a:endParaRPr lang="en-US" sz="2000"/>
        </a:p>
      </dgm:t>
    </dgm:pt>
    <dgm:pt modelId="{B19E7166-03DE-4712-86FC-09F5924C7BC5}" type="sibTrans" cxnId="{7CCE990F-A42D-4F7A-968B-8DA770EFD4EF}">
      <dgm:prSet/>
      <dgm:spPr/>
      <dgm:t>
        <a:bodyPr/>
        <a:lstStyle/>
        <a:p>
          <a:endParaRPr lang="en-US" sz="2000"/>
        </a:p>
      </dgm:t>
    </dgm:pt>
    <dgm:pt modelId="{8FB2FF4A-4F1F-415A-88A3-981A91605AB0}">
      <dgm:prSet custT="1"/>
      <dgm:spPr/>
      <dgm:t>
        <a:bodyPr/>
        <a:lstStyle/>
        <a:p>
          <a:r>
            <a:rPr lang="en-US" sz="1600" b="1" dirty="0" err="1"/>
            <a:t>Billikheid</a:t>
          </a:r>
          <a:r>
            <a:rPr lang="en-US" sz="1600" b="1" dirty="0"/>
            <a:t> lei tot </a:t>
          </a:r>
          <a:r>
            <a:rPr lang="en-US" sz="1600" b="1" dirty="0" err="1"/>
            <a:t>gelykheid</a:t>
          </a:r>
          <a:endParaRPr lang="en-US" sz="1600" b="1" dirty="0"/>
        </a:p>
      </dgm:t>
    </dgm:pt>
    <dgm:pt modelId="{73B12B2D-77FE-4882-956F-03F31FC7E369}" type="parTrans" cxnId="{E0A4C4D7-673D-4A63-B67B-093C0243E6C0}">
      <dgm:prSet/>
      <dgm:spPr/>
      <dgm:t>
        <a:bodyPr/>
        <a:lstStyle/>
        <a:p>
          <a:endParaRPr lang="en-US" sz="2000"/>
        </a:p>
      </dgm:t>
    </dgm:pt>
    <dgm:pt modelId="{97148BDC-2548-42DE-ADDD-CA7B73809CCC}" type="sibTrans" cxnId="{E0A4C4D7-673D-4A63-B67B-093C0243E6C0}">
      <dgm:prSet/>
      <dgm:spPr/>
      <dgm:t>
        <a:bodyPr/>
        <a:lstStyle/>
        <a:p>
          <a:endParaRPr lang="en-US" sz="2000"/>
        </a:p>
      </dgm:t>
    </dgm:pt>
    <dgm:pt modelId="{1E90DDF3-A32A-491F-A4CE-D5F8618451AA}" type="pres">
      <dgm:prSet presAssocID="{12FC2327-0697-4BA8-A89F-601184C46939}" presName="linear" presStyleCnt="0">
        <dgm:presLayoutVars>
          <dgm:animLvl val="lvl"/>
          <dgm:resizeHandles val="exact"/>
        </dgm:presLayoutVars>
      </dgm:prSet>
      <dgm:spPr/>
    </dgm:pt>
    <dgm:pt modelId="{9F03D3B6-5542-4CB5-813C-7545333D57D1}" type="pres">
      <dgm:prSet presAssocID="{D460259F-8862-4A85-9D6E-017F844DB21A}" presName="parentText" presStyleLbl="node1" presStyleIdx="0" presStyleCnt="3">
        <dgm:presLayoutVars>
          <dgm:chMax val="0"/>
          <dgm:bulletEnabled val="1"/>
        </dgm:presLayoutVars>
      </dgm:prSet>
      <dgm:spPr/>
    </dgm:pt>
    <dgm:pt modelId="{C6AA502F-1B00-4547-890A-07CFD1CC60CF}" type="pres">
      <dgm:prSet presAssocID="{0DD920AE-6116-4A13-9517-DEAA77129FCC}" presName="spacer" presStyleCnt="0"/>
      <dgm:spPr/>
    </dgm:pt>
    <dgm:pt modelId="{BD8A4C09-8D01-46EE-80AD-FA24DE1506F5}" type="pres">
      <dgm:prSet presAssocID="{EAD7D5F3-C0E7-4BFD-86D6-7B8F2EFE166E}" presName="parentText" presStyleLbl="node1" presStyleIdx="1" presStyleCnt="3">
        <dgm:presLayoutVars>
          <dgm:chMax val="0"/>
          <dgm:bulletEnabled val="1"/>
        </dgm:presLayoutVars>
      </dgm:prSet>
      <dgm:spPr/>
    </dgm:pt>
    <dgm:pt modelId="{DEC0751E-38EC-41B3-A5BA-964A61125987}" type="pres">
      <dgm:prSet presAssocID="{B19E7166-03DE-4712-86FC-09F5924C7BC5}" presName="spacer" presStyleCnt="0"/>
      <dgm:spPr/>
    </dgm:pt>
    <dgm:pt modelId="{043A07CF-74AC-492A-A549-0BBC97381ABC}" type="pres">
      <dgm:prSet presAssocID="{8FB2FF4A-4F1F-415A-88A3-981A91605AB0}" presName="parentText" presStyleLbl="node1" presStyleIdx="2" presStyleCnt="3">
        <dgm:presLayoutVars>
          <dgm:chMax val="0"/>
          <dgm:bulletEnabled val="1"/>
        </dgm:presLayoutVars>
      </dgm:prSet>
      <dgm:spPr/>
    </dgm:pt>
  </dgm:ptLst>
  <dgm:cxnLst>
    <dgm:cxn modelId="{7CCE990F-A42D-4F7A-968B-8DA770EFD4EF}" srcId="{12FC2327-0697-4BA8-A89F-601184C46939}" destId="{EAD7D5F3-C0E7-4BFD-86D6-7B8F2EFE166E}" srcOrd="1" destOrd="0" parTransId="{166F362C-1B23-460C-B6F7-E3F2B4727002}" sibTransId="{B19E7166-03DE-4712-86FC-09F5924C7BC5}"/>
    <dgm:cxn modelId="{D196575B-9BA9-44BC-9ADC-E94337CE78AE}" type="presOf" srcId="{12FC2327-0697-4BA8-A89F-601184C46939}" destId="{1E90DDF3-A32A-491F-A4CE-D5F8618451AA}" srcOrd="0" destOrd="0" presId="urn:microsoft.com/office/officeart/2005/8/layout/vList2"/>
    <dgm:cxn modelId="{EA0B425F-EBF3-4065-9A41-BC1C54D560A0}" type="presOf" srcId="{EAD7D5F3-C0E7-4BFD-86D6-7B8F2EFE166E}" destId="{BD8A4C09-8D01-46EE-80AD-FA24DE1506F5}" srcOrd="0" destOrd="0" presId="urn:microsoft.com/office/officeart/2005/8/layout/vList2"/>
    <dgm:cxn modelId="{F9BB277A-C746-4BF1-90C4-9D9E8EBE52EB}" srcId="{12FC2327-0697-4BA8-A89F-601184C46939}" destId="{D460259F-8862-4A85-9D6E-017F844DB21A}" srcOrd="0" destOrd="0" parTransId="{D9419086-9CDE-4635-B780-F757D2229C5F}" sibTransId="{0DD920AE-6116-4A13-9517-DEAA77129FCC}"/>
    <dgm:cxn modelId="{1AEA48BA-81AB-4736-9601-B2ED54C014DF}" type="presOf" srcId="{8FB2FF4A-4F1F-415A-88A3-981A91605AB0}" destId="{043A07CF-74AC-492A-A549-0BBC97381ABC}" srcOrd="0" destOrd="0" presId="urn:microsoft.com/office/officeart/2005/8/layout/vList2"/>
    <dgm:cxn modelId="{E0A4C4D7-673D-4A63-B67B-093C0243E6C0}" srcId="{12FC2327-0697-4BA8-A89F-601184C46939}" destId="{8FB2FF4A-4F1F-415A-88A3-981A91605AB0}" srcOrd="2" destOrd="0" parTransId="{73B12B2D-77FE-4882-956F-03F31FC7E369}" sibTransId="{97148BDC-2548-42DE-ADDD-CA7B73809CCC}"/>
    <dgm:cxn modelId="{ACECB7E1-0575-45D8-B9B0-660D8D7D072E}" type="presOf" srcId="{D460259F-8862-4A85-9D6E-017F844DB21A}" destId="{9F03D3B6-5542-4CB5-813C-7545333D57D1}" srcOrd="0" destOrd="0" presId="urn:microsoft.com/office/officeart/2005/8/layout/vList2"/>
    <dgm:cxn modelId="{3A0B8198-AD31-4A3A-BAAC-A8304EC032BF}" type="presParOf" srcId="{1E90DDF3-A32A-491F-A4CE-D5F8618451AA}" destId="{9F03D3B6-5542-4CB5-813C-7545333D57D1}" srcOrd="0" destOrd="0" presId="urn:microsoft.com/office/officeart/2005/8/layout/vList2"/>
    <dgm:cxn modelId="{F975DB6F-544F-4CF9-8F6F-85C6FA66BBB7}" type="presParOf" srcId="{1E90DDF3-A32A-491F-A4CE-D5F8618451AA}" destId="{C6AA502F-1B00-4547-890A-07CFD1CC60CF}" srcOrd="1" destOrd="0" presId="urn:microsoft.com/office/officeart/2005/8/layout/vList2"/>
    <dgm:cxn modelId="{FB71A985-D964-481A-A671-C58018D39FAC}" type="presParOf" srcId="{1E90DDF3-A32A-491F-A4CE-D5F8618451AA}" destId="{BD8A4C09-8D01-46EE-80AD-FA24DE1506F5}" srcOrd="2" destOrd="0" presId="urn:microsoft.com/office/officeart/2005/8/layout/vList2"/>
    <dgm:cxn modelId="{3C6B9643-244E-4FA1-A19F-A36689967038}" type="presParOf" srcId="{1E90DDF3-A32A-491F-A4CE-D5F8618451AA}" destId="{DEC0751E-38EC-41B3-A5BA-964A61125987}" srcOrd="3" destOrd="0" presId="urn:microsoft.com/office/officeart/2005/8/layout/vList2"/>
    <dgm:cxn modelId="{D13B9C67-630F-4CDE-969E-FED318FAC34E}" type="presParOf" srcId="{1E90DDF3-A32A-491F-A4CE-D5F8618451AA}" destId="{043A07CF-74AC-492A-A549-0BBC97381ABC}"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4C5AE0-2BD1-4C41-B616-2889B89DFDB9}" type="doc">
      <dgm:prSet loTypeId="urn:microsoft.com/office/officeart/2005/8/layout/cycle1" loCatId="cycle" qsTypeId="urn:microsoft.com/office/officeart/2005/8/quickstyle/simple2" qsCatId="simple" csTypeId="urn:microsoft.com/office/officeart/2005/8/colors/accent3_2" csCatId="accent3" phldr="1"/>
      <dgm:spPr/>
      <dgm:t>
        <a:bodyPr/>
        <a:lstStyle/>
        <a:p>
          <a:endParaRPr lang="en-US"/>
        </a:p>
      </dgm:t>
    </dgm:pt>
    <dgm:pt modelId="{1F2E6E44-5388-439E-BEB7-7419A9824560}">
      <dgm:prSet/>
      <dgm:spPr/>
      <dgm:t>
        <a:bodyPr/>
        <a:lstStyle/>
        <a:p>
          <a:r>
            <a:rPr lang="en-US" dirty="0" err="1"/>
            <a:t>Ongelykheid</a:t>
          </a:r>
          <a:r>
            <a:rPr lang="en-US" dirty="0"/>
            <a:t> in </a:t>
          </a:r>
          <a:r>
            <a:rPr lang="en-US" dirty="0" err="1"/>
            <a:t>geleenthede</a:t>
          </a:r>
          <a:r>
            <a:rPr lang="en-US" dirty="0"/>
            <a:t>, </a:t>
          </a:r>
          <a:r>
            <a:rPr lang="en-US" dirty="0" err="1"/>
            <a:t>betaling</a:t>
          </a:r>
          <a:r>
            <a:rPr lang="en-US" dirty="0"/>
            <a:t> </a:t>
          </a:r>
          <a:r>
            <a:rPr lang="en-US" dirty="0" err="1"/>
            <a:t>en</a:t>
          </a:r>
          <a:r>
            <a:rPr lang="en-US" dirty="0"/>
            <a:t> </a:t>
          </a:r>
          <a:r>
            <a:rPr lang="en-US" dirty="0" err="1"/>
            <a:t>sigbaarheid</a:t>
          </a:r>
          <a:r>
            <a:rPr lang="en-US" dirty="0"/>
            <a:t> </a:t>
          </a:r>
          <a:r>
            <a:rPr lang="en-US" dirty="0" err="1"/>
            <a:t>bestaan</a:t>
          </a:r>
          <a:r>
            <a:rPr lang="en-US" dirty="0"/>
            <a:t> steeds. </a:t>
          </a:r>
        </a:p>
      </dgm:t>
    </dgm:pt>
    <dgm:pt modelId="{6429450E-D624-44F5-AC67-784A4421E522}" type="parTrans" cxnId="{199019AF-DFA0-4CC5-9462-31BE0F4C72ED}">
      <dgm:prSet/>
      <dgm:spPr/>
      <dgm:t>
        <a:bodyPr/>
        <a:lstStyle/>
        <a:p>
          <a:endParaRPr lang="en-US"/>
        </a:p>
      </dgm:t>
    </dgm:pt>
    <dgm:pt modelId="{06383728-9791-4D0C-8D58-2C2BB9A9D40F}" type="sibTrans" cxnId="{199019AF-DFA0-4CC5-9462-31BE0F4C72ED}">
      <dgm:prSet/>
      <dgm:spPr/>
      <dgm:t>
        <a:bodyPr/>
        <a:lstStyle/>
        <a:p>
          <a:endParaRPr lang="en-US"/>
        </a:p>
      </dgm:t>
    </dgm:pt>
    <dgm:pt modelId="{1BC2047E-F460-4433-A394-847A1F158E05}">
      <dgm:prSet/>
      <dgm:spPr/>
      <dgm:t>
        <a:bodyPr/>
        <a:lstStyle/>
        <a:p>
          <a:r>
            <a:rPr lang="en-US" dirty="0"/>
            <a:t>Mans </a:t>
          </a:r>
          <a:r>
            <a:rPr lang="en-US" dirty="0" err="1"/>
            <a:t>verdien</a:t>
          </a:r>
          <a:r>
            <a:rPr lang="en-US" dirty="0"/>
            <a:t> </a:t>
          </a:r>
          <a:r>
            <a:rPr lang="en-US" dirty="0" err="1"/>
            <a:t>meer</a:t>
          </a:r>
          <a:r>
            <a:rPr lang="en-US" dirty="0"/>
            <a:t> in </a:t>
          </a:r>
          <a:r>
            <a:rPr lang="en-US" dirty="0" err="1"/>
            <a:t>byna</a:t>
          </a:r>
          <a:r>
            <a:rPr lang="en-US" dirty="0"/>
            <a:t> </a:t>
          </a:r>
          <a:r>
            <a:rPr lang="en-US" dirty="0" err="1"/>
            <a:t>elke</a:t>
          </a:r>
          <a:r>
            <a:rPr lang="en-US" dirty="0"/>
            <a:t> </a:t>
          </a:r>
          <a:r>
            <a:rPr lang="en-US" dirty="0" err="1"/>
            <a:t>professionele</a:t>
          </a:r>
          <a:r>
            <a:rPr lang="en-US" dirty="0"/>
            <a:t> sport. </a:t>
          </a:r>
        </a:p>
      </dgm:t>
    </dgm:pt>
    <dgm:pt modelId="{8D821632-42F8-43A5-9AB3-7C9F3064CF83}" type="parTrans" cxnId="{A1C44801-5F50-4581-AFA0-CB544FA8DABF}">
      <dgm:prSet/>
      <dgm:spPr/>
      <dgm:t>
        <a:bodyPr/>
        <a:lstStyle/>
        <a:p>
          <a:endParaRPr lang="en-US"/>
        </a:p>
      </dgm:t>
    </dgm:pt>
    <dgm:pt modelId="{9DB16184-4AB9-411D-ADC8-9470011BB0C9}" type="sibTrans" cxnId="{A1C44801-5F50-4581-AFA0-CB544FA8DABF}">
      <dgm:prSet/>
      <dgm:spPr/>
      <dgm:t>
        <a:bodyPr/>
        <a:lstStyle/>
        <a:p>
          <a:endParaRPr lang="en-US"/>
        </a:p>
      </dgm:t>
    </dgm:pt>
    <dgm:pt modelId="{4B0E9E79-428D-402B-9974-CEECEB853407}">
      <dgm:prSet/>
      <dgm:spPr/>
      <dgm:t>
        <a:bodyPr/>
        <a:lstStyle/>
        <a:p>
          <a:r>
            <a:rPr lang="en-US" dirty="0" err="1"/>
            <a:t>Vroue</a:t>
          </a:r>
          <a:r>
            <a:rPr lang="en-US" dirty="0"/>
            <a:t> is histories van </a:t>
          </a:r>
          <a:r>
            <a:rPr lang="en-US" dirty="0" err="1"/>
            <a:t>deelname</a:t>
          </a:r>
          <a:r>
            <a:rPr lang="en-US" dirty="0"/>
            <a:t> </a:t>
          </a:r>
          <a:r>
            <a:rPr lang="en-US" dirty="0" err="1"/>
            <a:t>uitgesluit</a:t>
          </a:r>
          <a:r>
            <a:rPr lang="en-US" dirty="0"/>
            <a:t>.</a:t>
          </a:r>
        </a:p>
      </dgm:t>
    </dgm:pt>
    <dgm:pt modelId="{50B9C1E2-9214-4789-B000-61F6C65ADC9E}" type="parTrans" cxnId="{D04151D1-E5F4-4922-883E-47C3DD3FA38C}">
      <dgm:prSet/>
      <dgm:spPr/>
      <dgm:t>
        <a:bodyPr/>
        <a:lstStyle/>
        <a:p>
          <a:endParaRPr lang="en-US"/>
        </a:p>
      </dgm:t>
    </dgm:pt>
    <dgm:pt modelId="{A7673506-57E4-4A88-AF5E-F2B4518C34C6}" type="sibTrans" cxnId="{D04151D1-E5F4-4922-883E-47C3DD3FA38C}">
      <dgm:prSet/>
      <dgm:spPr/>
      <dgm:t>
        <a:bodyPr/>
        <a:lstStyle/>
        <a:p>
          <a:endParaRPr lang="en-US"/>
        </a:p>
      </dgm:t>
    </dgm:pt>
    <dgm:pt modelId="{06A1C77D-2BE0-43EC-AA9F-20F9E828A8C2}">
      <dgm:prSet/>
      <dgm:spPr/>
      <dgm:t>
        <a:bodyPr/>
        <a:lstStyle/>
        <a:p>
          <a:r>
            <a:rPr lang="en-US" dirty="0" err="1"/>
            <a:t>Sportmedia</a:t>
          </a:r>
          <a:r>
            <a:rPr lang="en-US" dirty="0"/>
            <a:t> gee </a:t>
          </a:r>
          <a:r>
            <a:rPr lang="en-US" dirty="0" err="1"/>
            <a:t>aan</a:t>
          </a:r>
          <a:r>
            <a:rPr lang="en-US" dirty="0"/>
            <a:t> mans </a:t>
          </a:r>
          <a:r>
            <a:rPr lang="en-US" dirty="0" err="1"/>
            <a:t>meer</a:t>
          </a:r>
          <a:r>
            <a:rPr lang="en-US" dirty="0"/>
            <a:t> </a:t>
          </a:r>
          <a:r>
            <a:rPr lang="en-US" dirty="0" err="1"/>
            <a:t>dekking</a:t>
          </a:r>
          <a:r>
            <a:rPr lang="en-US" dirty="0"/>
            <a:t> </a:t>
          </a:r>
          <a:r>
            <a:rPr lang="en-US" dirty="0" err="1"/>
            <a:t>en</a:t>
          </a:r>
          <a:r>
            <a:rPr lang="en-US" dirty="0"/>
            <a:t> </a:t>
          </a:r>
          <a:r>
            <a:rPr lang="en-US" dirty="0" err="1"/>
            <a:t>erkenning</a:t>
          </a:r>
          <a:r>
            <a:rPr lang="en-US" dirty="0"/>
            <a:t>. </a:t>
          </a:r>
        </a:p>
      </dgm:t>
    </dgm:pt>
    <dgm:pt modelId="{19FA2DB0-099F-4B2A-8209-A991F38EE54D}" type="parTrans" cxnId="{C2EB4181-06DC-4C5F-9C6A-41ECB38B06EC}">
      <dgm:prSet/>
      <dgm:spPr/>
      <dgm:t>
        <a:bodyPr/>
        <a:lstStyle/>
        <a:p>
          <a:endParaRPr lang="en-US"/>
        </a:p>
      </dgm:t>
    </dgm:pt>
    <dgm:pt modelId="{22A63AF9-391B-4341-B92B-AC8DDD472F3D}" type="sibTrans" cxnId="{C2EB4181-06DC-4C5F-9C6A-41ECB38B06EC}">
      <dgm:prSet/>
      <dgm:spPr/>
      <dgm:t>
        <a:bodyPr/>
        <a:lstStyle/>
        <a:p>
          <a:endParaRPr lang="en-US"/>
        </a:p>
      </dgm:t>
    </dgm:pt>
    <dgm:pt modelId="{3182B781-10C4-4149-B9EC-22F7EA026357}">
      <dgm:prSet/>
      <dgm:spPr/>
      <dgm:t>
        <a:bodyPr/>
        <a:lstStyle/>
        <a:p>
          <a:r>
            <a:rPr lang="en-US" dirty="0" err="1"/>
            <a:t>Vroue</a:t>
          </a:r>
          <a:r>
            <a:rPr lang="en-US" dirty="0"/>
            <a:t> word </a:t>
          </a:r>
          <a:r>
            <a:rPr lang="en-US" dirty="0" err="1"/>
            <a:t>te</a:t>
          </a:r>
          <a:r>
            <a:rPr lang="en-US" dirty="0"/>
            <a:t> </a:t>
          </a:r>
          <a:r>
            <a:rPr lang="en-US" dirty="0" err="1"/>
            <a:t>dikwels</a:t>
          </a:r>
          <a:r>
            <a:rPr lang="en-US" dirty="0"/>
            <a:t> op </a:t>
          </a:r>
          <a:r>
            <a:rPr lang="en-US" dirty="0" err="1"/>
            <a:t>voorkoms</a:t>
          </a:r>
          <a:r>
            <a:rPr lang="en-US" dirty="0"/>
            <a:t>, </a:t>
          </a:r>
          <a:r>
            <a:rPr lang="en-US" dirty="0" err="1"/>
            <a:t>nie</a:t>
          </a:r>
          <a:r>
            <a:rPr lang="en-US" dirty="0"/>
            <a:t> </a:t>
          </a:r>
          <a:r>
            <a:rPr lang="en-US" dirty="0" err="1"/>
            <a:t>vermo</a:t>
          </a:r>
          <a:r>
            <a:rPr lang="en-US" dirty="0" err="1">
              <a:latin typeface="Calibri" panose="020F0502020204030204" pitchFamily="34" charset="0"/>
              <a:ea typeface="Calibri" panose="020F0502020204030204" pitchFamily="34" charset="0"/>
              <a:cs typeface="Calibri" panose="020F0502020204030204" pitchFamily="34" charset="0"/>
            </a:rPr>
            <a:t>ë</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beoordeel</a:t>
          </a:r>
          <a:r>
            <a:rPr lang="en-US" dirty="0">
              <a:latin typeface="Calibri" panose="020F0502020204030204" pitchFamily="34" charset="0"/>
              <a:ea typeface="Calibri" panose="020F0502020204030204" pitchFamily="34" charset="0"/>
              <a:cs typeface="Calibri" panose="020F0502020204030204" pitchFamily="34" charset="0"/>
            </a:rPr>
            <a:t>.</a:t>
          </a:r>
          <a:endParaRPr lang="en-US" dirty="0"/>
        </a:p>
      </dgm:t>
    </dgm:pt>
    <dgm:pt modelId="{454CA0CD-E2A9-49C7-B6EF-B1212290BF1B}" type="parTrans" cxnId="{AB6E26E1-BF7B-49CF-B0B2-981D375743B4}">
      <dgm:prSet/>
      <dgm:spPr/>
      <dgm:t>
        <a:bodyPr/>
        <a:lstStyle/>
        <a:p>
          <a:endParaRPr lang="en-US"/>
        </a:p>
      </dgm:t>
    </dgm:pt>
    <dgm:pt modelId="{DC557B38-163F-4AF6-8896-1AAB6B07E9E9}" type="sibTrans" cxnId="{AB6E26E1-BF7B-49CF-B0B2-981D375743B4}">
      <dgm:prSet/>
      <dgm:spPr/>
      <dgm:t>
        <a:bodyPr/>
        <a:lstStyle/>
        <a:p>
          <a:endParaRPr lang="en-US"/>
        </a:p>
      </dgm:t>
    </dgm:pt>
    <dgm:pt modelId="{EDF48141-0DA9-4D44-9AD2-73ABFFA2642F}">
      <dgm:prSet/>
      <dgm:spPr/>
      <dgm:t>
        <a:bodyPr/>
        <a:lstStyle/>
        <a:p>
          <a:r>
            <a:rPr lang="en-US" dirty="0"/>
            <a:t>Ware </a:t>
          </a:r>
          <a:r>
            <a:rPr lang="en-US" dirty="0" err="1"/>
            <a:t>billikheid</a:t>
          </a:r>
          <a:r>
            <a:rPr lang="en-US" dirty="0"/>
            <a:t> </a:t>
          </a:r>
          <a:r>
            <a:rPr lang="en-US" dirty="0" err="1"/>
            <a:t>beteken</a:t>
          </a:r>
          <a:r>
            <a:rPr lang="en-US" dirty="0"/>
            <a:t> </a:t>
          </a:r>
          <a:r>
            <a:rPr lang="en-US" dirty="0" err="1"/>
            <a:t>gelyke</a:t>
          </a:r>
          <a:r>
            <a:rPr lang="en-US" dirty="0"/>
            <a:t> </a:t>
          </a:r>
          <a:r>
            <a:rPr lang="en-US" dirty="0" err="1"/>
            <a:t>betaling</a:t>
          </a:r>
          <a:r>
            <a:rPr lang="en-US" dirty="0"/>
            <a:t>, </a:t>
          </a:r>
          <a:r>
            <a:rPr lang="en-US" dirty="0" err="1"/>
            <a:t>respek</a:t>
          </a:r>
          <a:r>
            <a:rPr lang="en-US" dirty="0"/>
            <a:t> </a:t>
          </a:r>
          <a:r>
            <a:rPr lang="en-US" dirty="0" err="1"/>
            <a:t>en</a:t>
          </a:r>
          <a:r>
            <a:rPr lang="en-US" dirty="0"/>
            <a:t> </a:t>
          </a:r>
          <a:r>
            <a:rPr lang="en-US" dirty="0" err="1"/>
            <a:t>erkenning</a:t>
          </a:r>
          <a:r>
            <a:rPr lang="en-US" dirty="0"/>
            <a:t>.</a:t>
          </a:r>
        </a:p>
      </dgm:t>
    </dgm:pt>
    <dgm:pt modelId="{0595E8CD-CA4C-4A46-BCCE-5F8607B88F23}" type="parTrans" cxnId="{1EE2C896-E1E2-4D96-AA7F-A603F8269431}">
      <dgm:prSet/>
      <dgm:spPr/>
      <dgm:t>
        <a:bodyPr/>
        <a:lstStyle/>
        <a:p>
          <a:endParaRPr lang="en-US"/>
        </a:p>
      </dgm:t>
    </dgm:pt>
    <dgm:pt modelId="{D15CCD48-F158-46EE-9203-E343D6373186}" type="sibTrans" cxnId="{1EE2C896-E1E2-4D96-AA7F-A603F8269431}">
      <dgm:prSet/>
      <dgm:spPr/>
      <dgm:t>
        <a:bodyPr/>
        <a:lstStyle/>
        <a:p>
          <a:endParaRPr lang="en-US"/>
        </a:p>
      </dgm:t>
    </dgm:pt>
    <dgm:pt modelId="{588DEA15-02E4-42E6-85D3-C77EE744CD65}" type="pres">
      <dgm:prSet presAssocID="{9E4C5AE0-2BD1-4C41-B616-2889B89DFDB9}" presName="cycle" presStyleCnt="0">
        <dgm:presLayoutVars>
          <dgm:dir/>
          <dgm:resizeHandles val="exact"/>
        </dgm:presLayoutVars>
      </dgm:prSet>
      <dgm:spPr/>
    </dgm:pt>
    <dgm:pt modelId="{6A340198-A124-4286-BA32-4345F671BD24}" type="pres">
      <dgm:prSet presAssocID="{1F2E6E44-5388-439E-BEB7-7419A9824560}" presName="dummy" presStyleCnt="0"/>
      <dgm:spPr/>
    </dgm:pt>
    <dgm:pt modelId="{99647A30-543B-4701-9D5E-58B9D7E03FF0}" type="pres">
      <dgm:prSet presAssocID="{1F2E6E44-5388-439E-BEB7-7419A9824560}" presName="node" presStyleLbl="revTx" presStyleIdx="0" presStyleCnt="6">
        <dgm:presLayoutVars>
          <dgm:bulletEnabled val="1"/>
        </dgm:presLayoutVars>
      </dgm:prSet>
      <dgm:spPr/>
    </dgm:pt>
    <dgm:pt modelId="{B5D37F89-1715-408C-A99B-62020534A95E}" type="pres">
      <dgm:prSet presAssocID="{06383728-9791-4D0C-8D58-2C2BB9A9D40F}" presName="sibTrans" presStyleLbl="node1" presStyleIdx="0" presStyleCnt="6"/>
      <dgm:spPr/>
    </dgm:pt>
    <dgm:pt modelId="{06FCD600-7F9A-440D-BF46-439F6772AA49}" type="pres">
      <dgm:prSet presAssocID="{1BC2047E-F460-4433-A394-847A1F158E05}" presName="dummy" presStyleCnt="0"/>
      <dgm:spPr/>
    </dgm:pt>
    <dgm:pt modelId="{A599A3DF-CFE6-4984-B0FF-4E2A158880C0}" type="pres">
      <dgm:prSet presAssocID="{1BC2047E-F460-4433-A394-847A1F158E05}" presName="node" presStyleLbl="revTx" presStyleIdx="1" presStyleCnt="6">
        <dgm:presLayoutVars>
          <dgm:bulletEnabled val="1"/>
        </dgm:presLayoutVars>
      </dgm:prSet>
      <dgm:spPr/>
    </dgm:pt>
    <dgm:pt modelId="{C48C4BA8-59E3-479D-AE01-F5999CE66045}" type="pres">
      <dgm:prSet presAssocID="{9DB16184-4AB9-411D-ADC8-9470011BB0C9}" presName="sibTrans" presStyleLbl="node1" presStyleIdx="1" presStyleCnt="6"/>
      <dgm:spPr/>
    </dgm:pt>
    <dgm:pt modelId="{DA6A4A3A-CA62-4370-A470-04BD2AE46FA0}" type="pres">
      <dgm:prSet presAssocID="{4B0E9E79-428D-402B-9974-CEECEB853407}" presName="dummy" presStyleCnt="0"/>
      <dgm:spPr/>
    </dgm:pt>
    <dgm:pt modelId="{2D802F9D-67EF-40F8-88FC-75F640623FAB}" type="pres">
      <dgm:prSet presAssocID="{4B0E9E79-428D-402B-9974-CEECEB853407}" presName="node" presStyleLbl="revTx" presStyleIdx="2" presStyleCnt="6">
        <dgm:presLayoutVars>
          <dgm:bulletEnabled val="1"/>
        </dgm:presLayoutVars>
      </dgm:prSet>
      <dgm:spPr/>
    </dgm:pt>
    <dgm:pt modelId="{059200C1-7DF1-4EAC-97AE-42BD5B6A3EB4}" type="pres">
      <dgm:prSet presAssocID="{A7673506-57E4-4A88-AF5E-F2B4518C34C6}" presName="sibTrans" presStyleLbl="node1" presStyleIdx="2" presStyleCnt="6"/>
      <dgm:spPr/>
    </dgm:pt>
    <dgm:pt modelId="{E813476A-D1F1-42B8-9CEB-1EE51CB90C59}" type="pres">
      <dgm:prSet presAssocID="{06A1C77D-2BE0-43EC-AA9F-20F9E828A8C2}" presName="dummy" presStyleCnt="0"/>
      <dgm:spPr/>
    </dgm:pt>
    <dgm:pt modelId="{BDDA8953-B858-4BAF-A740-43F90E2A8395}" type="pres">
      <dgm:prSet presAssocID="{06A1C77D-2BE0-43EC-AA9F-20F9E828A8C2}" presName="node" presStyleLbl="revTx" presStyleIdx="3" presStyleCnt="6">
        <dgm:presLayoutVars>
          <dgm:bulletEnabled val="1"/>
        </dgm:presLayoutVars>
      </dgm:prSet>
      <dgm:spPr/>
    </dgm:pt>
    <dgm:pt modelId="{80D5D897-796D-4772-8593-141531A6483C}" type="pres">
      <dgm:prSet presAssocID="{22A63AF9-391B-4341-B92B-AC8DDD472F3D}" presName="sibTrans" presStyleLbl="node1" presStyleIdx="3" presStyleCnt="6"/>
      <dgm:spPr/>
    </dgm:pt>
    <dgm:pt modelId="{6F7FD2AA-703D-44A8-AB67-11E68A5D557A}" type="pres">
      <dgm:prSet presAssocID="{3182B781-10C4-4149-B9EC-22F7EA026357}" presName="dummy" presStyleCnt="0"/>
      <dgm:spPr/>
    </dgm:pt>
    <dgm:pt modelId="{3A253481-B25D-4722-AF04-97DBBB4286A7}" type="pres">
      <dgm:prSet presAssocID="{3182B781-10C4-4149-B9EC-22F7EA026357}" presName="node" presStyleLbl="revTx" presStyleIdx="4" presStyleCnt="6">
        <dgm:presLayoutVars>
          <dgm:bulletEnabled val="1"/>
        </dgm:presLayoutVars>
      </dgm:prSet>
      <dgm:spPr/>
    </dgm:pt>
    <dgm:pt modelId="{652B3301-F1DB-44AA-A038-B59137F9BE86}" type="pres">
      <dgm:prSet presAssocID="{DC557B38-163F-4AF6-8896-1AAB6B07E9E9}" presName="sibTrans" presStyleLbl="node1" presStyleIdx="4" presStyleCnt="6"/>
      <dgm:spPr/>
    </dgm:pt>
    <dgm:pt modelId="{68868233-ADD7-4EA2-AC75-795026C1513D}" type="pres">
      <dgm:prSet presAssocID="{EDF48141-0DA9-4D44-9AD2-73ABFFA2642F}" presName="dummy" presStyleCnt="0"/>
      <dgm:spPr/>
    </dgm:pt>
    <dgm:pt modelId="{9B4FD30D-9E15-4DB5-9368-80377A09C233}" type="pres">
      <dgm:prSet presAssocID="{EDF48141-0DA9-4D44-9AD2-73ABFFA2642F}" presName="node" presStyleLbl="revTx" presStyleIdx="5" presStyleCnt="6">
        <dgm:presLayoutVars>
          <dgm:bulletEnabled val="1"/>
        </dgm:presLayoutVars>
      </dgm:prSet>
      <dgm:spPr/>
    </dgm:pt>
    <dgm:pt modelId="{C526B81C-8A56-4249-BCC0-BEE9C394A9DC}" type="pres">
      <dgm:prSet presAssocID="{D15CCD48-F158-46EE-9203-E343D6373186}" presName="sibTrans" presStyleLbl="node1" presStyleIdx="5" presStyleCnt="6"/>
      <dgm:spPr/>
    </dgm:pt>
  </dgm:ptLst>
  <dgm:cxnLst>
    <dgm:cxn modelId="{A1C44801-5F50-4581-AFA0-CB544FA8DABF}" srcId="{9E4C5AE0-2BD1-4C41-B616-2889B89DFDB9}" destId="{1BC2047E-F460-4433-A394-847A1F158E05}" srcOrd="1" destOrd="0" parTransId="{8D821632-42F8-43A5-9AB3-7C9F3064CF83}" sibTransId="{9DB16184-4AB9-411D-ADC8-9470011BB0C9}"/>
    <dgm:cxn modelId="{DB18AD09-96AE-403B-B504-815B4D8E3A43}" type="presOf" srcId="{DC557B38-163F-4AF6-8896-1AAB6B07E9E9}" destId="{652B3301-F1DB-44AA-A038-B59137F9BE86}" srcOrd="0" destOrd="0" presId="urn:microsoft.com/office/officeart/2005/8/layout/cycle1"/>
    <dgm:cxn modelId="{41AA450B-A694-4598-A58B-8620E413CEEB}" type="presOf" srcId="{EDF48141-0DA9-4D44-9AD2-73ABFFA2642F}" destId="{9B4FD30D-9E15-4DB5-9368-80377A09C233}" srcOrd="0" destOrd="0" presId="urn:microsoft.com/office/officeart/2005/8/layout/cycle1"/>
    <dgm:cxn modelId="{4C227F10-1A10-437B-91CC-25BF97FA8865}" type="presOf" srcId="{D15CCD48-F158-46EE-9203-E343D6373186}" destId="{C526B81C-8A56-4249-BCC0-BEE9C394A9DC}" srcOrd="0" destOrd="0" presId="urn:microsoft.com/office/officeart/2005/8/layout/cycle1"/>
    <dgm:cxn modelId="{22F5A812-20E1-4578-9C6C-1BED7031D392}" type="presOf" srcId="{1F2E6E44-5388-439E-BEB7-7419A9824560}" destId="{99647A30-543B-4701-9D5E-58B9D7E03FF0}" srcOrd="0" destOrd="0" presId="urn:microsoft.com/office/officeart/2005/8/layout/cycle1"/>
    <dgm:cxn modelId="{9A77DE42-BECE-44C7-A10C-CAACE6F99D8A}" type="presOf" srcId="{06A1C77D-2BE0-43EC-AA9F-20F9E828A8C2}" destId="{BDDA8953-B858-4BAF-A740-43F90E2A8395}" srcOrd="0" destOrd="0" presId="urn:microsoft.com/office/officeart/2005/8/layout/cycle1"/>
    <dgm:cxn modelId="{28844A64-B023-4BF7-B0C0-2E1731643EDA}" type="presOf" srcId="{1BC2047E-F460-4433-A394-847A1F158E05}" destId="{A599A3DF-CFE6-4984-B0FF-4E2A158880C0}" srcOrd="0" destOrd="0" presId="urn:microsoft.com/office/officeart/2005/8/layout/cycle1"/>
    <dgm:cxn modelId="{C2EB4181-06DC-4C5F-9C6A-41ECB38B06EC}" srcId="{9E4C5AE0-2BD1-4C41-B616-2889B89DFDB9}" destId="{06A1C77D-2BE0-43EC-AA9F-20F9E828A8C2}" srcOrd="3" destOrd="0" parTransId="{19FA2DB0-099F-4B2A-8209-A991F38EE54D}" sibTransId="{22A63AF9-391B-4341-B92B-AC8DDD472F3D}"/>
    <dgm:cxn modelId="{58D4B988-3005-41B8-BCEF-5A227B1660A1}" type="presOf" srcId="{9E4C5AE0-2BD1-4C41-B616-2889B89DFDB9}" destId="{588DEA15-02E4-42E6-85D3-C77EE744CD65}" srcOrd="0" destOrd="0" presId="urn:microsoft.com/office/officeart/2005/8/layout/cycle1"/>
    <dgm:cxn modelId="{1EE2C896-E1E2-4D96-AA7F-A603F8269431}" srcId="{9E4C5AE0-2BD1-4C41-B616-2889B89DFDB9}" destId="{EDF48141-0DA9-4D44-9AD2-73ABFFA2642F}" srcOrd="5" destOrd="0" parTransId="{0595E8CD-CA4C-4A46-BCCE-5F8607B88F23}" sibTransId="{D15CCD48-F158-46EE-9203-E343D6373186}"/>
    <dgm:cxn modelId="{199019AF-DFA0-4CC5-9462-31BE0F4C72ED}" srcId="{9E4C5AE0-2BD1-4C41-B616-2889B89DFDB9}" destId="{1F2E6E44-5388-439E-BEB7-7419A9824560}" srcOrd="0" destOrd="0" parTransId="{6429450E-D624-44F5-AC67-784A4421E522}" sibTransId="{06383728-9791-4D0C-8D58-2C2BB9A9D40F}"/>
    <dgm:cxn modelId="{C67142D0-008C-4454-80D2-3F48E5E2EF49}" type="presOf" srcId="{9DB16184-4AB9-411D-ADC8-9470011BB0C9}" destId="{C48C4BA8-59E3-479D-AE01-F5999CE66045}" srcOrd="0" destOrd="0" presId="urn:microsoft.com/office/officeart/2005/8/layout/cycle1"/>
    <dgm:cxn modelId="{D04151D1-E5F4-4922-883E-47C3DD3FA38C}" srcId="{9E4C5AE0-2BD1-4C41-B616-2889B89DFDB9}" destId="{4B0E9E79-428D-402B-9974-CEECEB853407}" srcOrd="2" destOrd="0" parTransId="{50B9C1E2-9214-4789-B000-61F6C65ADC9E}" sibTransId="{A7673506-57E4-4A88-AF5E-F2B4518C34C6}"/>
    <dgm:cxn modelId="{DD9826DA-BC28-4261-A253-92BA6FC39754}" type="presOf" srcId="{4B0E9E79-428D-402B-9974-CEECEB853407}" destId="{2D802F9D-67EF-40F8-88FC-75F640623FAB}" srcOrd="0" destOrd="0" presId="urn:microsoft.com/office/officeart/2005/8/layout/cycle1"/>
    <dgm:cxn modelId="{AB6E26E1-BF7B-49CF-B0B2-981D375743B4}" srcId="{9E4C5AE0-2BD1-4C41-B616-2889B89DFDB9}" destId="{3182B781-10C4-4149-B9EC-22F7EA026357}" srcOrd="4" destOrd="0" parTransId="{454CA0CD-E2A9-49C7-B6EF-B1212290BF1B}" sibTransId="{DC557B38-163F-4AF6-8896-1AAB6B07E9E9}"/>
    <dgm:cxn modelId="{A4764DE8-B746-47C9-9A05-9E04CB05C6F6}" type="presOf" srcId="{A7673506-57E4-4A88-AF5E-F2B4518C34C6}" destId="{059200C1-7DF1-4EAC-97AE-42BD5B6A3EB4}" srcOrd="0" destOrd="0" presId="urn:microsoft.com/office/officeart/2005/8/layout/cycle1"/>
    <dgm:cxn modelId="{4D3908EF-3F75-45C4-861B-90D0A5F0F247}" type="presOf" srcId="{06383728-9791-4D0C-8D58-2C2BB9A9D40F}" destId="{B5D37F89-1715-408C-A99B-62020534A95E}" srcOrd="0" destOrd="0" presId="urn:microsoft.com/office/officeart/2005/8/layout/cycle1"/>
    <dgm:cxn modelId="{74E79CF6-58F4-487C-BCB4-75816F4481E7}" type="presOf" srcId="{22A63AF9-391B-4341-B92B-AC8DDD472F3D}" destId="{80D5D897-796D-4772-8593-141531A6483C}" srcOrd="0" destOrd="0" presId="urn:microsoft.com/office/officeart/2005/8/layout/cycle1"/>
    <dgm:cxn modelId="{343A41F7-DF66-4145-B64A-03259173BF43}" type="presOf" srcId="{3182B781-10C4-4149-B9EC-22F7EA026357}" destId="{3A253481-B25D-4722-AF04-97DBBB4286A7}" srcOrd="0" destOrd="0" presId="urn:microsoft.com/office/officeart/2005/8/layout/cycle1"/>
    <dgm:cxn modelId="{1E81ADFC-4BE5-48F4-BCA4-F349982D0D9C}" type="presParOf" srcId="{588DEA15-02E4-42E6-85D3-C77EE744CD65}" destId="{6A340198-A124-4286-BA32-4345F671BD24}" srcOrd="0" destOrd="0" presId="urn:microsoft.com/office/officeart/2005/8/layout/cycle1"/>
    <dgm:cxn modelId="{D2311BA7-D384-497F-8FBE-761D57655820}" type="presParOf" srcId="{588DEA15-02E4-42E6-85D3-C77EE744CD65}" destId="{99647A30-543B-4701-9D5E-58B9D7E03FF0}" srcOrd="1" destOrd="0" presId="urn:microsoft.com/office/officeart/2005/8/layout/cycle1"/>
    <dgm:cxn modelId="{74DF3C1A-F478-4C62-A502-91371DF37B55}" type="presParOf" srcId="{588DEA15-02E4-42E6-85D3-C77EE744CD65}" destId="{B5D37F89-1715-408C-A99B-62020534A95E}" srcOrd="2" destOrd="0" presId="urn:microsoft.com/office/officeart/2005/8/layout/cycle1"/>
    <dgm:cxn modelId="{15041382-3FAB-4B30-9D44-C8BD526CD875}" type="presParOf" srcId="{588DEA15-02E4-42E6-85D3-C77EE744CD65}" destId="{06FCD600-7F9A-440D-BF46-439F6772AA49}" srcOrd="3" destOrd="0" presId="urn:microsoft.com/office/officeart/2005/8/layout/cycle1"/>
    <dgm:cxn modelId="{64C1B06E-18DF-42EF-B8FB-B0C920FFE8CC}" type="presParOf" srcId="{588DEA15-02E4-42E6-85D3-C77EE744CD65}" destId="{A599A3DF-CFE6-4984-B0FF-4E2A158880C0}" srcOrd="4" destOrd="0" presId="urn:microsoft.com/office/officeart/2005/8/layout/cycle1"/>
    <dgm:cxn modelId="{32982417-8DD0-42DC-8F68-3A9AAE53F06E}" type="presParOf" srcId="{588DEA15-02E4-42E6-85D3-C77EE744CD65}" destId="{C48C4BA8-59E3-479D-AE01-F5999CE66045}" srcOrd="5" destOrd="0" presId="urn:microsoft.com/office/officeart/2005/8/layout/cycle1"/>
    <dgm:cxn modelId="{B080062F-5198-4CA2-B17B-959C354C1926}" type="presParOf" srcId="{588DEA15-02E4-42E6-85D3-C77EE744CD65}" destId="{DA6A4A3A-CA62-4370-A470-04BD2AE46FA0}" srcOrd="6" destOrd="0" presId="urn:microsoft.com/office/officeart/2005/8/layout/cycle1"/>
    <dgm:cxn modelId="{1F12BBF9-6118-4BB8-B80E-83B9FFA5E717}" type="presParOf" srcId="{588DEA15-02E4-42E6-85D3-C77EE744CD65}" destId="{2D802F9D-67EF-40F8-88FC-75F640623FAB}" srcOrd="7" destOrd="0" presId="urn:microsoft.com/office/officeart/2005/8/layout/cycle1"/>
    <dgm:cxn modelId="{904B92E9-20BB-420B-AC57-6B150A1BD5FE}" type="presParOf" srcId="{588DEA15-02E4-42E6-85D3-C77EE744CD65}" destId="{059200C1-7DF1-4EAC-97AE-42BD5B6A3EB4}" srcOrd="8" destOrd="0" presId="urn:microsoft.com/office/officeart/2005/8/layout/cycle1"/>
    <dgm:cxn modelId="{9ABFBA12-8C24-431F-853F-8790A54FFDCE}" type="presParOf" srcId="{588DEA15-02E4-42E6-85D3-C77EE744CD65}" destId="{E813476A-D1F1-42B8-9CEB-1EE51CB90C59}" srcOrd="9" destOrd="0" presId="urn:microsoft.com/office/officeart/2005/8/layout/cycle1"/>
    <dgm:cxn modelId="{70B3CC0B-6B05-4622-9ADF-24DC398E8172}" type="presParOf" srcId="{588DEA15-02E4-42E6-85D3-C77EE744CD65}" destId="{BDDA8953-B858-4BAF-A740-43F90E2A8395}" srcOrd="10" destOrd="0" presId="urn:microsoft.com/office/officeart/2005/8/layout/cycle1"/>
    <dgm:cxn modelId="{D9C548D4-B951-400F-AFB0-B8D06152B3B5}" type="presParOf" srcId="{588DEA15-02E4-42E6-85D3-C77EE744CD65}" destId="{80D5D897-796D-4772-8593-141531A6483C}" srcOrd="11" destOrd="0" presId="urn:microsoft.com/office/officeart/2005/8/layout/cycle1"/>
    <dgm:cxn modelId="{1A422400-DD4D-41D4-86C5-5AA08C6A8038}" type="presParOf" srcId="{588DEA15-02E4-42E6-85D3-C77EE744CD65}" destId="{6F7FD2AA-703D-44A8-AB67-11E68A5D557A}" srcOrd="12" destOrd="0" presId="urn:microsoft.com/office/officeart/2005/8/layout/cycle1"/>
    <dgm:cxn modelId="{D71B14E0-59B7-4E14-9CB4-ECC8C028324E}" type="presParOf" srcId="{588DEA15-02E4-42E6-85D3-C77EE744CD65}" destId="{3A253481-B25D-4722-AF04-97DBBB4286A7}" srcOrd="13" destOrd="0" presId="urn:microsoft.com/office/officeart/2005/8/layout/cycle1"/>
    <dgm:cxn modelId="{ECF405E3-78B0-4927-845C-A3CDBC4DE0CA}" type="presParOf" srcId="{588DEA15-02E4-42E6-85D3-C77EE744CD65}" destId="{652B3301-F1DB-44AA-A038-B59137F9BE86}" srcOrd="14" destOrd="0" presId="urn:microsoft.com/office/officeart/2005/8/layout/cycle1"/>
    <dgm:cxn modelId="{F1ABEA42-D3FE-459A-9D74-862112542411}" type="presParOf" srcId="{588DEA15-02E4-42E6-85D3-C77EE744CD65}" destId="{68868233-ADD7-4EA2-AC75-795026C1513D}" srcOrd="15" destOrd="0" presId="urn:microsoft.com/office/officeart/2005/8/layout/cycle1"/>
    <dgm:cxn modelId="{32494803-4803-423E-A934-D17DF45EE65A}" type="presParOf" srcId="{588DEA15-02E4-42E6-85D3-C77EE744CD65}" destId="{9B4FD30D-9E15-4DB5-9368-80377A09C233}" srcOrd="16" destOrd="0" presId="urn:microsoft.com/office/officeart/2005/8/layout/cycle1"/>
    <dgm:cxn modelId="{C10C03BD-1124-4C35-876B-81310FD29835}" type="presParOf" srcId="{588DEA15-02E4-42E6-85D3-C77EE744CD65}" destId="{C526B81C-8A56-4249-BCC0-BEE9C394A9DC}" srcOrd="17" destOrd="0" presId="urn:microsoft.com/office/officeart/2005/8/layout/cycle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361C7D-0BC2-4A5B-BB0D-D42FEBE6FDEA}" type="doc">
      <dgm:prSet loTypeId="urn:microsoft.com/office/officeart/2005/8/layout/list1" loCatId="list" qsTypeId="urn:microsoft.com/office/officeart/2005/8/quickstyle/simple4" qsCatId="simple" csTypeId="urn:microsoft.com/office/officeart/2005/8/colors/accent3_2" csCatId="accent3" phldr="1"/>
      <dgm:spPr/>
      <dgm:t>
        <a:bodyPr/>
        <a:lstStyle/>
        <a:p>
          <a:endParaRPr lang="en-US"/>
        </a:p>
      </dgm:t>
    </dgm:pt>
    <dgm:pt modelId="{8BDF73F5-B426-433A-94E8-9CDC0A4E5ECD}">
      <dgm:prSet/>
      <dgm:spPr/>
      <dgm:t>
        <a:bodyPr/>
        <a:lstStyle/>
        <a:p>
          <a:r>
            <a:rPr lang="en-US" b="1" dirty="0" err="1"/>
            <a:t>Vermeerder</a:t>
          </a:r>
          <a:r>
            <a:rPr lang="en-US" b="1" dirty="0"/>
            <a:t> </a:t>
          </a:r>
          <a:r>
            <a:rPr lang="en-US" b="1" dirty="0" err="1"/>
            <a:t>fondse</a:t>
          </a:r>
          <a:r>
            <a:rPr lang="en-US" b="1" dirty="0"/>
            <a:t>:</a:t>
          </a:r>
        </a:p>
      </dgm:t>
    </dgm:pt>
    <dgm:pt modelId="{1C7C02CB-D2E6-43A2-994D-C83A7645957D}" type="parTrans" cxnId="{7D329A9C-D9EB-44A4-B874-DAA088145CE8}">
      <dgm:prSet/>
      <dgm:spPr/>
      <dgm:t>
        <a:bodyPr/>
        <a:lstStyle/>
        <a:p>
          <a:endParaRPr lang="en-US"/>
        </a:p>
      </dgm:t>
    </dgm:pt>
    <dgm:pt modelId="{F3443F65-2A86-4AAE-804A-9EDC72A49628}" type="sibTrans" cxnId="{7D329A9C-D9EB-44A4-B874-DAA088145CE8}">
      <dgm:prSet/>
      <dgm:spPr/>
      <dgm:t>
        <a:bodyPr/>
        <a:lstStyle/>
        <a:p>
          <a:endParaRPr lang="en-US"/>
        </a:p>
      </dgm:t>
    </dgm:pt>
    <dgm:pt modelId="{14B26037-2D40-40C9-8567-B1977CCFEDDA}">
      <dgm:prSet/>
      <dgm:spPr/>
      <dgm:t>
        <a:bodyPr/>
        <a:lstStyle/>
        <a:p>
          <a:r>
            <a:rPr lang="en-US" dirty="0"/>
            <a:t>Maak die gaping </a:t>
          </a:r>
          <a:r>
            <a:rPr lang="en-US" dirty="0" err="1"/>
            <a:t>kleiner</a:t>
          </a:r>
          <a:r>
            <a:rPr lang="en-US" dirty="0"/>
            <a:t>/toe (</a:t>
          </a:r>
          <a:r>
            <a:rPr lang="en-US" dirty="0" err="1"/>
            <a:t>bv</a:t>
          </a:r>
          <a:r>
            <a:rPr lang="en-US" dirty="0"/>
            <a:t>. die FIFA-</a:t>
          </a:r>
          <a:r>
            <a:rPr lang="en-US" dirty="0" err="1"/>
            <a:t>Vroue</a:t>
          </a:r>
          <a:r>
            <a:rPr lang="en-US" dirty="0"/>
            <a:t>-</a:t>
          </a:r>
          <a:r>
            <a:rPr lang="en-US" dirty="0" err="1"/>
            <a:t>W</a:t>
          </a:r>
          <a:r>
            <a:rPr lang="en-US" dirty="0" err="1">
              <a:latin typeface="Calibri" panose="020F0502020204030204" pitchFamily="34" charset="0"/>
              <a:ea typeface="Calibri" panose="020F0502020204030204" pitchFamily="34" charset="0"/>
              <a:cs typeface="Calibri" panose="020F0502020204030204" pitchFamily="34" charset="0"/>
            </a:rPr>
            <a:t>êreldbeker</a:t>
          </a:r>
          <a:r>
            <a:rPr lang="en-US" dirty="0">
              <a:latin typeface="Calibri" panose="020F0502020204030204" pitchFamily="34" charset="0"/>
              <a:ea typeface="Calibri" panose="020F0502020204030204" pitchFamily="34" charset="0"/>
              <a:cs typeface="Calibri" panose="020F0502020204030204" pitchFamily="34" charset="0"/>
            </a:rPr>
            <a:t> se </a:t>
          </a:r>
          <a:r>
            <a:rPr lang="en-US" dirty="0" err="1">
              <a:latin typeface="Calibri" panose="020F0502020204030204" pitchFamily="34" charset="0"/>
              <a:ea typeface="Calibri" panose="020F0502020204030204" pitchFamily="34" charset="0"/>
              <a:cs typeface="Calibri" panose="020F0502020204030204" pitchFamily="34" charset="0"/>
            </a:rPr>
            <a:t>prysgeld</a:t>
          </a:r>
          <a:r>
            <a:rPr lang="en-US" dirty="0">
              <a:latin typeface="Calibri" panose="020F0502020204030204" pitchFamily="34" charset="0"/>
              <a:ea typeface="Calibri" panose="020F0502020204030204" pitchFamily="34" charset="0"/>
              <a:cs typeface="Calibri" panose="020F0502020204030204" pitchFamily="34" charset="0"/>
            </a:rPr>
            <a:t> het </a:t>
          </a:r>
          <a:r>
            <a:rPr lang="en-US" dirty="0" err="1">
              <a:latin typeface="Calibri" panose="020F0502020204030204" pitchFamily="34" charset="0"/>
              <a:ea typeface="Calibri" panose="020F0502020204030204" pitchFamily="34" charset="0"/>
              <a:cs typeface="Calibri" panose="020F0502020204030204" pitchFamily="34" charset="0"/>
            </a:rPr>
            <a:t>gestyg</a:t>
          </a:r>
          <a:r>
            <a:rPr lang="en-US" dirty="0">
              <a:latin typeface="Calibri" panose="020F0502020204030204" pitchFamily="34" charset="0"/>
              <a:ea typeface="Calibri" panose="020F0502020204030204" pitchFamily="34" charset="0"/>
              <a:cs typeface="Calibri" panose="020F0502020204030204" pitchFamily="34" charset="0"/>
            </a:rPr>
            <a:t> van $30 </a:t>
          </a:r>
          <a:r>
            <a:rPr lang="en-US" dirty="0" err="1">
              <a:latin typeface="Calibri" panose="020F0502020204030204" pitchFamily="34" charset="0"/>
              <a:ea typeface="Calibri" panose="020F0502020204030204" pitchFamily="34" charset="0"/>
              <a:cs typeface="Calibri" panose="020F0502020204030204" pitchFamily="34" charset="0"/>
            </a:rPr>
            <a:t>miljoen</a:t>
          </a:r>
          <a:r>
            <a:rPr lang="en-US" dirty="0">
              <a:latin typeface="Calibri" panose="020F0502020204030204" pitchFamily="34" charset="0"/>
              <a:ea typeface="Calibri" panose="020F0502020204030204" pitchFamily="34" charset="0"/>
              <a:cs typeface="Calibri" panose="020F0502020204030204" pitchFamily="34" charset="0"/>
            </a:rPr>
            <a:t> in 2018 tot $110 </a:t>
          </a:r>
          <a:r>
            <a:rPr lang="en-US" dirty="0" err="1">
              <a:latin typeface="Calibri" panose="020F0502020204030204" pitchFamily="34" charset="0"/>
              <a:ea typeface="Calibri" panose="020F0502020204030204" pitchFamily="34" charset="0"/>
              <a:cs typeface="Calibri" panose="020F0502020204030204" pitchFamily="34" charset="0"/>
            </a:rPr>
            <a:t>miljoen</a:t>
          </a:r>
          <a:r>
            <a:rPr lang="en-US" dirty="0">
              <a:latin typeface="Calibri" panose="020F0502020204030204" pitchFamily="34" charset="0"/>
              <a:ea typeface="Calibri" panose="020F0502020204030204" pitchFamily="34" charset="0"/>
              <a:cs typeface="Calibri" panose="020F0502020204030204" pitchFamily="34" charset="0"/>
            </a:rPr>
            <a:t> in 2023. </a:t>
          </a:r>
          <a:endParaRPr lang="en-US" dirty="0"/>
        </a:p>
      </dgm:t>
    </dgm:pt>
    <dgm:pt modelId="{C146BD30-79EA-4715-A229-4BA5FD7C0228}" type="parTrans" cxnId="{15639A2D-2697-4ACE-B2F0-D35140F984FB}">
      <dgm:prSet/>
      <dgm:spPr/>
      <dgm:t>
        <a:bodyPr/>
        <a:lstStyle/>
        <a:p>
          <a:endParaRPr lang="en-US"/>
        </a:p>
      </dgm:t>
    </dgm:pt>
    <dgm:pt modelId="{9BE683CE-EF95-45F6-9E33-74135061F131}" type="sibTrans" cxnId="{15639A2D-2697-4ACE-B2F0-D35140F984FB}">
      <dgm:prSet/>
      <dgm:spPr/>
      <dgm:t>
        <a:bodyPr/>
        <a:lstStyle/>
        <a:p>
          <a:endParaRPr lang="en-US"/>
        </a:p>
      </dgm:t>
    </dgm:pt>
    <dgm:pt modelId="{CA4124DB-20BD-4733-A915-A71356B5F597}">
      <dgm:prSet/>
      <dgm:spPr/>
      <dgm:t>
        <a:bodyPr/>
        <a:lstStyle/>
        <a:p>
          <a:r>
            <a:rPr lang="en-US" dirty="0"/>
            <a:t>Sien </a:t>
          </a:r>
          <a:r>
            <a:rPr lang="en-US" dirty="0" err="1"/>
            <a:t>vrouesport</a:t>
          </a:r>
          <a:r>
            <a:rPr lang="en-US" dirty="0"/>
            <a:t> as ‘n </a:t>
          </a:r>
          <a:r>
            <a:rPr lang="en-US" dirty="0" err="1"/>
            <a:t>belegging</a:t>
          </a:r>
          <a:r>
            <a:rPr lang="en-US" dirty="0"/>
            <a:t>, </a:t>
          </a:r>
          <a:r>
            <a:rPr lang="en-US" dirty="0" err="1"/>
            <a:t>nie</a:t>
          </a:r>
          <a:r>
            <a:rPr lang="en-US" dirty="0"/>
            <a:t> as </a:t>
          </a:r>
          <a:r>
            <a:rPr lang="en-US" dirty="0" err="1"/>
            <a:t>liefdadigheid</a:t>
          </a:r>
          <a:r>
            <a:rPr lang="en-US" dirty="0"/>
            <a:t> </a:t>
          </a:r>
          <a:r>
            <a:rPr lang="en-US" dirty="0" err="1"/>
            <a:t>nie</a:t>
          </a:r>
          <a:r>
            <a:rPr lang="en-US" dirty="0"/>
            <a:t>. </a:t>
          </a:r>
        </a:p>
      </dgm:t>
    </dgm:pt>
    <dgm:pt modelId="{EF9C574E-2F15-4181-9A1C-4D8EE476D43E}" type="parTrans" cxnId="{A55B9331-82E8-4351-BA71-C5E06E2E1F33}">
      <dgm:prSet/>
      <dgm:spPr/>
      <dgm:t>
        <a:bodyPr/>
        <a:lstStyle/>
        <a:p>
          <a:endParaRPr lang="en-US"/>
        </a:p>
      </dgm:t>
    </dgm:pt>
    <dgm:pt modelId="{3E30D96A-BE44-4766-A479-D94DAD8E5E49}" type="sibTrans" cxnId="{A55B9331-82E8-4351-BA71-C5E06E2E1F33}">
      <dgm:prSet/>
      <dgm:spPr/>
      <dgm:t>
        <a:bodyPr/>
        <a:lstStyle/>
        <a:p>
          <a:endParaRPr lang="en-US"/>
        </a:p>
      </dgm:t>
    </dgm:pt>
    <dgm:pt modelId="{345E6AB7-3619-4C4A-BAA5-6B5D6008AAB7}">
      <dgm:prSet/>
      <dgm:spPr/>
      <dgm:t>
        <a:bodyPr/>
        <a:lstStyle/>
        <a:p>
          <a:r>
            <a:rPr lang="en-US" b="1" dirty="0"/>
            <a:t>Beter </a:t>
          </a:r>
          <a:r>
            <a:rPr lang="en-US" b="1" dirty="0" err="1"/>
            <a:t>mediablootstelling</a:t>
          </a:r>
          <a:endParaRPr lang="en-US" dirty="0"/>
        </a:p>
      </dgm:t>
    </dgm:pt>
    <dgm:pt modelId="{E746437C-5F0D-4BBB-958A-180B1DF6DEA2}" type="parTrans" cxnId="{4014B388-EE24-4FA8-A71D-E0CADCC3205E}">
      <dgm:prSet/>
      <dgm:spPr/>
      <dgm:t>
        <a:bodyPr/>
        <a:lstStyle/>
        <a:p>
          <a:endParaRPr lang="en-US"/>
        </a:p>
      </dgm:t>
    </dgm:pt>
    <dgm:pt modelId="{30755D0D-65C0-4DEF-9091-5F86C8C000A5}" type="sibTrans" cxnId="{4014B388-EE24-4FA8-A71D-E0CADCC3205E}">
      <dgm:prSet/>
      <dgm:spPr/>
      <dgm:t>
        <a:bodyPr/>
        <a:lstStyle/>
        <a:p>
          <a:endParaRPr lang="en-US"/>
        </a:p>
      </dgm:t>
    </dgm:pt>
    <dgm:pt modelId="{0DFC9F83-01A2-4CC3-B228-776C5A8B35FC}">
      <dgm:prSet/>
      <dgm:spPr/>
      <dgm:t>
        <a:bodyPr/>
        <a:lstStyle/>
        <a:p>
          <a:r>
            <a:rPr lang="en-US" dirty="0" err="1"/>
            <a:t>Beklemtoon</a:t>
          </a:r>
          <a:r>
            <a:rPr lang="en-US" dirty="0"/>
            <a:t> </a:t>
          </a:r>
          <a:r>
            <a:rPr lang="en-US" dirty="0" err="1"/>
            <a:t>vrouesport</a:t>
          </a:r>
          <a:r>
            <a:rPr lang="en-US" dirty="0"/>
            <a:t> as </a:t>
          </a:r>
          <a:r>
            <a:rPr lang="en-US" dirty="0" err="1"/>
            <a:t>mededingend</a:t>
          </a:r>
          <a:r>
            <a:rPr lang="en-US" dirty="0"/>
            <a:t> </a:t>
          </a:r>
          <a:r>
            <a:rPr lang="en-US" dirty="0" err="1"/>
            <a:t>en</a:t>
          </a:r>
          <a:r>
            <a:rPr lang="en-US" dirty="0"/>
            <a:t> </a:t>
          </a:r>
          <a:r>
            <a:rPr lang="en-US" dirty="0" err="1"/>
            <a:t>inspirerend</a:t>
          </a:r>
          <a:r>
            <a:rPr lang="en-US" dirty="0"/>
            <a:t>.</a:t>
          </a:r>
        </a:p>
      </dgm:t>
    </dgm:pt>
    <dgm:pt modelId="{53A86BF0-99DC-4263-AAF7-6E6143116254}" type="parTrans" cxnId="{47E09C76-3A25-4ADA-AFDD-4BBF20CAFDD5}">
      <dgm:prSet/>
      <dgm:spPr/>
      <dgm:t>
        <a:bodyPr/>
        <a:lstStyle/>
        <a:p>
          <a:endParaRPr lang="en-US"/>
        </a:p>
      </dgm:t>
    </dgm:pt>
    <dgm:pt modelId="{06ECB6C1-345C-41B6-BF3B-97FBAC54590C}" type="sibTrans" cxnId="{47E09C76-3A25-4ADA-AFDD-4BBF20CAFDD5}">
      <dgm:prSet/>
      <dgm:spPr/>
      <dgm:t>
        <a:bodyPr/>
        <a:lstStyle/>
        <a:p>
          <a:endParaRPr lang="en-US"/>
        </a:p>
      </dgm:t>
    </dgm:pt>
    <dgm:pt modelId="{9C5111E4-CE8B-4B9F-8E36-6D3E943C939E}">
      <dgm:prSet/>
      <dgm:spPr/>
      <dgm:t>
        <a:bodyPr/>
        <a:lstStyle/>
        <a:p>
          <a:r>
            <a:rPr lang="en-US" dirty="0"/>
            <a:t>Werk </a:t>
          </a:r>
          <a:r>
            <a:rPr lang="en-US" dirty="0" err="1"/>
            <a:t>saam</a:t>
          </a:r>
          <a:r>
            <a:rPr lang="en-US" dirty="0"/>
            <a:t> met die media om </a:t>
          </a:r>
          <a:r>
            <a:rPr lang="en-US" dirty="0" err="1"/>
            <a:t>stereotipes</a:t>
          </a:r>
          <a:r>
            <a:rPr lang="en-US" dirty="0"/>
            <a:t> </a:t>
          </a:r>
          <a:r>
            <a:rPr lang="en-US" dirty="0" err="1"/>
            <a:t>uit</a:t>
          </a:r>
          <a:r>
            <a:rPr lang="en-US" dirty="0"/>
            <a:t> </a:t>
          </a:r>
          <a:r>
            <a:rPr lang="en-US" dirty="0" err="1"/>
            <a:t>te</a:t>
          </a:r>
          <a:r>
            <a:rPr lang="en-US" dirty="0"/>
            <a:t> </a:t>
          </a:r>
          <a:r>
            <a:rPr lang="en-US" dirty="0" err="1"/>
            <a:t>daag</a:t>
          </a:r>
          <a:r>
            <a:rPr lang="en-US" dirty="0"/>
            <a:t>. </a:t>
          </a:r>
        </a:p>
      </dgm:t>
    </dgm:pt>
    <dgm:pt modelId="{104329F0-4C0E-40EB-9AD4-244F76A680B2}" type="parTrans" cxnId="{F042B411-39A1-4ADD-869D-1CCD127B74A2}">
      <dgm:prSet/>
      <dgm:spPr/>
      <dgm:t>
        <a:bodyPr/>
        <a:lstStyle/>
        <a:p>
          <a:endParaRPr lang="en-US"/>
        </a:p>
      </dgm:t>
    </dgm:pt>
    <dgm:pt modelId="{B26FA371-CC25-4BAB-821D-4DD434FEA208}" type="sibTrans" cxnId="{F042B411-39A1-4ADD-869D-1CCD127B74A2}">
      <dgm:prSet/>
      <dgm:spPr/>
      <dgm:t>
        <a:bodyPr/>
        <a:lstStyle/>
        <a:p>
          <a:endParaRPr lang="en-US"/>
        </a:p>
      </dgm:t>
    </dgm:pt>
    <dgm:pt modelId="{414857C0-BC8B-4A4E-BA19-2C4F4B0F0E4C}">
      <dgm:prSet/>
      <dgm:spPr/>
      <dgm:t>
        <a:bodyPr/>
        <a:lstStyle/>
        <a:p>
          <a:r>
            <a:rPr lang="en-US" dirty="0"/>
            <a:t>Die </a:t>
          </a:r>
          <a:r>
            <a:rPr lang="en-US" dirty="0" err="1"/>
            <a:t>opleidiing</a:t>
          </a:r>
          <a:r>
            <a:rPr lang="en-US" dirty="0"/>
            <a:t> </a:t>
          </a:r>
          <a:r>
            <a:rPr lang="en-US" dirty="0" err="1"/>
            <a:t>en</a:t>
          </a:r>
          <a:r>
            <a:rPr lang="en-US" dirty="0"/>
            <a:t> </a:t>
          </a:r>
          <a:r>
            <a:rPr lang="en-US" dirty="0" err="1"/>
            <a:t>werwing</a:t>
          </a:r>
          <a:r>
            <a:rPr lang="en-US" dirty="0"/>
            <a:t> van </a:t>
          </a:r>
          <a:r>
            <a:rPr lang="en-US" dirty="0" err="1"/>
            <a:t>vroulike</a:t>
          </a:r>
          <a:r>
            <a:rPr lang="en-US" dirty="0"/>
            <a:t> </a:t>
          </a:r>
          <a:r>
            <a:rPr lang="en-US" dirty="0" err="1"/>
            <a:t>verslaggewers</a:t>
          </a:r>
          <a:r>
            <a:rPr lang="en-US" dirty="0"/>
            <a:t>.</a:t>
          </a:r>
        </a:p>
      </dgm:t>
    </dgm:pt>
    <dgm:pt modelId="{7DF64E4D-D33A-4841-B21D-134116389EFC}" type="parTrans" cxnId="{0CA413E1-9AA1-46AA-812F-4A81CA6A5962}">
      <dgm:prSet/>
      <dgm:spPr/>
      <dgm:t>
        <a:bodyPr/>
        <a:lstStyle/>
        <a:p>
          <a:endParaRPr lang="en-US"/>
        </a:p>
      </dgm:t>
    </dgm:pt>
    <dgm:pt modelId="{8E18AF48-9D82-4B4E-8B2F-B0C1C1FD4A4C}" type="sibTrans" cxnId="{0CA413E1-9AA1-46AA-812F-4A81CA6A5962}">
      <dgm:prSet/>
      <dgm:spPr/>
      <dgm:t>
        <a:bodyPr/>
        <a:lstStyle/>
        <a:p>
          <a:endParaRPr lang="en-US"/>
        </a:p>
      </dgm:t>
    </dgm:pt>
    <dgm:pt modelId="{0F758A6B-405B-40ED-832A-539980D1B8FD}">
      <dgm:prSet/>
      <dgm:spPr/>
      <dgm:t>
        <a:bodyPr/>
        <a:lstStyle/>
        <a:p>
          <a:r>
            <a:rPr lang="en-US" dirty="0" err="1"/>
            <a:t>Voorbeeld</a:t>
          </a:r>
          <a:r>
            <a:rPr lang="en-US" dirty="0"/>
            <a:t>: 2022 </a:t>
          </a:r>
          <a:r>
            <a:rPr lang="en-US" dirty="0" err="1"/>
            <a:t>Vroue</a:t>
          </a:r>
          <a:r>
            <a:rPr lang="en-US" dirty="0"/>
            <a:t> </a:t>
          </a:r>
          <a:r>
            <a:rPr lang="en-US" dirty="0" err="1"/>
            <a:t>Krieket</a:t>
          </a:r>
          <a:r>
            <a:rPr lang="en-US" dirty="0"/>
            <a:t> </a:t>
          </a:r>
          <a:r>
            <a:rPr lang="en-US" dirty="0" err="1"/>
            <a:t>W</a:t>
          </a:r>
          <a:r>
            <a:rPr lang="en-US" dirty="0" err="1">
              <a:latin typeface="Calibri" panose="020F0502020204030204" pitchFamily="34" charset="0"/>
              <a:ea typeface="Calibri" panose="020F0502020204030204" pitchFamily="34" charset="0"/>
              <a:cs typeface="Calibri" panose="020F0502020204030204" pitchFamily="34" charset="0"/>
            </a:rPr>
            <a:t>êreldbeker</a:t>
          </a:r>
          <a:r>
            <a:rPr lang="en-US" dirty="0"/>
            <a:t>- 104.8 </a:t>
          </a:r>
          <a:r>
            <a:rPr lang="en-US" dirty="0" err="1"/>
            <a:t>miljoen</a:t>
          </a:r>
          <a:r>
            <a:rPr lang="en-US" dirty="0"/>
            <a:t> TV-</a:t>
          </a:r>
          <a:r>
            <a:rPr lang="en-US" dirty="0" err="1"/>
            <a:t>kykers</a:t>
          </a:r>
          <a:r>
            <a:rPr lang="en-US" dirty="0"/>
            <a:t>, 1.64 </a:t>
          </a:r>
          <a:r>
            <a:rPr lang="en-US" dirty="0" err="1"/>
            <a:t>miljard</a:t>
          </a:r>
          <a:r>
            <a:rPr lang="en-US" dirty="0"/>
            <a:t> </a:t>
          </a:r>
          <a:r>
            <a:rPr lang="en-US" dirty="0" err="1"/>
            <a:t>aanlyn</a:t>
          </a:r>
          <a:r>
            <a:rPr lang="en-US" dirty="0"/>
            <a:t> </a:t>
          </a:r>
          <a:r>
            <a:rPr lang="en-US" dirty="0" err="1"/>
            <a:t>kykers</a:t>
          </a:r>
          <a:r>
            <a:rPr lang="en-US" dirty="0"/>
            <a:t>.</a:t>
          </a:r>
        </a:p>
      </dgm:t>
    </dgm:pt>
    <dgm:pt modelId="{9D00D8EB-DB43-4EFA-9DEC-ABBEC46B6771}" type="parTrans" cxnId="{E29AED98-6119-4C1D-A325-61D90FB12371}">
      <dgm:prSet/>
      <dgm:spPr/>
      <dgm:t>
        <a:bodyPr/>
        <a:lstStyle/>
        <a:p>
          <a:endParaRPr lang="en-US"/>
        </a:p>
      </dgm:t>
    </dgm:pt>
    <dgm:pt modelId="{1EAE030E-8F68-4BE4-A0CA-175E77358D24}" type="sibTrans" cxnId="{E29AED98-6119-4C1D-A325-61D90FB12371}">
      <dgm:prSet/>
      <dgm:spPr/>
      <dgm:t>
        <a:bodyPr/>
        <a:lstStyle/>
        <a:p>
          <a:endParaRPr lang="en-US"/>
        </a:p>
      </dgm:t>
    </dgm:pt>
    <dgm:pt modelId="{6851B737-3EDC-40F5-A681-5BF8D84BA906}">
      <dgm:prSet/>
      <dgm:spPr/>
      <dgm:t>
        <a:bodyPr/>
        <a:lstStyle/>
        <a:p>
          <a:r>
            <a:rPr lang="en-US" b="1" dirty="0" err="1"/>
            <a:t>Daag</a:t>
          </a:r>
          <a:r>
            <a:rPr lang="en-US" b="1" dirty="0"/>
            <a:t> </a:t>
          </a:r>
          <a:r>
            <a:rPr lang="en-US" b="1" dirty="0" err="1"/>
            <a:t>stereotipes</a:t>
          </a:r>
          <a:r>
            <a:rPr lang="en-US" b="1" dirty="0"/>
            <a:t> </a:t>
          </a:r>
          <a:r>
            <a:rPr lang="en-US" b="1" dirty="0" err="1"/>
            <a:t>uit</a:t>
          </a:r>
          <a:r>
            <a:rPr lang="en-US" b="1" dirty="0"/>
            <a:t>:</a:t>
          </a:r>
        </a:p>
      </dgm:t>
    </dgm:pt>
    <dgm:pt modelId="{091E2A1C-6B60-4669-BC5E-628BAB20FEA6}" type="parTrans" cxnId="{D941876C-4135-4EBA-8F6F-9C11385B3437}">
      <dgm:prSet/>
      <dgm:spPr/>
      <dgm:t>
        <a:bodyPr/>
        <a:lstStyle/>
        <a:p>
          <a:endParaRPr lang="en-US"/>
        </a:p>
      </dgm:t>
    </dgm:pt>
    <dgm:pt modelId="{821FEE88-DC72-4BDF-9472-2D9242A8CF5B}" type="sibTrans" cxnId="{D941876C-4135-4EBA-8F6F-9C11385B3437}">
      <dgm:prSet/>
      <dgm:spPr/>
      <dgm:t>
        <a:bodyPr/>
        <a:lstStyle/>
        <a:p>
          <a:endParaRPr lang="en-US"/>
        </a:p>
      </dgm:t>
    </dgm:pt>
    <dgm:pt modelId="{88B3C19A-F9AF-4D9E-9A27-3F2C16EB56E0}">
      <dgm:prSet/>
      <dgm:spPr/>
      <dgm:t>
        <a:bodyPr/>
        <a:lstStyle/>
        <a:p>
          <a:r>
            <a:rPr lang="en-US" dirty="0"/>
            <a:t>Hou op om mans as </a:t>
          </a:r>
          <a:r>
            <a:rPr lang="en-US" dirty="0" err="1"/>
            <a:t>voortreflike</a:t>
          </a:r>
          <a:r>
            <a:rPr lang="en-US" dirty="0"/>
            <a:t> </a:t>
          </a:r>
          <a:r>
            <a:rPr lang="en-US" dirty="0" err="1"/>
            <a:t>atlete</a:t>
          </a:r>
          <a:r>
            <a:rPr lang="en-US" dirty="0"/>
            <a:t> </a:t>
          </a:r>
          <a:r>
            <a:rPr lang="en-US" dirty="0" err="1"/>
            <a:t>uit</a:t>
          </a:r>
          <a:r>
            <a:rPr lang="en-US" dirty="0"/>
            <a:t> </a:t>
          </a:r>
          <a:r>
            <a:rPr lang="en-US" dirty="0" err="1"/>
            <a:t>te</a:t>
          </a:r>
          <a:r>
            <a:rPr lang="en-US" dirty="0"/>
            <a:t> </a:t>
          </a:r>
          <a:r>
            <a:rPr lang="en-US" dirty="0" err="1"/>
            <a:t>beeld</a:t>
          </a:r>
          <a:r>
            <a:rPr lang="en-US" dirty="0"/>
            <a:t>.</a:t>
          </a:r>
        </a:p>
      </dgm:t>
    </dgm:pt>
    <dgm:pt modelId="{AAB88338-DC77-4479-8BAC-313B12C94418}" type="parTrans" cxnId="{8837017B-54AF-4E64-889D-EEE63C3BDA87}">
      <dgm:prSet/>
      <dgm:spPr/>
      <dgm:t>
        <a:bodyPr/>
        <a:lstStyle/>
        <a:p>
          <a:endParaRPr lang="en-US"/>
        </a:p>
      </dgm:t>
    </dgm:pt>
    <dgm:pt modelId="{B2898733-92C2-41CA-8FFB-D7CF9C032B9D}" type="sibTrans" cxnId="{8837017B-54AF-4E64-889D-EEE63C3BDA87}">
      <dgm:prSet/>
      <dgm:spPr/>
      <dgm:t>
        <a:bodyPr/>
        <a:lstStyle/>
        <a:p>
          <a:endParaRPr lang="en-US"/>
        </a:p>
      </dgm:t>
    </dgm:pt>
    <dgm:pt modelId="{35696484-C2C8-47ED-AB20-0DC47D03C24A}">
      <dgm:prSet/>
      <dgm:spPr/>
      <dgm:t>
        <a:bodyPr/>
        <a:lstStyle/>
        <a:p>
          <a:r>
            <a:rPr lang="en-US" dirty="0" err="1"/>
            <a:t>Beklemtoon</a:t>
          </a:r>
          <a:r>
            <a:rPr lang="en-US" dirty="0"/>
            <a:t> </a:t>
          </a:r>
          <a:r>
            <a:rPr lang="en-US" dirty="0" err="1"/>
            <a:t>vroue</a:t>
          </a:r>
          <a:r>
            <a:rPr lang="en-US" dirty="0"/>
            <a:t> se </a:t>
          </a:r>
          <a:r>
            <a:rPr lang="en-US" dirty="0" err="1"/>
            <a:t>unieke</a:t>
          </a:r>
          <a:r>
            <a:rPr lang="en-US" dirty="0"/>
            <a:t> </a:t>
          </a:r>
          <a:r>
            <a:rPr lang="en-US" dirty="0" err="1"/>
            <a:t>sterkpunte</a:t>
          </a:r>
          <a:r>
            <a:rPr lang="en-US" dirty="0"/>
            <a:t> (</a:t>
          </a:r>
          <a:r>
            <a:rPr lang="en-US" dirty="0" err="1"/>
            <a:t>bv</a:t>
          </a:r>
          <a:r>
            <a:rPr lang="en-US" dirty="0"/>
            <a:t>, minder </a:t>
          </a:r>
          <a:r>
            <a:rPr lang="en-US" dirty="0" err="1"/>
            <a:t>beserings</a:t>
          </a:r>
          <a:r>
            <a:rPr lang="en-US" dirty="0"/>
            <a:t>, </a:t>
          </a:r>
          <a:r>
            <a:rPr lang="en-US" dirty="0" err="1"/>
            <a:t>uithouvermo</a:t>
          </a:r>
          <a:r>
            <a:rPr lang="en-US" dirty="0" err="1">
              <a:latin typeface="Calibri" panose="020F0502020204030204" pitchFamily="34" charset="0"/>
              <a:ea typeface="Calibri" panose="020F0502020204030204" pitchFamily="34" charset="0"/>
              <a:cs typeface="Calibri" panose="020F0502020204030204" pitchFamily="34" charset="0"/>
            </a:rPr>
            <a:t>ë-voordele</a:t>
          </a:r>
          <a:r>
            <a:rPr lang="en-US" dirty="0">
              <a:latin typeface="Calibri" panose="020F0502020204030204" pitchFamily="34" charset="0"/>
              <a:ea typeface="Calibri" panose="020F0502020204030204" pitchFamily="34" charset="0"/>
              <a:cs typeface="Calibri" panose="020F0502020204030204" pitchFamily="34" charset="0"/>
            </a:rPr>
            <a:t>)</a:t>
          </a:r>
          <a:endParaRPr lang="en-US" dirty="0"/>
        </a:p>
      </dgm:t>
    </dgm:pt>
    <dgm:pt modelId="{94A12073-1106-4279-9C95-9CF4326B9AA7}" type="parTrans" cxnId="{149D6BC4-E80F-41CF-9D3B-8546FC275853}">
      <dgm:prSet/>
      <dgm:spPr/>
      <dgm:t>
        <a:bodyPr/>
        <a:lstStyle/>
        <a:p>
          <a:endParaRPr lang="en-US"/>
        </a:p>
      </dgm:t>
    </dgm:pt>
    <dgm:pt modelId="{F1FB2C58-9FCD-4EFA-9746-C24C14F516DD}" type="sibTrans" cxnId="{149D6BC4-E80F-41CF-9D3B-8546FC275853}">
      <dgm:prSet/>
      <dgm:spPr/>
      <dgm:t>
        <a:bodyPr/>
        <a:lstStyle/>
        <a:p>
          <a:endParaRPr lang="en-US"/>
        </a:p>
      </dgm:t>
    </dgm:pt>
    <dgm:pt modelId="{306949F9-4337-47EC-AB6C-3ABCE12DC394}" type="pres">
      <dgm:prSet presAssocID="{74361C7D-0BC2-4A5B-BB0D-D42FEBE6FDEA}" presName="linear" presStyleCnt="0">
        <dgm:presLayoutVars>
          <dgm:dir/>
          <dgm:animLvl val="lvl"/>
          <dgm:resizeHandles val="exact"/>
        </dgm:presLayoutVars>
      </dgm:prSet>
      <dgm:spPr/>
    </dgm:pt>
    <dgm:pt modelId="{DF2D8ECC-CD9C-4991-A737-CDDF7C0266C1}" type="pres">
      <dgm:prSet presAssocID="{8BDF73F5-B426-433A-94E8-9CDC0A4E5ECD}" presName="parentLin" presStyleCnt="0"/>
      <dgm:spPr/>
    </dgm:pt>
    <dgm:pt modelId="{E787D57C-1674-445F-A323-88B4E5FCD698}" type="pres">
      <dgm:prSet presAssocID="{8BDF73F5-B426-433A-94E8-9CDC0A4E5ECD}" presName="parentLeftMargin" presStyleLbl="node1" presStyleIdx="0" presStyleCnt="3"/>
      <dgm:spPr/>
    </dgm:pt>
    <dgm:pt modelId="{3A2C05F2-D1AB-415B-872F-77DBCFBF2BDC}" type="pres">
      <dgm:prSet presAssocID="{8BDF73F5-B426-433A-94E8-9CDC0A4E5ECD}" presName="parentText" presStyleLbl="node1" presStyleIdx="0" presStyleCnt="3">
        <dgm:presLayoutVars>
          <dgm:chMax val="0"/>
          <dgm:bulletEnabled val="1"/>
        </dgm:presLayoutVars>
      </dgm:prSet>
      <dgm:spPr/>
    </dgm:pt>
    <dgm:pt modelId="{98388752-942E-45CB-B194-2C5CDF2143CE}" type="pres">
      <dgm:prSet presAssocID="{8BDF73F5-B426-433A-94E8-9CDC0A4E5ECD}" presName="negativeSpace" presStyleCnt="0"/>
      <dgm:spPr/>
    </dgm:pt>
    <dgm:pt modelId="{01E14D45-0563-43DF-A42E-E9184D937182}" type="pres">
      <dgm:prSet presAssocID="{8BDF73F5-B426-433A-94E8-9CDC0A4E5ECD}" presName="childText" presStyleLbl="conFgAcc1" presStyleIdx="0" presStyleCnt="3">
        <dgm:presLayoutVars>
          <dgm:bulletEnabled val="1"/>
        </dgm:presLayoutVars>
      </dgm:prSet>
      <dgm:spPr/>
    </dgm:pt>
    <dgm:pt modelId="{ED105A8A-DC9B-44A0-B2B2-954AF3EAAAED}" type="pres">
      <dgm:prSet presAssocID="{F3443F65-2A86-4AAE-804A-9EDC72A49628}" presName="spaceBetweenRectangles" presStyleCnt="0"/>
      <dgm:spPr/>
    </dgm:pt>
    <dgm:pt modelId="{A0630A03-CADC-4AC5-8435-6F527D6D74BC}" type="pres">
      <dgm:prSet presAssocID="{345E6AB7-3619-4C4A-BAA5-6B5D6008AAB7}" presName="parentLin" presStyleCnt="0"/>
      <dgm:spPr/>
    </dgm:pt>
    <dgm:pt modelId="{A302306E-4FEE-411D-B0B7-C66578F2CFEB}" type="pres">
      <dgm:prSet presAssocID="{345E6AB7-3619-4C4A-BAA5-6B5D6008AAB7}" presName="parentLeftMargin" presStyleLbl="node1" presStyleIdx="0" presStyleCnt="3"/>
      <dgm:spPr/>
    </dgm:pt>
    <dgm:pt modelId="{B72B3858-FFE6-4019-AFED-0400C47BD70B}" type="pres">
      <dgm:prSet presAssocID="{345E6AB7-3619-4C4A-BAA5-6B5D6008AAB7}" presName="parentText" presStyleLbl="node1" presStyleIdx="1" presStyleCnt="3">
        <dgm:presLayoutVars>
          <dgm:chMax val="0"/>
          <dgm:bulletEnabled val="1"/>
        </dgm:presLayoutVars>
      </dgm:prSet>
      <dgm:spPr/>
    </dgm:pt>
    <dgm:pt modelId="{E07EBF38-5BF7-400E-8535-28ADC8428CA8}" type="pres">
      <dgm:prSet presAssocID="{345E6AB7-3619-4C4A-BAA5-6B5D6008AAB7}" presName="negativeSpace" presStyleCnt="0"/>
      <dgm:spPr/>
    </dgm:pt>
    <dgm:pt modelId="{DB069AE5-F3D4-4D61-877B-4583E09C9039}" type="pres">
      <dgm:prSet presAssocID="{345E6AB7-3619-4C4A-BAA5-6B5D6008AAB7}" presName="childText" presStyleLbl="conFgAcc1" presStyleIdx="1" presStyleCnt="3">
        <dgm:presLayoutVars>
          <dgm:bulletEnabled val="1"/>
        </dgm:presLayoutVars>
      </dgm:prSet>
      <dgm:spPr/>
    </dgm:pt>
    <dgm:pt modelId="{349DDD2B-26F4-42A9-9A7B-5A074F46FAB3}" type="pres">
      <dgm:prSet presAssocID="{30755D0D-65C0-4DEF-9091-5F86C8C000A5}" presName="spaceBetweenRectangles" presStyleCnt="0"/>
      <dgm:spPr/>
    </dgm:pt>
    <dgm:pt modelId="{48811DD9-8BA7-4F2D-8646-8066F65541AF}" type="pres">
      <dgm:prSet presAssocID="{6851B737-3EDC-40F5-A681-5BF8D84BA906}" presName="parentLin" presStyleCnt="0"/>
      <dgm:spPr/>
    </dgm:pt>
    <dgm:pt modelId="{09DC7ECB-E896-4C04-8585-5F2CFA920FDC}" type="pres">
      <dgm:prSet presAssocID="{6851B737-3EDC-40F5-A681-5BF8D84BA906}" presName="parentLeftMargin" presStyleLbl="node1" presStyleIdx="1" presStyleCnt="3"/>
      <dgm:spPr/>
    </dgm:pt>
    <dgm:pt modelId="{E74ED450-F465-412F-B0F9-377029350CE6}" type="pres">
      <dgm:prSet presAssocID="{6851B737-3EDC-40F5-A681-5BF8D84BA906}" presName="parentText" presStyleLbl="node1" presStyleIdx="2" presStyleCnt="3">
        <dgm:presLayoutVars>
          <dgm:chMax val="0"/>
          <dgm:bulletEnabled val="1"/>
        </dgm:presLayoutVars>
      </dgm:prSet>
      <dgm:spPr/>
    </dgm:pt>
    <dgm:pt modelId="{EFB00738-035B-4116-9FA1-1C1F1FF12153}" type="pres">
      <dgm:prSet presAssocID="{6851B737-3EDC-40F5-A681-5BF8D84BA906}" presName="negativeSpace" presStyleCnt="0"/>
      <dgm:spPr/>
    </dgm:pt>
    <dgm:pt modelId="{8C5809F3-0ADE-4F32-A0F8-46899E449592}" type="pres">
      <dgm:prSet presAssocID="{6851B737-3EDC-40F5-A681-5BF8D84BA906}" presName="childText" presStyleLbl="conFgAcc1" presStyleIdx="2" presStyleCnt="3">
        <dgm:presLayoutVars>
          <dgm:bulletEnabled val="1"/>
        </dgm:presLayoutVars>
      </dgm:prSet>
      <dgm:spPr/>
    </dgm:pt>
  </dgm:ptLst>
  <dgm:cxnLst>
    <dgm:cxn modelId="{F042B411-39A1-4ADD-869D-1CCD127B74A2}" srcId="{345E6AB7-3619-4C4A-BAA5-6B5D6008AAB7}" destId="{9C5111E4-CE8B-4B9F-8E36-6D3E943C939E}" srcOrd="1" destOrd="0" parTransId="{104329F0-4C0E-40EB-9AD4-244F76A680B2}" sibTransId="{B26FA371-CC25-4BAB-821D-4DD434FEA208}"/>
    <dgm:cxn modelId="{43A9D313-24DF-4A77-B647-63E72C623605}" type="presOf" srcId="{0DFC9F83-01A2-4CC3-B228-776C5A8B35FC}" destId="{DB069AE5-F3D4-4D61-877B-4583E09C9039}" srcOrd="0" destOrd="0" presId="urn:microsoft.com/office/officeart/2005/8/layout/list1"/>
    <dgm:cxn modelId="{3AFC2F26-F139-4BE1-97DE-8F068A41796E}" type="presOf" srcId="{8BDF73F5-B426-433A-94E8-9CDC0A4E5ECD}" destId="{E787D57C-1674-445F-A323-88B4E5FCD698}" srcOrd="0" destOrd="0" presId="urn:microsoft.com/office/officeart/2005/8/layout/list1"/>
    <dgm:cxn modelId="{8765D52B-0DB8-4020-9015-A92679EA8699}" type="presOf" srcId="{8BDF73F5-B426-433A-94E8-9CDC0A4E5ECD}" destId="{3A2C05F2-D1AB-415B-872F-77DBCFBF2BDC}" srcOrd="1" destOrd="0" presId="urn:microsoft.com/office/officeart/2005/8/layout/list1"/>
    <dgm:cxn modelId="{15639A2D-2697-4ACE-B2F0-D35140F984FB}" srcId="{8BDF73F5-B426-433A-94E8-9CDC0A4E5ECD}" destId="{14B26037-2D40-40C9-8567-B1977CCFEDDA}" srcOrd="0" destOrd="0" parTransId="{C146BD30-79EA-4715-A229-4BA5FD7C0228}" sibTransId="{9BE683CE-EF95-45F6-9E33-74135061F131}"/>
    <dgm:cxn modelId="{FE291130-D04B-4C57-A069-400FACD29078}" type="presOf" srcId="{9C5111E4-CE8B-4B9F-8E36-6D3E943C939E}" destId="{DB069AE5-F3D4-4D61-877B-4583E09C9039}" srcOrd="0" destOrd="1" presId="urn:microsoft.com/office/officeart/2005/8/layout/list1"/>
    <dgm:cxn modelId="{A55B9331-82E8-4351-BA71-C5E06E2E1F33}" srcId="{8BDF73F5-B426-433A-94E8-9CDC0A4E5ECD}" destId="{CA4124DB-20BD-4733-A915-A71356B5F597}" srcOrd="1" destOrd="0" parTransId="{EF9C574E-2F15-4181-9A1C-4D8EE476D43E}" sibTransId="{3E30D96A-BE44-4766-A479-D94DAD8E5E49}"/>
    <dgm:cxn modelId="{FE16043E-3688-4491-89BA-87790F9830A7}" type="presOf" srcId="{345E6AB7-3619-4C4A-BAA5-6B5D6008AAB7}" destId="{B72B3858-FFE6-4019-AFED-0400C47BD70B}" srcOrd="1" destOrd="0" presId="urn:microsoft.com/office/officeart/2005/8/layout/list1"/>
    <dgm:cxn modelId="{D941876C-4135-4EBA-8F6F-9C11385B3437}" srcId="{74361C7D-0BC2-4A5B-BB0D-D42FEBE6FDEA}" destId="{6851B737-3EDC-40F5-A681-5BF8D84BA906}" srcOrd="2" destOrd="0" parTransId="{091E2A1C-6B60-4669-BC5E-628BAB20FEA6}" sibTransId="{821FEE88-DC72-4BDF-9472-2D9242A8CF5B}"/>
    <dgm:cxn modelId="{7602D274-BD4A-4429-B044-62C5FB5FF3A9}" type="presOf" srcId="{14B26037-2D40-40C9-8567-B1977CCFEDDA}" destId="{01E14D45-0563-43DF-A42E-E9184D937182}" srcOrd="0" destOrd="0" presId="urn:microsoft.com/office/officeart/2005/8/layout/list1"/>
    <dgm:cxn modelId="{47E09C76-3A25-4ADA-AFDD-4BBF20CAFDD5}" srcId="{345E6AB7-3619-4C4A-BAA5-6B5D6008AAB7}" destId="{0DFC9F83-01A2-4CC3-B228-776C5A8B35FC}" srcOrd="0" destOrd="0" parTransId="{53A86BF0-99DC-4263-AAF7-6E6143116254}" sibTransId="{06ECB6C1-345C-41B6-BF3B-97FBAC54590C}"/>
    <dgm:cxn modelId="{8837017B-54AF-4E64-889D-EEE63C3BDA87}" srcId="{6851B737-3EDC-40F5-A681-5BF8D84BA906}" destId="{88B3C19A-F9AF-4D9E-9A27-3F2C16EB56E0}" srcOrd="0" destOrd="0" parTransId="{AAB88338-DC77-4479-8BAC-313B12C94418}" sibTransId="{B2898733-92C2-41CA-8FFB-D7CF9C032B9D}"/>
    <dgm:cxn modelId="{780BBA84-7A50-4AC6-A546-77E1596D4446}" type="presOf" srcId="{CA4124DB-20BD-4733-A915-A71356B5F597}" destId="{01E14D45-0563-43DF-A42E-E9184D937182}" srcOrd="0" destOrd="1" presId="urn:microsoft.com/office/officeart/2005/8/layout/list1"/>
    <dgm:cxn modelId="{4014B388-EE24-4FA8-A71D-E0CADCC3205E}" srcId="{74361C7D-0BC2-4A5B-BB0D-D42FEBE6FDEA}" destId="{345E6AB7-3619-4C4A-BAA5-6B5D6008AAB7}" srcOrd="1" destOrd="0" parTransId="{E746437C-5F0D-4BBB-958A-180B1DF6DEA2}" sibTransId="{30755D0D-65C0-4DEF-9091-5F86C8C000A5}"/>
    <dgm:cxn modelId="{FAF09B8A-1FCD-482C-9271-5640BF82A23C}" type="presOf" srcId="{74361C7D-0BC2-4A5B-BB0D-D42FEBE6FDEA}" destId="{306949F9-4337-47EC-AB6C-3ABCE12DC394}" srcOrd="0" destOrd="0" presId="urn:microsoft.com/office/officeart/2005/8/layout/list1"/>
    <dgm:cxn modelId="{C68A6F93-F38E-4B3D-B548-29224C66440D}" type="presOf" srcId="{414857C0-BC8B-4A4E-BA19-2C4F4B0F0E4C}" destId="{DB069AE5-F3D4-4D61-877B-4583E09C9039}" srcOrd="0" destOrd="2" presId="urn:microsoft.com/office/officeart/2005/8/layout/list1"/>
    <dgm:cxn modelId="{E29AED98-6119-4C1D-A325-61D90FB12371}" srcId="{345E6AB7-3619-4C4A-BAA5-6B5D6008AAB7}" destId="{0F758A6B-405B-40ED-832A-539980D1B8FD}" srcOrd="3" destOrd="0" parTransId="{9D00D8EB-DB43-4EFA-9DEC-ABBEC46B6771}" sibTransId="{1EAE030E-8F68-4BE4-A0CA-175E77358D24}"/>
    <dgm:cxn modelId="{7D329A9C-D9EB-44A4-B874-DAA088145CE8}" srcId="{74361C7D-0BC2-4A5B-BB0D-D42FEBE6FDEA}" destId="{8BDF73F5-B426-433A-94E8-9CDC0A4E5ECD}" srcOrd="0" destOrd="0" parTransId="{1C7C02CB-D2E6-43A2-994D-C83A7645957D}" sibTransId="{F3443F65-2A86-4AAE-804A-9EDC72A49628}"/>
    <dgm:cxn modelId="{A5DF4CA2-D2B8-4488-AF7F-469489453085}" type="presOf" srcId="{0F758A6B-405B-40ED-832A-539980D1B8FD}" destId="{DB069AE5-F3D4-4D61-877B-4583E09C9039}" srcOrd="0" destOrd="3" presId="urn:microsoft.com/office/officeart/2005/8/layout/list1"/>
    <dgm:cxn modelId="{EE94B7A2-23C7-4C37-81B9-FED285FD4D84}" type="presOf" srcId="{6851B737-3EDC-40F5-A681-5BF8D84BA906}" destId="{09DC7ECB-E896-4C04-8585-5F2CFA920FDC}" srcOrd="0" destOrd="0" presId="urn:microsoft.com/office/officeart/2005/8/layout/list1"/>
    <dgm:cxn modelId="{BFE277AA-A198-4024-9A79-C5FAC6233B3F}" type="presOf" srcId="{35696484-C2C8-47ED-AB20-0DC47D03C24A}" destId="{8C5809F3-0ADE-4F32-A0F8-46899E449592}" srcOrd="0" destOrd="1" presId="urn:microsoft.com/office/officeart/2005/8/layout/list1"/>
    <dgm:cxn modelId="{5436D2B4-B368-402C-881D-DB4DC8C568E0}" type="presOf" srcId="{345E6AB7-3619-4C4A-BAA5-6B5D6008AAB7}" destId="{A302306E-4FEE-411D-B0B7-C66578F2CFEB}" srcOrd="0" destOrd="0" presId="urn:microsoft.com/office/officeart/2005/8/layout/list1"/>
    <dgm:cxn modelId="{149D6BC4-E80F-41CF-9D3B-8546FC275853}" srcId="{6851B737-3EDC-40F5-A681-5BF8D84BA906}" destId="{35696484-C2C8-47ED-AB20-0DC47D03C24A}" srcOrd="1" destOrd="0" parTransId="{94A12073-1106-4279-9C95-9CF4326B9AA7}" sibTransId="{F1FB2C58-9FCD-4EFA-9746-C24C14F516DD}"/>
    <dgm:cxn modelId="{CF9676CD-8979-431C-8A51-C46E31506025}" type="presOf" srcId="{6851B737-3EDC-40F5-A681-5BF8D84BA906}" destId="{E74ED450-F465-412F-B0F9-377029350CE6}" srcOrd="1" destOrd="0" presId="urn:microsoft.com/office/officeart/2005/8/layout/list1"/>
    <dgm:cxn modelId="{0CA413E1-9AA1-46AA-812F-4A81CA6A5962}" srcId="{345E6AB7-3619-4C4A-BAA5-6B5D6008AAB7}" destId="{414857C0-BC8B-4A4E-BA19-2C4F4B0F0E4C}" srcOrd="2" destOrd="0" parTransId="{7DF64E4D-D33A-4841-B21D-134116389EFC}" sibTransId="{8E18AF48-9D82-4B4E-8B2F-B0C1C1FD4A4C}"/>
    <dgm:cxn modelId="{7B514FF3-BA99-40F7-9234-41A9C7B22B7E}" type="presOf" srcId="{88B3C19A-F9AF-4D9E-9A27-3F2C16EB56E0}" destId="{8C5809F3-0ADE-4F32-A0F8-46899E449592}" srcOrd="0" destOrd="0" presId="urn:microsoft.com/office/officeart/2005/8/layout/list1"/>
    <dgm:cxn modelId="{2441E2F3-10E9-4932-B0E6-0433F9306435}" type="presParOf" srcId="{306949F9-4337-47EC-AB6C-3ABCE12DC394}" destId="{DF2D8ECC-CD9C-4991-A737-CDDF7C0266C1}" srcOrd="0" destOrd="0" presId="urn:microsoft.com/office/officeart/2005/8/layout/list1"/>
    <dgm:cxn modelId="{C21AA518-39B2-483C-922F-787306F32BC3}" type="presParOf" srcId="{DF2D8ECC-CD9C-4991-A737-CDDF7C0266C1}" destId="{E787D57C-1674-445F-A323-88B4E5FCD698}" srcOrd="0" destOrd="0" presId="urn:microsoft.com/office/officeart/2005/8/layout/list1"/>
    <dgm:cxn modelId="{B19CDBFE-82CA-4FD5-8DFF-A1575EC0ED22}" type="presParOf" srcId="{DF2D8ECC-CD9C-4991-A737-CDDF7C0266C1}" destId="{3A2C05F2-D1AB-415B-872F-77DBCFBF2BDC}" srcOrd="1" destOrd="0" presId="urn:microsoft.com/office/officeart/2005/8/layout/list1"/>
    <dgm:cxn modelId="{4863B356-8705-4295-A22A-7C7114EE852D}" type="presParOf" srcId="{306949F9-4337-47EC-AB6C-3ABCE12DC394}" destId="{98388752-942E-45CB-B194-2C5CDF2143CE}" srcOrd="1" destOrd="0" presId="urn:microsoft.com/office/officeart/2005/8/layout/list1"/>
    <dgm:cxn modelId="{E78A6450-10AB-4EB4-B6AE-03BA8B2BB196}" type="presParOf" srcId="{306949F9-4337-47EC-AB6C-3ABCE12DC394}" destId="{01E14D45-0563-43DF-A42E-E9184D937182}" srcOrd="2" destOrd="0" presId="urn:microsoft.com/office/officeart/2005/8/layout/list1"/>
    <dgm:cxn modelId="{A3CE00E3-D21A-4713-B6B1-EAB9794F3BD6}" type="presParOf" srcId="{306949F9-4337-47EC-AB6C-3ABCE12DC394}" destId="{ED105A8A-DC9B-44A0-B2B2-954AF3EAAAED}" srcOrd="3" destOrd="0" presId="urn:microsoft.com/office/officeart/2005/8/layout/list1"/>
    <dgm:cxn modelId="{8FE433E7-3655-41AA-84A4-B49BF4A930C2}" type="presParOf" srcId="{306949F9-4337-47EC-AB6C-3ABCE12DC394}" destId="{A0630A03-CADC-4AC5-8435-6F527D6D74BC}" srcOrd="4" destOrd="0" presId="urn:microsoft.com/office/officeart/2005/8/layout/list1"/>
    <dgm:cxn modelId="{B8281BEB-7015-4E09-8354-78D34DF0BBC4}" type="presParOf" srcId="{A0630A03-CADC-4AC5-8435-6F527D6D74BC}" destId="{A302306E-4FEE-411D-B0B7-C66578F2CFEB}" srcOrd="0" destOrd="0" presId="urn:microsoft.com/office/officeart/2005/8/layout/list1"/>
    <dgm:cxn modelId="{3D1E67A4-627B-43C8-8135-8C637FB27633}" type="presParOf" srcId="{A0630A03-CADC-4AC5-8435-6F527D6D74BC}" destId="{B72B3858-FFE6-4019-AFED-0400C47BD70B}" srcOrd="1" destOrd="0" presId="urn:microsoft.com/office/officeart/2005/8/layout/list1"/>
    <dgm:cxn modelId="{B811F372-1704-4985-AB06-19FAD7060FD0}" type="presParOf" srcId="{306949F9-4337-47EC-AB6C-3ABCE12DC394}" destId="{E07EBF38-5BF7-400E-8535-28ADC8428CA8}" srcOrd="5" destOrd="0" presId="urn:microsoft.com/office/officeart/2005/8/layout/list1"/>
    <dgm:cxn modelId="{5945E84D-559F-4A78-AEEC-EBA1BE122D80}" type="presParOf" srcId="{306949F9-4337-47EC-AB6C-3ABCE12DC394}" destId="{DB069AE5-F3D4-4D61-877B-4583E09C9039}" srcOrd="6" destOrd="0" presId="urn:microsoft.com/office/officeart/2005/8/layout/list1"/>
    <dgm:cxn modelId="{7CBA55F9-9C47-400E-9D0B-B3812549C2FA}" type="presParOf" srcId="{306949F9-4337-47EC-AB6C-3ABCE12DC394}" destId="{349DDD2B-26F4-42A9-9A7B-5A074F46FAB3}" srcOrd="7" destOrd="0" presId="urn:microsoft.com/office/officeart/2005/8/layout/list1"/>
    <dgm:cxn modelId="{6E21D334-1E11-4C2D-A38E-D209886D79AB}" type="presParOf" srcId="{306949F9-4337-47EC-AB6C-3ABCE12DC394}" destId="{48811DD9-8BA7-4F2D-8646-8066F65541AF}" srcOrd="8" destOrd="0" presId="urn:microsoft.com/office/officeart/2005/8/layout/list1"/>
    <dgm:cxn modelId="{FF3DD074-9739-4B02-AB91-8C8FE1CEFA99}" type="presParOf" srcId="{48811DD9-8BA7-4F2D-8646-8066F65541AF}" destId="{09DC7ECB-E896-4C04-8585-5F2CFA920FDC}" srcOrd="0" destOrd="0" presId="urn:microsoft.com/office/officeart/2005/8/layout/list1"/>
    <dgm:cxn modelId="{036E1710-A864-470C-A161-C5FCE26B6E7C}" type="presParOf" srcId="{48811DD9-8BA7-4F2D-8646-8066F65541AF}" destId="{E74ED450-F465-412F-B0F9-377029350CE6}" srcOrd="1" destOrd="0" presId="urn:microsoft.com/office/officeart/2005/8/layout/list1"/>
    <dgm:cxn modelId="{0F747286-D2CE-4DC2-9BBF-704D1885E858}" type="presParOf" srcId="{306949F9-4337-47EC-AB6C-3ABCE12DC394}" destId="{EFB00738-035B-4116-9FA1-1C1F1FF12153}" srcOrd="9" destOrd="0" presId="urn:microsoft.com/office/officeart/2005/8/layout/list1"/>
    <dgm:cxn modelId="{8A37EAC5-99AA-4812-86F3-6DF52577294D}" type="presParOf" srcId="{306949F9-4337-47EC-AB6C-3ABCE12DC394}" destId="{8C5809F3-0ADE-4F32-A0F8-46899E449592}"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537A1E-FAF4-4603-B71F-84B8EF186A3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C082E1C-5496-423B-A777-9F04677C74B9}">
      <dgm:prSet custT="1"/>
      <dgm:spPr/>
      <dgm:t>
        <a:bodyPr/>
        <a:lstStyle/>
        <a:p>
          <a:r>
            <a:rPr lang="en-US" sz="1600" b="1" dirty="0" err="1"/>
            <a:t>Gelyke</a:t>
          </a:r>
          <a:r>
            <a:rPr lang="en-US" sz="1600" b="1" dirty="0"/>
            <a:t> </a:t>
          </a:r>
          <a:r>
            <a:rPr lang="en-US" sz="1600" b="1" dirty="0" err="1"/>
            <a:t>geleenthede</a:t>
          </a:r>
          <a:r>
            <a:rPr lang="en-US" sz="1600" b="1" dirty="0"/>
            <a:t> </a:t>
          </a:r>
          <a:r>
            <a:rPr lang="en-US" sz="1600" b="1" dirty="0" err="1"/>
            <a:t>vir</a:t>
          </a:r>
          <a:r>
            <a:rPr lang="en-US" sz="1600" b="1" dirty="0"/>
            <a:t> alle </a:t>
          </a:r>
          <a:r>
            <a:rPr lang="en-US" sz="1600" b="1" dirty="0" err="1"/>
            <a:t>geslagte</a:t>
          </a:r>
          <a:r>
            <a:rPr lang="en-US" sz="1600" b="1" dirty="0"/>
            <a:t>: </a:t>
          </a:r>
          <a:endParaRPr lang="en-US" sz="1600" dirty="0"/>
        </a:p>
      </dgm:t>
    </dgm:pt>
    <dgm:pt modelId="{953940BD-781F-4487-83B3-8233FD19A5DE}" type="parTrans" cxnId="{2B64DC9E-21DC-407E-899E-82AC6C3254D1}">
      <dgm:prSet/>
      <dgm:spPr/>
      <dgm:t>
        <a:bodyPr/>
        <a:lstStyle/>
        <a:p>
          <a:endParaRPr lang="en-US" sz="2400"/>
        </a:p>
      </dgm:t>
    </dgm:pt>
    <dgm:pt modelId="{5F90C314-B97B-432A-BF7F-7BA3D1BD3222}" type="sibTrans" cxnId="{2B64DC9E-21DC-407E-899E-82AC6C3254D1}">
      <dgm:prSet/>
      <dgm:spPr/>
      <dgm:t>
        <a:bodyPr/>
        <a:lstStyle/>
        <a:p>
          <a:endParaRPr lang="en-US" sz="2400"/>
        </a:p>
      </dgm:t>
    </dgm:pt>
    <dgm:pt modelId="{BEDD775B-6622-4FFD-8156-EC9F2C8028B3}">
      <dgm:prSet custT="1"/>
      <dgm:spPr/>
      <dgm:t>
        <a:bodyPr/>
        <a:lstStyle/>
        <a:p>
          <a:r>
            <a:rPr lang="en-US" sz="1600" dirty="0" err="1"/>
            <a:t>Toegang</a:t>
          </a:r>
          <a:r>
            <a:rPr lang="en-US" sz="1600" dirty="0"/>
            <a:t>, </a:t>
          </a:r>
          <a:r>
            <a:rPr lang="en-US" sz="1600" dirty="0" err="1"/>
            <a:t>hulpbronne</a:t>
          </a:r>
          <a:r>
            <a:rPr lang="en-US" sz="1600" dirty="0"/>
            <a:t> </a:t>
          </a:r>
          <a:r>
            <a:rPr lang="en-US" sz="1600" dirty="0" err="1"/>
            <a:t>en</a:t>
          </a:r>
          <a:r>
            <a:rPr lang="en-US" sz="1600" dirty="0"/>
            <a:t> </a:t>
          </a:r>
          <a:r>
            <a:rPr lang="en-US" sz="1600" dirty="0" err="1"/>
            <a:t>deelname</a:t>
          </a:r>
          <a:r>
            <a:rPr lang="en-US" sz="1600" dirty="0"/>
            <a:t> </a:t>
          </a:r>
          <a:r>
            <a:rPr lang="en-US" sz="1600" dirty="0" err="1"/>
            <a:t>moet</a:t>
          </a:r>
          <a:r>
            <a:rPr lang="en-US" sz="1600" dirty="0"/>
            <a:t> </a:t>
          </a:r>
          <a:r>
            <a:rPr lang="en-US" sz="1600" dirty="0" err="1"/>
            <a:t>vir</a:t>
          </a:r>
          <a:r>
            <a:rPr lang="en-US" sz="1600" dirty="0"/>
            <a:t> </a:t>
          </a:r>
          <a:r>
            <a:rPr lang="en-US" sz="1600" dirty="0" err="1"/>
            <a:t>almal</a:t>
          </a:r>
          <a:r>
            <a:rPr lang="en-US" sz="1600" dirty="0"/>
            <a:t> </a:t>
          </a:r>
          <a:r>
            <a:rPr lang="en-US" sz="1600" dirty="0" err="1"/>
            <a:t>regverdig</a:t>
          </a:r>
          <a:r>
            <a:rPr lang="en-US" sz="1600" dirty="0"/>
            <a:t> wees. </a:t>
          </a:r>
        </a:p>
      </dgm:t>
    </dgm:pt>
    <dgm:pt modelId="{F590A782-5C46-4314-864F-382BBC02ADC7}" type="parTrans" cxnId="{52BDE8D5-3A31-475A-8B6C-B6011CD0BEDE}">
      <dgm:prSet/>
      <dgm:spPr/>
      <dgm:t>
        <a:bodyPr/>
        <a:lstStyle/>
        <a:p>
          <a:endParaRPr lang="en-US" sz="2400"/>
        </a:p>
      </dgm:t>
    </dgm:pt>
    <dgm:pt modelId="{3E2B9B00-B0E7-4A43-8ABD-975CF21CA648}" type="sibTrans" cxnId="{52BDE8D5-3A31-475A-8B6C-B6011CD0BEDE}">
      <dgm:prSet/>
      <dgm:spPr/>
      <dgm:t>
        <a:bodyPr/>
        <a:lstStyle/>
        <a:p>
          <a:endParaRPr lang="en-US" sz="2400"/>
        </a:p>
      </dgm:t>
    </dgm:pt>
    <dgm:pt modelId="{3D8BE4EB-58D7-4483-9BD4-22B9E698D48F}">
      <dgm:prSet custT="1"/>
      <dgm:spPr/>
      <dgm:t>
        <a:bodyPr/>
        <a:lstStyle/>
        <a:p>
          <a:r>
            <a:rPr lang="en-US" sz="1600" b="1" dirty="0" err="1"/>
            <a:t>Persoonlike</a:t>
          </a:r>
          <a:r>
            <a:rPr lang="en-US" sz="1600" b="1" dirty="0"/>
            <a:t> </a:t>
          </a:r>
          <a:r>
            <a:rPr lang="en-US" sz="1600" b="1" dirty="0" err="1"/>
            <a:t>verantwoor-delikheid</a:t>
          </a:r>
          <a:r>
            <a:rPr lang="en-US" sz="1600" b="1" dirty="0"/>
            <a:t> </a:t>
          </a:r>
          <a:endParaRPr lang="en-US" sz="1600" dirty="0"/>
        </a:p>
      </dgm:t>
    </dgm:pt>
    <dgm:pt modelId="{13001452-19F5-440E-9D15-2A66CF581A64}" type="parTrans" cxnId="{53AD18E1-D567-4E57-951A-F67BF3AF6498}">
      <dgm:prSet/>
      <dgm:spPr/>
      <dgm:t>
        <a:bodyPr/>
        <a:lstStyle/>
        <a:p>
          <a:endParaRPr lang="en-US" sz="2400"/>
        </a:p>
      </dgm:t>
    </dgm:pt>
    <dgm:pt modelId="{B5B952E0-067D-4269-8081-EF8E944D9856}" type="sibTrans" cxnId="{53AD18E1-D567-4E57-951A-F67BF3AF6498}">
      <dgm:prSet/>
      <dgm:spPr/>
      <dgm:t>
        <a:bodyPr/>
        <a:lstStyle/>
        <a:p>
          <a:endParaRPr lang="en-US" sz="2400"/>
        </a:p>
      </dgm:t>
    </dgm:pt>
    <dgm:pt modelId="{8C4B0722-9A0C-4C7A-94E3-B8D5F6EC6290}">
      <dgm:prSet custT="1"/>
      <dgm:spPr/>
      <dgm:t>
        <a:bodyPr/>
        <a:lstStyle/>
        <a:p>
          <a:r>
            <a:rPr lang="en-US" sz="1600" dirty="0"/>
            <a:t>Wees </a:t>
          </a:r>
          <a:r>
            <a:rPr lang="en-US" sz="1600" dirty="0" err="1"/>
            <a:t>versigtig</a:t>
          </a:r>
          <a:r>
            <a:rPr lang="en-US" sz="1600" dirty="0"/>
            <a:t> met </a:t>
          </a:r>
          <a:r>
            <a:rPr lang="en-US" sz="1600" dirty="0" err="1"/>
            <a:t>jou</a:t>
          </a:r>
          <a:r>
            <a:rPr lang="en-US" sz="1600" dirty="0"/>
            <a:t> </a:t>
          </a:r>
          <a:r>
            <a:rPr lang="en-US" sz="1600" dirty="0" err="1"/>
            <a:t>woorde</a:t>
          </a:r>
          <a:r>
            <a:rPr lang="en-US" sz="1600" dirty="0"/>
            <a:t> </a:t>
          </a:r>
          <a:r>
            <a:rPr lang="en-US" sz="1600" dirty="0" err="1"/>
            <a:t>en</a:t>
          </a:r>
          <a:r>
            <a:rPr lang="en-US" sz="1600" dirty="0"/>
            <a:t> </a:t>
          </a:r>
          <a:r>
            <a:rPr lang="en-US" sz="1600" dirty="0" err="1"/>
            <a:t>optredes</a:t>
          </a:r>
          <a:r>
            <a:rPr lang="en-US" sz="1600" dirty="0"/>
            <a:t> om </a:t>
          </a:r>
          <a:r>
            <a:rPr lang="en-US" sz="1600" dirty="0" err="1"/>
            <a:t>te</a:t>
          </a:r>
          <a:r>
            <a:rPr lang="en-US" sz="1600" dirty="0"/>
            <a:t> </a:t>
          </a:r>
          <a:r>
            <a:rPr lang="en-US" sz="1600" dirty="0" err="1"/>
            <a:t>voorkom</a:t>
          </a:r>
          <a:r>
            <a:rPr lang="en-US" sz="1600" dirty="0"/>
            <a:t> </a:t>
          </a:r>
          <a:r>
            <a:rPr lang="en-US" sz="1600" dirty="0" err="1"/>
            <a:t>dat</a:t>
          </a:r>
          <a:r>
            <a:rPr lang="en-US" sz="1600" dirty="0"/>
            <a:t> </a:t>
          </a:r>
          <a:r>
            <a:rPr lang="en-US" sz="1600" dirty="0" err="1"/>
            <a:t>jy</a:t>
          </a:r>
          <a:r>
            <a:rPr lang="en-US" sz="1600" dirty="0"/>
            <a:t> </a:t>
          </a:r>
          <a:r>
            <a:rPr lang="en-US" sz="1600" dirty="0" err="1"/>
            <a:t>stereotipes</a:t>
          </a:r>
          <a:r>
            <a:rPr lang="en-US" sz="1600" dirty="0"/>
            <a:t> </a:t>
          </a:r>
          <a:r>
            <a:rPr lang="en-US" sz="1600" dirty="0" err="1"/>
            <a:t>versterk</a:t>
          </a:r>
          <a:r>
            <a:rPr lang="en-US" sz="1600" dirty="0"/>
            <a:t>.</a:t>
          </a:r>
        </a:p>
      </dgm:t>
    </dgm:pt>
    <dgm:pt modelId="{DE818AD6-A52C-4275-933E-ECC941037743}" type="parTrans" cxnId="{C21F321C-64B8-4A37-8D04-2E27B11C70B9}">
      <dgm:prSet/>
      <dgm:spPr/>
      <dgm:t>
        <a:bodyPr/>
        <a:lstStyle/>
        <a:p>
          <a:endParaRPr lang="en-US" sz="2400"/>
        </a:p>
      </dgm:t>
    </dgm:pt>
    <dgm:pt modelId="{D9407501-8EE3-4B7B-9915-A7170144117C}" type="sibTrans" cxnId="{C21F321C-64B8-4A37-8D04-2E27B11C70B9}">
      <dgm:prSet/>
      <dgm:spPr/>
      <dgm:t>
        <a:bodyPr/>
        <a:lstStyle/>
        <a:p>
          <a:endParaRPr lang="en-US" sz="2400"/>
        </a:p>
      </dgm:t>
    </dgm:pt>
    <dgm:pt modelId="{19B4F9CF-C124-4C2E-9E1F-409490EB5FB3}">
      <dgm:prSet custT="1"/>
      <dgm:spPr/>
      <dgm:t>
        <a:bodyPr/>
        <a:lstStyle/>
        <a:p>
          <a:r>
            <a:rPr lang="en-US" sz="1600" b="1" dirty="0" err="1"/>
            <a:t>Inklusiewe</a:t>
          </a:r>
          <a:r>
            <a:rPr lang="en-US" sz="1600" b="1" dirty="0"/>
            <a:t> </a:t>
          </a:r>
          <a:r>
            <a:rPr lang="en-US" sz="1600" b="1" dirty="0" err="1"/>
            <a:t>kommunikasie</a:t>
          </a:r>
          <a:r>
            <a:rPr lang="en-US" sz="1600" b="1" dirty="0"/>
            <a:t>: </a:t>
          </a:r>
          <a:endParaRPr lang="en-US" sz="1600" dirty="0"/>
        </a:p>
      </dgm:t>
    </dgm:pt>
    <dgm:pt modelId="{E6E6536E-E345-48A0-8BD3-4E7C94BA91C2}" type="parTrans" cxnId="{15F87471-D61B-4A67-AF2C-E2F0797236C3}">
      <dgm:prSet/>
      <dgm:spPr/>
      <dgm:t>
        <a:bodyPr/>
        <a:lstStyle/>
        <a:p>
          <a:endParaRPr lang="en-US" sz="2400"/>
        </a:p>
      </dgm:t>
    </dgm:pt>
    <dgm:pt modelId="{2E811892-4F80-4392-B81C-3017C648E1E3}" type="sibTrans" cxnId="{15F87471-D61B-4A67-AF2C-E2F0797236C3}">
      <dgm:prSet/>
      <dgm:spPr/>
      <dgm:t>
        <a:bodyPr/>
        <a:lstStyle/>
        <a:p>
          <a:endParaRPr lang="en-US" sz="2400"/>
        </a:p>
      </dgm:t>
    </dgm:pt>
    <dgm:pt modelId="{D166A10D-1EFA-4921-AB5D-2E84BED8F616}">
      <dgm:prSet custT="1"/>
      <dgm:spPr/>
      <dgm:t>
        <a:bodyPr/>
        <a:lstStyle/>
        <a:p>
          <a:r>
            <a:rPr lang="en-US" sz="1600" dirty="0" err="1"/>
            <a:t>Gebruik</a:t>
          </a:r>
          <a:r>
            <a:rPr lang="en-US" sz="1600" dirty="0"/>
            <a:t> </a:t>
          </a:r>
          <a:r>
            <a:rPr lang="en-US" sz="1600" dirty="0" err="1"/>
            <a:t>respekvolle</a:t>
          </a:r>
          <a:r>
            <a:rPr lang="en-US" sz="1600" dirty="0"/>
            <a:t> </a:t>
          </a:r>
          <a:r>
            <a:rPr lang="en-US" sz="1600" dirty="0" err="1"/>
            <a:t>en</a:t>
          </a:r>
          <a:r>
            <a:rPr lang="en-US" sz="1600" dirty="0"/>
            <a:t> </a:t>
          </a:r>
          <a:r>
            <a:rPr lang="en-US" sz="1600" dirty="0" err="1"/>
            <a:t>inklusiewe</a:t>
          </a:r>
          <a:r>
            <a:rPr lang="en-US" sz="1600" dirty="0"/>
            <a:t> taal, </a:t>
          </a:r>
          <a:r>
            <a:rPr lang="en-US" sz="1600" dirty="0" err="1"/>
            <a:t>veral</a:t>
          </a:r>
          <a:r>
            <a:rPr lang="en-US" sz="1600" dirty="0"/>
            <a:t> op </a:t>
          </a:r>
          <a:r>
            <a:rPr lang="en-US" sz="1600" dirty="0" err="1"/>
            <a:t>sosiale</a:t>
          </a:r>
          <a:r>
            <a:rPr lang="en-US" sz="1600" dirty="0"/>
            <a:t> media. </a:t>
          </a:r>
        </a:p>
      </dgm:t>
    </dgm:pt>
    <dgm:pt modelId="{91CCF78C-3214-4C61-8784-A23870117014}" type="parTrans" cxnId="{BA37E95E-2D2F-4E18-80B5-BA73D9F4784B}">
      <dgm:prSet/>
      <dgm:spPr/>
      <dgm:t>
        <a:bodyPr/>
        <a:lstStyle/>
        <a:p>
          <a:endParaRPr lang="en-US" sz="2400"/>
        </a:p>
      </dgm:t>
    </dgm:pt>
    <dgm:pt modelId="{EFFE548D-C517-4954-BD8D-EB5E1BDEC5EE}" type="sibTrans" cxnId="{BA37E95E-2D2F-4E18-80B5-BA73D9F4784B}">
      <dgm:prSet/>
      <dgm:spPr/>
      <dgm:t>
        <a:bodyPr/>
        <a:lstStyle/>
        <a:p>
          <a:endParaRPr lang="en-US" sz="2400"/>
        </a:p>
      </dgm:t>
    </dgm:pt>
    <dgm:pt modelId="{89B5AD25-8763-4DF0-8C5B-B609A2D9DFD4}">
      <dgm:prSet custT="1"/>
      <dgm:spPr/>
      <dgm:t>
        <a:bodyPr/>
        <a:lstStyle/>
        <a:p>
          <a:r>
            <a:rPr lang="en-US" sz="1600" b="1"/>
            <a:t>Learn and share: </a:t>
          </a:r>
          <a:endParaRPr lang="en-US" sz="1600"/>
        </a:p>
      </dgm:t>
    </dgm:pt>
    <dgm:pt modelId="{054D9545-68F5-43FF-A16E-65AE0A813D7B}" type="parTrans" cxnId="{C7C1BE3B-8791-480E-80C4-7F38E32310E2}">
      <dgm:prSet/>
      <dgm:spPr/>
      <dgm:t>
        <a:bodyPr/>
        <a:lstStyle/>
        <a:p>
          <a:endParaRPr lang="en-US" sz="2400"/>
        </a:p>
      </dgm:t>
    </dgm:pt>
    <dgm:pt modelId="{6F9B951F-3218-4BB1-8B00-005C88B2A346}" type="sibTrans" cxnId="{C7C1BE3B-8791-480E-80C4-7F38E32310E2}">
      <dgm:prSet/>
      <dgm:spPr/>
      <dgm:t>
        <a:bodyPr/>
        <a:lstStyle/>
        <a:p>
          <a:endParaRPr lang="en-US" sz="2400"/>
        </a:p>
      </dgm:t>
    </dgm:pt>
    <dgm:pt modelId="{CDB9FEFF-802B-43E9-B573-294565A4EA6A}">
      <dgm:prSet custT="1"/>
      <dgm:spPr/>
      <dgm:t>
        <a:bodyPr/>
        <a:lstStyle/>
        <a:p>
          <a:r>
            <a:rPr lang="en-US" sz="1600"/>
            <a:t>Research how others are promoting equity and spread those ideas.</a:t>
          </a:r>
        </a:p>
      </dgm:t>
    </dgm:pt>
    <dgm:pt modelId="{C412BAD1-FB5F-4140-958C-C4CAACD306E8}" type="parTrans" cxnId="{D546A884-95DB-4A0B-ACD3-E1DF70F75556}">
      <dgm:prSet/>
      <dgm:spPr/>
      <dgm:t>
        <a:bodyPr/>
        <a:lstStyle/>
        <a:p>
          <a:endParaRPr lang="en-US" sz="2400"/>
        </a:p>
      </dgm:t>
    </dgm:pt>
    <dgm:pt modelId="{866BD9C3-38BB-4A16-85E1-CD94796DF2D7}" type="sibTrans" cxnId="{D546A884-95DB-4A0B-ACD3-E1DF70F75556}">
      <dgm:prSet/>
      <dgm:spPr/>
      <dgm:t>
        <a:bodyPr/>
        <a:lstStyle/>
        <a:p>
          <a:endParaRPr lang="en-US" sz="2400"/>
        </a:p>
      </dgm:t>
    </dgm:pt>
    <dgm:pt modelId="{2F59B1E8-0DAD-420B-A155-237D0171055B}" type="pres">
      <dgm:prSet presAssocID="{D4537A1E-FAF4-4603-B71F-84B8EF186A3A}" presName="Name0" presStyleCnt="0">
        <dgm:presLayoutVars>
          <dgm:dir/>
          <dgm:animLvl val="lvl"/>
          <dgm:resizeHandles val="exact"/>
        </dgm:presLayoutVars>
      </dgm:prSet>
      <dgm:spPr/>
    </dgm:pt>
    <dgm:pt modelId="{02019790-2770-4FF8-A7CE-1555A6A7AB83}" type="pres">
      <dgm:prSet presAssocID="{BC082E1C-5496-423B-A777-9F04677C74B9}" presName="composite" presStyleCnt="0"/>
      <dgm:spPr/>
    </dgm:pt>
    <dgm:pt modelId="{ED463F51-3C52-487F-AA00-55598F203AF7}" type="pres">
      <dgm:prSet presAssocID="{BC082E1C-5496-423B-A777-9F04677C74B9}" presName="parTx" presStyleLbl="alignNode1" presStyleIdx="0" presStyleCnt="4">
        <dgm:presLayoutVars>
          <dgm:chMax val="0"/>
          <dgm:chPref val="0"/>
          <dgm:bulletEnabled val="1"/>
        </dgm:presLayoutVars>
      </dgm:prSet>
      <dgm:spPr/>
    </dgm:pt>
    <dgm:pt modelId="{C60E5CC7-A101-4C37-8016-CB01F22DBEB6}" type="pres">
      <dgm:prSet presAssocID="{BC082E1C-5496-423B-A777-9F04677C74B9}" presName="desTx" presStyleLbl="alignAccFollowNode1" presStyleIdx="0" presStyleCnt="4">
        <dgm:presLayoutVars>
          <dgm:bulletEnabled val="1"/>
        </dgm:presLayoutVars>
      </dgm:prSet>
      <dgm:spPr/>
    </dgm:pt>
    <dgm:pt modelId="{C77490D7-A948-4717-BB97-B659241AC150}" type="pres">
      <dgm:prSet presAssocID="{5F90C314-B97B-432A-BF7F-7BA3D1BD3222}" presName="space" presStyleCnt="0"/>
      <dgm:spPr/>
    </dgm:pt>
    <dgm:pt modelId="{156C2E1A-B220-4473-ABF3-19F442979DC9}" type="pres">
      <dgm:prSet presAssocID="{3D8BE4EB-58D7-4483-9BD4-22B9E698D48F}" presName="composite" presStyleCnt="0"/>
      <dgm:spPr/>
    </dgm:pt>
    <dgm:pt modelId="{72187205-8027-4AB0-8F85-9E679661F3F7}" type="pres">
      <dgm:prSet presAssocID="{3D8BE4EB-58D7-4483-9BD4-22B9E698D48F}" presName="parTx" presStyleLbl="alignNode1" presStyleIdx="1" presStyleCnt="4">
        <dgm:presLayoutVars>
          <dgm:chMax val="0"/>
          <dgm:chPref val="0"/>
          <dgm:bulletEnabled val="1"/>
        </dgm:presLayoutVars>
      </dgm:prSet>
      <dgm:spPr/>
    </dgm:pt>
    <dgm:pt modelId="{F79C9AC8-CFF5-40D8-A29F-F10CF0B342D8}" type="pres">
      <dgm:prSet presAssocID="{3D8BE4EB-58D7-4483-9BD4-22B9E698D48F}" presName="desTx" presStyleLbl="alignAccFollowNode1" presStyleIdx="1" presStyleCnt="4">
        <dgm:presLayoutVars>
          <dgm:bulletEnabled val="1"/>
        </dgm:presLayoutVars>
      </dgm:prSet>
      <dgm:spPr/>
    </dgm:pt>
    <dgm:pt modelId="{2D2B0BE9-EFF4-4AB9-9B9D-BF05894C40DD}" type="pres">
      <dgm:prSet presAssocID="{B5B952E0-067D-4269-8081-EF8E944D9856}" presName="space" presStyleCnt="0"/>
      <dgm:spPr/>
    </dgm:pt>
    <dgm:pt modelId="{C9F14200-931A-4B02-B842-E8B3BBC35BAF}" type="pres">
      <dgm:prSet presAssocID="{19B4F9CF-C124-4C2E-9E1F-409490EB5FB3}" presName="composite" presStyleCnt="0"/>
      <dgm:spPr/>
    </dgm:pt>
    <dgm:pt modelId="{4708AAEC-CA77-4BD4-89F3-4C3CD6A9939A}" type="pres">
      <dgm:prSet presAssocID="{19B4F9CF-C124-4C2E-9E1F-409490EB5FB3}" presName="parTx" presStyleLbl="alignNode1" presStyleIdx="2" presStyleCnt="4">
        <dgm:presLayoutVars>
          <dgm:chMax val="0"/>
          <dgm:chPref val="0"/>
          <dgm:bulletEnabled val="1"/>
        </dgm:presLayoutVars>
      </dgm:prSet>
      <dgm:spPr/>
    </dgm:pt>
    <dgm:pt modelId="{F62A2A7A-0477-45A7-AD04-956D7335EF4A}" type="pres">
      <dgm:prSet presAssocID="{19B4F9CF-C124-4C2E-9E1F-409490EB5FB3}" presName="desTx" presStyleLbl="alignAccFollowNode1" presStyleIdx="2" presStyleCnt="4">
        <dgm:presLayoutVars>
          <dgm:bulletEnabled val="1"/>
        </dgm:presLayoutVars>
      </dgm:prSet>
      <dgm:spPr/>
    </dgm:pt>
    <dgm:pt modelId="{4BB4B6EC-CDB3-47AD-B7C8-105599693DEA}" type="pres">
      <dgm:prSet presAssocID="{2E811892-4F80-4392-B81C-3017C648E1E3}" presName="space" presStyleCnt="0"/>
      <dgm:spPr/>
    </dgm:pt>
    <dgm:pt modelId="{33D189D1-B7F5-4799-B486-468EF57EBDA4}" type="pres">
      <dgm:prSet presAssocID="{89B5AD25-8763-4DF0-8C5B-B609A2D9DFD4}" presName="composite" presStyleCnt="0"/>
      <dgm:spPr/>
    </dgm:pt>
    <dgm:pt modelId="{5C749985-BF18-4A56-91E8-CB9243524777}" type="pres">
      <dgm:prSet presAssocID="{89B5AD25-8763-4DF0-8C5B-B609A2D9DFD4}" presName="parTx" presStyleLbl="alignNode1" presStyleIdx="3" presStyleCnt="4">
        <dgm:presLayoutVars>
          <dgm:chMax val="0"/>
          <dgm:chPref val="0"/>
          <dgm:bulletEnabled val="1"/>
        </dgm:presLayoutVars>
      </dgm:prSet>
      <dgm:spPr/>
    </dgm:pt>
    <dgm:pt modelId="{97E3B9A2-A478-4640-9E0E-032B5195DC65}" type="pres">
      <dgm:prSet presAssocID="{89B5AD25-8763-4DF0-8C5B-B609A2D9DFD4}" presName="desTx" presStyleLbl="alignAccFollowNode1" presStyleIdx="3" presStyleCnt="4">
        <dgm:presLayoutVars>
          <dgm:bulletEnabled val="1"/>
        </dgm:presLayoutVars>
      </dgm:prSet>
      <dgm:spPr/>
    </dgm:pt>
  </dgm:ptLst>
  <dgm:cxnLst>
    <dgm:cxn modelId="{63791B03-0898-4AA3-A992-497A77EAEE36}" type="presOf" srcId="{CDB9FEFF-802B-43E9-B573-294565A4EA6A}" destId="{97E3B9A2-A478-4640-9E0E-032B5195DC65}" srcOrd="0" destOrd="0" presId="urn:microsoft.com/office/officeart/2005/8/layout/hList1"/>
    <dgm:cxn modelId="{E79AC514-21B1-4D50-99DD-45A977A11DB9}" type="presOf" srcId="{BEDD775B-6622-4FFD-8156-EC9F2C8028B3}" destId="{C60E5CC7-A101-4C37-8016-CB01F22DBEB6}" srcOrd="0" destOrd="0" presId="urn:microsoft.com/office/officeart/2005/8/layout/hList1"/>
    <dgm:cxn modelId="{C21F321C-64B8-4A37-8D04-2E27B11C70B9}" srcId="{3D8BE4EB-58D7-4483-9BD4-22B9E698D48F}" destId="{8C4B0722-9A0C-4C7A-94E3-B8D5F6EC6290}" srcOrd="0" destOrd="0" parTransId="{DE818AD6-A52C-4275-933E-ECC941037743}" sibTransId="{D9407501-8EE3-4B7B-9915-A7170144117C}"/>
    <dgm:cxn modelId="{08977228-66ED-4E81-A725-3F581D37E4DA}" type="presOf" srcId="{89B5AD25-8763-4DF0-8C5B-B609A2D9DFD4}" destId="{5C749985-BF18-4A56-91E8-CB9243524777}" srcOrd="0" destOrd="0" presId="urn:microsoft.com/office/officeart/2005/8/layout/hList1"/>
    <dgm:cxn modelId="{C7C1BE3B-8791-480E-80C4-7F38E32310E2}" srcId="{D4537A1E-FAF4-4603-B71F-84B8EF186A3A}" destId="{89B5AD25-8763-4DF0-8C5B-B609A2D9DFD4}" srcOrd="3" destOrd="0" parTransId="{054D9545-68F5-43FF-A16E-65AE0A813D7B}" sibTransId="{6F9B951F-3218-4BB1-8B00-005C88B2A346}"/>
    <dgm:cxn modelId="{742DAC5C-EB39-45F0-8133-54CECC25BBFB}" type="presOf" srcId="{3D8BE4EB-58D7-4483-9BD4-22B9E698D48F}" destId="{72187205-8027-4AB0-8F85-9E679661F3F7}" srcOrd="0" destOrd="0" presId="urn:microsoft.com/office/officeart/2005/8/layout/hList1"/>
    <dgm:cxn modelId="{BA37E95E-2D2F-4E18-80B5-BA73D9F4784B}" srcId="{19B4F9CF-C124-4C2E-9E1F-409490EB5FB3}" destId="{D166A10D-1EFA-4921-AB5D-2E84BED8F616}" srcOrd="0" destOrd="0" parTransId="{91CCF78C-3214-4C61-8784-A23870117014}" sibTransId="{EFFE548D-C517-4954-BD8D-EB5E1BDEC5EE}"/>
    <dgm:cxn modelId="{D317A243-828A-4869-8170-67EAA328A50A}" type="presOf" srcId="{8C4B0722-9A0C-4C7A-94E3-B8D5F6EC6290}" destId="{F79C9AC8-CFF5-40D8-A29F-F10CF0B342D8}" srcOrd="0" destOrd="0" presId="urn:microsoft.com/office/officeart/2005/8/layout/hList1"/>
    <dgm:cxn modelId="{15F87471-D61B-4A67-AF2C-E2F0797236C3}" srcId="{D4537A1E-FAF4-4603-B71F-84B8EF186A3A}" destId="{19B4F9CF-C124-4C2E-9E1F-409490EB5FB3}" srcOrd="2" destOrd="0" parTransId="{E6E6536E-E345-48A0-8BD3-4E7C94BA91C2}" sibTransId="{2E811892-4F80-4392-B81C-3017C648E1E3}"/>
    <dgm:cxn modelId="{E000C375-97D9-4D52-9353-FD8DA52F81FA}" type="presOf" srcId="{D166A10D-1EFA-4921-AB5D-2E84BED8F616}" destId="{F62A2A7A-0477-45A7-AD04-956D7335EF4A}" srcOrd="0" destOrd="0" presId="urn:microsoft.com/office/officeart/2005/8/layout/hList1"/>
    <dgm:cxn modelId="{D546A884-95DB-4A0B-ACD3-E1DF70F75556}" srcId="{89B5AD25-8763-4DF0-8C5B-B609A2D9DFD4}" destId="{CDB9FEFF-802B-43E9-B573-294565A4EA6A}" srcOrd="0" destOrd="0" parTransId="{C412BAD1-FB5F-4140-958C-C4CAACD306E8}" sibTransId="{866BD9C3-38BB-4A16-85E1-CD94796DF2D7}"/>
    <dgm:cxn modelId="{98EAA091-3D60-400B-B1D5-3F523E1DE9BF}" type="presOf" srcId="{D4537A1E-FAF4-4603-B71F-84B8EF186A3A}" destId="{2F59B1E8-0DAD-420B-A155-237D0171055B}" srcOrd="0" destOrd="0" presId="urn:microsoft.com/office/officeart/2005/8/layout/hList1"/>
    <dgm:cxn modelId="{2B64DC9E-21DC-407E-899E-82AC6C3254D1}" srcId="{D4537A1E-FAF4-4603-B71F-84B8EF186A3A}" destId="{BC082E1C-5496-423B-A777-9F04677C74B9}" srcOrd="0" destOrd="0" parTransId="{953940BD-781F-4487-83B3-8233FD19A5DE}" sibTransId="{5F90C314-B97B-432A-BF7F-7BA3D1BD3222}"/>
    <dgm:cxn modelId="{365BFEB2-FB79-4A12-B4D1-C73E9D0E3088}" type="presOf" srcId="{19B4F9CF-C124-4C2E-9E1F-409490EB5FB3}" destId="{4708AAEC-CA77-4BD4-89F3-4C3CD6A9939A}" srcOrd="0" destOrd="0" presId="urn:microsoft.com/office/officeart/2005/8/layout/hList1"/>
    <dgm:cxn modelId="{52BDE8D5-3A31-475A-8B6C-B6011CD0BEDE}" srcId="{BC082E1C-5496-423B-A777-9F04677C74B9}" destId="{BEDD775B-6622-4FFD-8156-EC9F2C8028B3}" srcOrd="0" destOrd="0" parTransId="{F590A782-5C46-4314-864F-382BBC02ADC7}" sibTransId="{3E2B9B00-B0E7-4A43-8ABD-975CF21CA648}"/>
    <dgm:cxn modelId="{E249ADDC-8F50-4178-BBE3-259214F3F015}" type="presOf" srcId="{BC082E1C-5496-423B-A777-9F04677C74B9}" destId="{ED463F51-3C52-487F-AA00-55598F203AF7}" srcOrd="0" destOrd="0" presId="urn:microsoft.com/office/officeart/2005/8/layout/hList1"/>
    <dgm:cxn modelId="{53AD18E1-D567-4E57-951A-F67BF3AF6498}" srcId="{D4537A1E-FAF4-4603-B71F-84B8EF186A3A}" destId="{3D8BE4EB-58D7-4483-9BD4-22B9E698D48F}" srcOrd="1" destOrd="0" parTransId="{13001452-19F5-440E-9D15-2A66CF581A64}" sibTransId="{B5B952E0-067D-4269-8081-EF8E944D9856}"/>
    <dgm:cxn modelId="{63A34A8B-DE58-4B5C-B506-17696A297A86}" type="presParOf" srcId="{2F59B1E8-0DAD-420B-A155-237D0171055B}" destId="{02019790-2770-4FF8-A7CE-1555A6A7AB83}" srcOrd="0" destOrd="0" presId="urn:microsoft.com/office/officeart/2005/8/layout/hList1"/>
    <dgm:cxn modelId="{5EFC6CB4-6616-41C2-B5F0-329B9023417D}" type="presParOf" srcId="{02019790-2770-4FF8-A7CE-1555A6A7AB83}" destId="{ED463F51-3C52-487F-AA00-55598F203AF7}" srcOrd="0" destOrd="0" presId="urn:microsoft.com/office/officeart/2005/8/layout/hList1"/>
    <dgm:cxn modelId="{14DB5481-0C9A-455B-86CE-762E066271F6}" type="presParOf" srcId="{02019790-2770-4FF8-A7CE-1555A6A7AB83}" destId="{C60E5CC7-A101-4C37-8016-CB01F22DBEB6}" srcOrd="1" destOrd="0" presId="urn:microsoft.com/office/officeart/2005/8/layout/hList1"/>
    <dgm:cxn modelId="{50F94B67-7488-4758-8DC3-9DC5A7C50746}" type="presParOf" srcId="{2F59B1E8-0DAD-420B-A155-237D0171055B}" destId="{C77490D7-A948-4717-BB97-B659241AC150}" srcOrd="1" destOrd="0" presId="urn:microsoft.com/office/officeart/2005/8/layout/hList1"/>
    <dgm:cxn modelId="{7D22FE47-177F-454E-A343-B66F4855EEB7}" type="presParOf" srcId="{2F59B1E8-0DAD-420B-A155-237D0171055B}" destId="{156C2E1A-B220-4473-ABF3-19F442979DC9}" srcOrd="2" destOrd="0" presId="urn:microsoft.com/office/officeart/2005/8/layout/hList1"/>
    <dgm:cxn modelId="{2ED70640-DADB-4C15-886A-2CFFC78B143E}" type="presParOf" srcId="{156C2E1A-B220-4473-ABF3-19F442979DC9}" destId="{72187205-8027-4AB0-8F85-9E679661F3F7}" srcOrd="0" destOrd="0" presId="urn:microsoft.com/office/officeart/2005/8/layout/hList1"/>
    <dgm:cxn modelId="{51FB5B42-572E-41A9-8B84-FE97DB707F7A}" type="presParOf" srcId="{156C2E1A-B220-4473-ABF3-19F442979DC9}" destId="{F79C9AC8-CFF5-40D8-A29F-F10CF0B342D8}" srcOrd="1" destOrd="0" presId="urn:microsoft.com/office/officeart/2005/8/layout/hList1"/>
    <dgm:cxn modelId="{5BA7B872-EDA9-476E-9463-9BEE2E5E07E6}" type="presParOf" srcId="{2F59B1E8-0DAD-420B-A155-237D0171055B}" destId="{2D2B0BE9-EFF4-4AB9-9B9D-BF05894C40DD}" srcOrd="3" destOrd="0" presId="urn:microsoft.com/office/officeart/2005/8/layout/hList1"/>
    <dgm:cxn modelId="{856EF932-EB5F-4001-B476-283F248322DF}" type="presParOf" srcId="{2F59B1E8-0DAD-420B-A155-237D0171055B}" destId="{C9F14200-931A-4B02-B842-E8B3BBC35BAF}" srcOrd="4" destOrd="0" presId="urn:microsoft.com/office/officeart/2005/8/layout/hList1"/>
    <dgm:cxn modelId="{D3365F17-BA96-438A-AFDF-53A45C9A8B81}" type="presParOf" srcId="{C9F14200-931A-4B02-B842-E8B3BBC35BAF}" destId="{4708AAEC-CA77-4BD4-89F3-4C3CD6A9939A}" srcOrd="0" destOrd="0" presId="urn:microsoft.com/office/officeart/2005/8/layout/hList1"/>
    <dgm:cxn modelId="{889E88D8-A377-4A92-9DB3-73B6B6CA9523}" type="presParOf" srcId="{C9F14200-931A-4B02-B842-E8B3BBC35BAF}" destId="{F62A2A7A-0477-45A7-AD04-956D7335EF4A}" srcOrd="1" destOrd="0" presId="urn:microsoft.com/office/officeart/2005/8/layout/hList1"/>
    <dgm:cxn modelId="{BAE1EB7D-5C8A-473E-A144-15AA6DAAB093}" type="presParOf" srcId="{2F59B1E8-0DAD-420B-A155-237D0171055B}" destId="{4BB4B6EC-CDB3-47AD-B7C8-105599693DEA}" srcOrd="5" destOrd="0" presId="urn:microsoft.com/office/officeart/2005/8/layout/hList1"/>
    <dgm:cxn modelId="{D18A8955-1F1B-4103-BF89-EFFC2074DE12}" type="presParOf" srcId="{2F59B1E8-0DAD-420B-A155-237D0171055B}" destId="{33D189D1-B7F5-4799-B486-468EF57EBDA4}" srcOrd="6" destOrd="0" presId="urn:microsoft.com/office/officeart/2005/8/layout/hList1"/>
    <dgm:cxn modelId="{E0BD033B-EBB1-4C36-A1C4-2FB62BBFE65F}" type="presParOf" srcId="{33D189D1-B7F5-4799-B486-468EF57EBDA4}" destId="{5C749985-BF18-4A56-91E8-CB9243524777}" srcOrd="0" destOrd="0" presId="urn:microsoft.com/office/officeart/2005/8/layout/hList1"/>
    <dgm:cxn modelId="{CCA38001-026B-4B87-B3A4-1FACFAADBC39}" type="presParOf" srcId="{33D189D1-B7F5-4799-B486-468EF57EBDA4}" destId="{97E3B9A2-A478-4640-9E0E-032B5195DC65}"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3D3B6-5542-4CB5-813C-7545333D57D1}">
      <dsp:nvSpPr>
        <dsp:cNvPr id="0" name=""/>
        <dsp:cNvSpPr/>
      </dsp:nvSpPr>
      <dsp:spPr>
        <a:xfrm>
          <a:off x="0" y="8578"/>
          <a:ext cx="4659756" cy="138206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ZA" sz="1600" kern="1200" dirty="0"/>
            <a:t>Dit is die proses om </a:t>
          </a:r>
          <a:r>
            <a:rPr lang="en-ZA" sz="1600" kern="1200" dirty="0" err="1"/>
            <a:t>regverdig</a:t>
          </a:r>
          <a:r>
            <a:rPr lang="en-ZA" sz="1600" kern="1200" dirty="0"/>
            <a:t> </a:t>
          </a:r>
          <a:r>
            <a:rPr lang="en-ZA" sz="1600" kern="1200" dirty="0" err="1"/>
            <a:t>teenoor</a:t>
          </a:r>
          <a:r>
            <a:rPr lang="en-ZA" sz="1600" kern="1200" dirty="0"/>
            <a:t> </a:t>
          </a:r>
          <a:r>
            <a:rPr lang="en-ZA" sz="1600" kern="1200" dirty="0" err="1"/>
            <a:t>vroue</a:t>
          </a:r>
          <a:r>
            <a:rPr lang="en-ZA" sz="1600" kern="1200" dirty="0"/>
            <a:t> </a:t>
          </a:r>
          <a:r>
            <a:rPr lang="en-ZA" sz="1600" kern="1200" dirty="0" err="1"/>
            <a:t>en</a:t>
          </a:r>
          <a:r>
            <a:rPr lang="en-ZA" sz="1600" kern="1200" dirty="0"/>
            <a:t> mans </a:t>
          </a:r>
          <a:r>
            <a:rPr lang="en-ZA" sz="1600" kern="1200" dirty="0" err="1"/>
            <a:t>te</a:t>
          </a:r>
          <a:r>
            <a:rPr lang="en-ZA" sz="1600" kern="1200" dirty="0"/>
            <a:t> wees.</a:t>
          </a:r>
          <a:endParaRPr lang="en-US" sz="1600" kern="1200" dirty="0"/>
        </a:p>
      </dsp:txBody>
      <dsp:txXfrm>
        <a:off x="67467" y="76045"/>
        <a:ext cx="4524822" cy="1247128"/>
      </dsp:txXfrm>
    </dsp:sp>
    <dsp:sp modelId="{BD8A4C09-8D01-46EE-80AD-FA24DE1506F5}">
      <dsp:nvSpPr>
        <dsp:cNvPr id="0" name=""/>
        <dsp:cNvSpPr/>
      </dsp:nvSpPr>
      <dsp:spPr>
        <a:xfrm>
          <a:off x="0" y="1459760"/>
          <a:ext cx="4659756" cy="1382062"/>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nl-NL" sz="1600" kern="1200" dirty="0"/>
            <a:t>Om billikheid te verseker, moet daar dikwels strategieë en maatreëls beskikbaar wees om vir vroue se historiese en maatskaplike nadele te vergoed wat hulle verhinder het om andersins op ’n gelyke speelveld te funksioneer.</a:t>
          </a:r>
          <a:endParaRPr lang="en-US" sz="1600" kern="1200" dirty="0"/>
        </a:p>
      </dsp:txBody>
      <dsp:txXfrm>
        <a:off x="67467" y="1527227"/>
        <a:ext cx="4524822" cy="1247128"/>
      </dsp:txXfrm>
    </dsp:sp>
    <dsp:sp modelId="{043A07CF-74AC-492A-A549-0BBC97381ABC}">
      <dsp:nvSpPr>
        <dsp:cNvPr id="0" name=""/>
        <dsp:cNvSpPr/>
      </dsp:nvSpPr>
      <dsp:spPr>
        <a:xfrm>
          <a:off x="0" y="2910943"/>
          <a:ext cx="4659756" cy="1382062"/>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err="1"/>
            <a:t>Billikheid</a:t>
          </a:r>
          <a:r>
            <a:rPr lang="en-US" sz="1600" b="1" kern="1200" dirty="0"/>
            <a:t> lei tot </a:t>
          </a:r>
          <a:r>
            <a:rPr lang="en-US" sz="1600" b="1" kern="1200" dirty="0" err="1"/>
            <a:t>gelykheid</a:t>
          </a:r>
          <a:endParaRPr lang="en-US" sz="1600" b="1" kern="1200" dirty="0"/>
        </a:p>
      </dsp:txBody>
      <dsp:txXfrm>
        <a:off x="67467" y="2978410"/>
        <a:ext cx="4524822" cy="1247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47A30-543B-4701-9D5E-58B9D7E03FF0}">
      <dsp:nvSpPr>
        <dsp:cNvPr id="0" name=""/>
        <dsp:cNvSpPr/>
      </dsp:nvSpPr>
      <dsp:spPr>
        <a:xfrm>
          <a:off x="4223397" y="12131"/>
          <a:ext cx="1027197" cy="1027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Ongelykheid</a:t>
          </a:r>
          <a:r>
            <a:rPr lang="en-US" sz="1100" kern="1200" dirty="0"/>
            <a:t> in </a:t>
          </a:r>
          <a:r>
            <a:rPr lang="en-US" sz="1100" kern="1200" dirty="0" err="1"/>
            <a:t>geleenthede</a:t>
          </a:r>
          <a:r>
            <a:rPr lang="en-US" sz="1100" kern="1200" dirty="0"/>
            <a:t>, </a:t>
          </a:r>
          <a:r>
            <a:rPr lang="en-US" sz="1100" kern="1200" dirty="0" err="1"/>
            <a:t>betaling</a:t>
          </a:r>
          <a:r>
            <a:rPr lang="en-US" sz="1100" kern="1200" dirty="0"/>
            <a:t> </a:t>
          </a:r>
          <a:r>
            <a:rPr lang="en-US" sz="1100" kern="1200" dirty="0" err="1"/>
            <a:t>en</a:t>
          </a:r>
          <a:r>
            <a:rPr lang="en-US" sz="1100" kern="1200" dirty="0"/>
            <a:t> </a:t>
          </a:r>
          <a:r>
            <a:rPr lang="en-US" sz="1100" kern="1200" dirty="0" err="1"/>
            <a:t>sigbaarheid</a:t>
          </a:r>
          <a:r>
            <a:rPr lang="en-US" sz="1100" kern="1200" dirty="0"/>
            <a:t> </a:t>
          </a:r>
          <a:r>
            <a:rPr lang="en-US" sz="1100" kern="1200" dirty="0" err="1"/>
            <a:t>bestaan</a:t>
          </a:r>
          <a:r>
            <a:rPr lang="en-US" sz="1100" kern="1200" dirty="0"/>
            <a:t> steeds. </a:t>
          </a:r>
        </a:p>
      </dsp:txBody>
      <dsp:txXfrm>
        <a:off x="4223397" y="12131"/>
        <a:ext cx="1027197" cy="1027197"/>
      </dsp:txXfrm>
    </dsp:sp>
    <dsp:sp modelId="{B5D37F89-1715-408C-A99B-62020534A95E}">
      <dsp:nvSpPr>
        <dsp:cNvPr id="0" name=""/>
        <dsp:cNvSpPr/>
      </dsp:nvSpPr>
      <dsp:spPr>
        <a:xfrm>
          <a:off x="1078813" y="1380"/>
          <a:ext cx="5022241" cy="5022241"/>
        </a:xfrm>
        <a:prstGeom prst="circularArrow">
          <a:avLst>
            <a:gd name="adj1" fmla="val 3988"/>
            <a:gd name="adj2" fmla="val 250184"/>
            <a:gd name="adj3" fmla="val 20573609"/>
            <a:gd name="adj4" fmla="val 18982524"/>
            <a:gd name="adj5" fmla="val 4653"/>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599A3DF-CFE6-4984-B0FF-4E2A158880C0}">
      <dsp:nvSpPr>
        <dsp:cNvPr id="0" name=""/>
        <dsp:cNvSpPr/>
      </dsp:nvSpPr>
      <dsp:spPr>
        <a:xfrm>
          <a:off x="5370460" y="1998902"/>
          <a:ext cx="1027197" cy="1027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Mans </a:t>
          </a:r>
          <a:r>
            <a:rPr lang="en-US" sz="1100" kern="1200" dirty="0" err="1"/>
            <a:t>verdien</a:t>
          </a:r>
          <a:r>
            <a:rPr lang="en-US" sz="1100" kern="1200" dirty="0"/>
            <a:t> </a:t>
          </a:r>
          <a:r>
            <a:rPr lang="en-US" sz="1100" kern="1200" dirty="0" err="1"/>
            <a:t>meer</a:t>
          </a:r>
          <a:r>
            <a:rPr lang="en-US" sz="1100" kern="1200" dirty="0"/>
            <a:t> in </a:t>
          </a:r>
          <a:r>
            <a:rPr lang="en-US" sz="1100" kern="1200" dirty="0" err="1"/>
            <a:t>byna</a:t>
          </a:r>
          <a:r>
            <a:rPr lang="en-US" sz="1100" kern="1200" dirty="0"/>
            <a:t> </a:t>
          </a:r>
          <a:r>
            <a:rPr lang="en-US" sz="1100" kern="1200" dirty="0" err="1"/>
            <a:t>elke</a:t>
          </a:r>
          <a:r>
            <a:rPr lang="en-US" sz="1100" kern="1200" dirty="0"/>
            <a:t> </a:t>
          </a:r>
          <a:r>
            <a:rPr lang="en-US" sz="1100" kern="1200" dirty="0" err="1"/>
            <a:t>professionele</a:t>
          </a:r>
          <a:r>
            <a:rPr lang="en-US" sz="1100" kern="1200" dirty="0"/>
            <a:t> sport. </a:t>
          </a:r>
        </a:p>
      </dsp:txBody>
      <dsp:txXfrm>
        <a:off x="5370460" y="1998902"/>
        <a:ext cx="1027197" cy="1027197"/>
      </dsp:txXfrm>
    </dsp:sp>
    <dsp:sp modelId="{C48C4BA8-59E3-479D-AE01-F5999CE66045}">
      <dsp:nvSpPr>
        <dsp:cNvPr id="0" name=""/>
        <dsp:cNvSpPr/>
      </dsp:nvSpPr>
      <dsp:spPr>
        <a:xfrm>
          <a:off x="1078813" y="1380"/>
          <a:ext cx="5022241" cy="5022241"/>
        </a:xfrm>
        <a:prstGeom prst="circularArrow">
          <a:avLst>
            <a:gd name="adj1" fmla="val 3988"/>
            <a:gd name="adj2" fmla="val 250184"/>
            <a:gd name="adj3" fmla="val 2367292"/>
            <a:gd name="adj4" fmla="val 776207"/>
            <a:gd name="adj5" fmla="val 4653"/>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D802F9D-67EF-40F8-88FC-75F640623FAB}">
      <dsp:nvSpPr>
        <dsp:cNvPr id="0" name=""/>
        <dsp:cNvSpPr/>
      </dsp:nvSpPr>
      <dsp:spPr>
        <a:xfrm>
          <a:off x="4223397" y="3985672"/>
          <a:ext cx="1027197" cy="1027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Vroue</a:t>
          </a:r>
          <a:r>
            <a:rPr lang="en-US" sz="1100" kern="1200" dirty="0"/>
            <a:t> is histories van </a:t>
          </a:r>
          <a:r>
            <a:rPr lang="en-US" sz="1100" kern="1200" dirty="0" err="1"/>
            <a:t>deelname</a:t>
          </a:r>
          <a:r>
            <a:rPr lang="en-US" sz="1100" kern="1200" dirty="0"/>
            <a:t> </a:t>
          </a:r>
          <a:r>
            <a:rPr lang="en-US" sz="1100" kern="1200" dirty="0" err="1"/>
            <a:t>uitgesluit</a:t>
          </a:r>
          <a:r>
            <a:rPr lang="en-US" sz="1100" kern="1200" dirty="0"/>
            <a:t>.</a:t>
          </a:r>
        </a:p>
      </dsp:txBody>
      <dsp:txXfrm>
        <a:off x="4223397" y="3985672"/>
        <a:ext cx="1027197" cy="1027197"/>
      </dsp:txXfrm>
    </dsp:sp>
    <dsp:sp modelId="{059200C1-7DF1-4EAC-97AE-42BD5B6A3EB4}">
      <dsp:nvSpPr>
        <dsp:cNvPr id="0" name=""/>
        <dsp:cNvSpPr/>
      </dsp:nvSpPr>
      <dsp:spPr>
        <a:xfrm>
          <a:off x="1078813" y="1380"/>
          <a:ext cx="5022241" cy="5022241"/>
        </a:xfrm>
        <a:prstGeom prst="circularArrow">
          <a:avLst>
            <a:gd name="adj1" fmla="val 3988"/>
            <a:gd name="adj2" fmla="val 250184"/>
            <a:gd name="adj3" fmla="val 6111557"/>
            <a:gd name="adj4" fmla="val 4438259"/>
            <a:gd name="adj5" fmla="val 4653"/>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DDA8953-B858-4BAF-A740-43F90E2A8395}">
      <dsp:nvSpPr>
        <dsp:cNvPr id="0" name=""/>
        <dsp:cNvSpPr/>
      </dsp:nvSpPr>
      <dsp:spPr>
        <a:xfrm>
          <a:off x="1929272" y="3985672"/>
          <a:ext cx="1027197" cy="1027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Sportmedia</a:t>
          </a:r>
          <a:r>
            <a:rPr lang="en-US" sz="1100" kern="1200" dirty="0"/>
            <a:t> gee </a:t>
          </a:r>
          <a:r>
            <a:rPr lang="en-US" sz="1100" kern="1200" dirty="0" err="1"/>
            <a:t>aan</a:t>
          </a:r>
          <a:r>
            <a:rPr lang="en-US" sz="1100" kern="1200" dirty="0"/>
            <a:t> mans </a:t>
          </a:r>
          <a:r>
            <a:rPr lang="en-US" sz="1100" kern="1200" dirty="0" err="1"/>
            <a:t>meer</a:t>
          </a:r>
          <a:r>
            <a:rPr lang="en-US" sz="1100" kern="1200" dirty="0"/>
            <a:t> </a:t>
          </a:r>
          <a:r>
            <a:rPr lang="en-US" sz="1100" kern="1200" dirty="0" err="1"/>
            <a:t>dekking</a:t>
          </a:r>
          <a:r>
            <a:rPr lang="en-US" sz="1100" kern="1200" dirty="0"/>
            <a:t> </a:t>
          </a:r>
          <a:r>
            <a:rPr lang="en-US" sz="1100" kern="1200" dirty="0" err="1"/>
            <a:t>en</a:t>
          </a:r>
          <a:r>
            <a:rPr lang="en-US" sz="1100" kern="1200" dirty="0"/>
            <a:t> </a:t>
          </a:r>
          <a:r>
            <a:rPr lang="en-US" sz="1100" kern="1200" dirty="0" err="1"/>
            <a:t>erkenning</a:t>
          </a:r>
          <a:r>
            <a:rPr lang="en-US" sz="1100" kern="1200" dirty="0"/>
            <a:t>. </a:t>
          </a:r>
        </a:p>
      </dsp:txBody>
      <dsp:txXfrm>
        <a:off x="1929272" y="3985672"/>
        <a:ext cx="1027197" cy="1027197"/>
      </dsp:txXfrm>
    </dsp:sp>
    <dsp:sp modelId="{80D5D897-796D-4772-8593-141531A6483C}">
      <dsp:nvSpPr>
        <dsp:cNvPr id="0" name=""/>
        <dsp:cNvSpPr/>
      </dsp:nvSpPr>
      <dsp:spPr>
        <a:xfrm>
          <a:off x="1078813" y="1380"/>
          <a:ext cx="5022241" cy="5022241"/>
        </a:xfrm>
        <a:prstGeom prst="circularArrow">
          <a:avLst>
            <a:gd name="adj1" fmla="val 3988"/>
            <a:gd name="adj2" fmla="val 250184"/>
            <a:gd name="adj3" fmla="val 9773609"/>
            <a:gd name="adj4" fmla="val 8182524"/>
            <a:gd name="adj5" fmla="val 4653"/>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A253481-B25D-4722-AF04-97DBBB4286A7}">
      <dsp:nvSpPr>
        <dsp:cNvPr id="0" name=""/>
        <dsp:cNvSpPr/>
      </dsp:nvSpPr>
      <dsp:spPr>
        <a:xfrm>
          <a:off x="782209" y="1998902"/>
          <a:ext cx="1027197" cy="1027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Vroue</a:t>
          </a:r>
          <a:r>
            <a:rPr lang="en-US" sz="1100" kern="1200" dirty="0"/>
            <a:t> word </a:t>
          </a:r>
          <a:r>
            <a:rPr lang="en-US" sz="1100" kern="1200" dirty="0" err="1"/>
            <a:t>te</a:t>
          </a:r>
          <a:r>
            <a:rPr lang="en-US" sz="1100" kern="1200" dirty="0"/>
            <a:t> </a:t>
          </a:r>
          <a:r>
            <a:rPr lang="en-US" sz="1100" kern="1200" dirty="0" err="1"/>
            <a:t>dikwels</a:t>
          </a:r>
          <a:r>
            <a:rPr lang="en-US" sz="1100" kern="1200" dirty="0"/>
            <a:t> op </a:t>
          </a:r>
          <a:r>
            <a:rPr lang="en-US" sz="1100" kern="1200" dirty="0" err="1"/>
            <a:t>voorkoms</a:t>
          </a:r>
          <a:r>
            <a:rPr lang="en-US" sz="1100" kern="1200" dirty="0"/>
            <a:t>, </a:t>
          </a:r>
          <a:r>
            <a:rPr lang="en-US" sz="1100" kern="1200" dirty="0" err="1"/>
            <a:t>nie</a:t>
          </a:r>
          <a:r>
            <a:rPr lang="en-US" sz="1100" kern="1200" dirty="0"/>
            <a:t> </a:t>
          </a:r>
          <a:r>
            <a:rPr lang="en-US" sz="1100" kern="1200" dirty="0" err="1"/>
            <a:t>vermo</a:t>
          </a:r>
          <a:r>
            <a:rPr lang="en-US" sz="1100" kern="1200" dirty="0" err="1">
              <a:latin typeface="Calibri" panose="020F0502020204030204" pitchFamily="34" charset="0"/>
              <a:ea typeface="Calibri" panose="020F0502020204030204" pitchFamily="34" charset="0"/>
              <a:cs typeface="Calibri" panose="020F0502020204030204" pitchFamily="34" charset="0"/>
            </a:rPr>
            <a:t>ë</a:t>
          </a:r>
          <a:r>
            <a:rPr lang="en-US" sz="1100" kern="1200" dirty="0">
              <a:latin typeface="Calibri" panose="020F0502020204030204" pitchFamily="34" charset="0"/>
              <a:ea typeface="Calibri" panose="020F0502020204030204" pitchFamily="34" charset="0"/>
              <a:cs typeface="Calibri" panose="020F0502020204030204" pitchFamily="34" charset="0"/>
            </a:rPr>
            <a:t>, </a:t>
          </a:r>
          <a:r>
            <a:rPr lang="en-US" sz="1100" kern="1200" dirty="0" err="1">
              <a:latin typeface="Calibri" panose="020F0502020204030204" pitchFamily="34" charset="0"/>
              <a:ea typeface="Calibri" panose="020F0502020204030204" pitchFamily="34" charset="0"/>
              <a:cs typeface="Calibri" panose="020F0502020204030204" pitchFamily="34" charset="0"/>
            </a:rPr>
            <a:t>beoordeel</a:t>
          </a:r>
          <a:r>
            <a:rPr lang="en-US" sz="1100" kern="1200" dirty="0">
              <a:latin typeface="Calibri" panose="020F0502020204030204" pitchFamily="34" charset="0"/>
              <a:ea typeface="Calibri" panose="020F0502020204030204" pitchFamily="34" charset="0"/>
              <a:cs typeface="Calibri" panose="020F0502020204030204" pitchFamily="34" charset="0"/>
            </a:rPr>
            <a:t>.</a:t>
          </a:r>
          <a:endParaRPr lang="en-US" sz="1100" kern="1200" dirty="0"/>
        </a:p>
      </dsp:txBody>
      <dsp:txXfrm>
        <a:off x="782209" y="1998902"/>
        <a:ext cx="1027197" cy="1027197"/>
      </dsp:txXfrm>
    </dsp:sp>
    <dsp:sp modelId="{652B3301-F1DB-44AA-A038-B59137F9BE86}">
      <dsp:nvSpPr>
        <dsp:cNvPr id="0" name=""/>
        <dsp:cNvSpPr/>
      </dsp:nvSpPr>
      <dsp:spPr>
        <a:xfrm>
          <a:off x="1078813" y="1380"/>
          <a:ext cx="5022241" cy="5022241"/>
        </a:xfrm>
        <a:prstGeom prst="circularArrow">
          <a:avLst>
            <a:gd name="adj1" fmla="val 3988"/>
            <a:gd name="adj2" fmla="val 250184"/>
            <a:gd name="adj3" fmla="val 13167292"/>
            <a:gd name="adj4" fmla="val 11576207"/>
            <a:gd name="adj5" fmla="val 4653"/>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B4FD30D-9E15-4DB5-9368-80377A09C233}">
      <dsp:nvSpPr>
        <dsp:cNvPr id="0" name=""/>
        <dsp:cNvSpPr/>
      </dsp:nvSpPr>
      <dsp:spPr>
        <a:xfrm>
          <a:off x="1929272" y="12131"/>
          <a:ext cx="1027197" cy="1027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Ware </a:t>
          </a:r>
          <a:r>
            <a:rPr lang="en-US" sz="1100" kern="1200" dirty="0" err="1"/>
            <a:t>billikheid</a:t>
          </a:r>
          <a:r>
            <a:rPr lang="en-US" sz="1100" kern="1200" dirty="0"/>
            <a:t> </a:t>
          </a:r>
          <a:r>
            <a:rPr lang="en-US" sz="1100" kern="1200" dirty="0" err="1"/>
            <a:t>beteken</a:t>
          </a:r>
          <a:r>
            <a:rPr lang="en-US" sz="1100" kern="1200" dirty="0"/>
            <a:t> </a:t>
          </a:r>
          <a:r>
            <a:rPr lang="en-US" sz="1100" kern="1200" dirty="0" err="1"/>
            <a:t>gelyke</a:t>
          </a:r>
          <a:r>
            <a:rPr lang="en-US" sz="1100" kern="1200" dirty="0"/>
            <a:t> </a:t>
          </a:r>
          <a:r>
            <a:rPr lang="en-US" sz="1100" kern="1200" dirty="0" err="1"/>
            <a:t>betaling</a:t>
          </a:r>
          <a:r>
            <a:rPr lang="en-US" sz="1100" kern="1200" dirty="0"/>
            <a:t>, </a:t>
          </a:r>
          <a:r>
            <a:rPr lang="en-US" sz="1100" kern="1200" dirty="0" err="1"/>
            <a:t>respek</a:t>
          </a:r>
          <a:r>
            <a:rPr lang="en-US" sz="1100" kern="1200" dirty="0"/>
            <a:t> </a:t>
          </a:r>
          <a:r>
            <a:rPr lang="en-US" sz="1100" kern="1200" dirty="0" err="1"/>
            <a:t>en</a:t>
          </a:r>
          <a:r>
            <a:rPr lang="en-US" sz="1100" kern="1200" dirty="0"/>
            <a:t> </a:t>
          </a:r>
          <a:r>
            <a:rPr lang="en-US" sz="1100" kern="1200" dirty="0" err="1"/>
            <a:t>erkenning</a:t>
          </a:r>
          <a:r>
            <a:rPr lang="en-US" sz="1100" kern="1200" dirty="0"/>
            <a:t>.</a:t>
          </a:r>
        </a:p>
      </dsp:txBody>
      <dsp:txXfrm>
        <a:off x="1929272" y="12131"/>
        <a:ext cx="1027197" cy="1027197"/>
      </dsp:txXfrm>
    </dsp:sp>
    <dsp:sp modelId="{C526B81C-8A56-4249-BCC0-BEE9C394A9DC}">
      <dsp:nvSpPr>
        <dsp:cNvPr id="0" name=""/>
        <dsp:cNvSpPr/>
      </dsp:nvSpPr>
      <dsp:spPr>
        <a:xfrm>
          <a:off x="1078813" y="1380"/>
          <a:ext cx="5022241" cy="5022241"/>
        </a:xfrm>
        <a:prstGeom prst="circularArrow">
          <a:avLst>
            <a:gd name="adj1" fmla="val 3988"/>
            <a:gd name="adj2" fmla="val 250184"/>
            <a:gd name="adj3" fmla="val 16911557"/>
            <a:gd name="adj4" fmla="val 15238259"/>
            <a:gd name="adj5" fmla="val 4653"/>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E14D45-0563-43DF-A42E-E9184D937182}">
      <dsp:nvSpPr>
        <dsp:cNvPr id="0" name=""/>
        <dsp:cNvSpPr/>
      </dsp:nvSpPr>
      <dsp:spPr>
        <a:xfrm>
          <a:off x="0" y="448671"/>
          <a:ext cx="4654296" cy="1310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61225" tIns="270764" rIns="36122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Maak die gaping </a:t>
          </a:r>
          <a:r>
            <a:rPr lang="en-US" sz="1300" kern="1200" dirty="0" err="1"/>
            <a:t>kleiner</a:t>
          </a:r>
          <a:r>
            <a:rPr lang="en-US" sz="1300" kern="1200" dirty="0"/>
            <a:t>/toe (</a:t>
          </a:r>
          <a:r>
            <a:rPr lang="en-US" sz="1300" kern="1200" dirty="0" err="1"/>
            <a:t>bv</a:t>
          </a:r>
          <a:r>
            <a:rPr lang="en-US" sz="1300" kern="1200" dirty="0"/>
            <a:t>. die FIFA-</a:t>
          </a:r>
          <a:r>
            <a:rPr lang="en-US" sz="1300" kern="1200" dirty="0" err="1"/>
            <a:t>Vroue</a:t>
          </a:r>
          <a:r>
            <a:rPr lang="en-US" sz="1300" kern="1200" dirty="0"/>
            <a:t>-</a:t>
          </a:r>
          <a:r>
            <a:rPr lang="en-US" sz="1300" kern="1200" dirty="0" err="1"/>
            <a:t>W</a:t>
          </a:r>
          <a:r>
            <a:rPr lang="en-US" sz="1300" kern="1200" dirty="0" err="1">
              <a:latin typeface="Calibri" panose="020F0502020204030204" pitchFamily="34" charset="0"/>
              <a:ea typeface="Calibri" panose="020F0502020204030204" pitchFamily="34" charset="0"/>
              <a:cs typeface="Calibri" panose="020F0502020204030204" pitchFamily="34" charset="0"/>
            </a:rPr>
            <a:t>êreldbeker</a:t>
          </a:r>
          <a:r>
            <a:rPr lang="en-US" sz="1300" kern="1200" dirty="0">
              <a:latin typeface="Calibri" panose="020F0502020204030204" pitchFamily="34" charset="0"/>
              <a:ea typeface="Calibri" panose="020F0502020204030204" pitchFamily="34" charset="0"/>
              <a:cs typeface="Calibri" panose="020F0502020204030204" pitchFamily="34" charset="0"/>
            </a:rPr>
            <a:t> se </a:t>
          </a:r>
          <a:r>
            <a:rPr lang="en-US" sz="1300" kern="1200" dirty="0" err="1">
              <a:latin typeface="Calibri" panose="020F0502020204030204" pitchFamily="34" charset="0"/>
              <a:ea typeface="Calibri" panose="020F0502020204030204" pitchFamily="34" charset="0"/>
              <a:cs typeface="Calibri" panose="020F0502020204030204" pitchFamily="34" charset="0"/>
            </a:rPr>
            <a:t>prysgeld</a:t>
          </a:r>
          <a:r>
            <a:rPr lang="en-US" sz="1300" kern="1200" dirty="0">
              <a:latin typeface="Calibri" panose="020F0502020204030204" pitchFamily="34" charset="0"/>
              <a:ea typeface="Calibri" panose="020F0502020204030204" pitchFamily="34" charset="0"/>
              <a:cs typeface="Calibri" panose="020F0502020204030204" pitchFamily="34" charset="0"/>
            </a:rPr>
            <a:t> het </a:t>
          </a:r>
          <a:r>
            <a:rPr lang="en-US" sz="1300" kern="1200" dirty="0" err="1">
              <a:latin typeface="Calibri" panose="020F0502020204030204" pitchFamily="34" charset="0"/>
              <a:ea typeface="Calibri" panose="020F0502020204030204" pitchFamily="34" charset="0"/>
              <a:cs typeface="Calibri" panose="020F0502020204030204" pitchFamily="34" charset="0"/>
            </a:rPr>
            <a:t>gestyg</a:t>
          </a:r>
          <a:r>
            <a:rPr lang="en-US" sz="1300" kern="1200" dirty="0">
              <a:latin typeface="Calibri" panose="020F0502020204030204" pitchFamily="34" charset="0"/>
              <a:ea typeface="Calibri" panose="020F0502020204030204" pitchFamily="34" charset="0"/>
              <a:cs typeface="Calibri" panose="020F0502020204030204" pitchFamily="34" charset="0"/>
            </a:rPr>
            <a:t> van $30 </a:t>
          </a:r>
          <a:r>
            <a:rPr lang="en-US" sz="1300" kern="1200" dirty="0" err="1">
              <a:latin typeface="Calibri" panose="020F0502020204030204" pitchFamily="34" charset="0"/>
              <a:ea typeface="Calibri" panose="020F0502020204030204" pitchFamily="34" charset="0"/>
              <a:cs typeface="Calibri" panose="020F0502020204030204" pitchFamily="34" charset="0"/>
            </a:rPr>
            <a:t>miljoen</a:t>
          </a:r>
          <a:r>
            <a:rPr lang="en-US" sz="1300" kern="1200" dirty="0">
              <a:latin typeface="Calibri" panose="020F0502020204030204" pitchFamily="34" charset="0"/>
              <a:ea typeface="Calibri" panose="020F0502020204030204" pitchFamily="34" charset="0"/>
              <a:cs typeface="Calibri" panose="020F0502020204030204" pitchFamily="34" charset="0"/>
            </a:rPr>
            <a:t> in 2018 tot $110 </a:t>
          </a:r>
          <a:r>
            <a:rPr lang="en-US" sz="1300" kern="1200" dirty="0" err="1">
              <a:latin typeface="Calibri" panose="020F0502020204030204" pitchFamily="34" charset="0"/>
              <a:ea typeface="Calibri" panose="020F0502020204030204" pitchFamily="34" charset="0"/>
              <a:cs typeface="Calibri" panose="020F0502020204030204" pitchFamily="34" charset="0"/>
            </a:rPr>
            <a:t>miljoen</a:t>
          </a:r>
          <a:r>
            <a:rPr lang="en-US" sz="1300" kern="1200" dirty="0">
              <a:latin typeface="Calibri" panose="020F0502020204030204" pitchFamily="34" charset="0"/>
              <a:ea typeface="Calibri" panose="020F0502020204030204" pitchFamily="34" charset="0"/>
              <a:cs typeface="Calibri" panose="020F0502020204030204" pitchFamily="34" charset="0"/>
            </a:rPr>
            <a:t> in 2023. </a:t>
          </a:r>
          <a:endParaRPr lang="en-US" sz="1300" kern="1200" dirty="0"/>
        </a:p>
        <a:p>
          <a:pPr marL="114300" lvl="1" indent="-114300" algn="l" defTabSz="577850">
            <a:lnSpc>
              <a:spcPct val="90000"/>
            </a:lnSpc>
            <a:spcBef>
              <a:spcPct val="0"/>
            </a:spcBef>
            <a:spcAft>
              <a:spcPct val="15000"/>
            </a:spcAft>
            <a:buChar char="•"/>
          </a:pPr>
          <a:r>
            <a:rPr lang="en-US" sz="1300" kern="1200" dirty="0"/>
            <a:t>Sien </a:t>
          </a:r>
          <a:r>
            <a:rPr lang="en-US" sz="1300" kern="1200" dirty="0" err="1"/>
            <a:t>vrouesport</a:t>
          </a:r>
          <a:r>
            <a:rPr lang="en-US" sz="1300" kern="1200" dirty="0"/>
            <a:t> as ‘n </a:t>
          </a:r>
          <a:r>
            <a:rPr lang="en-US" sz="1300" kern="1200" dirty="0" err="1"/>
            <a:t>belegging</a:t>
          </a:r>
          <a:r>
            <a:rPr lang="en-US" sz="1300" kern="1200" dirty="0"/>
            <a:t>, </a:t>
          </a:r>
          <a:r>
            <a:rPr lang="en-US" sz="1300" kern="1200" dirty="0" err="1"/>
            <a:t>nie</a:t>
          </a:r>
          <a:r>
            <a:rPr lang="en-US" sz="1300" kern="1200" dirty="0"/>
            <a:t> as </a:t>
          </a:r>
          <a:r>
            <a:rPr lang="en-US" sz="1300" kern="1200" dirty="0" err="1"/>
            <a:t>liefdadigheid</a:t>
          </a:r>
          <a:r>
            <a:rPr lang="en-US" sz="1300" kern="1200" dirty="0"/>
            <a:t> </a:t>
          </a:r>
          <a:r>
            <a:rPr lang="en-US" sz="1300" kern="1200" dirty="0" err="1"/>
            <a:t>nie</a:t>
          </a:r>
          <a:r>
            <a:rPr lang="en-US" sz="1300" kern="1200" dirty="0"/>
            <a:t>. </a:t>
          </a:r>
        </a:p>
      </dsp:txBody>
      <dsp:txXfrm>
        <a:off x="0" y="448671"/>
        <a:ext cx="4654296" cy="1310400"/>
      </dsp:txXfrm>
    </dsp:sp>
    <dsp:sp modelId="{3A2C05F2-D1AB-415B-872F-77DBCFBF2BDC}">
      <dsp:nvSpPr>
        <dsp:cNvPr id="0" name=""/>
        <dsp:cNvSpPr/>
      </dsp:nvSpPr>
      <dsp:spPr>
        <a:xfrm>
          <a:off x="232714" y="256791"/>
          <a:ext cx="3258007" cy="3837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3145" tIns="0" rIns="123145" bIns="0" numCol="1" spcCol="1270" anchor="ctr" anchorCtr="0">
          <a:noAutofit/>
        </a:bodyPr>
        <a:lstStyle/>
        <a:p>
          <a:pPr marL="0" lvl="0" indent="0" algn="l" defTabSz="577850">
            <a:lnSpc>
              <a:spcPct val="90000"/>
            </a:lnSpc>
            <a:spcBef>
              <a:spcPct val="0"/>
            </a:spcBef>
            <a:spcAft>
              <a:spcPct val="35000"/>
            </a:spcAft>
            <a:buNone/>
          </a:pPr>
          <a:r>
            <a:rPr lang="en-US" sz="1300" b="1" kern="1200" dirty="0" err="1"/>
            <a:t>Vermeerder</a:t>
          </a:r>
          <a:r>
            <a:rPr lang="en-US" sz="1300" b="1" kern="1200" dirty="0"/>
            <a:t> </a:t>
          </a:r>
          <a:r>
            <a:rPr lang="en-US" sz="1300" b="1" kern="1200" dirty="0" err="1"/>
            <a:t>fondse</a:t>
          </a:r>
          <a:r>
            <a:rPr lang="en-US" sz="1300" b="1" kern="1200" dirty="0"/>
            <a:t>:</a:t>
          </a:r>
        </a:p>
      </dsp:txBody>
      <dsp:txXfrm>
        <a:off x="251448" y="275525"/>
        <a:ext cx="3220539" cy="346292"/>
      </dsp:txXfrm>
    </dsp:sp>
    <dsp:sp modelId="{DB069AE5-F3D4-4D61-877B-4583E09C9039}">
      <dsp:nvSpPr>
        <dsp:cNvPr id="0" name=""/>
        <dsp:cNvSpPr/>
      </dsp:nvSpPr>
      <dsp:spPr>
        <a:xfrm>
          <a:off x="0" y="2021151"/>
          <a:ext cx="4654296" cy="15561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61225" tIns="270764" rIns="36122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err="1"/>
            <a:t>Beklemtoon</a:t>
          </a:r>
          <a:r>
            <a:rPr lang="en-US" sz="1300" kern="1200" dirty="0"/>
            <a:t> </a:t>
          </a:r>
          <a:r>
            <a:rPr lang="en-US" sz="1300" kern="1200" dirty="0" err="1"/>
            <a:t>vrouesport</a:t>
          </a:r>
          <a:r>
            <a:rPr lang="en-US" sz="1300" kern="1200" dirty="0"/>
            <a:t> as </a:t>
          </a:r>
          <a:r>
            <a:rPr lang="en-US" sz="1300" kern="1200" dirty="0" err="1"/>
            <a:t>mededingend</a:t>
          </a:r>
          <a:r>
            <a:rPr lang="en-US" sz="1300" kern="1200" dirty="0"/>
            <a:t> </a:t>
          </a:r>
          <a:r>
            <a:rPr lang="en-US" sz="1300" kern="1200" dirty="0" err="1"/>
            <a:t>en</a:t>
          </a:r>
          <a:r>
            <a:rPr lang="en-US" sz="1300" kern="1200" dirty="0"/>
            <a:t> </a:t>
          </a:r>
          <a:r>
            <a:rPr lang="en-US" sz="1300" kern="1200" dirty="0" err="1"/>
            <a:t>inspirerend</a:t>
          </a:r>
          <a:r>
            <a:rPr lang="en-US" sz="1300" kern="1200" dirty="0"/>
            <a:t>.</a:t>
          </a:r>
        </a:p>
        <a:p>
          <a:pPr marL="114300" lvl="1" indent="-114300" algn="l" defTabSz="577850">
            <a:lnSpc>
              <a:spcPct val="90000"/>
            </a:lnSpc>
            <a:spcBef>
              <a:spcPct val="0"/>
            </a:spcBef>
            <a:spcAft>
              <a:spcPct val="15000"/>
            </a:spcAft>
            <a:buChar char="•"/>
          </a:pPr>
          <a:r>
            <a:rPr lang="en-US" sz="1300" kern="1200" dirty="0"/>
            <a:t>Werk </a:t>
          </a:r>
          <a:r>
            <a:rPr lang="en-US" sz="1300" kern="1200" dirty="0" err="1"/>
            <a:t>saam</a:t>
          </a:r>
          <a:r>
            <a:rPr lang="en-US" sz="1300" kern="1200" dirty="0"/>
            <a:t> met die media om </a:t>
          </a:r>
          <a:r>
            <a:rPr lang="en-US" sz="1300" kern="1200" dirty="0" err="1"/>
            <a:t>stereotipes</a:t>
          </a:r>
          <a:r>
            <a:rPr lang="en-US" sz="1300" kern="1200" dirty="0"/>
            <a:t> </a:t>
          </a:r>
          <a:r>
            <a:rPr lang="en-US" sz="1300" kern="1200" dirty="0" err="1"/>
            <a:t>uit</a:t>
          </a:r>
          <a:r>
            <a:rPr lang="en-US" sz="1300" kern="1200" dirty="0"/>
            <a:t> </a:t>
          </a:r>
          <a:r>
            <a:rPr lang="en-US" sz="1300" kern="1200" dirty="0" err="1"/>
            <a:t>te</a:t>
          </a:r>
          <a:r>
            <a:rPr lang="en-US" sz="1300" kern="1200" dirty="0"/>
            <a:t> </a:t>
          </a:r>
          <a:r>
            <a:rPr lang="en-US" sz="1300" kern="1200" dirty="0" err="1"/>
            <a:t>daag</a:t>
          </a:r>
          <a:r>
            <a:rPr lang="en-US" sz="1300" kern="1200" dirty="0"/>
            <a:t>. </a:t>
          </a:r>
        </a:p>
        <a:p>
          <a:pPr marL="114300" lvl="1" indent="-114300" algn="l" defTabSz="577850">
            <a:lnSpc>
              <a:spcPct val="90000"/>
            </a:lnSpc>
            <a:spcBef>
              <a:spcPct val="0"/>
            </a:spcBef>
            <a:spcAft>
              <a:spcPct val="15000"/>
            </a:spcAft>
            <a:buChar char="•"/>
          </a:pPr>
          <a:r>
            <a:rPr lang="en-US" sz="1300" kern="1200" dirty="0"/>
            <a:t>Die </a:t>
          </a:r>
          <a:r>
            <a:rPr lang="en-US" sz="1300" kern="1200" dirty="0" err="1"/>
            <a:t>opleidiing</a:t>
          </a:r>
          <a:r>
            <a:rPr lang="en-US" sz="1300" kern="1200" dirty="0"/>
            <a:t> </a:t>
          </a:r>
          <a:r>
            <a:rPr lang="en-US" sz="1300" kern="1200" dirty="0" err="1"/>
            <a:t>en</a:t>
          </a:r>
          <a:r>
            <a:rPr lang="en-US" sz="1300" kern="1200" dirty="0"/>
            <a:t> </a:t>
          </a:r>
          <a:r>
            <a:rPr lang="en-US" sz="1300" kern="1200" dirty="0" err="1"/>
            <a:t>werwing</a:t>
          </a:r>
          <a:r>
            <a:rPr lang="en-US" sz="1300" kern="1200" dirty="0"/>
            <a:t> van </a:t>
          </a:r>
          <a:r>
            <a:rPr lang="en-US" sz="1300" kern="1200" dirty="0" err="1"/>
            <a:t>vroulike</a:t>
          </a:r>
          <a:r>
            <a:rPr lang="en-US" sz="1300" kern="1200" dirty="0"/>
            <a:t> </a:t>
          </a:r>
          <a:r>
            <a:rPr lang="en-US" sz="1300" kern="1200" dirty="0" err="1"/>
            <a:t>verslaggewers</a:t>
          </a:r>
          <a:r>
            <a:rPr lang="en-US" sz="1300" kern="1200" dirty="0"/>
            <a:t>.</a:t>
          </a:r>
        </a:p>
        <a:p>
          <a:pPr marL="114300" lvl="1" indent="-114300" algn="l" defTabSz="577850">
            <a:lnSpc>
              <a:spcPct val="90000"/>
            </a:lnSpc>
            <a:spcBef>
              <a:spcPct val="0"/>
            </a:spcBef>
            <a:spcAft>
              <a:spcPct val="15000"/>
            </a:spcAft>
            <a:buChar char="•"/>
          </a:pPr>
          <a:r>
            <a:rPr lang="en-US" sz="1300" kern="1200" dirty="0" err="1"/>
            <a:t>Voorbeeld</a:t>
          </a:r>
          <a:r>
            <a:rPr lang="en-US" sz="1300" kern="1200" dirty="0"/>
            <a:t>: 2022 </a:t>
          </a:r>
          <a:r>
            <a:rPr lang="en-US" sz="1300" kern="1200" dirty="0" err="1"/>
            <a:t>Vroue</a:t>
          </a:r>
          <a:r>
            <a:rPr lang="en-US" sz="1300" kern="1200" dirty="0"/>
            <a:t> </a:t>
          </a:r>
          <a:r>
            <a:rPr lang="en-US" sz="1300" kern="1200" dirty="0" err="1"/>
            <a:t>Krieket</a:t>
          </a:r>
          <a:r>
            <a:rPr lang="en-US" sz="1300" kern="1200" dirty="0"/>
            <a:t> </a:t>
          </a:r>
          <a:r>
            <a:rPr lang="en-US" sz="1300" kern="1200" dirty="0" err="1"/>
            <a:t>W</a:t>
          </a:r>
          <a:r>
            <a:rPr lang="en-US" sz="1300" kern="1200" dirty="0" err="1">
              <a:latin typeface="Calibri" panose="020F0502020204030204" pitchFamily="34" charset="0"/>
              <a:ea typeface="Calibri" panose="020F0502020204030204" pitchFamily="34" charset="0"/>
              <a:cs typeface="Calibri" panose="020F0502020204030204" pitchFamily="34" charset="0"/>
            </a:rPr>
            <a:t>êreldbeker</a:t>
          </a:r>
          <a:r>
            <a:rPr lang="en-US" sz="1300" kern="1200" dirty="0"/>
            <a:t>- 104.8 </a:t>
          </a:r>
          <a:r>
            <a:rPr lang="en-US" sz="1300" kern="1200" dirty="0" err="1"/>
            <a:t>miljoen</a:t>
          </a:r>
          <a:r>
            <a:rPr lang="en-US" sz="1300" kern="1200" dirty="0"/>
            <a:t> TV-</a:t>
          </a:r>
          <a:r>
            <a:rPr lang="en-US" sz="1300" kern="1200" dirty="0" err="1"/>
            <a:t>kykers</a:t>
          </a:r>
          <a:r>
            <a:rPr lang="en-US" sz="1300" kern="1200" dirty="0"/>
            <a:t>, 1.64 </a:t>
          </a:r>
          <a:r>
            <a:rPr lang="en-US" sz="1300" kern="1200" dirty="0" err="1"/>
            <a:t>miljard</a:t>
          </a:r>
          <a:r>
            <a:rPr lang="en-US" sz="1300" kern="1200" dirty="0"/>
            <a:t> </a:t>
          </a:r>
          <a:r>
            <a:rPr lang="en-US" sz="1300" kern="1200" dirty="0" err="1"/>
            <a:t>aanlyn</a:t>
          </a:r>
          <a:r>
            <a:rPr lang="en-US" sz="1300" kern="1200" dirty="0"/>
            <a:t> </a:t>
          </a:r>
          <a:r>
            <a:rPr lang="en-US" sz="1300" kern="1200" dirty="0" err="1"/>
            <a:t>kykers</a:t>
          </a:r>
          <a:r>
            <a:rPr lang="en-US" sz="1300" kern="1200" dirty="0"/>
            <a:t>.</a:t>
          </a:r>
        </a:p>
      </dsp:txBody>
      <dsp:txXfrm>
        <a:off x="0" y="2021151"/>
        <a:ext cx="4654296" cy="1556100"/>
      </dsp:txXfrm>
    </dsp:sp>
    <dsp:sp modelId="{B72B3858-FFE6-4019-AFED-0400C47BD70B}">
      <dsp:nvSpPr>
        <dsp:cNvPr id="0" name=""/>
        <dsp:cNvSpPr/>
      </dsp:nvSpPr>
      <dsp:spPr>
        <a:xfrm>
          <a:off x="232714" y="1829271"/>
          <a:ext cx="3258007" cy="3837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3145" tIns="0" rIns="123145" bIns="0" numCol="1" spcCol="1270" anchor="ctr" anchorCtr="0">
          <a:noAutofit/>
        </a:bodyPr>
        <a:lstStyle/>
        <a:p>
          <a:pPr marL="0" lvl="0" indent="0" algn="l" defTabSz="577850">
            <a:lnSpc>
              <a:spcPct val="90000"/>
            </a:lnSpc>
            <a:spcBef>
              <a:spcPct val="0"/>
            </a:spcBef>
            <a:spcAft>
              <a:spcPct val="35000"/>
            </a:spcAft>
            <a:buNone/>
          </a:pPr>
          <a:r>
            <a:rPr lang="en-US" sz="1300" b="1" kern="1200" dirty="0"/>
            <a:t>Beter </a:t>
          </a:r>
          <a:r>
            <a:rPr lang="en-US" sz="1300" b="1" kern="1200" dirty="0" err="1"/>
            <a:t>mediablootstelling</a:t>
          </a:r>
          <a:endParaRPr lang="en-US" sz="1300" kern="1200" dirty="0"/>
        </a:p>
      </dsp:txBody>
      <dsp:txXfrm>
        <a:off x="251448" y="1848005"/>
        <a:ext cx="3220539" cy="346292"/>
      </dsp:txXfrm>
    </dsp:sp>
    <dsp:sp modelId="{8C5809F3-0ADE-4F32-A0F8-46899E449592}">
      <dsp:nvSpPr>
        <dsp:cNvPr id="0" name=""/>
        <dsp:cNvSpPr/>
      </dsp:nvSpPr>
      <dsp:spPr>
        <a:xfrm>
          <a:off x="0" y="3839331"/>
          <a:ext cx="4654296" cy="9418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61225" tIns="270764" rIns="36122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Hou op om mans as </a:t>
          </a:r>
          <a:r>
            <a:rPr lang="en-US" sz="1300" kern="1200" dirty="0" err="1"/>
            <a:t>voortreflike</a:t>
          </a:r>
          <a:r>
            <a:rPr lang="en-US" sz="1300" kern="1200" dirty="0"/>
            <a:t> </a:t>
          </a:r>
          <a:r>
            <a:rPr lang="en-US" sz="1300" kern="1200" dirty="0" err="1"/>
            <a:t>atlete</a:t>
          </a:r>
          <a:r>
            <a:rPr lang="en-US" sz="1300" kern="1200" dirty="0"/>
            <a:t> </a:t>
          </a:r>
          <a:r>
            <a:rPr lang="en-US" sz="1300" kern="1200" dirty="0" err="1"/>
            <a:t>uit</a:t>
          </a:r>
          <a:r>
            <a:rPr lang="en-US" sz="1300" kern="1200" dirty="0"/>
            <a:t> </a:t>
          </a:r>
          <a:r>
            <a:rPr lang="en-US" sz="1300" kern="1200" dirty="0" err="1"/>
            <a:t>te</a:t>
          </a:r>
          <a:r>
            <a:rPr lang="en-US" sz="1300" kern="1200" dirty="0"/>
            <a:t> </a:t>
          </a:r>
          <a:r>
            <a:rPr lang="en-US" sz="1300" kern="1200" dirty="0" err="1"/>
            <a:t>beeld</a:t>
          </a:r>
          <a:r>
            <a:rPr lang="en-US" sz="1300" kern="1200" dirty="0"/>
            <a:t>.</a:t>
          </a:r>
        </a:p>
        <a:p>
          <a:pPr marL="114300" lvl="1" indent="-114300" algn="l" defTabSz="577850">
            <a:lnSpc>
              <a:spcPct val="90000"/>
            </a:lnSpc>
            <a:spcBef>
              <a:spcPct val="0"/>
            </a:spcBef>
            <a:spcAft>
              <a:spcPct val="15000"/>
            </a:spcAft>
            <a:buChar char="•"/>
          </a:pPr>
          <a:r>
            <a:rPr lang="en-US" sz="1300" kern="1200" dirty="0" err="1"/>
            <a:t>Beklemtoon</a:t>
          </a:r>
          <a:r>
            <a:rPr lang="en-US" sz="1300" kern="1200" dirty="0"/>
            <a:t> </a:t>
          </a:r>
          <a:r>
            <a:rPr lang="en-US" sz="1300" kern="1200" dirty="0" err="1"/>
            <a:t>vroue</a:t>
          </a:r>
          <a:r>
            <a:rPr lang="en-US" sz="1300" kern="1200" dirty="0"/>
            <a:t> se </a:t>
          </a:r>
          <a:r>
            <a:rPr lang="en-US" sz="1300" kern="1200" dirty="0" err="1"/>
            <a:t>unieke</a:t>
          </a:r>
          <a:r>
            <a:rPr lang="en-US" sz="1300" kern="1200" dirty="0"/>
            <a:t> </a:t>
          </a:r>
          <a:r>
            <a:rPr lang="en-US" sz="1300" kern="1200" dirty="0" err="1"/>
            <a:t>sterkpunte</a:t>
          </a:r>
          <a:r>
            <a:rPr lang="en-US" sz="1300" kern="1200" dirty="0"/>
            <a:t> (</a:t>
          </a:r>
          <a:r>
            <a:rPr lang="en-US" sz="1300" kern="1200" dirty="0" err="1"/>
            <a:t>bv</a:t>
          </a:r>
          <a:r>
            <a:rPr lang="en-US" sz="1300" kern="1200" dirty="0"/>
            <a:t>, minder </a:t>
          </a:r>
          <a:r>
            <a:rPr lang="en-US" sz="1300" kern="1200" dirty="0" err="1"/>
            <a:t>beserings</a:t>
          </a:r>
          <a:r>
            <a:rPr lang="en-US" sz="1300" kern="1200" dirty="0"/>
            <a:t>, </a:t>
          </a:r>
          <a:r>
            <a:rPr lang="en-US" sz="1300" kern="1200" dirty="0" err="1"/>
            <a:t>uithouvermo</a:t>
          </a:r>
          <a:r>
            <a:rPr lang="en-US" sz="1300" kern="1200" dirty="0" err="1">
              <a:latin typeface="Calibri" panose="020F0502020204030204" pitchFamily="34" charset="0"/>
              <a:ea typeface="Calibri" panose="020F0502020204030204" pitchFamily="34" charset="0"/>
              <a:cs typeface="Calibri" panose="020F0502020204030204" pitchFamily="34" charset="0"/>
            </a:rPr>
            <a:t>ë-voordele</a:t>
          </a:r>
          <a:r>
            <a:rPr lang="en-US" sz="1300" kern="1200" dirty="0">
              <a:latin typeface="Calibri" panose="020F0502020204030204" pitchFamily="34" charset="0"/>
              <a:ea typeface="Calibri" panose="020F0502020204030204" pitchFamily="34" charset="0"/>
              <a:cs typeface="Calibri" panose="020F0502020204030204" pitchFamily="34" charset="0"/>
            </a:rPr>
            <a:t>)</a:t>
          </a:r>
          <a:endParaRPr lang="en-US" sz="1300" kern="1200" dirty="0"/>
        </a:p>
      </dsp:txBody>
      <dsp:txXfrm>
        <a:off x="0" y="3839331"/>
        <a:ext cx="4654296" cy="941850"/>
      </dsp:txXfrm>
    </dsp:sp>
    <dsp:sp modelId="{E74ED450-F465-412F-B0F9-377029350CE6}">
      <dsp:nvSpPr>
        <dsp:cNvPr id="0" name=""/>
        <dsp:cNvSpPr/>
      </dsp:nvSpPr>
      <dsp:spPr>
        <a:xfrm>
          <a:off x="232714" y="3647451"/>
          <a:ext cx="3258007" cy="3837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3145" tIns="0" rIns="123145" bIns="0" numCol="1" spcCol="1270" anchor="ctr" anchorCtr="0">
          <a:noAutofit/>
        </a:bodyPr>
        <a:lstStyle/>
        <a:p>
          <a:pPr marL="0" lvl="0" indent="0" algn="l" defTabSz="577850">
            <a:lnSpc>
              <a:spcPct val="90000"/>
            </a:lnSpc>
            <a:spcBef>
              <a:spcPct val="0"/>
            </a:spcBef>
            <a:spcAft>
              <a:spcPct val="35000"/>
            </a:spcAft>
            <a:buNone/>
          </a:pPr>
          <a:r>
            <a:rPr lang="en-US" sz="1300" b="1" kern="1200" dirty="0" err="1"/>
            <a:t>Daag</a:t>
          </a:r>
          <a:r>
            <a:rPr lang="en-US" sz="1300" b="1" kern="1200" dirty="0"/>
            <a:t> </a:t>
          </a:r>
          <a:r>
            <a:rPr lang="en-US" sz="1300" b="1" kern="1200" dirty="0" err="1"/>
            <a:t>stereotipes</a:t>
          </a:r>
          <a:r>
            <a:rPr lang="en-US" sz="1300" b="1" kern="1200" dirty="0"/>
            <a:t> </a:t>
          </a:r>
          <a:r>
            <a:rPr lang="en-US" sz="1300" b="1" kern="1200" dirty="0" err="1"/>
            <a:t>uit</a:t>
          </a:r>
          <a:r>
            <a:rPr lang="en-US" sz="1300" b="1" kern="1200" dirty="0"/>
            <a:t>:</a:t>
          </a:r>
        </a:p>
      </dsp:txBody>
      <dsp:txXfrm>
        <a:off x="251448" y="3666185"/>
        <a:ext cx="3220539" cy="346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63F51-3C52-487F-AA00-55598F203AF7}">
      <dsp:nvSpPr>
        <dsp:cNvPr id="0" name=""/>
        <dsp:cNvSpPr/>
      </dsp:nvSpPr>
      <dsp:spPr>
        <a:xfrm>
          <a:off x="2814" y="190919"/>
          <a:ext cx="1692258" cy="676903"/>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err="1"/>
            <a:t>Gelyke</a:t>
          </a:r>
          <a:r>
            <a:rPr lang="en-US" sz="1600" b="1" kern="1200" dirty="0"/>
            <a:t> </a:t>
          </a:r>
          <a:r>
            <a:rPr lang="en-US" sz="1600" b="1" kern="1200" dirty="0" err="1"/>
            <a:t>geleenthede</a:t>
          </a:r>
          <a:r>
            <a:rPr lang="en-US" sz="1600" b="1" kern="1200" dirty="0"/>
            <a:t> </a:t>
          </a:r>
          <a:r>
            <a:rPr lang="en-US" sz="1600" b="1" kern="1200" dirty="0" err="1"/>
            <a:t>vir</a:t>
          </a:r>
          <a:r>
            <a:rPr lang="en-US" sz="1600" b="1" kern="1200" dirty="0"/>
            <a:t> alle </a:t>
          </a:r>
          <a:r>
            <a:rPr lang="en-US" sz="1600" b="1" kern="1200" dirty="0" err="1"/>
            <a:t>geslagte</a:t>
          </a:r>
          <a:r>
            <a:rPr lang="en-US" sz="1600" b="1" kern="1200" dirty="0"/>
            <a:t>: </a:t>
          </a:r>
          <a:endParaRPr lang="en-US" sz="1600" kern="1200" dirty="0"/>
        </a:p>
      </dsp:txBody>
      <dsp:txXfrm>
        <a:off x="2814" y="190919"/>
        <a:ext cx="1692258" cy="676903"/>
      </dsp:txXfrm>
    </dsp:sp>
    <dsp:sp modelId="{C60E5CC7-A101-4C37-8016-CB01F22DBEB6}">
      <dsp:nvSpPr>
        <dsp:cNvPr id="0" name=""/>
        <dsp:cNvSpPr/>
      </dsp:nvSpPr>
      <dsp:spPr>
        <a:xfrm>
          <a:off x="2814" y="867822"/>
          <a:ext cx="1692258" cy="1809126"/>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a:t>Toegang</a:t>
          </a:r>
          <a:r>
            <a:rPr lang="en-US" sz="1600" kern="1200" dirty="0"/>
            <a:t>, </a:t>
          </a:r>
          <a:r>
            <a:rPr lang="en-US" sz="1600" kern="1200" dirty="0" err="1"/>
            <a:t>hulpbronne</a:t>
          </a:r>
          <a:r>
            <a:rPr lang="en-US" sz="1600" kern="1200" dirty="0"/>
            <a:t> </a:t>
          </a:r>
          <a:r>
            <a:rPr lang="en-US" sz="1600" kern="1200" dirty="0" err="1"/>
            <a:t>en</a:t>
          </a:r>
          <a:r>
            <a:rPr lang="en-US" sz="1600" kern="1200" dirty="0"/>
            <a:t> </a:t>
          </a:r>
          <a:r>
            <a:rPr lang="en-US" sz="1600" kern="1200" dirty="0" err="1"/>
            <a:t>deelname</a:t>
          </a:r>
          <a:r>
            <a:rPr lang="en-US" sz="1600" kern="1200" dirty="0"/>
            <a:t> </a:t>
          </a:r>
          <a:r>
            <a:rPr lang="en-US" sz="1600" kern="1200" dirty="0" err="1"/>
            <a:t>moet</a:t>
          </a:r>
          <a:r>
            <a:rPr lang="en-US" sz="1600" kern="1200" dirty="0"/>
            <a:t> </a:t>
          </a:r>
          <a:r>
            <a:rPr lang="en-US" sz="1600" kern="1200" dirty="0" err="1"/>
            <a:t>vir</a:t>
          </a:r>
          <a:r>
            <a:rPr lang="en-US" sz="1600" kern="1200" dirty="0"/>
            <a:t> </a:t>
          </a:r>
          <a:r>
            <a:rPr lang="en-US" sz="1600" kern="1200" dirty="0" err="1"/>
            <a:t>almal</a:t>
          </a:r>
          <a:r>
            <a:rPr lang="en-US" sz="1600" kern="1200" dirty="0"/>
            <a:t> </a:t>
          </a:r>
          <a:r>
            <a:rPr lang="en-US" sz="1600" kern="1200" dirty="0" err="1"/>
            <a:t>regverdig</a:t>
          </a:r>
          <a:r>
            <a:rPr lang="en-US" sz="1600" kern="1200" dirty="0"/>
            <a:t> wees. </a:t>
          </a:r>
        </a:p>
      </dsp:txBody>
      <dsp:txXfrm>
        <a:off x="2814" y="867822"/>
        <a:ext cx="1692258" cy="1809126"/>
      </dsp:txXfrm>
    </dsp:sp>
    <dsp:sp modelId="{72187205-8027-4AB0-8F85-9E679661F3F7}">
      <dsp:nvSpPr>
        <dsp:cNvPr id="0" name=""/>
        <dsp:cNvSpPr/>
      </dsp:nvSpPr>
      <dsp:spPr>
        <a:xfrm>
          <a:off x="1931989" y="190919"/>
          <a:ext cx="1692258" cy="676903"/>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err="1"/>
            <a:t>Persoonlike</a:t>
          </a:r>
          <a:r>
            <a:rPr lang="en-US" sz="1600" b="1" kern="1200" dirty="0"/>
            <a:t> </a:t>
          </a:r>
          <a:r>
            <a:rPr lang="en-US" sz="1600" b="1" kern="1200" dirty="0" err="1"/>
            <a:t>verantwoor-delikheid</a:t>
          </a:r>
          <a:r>
            <a:rPr lang="en-US" sz="1600" b="1" kern="1200" dirty="0"/>
            <a:t> </a:t>
          </a:r>
          <a:endParaRPr lang="en-US" sz="1600" kern="1200" dirty="0"/>
        </a:p>
      </dsp:txBody>
      <dsp:txXfrm>
        <a:off x="1931989" y="190919"/>
        <a:ext cx="1692258" cy="676903"/>
      </dsp:txXfrm>
    </dsp:sp>
    <dsp:sp modelId="{F79C9AC8-CFF5-40D8-A29F-F10CF0B342D8}">
      <dsp:nvSpPr>
        <dsp:cNvPr id="0" name=""/>
        <dsp:cNvSpPr/>
      </dsp:nvSpPr>
      <dsp:spPr>
        <a:xfrm>
          <a:off x="1931989" y="867822"/>
          <a:ext cx="1692258" cy="1809126"/>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Wees </a:t>
          </a:r>
          <a:r>
            <a:rPr lang="en-US" sz="1600" kern="1200" dirty="0" err="1"/>
            <a:t>versigtig</a:t>
          </a:r>
          <a:r>
            <a:rPr lang="en-US" sz="1600" kern="1200" dirty="0"/>
            <a:t> met </a:t>
          </a:r>
          <a:r>
            <a:rPr lang="en-US" sz="1600" kern="1200" dirty="0" err="1"/>
            <a:t>jou</a:t>
          </a:r>
          <a:r>
            <a:rPr lang="en-US" sz="1600" kern="1200" dirty="0"/>
            <a:t> </a:t>
          </a:r>
          <a:r>
            <a:rPr lang="en-US" sz="1600" kern="1200" dirty="0" err="1"/>
            <a:t>woorde</a:t>
          </a:r>
          <a:r>
            <a:rPr lang="en-US" sz="1600" kern="1200" dirty="0"/>
            <a:t> </a:t>
          </a:r>
          <a:r>
            <a:rPr lang="en-US" sz="1600" kern="1200" dirty="0" err="1"/>
            <a:t>en</a:t>
          </a:r>
          <a:r>
            <a:rPr lang="en-US" sz="1600" kern="1200" dirty="0"/>
            <a:t> </a:t>
          </a:r>
          <a:r>
            <a:rPr lang="en-US" sz="1600" kern="1200" dirty="0" err="1"/>
            <a:t>optredes</a:t>
          </a:r>
          <a:r>
            <a:rPr lang="en-US" sz="1600" kern="1200" dirty="0"/>
            <a:t> om </a:t>
          </a:r>
          <a:r>
            <a:rPr lang="en-US" sz="1600" kern="1200" dirty="0" err="1"/>
            <a:t>te</a:t>
          </a:r>
          <a:r>
            <a:rPr lang="en-US" sz="1600" kern="1200" dirty="0"/>
            <a:t> </a:t>
          </a:r>
          <a:r>
            <a:rPr lang="en-US" sz="1600" kern="1200" dirty="0" err="1"/>
            <a:t>voorkom</a:t>
          </a:r>
          <a:r>
            <a:rPr lang="en-US" sz="1600" kern="1200" dirty="0"/>
            <a:t> </a:t>
          </a:r>
          <a:r>
            <a:rPr lang="en-US" sz="1600" kern="1200" dirty="0" err="1"/>
            <a:t>dat</a:t>
          </a:r>
          <a:r>
            <a:rPr lang="en-US" sz="1600" kern="1200" dirty="0"/>
            <a:t> </a:t>
          </a:r>
          <a:r>
            <a:rPr lang="en-US" sz="1600" kern="1200" dirty="0" err="1"/>
            <a:t>jy</a:t>
          </a:r>
          <a:r>
            <a:rPr lang="en-US" sz="1600" kern="1200" dirty="0"/>
            <a:t> </a:t>
          </a:r>
          <a:r>
            <a:rPr lang="en-US" sz="1600" kern="1200" dirty="0" err="1"/>
            <a:t>stereotipes</a:t>
          </a:r>
          <a:r>
            <a:rPr lang="en-US" sz="1600" kern="1200" dirty="0"/>
            <a:t> </a:t>
          </a:r>
          <a:r>
            <a:rPr lang="en-US" sz="1600" kern="1200" dirty="0" err="1"/>
            <a:t>versterk</a:t>
          </a:r>
          <a:r>
            <a:rPr lang="en-US" sz="1600" kern="1200" dirty="0"/>
            <a:t>.</a:t>
          </a:r>
        </a:p>
      </dsp:txBody>
      <dsp:txXfrm>
        <a:off x="1931989" y="867822"/>
        <a:ext cx="1692258" cy="1809126"/>
      </dsp:txXfrm>
    </dsp:sp>
    <dsp:sp modelId="{4708AAEC-CA77-4BD4-89F3-4C3CD6A9939A}">
      <dsp:nvSpPr>
        <dsp:cNvPr id="0" name=""/>
        <dsp:cNvSpPr/>
      </dsp:nvSpPr>
      <dsp:spPr>
        <a:xfrm>
          <a:off x="3861164" y="190919"/>
          <a:ext cx="1692258" cy="676903"/>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err="1"/>
            <a:t>Inklusiewe</a:t>
          </a:r>
          <a:r>
            <a:rPr lang="en-US" sz="1600" b="1" kern="1200" dirty="0"/>
            <a:t> </a:t>
          </a:r>
          <a:r>
            <a:rPr lang="en-US" sz="1600" b="1" kern="1200" dirty="0" err="1"/>
            <a:t>kommunikasie</a:t>
          </a:r>
          <a:r>
            <a:rPr lang="en-US" sz="1600" b="1" kern="1200" dirty="0"/>
            <a:t>: </a:t>
          </a:r>
          <a:endParaRPr lang="en-US" sz="1600" kern="1200" dirty="0"/>
        </a:p>
      </dsp:txBody>
      <dsp:txXfrm>
        <a:off x="3861164" y="190919"/>
        <a:ext cx="1692258" cy="676903"/>
      </dsp:txXfrm>
    </dsp:sp>
    <dsp:sp modelId="{F62A2A7A-0477-45A7-AD04-956D7335EF4A}">
      <dsp:nvSpPr>
        <dsp:cNvPr id="0" name=""/>
        <dsp:cNvSpPr/>
      </dsp:nvSpPr>
      <dsp:spPr>
        <a:xfrm>
          <a:off x="3861164" y="867822"/>
          <a:ext cx="1692258" cy="1809126"/>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a:t>Gebruik</a:t>
          </a:r>
          <a:r>
            <a:rPr lang="en-US" sz="1600" kern="1200" dirty="0"/>
            <a:t> </a:t>
          </a:r>
          <a:r>
            <a:rPr lang="en-US" sz="1600" kern="1200" dirty="0" err="1"/>
            <a:t>respekvolle</a:t>
          </a:r>
          <a:r>
            <a:rPr lang="en-US" sz="1600" kern="1200" dirty="0"/>
            <a:t> </a:t>
          </a:r>
          <a:r>
            <a:rPr lang="en-US" sz="1600" kern="1200" dirty="0" err="1"/>
            <a:t>en</a:t>
          </a:r>
          <a:r>
            <a:rPr lang="en-US" sz="1600" kern="1200" dirty="0"/>
            <a:t> </a:t>
          </a:r>
          <a:r>
            <a:rPr lang="en-US" sz="1600" kern="1200" dirty="0" err="1"/>
            <a:t>inklusiewe</a:t>
          </a:r>
          <a:r>
            <a:rPr lang="en-US" sz="1600" kern="1200" dirty="0"/>
            <a:t> taal, </a:t>
          </a:r>
          <a:r>
            <a:rPr lang="en-US" sz="1600" kern="1200" dirty="0" err="1"/>
            <a:t>veral</a:t>
          </a:r>
          <a:r>
            <a:rPr lang="en-US" sz="1600" kern="1200" dirty="0"/>
            <a:t> op </a:t>
          </a:r>
          <a:r>
            <a:rPr lang="en-US" sz="1600" kern="1200" dirty="0" err="1"/>
            <a:t>sosiale</a:t>
          </a:r>
          <a:r>
            <a:rPr lang="en-US" sz="1600" kern="1200" dirty="0"/>
            <a:t> media. </a:t>
          </a:r>
        </a:p>
      </dsp:txBody>
      <dsp:txXfrm>
        <a:off x="3861164" y="867822"/>
        <a:ext cx="1692258" cy="1809126"/>
      </dsp:txXfrm>
    </dsp:sp>
    <dsp:sp modelId="{5C749985-BF18-4A56-91E8-CB9243524777}">
      <dsp:nvSpPr>
        <dsp:cNvPr id="0" name=""/>
        <dsp:cNvSpPr/>
      </dsp:nvSpPr>
      <dsp:spPr>
        <a:xfrm>
          <a:off x="5790339" y="190919"/>
          <a:ext cx="1692258" cy="676903"/>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t>Learn and share: </a:t>
          </a:r>
          <a:endParaRPr lang="en-US" sz="1600" kern="1200"/>
        </a:p>
      </dsp:txBody>
      <dsp:txXfrm>
        <a:off x="5790339" y="190919"/>
        <a:ext cx="1692258" cy="676903"/>
      </dsp:txXfrm>
    </dsp:sp>
    <dsp:sp modelId="{97E3B9A2-A478-4640-9E0E-032B5195DC65}">
      <dsp:nvSpPr>
        <dsp:cNvPr id="0" name=""/>
        <dsp:cNvSpPr/>
      </dsp:nvSpPr>
      <dsp:spPr>
        <a:xfrm>
          <a:off x="5790339" y="867822"/>
          <a:ext cx="1692258" cy="1809126"/>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Research how others are promoting equity and spread those ideas.</a:t>
          </a:r>
        </a:p>
      </dsp:txBody>
      <dsp:txXfrm>
        <a:off x="5790339" y="867822"/>
        <a:ext cx="1692258" cy="180912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63844B-7743-4F65-80C8-85F038D46516}" type="datetimeFigureOut">
              <a:rPr lang="en-ZA" smtClean="0"/>
              <a:t>2025/10/07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654F63-DA4D-49D2-924E-1C95758FD257}" type="slidenum">
              <a:rPr lang="en-ZA" smtClean="0"/>
              <a:t>‹#›</a:t>
            </a:fld>
            <a:endParaRPr lang="en-ZA"/>
          </a:p>
        </p:txBody>
      </p:sp>
    </p:spTree>
    <p:extLst>
      <p:ext uri="{BB962C8B-B14F-4D97-AF65-F5344CB8AC3E}">
        <p14:creationId xmlns:p14="http://schemas.microsoft.com/office/powerpoint/2010/main" val="65532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3n5O1DkwO4"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bc.net.au/news/2022-07-20/fifa-could-double-2023-women-s-world-cup-prize-money-100-million/101254868"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frontofficesports.com/2022-womens-cricket-world-cup-generated-record-1-64b-views/" TargetMode="External"/><Relationship Id="rId4" Type="http://schemas.openxmlformats.org/officeDocument/2006/relationships/hyperlink" Target="https://sport.optus.com.au/news/womens-world-cup-2023/os59287/prize-money-fifa-womens-world-cup-2023-how-much-will-the-winners-make-each-tea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PT8GpcHwDoo"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Welkom terug graad 8's. Haal asseblief jou </a:t>
            </a:r>
            <a:r>
              <a:rPr lang="af-ZA" sz="1200" b="1" i="1" u="sng" kern="1200" dirty="0">
                <a:solidFill>
                  <a:schemeClr val="tx1"/>
                </a:solidFill>
                <a:effectLst/>
                <a:latin typeface="+mn-lt"/>
                <a:ea typeface="+mn-ea"/>
                <a:cs typeface="+mn-cs"/>
              </a:rPr>
              <a:t>Les 1-4 – Grafiese Organiseerder </a:t>
            </a:r>
            <a:r>
              <a:rPr lang="af-ZA" sz="1200" kern="1200" dirty="0">
                <a:solidFill>
                  <a:schemeClr val="tx1"/>
                </a:solidFill>
                <a:effectLst/>
                <a:latin typeface="+mn-lt"/>
                <a:ea typeface="+mn-ea"/>
                <a:cs typeface="+mn-cs"/>
              </a:rPr>
              <a:t>van verlede week uit en kyk na jou antwoorde van die Les 1-gedeelte. (Onderwyser kan </a:t>
            </a:r>
            <a:r>
              <a:rPr lang="af-ZA" sz="1200" b="1" i="1" u="sng" kern="1200" dirty="0">
                <a:solidFill>
                  <a:schemeClr val="tx1"/>
                </a:solidFill>
                <a:effectLst/>
                <a:latin typeface="+mn-lt"/>
                <a:ea typeface="+mn-ea"/>
                <a:cs typeface="+mn-cs"/>
              </a:rPr>
              <a:t>Les 1-4 – Grafiese Organiseerder MEMO</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deel, maar wys </a:t>
            </a:r>
            <a:r>
              <a:rPr lang="af-ZA" sz="1200" b="1" kern="1200" dirty="0">
                <a:solidFill>
                  <a:schemeClr val="tx1"/>
                </a:solidFill>
                <a:effectLst/>
                <a:latin typeface="+mn-lt"/>
                <a:ea typeface="+mn-ea"/>
                <a:cs typeface="+mn-cs"/>
              </a:rPr>
              <a:t>slegs </a:t>
            </a:r>
            <a:r>
              <a:rPr lang="af-ZA" sz="1200" kern="1200" dirty="0">
                <a:solidFill>
                  <a:schemeClr val="tx1"/>
                </a:solidFill>
                <a:effectLst/>
                <a:latin typeface="+mn-lt"/>
                <a:ea typeface="+mn-ea"/>
                <a:cs typeface="+mn-cs"/>
              </a:rPr>
              <a:t>die</a:t>
            </a:r>
            <a:r>
              <a:rPr lang="af-ZA" sz="1200" b="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antwoorde van Les 1)</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Jy kan die Les 2-gedeelte van jou Les </a:t>
            </a:r>
            <a:r>
              <a:rPr lang="af-ZA" sz="1200" b="1" i="1" u="sng" kern="1200" dirty="0">
                <a:solidFill>
                  <a:schemeClr val="tx1"/>
                </a:solidFill>
                <a:effectLst/>
                <a:latin typeface="+mn-lt"/>
                <a:ea typeface="+mn-ea"/>
                <a:cs typeface="+mn-cs"/>
              </a:rPr>
              <a:t>1-4 – Grafiese Organiseerder</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aan die einde van die les invul.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Vandag gaan ons oor </a:t>
            </a:r>
            <a:r>
              <a:rPr lang="af-ZA" sz="1200" b="1" kern="1200" dirty="0">
                <a:solidFill>
                  <a:schemeClr val="tx1"/>
                </a:solidFill>
                <a:effectLst/>
                <a:latin typeface="+mn-lt"/>
                <a:ea typeface="+mn-ea"/>
                <a:cs typeface="+mn-cs"/>
              </a:rPr>
              <a:t>GESLAGSGELYKHEID </a:t>
            </a:r>
            <a:r>
              <a:rPr lang="af-ZA" sz="1200" kern="1200" dirty="0">
                <a:solidFill>
                  <a:schemeClr val="tx1"/>
                </a:solidFill>
                <a:effectLst/>
                <a:latin typeface="+mn-lt"/>
                <a:ea typeface="+mn-ea"/>
                <a:cs typeface="+mn-cs"/>
              </a:rPr>
              <a:t>praat.</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ZA" dirty="0"/>
          </a:p>
        </p:txBody>
      </p:sp>
      <p:sp>
        <p:nvSpPr>
          <p:cNvPr id="4" name="Slide Number Placeholder 3"/>
          <p:cNvSpPr>
            <a:spLocks noGrp="1"/>
          </p:cNvSpPr>
          <p:nvPr>
            <p:ph type="sldNum" sz="quarter" idx="5"/>
          </p:nvPr>
        </p:nvSpPr>
        <p:spPr/>
        <p:txBody>
          <a:bodyPr/>
          <a:lstStyle/>
          <a:p>
            <a:fld id="{81654F63-DA4D-49D2-924E-1C95758FD257}" type="slidenum">
              <a:rPr lang="en-ZA" smtClean="0"/>
              <a:t>1</a:t>
            </a:fld>
            <a:endParaRPr lang="en-ZA"/>
          </a:p>
        </p:txBody>
      </p:sp>
    </p:spTree>
    <p:extLst>
      <p:ext uri="{BB962C8B-B14F-4D97-AF65-F5344CB8AC3E}">
        <p14:creationId xmlns:p14="http://schemas.microsoft.com/office/powerpoint/2010/main" val="491266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af-ZA" sz="1200" kern="1200" dirty="0">
                <a:solidFill>
                  <a:schemeClr val="tx1"/>
                </a:solidFill>
                <a:effectLst/>
                <a:latin typeface="+mn-lt"/>
                <a:ea typeface="+mn-ea"/>
                <a:cs typeface="+mn-cs"/>
              </a:rPr>
              <a:t>Voltooi </a:t>
            </a:r>
            <a:r>
              <a:rPr lang="af-ZA" sz="1200" b="1" i="1" u="sng" kern="1200" dirty="0">
                <a:solidFill>
                  <a:schemeClr val="tx1"/>
                </a:solidFill>
                <a:effectLst/>
                <a:latin typeface="+mn-lt"/>
                <a:ea typeface="+mn-ea"/>
                <a:cs typeface="+mn-cs"/>
              </a:rPr>
              <a:t>Les 2 - Werkkaart</a:t>
            </a:r>
            <a:r>
              <a:rPr lang="af-ZA" sz="1200" kern="1200" dirty="0">
                <a:solidFill>
                  <a:schemeClr val="tx1"/>
                </a:solidFill>
                <a:effectLst/>
                <a:latin typeface="+mn-lt"/>
                <a:ea typeface="+mn-ea"/>
                <a:cs typeface="+mn-cs"/>
              </a:rPr>
              <a:t>, jy kan saam met 'n maat werk. (Onderwyser kan </a:t>
            </a:r>
            <a:r>
              <a:rPr lang="af-ZA" sz="1200" b="1" i="1" u="sng" kern="1200" dirty="0">
                <a:solidFill>
                  <a:schemeClr val="tx1"/>
                </a:solidFill>
                <a:effectLst/>
                <a:latin typeface="+mn-lt"/>
                <a:ea typeface="+mn-ea"/>
                <a:cs typeface="+mn-cs"/>
              </a:rPr>
              <a:t>Les 2 – Werkkaart MEMO</a:t>
            </a:r>
            <a:r>
              <a:rPr lang="af-ZA" sz="1200" kern="1200" dirty="0">
                <a:solidFill>
                  <a:schemeClr val="tx1"/>
                </a:solidFill>
                <a:effectLst/>
                <a:latin typeface="+mn-lt"/>
                <a:ea typeface="+mn-ea"/>
                <a:cs typeface="+mn-cs"/>
              </a:rPr>
              <a:t> raadpleeg vir moontlike antwoorde)</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1654F63-DA4D-49D2-924E-1C95758FD257}" type="slidenum">
              <a:rPr lang="en-ZA" smtClean="0"/>
              <a:t>10</a:t>
            </a:fld>
            <a:endParaRPr lang="en-ZA"/>
          </a:p>
        </p:txBody>
      </p:sp>
    </p:spTree>
    <p:extLst>
      <p:ext uri="{BB962C8B-B14F-4D97-AF65-F5344CB8AC3E}">
        <p14:creationId xmlns:p14="http://schemas.microsoft.com/office/powerpoint/2010/main" val="815558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Geslagsgelykheid</a:t>
            </a:r>
            <a:r>
              <a:rPr lang="af-ZA" sz="1200" kern="1200" dirty="0">
                <a:solidFill>
                  <a:schemeClr val="tx1"/>
                </a:solidFill>
                <a:effectLst/>
                <a:latin typeface="+mn-lt"/>
                <a:ea typeface="+mn-ea"/>
                <a:cs typeface="+mn-cs"/>
              </a:rPr>
              <a:t> is die </a:t>
            </a:r>
            <a:r>
              <a:rPr lang="af-ZA" sz="1200" i="1" kern="1200" dirty="0">
                <a:solidFill>
                  <a:schemeClr val="tx1"/>
                </a:solidFill>
                <a:effectLst/>
                <a:latin typeface="+mn-lt"/>
                <a:ea typeface="+mn-ea"/>
                <a:cs typeface="+mn-cs"/>
              </a:rPr>
              <a:t>proses om regverdig teenoor vroue en mans te wees</a:t>
            </a:r>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Om regverdigheid te verseker moet strategieë en maatreëls dikwels beskikbaar wees as kompensasie vir vroue se historiese en sosiale benadeling wat hulle verhinder het om op 'n gelyke speelveld te werk te gaan. </a:t>
            </a:r>
            <a:r>
              <a:rPr lang="af-ZA" sz="1200" b="1" kern="1200" dirty="0">
                <a:solidFill>
                  <a:schemeClr val="tx1"/>
                </a:solidFill>
                <a:effectLst/>
                <a:latin typeface="+mn-lt"/>
                <a:ea typeface="+mn-ea"/>
                <a:cs typeface="+mn-cs"/>
              </a:rPr>
              <a:t>Billikheid lei tot gelykheid.</a:t>
            </a:r>
            <a:endParaRPr lang="en-ZA" sz="1200" kern="1200" dirty="0">
              <a:solidFill>
                <a:schemeClr val="tx1"/>
              </a:solidFill>
              <a:effectLst/>
              <a:latin typeface="+mn-lt"/>
              <a:ea typeface="+mn-ea"/>
              <a:cs typeface="+mn-cs"/>
            </a:endParaRPr>
          </a:p>
          <a:p>
            <a:pPr marL="0" indent="0">
              <a:buFont typeface="Arial" panose="020B0604020202020204" pitchFamily="34" charset="0"/>
              <a:buNone/>
            </a:pPr>
            <a:endParaRPr lang="en-ZA" dirty="0"/>
          </a:p>
        </p:txBody>
      </p:sp>
      <p:sp>
        <p:nvSpPr>
          <p:cNvPr id="4" name="Slide Number Placeholder 3"/>
          <p:cNvSpPr>
            <a:spLocks noGrp="1"/>
          </p:cNvSpPr>
          <p:nvPr>
            <p:ph type="sldNum" sz="quarter" idx="5"/>
          </p:nvPr>
        </p:nvSpPr>
        <p:spPr/>
        <p:txBody>
          <a:bodyPr/>
          <a:lstStyle/>
          <a:p>
            <a:fld id="{81654F63-DA4D-49D2-924E-1C95758FD257}" type="slidenum">
              <a:rPr lang="en-ZA" smtClean="0"/>
              <a:t>2</a:t>
            </a:fld>
            <a:endParaRPr lang="en-ZA"/>
          </a:p>
        </p:txBody>
      </p:sp>
    </p:spTree>
    <p:extLst>
      <p:ext uri="{BB962C8B-B14F-4D97-AF65-F5344CB8AC3E}">
        <p14:creationId xmlns:p14="http://schemas.microsoft.com/office/powerpoint/2010/main" val="4088441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u="sng" kern="1200" dirty="0">
                <a:solidFill>
                  <a:schemeClr val="tx1"/>
                </a:solidFill>
                <a:effectLst/>
                <a:latin typeface="+mn-lt"/>
                <a:ea typeface="+mn-ea"/>
                <a:cs typeface="+mn-cs"/>
              </a:rPr>
              <a:t>Wat is geslagsbillikheid versus geslagsgelykheid?</a:t>
            </a:r>
            <a:endParaRPr lang="en-ZA" sz="1200" b="0" u="sng"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Geslagsgelykheid</a:t>
            </a:r>
            <a:r>
              <a:rPr lang="af-ZA" sz="1200" kern="1200" dirty="0">
                <a:solidFill>
                  <a:schemeClr val="tx1"/>
                </a:solidFill>
                <a:effectLst/>
                <a:latin typeface="+mn-lt"/>
                <a:ea typeface="+mn-ea"/>
                <a:cs typeface="+mn-cs"/>
              </a:rPr>
              <a:t> gee alle geslagte gelyke behandeling as dit kom by regte, verantwoordelikhede en geleenthede. </a:t>
            </a:r>
            <a:r>
              <a:rPr lang="af-ZA" sz="1200" b="1" kern="1200" dirty="0">
                <a:solidFill>
                  <a:schemeClr val="tx1"/>
                </a:solidFill>
                <a:effectLst/>
                <a:latin typeface="+mn-lt"/>
                <a:ea typeface="+mn-ea"/>
                <a:cs typeface="+mn-cs"/>
              </a:rPr>
              <a:t>Geslagsbillikheid</a:t>
            </a:r>
            <a:r>
              <a:rPr lang="af-ZA" sz="1200" kern="1200" dirty="0">
                <a:solidFill>
                  <a:schemeClr val="tx1"/>
                </a:solidFill>
                <a:effectLst/>
                <a:latin typeface="+mn-lt"/>
                <a:ea typeface="+mn-ea"/>
                <a:cs typeface="+mn-cs"/>
              </a:rPr>
              <a:t> gaan oor regverdigheid. Om te verseker dat almal gelyke geleenthede het, moet ons voorreg, vooroordeel en ander faktore oorweeg wat die toegang tot geleenthede kan beperk.</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Terwyl </a:t>
            </a:r>
            <a:r>
              <a:rPr lang="af-ZA" sz="1200" b="1" kern="1200" dirty="0">
                <a:solidFill>
                  <a:schemeClr val="tx1"/>
                </a:solidFill>
                <a:effectLst/>
                <a:latin typeface="+mn-lt"/>
                <a:ea typeface="+mn-ea"/>
                <a:cs typeface="+mn-cs"/>
              </a:rPr>
              <a:t>geslagsgelykheid</a:t>
            </a:r>
            <a:r>
              <a:rPr lang="af-ZA" sz="1200" kern="1200" dirty="0">
                <a:solidFill>
                  <a:schemeClr val="tx1"/>
                </a:solidFill>
                <a:effectLst/>
                <a:latin typeface="+mn-lt"/>
                <a:ea typeface="+mn-ea"/>
                <a:cs typeface="+mn-cs"/>
              </a:rPr>
              <a:t> daarop fokus om dieselfde gelyke geleenthede te bied (soos om dit wettig te maak vir vroue om grond te besit, of selfs skool by te woon), werk geslagsbillikheid om die historiese onreg wat vroue agtergelaat het, te herstel (soos maatskaplike beperkings op indiensneming)</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1654F63-DA4D-49D2-924E-1C95758FD257}" type="slidenum">
              <a:rPr lang="en-ZA" smtClean="0"/>
              <a:t>3</a:t>
            </a:fld>
            <a:endParaRPr lang="en-ZA"/>
          </a:p>
        </p:txBody>
      </p:sp>
    </p:spTree>
    <p:extLst>
      <p:ext uri="{BB962C8B-B14F-4D97-AF65-F5344CB8AC3E}">
        <p14:creationId xmlns:p14="http://schemas.microsoft.com/office/powerpoint/2010/main" val="150519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GESLAGSGELYKHEIDSKWESSIES IN 'N VERSKEIDENHEID ATLETIEK- EN SPORTAKTIWITEITE </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Een van die mees kontroversiële onderwerpe wat sport in die gesig staar, is geslagsongelykheid. Daar is nie net ongelykheid in deelname en geleenthede nie, maar ook in terme van betaling. Dit kom hoofsaaklik in professionele sport voor, waarin mans in die meeste gevalle meer geld as vroue verdien. Sport word (in die meeste gevalle) met mans en hul belange geassosieer.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Geslagsongelykheid in sport het 'n lang geskiedenis wat gekenmerk word deur diskriminasie en ‘n stryd vir vroue. Vroue se deelname aan sport is vir 'n lang tyd deur organiseerders beperk. Terwyl daar vandag menigte vroulike atlete is, gee die manlik-gedomineerde sportmedia regoor die wêreld steeds meer sigbaarheid aan manlike atlete as bekwame en invloedryke individue.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Inteendeel, (tot onlangs) is vroulike atlete hoofsaaklik vir hul voorkoms, ouderdom of gesinslewe eerder as hul atletiese vaardigheid uitgebeeld.</a:t>
            </a:r>
            <a:endParaRPr lang="en-ZA" dirty="0"/>
          </a:p>
        </p:txBody>
      </p:sp>
      <p:sp>
        <p:nvSpPr>
          <p:cNvPr id="4" name="Slide Number Placeholder 3"/>
          <p:cNvSpPr>
            <a:spLocks noGrp="1"/>
          </p:cNvSpPr>
          <p:nvPr>
            <p:ph type="sldNum" sz="quarter" idx="5"/>
          </p:nvPr>
        </p:nvSpPr>
        <p:spPr/>
        <p:txBody>
          <a:bodyPr/>
          <a:lstStyle/>
          <a:p>
            <a:fld id="{81654F63-DA4D-49D2-924E-1C95758FD257}" type="slidenum">
              <a:rPr lang="en-ZA" smtClean="0"/>
              <a:t>4</a:t>
            </a:fld>
            <a:endParaRPr lang="en-ZA"/>
          </a:p>
        </p:txBody>
      </p:sp>
    </p:spTree>
    <p:extLst>
      <p:ext uri="{BB962C8B-B14F-4D97-AF65-F5344CB8AC3E}">
        <p14:creationId xmlns:p14="http://schemas.microsoft.com/office/powerpoint/2010/main" val="2082596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b="0" kern="1200" dirty="0">
                <a:solidFill>
                  <a:schemeClr val="tx1"/>
                </a:solidFill>
                <a:effectLst/>
                <a:latin typeface="+mn-lt"/>
                <a:ea typeface="+mn-ea"/>
                <a:cs typeface="+mn-cs"/>
              </a:rPr>
              <a:t>Kyk:</a:t>
            </a:r>
            <a:r>
              <a:rPr lang="en-ZA" sz="1200" b="1" kern="1200" dirty="0">
                <a:solidFill>
                  <a:schemeClr val="tx1"/>
                </a:solidFill>
                <a:effectLst/>
                <a:latin typeface="+mn-lt"/>
                <a:ea typeface="+mn-ea"/>
                <a:cs typeface="+mn-cs"/>
              </a:rPr>
              <a:t> Gender Inequality in Sports</a:t>
            </a:r>
            <a:endParaRPr lang="en-ZA" sz="1200" kern="1200" dirty="0">
              <a:solidFill>
                <a:schemeClr val="tx1"/>
              </a:solidFill>
              <a:effectLst/>
              <a:latin typeface="+mn-lt"/>
              <a:ea typeface="+mn-ea"/>
              <a:cs typeface="+mn-cs"/>
            </a:endParaRPr>
          </a:p>
          <a:p>
            <a:r>
              <a:rPr lang="en-ZA" sz="1200" u="sng" kern="1200" dirty="0">
                <a:solidFill>
                  <a:schemeClr val="tx1"/>
                </a:solidFill>
                <a:effectLst/>
                <a:latin typeface="+mn-lt"/>
                <a:ea typeface="+mn-ea"/>
                <a:cs typeface="+mn-cs"/>
                <a:hlinkClick r:id="rId3"/>
              </a:rPr>
              <a:t>https://www.youtube.com/watch?v=-3n5O1DkwO4</a:t>
            </a:r>
            <a:r>
              <a:rPr lang="en-ZA" sz="1200" kern="1200" dirty="0">
                <a:solidFill>
                  <a:schemeClr val="tx1"/>
                </a:solidFill>
                <a:effectLst/>
                <a:latin typeface="+mn-lt"/>
                <a:ea typeface="+mn-ea"/>
                <a:cs typeface="+mn-cs"/>
              </a:rPr>
              <a:t> (3 min 23 </a:t>
            </a:r>
            <a:r>
              <a:rPr lang="en-ZA" sz="1200" kern="1200" dirty="0" err="1">
                <a:solidFill>
                  <a:schemeClr val="tx1"/>
                </a:solidFill>
                <a:effectLst/>
                <a:latin typeface="+mn-lt"/>
                <a:ea typeface="+mn-ea"/>
                <a:cs typeface="+mn-cs"/>
              </a:rPr>
              <a:t>sek</a:t>
            </a:r>
            <a:r>
              <a:rPr lang="en-ZA" sz="120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81654F63-DA4D-49D2-924E-1C95758FD257}" type="slidenum">
              <a:rPr lang="en-ZA" smtClean="0"/>
              <a:t>5</a:t>
            </a:fld>
            <a:endParaRPr lang="en-ZA"/>
          </a:p>
        </p:txBody>
      </p:sp>
    </p:spTree>
    <p:extLst>
      <p:ext uri="{BB962C8B-B14F-4D97-AF65-F5344CB8AC3E}">
        <p14:creationId xmlns:p14="http://schemas.microsoft.com/office/powerpoint/2010/main" val="3327299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Hoe kan dit verander word? </a:t>
            </a:r>
            <a:endParaRPr lang="en-ZA"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a:t>
            </a:r>
            <a:r>
              <a:rPr lang="af-ZA" sz="1200" b="1" kern="1200" dirty="0">
                <a:solidFill>
                  <a:schemeClr val="tx1"/>
                </a:solidFill>
                <a:effectLst/>
                <a:latin typeface="+mn-lt"/>
                <a:ea typeface="+mn-ea"/>
                <a:cs typeface="+mn-cs"/>
              </a:rPr>
              <a:t>finansiële gaping</a:t>
            </a:r>
            <a:r>
              <a:rPr lang="af-ZA" sz="1200" kern="1200" dirty="0">
                <a:solidFill>
                  <a:schemeClr val="tx1"/>
                </a:solidFill>
                <a:effectLst/>
                <a:latin typeface="+mn-lt"/>
                <a:ea typeface="+mn-ea"/>
                <a:cs typeface="+mn-cs"/>
              </a:rPr>
              <a:t> in vrouesport moet verminder word: befondsing is een van die kwessies waarmee baie sportspanne te kampe het. Mansspanne ontvang tradisioneel die meeste borgskappe en televisieblootstelling. Soms huiwer maatskappye om vrouesport te ondersteun; diegene wat dit wel doen, beskou dit meer as 'n morele verpligting eerder as 'n belegging. Vrouesport ontwikkel en kan met die nodige finansiële bystand hoër hoogtes bereik. </a:t>
            </a:r>
            <a:br>
              <a:rPr lang="af-ZA" sz="1200" kern="1200" dirty="0">
                <a:solidFill>
                  <a:schemeClr val="tx1"/>
                </a:solidFill>
                <a:effectLst/>
                <a:latin typeface="+mn-lt"/>
                <a:ea typeface="+mn-ea"/>
                <a:cs typeface="+mn-cs"/>
              </a:rPr>
            </a:br>
            <a:endParaRPr lang="af-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Beter mediablootstelling: </a:t>
            </a:r>
            <a:r>
              <a:rPr lang="af-ZA" sz="1200" kern="1200" dirty="0">
                <a:solidFill>
                  <a:schemeClr val="tx1"/>
                </a:solidFill>
                <a:effectLst/>
                <a:latin typeface="+mn-lt"/>
                <a:ea typeface="+mn-ea"/>
                <a:cs typeface="+mn-cs"/>
              </a:rPr>
              <a:t>Die media is 'n kragtige instrument as dit strategies betrokke is by die aanspreek van geslagsverskille in sport. Dit is ook 'n bron van verborge mag wat samelewings, houdings, oortuigings en praktyke beïnvloed en versterk, sonder dat mense dit besef.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Samewerkende organisasies en die media kan saam hul mag en stem gebruik om op te tree en leierskap te toon om sigbaarheid vir vroue in sport te verhoog deur die ongelykheid in sport en joernalistiek aan te spreek.</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a:t>
            </a:r>
            <a:r>
              <a:rPr lang="af-ZA" sz="1200" b="1" kern="1200" dirty="0">
                <a:solidFill>
                  <a:schemeClr val="tx1"/>
                </a:solidFill>
                <a:effectLst/>
                <a:latin typeface="+mn-lt"/>
                <a:ea typeface="+mn-ea"/>
                <a:cs typeface="+mn-cs"/>
              </a:rPr>
              <a:t>opleiding en werwing van vroulike verslaggewers</a:t>
            </a:r>
            <a:r>
              <a:rPr lang="af-ZA" sz="1200" kern="1200" dirty="0">
                <a:solidFill>
                  <a:schemeClr val="tx1"/>
                </a:solidFill>
                <a:effectLst/>
                <a:latin typeface="+mn-lt"/>
                <a:ea typeface="+mn-ea"/>
                <a:cs typeface="+mn-cs"/>
              </a:rPr>
              <a:t> in die sportbedryf kan ook bydra tot die bevordering van vrouesport en die aanspreek van geslagsongelykhede in sport.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Nog ‘n manier om geslagsgelykheid in sport te bevorder, is om </a:t>
            </a:r>
            <a:r>
              <a:rPr lang="af-ZA" sz="1200" b="1" kern="1200" dirty="0">
                <a:solidFill>
                  <a:schemeClr val="tx1"/>
                </a:solidFill>
                <a:effectLst/>
                <a:latin typeface="+mn-lt"/>
                <a:ea typeface="+mn-ea"/>
                <a:cs typeface="+mn-cs"/>
              </a:rPr>
              <a:t>op te hou om mans as voortreflike atlete aan te neem en uit te beeld.</a:t>
            </a:r>
            <a:r>
              <a:rPr lang="af-ZA" sz="1200" kern="1200" dirty="0">
                <a:solidFill>
                  <a:schemeClr val="tx1"/>
                </a:solidFill>
                <a:effectLst/>
                <a:latin typeface="+mn-lt"/>
                <a:ea typeface="+mn-ea"/>
                <a:cs typeface="+mn-cs"/>
              </a:rPr>
              <a:t> Mans word dikwels, as gevolg van hul liggaamsbou, as sterker, beter en vinniger as vroue beskou. Dit is nie altyd waar nie, aangesien vroue unieke sterk- en swakpunte het. Byvoorbeeld, hulle is minder geneig om hulself te beseer en geneig om beter as mans in sport te presteer.</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Onderwysersnota: </a:t>
            </a:r>
            <a:r>
              <a:rPr lang="af-ZA" sz="1200" kern="1200" dirty="0">
                <a:solidFill>
                  <a:schemeClr val="tx1"/>
                </a:solidFill>
                <a:effectLst/>
                <a:latin typeface="+mn-lt"/>
                <a:ea typeface="+mn-ea"/>
                <a:cs typeface="+mn-cs"/>
              </a:rPr>
              <a:t>Noem 'n paar onlangse voorbeelde van werk wat in hierdie area gedoen is:</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Wat die </a:t>
            </a:r>
            <a:r>
              <a:rPr lang="af-ZA" sz="1200" b="1" kern="1200" dirty="0">
                <a:solidFill>
                  <a:schemeClr val="tx1"/>
                </a:solidFill>
                <a:effectLst/>
                <a:latin typeface="+mn-lt"/>
                <a:ea typeface="+mn-ea"/>
                <a:cs typeface="+mn-cs"/>
              </a:rPr>
              <a:t>finansiële gaping</a:t>
            </a:r>
            <a:r>
              <a:rPr lang="af-ZA" sz="1200" kern="1200" dirty="0">
                <a:solidFill>
                  <a:schemeClr val="tx1"/>
                </a:solidFill>
                <a:effectLst/>
                <a:latin typeface="+mn-lt"/>
                <a:ea typeface="+mn-ea"/>
                <a:cs typeface="+mn-cs"/>
              </a:rPr>
              <a:t> betref:</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FIFA kan </a:t>
            </a:r>
            <a:r>
              <a:rPr lang="af-ZA" sz="1200" b="1" kern="1200" dirty="0">
                <a:solidFill>
                  <a:schemeClr val="tx1"/>
                </a:solidFill>
                <a:effectLst/>
                <a:latin typeface="+mn-lt"/>
                <a:ea typeface="+mn-ea"/>
                <a:cs typeface="+mn-cs"/>
              </a:rPr>
              <a:t>2023 Wêreldbeker-prysgeld vir vroue</a:t>
            </a:r>
            <a:r>
              <a:rPr lang="af-ZA" sz="1200" kern="1200" dirty="0">
                <a:solidFill>
                  <a:schemeClr val="tx1"/>
                </a:solidFill>
                <a:effectLst/>
                <a:latin typeface="+mn-lt"/>
                <a:ea typeface="+mn-ea"/>
                <a:cs typeface="+mn-cs"/>
              </a:rPr>
              <a:t> tot $100 miljoen verdubbel.</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"Dit is die eerste keer in die geskiedenis van die FIFA Wêreldbeker dat maatskappye soos Visa na ons toe kom en vir ons sê: 'Ons wil net die vrouespel borg, want ons weet dat daar potensiaal in die vrouespel is.'”</a:t>
            </a:r>
            <a:br>
              <a:rPr lang="af-ZA" sz="1200" kern="1200" dirty="0">
                <a:solidFill>
                  <a:schemeClr val="tx1"/>
                </a:solidFill>
                <a:effectLst/>
                <a:latin typeface="+mn-lt"/>
                <a:ea typeface="+mn-ea"/>
                <a:cs typeface="+mn-cs"/>
              </a:rPr>
            </a:br>
            <a:r>
              <a:rPr lang="af-ZA" sz="1200" u="sng" kern="1200" dirty="0">
                <a:solidFill>
                  <a:schemeClr val="tx1"/>
                </a:solidFill>
                <a:effectLst/>
                <a:latin typeface="+mn-lt"/>
                <a:ea typeface="+mn-ea"/>
                <a:cs typeface="+mn-cs"/>
                <a:hlinkClick r:id="rId3"/>
              </a:rPr>
              <a:t>https://www.abc.net.au/news/2022-07-20/fifa-could-double-2023-women-s-world-cup-prize-money-100-million/101254868</a:t>
            </a:r>
            <a:r>
              <a:rPr lang="en-ZA"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af-ZA" sz="1200" b="1" kern="1200" dirty="0">
                <a:solidFill>
                  <a:schemeClr val="tx1"/>
                </a:solidFill>
                <a:effectLst/>
                <a:latin typeface="+mn-lt"/>
                <a:ea typeface="+mn-ea"/>
                <a:cs typeface="+mn-cs"/>
              </a:rPr>
              <a:t>Opdatering:</a:t>
            </a:r>
            <a:r>
              <a:rPr lang="af-ZA" sz="1200" kern="1200" dirty="0">
                <a:solidFill>
                  <a:schemeClr val="tx1"/>
                </a:solidFill>
                <a:effectLst/>
                <a:latin typeface="+mn-lt"/>
                <a:ea typeface="+mn-ea"/>
                <a:cs typeface="+mn-cs"/>
              </a:rPr>
              <a:t> Die prysgeld was $110 miljoen in 2023 in vergelyking met $30 miljoen in 2019</a:t>
            </a:r>
            <a:br>
              <a:rPr lang="af-ZA" sz="1200" kern="1200" dirty="0">
                <a:solidFill>
                  <a:schemeClr val="tx1"/>
                </a:solidFill>
                <a:effectLst/>
                <a:latin typeface="+mn-lt"/>
                <a:ea typeface="+mn-ea"/>
                <a:cs typeface="+mn-cs"/>
              </a:rPr>
            </a:br>
            <a:r>
              <a:rPr lang="af-ZA" sz="1200" u="sng" kern="1200" dirty="0">
                <a:solidFill>
                  <a:schemeClr val="tx1"/>
                </a:solidFill>
                <a:effectLst/>
                <a:latin typeface="+mn-lt"/>
                <a:ea typeface="+mn-ea"/>
                <a:cs typeface="+mn-cs"/>
                <a:hlinkClick r:id="rId4"/>
              </a:rPr>
              <a:t>https://sport.optus.com.au/news/womens-world-cup-2023/os59287/prize-money-fifa-womens-world-cup-2023-how-much-will-the-winners-make-each-team</a:t>
            </a:r>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Wat </a:t>
            </a:r>
            <a:r>
              <a:rPr lang="af-ZA" sz="1200" b="1" kern="1200" dirty="0">
                <a:solidFill>
                  <a:schemeClr val="tx1"/>
                </a:solidFill>
                <a:effectLst/>
                <a:latin typeface="+mn-lt"/>
                <a:ea typeface="+mn-ea"/>
                <a:cs typeface="+mn-cs"/>
              </a:rPr>
              <a:t>beter mediablootstelling</a:t>
            </a:r>
            <a:r>
              <a:rPr lang="af-ZA" sz="1200" kern="1200" dirty="0">
                <a:solidFill>
                  <a:schemeClr val="tx1"/>
                </a:solidFill>
                <a:effectLst/>
                <a:latin typeface="+mn-lt"/>
                <a:ea typeface="+mn-ea"/>
                <a:cs typeface="+mn-cs"/>
              </a:rPr>
              <a:t> betref: </a:t>
            </a:r>
            <a:br>
              <a:rPr lang="af-ZA" sz="1200" kern="1200" dirty="0">
                <a:solidFill>
                  <a:schemeClr val="tx1"/>
                </a:solidFill>
                <a:effectLst/>
                <a:latin typeface="+mn-lt"/>
                <a:ea typeface="+mn-ea"/>
                <a:cs typeface="+mn-cs"/>
              </a:rPr>
            </a:b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Die </a:t>
            </a:r>
            <a:r>
              <a:rPr lang="af-ZA" sz="1200" b="1" kern="1200" dirty="0">
                <a:solidFill>
                  <a:schemeClr val="tx1"/>
                </a:solidFill>
                <a:effectLst/>
                <a:latin typeface="+mn-lt"/>
                <a:ea typeface="+mn-ea"/>
                <a:cs typeface="+mn-cs"/>
              </a:rPr>
              <a:t>2022</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Wêreldbeker-kriekettoernooi vir Vroue</a:t>
            </a:r>
            <a:r>
              <a:rPr lang="af-ZA" sz="1200" kern="1200" dirty="0">
                <a:solidFill>
                  <a:schemeClr val="tx1"/>
                </a:solidFill>
                <a:effectLst/>
                <a:latin typeface="+mn-lt"/>
                <a:ea typeface="+mn-ea"/>
                <a:cs typeface="+mn-cs"/>
              </a:rPr>
              <a:t> het vrouebyeenkoms met die meeste betrokkenheid in die sport se geskiedenis geword en 'n wêreldwye TV-gehoor van 104,8 miljoen kykers bereik, en 1,64 miljard totale kyke oor die Internasionale Krieketraad se kanale behaal. Dit is die IKR se derde mees betrokke byeenkoms net agter die 2019 Wêreldbeker-kriekettoernooi vir mans en die 2021 T20 Wêreldbeker vir mans.  </a:t>
            </a:r>
            <a:br>
              <a:rPr lang="af-ZA" sz="1200" kern="1200" dirty="0">
                <a:solidFill>
                  <a:schemeClr val="tx1"/>
                </a:solidFill>
                <a:effectLst/>
                <a:latin typeface="+mn-lt"/>
                <a:ea typeface="+mn-ea"/>
                <a:cs typeface="+mn-cs"/>
              </a:rPr>
            </a:br>
            <a:r>
              <a:rPr lang="af-ZA" sz="1200" u="sng" kern="1200" dirty="0">
                <a:solidFill>
                  <a:schemeClr val="tx1"/>
                </a:solidFill>
                <a:effectLst/>
                <a:latin typeface="+mn-lt"/>
                <a:ea typeface="+mn-ea"/>
                <a:cs typeface="+mn-cs"/>
                <a:hlinkClick r:id="rId5"/>
              </a:rPr>
              <a:t>https://frontofficesports.com/2022-womens-cricket-world-cup-generated-record-1-64b-views/</a:t>
            </a:r>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1654F63-DA4D-49D2-924E-1C95758FD257}" type="slidenum">
              <a:rPr lang="en-ZA" smtClean="0"/>
              <a:t>6</a:t>
            </a:fld>
            <a:endParaRPr lang="en-ZA"/>
          </a:p>
        </p:txBody>
      </p:sp>
    </p:spTree>
    <p:extLst>
      <p:ext uri="{BB962C8B-B14F-4D97-AF65-F5344CB8AC3E}">
        <p14:creationId xmlns:p14="http://schemas.microsoft.com/office/powerpoint/2010/main" val="2932176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Om gelykheid in sport te bevorder, moet gelyke geleenthede vir alle geslagte gebied word. Die bevordering van geslagsgelykheid in sport vereis die deelname van alle individue. Jy moet as individu op jou woorde en optrede bedag wees, aangesien jy per ongeluk geslagsongelykheid kan ondersteun. </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Wees versigtig en gebruik inklusiewe taal wanneer geslagsgelykheid op sosiale media bespreek word. Dit is ook belangrik om voorbeelde en inligting te probeer inwin oor hoe ander mense geslagsgelykheid in sport bevorder.</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1654F63-DA4D-49D2-924E-1C95758FD257}" type="slidenum">
              <a:rPr lang="en-ZA" smtClean="0"/>
              <a:t>7</a:t>
            </a:fld>
            <a:endParaRPr lang="en-ZA"/>
          </a:p>
        </p:txBody>
      </p:sp>
    </p:spTree>
    <p:extLst>
      <p:ext uri="{BB962C8B-B14F-4D97-AF65-F5344CB8AC3E}">
        <p14:creationId xmlns:p14="http://schemas.microsoft.com/office/powerpoint/2010/main" val="1663611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b="1" kern="1200" dirty="0">
                <a:solidFill>
                  <a:schemeClr val="tx1"/>
                </a:solidFill>
                <a:effectLst/>
                <a:latin typeface="+mn-lt"/>
                <a:ea typeface="+mn-ea"/>
                <a:cs typeface="+mn-cs"/>
              </a:rPr>
              <a:t>Wat kan hieraan gedoen word? Word ons beter, of kan ons nog meer doen? </a:t>
            </a:r>
            <a:endParaRPr lang="en-ZA"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ZA" sz="1200" b="1" i="1" kern="1200" dirty="0">
                <a:solidFill>
                  <a:schemeClr val="tx1"/>
                </a:solidFill>
                <a:effectLst/>
                <a:latin typeface="+mn-lt"/>
                <a:ea typeface="+mn-ea"/>
                <a:cs typeface="+mn-cs"/>
              </a:rPr>
              <a:t>Fixing the gender gap in sports</a:t>
            </a:r>
            <a:endParaRPr lang="en-ZA" sz="1200" kern="1200" dirty="0">
              <a:solidFill>
                <a:schemeClr val="tx1"/>
              </a:solidFill>
              <a:effectLst/>
              <a:latin typeface="+mn-lt"/>
              <a:ea typeface="+mn-ea"/>
              <a:cs typeface="+mn-cs"/>
            </a:endParaRPr>
          </a:p>
          <a:p>
            <a:r>
              <a:rPr lang="af-ZA" sz="1200" u="sng" kern="1200" dirty="0">
                <a:solidFill>
                  <a:schemeClr val="tx1"/>
                </a:solidFill>
                <a:effectLst/>
                <a:latin typeface="+mn-lt"/>
                <a:ea typeface="+mn-ea"/>
                <a:cs typeface="+mn-cs"/>
                <a:hlinkClick r:id="rId3"/>
              </a:rPr>
              <a:t>https://www.youtube.com/watch?v=PT8GpcHwDoo</a:t>
            </a:r>
            <a:r>
              <a:rPr lang="af-ZA" sz="1200" kern="1200" dirty="0">
                <a:solidFill>
                  <a:schemeClr val="tx1"/>
                </a:solidFill>
                <a:effectLst/>
                <a:latin typeface="+mn-lt"/>
                <a:ea typeface="+mn-ea"/>
                <a:cs typeface="+mn-cs"/>
              </a:rPr>
              <a:t> (3 min 2 sek)</a:t>
            </a:r>
            <a:endParaRPr lang="en-ZA" dirty="0"/>
          </a:p>
        </p:txBody>
      </p:sp>
      <p:sp>
        <p:nvSpPr>
          <p:cNvPr id="4" name="Slide Number Placeholder 3"/>
          <p:cNvSpPr>
            <a:spLocks noGrp="1"/>
          </p:cNvSpPr>
          <p:nvPr>
            <p:ph type="sldNum" sz="quarter" idx="5"/>
          </p:nvPr>
        </p:nvSpPr>
        <p:spPr/>
        <p:txBody>
          <a:bodyPr/>
          <a:lstStyle/>
          <a:p>
            <a:fld id="{81654F63-DA4D-49D2-924E-1C95758FD257}" type="slidenum">
              <a:rPr lang="en-ZA" smtClean="0"/>
              <a:t>8</a:t>
            </a:fld>
            <a:endParaRPr lang="en-ZA"/>
          </a:p>
        </p:txBody>
      </p:sp>
    </p:spTree>
    <p:extLst>
      <p:ext uri="{BB962C8B-B14F-4D97-AF65-F5344CB8AC3E}">
        <p14:creationId xmlns:p14="http://schemas.microsoft.com/office/powerpoint/2010/main" val="1715070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af-ZA" sz="1200" kern="1200" dirty="0">
                <a:solidFill>
                  <a:schemeClr val="tx1"/>
                </a:solidFill>
                <a:effectLst/>
                <a:latin typeface="+mn-lt"/>
                <a:ea typeface="+mn-ea"/>
                <a:cs typeface="+mn-cs"/>
              </a:rPr>
              <a:t>Die Les 2-gedeelte van die </a:t>
            </a:r>
            <a:r>
              <a:rPr lang="af-ZA" sz="1200" b="1" i="1" u="sng" kern="1200" dirty="0">
                <a:solidFill>
                  <a:schemeClr val="tx1"/>
                </a:solidFill>
                <a:effectLst/>
                <a:latin typeface="+mn-lt"/>
                <a:ea typeface="+mn-ea"/>
                <a:cs typeface="+mn-cs"/>
              </a:rPr>
              <a:t>Les 1-4 – Grafiese Organiseerder</a:t>
            </a:r>
            <a:r>
              <a:rPr lang="af-ZA" sz="1200" kern="1200" dirty="0">
                <a:solidFill>
                  <a:schemeClr val="tx1"/>
                </a:solidFill>
                <a:effectLst/>
                <a:latin typeface="+mn-lt"/>
                <a:ea typeface="+mn-ea"/>
                <a:cs typeface="+mn-cs"/>
              </a:rPr>
              <a:t> kan nou voltooi word. </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Gee leerders 'n paar minute – kontroleer dan antwoorde saam met hulle deur jou </a:t>
            </a:r>
            <a:r>
              <a:rPr lang="af-ZA" sz="1200" b="1" i="1" u="sng" kern="1200" dirty="0">
                <a:solidFill>
                  <a:schemeClr val="tx1"/>
                </a:solidFill>
                <a:effectLst/>
                <a:latin typeface="+mn-lt"/>
                <a:ea typeface="+mn-ea"/>
                <a:cs typeface="+mn-cs"/>
              </a:rPr>
              <a:t>Les 1-4 – Grafiese Organiseerder MEMO</a:t>
            </a:r>
            <a:r>
              <a:rPr lang="af-ZA" sz="1200" kern="1200" dirty="0">
                <a:solidFill>
                  <a:schemeClr val="tx1"/>
                </a:solidFill>
                <a:effectLst/>
                <a:latin typeface="+mn-lt"/>
                <a:ea typeface="+mn-ea"/>
                <a:cs typeface="+mn-cs"/>
              </a:rPr>
              <a:t> te gebruik. </a:t>
            </a:r>
            <a:endParaRPr lang="en-ZA" sz="1200" kern="1200" dirty="0">
              <a:solidFill>
                <a:schemeClr val="tx1"/>
              </a:solidFill>
              <a:effectLst/>
              <a:latin typeface="+mn-lt"/>
              <a:ea typeface="+mn-ea"/>
              <a:cs typeface="+mn-cs"/>
            </a:endParaRPr>
          </a:p>
          <a:p>
            <a:pPr marL="0" indent="0">
              <a:buFont typeface="Arial" panose="020B0604020202020204" pitchFamily="34" charset="0"/>
              <a:buNone/>
            </a:pP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1654F63-DA4D-49D2-924E-1C95758FD257}" type="slidenum">
              <a:rPr lang="en-ZA" smtClean="0"/>
              <a:t>9</a:t>
            </a:fld>
            <a:endParaRPr lang="en-ZA"/>
          </a:p>
        </p:txBody>
      </p:sp>
    </p:spTree>
    <p:extLst>
      <p:ext uri="{BB962C8B-B14F-4D97-AF65-F5344CB8AC3E}">
        <p14:creationId xmlns:p14="http://schemas.microsoft.com/office/powerpoint/2010/main" val="1073759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836CC-FDB5-CFBA-7C3A-25921C0F36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D8FFC0BB-42AE-C492-1DF7-F2334DE08D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167A5E3C-20E1-05E5-816F-0FFF104813B9}"/>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5" name="Footer Placeholder 4">
            <a:extLst>
              <a:ext uri="{FF2B5EF4-FFF2-40B4-BE49-F238E27FC236}">
                <a16:creationId xmlns:a16="http://schemas.microsoft.com/office/drawing/2014/main" id="{DC350BA1-C637-1059-88BA-E2FCC0F403C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77CF202-D1E8-D950-9983-05191DCAA5AA}"/>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2572183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F5973-31DC-3EAE-978E-B04B2C834968}"/>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61E0DCBA-0C29-8BF4-9D20-8DAE0C563C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9F7CB75-132A-C73D-4FB5-3D4D6B99EFEC}"/>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5" name="Footer Placeholder 4">
            <a:extLst>
              <a:ext uri="{FF2B5EF4-FFF2-40B4-BE49-F238E27FC236}">
                <a16:creationId xmlns:a16="http://schemas.microsoft.com/office/drawing/2014/main" id="{EB0F35C2-6176-CB12-623E-908853034A6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D9A2CA4-4E80-E2B8-EEBE-B5D4F773848E}"/>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3218355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3DC198-2416-A84E-0B8B-A4FFB39925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19A49380-E8F7-B72A-6977-434B45CFC7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F75580E-0617-3D1B-AD88-30D1186C6858}"/>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5" name="Footer Placeholder 4">
            <a:extLst>
              <a:ext uri="{FF2B5EF4-FFF2-40B4-BE49-F238E27FC236}">
                <a16:creationId xmlns:a16="http://schemas.microsoft.com/office/drawing/2014/main" id="{A6B8254F-7FFB-CB00-4A22-0B386127D54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CD98203-3760-708A-5E04-C7AAA4887522}"/>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41360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82C71-6144-5F78-93D3-0C848808A1A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B215E316-4E4C-2EFA-C302-0013AD8388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6807D06-6F41-03A6-3315-63AEB5C878B7}"/>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5" name="Footer Placeholder 4">
            <a:extLst>
              <a:ext uri="{FF2B5EF4-FFF2-40B4-BE49-F238E27FC236}">
                <a16:creationId xmlns:a16="http://schemas.microsoft.com/office/drawing/2014/main" id="{05BE830E-2011-D5FB-4D57-0E2ADFD385B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9B0ACD0-42C5-73F0-EABA-8D98FDA0B09B}"/>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4806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3A488-7653-6CFF-51B3-BB7E60A662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12AA6630-78C7-1293-34EA-CF716202F1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E8F469-25F1-B41D-D0A0-24556B19E8F5}"/>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5" name="Footer Placeholder 4">
            <a:extLst>
              <a:ext uri="{FF2B5EF4-FFF2-40B4-BE49-F238E27FC236}">
                <a16:creationId xmlns:a16="http://schemas.microsoft.com/office/drawing/2014/main" id="{F98B7A8F-CD2F-96B3-F9B0-F1A33044C17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3209B64-5876-4B24-3677-BAF1F99723CB}"/>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3584107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5D0BE-597C-8AB7-6767-D7C2B3476A0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4AC4A570-A81E-9796-114E-892E523BEA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24C6F8D0-3504-03CE-0793-E9207DB97B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656FAFC5-CF10-9F65-3A9A-BF2B869CCDAB}"/>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6" name="Footer Placeholder 5">
            <a:extLst>
              <a:ext uri="{FF2B5EF4-FFF2-40B4-BE49-F238E27FC236}">
                <a16:creationId xmlns:a16="http://schemas.microsoft.com/office/drawing/2014/main" id="{9A48C3BE-B30B-F322-8D44-DE3B4DABCB5B}"/>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952049C-9CA0-8ABF-0220-1FBC80C066E8}"/>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2443535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D2115-325B-63BC-736E-5E93EFF911DE}"/>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EBC9978-BE22-CA6C-DFB6-531EB21966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283B49-A63C-92BA-8096-C6A9984D75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E8086556-09B8-7CF4-C033-3AB974DBA1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2FAEE6-9442-0207-9F0B-63E60C3FF8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B39F4AB6-7302-F5B8-5698-3DD9C9A96F80}"/>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8" name="Footer Placeholder 7">
            <a:extLst>
              <a:ext uri="{FF2B5EF4-FFF2-40B4-BE49-F238E27FC236}">
                <a16:creationId xmlns:a16="http://schemas.microsoft.com/office/drawing/2014/main" id="{342A8185-F4C7-1187-370C-52623AA4E0F7}"/>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CB39E27A-89A6-D271-F497-8134B4BAE567}"/>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3605158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78395-CF7B-C832-586C-F815074F9546}"/>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D0F48A0B-4A35-81B4-DB96-F5EE0D55FFA8}"/>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4" name="Footer Placeholder 3">
            <a:extLst>
              <a:ext uri="{FF2B5EF4-FFF2-40B4-BE49-F238E27FC236}">
                <a16:creationId xmlns:a16="http://schemas.microsoft.com/office/drawing/2014/main" id="{DCF49A9D-F119-ABD3-A7E0-DD6C7BF7C2C9}"/>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A9DE0678-E134-C7C0-C125-724F73522177}"/>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259830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1E60A6-5057-3F0E-C7A4-27A311CA003C}"/>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3" name="Footer Placeholder 2">
            <a:extLst>
              <a:ext uri="{FF2B5EF4-FFF2-40B4-BE49-F238E27FC236}">
                <a16:creationId xmlns:a16="http://schemas.microsoft.com/office/drawing/2014/main" id="{B90F5EFC-E257-0288-8B62-963649443041}"/>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7EBC1009-025A-A7BA-5D7E-3A71FE9292FD}"/>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2906036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39138-099A-9BFA-EDCC-986E6A9C2D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D2487B0C-FB59-CA01-4989-D807FDCC1E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0F7CCD55-C3A2-4503-38E6-191E00C46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80CE86-DE97-263D-2B42-E955B41D5B00}"/>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6" name="Footer Placeholder 5">
            <a:extLst>
              <a:ext uri="{FF2B5EF4-FFF2-40B4-BE49-F238E27FC236}">
                <a16:creationId xmlns:a16="http://schemas.microsoft.com/office/drawing/2014/main" id="{E4BC26B9-6974-64FE-EF7C-62C334A0712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4CB4B04-CFB7-0382-E7B0-05EA71043C22}"/>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3234851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7F6BF-D2CB-87A6-9D9A-ADC059CA25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D7DF9E0B-CBF4-0B0D-E1D6-FDF853BCE7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0C187FB9-3C45-5A6F-210A-C47AD4A5E2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EEA47-4F2C-F29B-9C3D-42C2C95109FF}"/>
              </a:ext>
            </a:extLst>
          </p:cNvPr>
          <p:cNvSpPr>
            <a:spLocks noGrp="1"/>
          </p:cNvSpPr>
          <p:nvPr>
            <p:ph type="dt" sz="half" idx="10"/>
          </p:nvPr>
        </p:nvSpPr>
        <p:spPr/>
        <p:txBody>
          <a:bodyPr/>
          <a:lstStyle/>
          <a:p>
            <a:fld id="{F40B366D-D933-440F-8374-DEC37036035A}" type="datetimeFigureOut">
              <a:rPr lang="en-ZA" smtClean="0"/>
              <a:t>2025/10/07</a:t>
            </a:fld>
            <a:endParaRPr lang="en-ZA"/>
          </a:p>
        </p:txBody>
      </p:sp>
      <p:sp>
        <p:nvSpPr>
          <p:cNvPr id="6" name="Footer Placeholder 5">
            <a:extLst>
              <a:ext uri="{FF2B5EF4-FFF2-40B4-BE49-F238E27FC236}">
                <a16:creationId xmlns:a16="http://schemas.microsoft.com/office/drawing/2014/main" id="{853C6A7A-5A49-E4AD-11C7-D0D371E0352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97FC88D-1198-E73B-129E-E4C5105F905A}"/>
              </a:ext>
            </a:extLst>
          </p:cNvPr>
          <p:cNvSpPr>
            <a:spLocks noGrp="1"/>
          </p:cNvSpPr>
          <p:nvPr>
            <p:ph type="sldNum" sz="quarter" idx="12"/>
          </p:nvPr>
        </p:nvSpPr>
        <p:spPr/>
        <p:txBody>
          <a:bodyPr/>
          <a:lstStyle/>
          <a:p>
            <a:fld id="{57CDD27B-B28C-4D2D-9317-D08EADA309B1}" type="slidenum">
              <a:rPr lang="en-ZA" smtClean="0"/>
              <a:t>‹#›</a:t>
            </a:fld>
            <a:endParaRPr lang="en-ZA"/>
          </a:p>
        </p:txBody>
      </p:sp>
    </p:spTree>
    <p:extLst>
      <p:ext uri="{BB962C8B-B14F-4D97-AF65-F5344CB8AC3E}">
        <p14:creationId xmlns:p14="http://schemas.microsoft.com/office/powerpoint/2010/main" val="540972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D6FD37-8B99-656E-6583-3CBD5EC673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D509D8A-F4D6-8DBA-780D-48A3CD49AB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5C782B3-5F4F-8828-8D27-87346D2DA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0B366D-D933-440F-8374-DEC37036035A}" type="datetimeFigureOut">
              <a:rPr lang="en-ZA" smtClean="0"/>
              <a:t>2025/10/07</a:t>
            </a:fld>
            <a:endParaRPr lang="en-ZA"/>
          </a:p>
        </p:txBody>
      </p:sp>
      <p:sp>
        <p:nvSpPr>
          <p:cNvPr id="5" name="Footer Placeholder 4">
            <a:extLst>
              <a:ext uri="{FF2B5EF4-FFF2-40B4-BE49-F238E27FC236}">
                <a16:creationId xmlns:a16="http://schemas.microsoft.com/office/drawing/2014/main" id="{044B5485-4597-2262-0107-277A6A8A3F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03AE2B88-B9C1-E25A-50C2-C546A701DF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CDD27B-B28C-4D2D-9317-D08EADA309B1}" type="slidenum">
              <a:rPr lang="en-ZA" smtClean="0"/>
              <a:t>‹#›</a:t>
            </a:fld>
            <a:endParaRPr lang="en-ZA"/>
          </a:p>
        </p:txBody>
      </p:sp>
    </p:spTree>
    <p:extLst>
      <p:ext uri="{BB962C8B-B14F-4D97-AF65-F5344CB8AC3E}">
        <p14:creationId xmlns:p14="http://schemas.microsoft.com/office/powerpoint/2010/main" val="609677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jpeg"/><Relationship Id="rId7" Type="http://schemas.openxmlformats.org/officeDocument/2006/relationships/diagramQuickStyle" Target="../diagrams/quickStyle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jpeg"/><Relationship Id="rId4" Type="http://schemas.openxmlformats.org/officeDocument/2006/relationships/image" Target="../media/image7.jpg"/><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3n5O1DkwO4" TargetMode="Externa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9.png"/><Relationship Id="rId7" Type="http://schemas.openxmlformats.org/officeDocument/2006/relationships/diagramQuickStyle" Target="../diagrams/quickStyle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jpeg"/><Relationship Id="rId4" Type="http://schemas.openxmlformats.org/officeDocument/2006/relationships/image" Target="../media/image10.png"/><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1.jp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PT8GpcHwDoo"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1" name="Rectangle 1040">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ree Chance Equality photo and picture">
            <a:extLst>
              <a:ext uri="{FF2B5EF4-FFF2-40B4-BE49-F238E27FC236}">
                <a16:creationId xmlns:a16="http://schemas.microsoft.com/office/drawing/2014/main" id="{0EA2AD81-6075-36EF-CE3E-8A457579BD3C}"/>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r="14245" b="1"/>
          <a:stretch>
            <a:fillRect/>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D4B3E41-EFA6-31F1-30CB-C277256CCAED}"/>
              </a:ext>
            </a:extLst>
          </p:cNvPr>
          <p:cNvSpPr>
            <a:spLocks noGrp="1"/>
          </p:cNvSpPr>
          <p:nvPr>
            <p:ph type="ctrTitle"/>
          </p:nvPr>
        </p:nvSpPr>
        <p:spPr>
          <a:xfrm>
            <a:off x="1524000" y="1122363"/>
            <a:ext cx="9144000" cy="3063240"/>
          </a:xfrm>
        </p:spPr>
        <p:txBody>
          <a:bodyPr>
            <a:normAutofit/>
          </a:bodyPr>
          <a:lstStyle/>
          <a:p>
            <a:r>
              <a:rPr lang="en-ZA" sz="6600" dirty="0">
                <a:solidFill>
                  <a:schemeClr val="bg1"/>
                </a:solidFill>
              </a:rPr>
              <a:t>GESLAGSGELYKHEID</a:t>
            </a:r>
          </a:p>
        </p:txBody>
      </p:sp>
      <p:sp>
        <p:nvSpPr>
          <p:cNvPr id="3" name="Subtitle 2">
            <a:extLst>
              <a:ext uri="{FF2B5EF4-FFF2-40B4-BE49-F238E27FC236}">
                <a16:creationId xmlns:a16="http://schemas.microsoft.com/office/drawing/2014/main" id="{D7618B59-7F13-28FA-99A0-7AE2AACF14CA}"/>
              </a:ext>
            </a:extLst>
          </p:cNvPr>
          <p:cNvSpPr>
            <a:spLocks noGrp="1"/>
          </p:cNvSpPr>
          <p:nvPr>
            <p:ph type="subTitle" idx="1"/>
          </p:nvPr>
        </p:nvSpPr>
        <p:spPr>
          <a:xfrm>
            <a:off x="1527048" y="4599432"/>
            <a:ext cx="9144000" cy="1536192"/>
          </a:xfrm>
        </p:spPr>
        <p:txBody>
          <a:bodyPr>
            <a:normAutofit/>
          </a:bodyPr>
          <a:lstStyle/>
          <a:p>
            <a:pPr marL="0" marR="0" lvl="0" indent="0" defTabSz="914400" eaLnBrk="1" fontAlgn="auto" latinLnBrk="0" hangingPunct="1">
              <a:spcBef>
                <a:spcPts val="0"/>
              </a:spcBef>
              <a:spcAft>
                <a:spcPts val="800"/>
              </a:spcAft>
              <a:buClr>
                <a:srgbClr val="000000"/>
              </a:buClr>
              <a:buSzTx/>
              <a:buFont typeface="Arial"/>
              <a:buNone/>
              <a:tabLst/>
              <a:defRPr/>
            </a:pPr>
            <a:r>
              <a:rPr lang="en-ZA" kern="0" dirty="0">
                <a:solidFill>
                  <a:schemeClr val="bg1"/>
                </a:solidFill>
                <a:effectLst>
                  <a:outerShdw blurRad="38100" dist="19050" dir="2700000" algn="tl">
                    <a:srgbClr val="2F2534">
                      <a:alpha val="40000"/>
                    </a:srgbClr>
                  </a:outerShdw>
                </a:effectLst>
                <a:latin typeface="Franklin Gothic Demi" panose="020B0703020102020204" pitchFamily="34" charset="0"/>
                <a:ea typeface="Calibri" panose="020F0502020204030204" pitchFamily="34" charset="0"/>
                <a:cs typeface="Arial" panose="020B0604020202020204" pitchFamily="34" charset="0"/>
                <a:sym typeface="Arial"/>
              </a:rPr>
              <a:t>GRONDWETLIKE REGTE &amp; VERANTWOORDELIKHEDE:</a:t>
            </a:r>
            <a:endParaRPr kumimoji="0" lang="en-ZA" b="0" i="0" u="none" strike="noStrike" kern="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sym typeface="Arial"/>
            </a:endParaRPr>
          </a:p>
          <a:p>
            <a:pPr marL="0" marR="0" lvl="0" indent="0" defTabSz="914400" eaLnBrk="1" fontAlgn="auto" latinLnBrk="0" hangingPunct="1">
              <a:spcBef>
                <a:spcPts val="0"/>
              </a:spcBef>
              <a:spcAft>
                <a:spcPts val="800"/>
              </a:spcAft>
              <a:buClr>
                <a:srgbClr val="000000"/>
              </a:buClr>
              <a:buSzTx/>
              <a:buFont typeface="Arial"/>
              <a:buNone/>
              <a:tabLst/>
              <a:defRPr/>
            </a:pPr>
            <a:r>
              <a:rPr kumimoji="0" lang="en-ZA" b="0" i="0" u="none" strike="noStrike" kern="0" cap="none" spc="0" normalizeH="0" baseline="0" noProof="0" dirty="0" err="1">
                <a:ln>
                  <a:noFill/>
                </a:ln>
                <a:solidFill>
                  <a:schemeClr val="bg1"/>
                </a:solidFill>
                <a:effectLst>
                  <a:outerShdw blurRad="38100" dist="19050" dir="2700000" algn="tl">
                    <a:srgbClr val="2F2534">
                      <a:alpha val="40000"/>
                    </a:srgbClr>
                  </a:outerShdw>
                </a:effectLst>
                <a:uLnTx/>
                <a:uFillTx/>
                <a:latin typeface="Franklin Gothic Demi" panose="020B0703020102020204" pitchFamily="34" charset="0"/>
                <a:ea typeface="Calibri" panose="020F0502020204030204" pitchFamily="34" charset="0"/>
                <a:cs typeface="Arial" panose="020B0604020202020204" pitchFamily="34" charset="0"/>
                <a:sym typeface="Arial"/>
              </a:rPr>
              <a:t>Kwartaal</a:t>
            </a:r>
            <a:r>
              <a:rPr kumimoji="0" lang="en-ZA" b="0" i="0" u="none" strike="noStrike" kern="0" cap="none" spc="0" normalizeH="0" baseline="0" noProof="0" dirty="0">
                <a:ln>
                  <a:noFill/>
                </a:ln>
                <a:solidFill>
                  <a:schemeClr val="bg1"/>
                </a:solidFill>
                <a:effectLst>
                  <a:outerShdw blurRad="38100" dist="19050" dir="2700000" algn="tl">
                    <a:srgbClr val="2F2534">
                      <a:alpha val="40000"/>
                    </a:srgbClr>
                  </a:outerShdw>
                </a:effectLst>
                <a:uLnTx/>
                <a:uFillTx/>
                <a:latin typeface="Franklin Gothic Demi" panose="020B0703020102020204" pitchFamily="34" charset="0"/>
                <a:ea typeface="Calibri" panose="020F0502020204030204" pitchFamily="34" charset="0"/>
                <a:cs typeface="Arial" panose="020B0604020202020204" pitchFamily="34" charset="0"/>
                <a:sym typeface="Arial"/>
              </a:rPr>
              <a:t> 4: Week 1 – 4</a:t>
            </a:r>
          </a:p>
          <a:p>
            <a:pPr marL="0" marR="0" lvl="0" indent="0" defTabSz="914400" eaLnBrk="1" fontAlgn="auto" latinLnBrk="0" hangingPunct="1">
              <a:spcBef>
                <a:spcPts val="0"/>
              </a:spcBef>
              <a:spcAft>
                <a:spcPts val="800"/>
              </a:spcAft>
              <a:buClr>
                <a:srgbClr val="000000"/>
              </a:buClr>
              <a:buSzTx/>
              <a:buFont typeface="Arial"/>
              <a:buNone/>
              <a:tabLst/>
              <a:defRPr/>
            </a:pPr>
            <a:r>
              <a:rPr lang="en-ZA" kern="0" dirty="0">
                <a:solidFill>
                  <a:schemeClr val="bg1"/>
                </a:solidFill>
                <a:effectLst>
                  <a:outerShdw blurRad="38100" dist="19050" dir="2700000" algn="tl">
                    <a:srgbClr val="2F2534">
                      <a:alpha val="40000"/>
                    </a:srgbClr>
                  </a:outerShdw>
                </a:effectLst>
                <a:latin typeface="Franklin Gothic Demi" panose="020B0703020102020204" pitchFamily="34" charset="0"/>
                <a:ea typeface="Calibri" panose="020F0502020204030204" pitchFamily="34" charset="0"/>
                <a:cs typeface="Arial" panose="020B0604020202020204" pitchFamily="34" charset="0"/>
                <a:sym typeface="Arial"/>
              </a:rPr>
              <a:t>Les 2</a:t>
            </a:r>
            <a:endParaRPr kumimoji="0" lang="en-ZA" b="0" i="0" u="none" strike="noStrike" kern="0" cap="none" spc="0" normalizeH="0" baseline="0" noProof="0" dirty="0">
              <a:ln>
                <a:noFill/>
              </a:ln>
              <a:solidFill>
                <a:schemeClr val="bg1"/>
              </a:solidFill>
              <a:effectLst/>
              <a:uLnTx/>
              <a:uFillTx/>
              <a:latin typeface="Arial"/>
              <a:ea typeface="Calibri" panose="020F0502020204030204" pitchFamily="34" charset="0"/>
              <a:cs typeface="Times New Roman" panose="02020603050405020304" pitchFamily="18" charset="0"/>
              <a:sym typeface="Arial"/>
            </a:endParaRPr>
          </a:p>
        </p:txBody>
      </p:sp>
      <p:sp>
        <p:nvSpPr>
          <p:cNvPr id="1043"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579B2EF-D159-4BB6-07A6-0A18DD401E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7195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group of people sitting around a blackboard&#10;&#10;AI-generated content may be incorrect.">
            <a:extLst>
              <a:ext uri="{FF2B5EF4-FFF2-40B4-BE49-F238E27FC236}">
                <a16:creationId xmlns:a16="http://schemas.microsoft.com/office/drawing/2014/main" id="{5325AE47-6D4E-61F7-1BC1-B187172E96F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pic>
        <p:nvPicPr>
          <p:cNvPr id="7" name="Picture 6">
            <a:extLst>
              <a:ext uri="{FF2B5EF4-FFF2-40B4-BE49-F238E27FC236}">
                <a16:creationId xmlns:a16="http://schemas.microsoft.com/office/drawing/2014/main" id="{B4CA038D-26A8-55AD-FA1F-5F199FCFE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6674"/>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3286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Free Women Equality photo and picture">
            <a:extLst>
              <a:ext uri="{FF2B5EF4-FFF2-40B4-BE49-F238E27FC236}">
                <a16:creationId xmlns:a16="http://schemas.microsoft.com/office/drawing/2014/main" id="{0A75A68C-C8CB-5A0C-16CC-CDA48AD739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676" r="23058" b="-1"/>
          <a:stretch>
            <a:fillRect/>
          </a:stretch>
        </p:blipFill>
        <p:spPr bwMode="auto">
          <a:xfrm>
            <a:off x="6103027" y="10"/>
            <a:ext cx="6088971"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1042" name="Rectangle 1041">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44" name="Rectangle 1043">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94830B-B70D-F2D2-DE9F-EC1EB8CCAC0A}"/>
              </a:ext>
            </a:extLst>
          </p:cNvPr>
          <p:cNvSpPr>
            <a:spLocks noGrp="1"/>
          </p:cNvSpPr>
          <p:nvPr>
            <p:ph type="title"/>
          </p:nvPr>
        </p:nvSpPr>
        <p:spPr>
          <a:xfrm>
            <a:off x="761801" y="328512"/>
            <a:ext cx="4778387" cy="1628970"/>
          </a:xfrm>
        </p:spPr>
        <p:txBody>
          <a:bodyPr anchor="ctr">
            <a:normAutofit/>
          </a:bodyPr>
          <a:lstStyle/>
          <a:p>
            <a:r>
              <a:rPr lang="en-ZA" sz="4000"/>
              <a:t>Geslagsgelykheid</a:t>
            </a:r>
            <a:r>
              <a:rPr lang="en-ZA" sz="4000" dirty="0"/>
              <a:t> …</a:t>
            </a:r>
          </a:p>
        </p:txBody>
      </p:sp>
      <p:graphicFrame>
        <p:nvGraphicFramePr>
          <p:cNvPr id="18" name="Content Placeholder 2">
            <a:extLst>
              <a:ext uri="{FF2B5EF4-FFF2-40B4-BE49-F238E27FC236}">
                <a16:creationId xmlns:a16="http://schemas.microsoft.com/office/drawing/2014/main" id="{D97AC578-214D-EB12-0ACC-797CA28A7BF4}"/>
              </a:ext>
            </a:extLst>
          </p:cNvPr>
          <p:cNvGraphicFramePr>
            <a:graphicFrameLocks noGrp="1"/>
          </p:cNvGraphicFramePr>
          <p:nvPr>
            <p:ph idx="1"/>
            <p:extLst>
              <p:ext uri="{D42A27DB-BD31-4B8C-83A1-F6EECF244321}">
                <p14:modId xmlns:p14="http://schemas.microsoft.com/office/powerpoint/2010/main" val="653713165"/>
              </p:ext>
            </p:extLst>
          </p:nvPr>
        </p:nvGraphicFramePr>
        <p:xfrm>
          <a:off x="761801" y="1957483"/>
          <a:ext cx="4659756" cy="43015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60A0C1FB-FD56-A866-58E9-AB1C639BE58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736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F4F2FC05-7D27-410F-BDA9-ADF483136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42" name="Rectangle 1041">
            <a:extLst>
              <a:ext uri="{FF2B5EF4-FFF2-40B4-BE49-F238E27FC236}">
                <a16:creationId xmlns:a16="http://schemas.microsoft.com/office/drawing/2014/main" id="{9080D120-BD54-46E1-BA37-82F5E8089E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3" y="633619"/>
            <a:ext cx="5457817"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EB16F8A-1C34-AEFE-EB83-16BC07E36D3A}"/>
              </a:ext>
            </a:extLst>
          </p:cNvPr>
          <p:cNvSpPr>
            <a:spLocks noGrp="1"/>
          </p:cNvSpPr>
          <p:nvPr>
            <p:ph type="title"/>
          </p:nvPr>
        </p:nvSpPr>
        <p:spPr>
          <a:xfrm>
            <a:off x="623885" y="992124"/>
            <a:ext cx="5093200" cy="1106424"/>
          </a:xfrm>
        </p:spPr>
        <p:txBody>
          <a:bodyPr>
            <a:normAutofit/>
          </a:bodyPr>
          <a:lstStyle/>
          <a:p>
            <a:r>
              <a:rPr lang="en-ZA" sz="2900" dirty="0" err="1"/>
              <a:t>Billikheid</a:t>
            </a:r>
            <a:r>
              <a:rPr lang="en-ZA" sz="2900" dirty="0"/>
              <a:t> versus </a:t>
            </a:r>
            <a:r>
              <a:rPr lang="en-ZA" sz="2900" dirty="0" err="1"/>
              <a:t>gelykheid</a:t>
            </a:r>
            <a:endParaRPr lang="en-ZA" sz="2900" dirty="0"/>
          </a:p>
        </p:txBody>
      </p:sp>
      <p:sp>
        <p:nvSpPr>
          <p:cNvPr id="1044" name="Rectangle 1043">
            <a:extLst>
              <a:ext uri="{FF2B5EF4-FFF2-40B4-BE49-F238E27FC236}">
                <a16:creationId xmlns:a16="http://schemas.microsoft.com/office/drawing/2014/main" id="{81D83946-74FA-498A-AC80-9926F041B5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5" y="118153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46" name="Rectangle 1045">
            <a:extLst>
              <a:ext uri="{FF2B5EF4-FFF2-40B4-BE49-F238E27FC236}">
                <a16:creationId xmlns:a16="http://schemas.microsoft.com/office/drawing/2014/main" id="{5060D983-8B52-443A-8183-2A1DE056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6" y="2185416"/>
            <a:ext cx="4446484"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732F2F0-23DD-0C2F-BF4E-B2BFF08D8403}"/>
              </a:ext>
            </a:extLst>
          </p:cNvPr>
          <p:cNvSpPr>
            <a:spLocks noGrp="1"/>
          </p:cNvSpPr>
          <p:nvPr>
            <p:ph idx="1"/>
          </p:nvPr>
        </p:nvSpPr>
        <p:spPr>
          <a:xfrm>
            <a:off x="841246" y="2368296"/>
            <a:ext cx="4607052" cy="3502152"/>
          </a:xfrm>
        </p:spPr>
        <p:txBody>
          <a:bodyPr>
            <a:normAutofit/>
          </a:bodyPr>
          <a:lstStyle/>
          <a:p>
            <a:r>
              <a:rPr lang="en-US" sz="1800" b="1" dirty="0" err="1"/>
              <a:t>Geslagsbillikheid</a:t>
            </a:r>
            <a:r>
              <a:rPr lang="en-US" sz="1800" b="1" dirty="0"/>
              <a:t>:</a:t>
            </a:r>
            <a:r>
              <a:rPr lang="en-US" sz="1800" dirty="0"/>
              <a:t> </a:t>
            </a:r>
          </a:p>
          <a:p>
            <a:pPr lvl="1"/>
            <a:r>
              <a:rPr lang="en-US" sz="1800" dirty="0"/>
              <a:t>Gee alle </a:t>
            </a:r>
            <a:r>
              <a:rPr lang="en-US" sz="1800" dirty="0" err="1"/>
              <a:t>geslagte</a:t>
            </a:r>
            <a:r>
              <a:rPr lang="en-US" sz="1800" dirty="0"/>
              <a:t> </a:t>
            </a:r>
            <a:r>
              <a:rPr lang="en-US" sz="1800" dirty="0" err="1"/>
              <a:t>gelyke</a:t>
            </a:r>
            <a:r>
              <a:rPr lang="en-US" sz="1800" dirty="0"/>
              <a:t> </a:t>
            </a:r>
            <a:r>
              <a:rPr lang="en-US" sz="1800" dirty="0" err="1"/>
              <a:t>behandeling</a:t>
            </a:r>
            <a:r>
              <a:rPr lang="en-US" sz="1800" dirty="0"/>
              <a:t>, </a:t>
            </a:r>
            <a:r>
              <a:rPr lang="en-US" sz="1800" dirty="0" err="1"/>
              <a:t>verantwoordelikhede</a:t>
            </a:r>
            <a:r>
              <a:rPr lang="en-US" sz="1800" dirty="0"/>
              <a:t>, and </a:t>
            </a:r>
            <a:r>
              <a:rPr lang="en-US" sz="1800" dirty="0" err="1"/>
              <a:t>geleenthede</a:t>
            </a:r>
            <a:r>
              <a:rPr lang="en-US" sz="1800" dirty="0"/>
              <a:t>.</a:t>
            </a:r>
          </a:p>
          <a:p>
            <a:r>
              <a:rPr lang="en-US" sz="1800" b="1" dirty="0" err="1"/>
              <a:t>Geslagsgelykheid</a:t>
            </a:r>
            <a:r>
              <a:rPr lang="en-US" sz="1800" b="1" dirty="0"/>
              <a:t>:</a:t>
            </a:r>
            <a:r>
              <a:rPr lang="en-US" sz="1800" dirty="0"/>
              <a:t> </a:t>
            </a:r>
          </a:p>
          <a:p>
            <a:pPr lvl="1"/>
            <a:r>
              <a:rPr lang="nl-NL" sz="1800" dirty="0"/>
              <a:t>Billikheid wat geskiedenis, vooroordeel en voorreg in ag neem, en ekstra ondersteuning bied waar dit nodig is sodat almal werklik dieselfde geleenthede kan hê.</a:t>
            </a:r>
            <a:r>
              <a:rPr lang="en-US" sz="1800" dirty="0"/>
              <a:t>.</a:t>
            </a:r>
          </a:p>
          <a:p>
            <a:r>
              <a:rPr lang="en-US" sz="1800" b="1" dirty="0" err="1"/>
              <a:t>Billikheid</a:t>
            </a:r>
            <a:r>
              <a:rPr lang="en-US" sz="1800" b="1" dirty="0"/>
              <a:t> = </a:t>
            </a:r>
            <a:r>
              <a:rPr lang="en-US" sz="1800" b="1" dirty="0" err="1"/>
              <a:t>dieselfde</a:t>
            </a:r>
            <a:r>
              <a:rPr lang="en-US" sz="1800" b="1" dirty="0"/>
              <a:t> </a:t>
            </a:r>
            <a:r>
              <a:rPr lang="en-US" sz="1800" b="1" dirty="0" err="1"/>
              <a:t>behandeling</a:t>
            </a:r>
            <a:br>
              <a:rPr lang="en-US" sz="1800" b="1" dirty="0"/>
            </a:br>
            <a:r>
              <a:rPr lang="en-US" sz="1800" b="1" dirty="0" err="1"/>
              <a:t>Gelykheid</a:t>
            </a:r>
            <a:r>
              <a:rPr lang="en-US" sz="1800" b="1" dirty="0"/>
              <a:t> = </a:t>
            </a:r>
            <a:r>
              <a:rPr lang="en-US" sz="1800" b="1" dirty="0" err="1"/>
              <a:t>regverdige</a:t>
            </a:r>
            <a:r>
              <a:rPr lang="en-US" sz="1800" b="1" dirty="0"/>
              <a:t> </a:t>
            </a:r>
            <a:r>
              <a:rPr lang="en-US" sz="1800" b="1" dirty="0" err="1"/>
              <a:t>behandeling</a:t>
            </a:r>
            <a:endParaRPr lang="en-US" sz="1800" b="1" dirty="0"/>
          </a:p>
          <a:p>
            <a:endParaRPr lang="en-ZA" sz="1800" dirty="0"/>
          </a:p>
        </p:txBody>
      </p:sp>
      <p:pic>
        <p:nvPicPr>
          <p:cNvPr id="1028" name="Picture 4" descr="Free Equity Diversity photo and picture">
            <a:extLst>
              <a:ext uri="{FF2B5EF4-FFF2-40B4-BE49-F238E27FC236}">
                <a16:creationId xmlns:a16="http://schemas.microsoft.com/office/drawing/2014/main" id="{DE06D75B-92F0-40AD-744B-4D65C6A5F4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832" r="3" b="14635"/>
          <a:stretch>
            <a:fillRect/>
          </a:stretch>
        </p:blipFill>
        <p:spPr bwMode="auto">
          <a:xfrm>
            <a:off x="6324599" y="10"/>
            <a:ext cx="5457817" cy="333754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ree Equality Scrabble photo and picture">
            <a:extLst>
              <a:ext uri="{FF2B5EF4-FFF2-40B4-BE49-F238E27FC236}">
                <a16:creationId xmlns:a16="http://schemas.microsoft.com/office/drawing/2014/main" id="{C3A61CFE-6263-66C4-6ABC-FBCC998A5C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8386" r="3" b="3"/>
          <a:stretch>
            <a:fillRect/>
          </a:stretch>
        </p:blipFill>
        <p:spPr bwMode="auto">
          <a:xfrm>
            <a:off x="6324590" y="3520439"/>
            <a:ext cx="5457817" cy="33375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31CFDAB-C6F9-7384-9299-4B9119ADC0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2355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9" name="Rectangle 2068">
            <a:extLst>
              <a:ext uri="{FF2B5EF4-FFF2-40B4-BE49-F238E27FC236}">
                <a16:creationId xmlns:a16="http://schemas.microsoft.com/office/drawing/2014/main" id="{151F3819-4351-4730-8E02-40BF286E0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1" name="Rectangle 2070">
            <a:extLst>
              <a:ext uri="{FF2B5EF4-FFF2-40B4-BE49-F238E27FC236}">
                <a16:creationId xmlns:a16="http://schemas.microsoft.com/office/drawing/2014/main" id="{7DAE5130-F148-4C5A-A6CB-48165DC767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1996"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AF4815-8ACE-692A-EB77-E8E5EC9B87DF}"/>
              </a:ext>
            </a:extLst>
          </p:cNvPr>
          <p:cNvSpPr>
            <a:spLocks noGrp="1"/>
          </p:cNvSpPr>
          <p:nvPr>
            <p:ph type="title"/>
          </p:nvPr>
        </p:nvSpPr>
        <p:spPr>
          <a:xfrm>
            <a:off x="4653887" y="322378"/>
            <a:ext cx="6564574" cy="1330518"/>
          </a:xfrm>
        </p:spPr>
        <p:txBody>
          <a:bodyPr>
            <a:normAutofit/>
          </a:bodyPr>
          <a:lstStyle/>
          <a:p>
            <a:r>
              <a:rPr lang="en-US" dirty="0" err="1"/>
              <a:t>Geslagsgelykheid</a:t>
            </a:r>
            <a:r>
              <a:rPr lang="en-US" dirty="0"/>
              <a:t> in Sport – Die </a:t>
            </a:r>
            <a:r>
              <a:rPr lang="en-US" dirty="0" err="1"/>
              <a:t>voortdurende</a:t>
            </a:r>
            <a:r>
              <a:rPr lang="en-US" dirty="0"/>
              <a:t> </a:t>
            </a:r>
            <a:r>
              <a:rPr lang="en-US" dirty="0" err="1"/>
              <a:t>stryd</a:t>
            </a:r>
            <a:endParaRPr lang="en-ZA" dirty="0"/>
          </a:p>
        </p:txBody>
      </p:sp>
      <p:pic>
        <p:nvPicPr>
          <p:cNvPr id="2051" name="Picture 3" descr="Free Crossfit Sports photo and picture">
            <a:extLst>
              <a:ext uri="{FF2B5EF4-FFF2-40B4-BE49-F238E27FC236}">
                <a16:creationId xmlns:a16="http://schemas.microsoft.com/office/drawing/2014/main" id="{FA289377-276E-AA8A-F429-002ADE37B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10" r="18575" b="2"/>
          <a:stretch>
            <a:fillRect/>
          </a:stretch>
        </p:blipFill>
        <p:spPr bwMode="auto">
          <a:xfrm>
            <a:off x="-8" y="3429008"/>
            <a:ext cx="4038600" cy="3428999"/>
          </a:xfrm>
          <a:custGeom>
            <a:avLst/>
            <a:gdLst/>
            <a:ahLst/>
            <a:cxnLst/>
            <a:rect l="l" t="t" r="r" b="b"/>
            <a:pathLst>
              <a:path w="4038600" h="3428999">
                <a:moveTo>
                  <a:pt x="0" y="0"/>
                </a:moveTo>
                <a:lnTo>
                  <a:pt x="3832764" y="0"/>
                </a:lnTo>
                <a:lnTo>
                  <a:pt x="3833410" y="4411"/>
                </a:lnTo>
                <a:cubicBezTo>
                  <a:pt x="3834310" y="12542"/>
                  <a:pt x="3834933" y="20617"/>
                  <a:pt x="3835321" y="28434"/>
                </a:cubicBezTo>
                <a:cubicBezTo>
                  <a:pt x="3843020" y="30350"/>
                  <a:pt x="3840588" y="61692"/>
                  <a:pt x="3852266" y="50998"/>
                </a:cubicBezTo>
                <a:cubicBezTo>
                  <a:pt x="3853153" y="61314"/>
                  <a:pt x="3849223" y="70391"/>
                  <a:pt x="3856614" y="62023"/>
                </a:cubicBezTo>
                <a:cubicBezTo>
                  <a:pt x="3857136" y="65272"/>
                  <a:pt x="3858208" y="66796"/>
                  <a:pt x="3859557" y="67517"/>
                </a:cubicBezTo>
                <a:lnTo>
                  <a:pt x="3860141" y="67604"/>
                </a:lnTo>
                <a:lnTo>
                  <a:pt x="3861913" y="90672"/>
                </a:lnTo>
                <a:lnTo>
                  <a:pt x="3863084" y="93141"/>
                </a:lnTo>
                <a:cubicBezTo>
                  <a:pt x="3863070" y="98407"/>
                  <a:pt x="3863057" y="103672"/>
                  <a:pt x="3863043" y="108938"/>
                </a:cubicBezTo>
                <a:lnTo>
                  <a:pt x="3863660" y="116693"/>
                </a:lnTo>
                <a:lnTo>
                  <a:pt x="3862518" y="119721"/>
                </a:lnTo>
                <a:cubicBezTo>
                  <a:pt x="3862017" y="122528"/>
                  <a:pt x="3862239" y="125949"/>
                  <a:pt x="3864097" y="130743"/>
                </a:cubicBezTo>
                <a:lnTo>
                  <a:pt x="3864775" y="131693"/>
                </a:lnTo>
                <a:lnTo>
                  <a:pt x="3864231" y="141960"/>
                </a:lnTo>
                <a:cubicBezTo>
                  <a:pt x="3863734" y="145469"/>
                  <a:pt x="3862886" y="148837"/>
                  <a:pt x="3861543" y="151981"/>
                </a:cubicBezTo>
                <a:cubicBezTo>
                  <a:pt x="3876816" y="176028"/>
                  <a:pt x="3873891" y="209754"/>
                  <a:pt x="3881956" y="241275"/>
                </a:cubicBezTo>
                <a:cubicBezTo>
                  <a:pt x="3880805" y="282291"/>
                  <a:pt x="3871108" y="290637"/>
                  <a:pt x="3883245" y="317540"/>
                </a:cubicBezTo>
                <a:cubicBezTo>
                  <a:pt x="3887431" y="330343"/>
                  <a:pt x="3884915" y="349601"/>
                  <a:pt x="3894824" y="382132"/>
                </a:cubicBezTo>
                <a:cubicBezTo>
                  <a:pt x="3902184" y="412768"/>
                  <a:pt x="3905028" y="440981"/>
                  <a:pt x="3912029" y="468465"/>
                </a:cubicBezTo>
                <a:cubicBezTo>
                  <a:pt x="3918870" y="501219"/>
                  <a:pt x="3919171" y="493504"/>
                  <a:pt x="3923563" y="512872"/>
                </a:cubicBezTo>
                <a:cubicBezTo>
                  <a:pt x="3925161" y="516259"/>
                  <a:pt x="3933257" y="548851"/>
                  <a:pt x="3935302" y="551780"/>
                </a:cubicBezTo>
                <a:cubicBezTo>
                  <a:pt x="3940193" y="569420"/>
                  <a:pt x="3948108" y="591435"/>
                  <a:pt x="3952908" y="618713"/>
                </a:cubicBezTo>
                <a:cubicBezTo>
                  <a:pt x="3949597" y="640336"/>
                  <a:pt x="3968857" y="662091"/>
                  <a:pt x="3964097" y="689135"/>
                </a:cubicBezTo>
                <a:cubicBezTo>
                  <a:pt x="3963409" y="698730"/>
                  <a:pt x="3967777" y="726290"/>
                  <a:pt x="3972561" y="730194"/>
                </a:cubicBezTo>
                <a:cubicBezTo>
                  <a:pt x="3974287" y="735671"/>
                  <a:pt x="3973869" y="742863"/>
                  <a:pt x="3978553" y="744105"/>
                </a:cubicBezTo>
                <a:cubicBezTo>
                  <a:pt x="3984369" y="746793"/>
                  <a:pt x="3979392" y="769550"/>
                  <a:pt x="3985056" y="764665"/>
                </a:cubicBezTo>
                <a:cubicBezTo>
                  <a:pt x="3981721" y="780759"/>
                  <a:pt x="3994221" y="788526"/>
                  <a:pt x="3998681" y="799644"/>
                </a:cubicBezTo>
                <a:cubicBezTo>
                  <a:pt x="3996807" y="806167"/>
                  <a:pt x="3999133" y="812044"/>
                  <a:pt x="4002586" y="819512"/>
                </a:cubicBezTo>
                <a:lnTo>
                  <a:pt x="4007152" y="829775"/>
                </a:lnTo>
                <a:cubicBezTo>
                  <a:pt x="4007290" y="831346"/>
                  <a:pt x="4007429" y="832918"/>
                  <a:pt x="4007568" y="834489"/>
                </a:cubicBezTo>
                <a:cubicBezTo>
                  <a:pt x="4008582" y="842878"/>
                  <a:pt x="4012501" y="870527"/>
                  <a:pt x="4013238" y="880111"/>
                </a:cubicBezTo>
                <a:lnTo>
                  <a:pt x="4011990" y="891990"/>
                </a:lnTo>
                <a:cubicBezTo>
                  <a:pt x="4012878" y="895711"/>
                  <a:pt x="4017741" y="899277"/>
                  <a:pt x="4018561" y="902435"/>
                </a:cubicBezTo>
                <a:lnTo>
                  <a:pt x="4016914" y="910937"/>
                </a:lnTo>
                <a:cubicBezTo>
                  <a:pt x="4021666" y="910045"/>
                  <a:pt x="4017754" y="920062"/>
                  <a:pt x="4017630" y="927631"/>
                </a:cubicBezTo>
                <a:cubicBezTo>
                  <a:pt x="4017765" y="943134"/>
                  <a:pt x="4017899" y="958638"/>
                  <a:pt x="4018033" y="974141"/>
                </a:cubicBezTo>
                <a:lnTo>
                  <a:pt x="4020844" y="1002853"/>
                </a:lnTo>
                <a:lnTo>
                  <a:pt x="4019159" y="1011649"/>
                </a:lnTo>
                <a:cubicBezTo>
                  <a:pt x="4018755" y="1030805"/>
                  <a:pt x="4025427" y="1051984"/>
                  <a:pt x="4019983" y="1065586"/>
                </a:cubicBezTo>
                <a:cubicBezTo>
                  <a:pt x="4019342" y="1071115"/>
                  <a:pt x="4019489" y="1076118"/>
                  <a:pt x="4020124" y="1080768"/>
                </a:cubicBezTo>
                <a:lnTo>
                  <a:pt x="4023046" y="1093182"/>
                </a:lnTo>
                <a:lnTo>
                  <a:pt x="4030993" y="1117768"/>
                </a:lnTo>
                <a:cubicBezTo>
                  <a:pt x="4017255" y="1119010"/>
                  <a:pt x="4036257" y="1175819"/>
                  <a:pt x="4024084" y="1169607"/>
                </a:cubicBezTo>
                <a:cubicBezTo>
                  <a:pt x="4026558" y="1192318"/>
                  <a:pt x="4002019" y="1213340"/>
                  <a:pt x="4015242" y="1235237"/>
                </a:cubicBezTo>
                <a:cubicBezTo>
                  <a:pt x="4014162" y="1269305"/>
                  <a:pt x="4018570" y="1317827"/>
                  <a:pt x="4017602" y="1350990"/>
                </a:cubicBezTo>
                <a:cubicBezTo>
                  <a:pt x="4023169" y="1344874"/>
                  <a:pt x="4021893" y="1374627"/>
                  <a:pt x="4021736" y="1378298"/>
                </a:cubicBezTo>
                <a:cubicBezTo>
                  <a:pt x="4018952" y="1400570"/>
                  <a:pt x="4019832" y="1419813"/>
                  <a:pt x="4016278" y="1458310"/>
                </a:cubicBezTo>
                <a:cubicBezTo>
                  <a:pt x="4018014" y="1492373"/>
                  <a:pt x="4008830" y="1521984"/>
                  <a:pt x="4018868" y="1553366"/>
                </a:cubicBezTo>
                <a:cubicBezTo>
                  <a:pt x="4016990" y="1555494"/>
                  <a:pt x="4015540" y="1558122"/>
                  <a:pt x="4014402" y="1561090"/>
                </a:cubicBezTo>
                <a:lnTo>
                  <a:pt x="4011936" y="1570307"/>
                </a:lnTo>
                <a:lnTo>
                  <a:pt x="4012405" y="1571592"/>
                </a:lnTo>
                <a:cubicBezTo>
                  <a:pt x="4013272" y="1577147"/>
                  <a:pt x="4012836" y="1580457"/>
                  <a:pt x="4011825" y="1582767"/>
                </a:cubicBezTo>
                <a:lnTo>
                  <a:pt x="4010160" y="1584906"/>
                </a:lnTo>
                <a:lnTo>
                  <a:pt x="4009282" y="1592480"/>
                </a:lnTo>
                <a:lnTo>
                  <a:pt x="4004224" y="1632608"/>
                </a:lnTo>
                <a:lnTo>
                  <a:pt x="4004766" y="1633033"/>
                </a:lnTo>
                <a:cubicBezTo>
                  <a:pt x="4005917" y="1634501"/>
                  <a:pt x="4006652" y="1636551"/>
                  <a:pt x="4006536" y="1639879"/>
                </a:cubicBezTo>
                <a:cubicBezTo>
                  <a:pt x="4015184" y="1636475"/>
                  <a:pt x="4009709" y="1642588"/>
                  <a:pt x="4008603" y="1652696"/>
                </a:cubicBezTo>
                <a:cubicBezTo>
                  <a:pt x="4021787" y="1649666"/>
                  <a:pt x="4013526" y="1677353"/>
                  <a:pt x="4020520" y="1683689"/>
                </a:cubicBezTo>
                <a:cubicBezTo>
                  <a:pt x="4019410" y="1691182"/>
                  <a:pt x="4018476" y="1699055"/>
                  <a:pt x="4017793" y="1707144"/>
                </a:cubicBezTo>
                <a:cubicBezTo>
                  <a:pt x="4017716" y="1708742"/>
                  <a:pt x="4017637" y="1710339"/>
                  <a:pt x="4017559" y="1711937"/>
                </a:cubicBezTo>
                <a:lnTo>
                  <a:pt x="4017686" y="1712065"/>
                </a:lnTo>
                <a:cubicBezTo>
                  <a:pt x="4017911" y="1713173"/>
                  <a:pt x="4017938" y="1714774"/>
                  <a:pt x="4017696" y="1717183"/>
                </a:cubicBezTo>
                <a:lnTo>
                  <a:pt x="4017133" y="1720681"/>
                </a:lnTo>
                <a:lnTo>
                  <a:pt x="4016678" y="1729981"/>
                </a:lnTo>
                <a:lnTo>
                  <a:pt x="4017384" y="1733388"/>
                </a:lnTo>
                <a:lnTo>
                  <a:pt x="4018907" y="1735034"/>
                </a:lnTo>
                <a:cubicBezTo>
                  <a:pt x="4018834" y="1735303"/>
                  <a:pt x="4018762" y="1735573"/>
                  <a:pt x="4018689" y="1735842"/>
                </a:cubicBezTo>
                <a:cubicBezTo>
                  <a:pt x="4015637" y="1741502"/>
                  <a:pt x="4011570" y="1742214"/>
                  <a:pt x="4022227" y="1754258"/>
                </a:cubicBezTo>
                <a:cubicBezTo>
                  <a:pt x="4017088" y="1767842"/>
                  <a:pt x="4023675" y="1773031"/>
                  <a:pt x="4025215" y="1794468"/>
                </a:cubicBezTo>
                <a:cubicBezTo>
                  <a:pt x="4020602" y="1801685"/>
                  <a:pt x="4021846" y="1809129"/>
                  <a:pt x="4024929" y="1817026"/>
                </a:cubicBezTo>
                <a:cubicBezTo>
                  <a:pt x="4022135" y="1836468"/>
                  <a:pt x="4026097" y="1856359"/>
                  <a:pt x="4026330" y="1879330"/>
                </a:cubicBezTo>
                <a:lnTo>
                  <a:pt x="4036998" y="1941432"/>
                </a:lnTo>
                <a:lnTo>
                  <a:pt x="4036084" y="2000732"/>
                </a:lnTo>
                <a:cubicBezTo>
                  <a:pt x="4034263" y="2008113"/>
                  <a:pt x="4032229" y="2015157"/>
                  <a:pt x="4030076" y="2021755"/>
                </a:cubicBezTo>
                <a:cubicBezTo>
                  <a:pt x="4035967" y="2031320"/>
                  <a:pt x="4023973" y="2053600"/>
                  <a:pt x="4037221" y="2057342"/>
                </a:cubicBezTo>
                <a:cubicBezTo>
                  <a:pt x="4034697" y="2066435"/>
                  <a:pt x="4028501" y="2069516"/>
                  <a:pt x="4037394" y="2070619"/>
                </a:cubicBezTo>
                <a:cubicBezTo>
                  <a:pt x="4036804" y="2073734"/>
                  <a:pt x="4037226" y="2076065"/>
                  <a:pt x="4038135" y="2078045"/>
                </a:cubicBezTo>
                <a:lnTo>
                  <a:pt x="4038600" y="2078724"/>
                </a:lnTo>
                <a:lnTo>
                  <a:pt x="4032779" y="2098845"/>
                </a:lnTo>
                <a:lnTo>
                  <a:pt x="4032983" y="2102024"/>
                </a:lnTo>
                <a:lnTo>
                  <a:pt x="4027939" y="2114492"/>
                </a:lnTo>
                <a:lnTo>
                  <a:pt x="4018466" y="2141885"/>
                </a:lnTo>
                <a:cubicBezTo>
                  <a:pt x="4016935" y="2144144"/>
                  <a:pt x="4008999" y="2172239"/>
                  <a:pt x="4006867" y="2173326"/>
                </a:cubicBezTo>
                <a:cubicBezTo>
                  <a:pt x="4012131" y="2208338"/>
                  <a:pt x="3995887" y="2179358"/>
                  <a:pt x="3992697" y="2212754"/>
                </a:cubicBezTo>
                <a:cubicBezTo>
                  <a:pt x="4005768" y="2234675"/>
                  <a:pt x="3987982" y="2231911"/>
                  <a:pt x="3984358" y="2281700"/>
                </a:cubicBezTo>
                <a:cubicBezTo>
                  <a:pt x="3976909" y="2307292"/>
                  <a:pt x="3981397" y="2321058"/>
                  <a:pt x="3966554" y="2358247"/>
                </a:cubicBezTo>
                <a:cubicBezTo>
                  <a:pt x="3960999" y="2394590"/>
                  <a:pt x="3953833" y="2470676"/>
                  <a:pt x="3951025" y="2499761"/>
                </a:cubicBezTo>
                <a:cubicBezTo>
                  <a:pt x="3960739" y="2527319"/>
                  <a:pt x="3950548" y="2509832"/>
                  <a:pt x="3949702" y="2532758"/>
                </a:cubicBezTo>
                <a:cubicBezTo>
                  <a:pt x="3938760" y="2520705"/>
                  <a:pt x="3952389" y="2562520"/>
                  <a:pt x="3938861" y="2556795"/>
                </a:cubicBezTo>
                <a:cubicBezTo>
                  <a:pt x="3939134" y="2561148"/>
                  <a:pt x="3939827" y="2565547"/>
                  <a:pt x="3940623" y="2570003"/>
                </a:cubicBezTo>
                <a:cubicBezTo>
                  <a:pt x="3940759" y="2570781"/>
                  <a:pt x="3940897" y="2571558"/>
                  <a:pt x="3941033" y="2572336"/>
                </a:cubicBezTo>
                <a:lnTo>
                  <a:pt x="3940366" y="2580478"/>
                </a:lnTo>
                <a:lnTo>
                  <a:pt x="3943063" y="2584265"/>
                </a:lnTo>
                <a:lnTo>
                  <a:pt x="3944125" y="2597587"/>
                </a:lnTo>
                <a:cubicBezTo>
                  <a:pt x="3944077" y="2602348"/>
                  <a:pt x="3943504" y="2607198"/>
                  <a:pt x="3942089" y="2612155"/>
                </a:cubicBezTo>
                <a:cubicBezTo>
                  <a:pt x="3932438" y="2625816"/>
                  <a:pt x="3941792" y="2663179"/>
                  <a:pt x="3929196" y="2679622"/>
                </a:cubicBezTo>
                <a:cubicBezTo>
                  <a:pt x="3925571" y="2686502"/>
                  <a:pt x="3920517" y="2712894"/>
                  <a:pt x="3923315" y="2720986"/>
                </a:cubicBezTo>
                <a:cubicBezTo>
                  <a:pt x="3923036" y="2727128"/>
                  <a:pt x="3920401" y="2732389"/>
                  <a:pt x="3923961" y="2738269"/>
                </a:cubicBezTo>
                <a:cubicBezTo>
                  <a:pt x="3928018" y="2746479"/>
                  <a:pt x="3916599" y="2759296"/>
                  <a:pt x="3922927" y="2761348"/>
                </a:cubicBezTo>
                <a:cubicBezTo>
                  <a:pt x="3919813" y="2786694"/>
                  <a:pt x="3907933" y="2868089"/>
                  <a:pt x="3905273" y="2890343"/>
                </a:cubicBezTo>
                <a:cubicBezTo>
                  <a:pt x="3905945" y="2891698"/>
                  <a:pt x="3906516" y="2893225"/>
                  <a:pt x="3906968" y="2894872"/>
                </a:cubicBezTo>
                <a:cubicBezTo>
                  <a:pt x="3909594" y="2904456"/>
                  <a:pt x="3907729" y="2916058"/>
                  <a:pt x="3902804" y="2920783"/>
                </a:cubicBezTo>
                <a:cubicBezTo>
                  <a:pt x="3885416" y="2946524"/>
                  <a:pt x="3880691" y="2976695"/>
                  <a:pt x="3873409" y="3003309"/>
                </a:cubicBezTo>
                <a:cubicBezTo>
                  <a:pt x="3866483" y="3034202"/>
                  <a:pt x="3883685" y="3021162"/>
                  <a:pt x="3865677" y="3054172"/>
                </a:cubicBezTo>
                <a:cubicBezTo>
                  <a:pt x="3869656" y="3061216"/>
                  <a:pt x="3869021" y="3066386"/>
                  <a:pt x="3865322" y="3073552"/>
                </a:cubicBezTo>
                <a:cubicBezTo>
                  <a:pt x="3862309" y="3088769"/>
                  <a:pt x="3874353" y="3094511"/>
                  <a:pt x="3864576" y="3105939"/>
                </a:cubicBezTo>
                <a:cubicBezTo>
                  <a:pt x="3871414" y="3106866"/>
                  <a:pt x="3862070" y="3136685"/>
                  <a:pt x="3869897" y="3133416"/>
                </a:cubicBezTo>
                <a:cubicBezTo>
                  <a:pt x="3873987" y="3146871"/>
                  <a:pt x="3863598" y="3146263"/>
                  <a:pt x="3866944" y="3159200"/>
                </a:cubicBezTo>
                <a:cubicBezTo>
                  <a:pt x="3866209" y="3171160"/>
                  <a:pt x="3861238" y="3148758"/>
                  <a:pt x="3858655" y="3160960"/>
                </a:cubicBezTo>
                <a:cubicBezTo>
                  <a:pt x="3856672" y="3176428"/>
                  <a:pt x="3845007" y="3169580"/>
                  <a:pt x="3857964" y="3189916"/>
                </a:cubicBezTo>
                <a:cubicBezTo>
                  <a:pt x="3851730" y="3203678"/>
                  <a:pt x="3857918" y="3210651"/>
                  <a:pt x="3857749" y="3234304"/>
                </a:cubicBezTo>
                <a:lnTo>
                  <a:pt x="3855596" y="3240571"/>
                </a:lnTo>
                <a:lnTo>
                  <a:pt x="3861634" y="3248569"/>
                </a:lnTo>
                <a:cubicBezTo>
                  <a:pt x="3864052" y="3253014"/>
                  <a:pt x="3865516" y="3258342"/>
                  <a:pt x="3864663" y="3265444"/>
                </a:cubicBezTo>
                <a:cubicBezTo>
                  <a:pt x="3848300" y="3307894"/>
                  <a:pt x="3875588" y="3268090"/>
                  <a:pt x="3865146" y="3338829"/>
                </a:cubicBezTo>
                <a:cubicBezTo>
                  <a:pt x="3862730" y="3342195"/>
                  <a:pt x="3864130" y="3351680"/>
                  <a:pt x="3867052" y="3351725"/>
                </a:cubicBezTo>
                <a:cubicBezTo>
                  <a:pt x="3865794" y="3356006"/>
                  <a:pt x="3859439" y="3365106"/>
                  <a:pt x="3863912" y="3367707"/>
                </a:cubicBezTo>
                <a:cubicBezTo>
                  <a:pt x="3863241" y="3379301"/>
                  <a:pt x="3861774" y="3390600"/>
                  <a:pt x="3859561" y="3401335"/>
                </a:cubicBezTo>
                <a:lnTo>
                  <a:pt x="3853212" y="3423129"/>
                </a:lnTo>
                <a:lnTo>
                  <a:pt x="3856572" y="3428759"/>
                </a:lnTo>
                <a:lnTo>
                  <a:pt x="3856601" y="3428999"/>
                </a:lnTo>
                <a:lnTo>
                  <a:pt x="0" y="3428999"/>
                </a:lnTo>
                <a:close/>
              </a:path>
            </a:pathLst>
          </a:custGeom>
          <a:noFill/>
          <a:extLst>
            <a:ext uri="{909E8E84-426E-40DD-AFC4-6F175D3DCCD1}">
              <a14:hiddenFill xmlns:a14="http://schemas.microsoft.com/office/drawing/2010/main">
                <a:solidFill>
                  <a:srgbClr val="FFFFFF"/>
                </a:solidFill>
              </a14:hiddenFill>
            </a:ext>
          </a:extLst>
        </p:spPr>
      </p:pic>
      <p:pic>
        <p:nvPicPr>
          <p:cNvPr id="5" name="Picture 4" descr="A close-up of several different colored currency&#10;&#10;Description automatically generated">
            <a:extLst>
              <a:ext uri="{FF2B5EF4-FFF2-40B4-BE49-F238E27FC236}">
                <a16:creationId xmlns:a16="http://schemas.microsoft.com/office/drawing/2014/main" id="{6F5561D1-289F-B116-3EB7-1D252E39A395}"/>
              </a:ext>
            </a:extLst>
          </p:cNvPr>
          <p:cNvPicPr>
            <a:picLocks noChangeAspect="1"/>
          </p:cNvPicPr>
          <p:nvPr/>
        </p:nvPicPr>
        <p:blipFill>
          <a:blip r:embed="rId4"/>
          <a:srcRect l="7710" r="10014" b="-1"/>
          <a:stretch>
            <a:fillRect/>
          </a:stretch>
        </p:blipFill>
        <p:spPr>
          <a:xfrm>
            <a:off x="9" y="-7"/>
            <a:ext cx="3832765" cy="3493830"/>
          </a:xfrm>
          <a:custGeom>
            <a:avLst/>
            <a:gdLst/>
            <a:ahLst/>
            <a:cxnLst/>
            <a:rect l="l" t="t" r="r" b="b"/>
            <a:pathLst>
              <a:path w="3832765" h="3429000">
                <a:moveTo>
                  <a:pt x="0" y="0"/>
                </a:moveTo>
                <a:lnTo>
                  <a:pt x="3647227" y="0"/>
                </a:lnTo>
                <a:lnTo>
                  <a:pt x="3639550" y="38855"/>
                </a:lnTo>
                <a:cubicBezTo>
                  <a:pt x="3636650" y="54773"/>
                  <a:pt x="3634345" y="68219"/>
                  <a:pt x="3632595" y="77266"/>
                </a:cubicBezTo>
                <a:cubicBezTo>
                  <a:pt x="3626536" y="79781"/>
                  <a:pt x="3626501" y="84794"/>
                  <a:pt x="3629067" y="94172"/>
                </a:cubicBezTo>
                <a:cubicBezTo>
                  <a:pt x="3627578" y="163765"/>
                  <a:pt x="3557526" y="242917"/>
                  <a:pt x="3584106" y="259179"/>
                </a:cubicBezTo>
                <a:cubicBezTo>
                  <a:pt x="3583700" y="275569"/>
                  <a:pt x="3606846" y="331307"/>
                  <a:pt x="3599938" y="369872"/>
                </a:cubicBezTo>
                <a:cubicBezTo>
                  <a:pt x="3585388" y="383902"/>
                  <a:pt x="3596928" y="466732"/>
                  <a:pt x="3595032" y="485807"/>
                </a:cubicBezTo>
                <a:cubicBezTo>
                  <a:pt x="3585943" y="488250"/>
                  <a:pt x="3592517" y="521115"/>
                  <a:pt x="3579338" y="516547"/>
                </a:cubicBezTo>
                <a:cubicBezTo>
                  <a:pt x="3573622" y="519766"/>
                  <a:pt x="3573367" y="529229"/>
                  <a:pt x="3578241" y="534293"/>
                </a:cubicBezTo>
                <a:cubicBezTo>
                  <a:pt x="3576722" y="545474"/>
                  <a:pt x="3569890" y="551581"/>
                  <a:pt x="3577790" y="563888"/>
                </a:cubicBezTo>
                <a:cubicBezTo>
                  <a:pt x="3576008" y="579306"/>
                  <a:pt x="3555937" y="592508"/>
                  <a:pt x="3568362" y="606614"/>
                </a:cubicBezTo>
                <a:cubicBezTo>
                  <a:pt x="3548060" y="617296"/>
                  <a:pt x="3566748" y="665721"/>
                  <a:pt x="3562360" y="696544"/>
                </a:cubicBezTo>
                <a:cubicBezTo>
                  <a:pt x="3540870" y="749643"/>
                  <a:pt x="3563552" y="814684"/>
                  <a:pt x="3525923" y="839698"/>
                </a:cubicBezTo>
                <a:cubicBezTo>
                  <a:pt x="3535181" y="895191"/>
                  <a:pt x="3521523" y="937628"/>
                  <a:pt x="3518879" y="980382"/>
                </a:cubicBezTo>
                <a:cubicBezTo>
                  <a:pt x="3513995" y="999599"/>
                  <a:pt x="3527321" y="1012505"/>
                  <a:pt x="3515302" y="1028426"/>
                </a:cubicBezTo>
                <a:cubicBezTo>
                  <a:pt x="3518279" y="1066840"/>
                  <a:pt x="3496325" y="1148092"/>
                  <a:pt x="3536738" y="1210870"/>
                </a:cubicBezTo>
                <a:lnTo>
                  <a:pt x="3591526" y="1380154"/>
                </a:lnTo>
                <a:cubicBezTo>
                  <a:pt x="3610626" y="1430030"/>
                  <a:pt x="3618402" y="1446676"/>
                  <a:pt x="3627364" y="1475232"/>
                </a:cubicBezTo>
                <a:cubicBezTo>
                  <a:pt x="3630584" y="1500131"/>
                  <a:pt x="3621205" y="1517302"/>
                  <a:pt x="3629315" y="1551492"/>
                </a:cubicBezTo>
                <a:cubicBezTo>
                  <a:pt x="3627771" y="1569255"/>
                  <a:pt x="3642142" y="1604305"/>
                  <a:pt x="3642065" y="1616703"/>
                </a:cubicBezTo>
                <a:cubicBezTo>
                  <a:pt x="3644190" y="1615867"/>
                  <a:pt x="3646228" y="1622618"/>
                  <a:pt x="3644837" y="1625880"/>
                </a:cubicBezTo>
                <a:cubicBezTo>
                  <a:pt x="3644873" y="1682450"/>
                  <a:pt x="3660396" y="1644242"/>
                  <a:pt x="3653089" y="1681195"/>
                </a:cubicBezTo>
                <a:cubicBezTo>
                  <a:pt x="3653672" y="1703685"/>
                  <a:pt x="3678100" y="1693642"/>
                  <a:pt x="3669268" y="1720463"/>
                </a:cubicBezTo>
                <a:cubicBezTo>
                  <a:pt x="3672709" y="1747068"/>
                  <a:pt x="3683894" y="1760489"/>
                  <a:pt x="3680555" y="1787683"/>
                </a:cubicBezTo>
                <a:cubicBezTo>
                  <a:pt x="3683815" y="1812577"/>
                  <a:pt x="3690283" y="1832624"/>
                  <a:pt x="3690144" y="1854892"/>
                </a:cubicBezTo>
                <a:cubicBezTo>
                  <a:pt x="3694176" y="1862246"/>
                  <a:pt x="3696364" y="1869845"/>
                  <a:pt x="3692847" y="1879545"/>
                </a:cubicBezTo>
                <a:lnTo>
                  <a:pt x="3705899" y="1950159"/>
                </a:lnTo>
                <a:cubicBezTo>
                  <a:pt x="3705811" y="1963349"/>
                  <a:pt x="3696947" y="1944883"/>
                  <a:pt x="3698529" y="1956744"/>
                </a:cubicBezTo>
                <a:cubicBezTo>
                  <a:pt x="3704089" y="1967128"/>
                  <a:pt x="3694319" y="1972691"/>
                  <a:pt x="3700670" y="1983128"/>
                </a:cubicBezTo>
                <a:cubicBezTo>
                  <a:pt x="3707325" y="1975376"/>
                  <a:pt x="3704290" y="2019261"/>
                  <a:pt x="3710819" y="2016104"/>
                </a:cubicBezTo>
                <a:cubicBezTo>
                  <a:pt x="3703899" y="2032806"/>
                  <a:pt x="3716180" y="2041037"/>
                  <a:pt x="3716263" y="2057358"/>
                </a:cubicBezTo>
                <a:cubicBezTo>
                  <a:pt x="3714181" y="2066395"/>
                  <a:pt x="3708419" y="2088153"/>
                  <a:pt x="3713451" y="2092532"/>
                </a:cubicBezTo>
                <a:cubicBezTo>
                  <a:pt x="3702969" y="2134723"/>
                  <a:pt x="3713408" y="2112089"/>
                  <a:pt x="3712825" y="2145702"/>
                </a:cubicBezTo>
                <a:cubicBezTo>
                  <a:pt x="3711099" y="2175441"/>
                  <a:pt x="3721651" y="2170882"/>
                  <a:pt x="3710370" y="2205762"/>
                </a:cubicBezTo>
                <a:cubicBezTo>
                  <a:pt x="3706686" y="2213193"/>
                  <a:pt x="3707151" y="2225380"/>
                  <a:pt x="3711407" y="2232983"/>
                </a:cubicBezTo>
                <a:cubicBezTo>
                  <a:pt x="3712139" y="2234292"/>
                  <a:pt x="3712959" y="2235411"/>
                  <a:pt x="3713840" y="2236309"/>
                </a:cubicBezTo>
                <a:cubicBezTo>
                  <a:pt x="3705311" y="2258197"/>
                  <a:pt x="3712810" y="2264929"/>
                  <a:pt x="3706371" y="2276362"/>
                </a:cubicBezTo>
                <a:cubicBezTo>
                  <a:pt x="3707813" y="2303313"/>
                  <a:pt x="3719116" y="2319717"/>
                  <a:pt x="3713548" y="2330164"/>
                </a:cubicBezTo>
                <a:cubicBezTo>
                  <a:pt x="3716700" y="2349548"/>
                  <a:pt x="3722681" y="2379563"/>
                  <a:pt x="3725281" y="2392669"/>
                </a:cubicBezTo>
                <a:cubicBezTo>
                  <a:pt x="3729704" y="2396182"/>
                  <a:pt x="3728251" y="2402767"/>
                  <a:pt x="3729156" y="2408800"/>
                </a:cubicBezTo>
                <a:cubicBezTo>
                  <a:pt x="3733288" y="2414878"/>
                  <a:pt x="3733591" y="2443086"/>
                  <a:pt x="3731527" y="2451803"/>
                </a:cubicBezTo>
                <a:lnTo>
                  <a:pt x="3736702" y="2478754"/>
                </a:lnTo>
                <a:cubicBezTo>
                  <a:pt x="3728550" y="2525478"/>
                  <a:pt x="3760386" y="2545889"/>
                  <a:pt x="3730701" y="2582746"/>
                </a:cubicBezTo>
                <a:cubicBezTo>
                  <a:pt x="3730821" y="2599785"/>
                  <a:pt x="3740171" y="2587220"/>
                  <a:pt x="3740291" y="2604259"/>
                </a:cubicBezTo>
                <a:cubicBezTo>
                  <a:pt x="3743848" y="2626667"/>
                  <a:pt x="3731064" y="2615985"/>
                  <a:pt x="3745312" y="2636571"/>
                </a:cubicBezTo>
                <a:cubicBezTo>
                  <a:pt x="3741774" y="2677126"/>
                  <a:pt x="3756230" y="2698390"/>
                  <a:pt x="3745913" y="2734956"/>
                </a:cubicBezTo>
                <a:cubicBezTo>
                  <a:pt x="3751211" y="2727858"/>
                  <a:pt x="3750682" y="2814031"/>
                  <a:pt x="3749695" y="2825841"/>
                </a:cubicBezTo>
                <a:cubicBezTo>
                  <a:pt x="3749942" y="2850991"/>
                  <a:pt x="3747920" y="2877551"/>
                  <a:pt x="3747393" y="2915771"/>
                </a:cubicBezTo>
                <a:cubicBezTo>
                  <a:pt x="3750755" y="2949567"/>
                  <a:pt x="3739923" y="2933903"/>
                  <a:pt x="3751447" y="2964244"/>
                </a:cubicBezTo>
                <a:cubicBezTo>
                  <a:pt x="3751616" y="2982921"/>
                  <a:pt x="3749341" y="3024704"/>
                  <a:pt x="3748411" y="3027834"/>
                </a:cubicBezTo>
                <a:lnTo>
                  <a:pt x="3748938" y="3029071"/>
                </a:lnTo>
                <a:cubicBezTo>
                  <a:pt x="3750070" y="3034527"/>
                  <a:pt x="3749794" y="3037871"/>
                  <a:pt x="3748894" y="3040270"/>
                </a:cubicBezTo>
                <a:lnTo>
                  <a:pt x="3747334" y="3042558"/>
                </a:lnTo>
                <a:cubicBezTo>
                  <a:pt x="3747162" y="3045102"/>
                  <a:pt x="3746989" y="3047646"/>
                  <a:pt x="3746817" y="3050190"/>
                </a:cubicBezTo>
                <a:lnTo>
                  <a:pt x="3744491" y="3065086"/>
                </a:lnTo>
                <a:lnTo>
                  <a:pt x="3745283" y="3068003"/>
                </a:lnTo>
                <a:lnTo>
                  <a:pt x="3743686" y="3090671"/>
                </a:lnTo>
                <a:lnTo>
                  <a:pt x="3744246" y="3091046"/>
                </a:lnTo>
                <a:cubicBezTo>
                  <a:pt x="3745467" y="3092400"/>
                  <a:pt x="3746300" y="3094375"/>
                  <a:pt x="3746343" y="3097703"/>
                </a:cubicBezTo>
                <a:cubicBezTo>
                  <a:pt x="3754816" y="3093496"/>
                  <a:pt x="3749641" y="3100105"/>
                  <a:pt x="3749018" y="3110287"/>
                </a:cubicBezTo>
                <a:cubicBezTo>
                  <a:pt x="3762039" y="3106026"/>
                  <a:pt x="3755113" y="3134407"/>
                  <a:pt x="3762400" y="3140063"/>
                </a:cubicBezTo>
                <a:cubicBezTo>
                  <a:pt x="3761648" y="3147641"/>
                  <a:pt x="3761093" y="3155576"/>
                  <a:pt x="3760798" y="3163705"/>
                </a:cubicBezTo>
                <a:cubicBezTo>
                  <a:pt x="3760796" y="3165306"/>
                  <a:pt x="3760795" y="3166906"/>
                  <a:pt x="3760793" y="3168507"/>
                </a:cubicBezTo>
                <a:lnTo>
                  <a:pt x="3760925" y="3168621"/>
                </a:lnTo>
                <a:cubicBezTo>
                  <a:pt x="3761203" y="3169703"/>
                  <a:pt x="3761307" y="3171298"/>
                  <a:pt x="3761180" y="3173722"/>
                </a:cubicBezTo>
                <a:lnTo>
                  <a:pt x="3760784" y="3177263"/>
                </a:lnTo>
                <a:lnTo>
                  <a:pt x="3760776" y="3186578"/>
                </a:lnTo>
                <a:lnTo>
                  <a:pt x="3761644" y="3189908"/>
                </a:lnTo>
                <a:cubicBezTo>
                  <a:pt x="3767239" y="3200999"/>
                  <a:pt x="3784386" y="3192521"/>
                  <a:pt x="3778090" y="3215620"/>
                </a:cubicBezTo>
                <a:cubicBezTo>
                  <a:pt x="3782929" y="3238942"/>
                  <a:pt x="3794645" y="3248487"/>
                  <a:pt x="3792860" y="3273934"/>
                </a:cubicBezTo>
                <a:cubicBezTo>
                  <a:pt x="3797428" y="3295746"/>
                  <a:pt x="3804878" y="3312408"/>
                  <a:pt x="3805965" y="3332638"/>
                </a:cubicBezTo>
                <a:cubicBezTo>
                  <a:pt x="3810325" y="3338359"/>
                  <a:pt x="3812891" y="3344736"/>
                  <a:pt x="3809972" y="3354360"/>
                </a:cubicBezTo>
                <a:cubicBezTo>
                  <a:pt x="3815463" y="3373933"/>
                  <a:pt x="3822569" y="3374995"/>
                  <a:pt x="3820366" y="3391014"/>
                </a:cubicBezTo>
                <a:cubicBezTo>
                  <a:pt x="3832550" y="3396219"/>
                  <a:pt x="3828906" y="3399305"/>
                  <a:pt x="3827143" y="3406519"/>
                </a:cubicBezTo>
                <a:cubicBezTo>
                  <a:pt x="3827126" y="3406819"/>
                  <a:pt x="3827110" y="3407118"/>
                  <a:pt x="3827093" y="3407418"/>
                </a:cubicBezTo>
                <a:lnTo>
                  <a:pt x="3828820" y="3408091"/>
                </a:lnTo>
                <a:lnTo>
                  <a:pt x="3830121" y="3410929"/>
                </a:lnTo>
                <a:lnTo>
                  <a:pt x="3831461" y="3420084"/>
                </a:lnTo>
                <a:cubicBezTo>
                  <a:pt x="3831507" y="3421309"/>
                  <a:pt x="3831554" y="3422534"/>
                  <a:pt x="3831600" y="3423759"/>
                </a:cubicBezTo>
                <a:cubicBezTo>
                  <a:pt x="3831831" y="3426205"/>
                  <a:pt x="3832160" y="3427719"/>
                  <a:pt x="3832580" y="3428642"/>
                </a:cubicBezTo>
                <a:cubicBezTo>
                  <a:pt x="3832626" y="3428658"/>
                  <a:pt x="3832672" y="3428675"/>
                  <a:pt x="3832719" y="3428690"/>
                </a:cubicBezTo>
                <a:lnTo>
                  <a:pt x="3832765" y="3429000"/>
                </a:lnTo>
                <a:lnTo>
                  <a:pt x="0" y="3429000"/>
                </a:lnTo>
                <a:close/>
              </a:path>
            </a:pathLst>
          </a:custGeom>
        </p:spPr>
      </p:pic>
      <p:graphicFrame>
        <p:nvGraphicFramePr>
          <p:cNvPr id="2064" name="Content Placeholder 2">
            <a:extLst>
              <a:ext uri="{FF2B5EF4-FFF2-40B4-BE49-F238E27FC236}">
                <a16:creationId xmlns:a16="http://schemas.microsoft.com/office/drawing/2014/main" id="{8FCD881E-8BFB-7F2D-39F4-26B5DA4510F1}"/>
              </a:ext>
            </a:extLst>
          </p:cNvPr>
          <p:cNvGraphicFramePr>
            <a:graphicFrameLocks noGrp="1"/>
          </p:cNvGraphicFramePr>
          <p:nvPr>
            <p:ph idx="1"/>
            <p:extLst>
              <p:ext uri="{D42A27DB-BD31-4B8C-83A1-F6EECF244321}">
                <p14:modId xmlns:p14="http://schemas.microsoft.com/office/powerpoint/2010/main" val="4094635008"/>
              </p:ext>
            </p:extLst>
          </p:nvPr>
        </p:nvGraphicFramePr>
        <p:xfrm>
          <a:off x="4038593" y="1652896"/>
          <a:ext cx="7179868" cy="502500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Picture 2">
            <a:extLst>
              <a:ext uri="{FF2B5EF4-FFF2-40B4-BE49-F238E27FC236}">
                <a16:creationId xmlns:a16="http://schemas.microsoft.com/office/drawing/2014/main" id="{740D7A74-1AAB-B72B-B74B-EA5B5CDB606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5904" y="-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0107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515998C-33A0-9A9C-6877-111092F06F53}"/>
              </a:ext>
            </a:extLst>
          </p:cNvPr>
          <p:cNvPicPr>
            <a:picLocks noChangeAspect="1"/>
          </p:cNvPicPr>
          <p:nvPr/>
        </p:nvPicPr>
        <p:blipFill>
          <a:blip r:embed="rId3"/>
          <a:srcRect r="12669" b="9091"/>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C4B92A-14FE-55C6-44E9-237E9C8430ED}"/>
              </a:ext>
            </a:extLst>
          </p:cNvPr>
          <p:cNvSpPr>
            <a:spLocks noGrp="1"/>
          </p:cNvSpPr>
          <p:nvPr>
            <p:ph type="title"/>
          </p:nvPr>
        </p:nvSpPr>
        <p:spPr>
          <a:xfrm>
            <a:off x="371094" y="1161288"/>
            <a:ext cx="3438144" cy="1124712"/>
          </a:xfrm>
        </p:spPr>
        <p:txBody>
          <a:bodyPr anchor="b">
            <a:normAutofit/>
          </a:bodyPr>
          <a:lstStyle/>
          <a:p>
            <a:r>
              <a:rPr lang="en-ZA" sz="2800" dirty="0" err="1"/>
              <a:t>Geslagsongelykheid</a:t>
            </a:r>
            <a:r>
              <a:rPr lang="en-ZA" sz="2800" dirty="0"/>
              <a:t> in Sport</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D64F605-8FDE-6CB7-A94B-C14377EDD95E}"/>
              </a:ext>
            </a:extLst>
          </p:cNvPr>
          <p:cNvSpPr>
            <a:spLocks noGrp="1"/>
          </p:cNvSpPr>
          <p:nvPr>
            <p:ph idx="1"/>
          </p:nvPr>
        </p:nvSpPr>
        <p:spPr>
          <a:xfrm>
            <a:off x="371094" y="2718054"/>
            <a:ext cx="3438906" cy="3207258"/>
          </a:xfrm>
        </p:spPr>
        <p:txBody>
          <a:bodyPr anchor="t">
            <a:normAutofit/>
          </a:bodyPr>
          <a:lstStyle/>
          <a:p>
            <a:pPr marL="0" indent="0">
              <a:buNone/>
            </a:pPr>
            <a:r>
              <a:rPr lang="en-ZA" sz="2000" b="1" dirty="0"/>
              <a:t>Kyk</a:t>
            </a:r>
            <a:r>
              <a:rPr lang="en-ZA" sz="2000" dirty="0"/>
              <a:t> </a:t>
            </a:r>
            <a:r>
              <a:rPr lang="en-ZA" sz="2000" u="sng" dirty="0">
                <a:hlinkClick r:id="rId4"/>
              </a:rPr>
              <a:t>https://www.youtube.com/watch?v=-3n5O1DkwO4</a:t>
            </a:r>
            <a:r>
              <a:rPr lang="en-ZA" sz="2000" dirty="0"/>
              <a:t> </a:t>
            </a:r>
            <a:br>
              <a:rPr lang="en-ZA" sz="2000" dirty="0"/>
            </a:br>
            <a:r>
              <a:rPr lang="en-ZA" sz="2000" dirty="0"/>
              <a:t>(3 min 23 </a:t>
            </a:r>
            <a:r>
              <a:rPr lang="en-ZA" sz="2000" dirty="0" err="1"/>
              <a:t>sek</a:t>
            </a:r>
            <a:r>
              <a:rPr lang="en-ZA" sz="2000" dirty="0"/>
              <a:t>)</a:t>
            </a:r>
          </a:p>
          <a:p>
            <a:pPr marL="0" indent="0">
              <a:buNone/>
            </a:pPr>
            <a:endParaRPr lang="en-ZA" sz="1700" dirty="0"/>
          </a:p>
        </p:txBody>
      </p:sp>
      <p:pic>
        <p:nvPicPr>
          <p:cNvPr id="4" name="Picture 3">
            <a:extLst>
              <a:ext uri="{FF2B5EF4-FFF2-40B4-BE49-F238E27FC236}">
                <a16:creationId xmlns:a16="http://schemas.microsoft.com/office/drawing/2014/main" id="{4F7540F1-3C9F-FF58-34E3-E737694156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2121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870B86-D71B-B487-4402-D0842EFF1FEA}"/>
              </a:ext>
            </a:extLst>
          </p:cNvPr>
          <p:cNvSpPr>
            <a:spLocks noGrp="1"/>
          </p:cNvSpPr>
          <p:nvPr>
            <p:ph type="title"/>
          </p:nvPr>
        </p:nvSpPr>
        <p:spPr>
          <a:xfrm>
            <a:off x="838201" y="365125"/>
            <a:ext cx="3816095" cy="1938076"/>
          </a:xfrm>
        </p:spPr>
        <p:txBody>
          <a:bodyPr>
            <a:normAutofit/>
          </a:bodyPr>
          <a:lstStyle/>
          <a:p>
            <a:r>
              <a:rPr lang="en-US" sz="3400" b="1" dirty="0"/>
              <a:t>Maak die gaping </a:t>
            </a:r>
            <a:r>
              <a:rPr lang="en-US" sz="3400" b="1" dirty="0" err="1"/>
              <a:t>kleiner</a:t>
            </a:r>
            <a:r>
              <a:rPr lang="en-US" sz="3400" b="1" dirty="0"/>
              <a:t>/toe</a:t>
            </a:r>
            <a:br>
              <a:rPr lang="en-US" sz="3400" dirty="0"/>
            </a:br>
            <a:endParaRPr lang="en-ZA" sz="3400" dirty="0"/>
          </a:p>
        </p:txBody>
      </p:sp>
      <p:pic>
        <p:nvPicPr>
          <p:cNvPr id="4" name="Picture 3" descr="A person wearing a green shirt&#10;&#10;AI-generated content may be incorrect.">
            <a:extLst>
              <a:ext uri="{FF2B5EF4-FFF2-40B4-BE49-F238E27FC236}">
                <a16:creationId xmlns:a16="http://schemas.microsoft.com/office/drawing/2014/main" id="{77575739-1560-2B07-E628-E7DC46ECF37E}"/>
              </a:ext>
            </a:extLst>
          </p:cNvPr>
          <p:cNvPicPr>
            <a:picLocks noChangeAspect="1"/>
          </p:cNvPicPr>
          <p:nvPr/>
        </p:nvPicPr>
        <p:blipFill>
          <a:blip r:embed="rId3"/>
          <a:srcRect r="-1" b="22605"/>
          <a:stretch>
            <a:fillRect/>
          </a:stretch>
        </p:blipFill>
        <p:spPr>
          <a:xfrm>
            <a:off x="6096000" y="604100"/>
            <a:ext cx="6096000" cy="3090267"/>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8" name="Picture 7" descr="A group of women's football team celebrating&#10;&#10;AI-generated content may be incorrect.">
            <a:extLst>
              <a:ext uri="{FF2B5EF4-FFF2-40B4-BE49-F238E27FC236}">
                <a16:creationId xmlns:a16="http://schemas.microsoft.com/office/drawing/2014/main" id="{10B0CE21-FDE4-DAC8-F3C8-6171BB6C57A1}"/>
              </a:ext>
            </a:extLst>
          </p:cNvPr>
          <p:cNvPicPr>
            <a:picLocks noChangeAspect="1"/>
          </p:cNvPicPr>
          <p:nvPr/>
        </p:nvPicPr>
        <p:blipFill>
          <a:blip r:embed="rId4"/>
          <a:srcRect t="33694" b="4593"/>
          <a:stretch>
            <a:fillRect/>
          </a:stretch>
        </p:blipFill>
        <p:spPr>
          <a:xfrm>
            <a:off x="6048250" y="4020887"/>
            <a:ext cx="6140702" cy="251059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graphicFrame>
        <p:nvGraphicFramePr>
          <p:cNvPr id="5" name="Content Placeholder 2">
            <a:extLst>
              <a:ext uri="{FF2B5EF4-FFF2-40B4-BE49-F238E27FC236}">
                <a16:creationId xmlns:a16="http://schemas.microsoft.com/office/drawing/2014/main" id="{6FC049C4-EA54-59A3-88C6-981C6AB74096}"/>
              </a:ext>
            </a:extLst>
          </p:cNvPr>
          <p:cNvGraphicFramePr>
            <a:graphicFrameLocks noGrp="1"/>
          </p:cNvGraphicFramePr>
          <p:nvPr>
            <p:ph idx="1"/>
            <p:extLst>
              <p:ext uri="{D42A27DB-BD31-4B8C-83A1-F6EECF244321}">
                <p14:modId xmlns:p14="http://schemas.microsoft.com/office/powerpoint/2010/main" val="2488388072"/>
              </p:ext>
            </p:extLst>
          </p:nvPr>
        </p:nvGraphicFramePr>
        <p:xfrm>
          <a:off x="549443" y="1726443"/>
          <a:ext cx="4654296" cy="50379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Picture 2">
            <a:extLst>
              <a:ext uri="{FF2B5EF4-FFF2-40B4-BE49-F238E27FC236}">
                <a16:creationId xmlns:a16="http://schemas.microsoft.com/office/drawing/2014/main" id="{7DB16685-7D34-2A6A-F6A3-951BD443D54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6165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099F9-A0FD-21FF-2EF4-3F376066C8D5}"/>
              </a:ext>
            </a:extLst>
          </p:cNvPr>
          <p:cNvSpPr>
            <a:spLocks noGrp="1"/>
          </p:cNvSpPr>
          <p:nvPr>
            <p:ph type="title"/>
          </p:nvPr>
        </p:nvSpPr>
        <p:spPr>
          <a:xfrm>
            <a:off x="481013" y="3752849"/>
            <a:ext cx="3742969" cy="2452687"/>
          </a:xfrm>
        </p:spPr>
        <p:txBody>
          <a:bodyPr anchor="ctr">
            <a:normAutofit/>
          </a:bodyPr>
          <a:lstStyle/>
          <a:p>
            <a:r>
              <a:rPr lang="en-ZA" sz="3600" dirty="0" err="1"/>
              <a:t>Bevorder</a:t>
            </a:r>
            <a:r>
              <a:rPr lang="en-ZA" sz="3600" dirty="0"/>
              <a:t> </a:t>
            </a:r>
            <a:r>
              <a:rPr lang="en-ZA" sz="3600" dirty="0" err="1"/>
              <a:t>gelykheid</a:t>
            </a:r>
            <a:r>
              <a:rPr lang="en-ZA" sz="3600" dirty="0"/>
              <a:t> in sport – </a:t>
            </a:r>
            <a:br>
              <a:rPr lang="en-ZA" sz="3600" dirty="0"/>
            </a:br>
            <a:r>
              <a:rPr lang="en-ZA" sz="3600" dirty="0" err="1"/>
              <a:t>elkeen</a:t>
            </a:r>
            <a:r>
              <a:rPr lang="en-ZA" sz="3600" dirty="0"/>
              <a:t> se </a:t>
            </a:r>
            <a:r>
              <a:rPr lang="en-ZA" sz="3600" dirty="0" err="1"/>
              <a:t>rol</a:t>
            </a:r>
            <a:endParaRPr lang="en-ZA" sz="3600" dirty="0"/>
          </a:p>
        </p:txBody>
      </p:sp>
      <p:pic>
        <p:nvPicPr>
          <p:cNvPr id="4" name="Picture 3" descr="A group of people hugging each other&#10;&#10;Description automatically generated">
            <a:extLst>
              <a:ext uri="{FF2B5EF4-FFF2-40B4-BE49-F238E27FC236}">
                <a16:creationId xmlns:a16="http://schemas.microsoft.com/office/drawing/2014/main" id="{CDB0C345-13E4-EC2E-5A42-0038F0398346}"/>
              </a:ext>
            </a:extLst>
          </p:cNvPr>
          <p:cNvPicPr>
            <a:picLocks noChangeAspect="1"/>
          </p:cNvPicPr>
          <p:nvPr/>
        </p:nvPicPr>
        <p:blipFill>
          <a:blip r:embed="rId3"/>
          <a:srcRect b="50713"/>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graphicFrame>
        <p:nvGraphicFramePr>
          <p:cNvPr id="8" name="Content Placeholder 2">
            <a:extLst>
              <a:ext uri="{FF2B5EF4-FFF2-40B4-BE49-F238E27FC236}">
                <a16:creationId xmlns:a16="http://schemas.microsoft.com/office/drawing/2014/main" id="{A00B8709-F44E-6066-1718-6CB2B8749A78}"/>
              </a:ext>
            </a:extLst>
          </p:cNvPr>
          <p:cNvGraphicFramePr>
            <a:graphicFrameLocks noGrp="1"/>
          </p:cNvGraphicFramePr>
          <p:nvPr>
            <p:ph idx="1"/>
            <p:extLst>
              <p:ext uri="{D42A27DB-BD31-4B8C-83A1-F6EECF244321}">
                <p14:modId xmlns:p14="http://schemas.microsoft.com/office/powerpoint/2010/main" val="1083864367"/>
              </p:ext>
            </p:extLst>
          </p:nvPr>
        </p:nvGraphicFramePr>
        <p:xfrm>
          <a:off x="4223982" y="3752850"/>
          <a:ext cx="7485413" cy="28678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2251A894-5DF0-8519-0FFE-9B8A40A0E66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5855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E29F56D-EBEF-D143-B6FF-37171DC44345}"/>
              </a:ext>
            </a:extLst>
          </p:cNvPr>
          <p:cNvPicPr>
            <a:picLocks noChangeAspect="1"/>
          </p:cNvPicPr>
          <p:nvPr/>
        </p:nvPicPr>
        <p:blipFill>
          <a:blip r:embed="rId3"/>
          <a:srcRect r="-1" b="25530"/>
          <a:stretch>
            <a:fillRect/>
          </a:stretch>
        </p:blipFill>
        <p:spPr>
          <a:xfrm>
            <a:off x="-1" y="10"/>
            <a:ext cx="12228129" cy="4666928"/>
          </a:xfrm>
          <a:prstGeom prst="rect">
            <a:avLst/>
          </a:prstGeom>
        </p:spPr>
      </p:pic>
      <p:grpSp>
        <p:nvGrpSpPr>
          <p:cNvPr id="12" name="Group 11">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2987478"/>
            <a:ext cx="12228128" cy="1828800"/>
            <a:chOff x="-305" y="2987478"/>
            <a:chExt cx="12188952" cy="1828800"/>
          </a:xfrm>
        </p:grpSpPr>
        <p:sp>
          <p:nvSpPr>
            <p:cNvPr id="13" name="Freeform: Shape 12">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6" name="Freeform: Shape 15">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8E7AB974-BA38-B976-B823-350371B8C1CF}"/>
              </a:ext>
            </a:extLst>
          </p:cNvPr>
          <p:cNvSpPr>
            <a:spLocks noGrp="1"/>
          </p:cNvSpPr>
          <p:nvPr>
            <p:ph type="title"/>
          </p:nvPr>
        </p:nvSpPr>
        <p:spPr>
          <a:xfrm>
            <a:off x="195943" y="4551037"/>
            <a:ext cx="5630511" cy="1509931"/>
          </a:xfrm>
        </p:spPr>
        <p:txBody>
          <a:bodyPr>
            <a:normAutofit/>
          </a:bodyPr>
          <a:lstStyle/>
          <a:p>
            <a:r>
              <a:rPr lang="en-ZA" sz="3300" b="1" dirty="0">
                <a:solidFill>
                  <a:schemeClr val="tx2"/>
                </a:solidFill>
              </a:rPr>
              <a:t>Wat </a:t>
            </a:r>
            <a:r>
              <a:rPr lang="en-ZA" sz="3300" b="1" dirty="0" err="1">
                <a:solidFill>
                  <a:schemeClr val="tx2"/>
                </a:solidFill>
              </a:rPr>
              <a:t>kan</a:t>
            </a:r>
            <a:r>
              <a:rPr lang="en-ZA" sz="3300" b="1" dirty="0">
                <a:solidFill>
                  <a:schemeClr val="tx2"/>
                </a:solidFill>
              </a:rPr>
              <a:t> </a:t>
            </a:r>
            <a:r>
              <a:rPr lang="en-ZA" sz="3300" b="1" dirty="0" err="1">
                <a:solidFill>
                  <a:schemeClr val="tx2"/>
                </a:solidFill>
              </a:rPr>
              <a:t>hieraan</a:t>
            </a:r>
            <a:r>
              <a:rPr lang="en-ZA" sz="3300" b="1" dirty="0">
                <a:solidFill>
                  <a:schemeClr val="tx2"/>
                </a:solidFill>
              </a:rPr>
              <a:t> </a:t>
            </a:r>
            <a:r>
              <a:rPr lang="en-ZA" sz="3300" b="1" dirty="0" err="1">
                <a:solidFill>
                  <a:schemeClr val="tx2"/>
                </a:solidFill>
              </a:rPr>
              <a:t>gedoen</a:t>
            </a:r>
            <a:r>
              <a:rPr lang="en-ZA" sz="3300" b="1" dirty="0">
                <a:solidFill>
                  <a:schemeClr val="tx2"/>
                </a:solidFill>
              </a:rPr>
              <a:t> word?</a:t>
            </a:r>
          </a:p>
        </p:txBody>
      </p:sp>
      <p:sp>
        <p:nvSpPr>
          <p:cNvPr id="3" name="Content Placeholder 2">
            <a:extLst>
              <a:ext uri="{FF2B5EF4-FFF2-40B4-BE49-F238E27FC236}">
                <a16:creationId xmlns:a16="http://schemas.microsoft.com/office/drawing/2014/main" id="{B222BBA1-7755-E362-F109-AB7BA0E10016}"/>
              </a:ext>
            </a:extLst>
          </p:cNvPr>
          <p:cNvSpPr>
            <a:spLocks noGrp="1"/>
          </p:cNvSpPr>
          <p:nvPr>
            <p:ph idx="1"/>
          </p:nvPr>
        </p:nvSpPr>
        <p:spPr>
          <a:xfrm>
            <a:off x="6470247" y="4551037"/>
            <a:ext cx="4926411" cy="1509935"/>
          </a:xfrm>
        </p:spPr>
        <p:txBody>
          <a:bodyPr anchor="ctr">
            <a:normAutofit/>
          </a:bodyPr>
          <a:lstStyle/>
          <a:p>
            <a:pPr marL="0" indent="0">
              <a:buNone/>
            </a:pPr>
            <a:br>
              <a:rPr lang="en-ZA" sz="1800" dirty="0">
                <a:solidFill>
                  <a:schemeClr val="tx2"/>
                </a:solidFill>
              </a:rPr>
            </a:br>
            <a:r>
              <a:rPr lang="en-ZA" sz="1800" b="1" dirty="0">
                <a:solidFill>
                  <a:schemeClr val="tx2"/>
                </a:solidFill>
              </a:rPr>
              <a:t>Kyk</a:t>
            </a:r>
            <a:r>
              <a:rPr lang="en-ZA" sz="1800" dirty="0">
                <a:solidFill>
                  <a:schemeClr val="tx2"/>
                </a:solidFill>
              </a:rPr>
              <a:t>: </a:t>
            </a:r>
            <a:r>
              <a:rPr lang="en-ZA" sz="1800" b="1" dirty="0">
                <a:solidFill>
                  <a:schemeClr val="tx2"/>
                </a:solidFill>
              </a:rPr>
              <a:t>Fixing the Gender Gap in Sports</a:t>
            </a:r>
            <a:endParaRPr lang="en-ZA" sz="1800" dirty="0">
              <a:solidFill>
                <a:schemeClr val="tx2"/>
              </a:solidFill>
            </a:endParaRPr>
          </a:p>
          <a:p>
            <a:pPr marL="0" indent="0">
              <a:buNone/>
            </a:pPr>
            <a:r>
              <a:rPr lang="en-ZA" sz="1800" u="sng" dirty="0">
                <a:solidFill>
                  <a:schemeClr val="tx2"/>
                </a:solidFill>
                <a:hlinkClick r:id="rId4"/>
              </a:rPr>
              <a:t>https://www.youtube.com/watch?v=PT8GpcHwDoo</a:t>
            </a:r>
            <a:r>
              <a:rPr lang="en-ZA" sz="1800" dirty="0">
                <a:solidFill>
                  <a:schemeClr val="tx2"/>
                </a:solidFill>
              </a:rPr>
              <a:t> (3 min 2 </a:t>
            </a:r>
            <a:r>
              <a:rPr lang="en-ZA" sz="1800" dirty="0" err="1">
                <a:solidFill>
                  <a:schemeClr val="tx2"/>
                </a:solidFill>
              </a:rPr>
              <a:t>sek</a:t>
            </a:r>
            <a:r>
              <a:rPr lang="en-ZA" sz="1800" dirty="0">
                <a:solidFill>
                  <a:schemeClr val="tx2"/>
                </a:solidFill>
              </a:rPr>
              <a:t>)</a:t>
            </a:r>
          </a:p>
          <a:p>
            <a:endParaRPr lang="en-ZA" sz="1800" dirty="0">
              <a:solidFill>
                <a:schemeClr val="tx2"/>
              </a:solidFill>
            </a:endParaRPr>
          </a:p>
        </p:txBody>
      </p:sp>
      <p:pic>
        <p:nvPicPr>
          <p:cNvPr id="6" name="Picture 5">
            <a:extLst>
              <a:ext uri="{FF2B5EF4-FFF2-40B4-BE49-F238E27FC236}">
                <a16:creationId xmlns:a16="http://schemas.microsoft.com/office/drawing/2014/main" id="{9CCDDC15-3429-5F4A-D467-1A440A0492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4367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6612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68039F-0DCF-B381-D688-F000C843706C}"/>
              </a:ext>
            </a:extLst>
          </p:cNvPr>
          <p:cNvSpPr>
            <a:spLocks noGrp="1"/>
          </p:cNvSpPr>
          <p:nvPr>
            <p:ph type="title"/>
          </p:nvPr>
        </p:nvSpPr>
        <p:spPr>
          <a:xfrm>
            <a:off x="411480" y="987552"/>
            <a:ext cx="4705952" cy="1088136"/>
          </a:xfrm>
        </p:spPr>
        <p:txBody>
          <a:bodyPr anchor="b">
            <a:normAutofit/>
          </a:bodyPr>
          <a:lstStyle/>
          <a:p>
            <a:r>
              <a:rPr lang="en-ZA" sz="3400" dirty="0"/>
              <a:t>Nelson Mandela het </a:t>
            </a:r>
            <a:r>
              <a:rPr lang="en-ZA" sz="3400" dirty="0" err="1"/>
              <a:t>ges</a:t>
            </a:r>
            <a:r>
              <a:rPr lang="en-ZA" sz="3400" dirty="0" err="1">
                <a:ea typeface="Calibri" panose="020F0502020204030204" pitchFamily="34" charset="0"/>
                <a:cs typeface="Calibri" panose="020F0502020204030204" pitchFamily="34" charset="0"/>
              </a:rPr>
              <a:t>ê</a:t>
            </a:r>
            <a:r>
              <a:rPr lang="en-ZA" sz="3400" dirty="0"/>
              <a:t>:</a:t>
            </a:r>
          </a:p>
        </p:txBody>
      </p:sp>
      <p:sp>
        <p:nvSpPr>
          <p:cNvPr id="11" name="Rectangle 10">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3D70C9F-91DD-B893-06EC-B2565A94ADFD}"/>
              </a:ext>
            </a:extLst>
          </p:cNvPr>
          <p:cNvSpPr>
            <a:spLocks noGrp="1"/>
          </p:cNvSpPr>
          <p:nvPr>
            <p:ph idx="1"/>
          </p:nvPr>
        </p:nvSpPr>
        <p:spPr>
          <a:xfrm>
            <a:off x="411479" y="2761488"/>
            <a:ext cx="4705953" cy="3470829"/>
          </a:xfrm>
        </p:spPr>
        <p:txBody>
          <a:bodyPr anchor="t">
            <a:normAutofit fontScale="92500" lnSpcReduction="10000"/>
          </a:bodyPr>
          <a:lstStyle/>
          <a:p>
            <a:pPr marL="0" marR="0" lvl="0" indent="0" algn="ctr" defTabSz="914400" rtl="0" eaLnBrk="1" fontAlgn="auto" latinLnBrk="0" hangingPunct="1">
              <a:lnSpc>
                <a:spcPct val="150000"/>
              </a:lnSpc>
              <a:spcBef>
                <a:spcPts val="0"/>
              </a:spcBef>
              <a:spcAft>
                <a:spcPts val="800"/>
              </a:spcAft>
              <a:buClr>
                <a:srgbClr val="000000"/>
              </a:buClr>
              <a:buSzTx/>
              <a:buFont typeface="Arial"/>
              <a:buNone/>
              <a:tabLst/>
              <a:defRPr/>
            </a:pPr>
            <a:r>
              <a:rPr kumimoji="0" lang="en-ZA" sz="2000" b="1" i="1"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sym typeface="Arial"/>
              </a:rPr>
              <a:t>“Sport het die mag om die </a:t>
            </a:r>
            <a:r>
              <a:rPr kumimoji="0" lang="en-ZA" sz="2000" b="1" i="1" u="none" strike="noStrike" kern="0" cap="none" spc="0" normalizeH="0" baseline="0" noProof="0" dirty="0" err="1">
                <a:ln>
                  <a:noFill/>
                </a:ln>
                <a:effectLst/>
                <a:uLnTx/>
                <a:uFillTx/>
                <a:latin typeface="Arial" panose="020B0604020202020204" pitchFamily="34" charset="0"/>
                <a:ea typeface="Calibri" panose="020F0502020204030204" pitchFamily="34" charset="0"/>
                <a:cs typeface="Arial" panose="020B0604020202020204" pitchFamily="34" charset="0"/>
                <a:sym typeface="Arial"/>
              </a:rPr>
              <a:t>wêreld</a:t>
            </a:r>
            <a:r>
              <a:rPr kumimoji="0" lang="en-ZA" sz="2000" b="1" i="1"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ZA" sz="2000" b="1" i="1" u="none" strike="noStrike" kern="0" cap="none" spc="0" normalizeH="0" baseline="0" noProof="0" dirty="0" err="1">
                <a:ln>
                  <a:noFill/>
                </a:ln>
                <a:effectLst/>
                <a:uLnTx/>
                <a:uFillTx/>
                <a:latin typeface="Arial" panose="020B0604020202020204" pitchFamily="34" charset="0"/>
                <a:ea typeface="Calibri" panose="020F0502020204030204" pitchFamily="34" charset="0"/>
                <a:cs typeface="Arial" panose="020B0604020202020204" pitchFamily="34" charset="0"/>
                <a:sym typeface="Arial"/>
              </a:rPr>
              <a:t>te</a:t>
            </a:r>
            <a:r>
              <a:rPr kumimoji="0" lang="en-ZA" sz="2000" b="1" i="1"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ZA" sz="2000" b="1" i="1" u="none" strike="noStrike" kern="0" cap="none" spc="0" normalizeH="0" baseline="0" noProof="0" dirty="0" err="1">
                <a:ln>
                  <a:noFill/>
                </a:ln>
                <a:effectLst/>
                <a:uLnTx/>
                <a:uFillTx/>
                <a:latin typeface="Arial" panose="020B0604020202020204" pitchFamily="34" charset="0"/>
                <a:ea typeface="Calibri" panose="020F0502020204030204" pitchFamily="34" charset="0"/>
                <a:cs typeface="Arial" panose="020B0604020202020204" pitchFamily="34" charset="0"/>
                <a:sym typeface="Arial"/>
              </a:rPr>
              <a:t>verander</a:t>
            </a:r>
            <a:r>
              <a:rPr kumimoji="0" lang="en-ZA" sz="2000" b="1" i="1"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sym typeface="Arial"/>
              </a:rPr>
              <a:t>. Dit het die mag om </a:t>
            </a:r>
            <a:r>
              <a:rPr kumimoji="0" lang="en-ZA" sz="2000" b="1" i="1" u="none" strike="noStrike" kern="0" cap="none" spc="0" normalizeH="0" baseline="0" noProof="0" dirty="0" err="1">
                <a:ln>
                  <a:noFill/>
                </a:ln>
                <a:effectLst/>
                <a:uLnTx/>
                <a:uFillTx/>
                <a:latin typeface="Arial" panose="020B0604020202020204" pitchFamily="34" charset="0"/>
                <a:ea typeface="Calibri" panose="020F0502020204030204" pitchFamily="34" charset="0"/>
                <a:cs typeface="Arial" panose="020B0604020202020204" pitchFamily="34" charset="0"/>
                <a:sym typeface="Arial"/>
              </a:rPr>
              <a:t>te</a:t>
            </a:r>
            <a:r>
              <a:rPr kumimoji="0" lang="en-ZA" sz="2000" b="1" i="1"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sym typeface="Arial"/>
              </a:rPr>
              <a:t> </a:t>
            </a:r>
            <a:r>
              <a:rPr kumimoji="0" lang="en-ZA" sz="2000" b="1" i="1" u="none" strike="noStrike" kern="0" cap="none" spc="0" normalizeH="0" baseline="0" noProof="0" dirty="0" err="1">
                <a:ln>
                  <a:noFill/>
                </a:ln>
                <a:effectLst/>
                <a:uLnTx/>
                <a:uFillTx/>
                <a:latin typeface="Arial" panose="020B0604020202020204" pitchFamily="34" charset="0"/>
                <a:ea typeface="Calibri" panose="020F0502020204030204" pitchFamily="34" charset="0"/>
                <a:cs typeface="Arial" panose="020B0604020202020204" pitchFamily="34" charset="0"/>
                <a:sym typeface="Arial"/>
              </a:rPr>
              <a:t>inspireer</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Dit het die mag om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mense</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te</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verenig</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op ‘n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manier</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wat min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ander</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dinge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kan.</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Dit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praat</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met die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jeug</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in ‘n taal wat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hulle</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verstaan</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Sport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kan</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hoop skep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waar</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daar</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eens</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net </a:t>
            </a:r>
            <a:r>
              <a:rPr lang="en-ZA" sz="2000" b="1" i="1" kern="0" dirty="0" err="1">
                <a:latin typeface="Arial" panose="020B0604020202020204" pitchFamily="34" charset="0"/>
                <a:ea typeface="Calibri" panose="020F0502020204030204" pitchFamily="34" charset="0"/>
                <a:cs typeface="Arial" panose="020B0604020202020204" pitchFamily="34" charset="0"/>
                <a:sym typeface="Arial"/>
              </a:rPr>
              <a:t>wanhoop</a:t>
            </a:r>
            <a:r>
              <a:rPr lang="en-ZA" sz="2000" b="1" i="1" kern="0" dirty="0">
                <a:latin typeface="Arial" panose="020B0604020202020204" pitchFamily="34" charset="0"/>
                <a:ea typeface="Calibri" panose="020F0502020204030204" pitchFamily="34" charset="0"/>
                <a:cs typeface="Arial" panose="020B0604020202020204" pitchFamily="34" charset="0"/>
                <a:sym typeface="Arial"/>
              </a:rPr>
              <a:t> was.”</a:t>
            </a:r>
            <a:endParaRPr kumimoji="0" lang="en-ZA" sz="2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indent="0">
              <a:buNone/>
            </a:pPr>
            <a:endParaRPr lang="en-ZA" sz="1800" dirty="0"/>
          </a:p>
        </p:txBody>
      </p:sp>
      <p:pic>
        <p:nvPicPr>
          <p:cNvPr id="4" name="Picture 3" descr="A sculpture of a person's face&#10;&#10;Description automatically generated">
            <a:extLst>
              <a:ext uri="{FF2B5EF4-FFF2-40B4-BE49-F238E27FC236}">
                <a16:creationId xmlns:a16="http://schemas.microsoft.com/office/drawing/2014/main" id="{B27E9C57-2BEA-FE45-ECF0-6AC12B40CEC2}"/>
              </a:ext>
            </a:extLst>
          </p:cNvPr>
          <p:cNvPicPr>
            <a:picLocks noChangeAspect="1"/>
          </p:cNvPicPr>
          <p:nvPr/>
        </p:nvPicPr>
        <p:blipFill>
          <a:blip r:embed="rId3"/>
          <a:srcRect t="1857" r="2" b="31646"/>
          <a:stretch>
            <a:fillRect/>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pic>
        <p:nvPicPr>
          <p:cNvPr id="5" name="Picture 4">
            <a:extLst>
              <a:ext uri="{FF2B5EF4-FFF2-40B4-BE49-F238E27FC236}">
                <a16:creationId xmlns:a16="http://schemas.microsoft.com/office/drawing/2014/main" id="{64FDB28B-0CF5-919A-CE3F-86AF71CD2A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87438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3F555EF-4AE5-4137-8986-BBFF84506215}">
  <ds:schemaRefs>
    <ds:schemaRef ds:uri="http://schemas.microsoft.com/sharepoint/v3/contenttype/forms"/>
  </ds:schemaRefs>
</ds:datastoreItem>
</file>

<file path=customXml/itemProps2.xml><?xml version="1.0" encoding="utf-8"?>
<ds:datastoreItem xmlns:ds="http://schemas.openxmlformats.org/officeDocument/2006/customXml" ds:itemID="{06DBF9D7-71A8-4B3C-A553-207999F1489D}"/>
</file>

<file path=customXml/itemProps3.xml><?xml version="1.0" encoding="utf-8"?>
<ds:datastoreItem xmlns:ds="http://schemas.openxmlformats.org/officeDocument/2006/customXml" ds:itemID="{619EBD9C-3040-46F2-982D-DB52A0F121CB}">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178</TotalTime>
  <Words>1624</Words>
  <Application>Microsoft Office PowerPoint</Application>
  <PresentationFormat>Widescreen</PresentationFormat>
  <Paragraphs>106</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Aptos Display</vt:lpstr>
      <vt:lpstr>Arial</vt:lpstr>
      <vt:lpstr>Calibri</vt:lpstr>
      <vt:lpstr>Franklin Gothic Demi</vt:lpstr>
      <vt:lpstr>Office Theme</vt:lpstr>
      <vt:lpstr>GESLAGSGELYKHEID</vt:lpstr>
      <vt:lpstr>Geslagsgelykheid …</vt:lpstr>
      <vt:lpstr>Billikheid versus gelykheid</vt:lpstr>
      <vt:lpstr>Geslagsgelykheid in Sport – Die voortdurende stryd</vt:lpstr>
      <vt:lpstr>Geslagsongelykheid in Sport</vt:lpstr>
      <vt:lpstr>Maak die gaping kleiner/toe </vt:lpstr>
      <vt:lpstr>Bevorder gelykheid in sport –  elkeen se rol</vt:lpstr>
      <vt:lpstr>Wat kan hieraan gedoen word?</vt:lpstr>
      <vt:lpstr>Nelson Mandela het gesê:</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Ferdo Pretorius</dc:creator>
  <cp:lastModifiedBy>Megan Botes</cp:lastModifiedBy>
  <cp:revision>3</cp:revision>
  <dcterms:created xsi:type="dcterms:W3CDTF">2025-08-08T18:40:50Z</dcterms:created>
  <dcterms:modified xsi:type="dcterms:W3CDTF">2025-10-07T10:27:15Z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