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57" r:id="rId5"/>
    <p:sldId id="262" r:id="rId6"/>
    <p:sldId id="263" r:id="rId7"/>
    <p:sldId id="264"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19E5FF-3E69-421F-BDD3-2E4C0B1CA202}" v="300" dt="2025-10-21T05:57:38.2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196" autoAdjust="0"/>
  </p:normalViewPr>
  <p:slideViewPr>
    <p:cSldViewPr snapToGrid="0">
      <p:cViewPr varScale="1">
        <p:scale>
          <a:sx n="46" d="100"/>
          <a:sy n="46" d="100"/>
        </p:scale>
        <p:origin x="1128"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otes" userId="70568131-745a-489b-b4fe-9e78c579dd6d" providerId="ADAL" clId="{E3DEF142-CC7A-44CA-B5B4-48BABF1A3E75}"/>
    <pc:docChg chg="undo custSel addSld delSld modSld">
      <pc:chgData name="Megan Botes" userId="70568131-745a-489b-b4fe-9e78c579dd6d" providerId="ADAL" clId="{E3DEF142-CC7A-44CA-B5B4-48BABF1A3E75}" dt="2025-10-21T05:58:01.311" v="349" actId="20577"/>
      <pc:docMkLst>
        <pc:docMk/>
      </pc:docMkLst>
      <pc:sldChg chg="addSp modSp modAnim">
        <pc:chgData name="Megan Botes" userId="70568131-745a-489b-b4fe-9e78c579dd6d" providerId="ADAL" clId="{E3DEF142-CC7A-44CA-B5B4-48BABF1A3E75}" dt="2025-10-21T05:47:13.852" v="54" actId="20577"/>
        <pc:sldMkLst>
          <pc:docMk/>
          <pc:sldMk cId="1144286712" sldId="257"/>
        </pc:sldMkLst>
        <pc:spChg chg="add mod">
          <ac:chgData name="Megan Botes" userId="70568131-745a-489b-b4fe-9e78c579dd6d" providerId="ADAL" clId="{E3DEF142-CC7A-44CA-B5B4-48BABF1A3E75}" dt="2025-10-21T05:47:13.852" v="54" actId="20577"/>
          <ac:spMkLst>
            <pc:docMk/>
            <pc:sldMk cId="1144286712" sldId="257"/>
            <ac:spMk id="5" creationId="{0A903E05-F521-49AC-399C-E1A060D8D956}"/>
          </ac:spMkLst>
        </pc:spChg>
      </pc:sldChg>
      <pc:sldChg chg="del">
        <pc:chgData name="Megan Botes" userId="70568131-745a-489b-b4fe-9e78c579dd6d" providerId="ADAL" clId="{E3DEF142-CC7A-44CA-B5B4-48BABF1A3E75}" dt="2025-10-21T05:47:41.488" v="58" actId="47"/>
        <pc:sldMkLst>
          <pc:docMk/>
          <pc:sldMk cId="1810307598" sldId="258"/>
        </pc:sldMkLst>
      </pc:sldChg>
      <pc:sldChg chg="del">
        <pc:chgData name="Megan Botes" userId="70568131-745a-489b-b4fe-9e78c579dd6d" providerId="ADAL" clId="{E3DEF142-CC7A-44CA-B5B4-48BABF1A3E75}" dt="2025-10-21T05:50:51.310" v="93" actId="47"/>
        <pc:sldMkLst>
          <pc:docMk/>
          <pc:sldMk cId="4212591787" sldId="259"/>
        </pc:sldMkLst>
      </pc:sldChg>
      <pc:sldChg chg="del">
        <pc:chgData name="Megan Botes" userId="70568131-745a-489b-b4fe-9e78c579dd6d" providerId="ADAL" clId="{E3DEF142-CC7A-44CA-B5B4-48BABF1A3E75}" dt="2025-10-21T05:55:49.627" v="294" actId="47"/>
        <pc:sldMkLst>
          <pc:docMk/>
          <pc:sldMk cId="4072065266" sldId="260"/>
        </pc:sldMkLst>
      </pc:sldChg>
      <pc:sldChg chg="del">
        <pc:chgData name="Megan Botes" userId="70568131-745a-489b-b4fe-9e78c579dd6d" providerId="ADAL" clId="{E3DEF142-CC7A-44CA-B5B4-48BABF1A3E75}" dt="2025-10-21T05:56:14.231" v="299" actId="47"/>
        <pc:sldMkLst>
          <pc:docMk/>
          <pc:sldMk cId="1172286100" sldId="261"/>
        </pc:sldMkLst>
      </pc:sldChg>
      <pc:sldChg chg="add del setBg">
        <pc:chgData name="Megan Botes" userId="70568131-745a-489b-b4fe-9e78c579dd6d" providerId="ADAL" clId="{E3DEF142-CC7A-44CA-B5B4-48BABF1A3E75}" dt="2025-10-21T05:47:31.915" v="56"/>
        <pc:sldMkLst>
          <pc:docMk/>
          <pc:sldMk cId="2867095227" sldId="262"/>
        </pc:sldMkLst>
      </pc:sldChg>
      <pc:sldChg chg="modSp add mod">
        <pc:chgData name="Megan Botes" userId="70568131-745a-489b-b4fe-9e78c579dd6d" providerId="ADAL" clId="{E3DEF142-CC7A-44CA-B5B4-48BABF1A3E75}" dt="2025-10-21T05:49:47.677" v="88" actId="20577"/>
        <pc:sldMkLst>
          <pc:docMk/>
          <pc:sldMk cId="4217492316" sldId="262"/>
        </pc:sldMkLst>
        <pc:graphicFrameChg chg="mod modGraphic">
          <ac:chgData name="Megan Botes" userId="70568131-745a-489b-b4fe-9e78c579dd6d" providerId="ADAL" clId="{E3DEF142-CC7A-44CA-B5B4-48BABF1A3E75}" dt="2025-10-21T05:49:47.677" v="88" actId="20577"/>
          <ac:graphicFrameMkLst>
            <pc:docMk/>
            <pc:sldMk cId="4217492316" sldId="262"/>
            <ac:graphicFrameMk id="6" creationId="{F11741F2-6B81-8A33-C530-5561B5B1D4ED}"/>
          </ac:graphicFrameMkLst>
        </pc:graphicFrameChg>
      </pc:sldChg>
      <pc:sldChg chg="addSp delSp add del setBg delDesignElem">
        <pc:chgData name="Megan Botes" userId="70568131-745a-489b-b4fe-9e78c579dd6d" providerId="ADAL" clId="{E3DEF142-CC7A-44CA-B5B4-48BABF1A3E75}" dt="2025-10-21T05:50:34.641" v="91"/>
        <pc:sldMkLst>
          <pc:docMk/>
          <pc:sldMk cId="846212032" sldId="263"/>
        </pc:sldMkLst>
        <pc:spChg chg="add del">
          <ac:chgData name="Megan Botes" userId="70568131-745a-489b-b4fe-9e78c579dd6d" providerId="ADAL" clId="{E3DEF142-CC7A-44CA-B5B4-48BABF1A3E75}" dt="2025-10-21T05:50:34.641" v="91"/>
          <ac:spMkLst>
            <pc:docMk/>
            <pc:sldMk cId="846212032" sldId="263"/>
            <ac:spMk id="20" creationId="{815925C2-A704-4D47-B1C1-3FCA52512EC1}"/>
          </ac:spMkLst>
        </pc:spChg>
        <pc:spChg chg="add del">
          <ac:chgData name="Megan Botes" userId="70568131-745a-489b-b4fe-9e78c579dd6d" providerId="ADAL" clId="{E3DEF142-CC7A-44CA-B5B4-48BABF1A3E75}" dt="2025-10-21T05:50:34.641" v="91"/>
          <ac:spMkLst>
            <pc:docMk/>
            <pc:sldMk cId="846212032" sldId="263"/>
            <ac:spMk id="22" creationId="{01D4315C-C23C-4FD3-98DF-08C29E2292A8}"/>
          </ac:spMkLst>
        </pc:spChg>
        <pc:grpChg chg="add del">
          <ac:chgData name="Megan Botes" userId="70568131-745a-489b-b4fe-9e78c579dd6d" providerId="ADAL" clId="{E3DEF142-CC7A-44CA-B5B4-48BABF1A3E75}" dt="2025-10-21T05:50:34.641" v="91"/>
          <ac:grpSpMkLst>
            <pc:docMk/>
            <pc:sldMk cId="846212032" sldId="263"/>
            <ac:grpSpMk id="24" creationId="{5E6B47BC-43FD-4C91-8BFF-B41B99A8A39E}"/>
          </ac:grpSpMkLst>
        </pc:grpChg>
        <pc:grpChg chg="add del">
          <ac:chgData name="Megan Botes" userId="70568131-745a-489b-b4fe-9e78c579dd6d" providerId="ADAL" clId="{E3DEF142-CC7A-44CA-B5B4-48BABF1A3E75}" dt="2025-10-21T05:50:34.641" v="91"/>
          <ac:grpSpMkLst>
            <pc:docMk/>
            <pc:sldMk cId="846212032" sldId="263"/>
            <ac:grpSpMk id="28" creationId="{43F5E015-E085-4624-B431-B42414448684}"/>
          </ac:grpSpMkLst>
        </pc:grpChg>
      </pc:sldChg>
      <pc:sldChg chg="modSp add mod modAnim">
        <pc:chgData name="Megan Botes" userId="70568131-745a-489b-b4fe-9e78c579dd6d" providerId="ADAL" clId="{E3DEF142-CC7A-44CA-B5B4-48BABF1A3E75}" dt="2025-10-21T05:55:06.646" v="285"/>
        <pc:sldMkLst>
          <pc:docMk/>
          <pc:sldMk cId="2803880428" sldId="263"/>
        </pc:sldMkLst>
        <pc:spChg chg="mod">
          <ac:chgData name="Megan Botes" userId="70568131-745a-489b-b4fe-9e78c579dd6d" providerId="ADAL" clId="{E3DEF142-CC7A-44CA-B5B4-48BABF1A3E75}" dt="2025-10-21T05:54:21.416" v="277" actId="15"/>
          <ac:spMkLst>
            <pc:docMk/>
            <pc:sldMk cId="2803880428" sldId="263"/>
            <ac:spMk id="3" creationId="{216F6C55-D697-743D-F245-B070CFA7F252}"/>
          </ac:spMkLst>
        </pc:spChg>
        <pc:spChg chg="mod">
          <ac:chgData name="Megan Botes" userId="70568131-745a-489b-b4fe-9e78c579dd6d" providerId="ADAL" clId="{E3DEF142-CC7A-44CA-B5B4-48BABF1A3E75}" dt="2025-10-21T05:51:05.836" v="96" actId="1076"/>
          <ac:spMkLst>
            <pc:docMk/>
            <pc:sldMk cId="2803880428" sldId="263"/>
            <ac:spMk id="4" creationId="{FA1F18C5-2DAC-4031-290F-7CCB502AB604}"/>
          </ac:spMkLst>
        </pc:spChg>
      </pc:sldChg>
      <pc:sldChg chg="modSp add">
        <pc:chgData name="Megan Botes" userId="70568131-745a-489b-b4fe-9e78c579dd6d" providerId="ADAL" clId="{E3DEF142-CC7A-44CA-B5B4-48BABF1A3E75}" dt="2025-10-21T05:55:37.997" v="293" actId="6549"/>
        <pc:sldMkLst>
          <pc:docMk/>
          <pc:sldMk cId="1087281951" sldId="264"/>
        </pc:sldMkLst>
        <pc:spChg chg="mod">
          <ac:chgData name="Megan Botes" userId="70568131-745a-489b-b4fe-9e78c579dd6d" providerId="ADAL" clId="{E3DEF142-CC7A-44CA-B5B4-48BABF1A3E75}" dt="2025-10-21T05:55:37.997" v="293" actId="6549"/>
          <ac:spMkLst>
            <pc:docMk/>
            <pc:sldMk cId="1087281951" sldId="264"/>
            <ac:spMk id="2" creationId="{86421D05-4598-D8DC-D873-EADBF1CE6ECB}"/>
          </ac:spMkLst>
        </pc:spChg>
      </pc:sldChg>
      <pc:sldChg chg="addSp delSp add del setBg delDesignElem">
        <pc:chgData name="Megan Botes" userId="70568131-745a-489b-b4fe-9e78c579dd6d" providerId="ADAL" clId="{E3DEF142-CC7A-44CA-B5B4-48BABF1A3E75}" dt="2025-10-21T05:55:24.197" v="288"/>
        <pc:sldMkLst>
          <pc:docMk/>
          <pc:sldMk cId="3591779934" sldId="264"/>
        </pc:sldMkLst>
        <pc:grpChg chg="add del">
          <ac:chgData name="Megan Botes" userId="70568131-745a-489b-b4fe-9e78c579dd6d" providerId="ADAL" clId="{E3DEF142-CC7A-44CA-B5B4-48BABF1A3E75}" dt="2025-10-21T05:55:24.197" v="288"/>
          <ac:grpSpMkLst>
            <pc:docMk/>
            <pc:sldMk cId="3591779934" sldId="264"/>
            <ac:grpSpMk id="4147" creationId="{4FAA5DCB-E796-5631-BEDF-C3538DF184E0}"/>
          </ac:grpSpMkLst>
        </pc:grpChg>
      </pc:sldChg>
      <pc:sldChg chg="modSp add mod">
        <pc:chgData name="Megan Botes" userId="70568131-745a-489b-b4fe-9e78c579dd6d" providerId="ADAL" clId="{E3DEF142-CC7A-44CA-B5B4-48BABF1A3E75}" dt="2025-10-21T05:58:01.311" v="349" actId="20577"/>
        <pc:sldMkLst>
          <pc:docMk/>
          <pc:sldMk cId="1272277478" sldId="265"/>
        </pc:sldMkLst>
        <pc:graphicFrameChg chg="modGraphic">
          <ac:chgData name="Megan Botes" userId="70568131-745a-489b-b4fe-9e78c579dd6d" providerId="ADAL" clId="{E3DEF142-CC7A-44CA-B5B4-48BABF1A3E75}" dt="2025-10-21T05:58:01.311" v="349" actId="20577"/>
          <ac:graphicFrameMkLst>
            <pc:docMk/>
            <pc:sldMk cId="1272277478" sldId="265"/>
            <ac:graphicFrameMk id="42" creationId="{135F3F92-DBD1-0C63-E89E-BB16850B38DC}"/>
          </ac:graphicFrameMkLst>
        </pc:graphicFrameChg>
      </pc:sldChg>
      <pc:sldChg chg="addSp delSp add del setBg delDesignElem">
        <pc:chgData name="Megan Botes" userId="70568131-745a-489b-b4fe-9e78c579dd6d" providerId="ADAL" clId="{E3DEF142-CC7A-44CA-B5B4-48BABF1A3E75}" dt="2025-10-21T05:55:59.317" v="297"/>
        <pc:sldMkLst>
          <pc:docMk/>
          <pc:sldMk cId="3992221609" sldId="265"/>
        </pc:sldMkLst>
        <pc:spChg chg="add del">
          <ac:chgData name="Megan Botes" userId="70568131-745a-489b-b4fe-9e78c579dd6d" providerId="ADAL" clId="{E3DEF142-CC7A-44CA-B5B4-48BABF1A3E75}" dt="2025-10-21T05:55:59.317" v="297"/>
          <ac:spMkLst>
            <pc:docMk/>
            <pc:sldMk cId="3992221609" sldId="265"/>
            <ac:spMk id="50" creationId="{35DB3719-6FDC-4E5D-891D-FF40B7300F64}"/>
          </ac:spMkLst>
        </pc:spChg>
        <pc:spChg chg="add del">
          <ac:chgData name="Megan Botes" userId="70568131-745a-489b-b4fe-9e78c579dd6d" providerId="ADAL" clId="{E3DEF142-CC7A-44CA-B5B4-48BABF1A3E75}" dt="2025-10-21T05:55:59.317" v="297"/>
          <ac:spMkLst>
            <pc:docMk/>
            <pc:sldMk cId="3992221609" sldId="265"/>
            <ac:spMk id="51" creationId="{E0CBAC23-2E3F-4A90-BA59-F8299F6A543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515352-F546-4E8A-8154-C80BB24C052C}"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4F779703-29FD-4B41-A66B-EC39035BB0F9}">
      <dgm:prSet custT="1"/>
      <dgm:spPr/>
      <dgm:t>
        <a:bodyPr/>
        <a:lstStyle/>
        <a:p>
          <a:r>
            <a:rPr lang="en-GB" sz="1400" b="1" dirty="0" err="1"/>
            <a:t>Aktiwiteit</a:t>
          </a:r>
          <a:r>
            <a:rPr lang="en-GB" sz="1400" b="1" dirty="0"/>
            <a:t> – </a:t>
          </a:r>
          <a:r>
            <a:rPr lang="en-GB" sz="1400" b="1" dirty="0" err="1"/>
            <a:t>Identifiseer</a:t>
          </a:r>
          <a:r>
            <a:rPr lang="en-GB" sz="1400" b="1" dirty="0"/>
            <a:t> </a:t>
          </a:r>
          <a:r>
            <a:rPr lang="en-GB" sz="1400" b="1" dirty="0" err="1"/>
            <a:t>jou</a:t>
          </a:r>
          <a:r>
            <a:rPr lang="en-GB" sz="1400" b="1" dirty="0"/>
            <a:t> </a:t>
          </a:r>
          <a:r>
            <a:rPr lang="en-GB" sz="1400" b="1" dirty="0" err="1"/>
            <a:t>stressnellers</a:t>
          </a:r>
          <a:endParaRPr lang="en-US" sz="1400" dirty="0"/>
        </a:p>
      </dgm:t>
    </dgm:pt>
    <dgm:pt modelId="{1A6D9CD9-F963-4D64-8B47-585565AE19C1}" type="parTrans" cxnId="{A5EB7946-85FD-47A9-8356-7E0BE1B3E055}">
      <dgm:prSet/>
      <dgm:spPr/>
      <dgm:t>
        <a:bodyPr/>
        <a:lstStyle/>
        <a:p>
          <a:endParaRPr lang="en-US" sz="2000"/>
        </a:p>
      </dgm:t>
    </dgm:pt>
    <dgm:pt modelId="{10634C8F-74AA-4FEE-8059-AD7D1A51B5D1}" type="sibTrans" cxnId="{A5EB7946-85FD-47A9-8356-7E0BE1B3E055}">
      <dgm:prSet/>
      <dgm:spPr/>
      <dgm:t>
        <a:bodyPr/>
        <a:lstStyle/>
        <a:p>
          <a:endParaRPr lang="en-US" sz="2000"/>
        </a:p>
      </dgm:t>
    </dgm:pt>
    <dgm:pt modelId="{018C2909-4242-4431-A3B3-36C1A6C88743}">
      <dgm:prSet custT="1"/>
      <dgm:spPr/>
      <dgm:t>
        <a:bodyPr/>
        <a:lstStyle/>
        <a:p>
          <a:r>
            <a:rPr lang="nl-NL" sz="1400" dirty="0"/>
            <a:t>Hierdie aktiwiteit sal jou help om te verstaan wat stres in jou skoollewe veroorsaak.</a:t>
          </a:r>
          <a:endParaRPr lang="en-US" sz="1400" dirty="0"/>
        </a:p>
      </dgm:t>
    </dgm:pt>
    <dgm:pt modelId="{5ACF3267-E58F-4FA9-901E-1C72C3199EC7}" type="parTrans" cxnId="{42BE1CF9-2A23-4114-BB1A-5A5885D54E9F}">
      <dgm:prSet/>
      <dgm:spPr/>
      <dgm:t>
        <a:bodyPr/>
        <a:lstStyle/>
        <a:p>
          <a:endParaRPr lang="en-US" sz="2000"/>
        </a:p>
      </dgm:t>
    </dgm:pt>
    <dgm:pt modelId="{C5EDF0F8-6DE4-47FF-989A-99BB007ABABB}" type="sibTrans" cxnId="{42BE1CF9-2A23-4114-BB1A-5A5885D54E9F}">
      <dgm:prSet/>
      <dgm:spPr/>
      <dgm:t>
        <a:bodyPr/>
        <a:lstStyle/>
        <a:p>
          <a:endParaRPr lang="en-US" sz="2000"/>
        </a:p>
      </dgm:t>
    </dgm:pt>
    <dgm:pt modelId="{4ACF3D5B-4A0E-4D32-98E2-B0E944D0AC83}">
      <dgm:prSet custT="1"/>
      <dgm:spPr/>
      <dgm:t>
        <a:bodyPr/>
        <a:lstStyle/>
        <a:p>
          <a:r>
            <a:rPr lang="nl-NL" sz="1400" dirty="0"/>
            <a:t>Voltooi </a:t>
          </a:r>
          <a:r>
            <a:rPr lang="nl-NL" sz="1400" b="1" i="1" dirty="0"/>
            <a:t>Aktiwiteit 1 (</a:t>
          </a:r>
          <a:r>
            <a:rPr lang="nl-NL" sz="1400" b="1" i="1" u="sng" dirty="0"/>
            <a:t>Les 2 – Werkkaart</a:t>
          </a:r>
          <a:r>
            <a:rPr lang="nl-NL" sz="1400" b="1" i="1" dirty="0"/>
            <a:t>)</a:t>
          </a:r>
          <a:r>
            <a:rPr lang="nl-NL" sz="1400" dirty="0"/>
            <a:t> vinnig – gaan met jou eerste reaksie.</a:t>
          </a:r>
          <a:endParaRPr lang="en-US" sz="1400" dirty="0"/>
        </a:p>
      </dgm:t>
    </dgm:pt>
    <dgm:pt modelId="{D88DC119-F480-4814-B577-4647A1CB102F}" type="parTrans" cxnId="{8E979136-450C-4AA9-A209-D934609A2C17}">
      <dgm:prSet/>
      <dgm:spPr/>
      <dgm:t>
        <a:bodyPr/>
        <a:lstStyle/>
        <a:p>
          <a:endParaRPr lang="en-US" sz="2000"/>
        </a:p>
      </dgm:t>
    </dgm:pt>
    <dgm:pt modelId="{284C0F51-C4D6-4B25-92C5-11778F5EEC56}" type="sibTrans" cxnId="{8E979136-450C-4AA9-A209-D934609A2C17}">
      <dgm:prSet/>
      <dgm:spPr/>
      <dgm:t>
        <a:bodyPr/>
        <a:lstStyle/>
        <a:p>
          <a:endParaRPr lang="en-US" sz="2000"/>
        </a:p>
      </dgm:t>
    </dgm:pt>
    <dgm:pt modelId="{54D51288-9AC4-4817-93D5-8254D3A825C2}">
      <dgm:prSet custT="1"/>
      <dgm:spPr/>
      <dgm:t>
        <a:bodyPr/>
        <a:lstStyle/>
        <a:p>
          <a:r>
            <a:rPr lang="en-GB" sz="1400" b="1" dirty="0" err="1"/>
            <a:t>Volgende</a:t>
          </a:r>
          <a:r>
            <a:rPr lang="en-GB" sz="1400" b="1" dirty="0"/>
            <a:t> stap – Groot </a:t>
          </a:r>
          <a:r>
            <a:rPr lang="en-GB" sz="1400" b="1" dirty="0" err="1"/>
            <a:t>snellers</a:t>
          </a:r>
          <a:endParaRPr lang="en-US" sz="1400" dirty="0"/>
        </a:p>
      </dgm:t>
    </dgm:pt>
    <dgm:pt modelId="{60A26D11-B6F0-4EC9-89AF-D86E83F9A7B1}" type="parTrans" cxnId="{14477A47-7C28-4986-B41C-E6564FBD71F9}">
      <dgm:prSet/>
      <dgm:spPr/>
      <dgm:t>
        <a:bodyPr/>
        <a:lstStyle/>
        <a:p>
          <a:endParaRPr lang="en-US" sz="2000"/>
        </a:p>
      </dgm:t>
    </dgm:pt>
    <dgm:pt modelId="{166EDEB5-9D2A-4857-A0FD-4A2CEF5083D8}" type="sibTrans" cxnId="{14477A47-7C28-4986-B41C-E6564FBD71F9}">
      <dgm:prSet/>
      <dgm:spPr/>
      <dgm:t>
        <a:bodyPr/>
        <a:lstStyle/>
        <a:p>
          <a:endParaRPr lang="en-US" sz="2000"/>
        </a:p>
      </dgm:t>
    </dgm:pt>
    <dgm:pt modelId="{A520D32D-487E-473E-BAF4-F576CB5F0B14}">
      <dgm:prSet custT="1"/>
      <dgm:spPr/>
      <dgm:t>
        <a:bodyPr/>
        <a:lstStyle/>
        <a:p>
          <a:r>
            <a:rPr lang="nl-NL" sz="1400" dirty="0"/>
            <a:t>Kyk na die items wat jy as 'n "5" (of selfs 'n "4") beoordeel het.</a:t>
          </a:r>
          <a:endParaRPr lang="en-US" sz="1400" dirty="0"/>
        </a:p>
      </dgm:t>
    </dgm:pt>
    <dgm:pt modelId="{06E1867E-02F9-4A38-8042-A65BE0ABBE4B}" type="parTrans" cxnId="{CD133EFF-2A88-4BFD-8234-3117C5947CDC}">
      <dgm:prSet/>
      <dgm:spPr/>
      <dgm:t>
        <a:bodyPr/>
        <a:lstStyle/>
        <a:p>
          <a:endParaRPr lang="en-US" sz="2000"/>
        </a:p>
      </dgm:t>
    </dgm:pt>
    <dgm:pt modelId="{21469021-2C6B-4A6F-AD48-02664F69843D}" type="sibTrans" cxnId="{CD133EFF-2A88-4BFD-8234-3117C5947CDC}">
      <dgm:prSet/>
      <dgm:spPr/>
      <dgm:t>
        <a:bodyPr/>
        <a:lstStyle/>
        <a:p>
          <a:endParaRPr lang="en-US" sz="2000"/>
        </a:p>
      </dgm:t>
    </dgm:pt>
    <dgm:pt modelId="{049CEEAA-5197-4156-B7BA-851C9FFC8921}">
      <dgm:prSet custT="1"/>
      <dgm:spPr/>
      <dgm:t>
        <a:bodyPr/>
        <a:lstStyle/>
        <a:p>
          <a:r>
            <a:rPr lang="nl-NL" sz="1400" dirty="0"/>
            <a:t>Dit is jou GROOT SNELLERS – die dinge wat jou die meeste laat stres.</a:t>
          </a:r>
          <a:endParaRPr lang="en-US" sz="1400" dirty="0"/>
        </a:p>
      </dgm:t>
    </dgm:pt>
    <dgm:pt modelId="{6BEC0EE4-BD8B-4AE6-B299-670761747FFD}" type="parTrans" cxnId="{2DCFF184-D9E3-42C9-9B8F-7FDB2C76375C}">
      <dgm:prSet/>
      <dgm:spPr/>
      <dgm:t>
        <a:bodyPr/>
        <a:lstStyle/>
        <a:p>
          <a:endParaRPr lang="en-US" sz="2000"/>
        </a:p>
      </dgm:t>
    </dgm:pt>
    <dgm:pt modelId="{7C38BDC8-B627-487C-A340-0C05AFBD4B18}" type="sibTrans" cxnId="{2DCFF184-D9E3-42C9-9B8F-7FDB2C76375C}">
      <dgm:prSet/>
      <dgm:spPr/>
      <dgm:t>
        <a:bodyPr/>
        <a:lstStyle/>
        <a:p>
          <a:endParaRPr lang="en-US" sz="2000"/>
        </a:p>
      </dgm:t>
    </dgm:pt>
    <dgm:pt modelId="{5E36919A-C99B-49A5-883E-57FBF61498AA}">
      <dgm:prSet custT="1"/>
      <dgm:spPr/>
      <dgm:t>
        <a:bodyPr/>
        <a:lstStyle/>
        <a:p>
          <a:r>
            <a:rPr lang="en-GB" sz="1400" dirty="0" err="1"/>
            <a:t>Skryf</a:t>
          </a:r>
          <a:r>
            <a:rPr lang="en-GB" sz="1400" dirty="0"/>
            <a:t> </a:t>
          </a:r>
          <a:r>
            <a:rPr lang="en-GB" sz="1400" dirty="0" err="1"/>
            <a:t>dit</a:t>
          </a:r>
          <a:r>
            <a:rPr lang="en-GB" sz="1400" dirty="0"/>
            <a:t> </a:t>
          </a:r>
          <a:r>
            <a:rPr lang="en-GB" sz="1400" dirty="0" err="1"/>
            <a:t>onder</a:t>
          </a:r>
          <a:r>
            <a:rPr lang="en-GB" sz="1400" dirty="0"/>
            <a:t> "My Top Vier 5's" – wees so </a:t>
          </a:r>
          <a:r>
            <a:rPr lang="en-GB" sz="1400" dirty="0" err="1"/>
            <a:t>spesifiek</a:t>
          </a:r>
          <a:r>
            <a:rPr lang="en-GB" sz="1400" dirty="0"/>
            <a:t> as </a:t>
          </a:r>
          <a:r>
            <a:rPr lang="en-GB" sz="1400" dirty="0" err="1"/>
            <a:t>moontlik</a:t>
          </a:r>
          <a:r>
            <a:rPr lang="en-GB" sz="1400" dirty="0"/>
            <a:t>.</a:t>
          </a:r>
          <a:endParaRPr lang="en-US" sz="1400" dirty="0"/>
        </a:p>
      </dgm:t>
    </dgm:pt>
    <dgm:pt modelId="{D355AF16-71CC-4598-B4EE-9B287FE75CE4}" type="parTrans" cxnId="{9548AB1E-A566-41E5-B757-BEF46911320F}">
      <dgm:prSet/>
      <dgm:spPr/>
      <dgm:t>
        <a:bodyPr/>
        <a:lstStyle/>
        <a:p>
          <a:endParaRPr lang="en-US" sz="2000"/>
        </a:p>
      </dgm:t>
    </dgm:pt>
    <dgm:pt modelId="{0B048A97-8B71-43A3-9905-2DFCA12D9469}" type="sibTrans" cxnId="{9548AB1E-A566-41E5-B757-BEF46911320F}">
      <dgm:prSet/>
      <dgm:spPr/>
      <dgm:t>
        <a:bodyPr/>
        <a:lstStyle/>
        <a:p>
          <a:endParaRPr lang="en-US" sz="2000"/>
        </a:p>
      </dgm:t>
    </dgm:pt>
    <dgm:pt modelId="{E85BC972-3C17-4885-8632-7BA21CC2610A}" type="pres">
      <dgm:prSet presAssocID="{92515352-F546-4E8A-8154-C80BB24C052C}" presName="linear" presStyleCnt="0">
        <dgm:presLayoutVars>
          <dgm:dir/>
          <dgm:animLvl val="lvl"/>
          <dgm:resizeHandles val="exact"/>
        </dgm:presLayoutVars>
      </dgm:prSet>
      <dgm:spPr/>
    </dgm:pt>
    <dgm:pt modelId="{2726E430-914A-4DC7-B51F-15BB45491CFB}" type="pres">
      <dgm:prSet presAssocID="{4F779703-29FD-4B41-A66B-EC39035BB0F9}" presName="parentLin" presStyleCnt="0"/>
      <dgm:spPr/>
    </dgm:pt>
    <dgm:pt modelId="{40528A3B-845F-414A-8E17-7A21EA6B927F}" type="pres">
      <dgm:prSet presAssocID="{4F779703-29FD-4B41-A66B-EC39035BB0F9}" presName="parentLeftMargin" presStyleLbl="node1" presStyleIdx="0" presStyleCnt="2"/>
      <dgm:spPr/>
    </dgm:pt>
    <dgm:pt modelId="{634F8E10-756D-49F2-AF60-97ED03B47AE1}" type="pres">
      <dgm:prSet presAssocID="{4F779703-29FD-4B41-A66B-EC39035BB0F9}" presName="parentText" presStyleLbl="node1" presStyleIdx="0" presStyleCnt="2">
        <dgm:presLayoutVars>
          <dgm:chMax val="0"/>
          <dgm:bulletEnabled val="1"/>
        </dgm:presLayoutVars>
      </dgm:prSet>
      <dgm:spPr/>
    </dgm:pt>
    <dgm:pt modelId="{5EDEC40C-3A87-4A70-88EC-ED7503E9F8AC}" type="pres">
      <dgm:prSet presAssocID="{4F779703-29FD-4B41-A66B-EC39035BB0F9}" presName="negativeSpace" presStyleCnt="0"/>
      <dgm:spPr/>
    </dgm:pt>
    <dgm:pt modelId="{DD1DB1F9-B737-442D-A606-F818ADF6AAA7}" type="pres">
      <dgm:prSet presAssocID="{4F779703-29FD-4B41-A66B-EC39035BB0F9}" presName="childText" presStyleLbl="conFgAcc1" presStyleIdx="0" presStyleCnt="2">
        <dgm:presLayoutVars>
          <dgm:bulletEnabled val="1"/>
        </dgm:presLayoutVars>
      </dgm:prSet>
      <dgm:spPr/>
    </dgm:pt>
    <dgm:pt modelId="{C88628AE-AEAC-46CF-BEB1-E50DE48DC71C}" type="pres">
      <dgm:prSet presAssocID="{10634C8F-74AA-4FEE-8059-AD7D1A51B5D1}" presName="spaceBetweenRectangles" presStyleCnt="0"/>
      <dgm:spPr/>
    </dgm:pt>
    <dgm:pt modelId="{9AB969A3-3563-4DD1-8907-64412D749BE8}" type="pres">
      <dgm:prSet presAssocID="{54D51288-9AC4-4817-93D5-8254D3A825C2}" presName="parentLin" presStyleCnt="0"/>
      <dgm:spPr/>
    </dgm:pt>
    <dgm:pt modelId="{579CCBA1-71AF-4088-A029-AC9CBFB73EF2}" type="pres">
      <dgm:prSet presAssocID="{54D51288-9AC4-4817-93D5-8254D3A825C2}" presName="parentLeftMargin" presStyleLbl="node1" presStyleIdx="0" presStyleCnt="2"/>
      <dgm:spPr/>
    </dgm:pt>
    <dgm:pt modelId="{CEE23873-37B0-47D0-95AF-19510FF11655}" type="pres">
      <dgm:prSet presAssocID="{54D51288-9AC4-4817-93D5-8254D3A825C2}" presName="parentText" presStyleLbl="node1" presStyleIdx="1" presStyleCnt="2">
        <dgm:presLayoutVars>
          <dgm:chMax val="0"/>
          <dgm:bulletEnabled val="1"/>
        </dgm:presLayoutVars>
      </dgm:prSet>
      <dgm:spPr/>
    </dgm:pt>
    <dgm:pt modelId="{283D052B-2301-4E78-9F53-562C01FD5890}" type="pres">
      <dgm:prSet presAssocID="{54D51288-9AC4-4817-93D5-8254D3A825C2}" presName="negativeSpace" presStyleCnt="0"/>
      <dgm:spPr/>
    </dgm:pt>
    <dgm:pt modelId="{F4DDE9DC-A4DC-4328-B7DD-390526E525BA}" type="pres">
      <dgm:prSet presAssocID="{54D51288-9AC4-4817-93D5-8254D3A825C2}" presName="childText" presStyleLbl="conFgAcc1" presStyleIdx="1" presStyleCnt="2">
        <dgm:presLayoutVars>
          <dgm:bulletEnabled val="1"/>
        </dgm:presLayoutVars>
      </dgm:prSet>
      <dgm:spPr/>
    </dgm:pt>
  </dgm:ptLst>
  <dgm:cxnLst>
    <dgm:cxn modelId="{DE080D14-725E-489D-930F-71B96EFE69D5}" type="presOf" srcId="{4F779703-29FD-4B41-A66B-EC39035BB0F9}" destId="{634F8E10-756D-49F2-AF60-97ED03B47AE1}" srcOrd="1" destOrd="0" presId="urn:microsoft.com/office/officeart/2005/8/layout/list1"/>
    <dgm:cxn modelId="{9548AB1E-A566-41E5-B757-BEF46911320F}" srcId="{54D51288-9AC4-4817-93D5-8254D3A825C2}" destId="{5E36919A-C99B-49A5-883E-57FBF61498AA}" srcOrd="2" destOrd="0" parTransId="{D355AF16-71CC-4598-B4EE-9B287FE75CE4}" sibTransId="{0B048A97-8B71-43A3-9905-2DFCA12D9469}"/>
    <dgm:cxn modelId="{421EDD2D-86D7-4851-8ECF-9396100F368C}" type="presOf" srcId="{54D51288-9AC4-4817-93D5-8254D3A825C2}" destId="{CEE23873-37B0-47D0-95AF-19510FF11655}" srcOrd="1" destOrd="0" presId="urn:microsoft.com/office/officeart/2005/8/layout/list1"/>
    <dgm:cxn modelId="{33E96D35-7D8A-4CB1-8BBD-FE3F6F952F61}" type="presOf" srcId="{92515352-F546-4E8A-8154-C80BB24C052C}" destId="{E85BC972-3C17-4885-8632-7BA21CC2610A}" srcOrd="0" destOrd="0" presId="urn:microsoft.com/office/officeart/2005/8/layout/list1"/>
    <dgm:cxn modelId="{8E979136-450C-4AA9-A209-D934609A2C17}" srcId="{4F779703-29FD-4B41-A66B-EC39035BB0F9}" destId="{4ACF3D5B-4A0E-4D32-98E2-B0E944D0AC83}" srcOrd="1" destOrd="0" parTransId="{D88DC119-F480-4814-B577-4647A1CB102F}" sibTransId="{284C0F51-C4D6-4B25-92C5-11778F5EEC56}"/>
    <dgm:cxn modelId="{90D32B3B-774C-4997-BA41-3B10F6453787}" type="presOf" srcId="{A520D32D-487E-473E-BAF4-F576CB5F0B14}" destId="{F4DDE9DC-A4DC-4328-B7DD-390526E525BA}" srcOrd="0" destOrd="0" presId="urn:microsoft.com/office/officeart/2005/8/layout/list1"/>
    <dgm:cxn modelId="{D53E023F-7D43-419C-87EE-1A929E2F30E1}" type="presOf" srcId="{049CEEAA-5197-4156-B7BA-851C9FFC8921}" destId="{F4DDE9DC-A4DC-4328-B7DD-390526E525BA}" srcOrd="0" destOrd="1" presId="urn:microsoft.com/office/officeart/2005/8/layout/list1"/>
    <dgm:cxn modelId="{A5EB7946-85FD-47A9-8356-7E0BE1B3E055}" srcId="{92515352-F546-4E8A-8154-C80BB24C052C}" destId="{4F779703-29FD-4B41-A66B-EC39035BB0F9}" srcOrd="0" destOrd="0" parTransId="{1A6D9CD9-F963-4D64-8B47-585565AE19C1}" sibTransId="{10634C8F-74AA-4FEE-8059-AD7D1A51B5D1}"/>
    <dgm:cxn modelId="{14477A47-7C28-4986-B41C-E6564FBD71F9}" srcId="{92515352-F546-4E8A-8154-C80BB24C052C}" destId="{54D51288-9AC4-4817-93D5-8254D3A825C2}" srcOrd="1" destOrd="0" parTransId="{60A26D11-B6F0-4EC9-89AF-D86E83F9A7B1}" sibTransId="{166EDEB5-9D2A-4857-A0FD-4A2CEF5083D8}"/>
    <dgm:cxn modelId="{FBB24E71-222F-451D-B4F4-61BF6F89CC25}" type="presOf" srcId="{4F779703-29FD-4B41-A66B-EC39035BB0F9}" destId="{40528A3B-845F-414A-8E17-7A21EA6B927F}" srcOrd="0" destOrd="0" presId="urn:microsoft.com/office/officeart/2005/8/layout/list1"/>
    <dgm:cxn modelId="{DF3AD952-F3BD-4964-8EE0-21F5EA2DC879}" type="presOf" srcId="{4ACF3D5B-4A0E-4D32-98E2-B0E944D0AC83}" destId="{DD1DB1F9-B737-442D-A606-F818ADF6AAA7}" srcOrd="0" destOrd="1" presId="urn:microsoft.com/office/officeart/2005/8/layout/list1"/>
    <dgm:cxn modelId="{AE0C8559-8A5F-43E1-B7F9-4FE74652F898}" type="presOf" srcId="{018C2909-4242-4431-A3B3-36C1A6C88743}" destId="{DD1DB1F9-B737-442D-A606-F818ADF6AAA7}" srcOrd="0" destOrd="0" presId="urn:microsoft.com/office/officeart/2005/8/layout/list1"/>
    <dgm:cxn modelId="{2DCFF184-D9E3-42C9-9B8F-7FDB2C76375C}" srcId="{54D51288-9AC4-4817-93D5-8254D3A825C2}" destId="{049CEEAA-5197-4156-B7BA-851C9FFC8921}" srcOrd="1" destOrd="0" parTransId="{6BEC0EE4-BD8B-4AE6-B299-670761747FFD}" sibTransId="{7C38BDC8-B627-487C-A340-0C05AFBD4B18}"/>
    <dgm:cxn modelId="{BAC802B4-F9B8-47F6-95BA-0732C0FC38CA}" type="presOf" srcId="{5E36919A-C99B-49A5-883E-57FBF61498AA}" destId="{F4DDE9DC-A4DC-4328-B7DD-390526E525BA}" srcOrd="0" destOrd="2" presId="urn:microsoft.com/office/officeart/2005/8/layout/list1"/>
    <dgm:cxn modelId="{E0B3DBC7-58B5-42EE-AEDB-105D45FB21DA}" type="presOf" srcId="{54D51288-9AC4-4817-93D5-8254D3A825C2}" destId="{579CCBA1-71AF-4088-A029-AC9CBFB73EF2}" srcOrd="0" destOrd="0" presId="urn:microsoft.com/office/officeart/2005/8/layout/list1"/>
    <dgm:cxn modelId="{42BE1CF9-2A23-4114-BB1A-5A5885D54E9F}" srcId="{4F779703-29FD-4B41-A66B-EC39035BB0F9}" destId="{018C2909-4242-4431-A3B3-36C1A6C88743}" srcOrd="0" destOrd="0" parTransId="{5ACF3267-E58F-4FA9-901E-1C72C3199EC7}" sibTransId="{C5EDF0F8-6DE4-47FF-989A-99BB007ABABB}"/>
    <dgm:cxn modelId="{CD133EFF-2A88-4BFD-8234-3117C5947CDC}" srcId="{54D51288-9AC4-4817-93D5-8254D3A825C2}" destId="{A520D32D-487E-473E-BAF4-F576CB5F0B14}" srcOrd="0" destOrd="0" parTransId="{06E1867E-02F9-4A38-8042-A65BE0ABBE4B}" sibTransId="{21469021-2C6B-4A6F-AD48-02664F69843D}"/>
    <dgm:cxn modelId="{6EC67A47-E702-42E1-B10D-6CBCFCCD5D7F}" type="presParOf" srcId="{E85BC972-3C17-4885-8632-7BA21CC2610A}" destId="{2726E430-914A-4DC7-B51F-15BB45491CFB}" srcOrd="0" destOrd="0" presId="urn:microsoft.com/office/officeart/2005/8/layout/list1"/>
    <dgm:cxn modelId="{A9B48FF8-8854-413C-B626-924EFFF8B8A7}" type="presParOf" srcId="{2726E430-914A-4DC7-B51F-15BB45491CFB}" destId="{40528A3B-845F-414A-8E17-7A21EA6B927F}" srcOrd="0" destOrd="0" presId="urn:microsoft.com/office/officeart/2005/8/layout/list1"/>
    <dgm:cxn modelId="{5D65A85D-64F6-444D-BEC4-56B2EAA38C0C}" type="presParOf" srcId="{2726E430-914A-4DC7-B51F-15BB45491CFB}" destId="{634F8E10-756D-49F2-AF60-97ED03B47AE1}" srcOrd="1" destOrd="0" presId="urn:microsoft.com/office/officeart/2005/8/layout/list1"/>
    <dgm:cxn modelId="{FDB40318-59D6-4897-A522-2F601361F9A0}" type="presParOf" srcId="{E85BC972-3C17-4885-8632-7BA21CC2610A}" destId="{5EDEC40C-3A87-4A70-88EC-ED7503E9F8AC}" srcOrd="1" destOrd="0" presId="urn:microsoft.com/office/officeart/2005/8/layout/list1"/>
    <dgm:cxn modelId="{5EF2482A-61D3-4FF2-819B-FA27E3673730}" type="presParOf" srcId="{E85BC972-3C17-4885-8632-7BA21CC2610A}" destId="{DD1DB1F9-B737-442D-A606-F818ADF6AAA7}" srcOrd="2" destOrd="0" presId="urn:microsoft.com/office/officeart/2005/8/layout/list1"/>
    <dgm:cxn modelId="{0D79E088-CC0B-41A6-BEAD-4B50B26C9D24}" type="presParOf" srcId="{E85BC972-3C17-4885-8632-7BA21CC2610A}" destId="{C88628AE-AEAC-46CF-BEB1-E50DE48DC71C}" srcOrd="3" destOrd="0" presId="urn:microsoft.com/office/officeart/2005/8/layout/list1"/>
    <dgm:cxn modelId="{E52B02C2-5636-461F-8A60-5CB4DCED28A0}" type="presParOf" srcId="{E85BC972-3C17-4885-8632-7BA21CC2610A}" destId="{9AB969A3-3563-4DD1-8907-64412D749BE8}" srcOrd="4" destOrd="0" presId="urn:microsoft.com/office/officeart/2005/8/layout/list1"/>
    <dgm:cxn modelId="{527D8474-E79D-42EA-BFBB-4E0C23F275F6}" type="presParOf" srcId="{9AB969A3-3563-4DD1-8907-64412D749BE8}" destId="{579CCBA1-71AF-4088-A029-AC9CBFB73EF2}" srcOrd="0" destOrd="0" presId="urn:microsoft.com/office/officeart/2005/8/layout/list1"/>
    <dgm:cxn modelId="{FA5EAE38-4387-4724-836F-1DCB6718C32D}" type="presParOf" srcId="{9AB969A3-3563-4DD1-8907-64412D749BE8}" destId="{CEE23873-37B0-47D0-95AF-19510FF11655}" srcOrd="1" destOrd="0" presId="urn:microsoft.com/office/officeart/2005/8/layout/list1"/>
    <dgm:cxn modelId="{0BEB81BC-8ABC-41E0-9607-C780D282FD8C}" type="presParOf" srcId="{E85BC972-3C17-4885-8632-7BA21CC2610A}" destId="{283D052B-2301-4E78-9F53-562C01FD5890}" srcOrd="5" destOrd="0" presId="urn:microsoft.com/office/officeart/2005/8/layout/list1"/>
    <dgm:cxn modelId="{26FC9911-7F49-42B7-9F51-4AAF581BB675}" type="presParOf" srcId="{E85BC972-3C17-4885-8632-7BA21CC2610A}" destId="{F4DDE9DC-A4DC-4328-B7DD-390526E525BA}"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964268-B76A-46B5-B830-51892B3F6242}"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EBFE72E8-1BF3-4562-8525-485E1916F2DE}">
      <dgm:prSet/>
      <dgm:spPr/>
      <dgm:t>
        <a:bodyPr/>
        <a:lstStyle/>
        <a:p>
          <a:r>
            <a:rPr lang="nl-NL" i="0" baseline="0" dirty="0"/>
            <a:t>Balanseer jou leefstyl: Studeer, sosialiseer, slaap, eet goed en oefen.</a:t>
          </a:r>
          <a:endParaRPr lang="en-US" dirty="0"/>
        </a:p>
      </dgm:t>
    </dgm:pt>
    <dgm:pt modelId="{3F1344C3-40E5-4B0B-9F22-B8EEECD9188D}" type="parTrans" cxnId="{1785C050-82C1-4A9B-AF2E-7DF2F67BD9A1}">
      <dgm:prSet/>
      <dgm:spPr/>
      <dgm:t>
        <a:bodyPr/>
        <a:lstStyle/>
        <a:p>
          <a:endParaRPr lang="en-US" sz="1800"/>
        </a:p>
      </dgm:t>
    </dgm:pt>
    <dgm:pt modelId="{0EB297D2-8108-4DDA-8A84-77DFDA4630B1}" type="sibTrans" cxnId="{1785C050-82C1-4A9B-AF2E-7DF2F67BD9A1}">
      <dgm:prSet phldrT="1"/>
      <dgm:spPr/>
      <dgm:t>
        <a:bodyPr/>
        <a:lstStyle/>
        <a:p>
          <a:endParaRPr lang="en-US" dirty="0"/>
        </a:p>
      </dgm:t>
    </dgm:pt>
    <dgm:pt modelId="{944E1E43-6123-4FB2-AD87-40262B28BBF6}">
      <dgm:prSet/>
      <dgm:spPr/>
      <dgm:t>
        <a:bodyPr/>
        <a:lstStyle/>
        <a:p>
          <a:r>
            <a:rPr lang="nl-NL" i="0" baseline="0" dirty="0"/>
            <a:t>Identifiseer jou stressors: Weet wat die stres veroorsaak.</a:t>
          </a:r>
          <a:endParaRPr lang="en-US" dirty="0"/>
        </a:p>
      </dgm:t>
    </dgm:pt>
    <dgm:pt modelId="{53E8533F-F035-4939-8B0D-94DB953C46A3}" type="parTrans" cxnId="{F4F08022-8F34-43AA-AE60-67A7C129A7C1}">
      <dgm:prSet/>
      <dgm:spPr/>
      <dgm:t>
        <a:bodyPr/>
        <a:lstStyle/>
        <a:p>
          <a:endParaRPr lang="en-US" sz="1800"/>
        </a:p>
      </dgm:t>
    </dgm:pt>
    <dgm:pt modelId="{8334BB3A-9861-40E0-B544-3BCFC3DB2BCC}" type="sibTrans" cxnId="{F4F08022-8F34-43AA-AE60-67A7C129A7C1}">
      <dgm:prSet phldrT="2"/>
      <dgm:spPr/>
      <dgm:t>
        <a:bodyPr/>
        <a:lstStyle/>
        <a:p>
          <a:endParaRPr lang="en-US" dirty="0"/>
        </a:p>
      </dgm:t>
    </dgm:pt>
    <dgm:pt modelId="{1C248087-FCED-437B-9ECB-7A9668DB200D}">
      <dgm:prSet/>
      <dgm:spPr/>
      <dgm:t>
        <a:bodyPr/>
        <a:lstStyle/>
        <a:p>
          <a:r>
            <a:rPr lang="nl-NL" i="0" baseline="0" dirty="0"/>
            <a:t>Bestuur jou emosies: Skop byvoorbeeld 'n bal as jy kwaad is, skryf in 'n joernaal as jy hartseer is.</a:t>
          </a:r>
          <a:endParaRPr lang="en-US" dirty="0"/>
        </a:p>
      </dgm:t>
    </dgm:pt>
    <dgm:pt modelId="{53A01305-580A-4D31-8A2C-1F90A74FD81D}" type="parTrans" cxnId="{DA2DFD1B-6C62-4B4B-8F31-D12890838A1C}">
      <dgm:prSet/>
      <dgm:spPr/>
      <dgm:t>
        <a:bodyPr/>
        <a:lstStyle/>
        <a:p>
          <a:endParaRPr lang="en-US" sz="1800"/>
        </a:p>
      </dgm:t>
    </dgm:pt>
    <dgm:pt modelId="{8887FC01-8BC5-4F2A-8569-9BE3E6F0F545}" type="sibTrans" cxnId="{DA2DFD1B-6C62-4B4B-8F31-D12890838A1C}">
      <dgm:prSet phldrT="3"/>
      <dgm:spPr/>
      <dgm:t>
        <a:bodyPr/>
        <a:lstStyle/>
        <a:p>
          <a:endParaRPr lang="en-US" dirty="0"/>
        </a:p>
      </dgm:t>
    </dgm:pt>
    <dgm:pt modelId="{AD143771-5728-4BBB-86DD-39BF19880A68}">
      <dgm:prSet/>
      <dgm:spPr/>
      <dgm:t>
        <a:bodyPr/>
        <a:lstStyle/>
        <a:p>
          <a:r>
            <a:rPr lang="nl-NL" i="0" baseline="0" dirty="0"/>
            <a:t>Visualiseer doelwitte: Stel jou 'n droombestemming of toekomstige doelwit voor wanneer jy hopeloos voel.</a:t>
          </a:r>
          <a:endParaRPr lang="en-US" dirty="0"/>
        </a:p>
      </dgm:t>
    </dgm:pt>
    <dgm:pt modelId="{920738FC-913D-48FC-8B59-7E10F687B40D}" type="parTrans" cxnId="{CAA1D503-3A4D-4A97-AB2E-F0A4A486AADA}">
      <dgm:prSet/>
      <dgm:spPr/>
      <dgm:t>
        <a:bodyPr/>
        <a:lstStyle/>
        <a:p>
          <a:endParaRPr lang="en-US" sz="1800"/>
        </a:p>
      </dgm:t>
    </dgm:pt>
    <dgm:pt modelId="{1EE4FC44-A267-4FD5-9227-5964BEB5D195}" type="sibTrans" cxnId="{CAA1D503-3A4D-4A97-AB2E-F0A4A486AADA}">
      <dgm:prSet phldrT="4"/>
      <dgm:spPr/>
      <dgm:t>
        <a:bodyPr/>
        <a:lstStyle/>
        <a:p>
          <a:endParaRPr lang="en-US" dirty="0"/>
        </a:p>
      </dgm:t>
    </dgm:pt>
    <dgm:pt modelId="{92788BAD-D5C4-4421-8D10-7CD45D677E72}">
      <dgm:prSet/>
      <dgm:spPr/>
      <dgm:t>
        <a:bodyPr/>
        <a:lstStyle/>
        <a:p>
          <a:r>
            <a:rPr lang="nl-NL" i="0" baseline="0" dirty="0"/>
            <a:t>Gebruik lag: Kyk na 'n komedie of dink aan iets snaaks om stres vry te stel.</a:t>
          </a:r>
          <a:endParaRPr lang="en-US" dirty="0"/>
        </a:p>
      </dgm:t>
    </dgm:pt>
    <dgm:pt modelId="{0C3FADCD-9E72-46A6-93D4-A29BC6FF7481}" type="parTrans" cxnId="{AA52FCB9-9680-4F48-96FA-F1B48C090614}">
      <dgm:prSet/>
      <dgm:spPr/>
      <dgm:t>
        <a:bodyPr/>
        <a:lstStyle/>
        <a:p>
          <a:endParaRPr lang="en-US" sz="1800"/>
        </a:p>
      </dgm:t>
    </dgm:pt>
    <dgm:pt modelId="{742560CF-46EA-4676-8AA6-782F8A61C624}" type="sibTrans" cxnId="{AA52FCB9-9680-4F48-96FA-F1B48C090614}">
      <dgm:prSet phldrT="5"/>
      <dgm:spPr/>
      <dgm:t>
        <a:bodyPr/>
        <a:lstStyle/>
        <a:p>
          <a:endParaRPr lang="en-US" dirty="0"/>
        </a:p>
      </dgm:t>
    </dgm:pt>
    <dgm:pt modelId="{57548DA5-C777-46C2-B284-B9BF999E1CD0}">
      <dgm:prSet/>
      <dgm:spPr/>
      <dgm:t>
        <a:bodyPr/>
        <a:lstStyle/>
        <a:p>
          <a:r>
            <a:rPr lang="nl-NL" i="0" baseline="0" dirty="0"/>
            <a:t>Bestuur jou tyd: Beplan take met 'n studieskedule en vermy op-die-nippertjie-druk.</a:t>
          </a:r>
          <a:endParaRPr lang="en-US" dirty="0"/>
        </a:p>
      </dgm:t>
    </dgm:pt>
    <dgm:pt modelId="{06B173C1-38F0-4B4E-B05F-BA59E781A16F}" type="parTrans" cxnId="{EF4250B4-267B-4D30-919D-9EFE1EA29012}">
      <dgm:prSet/>
      <dgm:spPr/>
      <dgm:t>
        <a:bodyPr/>
        <a:lstStyle/>
        <a:p>
          <a:endParaRPr lang="en-US" sz="1800"/>
        </a:p>
      </dgm:t>
    </dgm:pt>
    <dgm:pt modelId="{F3ED89E7-71A2-44D1-9767-C69824CECB10}" type="sibTrans" cxnId="{EF4250B4-267B-4D30-919D-9EFE1EA29012}">
      <dgm:prSet phldrT="6"/>
      <dgm:spPr/>
      <dgm:t>
        <a:bodyPr/>
        <a:lstStyle/>
        <a:p>
          <a:endParaRPr lang="en-US" dirty="0"/>
        </a:p>
      </dgm:t>
    </dgm:pt>
    <dgm:pt modelId="{BB52634C-7281-425D-8490-5FD6BC1280F1}">
      <dgm:prSet/>
      <dgm:spPr/>
      <dgm:t>
        <a:bodyPr/>
        <a:lstStyle/>
        <a:p>
          <a:r>
            <a:rPr lang="nl-NL" i="0" baseline="0" dirty="0"/>
            <a:t>Haal diep asem: Fokus op 'n geluid en haal 5 keer diep asem.</a:t>
          </a:r>
          <a:endParaRPr lang="en-US" dirty="0"/>
        </a:p>
      </dgm:t>
    </dgm:pt>
    <dgm:pt modelId="{65DB7310-8F53-4BDF-AD75-831E8C9AA3D5}" type="parTrans" cxnId="{476FB879-8B9B-4196-81CC-0C67157AEA67}">
      <dgm:prSet/>
      <dgm:spPr/>
      <dgm:t>
        <a:bodyPr/>
        <a:lstStyle/>
        <a:p>
          <a:endParaRPr lang="en-US" sz="1800"/>
        </a:p>
      </dgm:t>
    </dgm:pt>
    <dgm:pt modelId="{0361A86A-BA36-4EC8-8B28-23DE1CAE00BE}" type="sibTrans" cxnId="{476FB879-8B9B-4196-81CC-0C67157AEA67}">
      <dgm:prSet phldrT="7"/>
      <dgm:spPr/>
      <dgm:t>
        <a:bodyPr/>
        <a:lstStyle/>
        <a:p>
          <a:endParaRPr lang="en-US" dirty="0"/>
        </a:p>
      </dgm:t>
    </dgm:pt>
    <dgm:pt modelId="{8775ADFE-64F0-4BAC-8B05-06CC07BFCFB1}">
      <dgm:prSet/>
      <dgm:spPr/>
      <dgm:t>
        <a:bodyPr/>
        <a:lstStyle/>
        <a:p>
          <a:r>
            <a:rPr lang="nl-NL" i="0" baseline="0" dirty="0"/>
            <a:t>Bou gesonde verhoudings: Kies vriendskappe wat jou doelwitte ondersteun en stres verminder.</a:t>
          </a:r>
          <a:endParaRPr lang="en-US" dirty="0"/>
        </a:p>
      </dgm:t>
    </dgm:pt>
    <dgm:pt modelId="{D5F3A1B7-B911-497C-881E-3C4A3DE736FF}" type="parTrans" cxnId="{759F3B50-FE0E-41D7-A08C-7DDA205EACC0}">
      <dgm:prSet/>
      <dgm:spPr/>
      <dgm:t>
        <a:bodyPr/>
        <a:lstStyle/>
        <a:p>
          <a:endParaRPr lang="en-US" sz="1800"/>
        </a:p>
      </dgm:t>
    </dgm:pt>
    <dgm:pt modelId="{932E9F64-9F46-4EB2-A9E0-52260BD1765E}" type="sibTrans" cxnId="{759F3B50-FE0E-41D7-A08C-7DDA205EACC0}">
      <dgm:prSet phldrT="8"/>
      <dgm:spPr/>
      <dgm:t>
        <a:bodyPr/>
        <a:lstStyle/>
        <a:p>
          <a:endParaRPr lang="en-US" sz="2000"/>
        </a:p>
      </dgm:t>
    </dgm:pt>
    <dgm:pt modelId="{A317913A-13E2-45C0-81EB-06C3279C762B}" type="pres">
      <dgm:prSet presAssocID="{16964268-B76A-46B5-B830-51892B3F6242}" presName="Name0" presStyleCnt="0">
        <dgm:presLayoutVars>
          <dgm:dir/>
          <dgm:resizeHandles val="exact"/>
        </dgm:presLayoutVars>
      </dgm:prSet>
      <dgm:spPr/>
    </dgm:pt>
    <dgm:pt modelId="{70F78663-B3DF-4E61-9512-760DF4AFA86F}" type="pres">
      <dgm:prSet presAssocID="{EBFE72E8-1BF3-4562-8525-485E1916F2DE}" presName="node" presStyleLbl="node1" presStyleIdx="0" presStyleCnt="8">
        <dgm:presLayoutVars>
          <dgm:bulletEnabled val="1"/>
        </dgm:presLayoutVars>
      </dgm:prSet>
      <dgm:spPr/>
    </dgm:pt>
    <dgm:pt modelId="{D17DE629-7CBB-426C-BD12-C32878E44D37}" type="pres">
      <dgm:prSet presAssocID="{0EB297D2-8108-4DDA-8A84-77DFDA4630B1}" presName="sibTrans" presStyleLbl="sibTrans1D1" presStyleIdx="0" presStyleCnt="7"/>
      <dgm:spPr/>
    </dgm:pt>
    <dgm:pt modelId="{A1EC54A3-7CFE-44D6-8C70-63B1447D20AD}" type="pres">
      <dgm:prSet presAssocID="{0EB297D2-8108-4DDA-8A84-77DFDA4630B1}" presName="connectorText" presStyleLbl="sibTrans1D1" presStyleIdx="0" presStyleCnt="7"/>
      <dgm:spPr/>
    </dgm:pt>
    <dgm:pt modelId="{D54DE767-42E9-4D5D-AB00-20FB8B2DE716}" type="pres">
      <dgm:prSet presAssocID="{944E1E43-6123-4FB2-AD87-40262B28BBF6}" presName="node" presStyleLbl="node1" presStyleIdx="1" presStyleCnt="8">
        <dgm:presLayoutVars>
          <dgm:bulletEnabled val="1"/>
        </dgm:presLayoutVars>
      </dgm:prSet>
      <dgm:spPr/>
    </dgm:pt>
    <dgm:pt modelId="{14B8B697-3418-4FB9-A1CC-DC69F9C6FB26}" type="pres">
      <dgm:prSet presAssocID="{8334BB3A-9861-40E0-B544-3BCFC3DB2BCC}" presName="sibTrans" presStyleLbl="sibTrans1D1" presStyleIdx="1" presStyleCnt="7"/>
      <dgm:spPr/>
    </dgm:pt>
    <dgm:pt modelId="{FB15403C-F615-4E44-BED7-25FA4A26A604}" type="pres">
      <dgm:prSet presAssocID="{8334BB3A-9861-40E0-B544-3BCFC3DB2BCC}" presName="connectorText" presStyleLbl="sibTrans1D1" presStyleIdx="1" presStyleCnt="7"/>
      <dgm:spPr/>
    </dgm:pt>
    <dgm:pt modelId="{7B8A80B8-3668-40F0-A901-4EA4D6AFFC08}" type="pres">
      <dgm:prSet presAssocID="{1C248087-FCED-437B-9ECB-7A9668DB200D}" presName="node" presStyleLbl="node1" presStyleIdx="2" presStyleCnt="8">
        <dgm:presLayoutVars>
          <dgm:bulletEnabled val="1"/>
        </dgm:presLayoutVars>
      </dgm:prSet>
      <dgm:spPr/>
    </dgm:pt>
    <dgm:pt modelId="{25621037-B031-4FD2-8B38-3CDB05F2D839}" type="pres">
      <dgm:prSet presAssocID="{8887FC01-8BC5-4F2A-8569-9BE3E6F0F545}" presName="sibTrans" presStyleLbl="sibTrans1D1" presStyleIdx="2" presStyleCnt="7"/>
      <dgm:spPr/>
    </dgm:pt>
    <dgm:pt modelId="{F474BD17-E5AF-4240-92FC-F560DD909AB1}" type="pres">
      <dgm:prSet presAssocID="{8887FC01-8BC5-4F2A-8569-9BE3E6F0F545}" presName="connectorText" presStyleLbl="sibTrans1D1" presStyleIdx="2" presStyleCnt="7"/>
      <dgm:spPr/>
    </dgm:pt>
    <dgm:pt modelId="{32AB103F-8236-4F70-9539-78E3C1A838F0}" type="pres">
      <dgm:prSet presAssocID="{AD143771-5728-4BBB-86DD-39BF19880A68}" presName="node" presStyleLbl="node1" presStyleIdx="3" presStyleCnt="8">
        <dgm:presLayoutVars>
          <dgm:bulletEnabled val="1"/>
        </dgm:presLayoutVars>
      </dgm:prSet>
      <dgm:spPr/>
    </dgm:pt>
    <dgm:pt modelId="{D35F3777-2C73-4ED3-9B4B-2A538A6E5DE1}" type="pres">
      <dgm:prSet presAssocID="{1EE4FC44-A267-4FD5-9227-5964BEB5D195}" presName="sibTrans" presStyleLbl="sibTrans1D1" presStyleIdx="3" presStyleCnt="7"/>
      <dgm:spPr/>
    </dgm:pt>
    <dgm:pt modelId="{E36032B8-4BB2-40C7-A6F3-7957407B4BFF}" type="pres">
      <dgm:prSet presAssocID="{1EE4FC44-A267-4FD5-9227-5964BEB5D195}" presName="connectorText" presStyleLbl="sibTrans1D1" presStyleIdx="3" presStyleCnt="7"/>
      <dgm:spPr/>
    </dgm:pt>
    <dgm:pt modelId="{9518B9EC-8DB6-4DC1-8F1F-5E7CB8B4E58A}" type="pres">
      <dgm:prSet presAssocID="{92788BAD-D5C4-4421-8D10-7CD45D677E72}" presName="node" presStyleLbl="node1" presStyleIdx="4" presStyleCnt="8">
        <dgm:presLayoutVars>
          <dgm:bulletEnabled val="1"/>
        </dgm:presLayoutVars>
      </dgm:prSet>
      <dgm:spPr/>
    </dgm:pt>
    <dgm:pt modelId="{929CD67E-20D4-44D7-9305-EF9EDB083504}" type="pres">
      <dgm:prSet presAssocID="{742560CF-46EA-4676-8AA6-782F8A61C624}" presName="sibTrans" presStyleLbl="sibTrans1D1" presStyleIdx="4" presStyleCnt="7"/>
      <dgm:spPr/>
    </dgm:pt>
    <dgm:pt modelId="{B7E79547-31DE-49BF-B93A-A920EC0D778D}" type="pres">
      <dgm:prSet presAssocID="{742560CF-46EA-4676-8AA6-782F8A61C624}" presName="connectorText" presStyleLbl="sibTrans1D1" presStyleIdx="4" presStyleCnt="7"/>
      <dgm:spPr/>
    </dgm:pt>
    <dgm:pt modelId="{282213EF-AFC5-4C09-8C1D-CD781F91AD33}" type="pres">
      <dgm:prSet presAssocID="{57548DA5-C777-46C2-B284-B9BF999E1CD0}" presName="node" presStyleLbl="node1" presStyleIdx="5" presStyleCnt="8">
        <dgm:presLayoutVars>
          <dgm:bulletEnabled val="1"/>
        </dgm:presLayoutVars>
      </dgm:prSet>
      <dgm:spPr/>
    </dgm:pt>
    <dgm:pt modelId="{61B7BB29-AC78-4868-9853-E908D59E4811}" type="pres">
      <dgm:prSet presAssocID="{F3ED89E7-71A2-44D1-9767-C69824CECB10}" presName="sibTrans" presStyleLbl="sibTrans1D1" presStyleIdx="5" presStyleCnt="7"/>
      <dgm:spPr/>
    </dgm:pt>
    <dgm:pt modelId="{DB493350-6B51-468F-9FAF-F7B783573FAA}" type="pres">
      <dgm:prSet presAssocID="{F3ED89E7-71A2-44D1-9767-C69824CECB10}" presName="connectorText" presStyleLbl="sibTrans1D1" presStyleIdx="5" presStyleCnt="7"/>
      <dgm:spPr/>
    </dgm:pt>
    <dgm:pt modelId="{AD8EE2DB-685B-4C3C-8D35-D113E6FB0266}" type="pres">
      <dgm:prSet presAssocID="{BB52634C-7281-425D-8490-5FD6BC1280F1}" presName="node" presStyleLbl="node1" presStyleIdx="6" presStyleCnt="8">
        <dgm:presLayoutVars>
          <dgm:bulletEnabled val="1"/>
        </dgm:presLayoutVars>
      </dgm:prSet>
      <dgm:spPr/>
    </dgm:pt>
    <dgm:pt modelId="{4F8D84CB-0751-4317-A541-88A63A38DB49}" type="pres">
      <dgm:prSet presAssocID="{0361A86A-BA36-4EC8-8B28-23DE1CAE00BE}" presName="sibTrans" presStyleLbl="sibTrans1D1" presStyleIdx="6" presStyleCnt="7"/>
      <dgm:spPr/>
    </dgm:pt>
    <dgm:pt modelId="{EDA6A492-6878-43B6-BE9D-7E7EF12F5D04}" type="pres">
      <dgm:prSet presAssocID="{0361A86A-BA36-4EC8-8B28-23DE1CAE00BE}" presName="connectorText" presStyleLbl="sibTrans1D1" presStyleIdx="6" presStyleCnt="7"/>
      <dgm:spPr/>
    </dgm:pt>
    <dgm:pt modelId="{435C4B00-FD00-4FEC-BDD8-8FB6D1F8A3CA}" type="pres">
      <dgm:prSet presAssocID="{8775ADFE-64F0-4BAC-8B05-06CC07BFCFB1}" presName="node" presStyleLbl="node1" presStyleIdx="7" presStyleCnt="8">
        <dgm:presLayoutVars>
          <dgm:bulletEnabled val="1"/>
        </dgm:presLayoutVars>
      </dgm:prSet>
      <dgm:spPr/>
    </dgm:pt>
  </dgm:ptLst>
  <dgm:cxnLst>
    <dgm:cxn modelId="{CAA1D503-3A4D-4A97-AB2E-F0A4A486AADA}" srcId="{16964268-B76A-46B5-B830-51892B3F6242}" destId="{AD143771-5728-4BBB-86DD-39BF19880A68}" srcOrd="3" destOrd="0" parTransId="{920738FC-913D-48FC-8B59-7E10F687B40D}" sibTransId="{1EE4FC44-A267-4FD5-9227-5964BEB5D195}"/>
    <dgm:cxn modelId="{9A7A8311-86FD-4F3A-BD19-3A91A9855C18}" type="presOf" srcId="{F3ED89E7-71A2-44D1-9767-C69824CECB10}" destId="{61B7BB29-AC78-4868-9853-E908D59E4811}" srcOrd="0" destOrd="0" presId="urn:microsoft.com/office/officeart/2016/7/layout/RepeatingBendingProcessNew"/>
    <dgm:cxn modelId="{DA2DFD1B-6C62-4B4B-8F31-D12890838A1C}" srcId="{16964268-B76A-46B5-B830-51892B3F6242}" destId="{1C248087-FCED-437B-9ECB-7A9668DB200D}" srcOrd="2" destOrd="0" parTransId="{53A01305-580A-4D31-8A2C-1F90A74FD81D}" sibTransId="{8887FC01-8BC5-4F2A-8569-9BE3E6F0F545}"/>
    <dgm:cxn modelId="{F4F08022-8F34-43AA-AE60-67A7C129A7C1}" srcId="{16964268-B76A-46B5-B830-51892B3F6242}" destId="{944E1E43-6123-4FB2-AD87-40262B28BBF6}" srcOrd="1" destOrd="0" parTransId="{53E8533F-F035-4939-8B0D-94DB953C46A3}" sibTransId="{8334BB3A-9861-40E0-B544-3BCFC3DB2BCC}"/>
    <dgm:cxn modelId="{DA37F828-E444-46B8-86EB-16EDDC29ED57}" type="presOf" srcId="{AD143771-5728-4BBB-86DD-39BF19880A68}" destId="{32AB103F-8236-4F70-9539-78E3C1A838F0}" srcOrd="0" destOrd="0" presId="urn:microsoft.com/office/officeart/2016/7/layout/RepeatingBendingProcessNew"/>
    <dgm:cxn modelId="{AEA06629-C8DC-4719-91A6-7DE688A2363A}" type="presOf" srcId="{742560CF-46EA-4676-8AA6-782F8A61C624}" destId="{929CD67E-20D4-44D7-9305-EF9EDB083504}" srcOrd="0" destOrd="0" presId="urn:microsoft.com/office/officeart/2016/7/layout/RepeatingBendingProcessNew"/>
    <dgm:cxn modelId="{A29BB22C-76EF-491B-921B-06BFF324FDDE}" type="presOf" srcId="{BB52634C-7281-425D-8490-5FD6BC1280F1}" destId="{AD8EE2DB-685B-4C3C-8D35-D113E6FB0266}" srcOrd="0" destOrd="0" presId="urn:microsoft.com/office/officeart/2016/7/layout/RepeatingBendingProcessNew"/>
    <dgm:cxn modelId="{8943362D-930D-4F47-82E5-D54FA994BE7F}" type="presOf" srcId="{EBFE72E8-1BF3-4562-8525-485E1916F2DE}" destId="{70F78663-B3DF-4E61-9512-760DF4AFA86F}" srcOrd="0" destOrd="0" presId="urn:microsoft.com/office/officeart/2016/7/layout/RepeatingBendingProcessNew"/>
    <dgm:cxn modelId="{B3446040-DB6A-47EB-B884-32985AEAFA95}" type="presOf" srcId="{1C248087-FCED-437B-9ECB-7A9668DB200D}" destId="{7B8A80B8-3668-40F0-A901-4EA4D6AFFC08}" srcOrd="0" destOrd="0" presId="urn:microsoft.com/office/officeart/2016/7/layout/RepeatingBendingProcessNew"/>
    <dgm:cxn modelId="{7C52C862-7F0E-46D2-AC42-0CC677374E3E}" type="presOf" srcId="{1EE4FC44-A267-4FD5-9227-5964BEB5D195}" destId="{E36032B8-4BB2-40C7-A6F3-7957407B4BFF}" srcOrd="1" destOrd="0" presId="urn:microsoft.com/office/officeart/2016/7/layout/RepeatingBendingProcessNew"/>
    <dgm:cxn modelId="{DB6B584B-4B8C-41CA-8783-2B81F6CA896C}" type="presOf" srcId="{0EB297D2-8108-4DDA-8A84-77DFDA4630B1}" destId="{A1EC54A3-7CFE-44D6-8C70-63B1447D20AD}" srcOrd="1" destOrd="0" presId="urn:microsoft.com/office/officeart/2016/7/layout/RepeatingBendingProcessNew"/>
    <dgm:cxn modelId="{759F3B50-FE0E-41D7-A08C-7DDA205EACC0}" srcId="{16964268-B76A-46B5-B830-51892B3F6242}" destId="{8775ADFE-64F0-4BAC-8B05-06CC07BFCFB1}" srcOrd="7" destOrd="0" parTransId="{D5F3A1B7-B911-497C-881E-3C4A3DE736FF}" sibTransId="{932E9F64-9F46-4EB2-A9E0-52260BD1765E}"/>
    <dgm:cxn modelId="{1785C050-82C1-4A9B-AF2E-7DF2F67BD9A1}" srcId="{16964268-B76A-46B5-B830-51892B3F6242}" destId="{EBFE72E8-1BF3-4562-8525-485E1916F2DE}" srcOrd="0" destOrd="0" parTransId="{3F1344C3-40E5-4B0B-9F22-B8EEECD9188D}" sibTransId="{0EB297D2-8108-4DDA-8A84-77DFDA4630B1}"/>
    <dgm:cxn modelId="{5D7B0D51-0714-4640-8C12-31B4FBD37EEA}" type="presOf" srcId="{0361A86A-BA36-4EC8-8B28-23DE1CAE00BE}" destId="{4F8D84CB-0751-4317-A541-88A63A38DB49}" srcOrd="0" destOrd="0" presId="urn:microsoft.com/office/officeart/2016/7/layout/RepeatingBendingProcessNew"/>
    <dgm:cxn modelId="{EEA93158-389E-4EB8-9E79-E05DE2F1DEC6}" type="presOf" srcId="{8775ADFE-64F0-4BAC-8B05-06CC07BFCFB1}" destId="{435C4B00-FD00-4FEC-BDD8-8FB6D1F8A3CA}" srcOrd="0" destOrd="0" presId="urn:microsoft.com/office/officeart/2016/7/layout/RepeatingBendingProcessNew"/>
    <dgm:cxn modelId="{56BC6F58-A618-49C9-801F-8EFC3D60B334}" type="presOf" srcId="{0EB297D2-8108-4DDA-8A84-77DFDA4630B1}" destId="{D17DE629-7CBB-426C-BD12-C32878E44D37}" srcOrd="0" destOrd="0" presId="urn:microsoft.com/office/officeart/2016/7/layout/RepeatingBendingProcessNew"/>
    <dgm:cxn modelId="{476FB879-8B9B-4196-81CC-0C67157AEA67}" srcId="{16964268-B76A-46B5-B830-51892B3F6242}" destId="{BB52634C-7281-425D-8490-5FD6BC1280F1}" srcOrd="6" destOrd="0" parTransId="{65DB7310-8F53-4BDF-AD75-831E8C9AA3D5}" sibTransId="{0361A86A-BA36-4EC8-8B28-23DE1CAE00BE}"/>
    <dgm:cxn modelId="{1DDDB783-CD1C-405F-9A45-72B5785C60C5}" type="presOf" srcId="{8334BB3A-9861-40E0-B544-3BCFC3DB2BCC}" destId="{FB15403C-F615-4E44-BED7-25FA4A26A604}" srcOrd="1" destOrd="0" presId="urn:microsoft.com/office/officeart/2016/7/layout/RepeatingBendingProcessNew"/>
    <dgm:cxn modelId="{CDAF5496-6746-43DC-B802-0ADDC000E57B}" type="presOf" srcId="{16964268-B76A-46B5-B830-51892B3F6242}" destId="{A317913A-13E2-45C0-81EB-06C3279C762B}" srcOrd="0" destOrd="0" presId="urn:microsoft.com/office/officeart/2016/7/layout/RepeatingBendingProcessNew"/>
    <dgm:cxn modelId="{26EE7899-8F4C-438B-96EA-CF6CA37EA1E1}" type="presOf" srcId="{F3ED89E7-71A2-44D1-9767-C69824CECB10}" destId="{DB493350-6B51-468F-9FAF-F7B783573FAA}" srcOrd="1" destOrd="0" presId="urn:microsoft.com/office/officeart/2016/7/layout/RepeatingBendingProcessNew"/>
    <dgm:cxn modelId="{70F7D89B-4E06-4746-9469-683B9912D62B}" type="presOf" srcId="{8887FC01-8BC5-4F2A-8569-9BE3E6F0F545}" destId="{25621037-B031-4FD2-8B38-3CDB05F2D839}" srcOrd="0" destOrd="0" presId="urn:microsoft.com/office/officeart/2016/7/layout/RepeatingBendingProcessNew"/>
    <dgm:cxn modelId="{80CE5BAA-7DF5-4B87-AC91-904122FC4971}" type="presOf" srcId="{742560CF-46EA-4676-8AA6-782F8A61C624}" destId="{B7E79547-31DE-49BF-B93A-A920EC0D778D}" srcOrd="1" destOrd="0" presId="urn:microsoft.com/office/officeart/2016/7/layout/RepeatingBendingProcessNew"/>
    <dgm:cxn modelId="{EF4250B4-267B-4D30-919D-9EFE1EA29012}" srcId="{16964268-B76A-46B5-B830-51892B3F6242}" destId="{57548DA5-C777-46C2-B284-B9BF999E1CD0}" srcOrd="5" destOrd="0" parTransId="{06B173C1-38F0-4B4E-B05F-BA59E781A16F}" sibTransId="{F3ED89E7-71A2-44D1-9767-C69824CECB10}"/>
    <dgm:cxn modelId="{D2F898B4-B9D3-4472-B950-D227D00D96ED}" type="presOf" srcId="{8334BB3A-9861-40E0-B544-3BCFC3DB2BCC}" destId="{14B8B697-3418-4FB9-A1CC-DC69F9C6FB26}" srcOrd="0" destOrd="0" presId="urn:microsoft.com/office/officeart/2016/7/layout/RepeatingBendingProcessNew"/>
    <dgm:cxn modelId="{AA52FCB9-9680-4F48-96FA-F1B48C090614}" srcId="{16964268-B76A-46B5-B830-51892B3F6242}" destId="{92788BAD-D5C4-4421-8D10-7CD45D677E72}" srcOrd="4" destOrd="0" parTransId="{0C3FADCD-9E72-46A6-93D4-A29BC6FF7481}" sibTransId="{742560CF-46EA-4676-8AA6-782F8A61C624}"/>
    <dgm:cxn modelId="{43185BC4-0A75-42BE-B43A-D40FFA4D3674}" type="presOf" srcId="{944E1E43-6123-4FB2-AD87-40262B28BBF6}" destId="{D54DE767-42E9-4D5D-AB00-20FB8B2DE716}" srcOrd="0" destOrd="0" presId="urn:microsoft.com/office/officeart/2016/7/layout/RepeatingBendingProcessNew"/>
    <dgm:cxn modelId="{900050D7-F470-40F4-B68C-38F0E97EFD45}" type="presOf" srcId="{8887FC01-8BC5-4F2A-8569-9BE3E6F0F545}" destId="{F474BD17-E5AF-4240-92FC-F560DD909AB1}" srcOrd="1" destOrd="0" presId="urn:microsoft.com/office/officeart/2016/7/layout/RepeatingBendingProcessNew"/>
    <dgm:cxn modelId="{A9FDABE2-E345-4D88-8E6A-ACBE8262A6DC}" type="presOf" srcId="{1EE4FC44-A267-4FD5-9227-5964BEB5D195}" destId="{D35F3777-2C73-4ED3-9B4B-2A538A6E5DE1}" srcOrd="0" destOrd="0" presId="urn:microsoft.com/office/officeart/2016/7/layout/RepeatingBendingProcessNew"/>
    <dgm:cxn modelId="{D6F406F3-EF94-4FD2-8854-8E80B7794E2F}" type="presOf" srcId="{92788BAD-D5C4-4421-8D10-7CD45D677E72}" destId="{9518B9EC-8DB6-4DC1-8F1F-5E7CB8B4E58A}" srcOrd="0" destOrd="0" presId="urn:microsoft.com/office/officeart/2016/7/layout/RepeatingBendingProcessNew"/>
    <dgm:cxn modelId="{6BE1BDF3-35E3-4107-A95E-151C9739943A}" type="presOf" srcId="{57548DA5-C777-46C2-B284-B9BF999E1CD0}" destId="{282213EF-AFC5-4C09-8C1D-CD781F91AD33}" srcOrd="0" destOrd="0" presId="urn:microsoft.com/office/officeart/2016/7/layout/RepeatingBendingProcessNew"/>
    <dgm:cxn modelId="{B4B6E1FD-3F84-4D0C-86FA-3260AA9D4976}" type="presOf" srcId="{0361A86A-BA36-4EC8-8B28-23DE1CAE00BE}" destId="{EDA6A492-6878-43B6-BE9D-7E7EF12F5D04}" srcOrd="1" destOrd="0" presId="urn:microsoft.com/office/officeart/2016/7/layout/RepeatingBendingProcessNew"/>
    <dgm:cxn modelId="{5500E991-BC85-46B3-8F99-443C62A5EE95}" type="presParOf" srcId="{A317913A-13E2-45C0-81EB-06C3279C762B}" destId="{70F78663-B3DF-4E61-9512-760DF4AFA86F}" srcOrd="0" destOrd="0" presId="urn:microsoft.com/office/officeart/2016/7/layout/RepeatingBendingProcessNew"/>
    <dgm:cxn modelId="{0F1CF13B-E0BF-43A1-AF75-423612FE0098}" type="presParOf" srcId="{A317913A-13E2-45C0-81EB-06C3279C762B}" destId="{D17DE629-7CBB-426C-BD12-C32878E44D37}" srcOrd="1" destOrd="0" presId="urn:microsoft.com/office/officeart/2016/7/layout/RepeatingBendingProcessNew"/>
    <dgm:cxn modelId="{9933FA73-9845-4EC0-AE77-74840A7290A0}" type="presParOf" srcId="{D17DE629-7CBB-426C-BD12-C32878E44D37}" destId="{A1EC54A3-7CFE-44D6-8C70-63B1447D20AD}" srcOrd="0" destOrd="0" presId="urn:microsoft.com/office/officeart/2016/7/layout/RepeatingBendingProcessNew"/>
    <dgm:cxn modelId="{BCF02299-FA3E-44AC-A0F4-71370EE22811}" type="presParOf" srcId="{A317913A-13E2-45C0-81EB-06C3279C762B}" destId="{D54DE767-42E9-4D5D-AB00-20FB8B2DE716}" srcOrd="2" destOrd="0" presId="urn:microsoft.com/office/officeart/2016/7/layout/RepeatingBendingProcessNew"/>
    <dgm:cxn modelId="{D81FDD03-5AB7-49D9-A0CE-F4BD8F5A8B3C}" type="presParOf" srcId="{A317913A-13E2-45C0-81EB-06C3279C762B}" destId="{14B8B697-3418-4FB9-A1CC-DC69F9C6FB26}" srcOrd="3" destOrd="0" presId="urn:microsoft.com/office/officeart/2016/7/layout/RepeatingBendingProcessNew"/>
    <dgm:cxn modelId="{75A3C4F2-8B93-432D-AAF5-79BBAF1D10F5}" type="presParOf" srcId="{14B8B697-3418-4FB9-A1CC-DC69F9C6FB26}" destId="{FB15403C-F615-4E44-BED7-25FA4A26A604}" srcOrd="0" destOrd="0" presId="urn:microsoft.com/office/officeart/2016/7/layout/RepeatingBendingProcessNew"/>
    <dgm:cxn modelId="{D966BE17-5164-4BC8-8B4D-0DAEF6C91DF2}" type="presParOf" srcId="{A317913A-13E2-45C0-81EB-06C3279C762B}" destId="{7B8A80B8-3668-40F0-A901-4EA4D6AFFC08}" srcOrd="4" destOrd="0" presId="urn:microsoft.com/office/officeart/2016/7/layout/RepeatingBendingProcessNew"/>
    <dgm:cxn modelId="{396732FE-7E70-43A5-8814-9F08DB364854}" type="presParOf" srcId="{A317913A-13E2-45C0-81EB-06C3279C762B}" destId="{25621037-B031-4FD2-8B38-3CDB05F2D839}" srcOrd="5" destOrd="0" presId="urn:microsoft.com/office/officeart/2016/7/layout/RepeatingBendingProcessNew"/>
    <dgm:cxn modelId="{F0649C47-E8B7-4E77-9BC5-DCF0B53622B9}" type="presParOf" srcId="{25621037-B031-4FD2-8B38-3CDB05F2D839}" destId="{F474BD17-E5AF-4240-92FC-F560DD909AB1}" srcOrd="0" destOrd="0" presId="urn:microsoft.com/office/officeart/2016/7/layout/RepeatingBendingProcessNew"/>
    <dgm:cxn modelId="{624BB787-6802-42DF-8D8F-D4BF0CB5D3AB}" type="presParOf" srcId="{A317913A-13E2-45C0-81EB-06C3279C762B}" destId="{32AB103F-8236-4F70-9539-78E3C1A838F0}" srcOrd="6" destOrd="0" presId="urn:microsoft.com/office/officeart/2016/7/layout/RepeatingBendingProcessNew"/>
    <dgm:cxn modelId="{AE7805A0-449D-46FD-A94F-CF921DF3877A}" type="presParOf" srcId="{A317913A-13E2-45C0-81EB-06C3279C762B}" destId="{D35F3777-2C73-4ED3-9B4B-2A538A6E5DE1}" srcOrd="7" destOrd="0" presId="urn:microsoft.com/office/officeart/2016/7/layout/RepeatingBendingProcessNew"/>
    <dgm:cxn modelId="{4271D009-BF11-4694-92EB-953260B42CC2}" type="presParOf" srcId="{D35F3777-2C73-4ED3-9B4B-2A538A6E5DE1}" destId="{E36032B8-4BB2-40C7-A6F3-7957407B4BFF}" srcOrd="0" destOrd="0" presId="urn:microsoft.com/office/officeart/2016/7/layout/RepeatingBendingProcessNew"/>
    <dgm:cxn modelId="{56FCE5E6-2CE7-43CE-A7B5-36994B9FEB73}" type="presParOf" srcId="{A317913A-13E2-45C0-81EB-06C3279C762B}" destId="{9518B9EC-8DB6-4DC1-8F1F-5E7CB8B4E58A}" srcOrd="8" destOrd="0" presId="urn:microsoft.com/office/officeart/2016/7/layout/RepeatingBendingProcessNew"/>
    <dgm:cxn modelId="{1A844F01-CFE9-486D-AD4E-CCB41542D9FE}" type="presParOf" srcId="{A317913A-13E2-45C0-81EB-06C3279C762B}" destId="{929CD67E-20D4-44D7-9305-EF9EDB083504}" srcOrd="9" destOrd="0" presId="urn:microsoft.com/office/officeart/2016/7/layout/RepeatingBendingProcessNew"/>
    <dgm:cxn modelId="{0E4A9712-FA3D-4345-9EC7-D91D255CA601}" type="presParOf" srcId="{929CD67E-20D4-44D7-9305-EF9EDB083504}" destId="{B7E79547-31DE-49BF-B93A-A920EC0D778D}" srcOrd="0" destOrd="0" presId="urn:microsoft.com/office/officeart/2016/7/layout/RepeatingBendingProcessNew"/>
    <dgm:cxn modelId="{FB73D30F-D21D-4ED2-8D90-06A93675BFB9}" type="presParOf" srcId="{A317913A-13E2-45C0-81EB-06C3279C762B}" destId="{282213EF-AFC5-4C09-8C1D-CD781F91AD33}" srcOrd="10" destOrd="0" presId="urn:microsoft.com/office/officeart/2016/7/layout/RepeatingBendingProcessNew"/>
    <dgm:cxn modelId="{9FE4660B-7EA8-4A5A-AC59-6B28A9FD4E7B}" type="presParOf" srcId="{A317913A-13E2-45C0-81EB-06C3279C762B}" destId="{61B7BB29-AC78-4868-9853-E908D59E4811}" srcOrd="11" destOrd="0" presId="urn:microsoft.com/office/officeart/2016/7/layout/RepeatingBendingProcessNew"/>
    <dgm:cxn modelId="{44577FA1-7A7E-45C6-879D-C6037AC2F753}" type="presParOf" srcId="{61B7BB29-AC78-4868-9853-E908D59E4811}" destId="{DB493350-6B51-468F-9FAF-F7B783573FAA}" srcOrd="0" destOrd="0" presId="urn:microsoft.com/office/officeart/2016/7/layout/RepeatingBendingProcessNew"/>
    <dgm:cxn modelId="{759085B8-E6DD-40E4-A4CA-BBF33EB704FF}" type="presParOf" srcId="{A317913A-13E2-45C0-81EB-06C3279C762B}" destId="{AD8EE2DB-685B-4C3C-8D35-D113E6FB0266}" srcOrd="12" destOrd="0" presId="urn:microsoft.com/office/officeart/2016/7/layout/RepeatingBendingProcessNew"/>
    <dgm:cxn modelId="{48C263C7-06D6-4625-AFE1-B3D851E35490}" type="presParOf" srcId="{A317913A-13E2-45C0-81EB-06C3279C762B}" destId="{4F8D84CB-0751-4317-A541-88A63A38DB49}" srcOrd="13" destOrd="0" presId="urn:microsoft.com/office/officeart/2016/7/layout/RepeatingBendingProcessNew"/>
    <dgm:cxn modelId="{0F2BD6A0-5C5C-4D3E-A5DE-6D390755CE3E}" type="presParOf" srcId="{4F8D84CB-0751-4317-A541-88A63A38DB49}" destId="{EDA6A492-6878-43B6-BE9D-7E7EF12F5D04}" srcOrd="0" destOrd="0" presId="urn:microsoft.com/office/officeart/2016/7/layout/RepeatingBendingProcessNew"/>
    <dgm:cxn modelId="{CBD5E8EF-79F7-4C4A-99EF-72017F38CF2C}" type="presParOf" srcId="{A317913A-13E2-45C0-81EB-06C3279C762B}" destId="{435C4B00-FD00-4FEC-BDD8-8FB6D1F8A3CA}" srcOrd="1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DB1F9-B737-442D-A606-F818ADF6AAA7}">
      <dsp:nvSpPr>
        <dsp:cNvPr id="0" name=""/>
        <dsp:cNvSpPr/>
      </dsp:nvSpPr>
      <dsp:spPr>
        <a:xfrm>
          <a:off x="0" y="260697"/>
          <a:ext cx="7485413" cy="1097775"/>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0951" tIns="354076" rIns="580951" bIns="99568" numCol="1" spcCol="1270" anchor="t" anchorCtr="0">
          <a:noAutofit/>
        </a:bodyPr>
        <a:lstStyle/>
        <a:p>
          <a:pPr marL="114300" lvl="1" indent="-114300" algn="l" defTabSz="622300">
            <a:lnSpc>
              <a:spcPct val="90000"/>
            </a:lnSpc>
            <a:spcBef>
              <a:spcPct val="0"/>
            </a:spcBef>
            <a:spcAft>
              <a:spcPct val="15000"/>
            </a:spcAft>
            <a:buChar char="•"/>
          </a:pPr>
          <a:r>
            <a:rPr lang="nl-NL" sz="1400" kern="1200" dirty="0"/>
            <a:t>Hierdie aktiwiteit sal jou help om te verstaan wat stres in jou skoollewe veroorsaak.</a:t>
          </a:r>
          <a:endParaRPr lang="en-US" sz="1400" kern="1200" dirty="0"/>
        </a:p>
        <a:p>
          <a:pPr marL="114300" lvl="1" indent="-114300" algn="l" defTabSz="622300">
            <a:lnSpc>
              <a:spcPct val="90000"/>
            </a:lnSpc>
            <a:spcBef>
              <a:spcPct val="0"/>
            </a:spcBef>
            <a:spcAft>
              <a:spcPct val="15000"/>
            </a:spcAft>
            <a:buChar char="•"/>
          </a:pPr>
          <a:r>
            <a:rPr lang="nl-NL" sz="1400" kern="1200" dirty="0"/>
            <a:t>Voltooi </a:t>
          </a:r>
          <a:r>
            <a:rPr lang="nl-NL" sz="1400" b="1" i="1" kern="1200" dirty="0"/>
            <a:t>Aktiwiteit 1 (</a:t>
          </a:r>
          <a:r>
            <a:rPr lang="nl-NL" sz="1400" b="1" i="1" u="sng" kern="1200" dirty="0"/>
            <a:t>Les 2 – Werkkaart</a:t>
          </a:r>
          <a:r>
            <a:rPr lang="nl-NL" sz="1400" b="1" i="1" kern="1200" dirty="0"/>
            <a:t>)</a:t>
          </a:r>
          <a:r>
            <a:rPr lang="nl-NL" sz="1400" kern="1200" dirty="0"/>
            <a:t> vinnig – gaan met jou eerste reaksie.</a:t>
          </a:r>
          <a:endParaRPr lang="en-US" sz="1400" kern="1200" dirty="0"/>
        </a:p>
      </dsp:txBody>
      <dsp:txXfrm>
        <a:off x="0" y="260697"/>
        <a:ext cx="7485413" cy="1097775"/>
      </dsp:txXfrm>
    </dsp:sp>
    <dsp:sp modelId="{634F8E10-756D-49F2-AF60-97ED03B47AE1}">
      <dsp:nvSpPr>
        <dsp:cNvPr id="0" name=""/>
        <dsp:cNvSpPr/>
      </dsp:nvSpPr>
      <dsp:spPr>
        <a:xfrm>
          <a:off x="374270" y="9776"/>
          <a:ext cx="5239789" cy="50184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8052" tIns="0" rIns="198052" bIns="0" numCol="1" spcCol="1270" anchor="ctr" anchorCtr="0">
          <a:noAutofit/>
        </a:bodyPr>
        <a:lstStyle/>
        <a:p>
          <a:pPr marL="0" lvl="0" indent="0" algn="l" defTabSz="622300">
            <a:lnSpc>
              <a:spcPct val="90000"/>
            </a:lnSpc>
            <a:spcBef>
              <a:spcPct val="0"/>
            </a:spcBef>
            <a:spcAft>
              <a:spcPct val="35000"/>
            </a:spcAft>
            <a:buNone/>
          </a:pPr>
          <a:r>
            <a:rPr lang="en-GB" sz="1400" b="1" kern="1200" dirty="0" err="1"/>
            <a:t>Aktiwiteit</a:t>
          </a:r>
          <a:r>
            <a:rPr lang="en-GB" sz="1400" b="1" kern="1200" dirty="0"/>
            <a:t> – </a:t>
          </a:r>
          <a:r>
            <a:rPr lang="en-GB" sz="1400" b="1" kern="1200" dirty="0" err="1"/>
            <a:t>Identifiseer</a:t>
          </a:r>
          <a:r>
            <a:rPr lang="en-GB" sz="1400" b="1" kern="1200" dirty="0"/>
            <a:t> </a:t>
          </a:r>
          <a:r>
            <a:rPr lang="en-GB" sz="1400" b="1" kern="1200" dirty="0" err="1"/>
            <a:t>jou</a:t>
          </a:r>
          <a:r>
            <a:rPr lang="en-GB" sz="1400" b="1" kern="1200" dirty="0"/>
            <a:t> </a:t>
          </a:r>
          <a:r>
            <a:rPr lang="en-GB" sz="1400" b="1" kern="1200" dirty="0" err="1"/>
            <a:t>stressnellers</a:t>
          </a:r>
          <a:endParaRPr lang="en-US" sz="1400" kern="1200" dirty="0"/>
        </a:p>
      </dsp:txBody>
      <dsp:txXfrm>
        <a:off x="398768" y="34274"/>
        <a:ext cx="5190793" cy="452844"/>
      </dsp:txXfrm>
    </dsp:sp>
    <dsp:sp modelId="{F4DDE9DC-A4DC-4328-B7DD-390526E525BA}">
      <dsp:nvSpPr>
        <dsp:cNvPr id="0" name=""/>
        <dsp:cNvSpPr/>
      </dsp:nvSpPr>
      <dsp:spPr>
        <a:xfrm>
          <a:off x="0" y="1701192"/>
          <a:ext cx="7485413" cy="1124550"/>
        </a:xfrm>
        <a:prstGeom prst="rect">
          <a:avLst/>
        </a:prstGeom>
        <a:solidFill>
          <a:schemeClr val="lt1">
            <a:alpha val="90000"/>
            <a:hueOff val="0"/>
            <a:satOff val="0"/>
            <a:lumOff val="0"/>
            <a:alphaOff val="0"/>
          </a:schemeClr>
        </a:solidFill>
        <a:ln w="19050" cap="flat" cmpd="sng" algn="ctr">
          <a:solidFill>
            <a:schemeClr val="accent5">
              <a:hueOff val="-12152150"/>
              <a:satOff val="-826"/>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0951" tIns="354076" rIns="580951" bIns="99568" numCol="1" spcCol="1270" anchor="t" anchorCtr="0">
          <a:noAutofit/>
        </a:bodyPr>
        <a:lstStyle/>
        <a:p>
          <a:pPr marL="114300" lvl="1" indent="-114300" algn="l" defTabSz="622300">
            <a:lnSpc>
              <a:spcPct val="90000"/>
            </a:lnSpc>
            <a:spcBef>
              <a:spcPct val="0"/>
            </a:spcBef>
            <a:spcAft>
              <a:spcPct val="15000"/>
            </a:spcAft>
            <a:buChar char="•"/>
          </a:pPr>
          <a:r>
            <a:rPr lang="nl-NL" sz="1400" kern="1200" dirty="0"/>
            <a:t>Kyk na die items wat jy as 'n "5" (of selfs 'n "4") beoordeel het.</a:t>
          </a:r>
          <a:endParaRPr lang="en-US" sz="1400" kern="1200" dirty="0"/>
        </a:p>
        <a:p>
          <a:pPr marL="114300" lvl="1" indent="-114300" algn="l" defTabSz="622300">
            <a:lnSpc>
              <a:spcPct val="90000"/>
            </a:lnSpc>
            <a:spcBef>
              <a:spcPct val="0"/>
            </a:spcBef>
            <a:spcAft>
              <a:spcPct val="15000"/>
            </a:spcAft>
            <a:buChar char="•"/>
          </a:pPr>
          <a:r>
            <a:rPr lang="nl-NL" sz="1400" kern="1200" dirty="0"/>
            <a:t>Dit is jou GROOT SNELLERS – die dinge wat jou die meeste laat stres.</a:t>
          </a:r>
          <a:endParaRPr lang="en-US" sz="1400" kern="1200" dirty="0"/>
        </a:p>
        <a:p>
          <a:pPr marL="114300" lvl="1" indent="-114300" algn="l" defTabSz="622300">
            <a:lnSpc>
              <a:spcPct val="90000"/>
            </a:lnSpc>
            <a:spcBef>
              <a:spcPct val="0"/>
            </a:spcBef>
            <a:spcAft>
              <a:spcPct val="15000"/>
            </a:spcAft>
            <a:buChar char="•"/>
          </a:pPr>
          <a:r>
            <a:rPr lang="en-GB" sz="1400" kern="1200" dirty="0" err="1"/>
            <a:t>Skryf</a:t>
          </a:r>
          <a:r>
            <a:rPr lang="en-GB" sz="1400" kern="1200" dirty="0"/>
            <a:t> </a:t>
          </a:r>
          <a:r>
            <a:rPr lang="en-GB" sz="1400" kern="1200" dirty="0" err="1"/>
            <a:t>dit</a:t>
          </a:r>
          <a:r>
            <a:rPr lang="en-GB" sz="1400" kern="1200" dirty="0"/>
            <a:t> </a:t>
          </a:r>
          <a:r>
            <a:rPr lang="en-GB" sz="1400" kern="1200" dirty="0" err="1"/>
            <a:t>onder</a:t>
          </a:r>
          <a:r>
            <a:rPr lang="en-GB" sz="1400" kern="1200" dirty="0"/>
            <a:t> "My Top Vier 5's" – wees so </a:t>
          </a:r>
          <a:r>
            <a:rPr lang="en-GB" sz="1400" kern="1200" dirty="0" err="1"/>
            <a:t>spesifiek</a:t>
          </a:r>
          <a:r>
            <a:rPr lang="en-GB" sz="1400" kern="1200" dirty="0"/>
            <a:t> as </a:t>
          </a:r>
          <a:r>
            <a:rPr lang="en-GB" sz="1400" kern="1200" dirty="0" err="1"/>
            <a:t>moontlik</a:t>
          </a:r>
          <a:r>
            <a:rPr lang="en-GB" sz="1400" kern="1200" dirty="0"/>
            <a:t>.</a:t>
          </a:r>
          <a:endParaRPr lang="en-US" sz="1400" kern="1200" dirty="0"/>
        </a:p>
      </dsp:txBody>
      <dsp:txXfrm>
        <a:off x="0" y="1701192"/>
        <a:ext cx="7485413" cy="1124550"/>
      </dsp:txXfrm>
    </dsp:sp>
    <dsp:sp modelId="{CEE23873-37B0-47D0-95AF-19510FF11655}">
      <dsp:nvSpPr>
        <dsp:cNvPr id="0" name=""/>
        <dsp:cNvSpPr/>
      </dsp:nvSpPr>
      <dsp:spPr>
        <a:xfrm>
          <a:off x="374270" y="1450272"/>
          <a:ext cx="5239789" cy="501840"/>
        </a:xfrm>
        <a:prstGeom prst="roundRect">
          <a:avLst/>
        </a:prstGeom>
        <a:solidFill>
          <a:schemeClr val="accent5">
            <a:hueOff val="-12152150"/>
            <a:satOff val="-826"/>
            <a:lumOff val="1961"/>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8052" tIns="0" rIns="198052" bIns="0" numCol="1" spcCol="1270" anchor="ctr" anchorCtr="0">
          <a:noAutofit/>
        </a:bodyPr>
        <a:lstStyle/>
        <a:p>
          <a:pPr marL="0" lvl="0" indent="0" algn="l" defTabSz="622300">
            <a:lnSpc>
              <a:spcPct val="90000"/>
            </a:lnSpc>
            <a:spcBef>
              <a:spcPct val="0"/>
            </a:spcBef>
            <a:spcAft>
              <a:spcPct val="35000"/>
            </a:spcAft>
            <a:buNone/>
          </a:pPr>
          <a:r>
            <a:rPr lang="en-GB" sz="1400" b="1" kern="1200" dirty="0" err="1"/>
            <a:t>Volgende</a:t>
          </a:r>
          <a:r>
            <a:rPr lang="en-GB" sz="1400" b="1" kern="1200" dirty="0"/>
            <a:t> stap – Groot </a:t>
          </a:r>
          <a:r>
            <a:rPr lang="en-GB" sz="1400" b="1" kern="1200" dirty="0" err="1"/>
            <a:t>snellers</a:t>
          </a:r>
          <a:endParaRPr lang="en-US" sz="1400" kern="1200" dirty="0"/>
        </a:p>
      </dsp:txBody>
      <dsp:txXfrm>
        <a:off x="398768" y="1474770"/>
        <a:ext cx="5190793"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DE629-7CBB-426C-BD12-C32878E44D37}">
      <dsp:nvSpPr>
        <dsp:cNvPr id="0" name=""/>
        <dsp:cNvSpPr/>
      </dsp:nvSpPr>
      <dsp:spPr>
        <a:xfrm>
          <a:off x="2241532" y="998603"/>
          <a:ext cx="484885" cy="91440"/>
        </a:xfrm>
        <a:custGeom>
          <a:avLst/>
          <a:gdLst/>
          <a:ahLst/>
          <a:cxnLst/>
          <a:rect l="0" t="0" r="0" b="0"/>
          <a:pathLst>
            <a:path>
              <a:moveTo>
                <a:pt x="0" y="45720"/>
              </a:moveTo>
              <a:lnTo>
                <a:pt x="484885" y="45720"/>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471087" y="1041745"/>
        <a:ext cx="25774" cy="5154"/>
      </dsp:txXfrm>
    </dsp:sp>
    <dsp:sp modelId="{70F78663-B3DF-4E61-9512-760DF4AFA86F}">
      <dsp:nvSpPr>
        <dsp:cNvPr id="0" name=""/>
        <dsp:cNvSpPr/>
      </dsp:nvSpPr>
      <dsp:spPr>
        <a:xfrm>
          <a:off x="2092" y="371951"/>
          <a:ext cx="2241239" cy="134474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622300">
            <a:lnSpc>
              <a:spcPct val="90000"/>
            </a:lnSpc>
            <a:spcBef>
              <a:spcPct val="0"/>
            </a:spcBef>
            <a:spcAft>
              <a:spcPct val="35000"/>
            </a:spcAft>
            <a:buNone/>
          </a:pPr>
          <a:r>
            <a:rPr lang="nl-NL" sz="1400" i="0" kern="1200" baseline="0" dirty="0"/>
            <a:t>Balanseer jou leefstyl: Studeer, sosialiseer, slaap, eet goed en oefen.</a:t>
          </a:r>
          <a:endParaRPr lang="en-US" sz="1400" kern="1200" dirty="0"/>
        </a:p>
      </dsp:txBody>
      <dsp:txXfrm>
        <a:off x="2092" y="371951"/>
        <a:ext cx="2241239" cy="1344743"/>
      </dsp:txXfrm>
    </dsp:sp>
    <dsp:sp modelId="{14B8B697-3418-4FB9-A1CC-DC69F9C6FB26}">
      <dsp:nvSpPr>
        <dsp:cNvPr id="0" name=""/>
        <dsp:cNvSpPr/>
      </dsp:nvSpPr>
      <dsp:spPr>
        <a:xfrm>
          <a:off x="4998257" y="998603"/>
          <a:ext cx="484885" cy="91440"/>
        </a:xfrm>
        <a:custGeom>
          <a:avLst/>
          <a:gdLst/>
          <a:ahLst/>
          <a:cxnLst/>
          <a:rect l="0" t="0" r="0" b="0"/>
          <a:pathLst>
            <a:path>
              <a:moveTo>
                <a:pt x="0" y="45720"/>
              </a:moveTo>
              <a:lnTo>
                <a:pt x="484885" y="45720"/>
              </a:lnTo>
            </a:path>
          </a:pathLst>
        </a:custGeom>
        <a:noFill/>
        <a:ln w="12700" cap="flat" cmpd="sng" algn="ctr">
          <a:solidFill>
            <a:schemeClr val="accent5">
              <a:hueOff val="-2025358"/>
              <a:satOff val="-138"/>
              <a:lumOff val="32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227812" y="1041745"/>
        <a:ext cx="25774" cy="5154"/>
      </dsp:txXfrm>
    </dsp:sp>
    <dsp:sp modelId="{D54DE767-42E9-4D5D-AB00-20FB8B2DE716}">
      <dsp:nvSpPr>
        <dsp:cNvPr id="0" name=""/>
        <dsp:cNvSpPr/>
      </dsp:nvSpPr>
      <dsp:spPr>
        <a:xfrm>
          <a:off x="2758817" y="371951"/>
          <a:ext cx="2241239" cy="1344743"/>
        </a:xfrm>
        <a:prstGeom prst="rect">
          <a:avLst/>
        </a:prstGeom>
        <a:solidFill>
          <a:schemeClr val="accent5">
            <a:hueOff val="-1736021"/>
            <a:satOff val="-118"/>
            <a:lumOff val="28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622300">
            <a:lnSpc>
              <a:spcPct val="90000"/>
            </a:lnSpc>
            <a:spcBef>
              <a:spcPct val="0"/>
            </a:spcBef>
            <a:spcAft>
              <a:spcPct val="35000"/>
            </a:spcAft>
            <a:buNone/>
          </a:pPr>
          <a:r>
            <a:rPr lang="nl-NL" sz="1400" i="0" kern="1200" baseline="0" dirty="0"/>
            <a:t>Identifiseer jou stressors: Weet wat die stres veroorsaak.</a:t>
          </a:r>
          <a:endParaRPr lang="en-US" sz="1400" kern="1200" dirty="0"/>
        </a:p>
      </dsp:txBody>
      <dsp:txXfrm>
        <a:off x="2758817" y="371951"/>
        <a:ext cx="2241239" cy="1344743"/>
      </dsp:txXfrm>
    </dsp:sp>
    <dsp:sp modelId="{25621037-B031-4FD2-8B38-3CDB05F2D839}">
      <dsp:nvSpPr>
        <dsp:cNvPr id="0" name=""/>
        <dsp:cNvSpPr/>
      </dsp:nvSpPr>
      <dsp:spPr>
        <a:xfrm>
          <a:off x="7754982" y="998603"/>
          <a:ext cx="484885" cy="91440"/>
        </a:xfrm>
        <a:custGeom>
          <a:avLst/>
          <a:gdLst/>
          <a:ahLst/>
          <a:cxnLst/>
          <a:rect l="0" t="0" r="0" b="0"/>
          <a:pathLst>
            <a:path>
              <a:moveTo>
                <a:pt x="0" y="45720"/>
              </a:moveTo>
              <a:lnTo>
                <a:pt x="484885" y="45720"/>
              </a:lnTo>
            </a:path>
          </a:pathLst>
        </a:custGeom>
        <a:noFill/>
        <a:ln w="12700" cap="flat" cmpd="sng" algn="ctr">
          <a:solidFill>
            <a:schemeClr val="accent5">
              <a:hueOff val="-4050717"/>
              <a:satOff val="-275"/>
              <a:lumOff val="65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7984537" y="1041745"/>
        <a:ext cx="25774" cy="5154"/>
      </dsp:txXfrm>
    </dsp:sp>
    <dsp:sp modelId="{7B8A80B8-3668-40F0-A901-4EA4D6AFFC08}">
      <dsp:nvSpPr>
        <dsp:cNvPr id="0" name=""/>
        <dsp:cNvSpPr/>
      </dsp:nvSpPr>
      <dsp:spPr>
        <a:xfrm>
          <a:off x="5515542" y="371951"/>
          <a:ext cx="2241239" cy="1344743"/>
        </a:xfrm>
        <a:prstGeom prst="rect">
          <a:avLst/>
        </a:prstGeom>
        <a:solidFill>
          <a:schemeClr val="accent5">
            <a:hueOff val="-3472043"/>
            <a:satOff val="-236"/>
            <a:lumOff val="56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622300">
            <a:lnSpc>
              <a:spcPct val="90000"/>
            </a:lnSpc>
            <a:spcBef>
              <a:spcPct val="0"/>
            </a:spcBef>
            <a:spcAft>
              <a:spcPct val="35000"/>
            </a:spcAft>
            <a:buNone/>
          </a:pPr>
          <a:r>
            <a:rPr lang="nl-NL" sz="1400" i="0" kern="1200" baseline="0" dirty="0"/>
            <a:t>Bestuur jou emosies: Skop byvoorbeeld 'n bal as jy kwaad is, skryf in 'n joernaal as jy hartseer is.</a:t>
          </a:r>
          <a:endParaRPr lang="en-US" sz="1400" kern="1200" dirty="0"/>
        </a:p>
      </dsp:txBody>
      <dsp:txXfrm>
        <a:off x="5515542" y="371951"/>
        <a:ext cx="2241239" cy="1344743"/>
      </dsp:txXfrm>
    </dsp:sp>
    <dsp:sp modelId="{D35F3777-2C73-4ED3-9B4B-2A538A6E5DE1}">
      <dsp:nvSpPr>
        <dsp:cNvPr id="0" name=""/>
        <dsp:cNvSpPr/>
      </dsp:nvSpPr>
      <dsp:spPr>
        <a:xfrm>
          <a:off x="1122712" y="1714895"/>
          <a:ext cx="8270175" cy="484885"/>
        </a:xfrm>
        <a:custGeom>
          <a:avLst/>
          <a:gdLst/>
          <a:ahLst/>
          <a:cxnLst/>
          <a:rect l="0" t="0" r="0" b="0"/>
          <a:pathLst>
            <a:path>
              <a:moveTo>
                <a:pt x="8270175" y="0"/>
              </a:moveTo>
              <a:lnTo>
                <a:pt x="8270175" y="259542"/>
              </a:lnTo>
              <a:lnTo>
                <a:pt x="0" y="259542"/>
              </a:lnTo>
              <a:lnTo>
                <a:pt x="0" y="484885"/>
              </a:lnTo>
            </a:path>
          </a:pathLst>
        </a:custGeom>
        <a:noFill/>
        <a:ln w="12700" cap="flat" cmpd="sng" algn="ctr">
          <a:solidFill>
            <a:schemeClr val="accent5">
              <a:hueOff val="-6076075"/>
              <a:satOff val="-413"/>
              <a:lumOff val="98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050644" y="1954760"/>
        <a:ext cx="414311" cy="5154"/>
      </dsp:txXfrm>
    </dsp:sp>
    <dsp:sp modelId="{32AB103F-8236-4F70-9539-78E3C1A838F0}">
      <dsp:nvSpPr>
        <dsp:cNvPr id="0" name=""/>
        <dsp:cNvSpPr/>
      </dsp:nvSpPr>
      <dsp:spPr>
        <a:xfrm>
          <a:off x="8272267" y="371951"/>
          <a:ext cx="2241239" cy="1344743"/>
        </a:xfrm>
        <a:prstGeom prst="rect">
          <a:avLst/>
        </a:prstGeom>
        <a:solidFill>
          <a:schemeClr val="accent5">
            <a:hueOff val="-5208064"/>
            <a:satOff val="-354"/>
            <a:lumOff val="84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622300">
            <a:lnSpc>
              <a:spcPct val="90000"/>
            </a:lnSpc>
            <a:spcBef>
              <a:spcPct val="0"/>
            </a:spcBef>
            <a:spcAft>
              <a:spcPct val="35000"/>
            </a:spcAft>
            <a:buNone/>
          </a:pPr>
          <a:r>
            <a:rPr lang="nl-NL" sz="1400" i="0" kern="1200" baseline="0" dirty="0"/>
            <a:t>Visualiseer doelwitte: Stel jou 'n droombestemming of toekomstige doelwit voor wanneer jy hopeloos voel.</a:t>
          </a:r>
          <a:endParaRPr lang="en-US" sz="1400" kern="1200" dirty="0"/>
        </a:p>
      </dsp:txBody>
      <dsp:txXfrm>
        <a:off x="8272267" y="371951"/>
        <a:ext cx="2241239" cy="1344743"/>
      </dsp:txXfrm>
    </dsp:sp>
    <dsp:sp modelId="{929CD67E-20D4-44D7-9305-EF9EDB083504}">
      <dsp:nvSpPr>
        <dsp:cNvPr id="0" name=""/>
        <dsp:cNvSpPr/>
      </dsp:nvSpPr>
      <dsp:spPr>
        <a:xfrm>
          <a:off x="2241532" y="2858832"/>
          <a:ext cx="484885" cy="91440"/>
        </a:xfrm>
        <a:custGeom>
          <a:avLst/>
          <a:gdLst/>
          <a:ahLst/>
          <a:cxnLst/>
          <a:rect l="0" t="0" r="0" b="0"/>
          <a:pathLst>
            <a:path>
              <a:moveTo>
                <a:pt x="0" y="45720"/>
              </a:moveTo>
              <a:lnTo>
                <a:pt x="484885" y="45720"/>
              </a:lnTo>
            </a:path>
          </a:pathLst>
        </a:custGeom>
        <a:noFill/>
        <a:ln w="12700" cap="flat" cmpd="sng" algn="ctr">
          <a:solidFill>
            <a:schemeClr val="accent5">
              <a:hueOff val="-8101434"/>
              <a:satOff val="-551"/>
              <a:lumOff val="130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471087" y="2901975"/>
        <a:ext cx="25774" cy="5154"/>
      </dsp:txXfrm>
    </dsp:sp>
    <dsp:sp modelId="{9518B9EC-8DB6-4DC1-8F1F-5E7CB8B4E58A}">
      <dsp:nvSpPr>
        <dsp:cNvPr id="0" name=""/>
        <dsp:cNvSpPr/>
      </dsp:nvSpPr>
      <dsp:spPr>
        <a:xfrm>
          <a:off x="2092" y="2232180"/>
          <a:ext cx="2241239" cy="1344743"/>
        </a:xfrm>
        <a:prstGeom prst="rect">
          <a:avLst/>
        </a:prstGeom>
        <a:solidFill>
          <a:schemeClr val="accent5">
            <a:hueOff val="-6944086"/>
            <a:satOff val="-472"/>
            <a:lumOff val="112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622300">
            <a:lnSpc>
              <a:spcPct val="90000"/>
            </a:lnSpc>
            <a:spcBef>
              <a:spcPct val="0"/>
            </a:spcBef>
            <a:spcAft>
              <a:spcPct val="35000"/>
            </a:spcAft>
            <a:buNone/>
          </a:pPr>
          <a:r>
            <a:rPr lang="nl-NL" sz="1400" i="0" kern="1200" baseline="0" dirty="0"/>
            <a:t>Gebruik lag: Kyk na 'n komedie of dink aan iets snaaks om stres vry te stel.</a:t>
          </a:r>
          <a:endParaRPr lang="en-US" sz="1400" kern="1200" dirty="0"/>
        </a:p>
      </dsp:txBody>
      <dsp:txXfrm>
        <a:off x="2092" y="2232180"/>
        <a:ext cx="2241239" cy="1344743"/>
      </dsp:txXfrm>
    </dsp:sp>
    <dsp:sp modelId="{61B7BB29-AC78-4868-9853-E908D59E4811}">
      <dsp:nvSpPr>
        <dsp:cNvPr id="0" name=""/>
        <dsp:cNvSpPr/>
      </dsp:nvSpPr>
      <dsp:spPr>
        <a:xfrm>
          <a:off x="4998257" y="2858832"/>
          <a:ext cx="484885" cy="91440"/>
        </a:xfrm>
        <a:custGeom>
          <a:avLst/>
          <a:gdLst/>
          <a:ahLst/>
          <a:cxnLst/>
          <a:rect l="0" t="0" r="0" b="0"/>
          <a:pathLst>
            <a:path>
              <a:moveTo>
                <a:pt x="0" y="45720"/>
              </a:moveTo>
              <a:lnTo>
                <a:pt x="484885" y="45720"/>
              </a:lnTo>
            </a:path>
          </a:pathLst>
        </a:custGeom>
        <a:noFill/>
        <a:ln w="12700" cap="flat" cmpd="sng" algn="ctr">
          <a:solidFill>
            <a:schemeClr val="accent5">
              <a:hueOff val="-10126791"/>
              <a:satOff val="-688"/>
              <a:lumOff val="163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227812" y="2901975"/>
        <a:ext cx="25774" cy="5154"/>
      </dsp:txXfrm>
    </dsp:sp>
    <dsp:sp modelId="{282213EF-AFC5-4C09-8C1D-CD781F91AD33}">
      <dsp:nvSpPr>
        <dsp:cNvPr id="0" name=""/>
        <dsp:cNvSpPr/>
      </dsp:nvSpPr>
      <dsp:spPr>
        <a:xfrm>
          <a:off x="2758817" y="2232180"/>
          <a:ext cx="2241239" cy="1344743"/>
        </a:xfrm>
        <a:prstGeom prst="rect">
          <a:avLst/>
        </a:prstGeom>
        <a:solidFill>
          <a:schemeClr val="accent5">
            <a:hueOff val="-8680107"/>
            <a:satOff val="-590"/>
            <a:lumOff val="140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622300">
            <a:lnSpc>
              <a:spcPct val="90000"/>
            </a:lnSpc>
            <a:spcBef>
              <a:spcPct val="0"/>
            </a:spcBef>
            <a:spcAft>
              <a:spcPct val="35000"/>
            </a:spcAft>
            <a:buNone/>
          </a:pPr>
          <a:r>
            <a:rPr lang="nl-NL" sz="1400" i="0" kern="1200" baseline="0" dirty="0"/>
            <a:t>Bestuur jou tyd: Beplan take met 'n studieskedule en vermy op-die-nippertjie-druk.</a:t>
          </a:r>
          <a:endParaRPr lang="en-US" sz="1400" kern="1200" dirty="0"/>
        </a:p>
      </dsp:txBody>
      <dsp:txXfrm>
        <a:off x="2758817" y="2232180"/>
        <a:ext cx="2241239" cy="1344743"/>
      </dsp:txXfrm>
    </dsp:sp>
    <dsp:sp modelId="{4F8D84CB-0751-4317-A541-88A63A38DB49}">
      <dsp:nvSpPr>
        <dsp:cNvPr id="0" name=""/>
        <dsp:cNvSpPr/>
      </dsp:nvSpPr>
      <dsp:spPr>
        <a:xfrm>
          <a:off x="7754982" y="2858832"/>
          <a:ext cx="484885" cy="91440"/>
        </a:xfrm>
        <a:custGeom>
          <a:avLst/>
          <a:gdLst/>
          <a:ahLst/>
          <a:cxnLst/>
          <a:rect l="0" t="0" r="0" b="0"/>
          <a:pathLst>
            <a:path>
              <a:moveTo>
                <a:pt x="0" y="45720"/>
              </a:moveTo>
              <a:lnTo>
                <a:pt x="484885" y="45720"/>
              </a:lnTo>
            </a:path>
          </a:pathLst>
        </a:custGeom>
        <a:noFill/>
        <a:ln w="12700" cap="flat" cmpd="sng" algn="ctr">
          <a:solidFill>
            <a:schemeClr val="accent5">
              <a:hueOff val="-12152150"/>
              <a:satOff val="-826"/>
              <a:lumOff val="196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7984537" y="2901975"/>
        <a:ext cx="25774" cy="5154"/>
      </dsp:txXfrm>
    </dsp:sp>
    <dsp:sp modelId="{AD8EE2DB-685B-4C3C-8D35-D113E6FB0266}">
      <dsp:nvSpPr>
        <dsp:cNvPr id="0" name=""/>
        <dsp:cNvSpPr/>
      </dsp:nvSpPr>
      <dsp:spPr>
        <a:xfrm>
          <a:off x="5515542" y="2232180"/>
          <a:ext cx="2241239" cy="1344743"/>
        </a:xfrm>
        <a:prstGeom prst="rect">
          <a:avLst/>
        </a:prstGeom>
        <a:solidFill>
          <a:schemeClr val="accent5">
            <a:hueOff val="-10416129"/>
            <a:satOff val="-708"/>
            <a:lumOff val="16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622300">
            <a:lnSpc>
              <a:spcPct val="90000"/>
            </a:lnSpc>
            <a:spcBef>
              <a:spcPct val="0"/>
            </a:spcBef>
            <a:spcAft>
              <a:spcPct val="35000"/>
            </a:spcAft>
            <a:buNone/>
          </a:pPr>
          <a:r>
            <a:rPr lang="nl-NL" sz="1400" i="0" kern="1200" baseline="0" dirty="0"/>
            <a:t>Haal diep asem: Fokus op 'n geluid en haal 5 keer diep asem.</a:t>
          </a:r>
          <a:endParaRPr lang="en-US" sz="1400" kern="1200" dirty="0"/>
        </a:p>
      </dsp:txBody>
      <dsp:txXfrm>
        <a:off x="5515542" y="2232180"/>
        <a:ext cx="2241239" cy="1344743"/>
      </dsp:txXfrm>
    </dsp:sp>
    <dsp:sp modelId="{435C4B00-FD00-4FEC-BDD8-8FB6D1F8A3CA}">
      <dsp:nvSpPr>
        <dsp:cNvPr id="0" name=""/>
        <dsp:cNvSpPr/>
      </dsp:nvSpPr>
      <dsp:spPr>
        <a:xfrm>
          <a:off x="8272267" y="2232180"/>
          <a:ext cx="2241239" cy="1344743"/>
        </a:xfrm>
        <a:prstGeom prst="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622300">
            <a:lnSpc>
              <a:spcPct val="90000"/>
            </a:lnSpc>
            <a:spcBef>
              <a:spcPct val="0"/>
            </a:spcBef>
            <a:spcAft>
              <a:spcPct val="35000"/>
            </a:spcAft>
            <a:buNone/>
          </a:pPr>
          <a:r>
            <a:rPr lang="nl-NL" sz="1400" i="0" kern="1200" baseline="0" dirty="0"/>
            <a:t>Bou gesonde verhoudings: Kies vriendskappe wat jou doelwitte ondersteun en stres verminder.</a:t>
          </a:r>
          <a:endParaRPr lang="en-US" sz="1400" kern="1200" dirty="0"/>
        </a:p>
      </dsp:txBody>
      <dsp:txXfrm>
        <a:off x="8272267" y="2232180"/>
        <a:ext cx="2241239" cy="134474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7CB088-1623-4CC8-82A3-C303DEE841C8}" type="datetimeFigureOut">
              <a:rPr lang="en-US" smtClean="0"/>
              <a:t>10/21/2025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C1D855-2C83-42B4-A395-71F7C760706A}" type="slidenum">
              <a:rPr lang="en-US" smtClean="0"/>
              <a:t>‹#›</a:t>
            </a:fld>
            <a:endParaRPr lang="en-US"/>
          </a:p>
        </p:txBody>
      </p:sp>
    </p:spTree>
    <p:extLst>
      <p:ext uri="{BB962C8B-B14F-4D97-AF65-F5344CB8AC3E}">
        <p14:creationId xmlns:p14="http://schemas.microsoft.com/office/powerpoint/2010/main" val="1609841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HNBCVM4KbU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1</a:t>
            </a:r>
          </a:p>
          <a:p>
            <a:endParaRPr lang="en-US" dirty="0"/>
          </a:p>
          <a:p>
            <a:pPr indent="-635" algn="just">
              <a:buNone/>
            </a:pPr>
            <a:r>
              <a:rPr lang="af-ZA" sz="1200" dirty="0">
                <a:effectLst/>
                <a:latin typeface="Arial" panose="020B0604020202020204" pitchFamily="34" charset="0"/>
                <a:ea typeface="Arial" panose="020B0604020202020204" pitchFamily="34" charset="0"/>
              </a:rPr>
              <a:t>(</a:t>
            </a:r>
            <a:r>
              <a:rPr lang="af-ZA" sz="1200" dirty="0">
                <a:solidFill>
                  <a:srgbClr val="FF0000"/>
                </a:solidFill>
                <a:effectLst/>
                <a:latin typeface="Arial" panose="020B0604020202020204" pitchFamily="34" charset="0"/>
                <a:ea typeface="Arial" panose="020B0604020202020204" pitchFamily="34" charset="0"/>
              </a:rPr>
              <a:t>Nota aan onderwyser: </a:t>
            </a:r>
            <a:r>
              <a:rPr lang="af-ZA" sz="1200" dirty="0">
                <a:effectLst/>
                <a:latin typeface="Arial" panose="020B0604020202020204" pitchFamily="34" charset="0"/>
                <a:ea typeface="Arial" panose="020B0604020202020204" pitchFamily="34" charset="0"/>
              </a:rPr>
              <a:t>Hierdie les sal begin met die gebruik van </a:t>
            </a:r>
            <a:r>
              <a:rPr lang="af-ZA" sz="1200" i="1" dirty="0">
                <a:effectLst/>
                <a:latin typeface="Arial" panose="020B0604020202020204" pitchFamily="34" charset="0"/>
                <a:ea typeface="Arial" panose="020B0604020202020204" pitchFamily="34" charset="0"/>
              </a:rPr>
              <a:t>post-it</a:t>
            </a:r>
            <a:r>
              <a:rPr lang="af-ZA" sz="1200" dirty="0">
                <a:effectLst/>
                <a:latin typeface="Arial" panose="020B0604020202020204" pitchFamily="34" charset="0"/>
                <a:ea typeface="Arial" panose="020B0604020202020204" pitchFamily="34" charset="0"/>
              </a:rPr>
              <a:t> grootte (vierkantige) stukkies papier. Alternatiewelik, kan leerders op koerantpapier of herwinde papier skryf. Elke leerder benodig VIER stukkies papier. Deel die papiertjies uit soos leerders in die klas kom.</a:t>
            </a:r>
            <a:endParaRPr lang="en-US" sz="1400" dirty="0">
              <a:effectLst/>
              <a:latin typeface="Times New Roman" panose="02020603050405020304" pitchFamily="18" charset="0"/>
              <a:ea typeface="Times New Roman" panose="02020603050405020304" pitchFamily="18" charset="0"/>
            </a:endParaRPr>
          </a:p>
          <a:p>
            <a:pPr indent="-635" algn="just">
              <a:buNone/>
            </a:pPr>
            <a:r>
              <a:rPr lang="af-ZA" sz="1200" dirty="0">
                <a:effectLst/>
                <a:latin typeface="Arial" panose="020B0604020202020204" pitchFamily="34" charset="0"/>
                <a:ea typeface="Arial" panose="020B0604020202020204" pitchFamily="34" charset="0"/>
              </a:rPr>
              <a:t> </a:t>
            </a:r>
            <a:endParaRPr lang="en-US" sz="1400" dirty="0">
              <a:effectLst/>
              <a:latin typeface="Times New Roman" panose="02020603050405020304" pitchFamily="18" charset="0"/>
              <a:ea typeface="Times New Roman" panose="02020603050405020304" pitchFamily="18" charset="0"/>
            </a:endParaRPr>
          </a:p>
          <a:p>
            <a:pPr marL="170815" indent="-171450" algn="just">
              <a:buFont typeface="Arial" panose="020B0604020202020204" pitchFamily="34" charset="0"/>
              <a:buChar char="•"/>
            </a:pPr>
            <a:r>
              <a:rPr lang="af-ZA" sz="1200" u="sng" dirty="0">
                <a:effectLst/>
                <a:latin typeface="Arial" panose="020B0604020202020204" pitchFamily="34" charset="0"/>
                <a:ea typeface="Arial" panose="020B0604020202020204" pitchFamily="34" charset="0"/>
              </a:rPr>
              <a:t>Die aktiwiteit</a:t>
            </a:r>
            <a:r>
              <a:rPr lang="af-ZA" sz="1200" dirty="0">
                <a:effectLst/>
                <a:latin typeface="Arial" panose="020B0604020202020204" pitchFamily="34" charset="0"/>
                <a:ea typeface="Arial" panose="020B0604020202020204" pitchFamily="34" charset="0"/>
              </a:rPr>
              <a:t>: Die onderwyser lees 'n woord. Leerders kry 30 sekondes om te reageer met soveel as moontlik voorbeelde van daardie woord. Aan die einde van 30 sekondes, moet leerders hul papiertjie omdraai. Lees dan die volgende woord en herhaal die proses.</a:t>
            </a:r>
            <a:endParaRPr lang="en-US" sz="1400" dirty="0">
              <a:effectLst/>
              <a:latin typeface="Times New Roman" panose="02020603050405020304" pitchFamily="18" charset="0"/>
              <a:ea typeface="Times New Roman" panose="02020603050405020304" pitchFamily="18" charset="0"/>
            </a:endParaRPr>
          </a:p>
          <a:p>
            <a:pPr marL="170815" indent="-171450" algn="just">
              <a:buFont typeface="Arial" panose="020B0604020202020204" pitchFamily="34" charset="0"/>
              <a:buChar char="•"/>
            </a:pPr>
            <a:endParaRPr lang="en-US" sz="1400" dirty="0">
              <a:effectLst/>
              <a:latin typeface="Times New Roman" panose="02020603050405020304" pitchFamily="18" charset="0"/>
              <a:ea typeface="Times New Roman" panose="02020603050405020304" pitchFamily="18" charset="0"/>
            </a:endParaRPr>
          </a:p>
          <a:p>
            <a:pPr marL="170815" indent="-171450" algn="just">
              <a:buFont typeface="Arial" panose="020B0604020202020204" pitchFamily="34" charset="0"/>
              <a:buChar char="•"/>
            </a:pPr>
            <a:r>
              <a:rPr lang="af-ZA" sz="1200" dirty="0">
                <a:effectLst/>
                <a:latin typeface="Arial" panose="020B0604020202020204" pitchFamily="34" charset="0"/>
                <a:ea typeface="Arial" panose="020B0604020202020204" pitchFamily="34" charset="0"/>
              </a:rPr>
              <a:t>Leerders </a:t>
            </a:r>
            <a:r>
              <a:rPr lang="af-ZA" sz="1200" b="1" dirty="0">
                <a:effectLst/>
                <a:latin typeface="Arial" panose="020B0604020202020204" pitchFamily="34" charset="0"/>
                <a:ea typeface="Arial" panose="020B0604020202020204" pitchFamily="34" charset="0"/>
              </a:rPr>
              <a:t>mag nie</a:t>
            </a:r>
            <a:r>
              <a:rPr lang="af-ZA" sz="1200" dirty="0">
                <a:effectLst/>
                <a:latin typeface="Arial" panose="020B0604020202020204" pitchFamily="34" charset="0"/>
                <a:ea typeface="Arial" panose="020B0604020202020204" pitchFamily="34" charset="0"/>
              </a:rPr>
              <a:t> hul name op hul papiertjies skryf nie. Aan die einde van die aktiwiteit moet leerders hul papiertjies in hul groepe bymekaarmaak. Hulle mag dit </a:t>
            </a:r>
            <a:r>
              <a:rPr lang="af-ZA" sz="1200" u="sng" dirty="0">
                <a:effectLst/>
                <a:latin typeface="Arial" panose="020B0604020202020204" pitchFamily="34" charset="0"/>
                <a:ea typeface="Arial" panose="020B0604020202020204" pitchFamily="34" charset="0"/>
              </a:rPr>
              <a:t>nie weggooi nie</a:t>
            </a:r>
            <a:r>
              <a:rPr lang="af-ZA" sz="1200" dirty="0">
                <a:effectLst/>
                <a:latin typeface="Arial" panose="020B0604020202020204" pitchFamily="34" charset="0"/>
                <a:ea typeface="Arial" panose="020B0604020202020204" pitchFamily="34" charset="0"/>
              </a:rPr>
              <a:t>. Dit sal later in </a:t>
            </a:r>
            <a:r>
              <a:rPr lang="af-ZA" sz="1200" b="1" i="1" dirty="0">
                <a:effectLst/>
                <a:latin typeface="Arial" panose="020B0604020202020204" pitchFamily="34" charset="0"/>
                <a:ea typeface="Arial" panose="020B0604020202020204" pitchFamily="34" charset="0"/>
              </a:rPr>
              <a:t>Aktiwiteit 3</a:t>
            </a:r>
            <a:r>
              <a:rPr lang="af-ZA" sz="1200" dirty="0">
                <a:effectLst/>
                <a:latin typeface="Arial" panose="020B0604020202020204" pitchFamily="34" charset="0"/>
                <a:ea typeface="Arial" panose="020B0604020202020204" pitchFamily="34" charset="0"/>
              </a:rPr>
              <a:t> gebruik word.)</a:t>
            </a:r>
            <a:endParaRPr lang="en-US" sz="1400" dirty="0">
              <a:effectLst/>
              <a:latin typeface="Times New Roman" panose="02020603050405020304" pitchFamily="18" charset="0"/>
              <a:ea typeface="Times New Roman" panose="02020603050405020304" pitchFamily="18" charset="0"/>
            </a:endParaRPr>
          </a:p>
          <a:p>
            <a:pPr marL="170815" indent="-171450" algn="just">
              <a:buFont typeface="Arial" panose="020B0604020202020204" pitchFamily="34" charset="0"/>
              <a:buChar char="•"/>
            </a:pP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af-ZA" sz="1200" dirty="0">
                <a:effectLst/>
                <a:latin typeface="Arial" panose="020B0604020202020204" pitchFamily="34" charset="0"/>
                <a:ea typeface="Arial" panose="020B0604020202020204" pitchFamily="34" charset="0"/>
              </a:rPr>
              <a:t>Goeiedag Graad 12's. Kom ons speel 'n speletjie om te kyk wat jy van die vorige les kan onthou. Ons gaan "</a:t>
            </a:r>
            <a:r>
              <a:rPr lang="af-ZA" sz="1200" i="1" dirty="0">
                <a:effectLst/>
                <a:latin typeface="Arial" panose="020B0604020202020204" pitchFamily="34" charset="0"/>
                <a:ea typeface="Arial" panose="020B0604020202020204" pitchFamily="34" charset="0"/>
              </a:rPr>
              <a:t>Pop it on the post-it</a:t>
            </a:r>
            <a:r>
              <a:rPr lang="af-ZA" sz="1200" dirty="0">
                <a:effectLst/>
                <a:latin typeface="Arial" panose="020B0604020202020204" pitchFamily="34" charset="0"/>
                <a:ea typeface="Arial" panose="020B0604020202020204" pitchFamily="34" charset="0"/>
              </a:rPr>
              <a:t>" speel. Ek gaan 'n woord sê en jy moet soveel as moontlik voorbeelde van daardie woord op een van jou papiertjies skryf. Jy sal slegs 30 sekondes per woord hê. Kom ons kyk wie die meeste voorbeelde kan skryf. </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af-ZA" sz="1200" dirty="0">
                <a:effectLst/>
                <a:latin typeface="Arial" panose="020B0604020202020204" pitchFamily="34" charset="0"/>
                <a:ea typeface="Arial" panose="020B0604020202020204" pitchFamily="34" charset="0"/>
              </a:rPr>
              <a:t>Kom ons begin:</a:t>
            </a:r>
            <a:endParaRPr lang="en-US" sz="1400" dirty="0">
              <a:effectLst/>
              <a:latin typeface="Times New Roman" panose="02020603050405020304" pitchFamily="18" charset="0"/>
              <a:ea typeface="Times New Roman" panose="02020603050405020304" pitchFamily="18" charset="0"/>
            </a:endParaRPr>
          </a:p>
          <a:p>
            <a:pPr marL="800100" lvl="1" indent="-342900" algn="just" fontAlgn="base">
              <a:buFont typeface="Courier New" panose="02070309020205020404" pitchFamily="49" charset="0"/>
              <a:buChar char="o"/>
            </a:pPr>
            <a:r>
              <a:rPr lang="af-ZA" sz="1200" dirty="0">
                <a:effectLst/>
                <a:latin typeface="Arial" panose="020B0604020202020204" pitchFamily="34" charset="0"/>
                <a:ea typeface="Arial" panose="020B0604020202020204" pitchFamily="34" charset="0"/>
              </a:rPr>
              <a:t>Stres</a:t>
            </a:r>
            <a:endParaRPr lang="en-US" sz="1400" dirty="0">
              <a:effectLst/>
              <a:latin typeface="Times New Roman" panose="02020603050405020304" pitchFamily="18" charset="0"/>
              <a:ea typeface="Times New Roman" panose="02020603050405020304" pitchFamily="18" charset="0"/>
            </a:endParaRPr>
          </a:p>
          <a:p>
            <a:pPr marL="800100" lvl="1" indent="-342900" algn="just" fontAlgn="base">
              <a:buFont typeface="Courier New" panose="02070309020205020404" pitchFamily="49" charset="0"/>
              <a:buChar char="o"/>
            </a:pPr>
            <a:r>
              <a:rPr lang="af-ZA" sz="1200" dirty="0">
                <a:effectLst/>
                <a:latin typeface="Arial" panose="020B0604020202020204" pitchFamily="34" charset="0"/>
                <a:ea typeface="Arial" panose="020B0604020202020204" pitchFamily="34" charset="0"/>
              </a:rPr>
              <a:t>Vrees</a:t>
            </a:r>
            <a:endParaRPr lang="en-US" sz="1400" dirty="0">
              <a:effectLst/>
              <a:latin typeface="Times New Roman" panose="02020603050405020304" pitchFamily="18" charset="0"/>
              <a:ea typeface="Times New Roman" panose="02020603050405020304" pitchFamily="18" charset="0"/>
            </a:endParaRPr>
          </a:p>
          <a:p>
            <a:pPr marL="800100" lvl="1" indent="-342900" algn="just" fontAlgn="base">
              <a:buFont typeface="Courier New" panose="02070309020205020404" pitchFamily="49" charset="0"/>
              <a:buChar char="o"/>
            </a:pPr>
            <a:r>
              <a:rPr lang="af-ZA" sz="1200" dirty="0">
                <a:effectLst/>
                <a:latin typeface="Arial" panose="020B0604020202020204" pitchFamily="34" charset="0"/>
                <a:ea typeface="Arial" panose="020B0604020202020204" pitchFamily="34" charset="0"/>
              </a:rPr>
              <a:t>Fisiese stressor</a:t>
            </a:r>
            <a:endParaRPr lang="en-US" sz="1400" dirty="0">
              <a:effectLst/>
              <a:latin typeface="Times New Roman" panose="02020603050405020304" pitchFamily="18" charset="0"/>
              <a:ea typeface="Times New Roman" panose="02020603050405020304" pitchFamily="18" charset="0"/>
            </a:endParaRPr>
          </a:p>
          <a:p>
            <a:pPr marL="800100" lvl="1" indent="-342900" algn="just" fontAlgn="base">
              <a:buFont typeface="Courier New" panose="02070309020205020404" pitchFamily="49" charset="0"/>
              <a:buChar char="o"/>
            </a:pPr>
            <a:r>
              <a:rPr lang="af-ZA" sz="1200" dirty="0">
                <a:effectLst/>
                <a:latin typeface="Arial" panose="020B0604020202020204" pitchFamily="34" charset="0"/>
                <a:ea typeface="Arial" panose="020B0604020202020204" pitchFamily="34" charset="0"/>
              </a:rPr>
              <a:t>Omgewingstressor</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af-ZA" sz="1200" dirty="0">
                <a:effectLst/>
                <a:latin typeface="Arial" panose="020B0604020202020204" pitchFamily="34" charset="0"/>
                <a:ea typeface="Arial" panose="020B0604020202020204" pitchFamily="34" charset="0"/>
              </a:rPr>
              <a:t>(Na elke 30 sekondes moet leerders hul klein stukkie papier omdraai en op die volgende een skryf.)</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af-ZA" sz="1200" dirty="0">
                <a:effectLst/>
                <a:latin typeface="Arial" panose="020B0604020202020204" pitchFamily="34" charset="0"/>
                <a:ea typeface="Arial" panose="020B0604020202020204" pitchFamily="34" charset="0"/>
              </a:rPr>
              <a:t>Welgedaan! Kom ons kyk wie die meeste voorbeelde het. Vra leerders om hul voorbeelde in hul 4 papiertjies op te tel. Sodra jy die leerder met die meeste voorbeelde gekry het, vra die leerder om te staan sodat die klas vir hulle hande kan klap.</a:t>
            </a:r>
            <a:endParaRPr lang="en-US" sz="1400" dirty="0">
              <a:effectLst/>
              <a:latin typeface="Times New Roman" panose="02020603050405020304" pitchFamily="18" charset="0"/>
              <a:ea typeface="Times New Roman" panose="02020603050405020304" pitchFamily="18" charset="0"/>
            </a:endParaRPr>
          </a:p>
          <a:p>
            <a:pPr marL="170815" indent="-171450" algn="just">
              <a:buFont typeface="Arial" panose="020B0604020202020204" pitchFamily="34" charset="0"/>
              <a:buChar char="•"/>
            </a:pPr>
            <a:endParaRPr lang="en-US" sz="1400" dirty="0">
              <a:effectLst/>
              <a:latin typeface="Times New Roman" panose="02020603050405020304" pitchFamily="18" charset="0"/>
              <a:ea typeface="Times New Roman" panose="02020603050405020304" pitchFamily="18" charset="0"/>
            </a:endParaRPr>
          </a:p>
          <a:p>
            <a:pPr marL="170815" indent="-171450" algn="just">
              <a:buFont typeface="Arial" panose="020B0604020202020204" pitchFamily="34" charset="0"/>
              <a:buChar char="•"/>
            </a:pPr>
            <a:r>
              <a:rPr lang="af-ZA" sz="1200" dirty="0">
                <a:effectLst/>
                <a:latin typeface="Arial" panose="020B0604020202020204" pitchFamily="34" charset="0"/>
                <a:ea typeface="Arial" panose="020B0604020202020204" pitchFamily="34" charset="0"/>
              </a:rPr>
              <a:t>Jy het dalk self van die stressors wat jy neergeskryf het, ervaar. Dit is belangrik om bewus te wees dat ons almal stres op 'n ander manier ervaar. Sommige van julle kan fisiese simptome soos naarheid, hoofpyn of slapeloosheid ervaar. </a:t>
            </a:r>
          </a:p>
          <a:p>
            <a:pPr marL="170815" indent="-171450" algn="just">
              <a:buFont typeface="Arial" panose="020B0604020202020204" pitchFamily="34" charset="0"/>
              <a:buChar char="•"/>
            </a:pPr>
            <a:endParaRPr lang="af-ZA" sz="1200" dirty="0">
              <a:effectLst/>
              <a:latin typeface="Arial" panose="020B0604020202020204" pitchFamily="34" charset="0"/>
              <a:ea typeface="Times New Roman" panose="02020603050405020304" pitchFamily="18" charset="0"/>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Onthou, stres is 'n normale deel van die lewe en kan ook nuttig wees. Positiewe stres kan jou motiveer om iets  uitsonderlik te doen deur die vrystelling van adrenalien in jou bloedstroom. Byvoorbeeld: Aan die begin van 'n wedloop of voor 'n toets ervaar jy stres wat jou sal motiveer om aksie te neem.</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As jy egter te lank in 'n stresvolle situasie verkeer, word dit negatiewe stres. Byvoorbeeld: Langdurige spanning oor 'n eksamen as gevolg van te min studie kan veroorsaak dat jy werk in die toets vergeet. Daar kan ook fisiese tekens van negatiewe stres wees. Byvoorbeeld: ’n Gebrek aan slaap, ooreet, ondervoeding, naarheid ensovoorts.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’n Mens het vaardighede nodig om jouself te bestuur wanneer jy gestres voel. Jy moet kan bepaal hoe gestres jy is.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Reg, kom ons begin vandag se les!</a:t>
            </a:r>
            <a:endParaRPr lang="en-US" sz="1200" kern="1200" dirty="0">
              <a:solidFill>
                <a:schemeClr val="tx1"/>
              </a:solidFill>
              <a:effectLst/>
              <a:latin typeface="+mn-lt"/>
              <a:ea typeface="+mn-ea"/>
              <a:cs typeface="+mn-cs"/>
            </a:endParaRPr>
          </a:p>
          <a:p>
            <a:pPr marL="170815" indent="-171450" algn="just">
              <a:buFont typeface="Arial" panose="020B0604020202020204" pitchFamily="34" charset="0"/>
              <a:buChar char="•"/>
            </a:pPr>
            <a:endParaRPr lang="en-US" sz="14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8C1D855-2C83-42B4-A395-71F7C760706A}" type="slidenum">
              <a:rPr lang="en-US" smtClean="0"/>
              <a:t>1</a:t>
            </a:fld>
            <a:endParaRPr lang="en-US"/>
          </a:p>
        </p:txBody>
      </p:sp>
    </p:spTree>
    <p:extLst>
      <p:ext uri="{BB962C8B-B14F-4D97-AF65-F5344CB8AC3E}">
        <p14:creationId xmlns:p14="http://schemas.microsoft.com/office/powerpoint/2010/main" val="2738413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2</a:t>
            </a:r>
          </a:p>
          <a:p>
            <a:endParaRPr lang="en-US" dirty="0"/>
          </a:p>
          <a:p>
            <a:pPr marL="170815" indent="-171450" algn="just">
              <a:buFont typeface="Arial" panose="020B0604020202020204" pitchFamily="34" charset="0"/>
              <a:buChar char="•"/>
            </a:pPr>
            <a:r>
              <a:rPr lang="af-ZA" sz="1200" dirty="0">
                <a:effectLst/>
                <a:latin typeface="Arial" panose="020B0604020202020204" pitchFamily="34" charset="0"/>
                <a:ea typeface="Arial" panose="020B0604020202020204" pitchFamily="34" charset="0"/>
              </a:rPr>
              <a:t>Die volgende aktiwiteit sal jou help om te bepaal watter aspekte van jou skoollewe spanning veroorsaak. As jy hierdie aktiwiteit ernstig opneem, mag jy dalk iets nuuts oor jouself leer. Voltooi </a:t>
            </a:r>
            <a:r>
              <a:rPr lang="af-ZA" sz="1200" b="1" i="1" dirty="0">
                <a:effectLst/>
                <a:latin typeface="Arial" panose="020B0604020202020204" pitchFamily="34" charset="0"/>
                <a:ea typeface="Arial" panose="020B0604020202020204" pitchFamily="34" charset="0"/>
              </a:rPr>
              <a:t>Aktiwiteit 1 </a:t>
            </a:r>
            <a:r>
              <a:rPr lang="af-ZA" sz="1200" dirty="0">
                <a:effectLst/>
                <a:latin typeface="Arial" panose="020B0604020202020204" pitchFamily="34" charset="0"/>
                <a:ea typeface="Arial" panose="020B0604020202020204" pitchFamily="34" charset="0"/>
              </a:rPr>
              <a:t>(</a:t>
            </a:r>
            <a:r>
              <a:rPr lang="af-ZA" sz="1200" b="1" i="1" u="sng" dirty="0">
                <a:effectLst/>
                <a:latin typeface="Arial" panose="020B0604020202020204" pitchFamily="34" charset="0"/>
                <a:ea typeface="Arial" panose="020B0604020202020204" pitchFamily="34" charset="0"/>
              </a:rPr>
              <a:t>Les 2 – Werkkaart</a:t>
            </a:r>
            <a:r>
              <a:rPr lang="af-ZA" sz="1200" dirty="0">
                <a:effectLst/>
                <a:latin typeface="Arial" panose="020B0604020202020204" pitchFamily="34" charset="0"/>
                <a:ea typeface="Arial" panose="020B0604020202020204" pitchFamily="34" charset="0"/>
              </a:rPr>
              <a:t>). Werk vinnig deur die vrae sonder om te veel daaroor te dink. Gaan met jou eerste reaksie. </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af-ZA" sz="1200" dirty="0">
                <a:effectLst/>
                <a:latin typeface="Arial" panose="020B0604020202020204" pitchFamily="34" charset="0"/>
                <a:ea typeface="Arial" panose="020B0604020202020204" pitchFamily="34" charset="0"/>
              </a:rPr>
              <a:t>(Laat 8 minute toe om te voltooi) </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af-ZA" sz="1200" dirty="0">
                <a:effectLst/>
                <a:latin typeface="Arial" panose="020B0604020202020204" pitchFamily="34" charset="0"/>
                <a:ea typeface="Arial" panose="020B0604020202020204" pitchFamily="34" charset="0"/>
              </a:rPr>
              <a:t>Noudat jy hierdie items klaar beoordeel het, identifiseer jou GROOT SNELLERS. Dit is items wat jy as 'n "5" (of dalk selfs 'n "4") beoordeel het. Skryf dit by bo-aan bladsy 4 neer. Wees so spesifiek as wat jy kan. Byvoorbeeld, as sekere geluide jou wil laat ontplof, beskryf die spesifieke geluid wat jou so laat voel.</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af-ZA" sz="1200" dirty="0">
                <a:effectLst/>
                <a:latin typeface="Arial" panose="020B0604020202020204" pitchFamily="34" charset="0"/>
                <a:ea typeface="Arial" panose="020B0604020202020204" pitchFamily="34" charset="0"/>
              </a:rPr>
              <a:t>(Laat 2 minute toe om te voltooi)</a:t>
            </a:r>
            <a:endParaRPr lang="en-US" sz="14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C1D855-2C83-42B4-A395-71F7C760706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18158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3</a:t>
            </a:r>
          </a:p>
          <a:p>
            <a:endParaRPr lang="en-US" dirty="0"/>
          </a:p>
          <a:p>
            <a:pPr marL="170815" indent="-171450" algn="just">
              <a:buFont typeface="Arial" panose="020B0604020202020204" pitchFamily="34" charset="0"/>
              <a:buChar char="•"/>
            </a:pPr>
            <a:r>
              <a:rPr lang="af-ZA" sz="1200" dirty="0">
                <a:effectLst/>
                <a:latin typeface="Arial" panose="020B0604020202020204" pitchFamily="34" charset="0"/>
                <a:ea typeface="Arial" panose="020B0604020202020204" pitchFamily="34" charset="0"/>
              </a:rPr>
              <a:t>Almal het verskillende maniere waarop hulle stres hanteer. Miskien voel jy soms dat jy net moet gaan hardloop of 'n middagslapie moet neem. Oor die jare ontwikkel almal verskillende hanteringsmeganismes. Sommige van hierdie hanteringsmeganismes is nie regtig gesond nie. Kom ons kyk na hierdie bekende animasie van die ou gunsteling "</a:t>
            </a:r>
            <a:r>
              <a:rPr lang="af-ZA" sz="1200" i="1" dirty="0" err="1">
                <a:effectLst/>
                <a:latin typeface="Arial" panose="020B0604020202020204" pitchFamily="34" charset="0"/>
                <a:ea typeface="Arial" panose="020B0604020202020204" pitchFamily="34" charset="0"/>
              </a:rPr>
              <a:t>Don't</a:t>
            </a:r>
            <a:r>
              <a:rPr lang="af-ZA" sz="1200" i="1" dirty="0">
                <a:effectLst/>
                <a:latin typeface="Arial" panose="020B0604020202020204" pitchFamily="34" charset="0"/>
                <a:ea typeface="Arial" panose="020B0604020202020204" pitchFamily="34" charset="0"/>
              </a:rPr>
              <a:t> </a:t>
            </a:r>
            <a:r>
              <a:rPr lang="af-ZA" sz="1200" i="1" dirty="0" err="1">
                <a:effectLst/>
                <a:latin typeface="Arial" panose="020B0604020202020204" pitchFamily="34" charset="0"/>
                <a:ea typeface="Arial" panose="020B0604020202020204" pitchFamily="34" charset="0"/>
              </a:rPr>
              <a:t>worry</a:t>
            </a:r>
            <a:r>
              <a:rPr lang="af-ZA" sz="1200" dirty="0">
                <a:effectLst/>
                <a:latin typeface="Arial" panose="020B0604020202020204" pitchFamily="34" charset="0"/>
                <a:ea typeface="Arial" panose="020B0604020202020204" pitchFamily="34" charset="0"/>
              </a:rPr>
              <a:t>" deur Bob </a:t>
            </a:r>
            <a:r>
              <a:rPr lang="af-ZA" sz="1200" dirty="0" err="1">
                <a:effectLst/>
                <a:latin typeface="Arial" panose="020B0604020202020204" pitchFamily="34" charset="0"/>
                <a:ea typeface="Arial" panose="020B0604020202020204" pitchFamily="34" charset="0"/>
              </a:rPr>
              <a:t>Marley</a:t>
            </a:r>
            <a:r>
              <a:rPr lang="af-ZA" sz="1200" dirty="0">
                <a:effectLst/>
                <a:latin typeface="Arial" panose="020B0604020202020204" pitchFamily="34" charset="0"/>
                <a:ea typeface="Arial" panose="020B0604020202020204" pitchFamily="34" charset="0"/>
              </a:rPr>
              <a:t>. Jy sal TWEE gesonde hanteringsmeganismes en TWEE ongesonde hanteringsmeganismes moet identifiseer.</a:t>
            </a:r>
            <a:endParaRPr lang="en-US" sz="1400" dirty="0">
              <a:effectLst/>
              <a:latin typeface="Times New Roman" panose="02020603050405020304" pitchFamily="18" charset="0"/>
              <a:ea typeface="Times New Roman" panose="02020603050405020304" pitchFamily="18" charset="0"/>
            </a:endParaRPr>
          </a:p>
          <a:p>
            <a:pPr indent="-1270" algn="just">
              <a:buNone/>
            </a:pPr>
            <a:r>
              <a:rPr lang="af-ZA" sz="1200" dirty="0">
                <a:effectLst/>
                <a:latin typeface="Arial" panose="020B0604020202020204" pitchFamily="34" charset="0"/>
                <a:ea typeface="Arial" panose="020B0604020202020204" pitchFamily="34" charset="0"/>
              </a:rPr>
              <a:t> </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af-ZA" sz="1200" b="1" dirty="0">
                <a:effectLst/>
                <a:latin typeface="Arial" panose="020B0604020202020204" pitchFamily="34" charset="0"/>
                <a:ea typeface="Arial" panose="020B0604020202020204" pitchFamily="34" charset="0"/>
              </a:rPr>
              <a:t>Kyk en luister: </a:t>
            </a:r>
            <a:r>
              <a:rPr lang="af-ZA" sz="1200" u="sng" dirty="0">
                <a:solidFill>
                  <a:srgbClr val="0000FF"/>
                </a:solidFill>
                <a:effectLst/>
                <a:latin typeface="Arial" panose="020B0604020202020204" pitchFamily="34" charset="0"/>
                <a:ea typeface="Arial" panose="020B0604020202020204" pitchFamily="34" charset="0"/>
                <a:hlinkClick r:id="rId3"/>
              </a:rPr>
              <a:t>https://www.youtube.com/watch?v=HNBCVM4KbUM</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endParaRPr lang="en-US" sz="1400" dirty="0">
              <a:effectLst/>
              <a:latin typeface="Times New Roman" panose="02020603050405020304" pitchFamily="18" charset="0"/>
              <a:ea typeface="Times New Roman" panose="02020603050405020304" pitchFamily="18" charset="0"/>
            </a:endParaRPr>
          </a:p>
          <a:p>
            <a:pPr marL="170815" indent="-171450" algn="just">
              <a:buFont typeface="Arial" panose="020B0604020202020204" pitchFamily="34" charset="0"/>
              <a:buChar char="•"/>
            </a:pPr>
            <a:r>
              <a:rPr lang="af-ZA" sz="1200" dirty="0">
                <a:effectLst/>
                <a:latin typeface="Arial" panose="020B0604020202020204" pitchFamily="34" charset="0"/>
                <a:ea typeface="Arial" panose="020B0604020202020204" pitchFamily="34" charset="0"/>
              </a:rPr>
              <a:t>Voltooi </a:t>
            </a:r>
            <a:r>
              <a:rPr lang="af-ZA" sz="1200" b="1" i="1" dirty="0">
                <a:effectLst/>
                <a:latin typeface="Arial" panose="020B0604020202020204" pitchFamily="34" charset="0"/>
                <a:ea typeface="Arial" panose="020B0604020202020204" pitchFamily="34" charset="0"/>
              </a:rPr>
              <a:t>Aktiwiteit</a:t>
            </a:r>
            <a:r>
              <a:rPr lang="af-ZA" sz="1200" dirty="0">
                <a:effectLst/>
                <a:latin typeface="Arial" panose="020B0604020202020204" pitchFamily="34" charset="0"/>
                <a:ea typeface="Arial" panose="020B0604020202020204" pitchFamily="34" charset="0"/>
              </a:rPr>
              <a:t> </a:t>
            </a:r>
            <a:r>
              <a:rPr lang="af-ZA" sz="1200" b="1" dirty="0">
                <a:effectLst/>
                <a:latin typeface="Arial" panose="020B0604020202020204" pitchFamily="34" charset="0"/>
                <a:ea typeface="Arial" panose="020B0604020202020204" pitchFamily="34" charset="0"/>
              </a:rPr>
              <a:t>2</a:t>
            </a:r>
            <a:r>
              <a:rPr lang="af-ZA" sz="1200" dirty="0">
                <a:effectLst/>
                <a:latin typeface="Arial" panose="020B0604020202020204" pitchFamily="34" charset="0"/>
                <a:ea typeface="Arial" panose="020B0604020202020204" pitchFamily="34" charset="0"/>
              </a:rPr>
              <a:t> (</a:t>
            </a:r>
            <a:r>
              <a:rPr lang="af-ZA" sz="1200" b="1" i="1" u="sng" dirty="0">
                <a:effectLst/>
                <a:latin typeface="Arial" panose="020B0604020202020204" pitchFamily="34" charset="0"/>
                <a:ea typeface="Arial" panose="020B0604020202020204" pitchFamily="34" charset="0"/>
              </a:rPr>
              <a:t>Les 2 – Werkkaart</a:t>
            </a:r>
            <a:r>
              <a:rPr lang="af-ZA" sz="1200" dirty="0">
                <a:effectLst/>
                <a:latin typeface="Arial" panose="020B0604020202020204" pitchFamily="34" charset="0"/>
                <a:ea typeface="Arial" panose="020B0604020202020204" pitchFamily="34" charset="0"/>
              </a:rPr>
              <a:t>). Laat 3 minute toe.</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af-ZA" sz="1200" dirty="0">
                <a:effectLst/>
                <a:latin typeface="Arial" panose="020B0604020202020204" pitchFamily="34" charset="0"/>
                <a:ea typeface="Arial" panose="020B0604020202020204" pitchFamily="34" charset="0"/>
              </a:rPr>
              <a:t>Ek is seker jy het hierdie liedjie al voorheen gehoor en dit lyk na so 'n ontspannende en </a:t>
            </a:r>
            <a:r>
              <a:rPr lang="af-ZA" sz="1200" dirty="0" err="1">
                <a:effectLst/>
                <a:latin typeface="Arial" panose="020B0604020202020204" pitchFamily="34" charset="0"/>
                <a:ea typeface="Arial" panose="020B0604020202020204" pitchFamily="34" charset="0"/>
              </a:rPr>
              <a:t>stresvrye</a:t>
            </a:r>
            <a:r>
              <a:rPr lang="af-ZA" sz="1200" dirty="0">
                <a:effectLst/>
                <a:latin typeface="Arial" panose="020B0604020202020204" pitchFamily="34" charset="0"/>
                <a:ea typeface="Arial" panose="020B0604020202020204" pitchFamily="34" charset="0"/>
              </a:rPr>
              <a:t> liedjie.</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af-ZA" sz="1200" dirty="0">
                <a:effectLst/>
                <a:latin typeface="Arial" panose="020B0604020202020204" pitchFamily="34" charset="0"/>
                <a:ea typeface="Arial" panose="020B0604020202020204" pitchFamily="34" charset="0"/>
              </a:rPr>
              <a:t>TWEE gesonde hanteringsmeganismes kan wees:</a:t>
            </a:r>
            <a:endParaRPr lang="en-US" sz="1400" dirty="0">
              <a:effectLst/>
              <a:latin typeface="Times New Roman" panose="02020603050405020304" pitchFamily="18" charset="0"/>
              <a:ea typeface="Times New Roman" panose="02020603050405020304" pitchFamily="18" charset="0"/>
            </a:endParaRPr>
          </a:p>
          <a:p>
            <a:pPr marL="628650" lvl="1" indent="-171450" algn="just">
              <a:buFont typeface="Courier New" panose="02070309020205020404" pitchFamily="49" charset="0"/>
              <a:buChar char="o"/>
            </a:pPr>
            <a:r>
              <a:rPr lang="af-ZA" sz="1200" dirty="0">
                <a:effectLst/>
                <a:latin typeface="Arial" panose="020B0604020202020204" pitchFamily="34" charset="0"/>
                <a:ea typeface="Arial" panose="020B0604020202020204" pitchFamily="34" charset="0"/>
              </a:rPr>
              <a:t>Luister na die rustige klank/ ritme van die musiek saam met die woorde "</a:t>
            </a:r>
            <a:r>
              <a:rPr lang="af-ZA" sz="1200" dirty="0" err="1">
                <a:effectLst/>
                <a:latin typeface="Arial" panose="020B0604020202020204" pitchFamily="34" charset="0"/>
                <a:ea typeface="Arial" panose="020B0604020202020204" pitchFamily="34" charset="0"/>
              </a:rPr>
              <a:t>don’t</a:t>
            </a:r>
            <a:r>
              <a:rPr lang="af-ZA" sz="1200" dirty="0">
                <a:effectLst/>
                <a:latin typeface="Arial" panose="020B0604020202020204" pitchFamily="34" charset="0"/>
                <a:ea typeface="Arial" panose="020B0604020202020204" pitchFamily="34" charset="0"/>
              </a:rPr>
              <a:t> </a:t>
            </a:r>
            <a:r>
              <a:rPr lang="af-ZA" sz="1200" dirty="0" err="1">
                <a:effectLst/>
                <a:latin typeface="Arial" panose="020B0604020202020204" pitchFamily="34" charset="0"/>
                <a:ea typeface="Arial" panose="020B0604020202020204" pitchFamily="34" charset="0"/>
              </a:rPr>
              <a:t>worry</a:t>
            </a:r>
            <a:r>
              <a:rPr lang="af-ZA" sz="1200" dirty="0">
                <a:effectLst/>
                <a:latin typeface="Arial" panose="020B0604020202020204" pitchFamily="34" charset="0"/>
                <a:ea typeface="Arial" panose="020B0604020202020204" pitchFamily="34" charset="0"/>
              </a:rPr>
              <a:t>".</a:t>
            </a:r>
            <a:endParaRPr lang="en-US" sz="1400" dirty="0">
              <a:effectLst/>
              <a:latin typeface="Times New Roman" panose="02020603050405020304" pitchFamily="18" charset="0"/>
              <a:ea typeface="Times New Roman" panose="02020603050405020304" pitchFamily="18" charset="0"/>
            </a:endParaRPr>
          </a:p>
          <a:p>
            <a:pPr marL="628650" lvl="1" indent="-171450" algn="just">
              <a:buFont typeface="Courier New" panose="02070309020205020404" pitchFamily="49" charset="0"/>
              <a:buChar char="o"/>
            </a:pPr>
            <a:r>
              <a:rPr lang="af-ZA" sz="1200" dirty="0">
                <a:effectLst/>
                <a:latin typeface="Arial" panose="020B0604020202020204" pitchFamily="34" charset="0"/>
                <a:ea typeface="Arial" panose="020B0604020202020204" pitchFamily="34" charset="0"/>
              </a:rPr>
              <a:t>Gaan bestee tyd in die natuur wanneer jy gestres voel.</a:t>
            </a:r>
            <a:endParaRPr lang="en-US" sz="1400" dirty="0">
              <a:effectLst/>
              <a:latin typeface="Times New Roman" panose="02020603050405020304" pitchFamily="18" charset="0"/>
              <a:ea typeface="Times New Roman" panose="02020603050405020304" pitchFamily="18" charset="0"/>
            </a:endParaRPr>
          </a:p>
          <a:p>
            <a:pPr marL="170815" indent="-171450" algn="just">
              <a:buFont typeface="Arial" panose="020B0604020202020204" pitchFamily="34" charset="0"/>
              <a:buChar char="•"/>
            </a:pPr>
            <a:endParaRPr lang="en-US" sz="1400" dirty="0">
              <a:effectLst/>
              <a:latin typeface="Times New Roman" panose="02020603050405020304" pitchFamily="18" charset="0"/>
              <a:ea typeface="Times New Roman" panose="02020603050405020304" pitchFamily="18" charset="0"/>
            </a:endParaRPr>
          </a:p>
          <a:p>
            <a:pPr marL="170815" indent="-171450" algn="just">
              <a:buFont typeface="Arial" panose="020B0604020202020204" pitchFamily="34" charset="0"/>
              <a:buChar char="•"/>
            </a:pPr>
            <a:r>
              <a:rPr lang="af-ZA" sz="1200" dirty="0">
                <a:effectLst/>
                <a:latin typeface="Arial" panose="020B0604020202020204" pitchFamily="34" charset="0"/>
                <a:ea typeface="Arial" panose="020B0604020202020204" pitchFamily="34" charset="0"/>
              </a:rPr>
              <a:t>Die wolf het sy fisiese stressor van honger geïdentifiseer en met 'n oplossing vorendag gekom om dit te hanteer.</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af-ZA" sz="1200" dirty="0">
                <a:effectLst/>
                <a:latin typeface="Arial" panose="020B0604020202020204" pitchFamily="34" charset="0"/>
                <a:ea typeface="Arial" panose="020B0604020202020204" pitchFamily="34" charset="0"/>
              </a:rPr>
              <a:t>DRIE ongesonde hanteringsmeganismes kan wees:</a:t>
            </a:r>
            <a:endParaRPr lang="en-US" sz="1400" dirty="0">
              <a:effectLst/>
              <a:latin typeface="Times New Roman" panose="02020603050405020304" pitchFamily="18" charset="0"/>
              <a:ea typeface="Times New Roman" panose="02020603050405020304" pitchFamily="18" charset="0"/>
            </a:endParaRPr>
          </a:p>
          <a:p>
            <a:pPr marL="628650" lvl="1" indent="-171450" algn="just">
              <a:buFont typeface="Courier New" panose="02070309020205020404" pitchFamily="49" charset="0"/>
              <a:buChar char="o"/>
            </a:pPr>
            <a:r>
              <a:rPr lang="af-ZA" sz="1200" dirty="0">
                <a:effectLst/>
                <a:latin typeface="Arial" panose="020B0604020202020204" pitchFamily="34" charset="0"/>
                <a:ea typeface="Arial" panose="020B0604020202020204" pitchFamily="34" charset="0"/>
              </a:rPr>
              <a:t>Dwelmmisbruik – rook kan 'n persoon oombliklik meer ontspanne laat voel, maar op die lange duur word die probleem nie hanteer nie en kan dit verder eskaleer.</a:t>
            </a:r>
            <a:endParaRPr lang="en-US" sz="1400" dirty="0">
              <a:effectLst/>
              <a:latin typeface="Times New Roman" panose="02020603050405020304" pitchFamily="18" charset="0"/>
              <a:ea typeface="Times New Roman" panose="02020603050405020304" pitchFamily="18" charset="0"/>
            </a:endParaRPr>
          </a:p>
          <a:p>
            <a:pPr marL="628650" lvl="1" indent="-171450" algn="just">
              <a:buFont typeface="Courier New" panose="02070309020205020404" pitchFamily="49" charset="0"/>
              <a:buChar char="o"/>
            </a:pPr>
            <a:r>
              <a:rPr lang="af-ZA" sz="1200" dirty="0">
                <a:effectLst/>
                <a:latin typeface="Arial" panose="020B0604020202020204" pitchFamily="34" charset="0"/>
                <a:ea typeface="Arial" panose="020B0604020202020204" pitchFamily="34" charset="0"/>
              </a:rPr>
              <a:t>Ontkenning – om die stressor te ignoreer, laat dit nie weggaan nie – die varkie het op 'n tak gaan sit en die bedreiging van die wolf geïgnoreer.</a:t>
            </a:r>
            <a:endParaRPr lang="en-US" sz="1400" dirty="0">
              <a:effectLst/>
              <a:latin typeface="Times New Roman" panose="02020603050405020304" pitchFamily="18" charset="0"/>
              <a:ea typeface="Times New Roman" panose="02020603050405020304" pitchFamily="18" charset="0"/>
            </a:endParaRPr>
          </a:p>
          <a:p>
            <a:pPr marL="628650" lvl="1" indent="-171450" algn="just">
              <a:buFont typeface="Courier New" panose="02070309020205020404" pitchFamily="49" charset="0"/>
              <a:buChar char="o"/>
            </a:pPr>
            <a:r>
              <a:rPr lang="af-ZA" sz="1200" dirty="0">
                <a:effectLst/>
                <a:latin typeface="Arial" panose="020B0604020202020204" pitchFamily="34" charset="0"/>
                <a:ea typeface="Arial" panose="020B0604020202020204" pitchFamily="34" charset="0"/>
              </a:rPr>
              <a:t>Diefstal – die voëls het die melk gesteel omdat hulle honger was.</a:t>
            </a:r>
            <a:endParaRPr lang="en-US" sz="1400" dirty="0">
              <a:effectLst/>
              <a:latin typeface="Times New Roman" panose="02020603050405020304" pitchFamily="18" charset="0"/>
              <a:ea typeface="Times New Roman" panose="02020603050405020304" pitchFamily="18" charset="0"/>
            </a:endParaRPr>
          </a:p>
          <a:p>
            <a:pPr marL="170815" indent="-171450" algn="just">
              <a:buFont typeface="Arial" panose="020B0604020202020204" pitchFamily="34" charset="0"/>
              <a:buChar char="•"/>
            </a:pPr>
            <a:r>
              <a:rPr lang="af-ZA" sz="1200" dirty="0">
                <a:effectLst/>
                <a:latin typeface="Arial" panose="020B0604020202020204" pitchFamily="34" charset="0"/>
                <a:ea typeface="Arial" panose="020B0604020202020204" pitchFamily="34" charset="0"/>
              </a:rPr>
              <a:t>Dit lyk miskien na 'n eenvoudige oefening, maar ek hoop dat jy kan sien dat nie alle </a:t>
            </a:r>
            <a:r>
              <a:rPr lang="af-ZA" sz="1200" dirty="0" err="1">
                <a:effectLst/>
                <a:latin typeface="Arial" panose="020B0604020202020204" pitchFamily="34" charset="0"/>
                <a:ea typeface="Arial" panose="020B0604020202020204" pitchFamily="34" charset="0"/>
              </a:rPr>
              <a:t>streshanteringstrategieë</a:t>
            </a:r>
            <a:r>
              <a:rPr lang="af-ZA" sz="1200" dirty="0">
                <a:effectLst/>
                <a:latin typeface="Arial" panose="020B0604020202020204" pitchFamily="34" charset="0"/>
                <a:ea typeface="Arial" panose="020B0604020202020204" pitchFamily="34" charset="0"/>
              </a:rPr>
              <a:t> of -tegnieke effektief is nie.</a:t>
            </a:r>
            <a:endParaRPr lang="en-US" sz="14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C1D855-2C83-42B4-A395-71F7C760706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87495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4</a:t>
            </a:r>
          </a:p>
          <a:p>
            <a:endParaRPr lang="en-US" dirty="0"/>
          </a:p>
          <a:p>
            <a:pPr indent="-635" algn="just">
              <a:buNone/>
            </a:pPr>
            <a:r>
              <a:rPr lang="af-ZA" sz="1200" dirty="0">
                <a:solidFill>
                  <a:srgbClr val="FF0000"/>
                </a:solidFill>
                <a:effectLst/>
                <a:latin typeface="Arial" panose="020B0604020202020204" pitchFamily="34" charset="0"/>
                <a:ea typeface="Arial" panose="020B0604020202020204" pitchFamily="34" charset="0"/>
              </a:rPr>
              <a:t>(Nota aan onderwyser: </a:t>
            </a:r>
            <a:r>
              <a:rPr lang="af-ZA" sz="1200" dirty="0">
                <a:effectLst/>
                <a:latin typeface="Arial" panose="020B0604020202020204" pitchFamily="34" charset="0"/>
                <a:ea typeface="Arial" panose="020B0604020202020204" pitchFamily="34" charset="0"/>
              </a:rPr>
              <a:t>Terwyl leerders die vrae oor die video in </a:t>
            </a:r>
            <a:r>
              <a:rPr lang="af-ZA" sz="1200" b="1" i="1" dirty="0">
                <a:effectLst/>
                <a:latin typeface="Arial" panose="020B0604020202020204" pitchFamily="34" charset="0"/>
                <a:ea typeface="Arial" panose="020B0604020202020204" pitchFamily="34" charset="0"/>
              </a:rPr>
              <a:t>Aktiwiteit 2 </a:t>
            </a:r>
            <a:r>
              <a:rPr lang="af-ZA" sz="1200" dirty="0">
                <a:effectLst/>
                <a:latin typeface="Arial" panose="020B0604020202020204" pitchFamily="34" charset="0"/>
                <a:ea typeface="Arial" panose="020B0604020202020204" pitchFamily="34" charset="0"/>
              </a:rPr>
              <a:t>beantwoord, neem  die papiertjies van die eerste aktiwiteit in en ruil dit met 'n ander groep s'n. Die leerders sal hierdie voorbeelde gebruik om hul antwoorde in </a:t>
            </a:r>
            <a:r>
              <a:rPr lang="af-ZA" sz="1200" b="1" i="1" dirty="0">
                <a:effectLst/>
                <a:latin typeface="Arial" panose="020B0604020202020204" pitchFamily="34" charset="0"/>
                <a:ea typeface="Arial" panose="020B0604020202020204" pitchFamily="34" charset="0"/>
              </a:rPr>
              <a:t>Aktiwiteit 3 </a:t>
            </a:r>
            <a:r>
              <a:rPr lang="af-ZA" sz="1200" dirty="0">
                <a:effectLst/>
                <a:latin typeface="Arial" panose="020B0604020202020204" pitchFamily="34" charset="0"/>
                <a:ea typeface="Arial" panose="020B0604020202020204" pitchFamily="34" charset="0"/>
              </a:rPr>
              <a:t>te formuleer.)</a:t>
            </a:r>
            <a:endParaRPr lang="en-US" sz="1400" dirty="0">
              <a:effectLst/>
              <a:latin typeface="Times New Roman" panose="02020603050405020304" pitchFamily="18" charset="0"/>
              <a:ea typeface="Times New Roman" panose="02020603050405020304" pitchFamily="18" charset="0"/>
            </a:endParaRPr>
          </a:p>
          <a:p>
            <a:pPr indent="-1270" algn="just">
              <a:buNone/>
            </a:pPr>
            <a:r>
              <a:rPr lang="af-ZA" sz="1200" dirty="0">
                <a:solidFill>
                  <a:srgbClr val="595959"/>
                </a:solidFill>
                <a:effectLst/>
                <a:latin typeface="Arial" panose="020B0604020202020204" pitchFamily="34" charset="0"/>
                <a:ea typeface="Arial" panose="020B0604020202020204" pitchFamily="34" charset="0"/>
              </a:rPr>
              <a:t> </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af-ZA" sz="1200" dirty="0">
                <a:effectLst/>
                <a:latin typeface="Arial" panose="020B0604020202020204" pitchFamily="34" charset="0"/>
                <a:ea typeface="Arial" panose="020B0604020202020204" pitchFamily="34" charset="0"/>
              </a:rPr>
              <a:t>Instruksies kan gevind word op </a:t>
            </a:r>
            <a:r>
              <a:rPr lang="af-ZA" sz="1200" b="1" i="1" dirty="0">
                <a:effectLst/>
                <a:latin typeface="Arial" panose="020B0604020202020204" pitchFamily="34" charset="0"/>
                <a:ea typeface="Arial" panose="020B0604020202020204" pitchFamily="34" charset="0"/>
              </a:rPr>
              <a:t>Aktiwiteit 3 </a:t>
            </a:r>
            <a:r>
              <a:rPr lang="af-ZA" sz="1200" dirty="0">
                <a:effectLst/>
                <a:latin typeface="Arial" panose="020B0604020202020204" pitchFamily="34" charset="0"/>
                <a:ea typeface="Arial" panose="020B0604020202020204" pitchFamily="34" charset="0"/>
              </a:rPr>
              <a:t>(</a:t>
            </a:r>
            <a:r>
              <a:rPr lang="af-ZA" sz="1200" b="1" i="1" u="sng" dirty="0">
                <a:effectLst/>
                <a:latin typeface="Arial" panose="020B0604020202020204" pitchFamily="34" charset="0"/>
                <a:ea typeface="Arial" panose="020B0604020202020204" pitchFamily="34" charset="0"/>
              </a:rPr>
              <a:t>Les 2 - Werkkaart</a:t>
            </a:r>
            <a:r>
              <a:rPr lang="af-ZA" sz="1200" dirty="0">
                <a:effectLst/>
                <a:latin typeface="Arial" panose="020B0604020202020204" pitchFamily="34" charset="0"/>
                <a:ea typeface="Arial" panose="020B0604020202020204" pitchFamily="34" charset="0"/>
              </a:rPr>
              <a:t>). </a:t>
            </a:r>
            <a:endParaRPr lang="en-US" sz="1400" dirty="0">
              <a:effectLst/>
              <a:latin typeface="Times New Roman" panose="02020603050405020304" pitchFamily="18" charset="0"/>
              <a:ea typeface="Times New Roman" panose="02020603050405020304" pitchFamily="18" charset="0"/>
            </a:endParaRPr>
          </a:p>
          <a:p>
            <a:pPr marL="628650" lvl="1" indent="-171450" algn="just">
              <a:buFont typeface="Courier New" panose="02070309020205020404" pitchFamily="49" charset="0"/>
              <a:buChar char="o"/>
            </a:pPr>
            <a:r>
              <a:rPr lang="af-ZA" sz="1200" dirty="0">
                <a:effectLst/>
                <a:latin typeface="Arial" panose="020B0604020202020204" pitchFamily="34" charset="0"/>
                <a:ea typeface="Arial" panose="020B0604020202020204" pitchFamily="34" charset="0"/>
              </a:rPr>
              <a:t>Elke groep het nou die klein (</a:t>
            </a:r>
            <a:r>
              <a:rPr lang="af-ZA" sz="1200" dirty="0" err="1">
                <a:effectLst/>
                <a:latin typeface="Arial" panose="020B0604020202020204" pitchFamily="34" charset="0"/>
                <a:ea typeface="Arial" panose="020B0604020202020204" pitchFamily="34" charset="0"/>
              </a:rPr>
              <a:t>post-it</a:t>
            </a:r>
            <a:r>
              <a:rPr lang="af-ZA" sz="1200" dirty="0">
                <a:effectLst/>
                <a:latin typeface="Arial" panose="020B0604020202020204" pitchFamily="34" charset="0"/>
                <a:ea typeface="Arial" panose="020B0604020202020204" pitchFamily="34" charset="0"/>
              </a:rPr>
              <a:t>) antwoorde van 'n ander groep ontvang wat aan die begin van die les gedoen is. Elke persoon in die groep moet deur VIER </a:t>
            </a:r>
            <a:r>
              <a:rPr lang="af-ZA" sz="1200" dirty="0" err="1">
                <a:effectLst/>
                <a:latin typeface="Arial" panose="020B0604020202020204" pitchFamily="34" charset="0"/>
                <a:ea typeface="Arial" panose="020B0604020202020204" pitchFamily="34" charset="0"/>
              </a:rPr>
              <a:t>post-it</a:t>
            </a:r>
            <a:r>
              <a:rPr lang="af-ZA" sz="1200" dirty="0">
                <a:effectLst/>
                <a:latin typeface="Arial" panose="020B0604020202020204" pitchFamily="34" charset="0"/>
                <a:ea typeface="Arial" panose="020B0604020202020204" pitchFamily="34" charset="0"/>
              </a:rPr>
              <a:t> notas gaan en TWEE voorbeelde kies. Skryf in die onderstaande spasie watter gesonde </a:t>
            </a:r>
            <a:r>
              <a:rPr lang="af-ZA" sz="1200" dirty="0" err="1">
                <a:effectLst/>
                <a:latin typeface="Arial" panose="020B0604020202020204" pitchFamily="34" charset="0"/>
                <a:ea typeface="Arial" panose="020B0604020202020204" pitchFamily="34" charset="0"/>
              </a:rPr>
              <a:t>hanteringstegniek</a:t>
            </a:r>
            <a:r>
              <a:rPr lang="af-ZA" sz="1200" dirty="0">
                <a:effectLst/>
                <a:latin typeface="Arial" panose="020B0604020202020204" pitchFamily="34" charset="0"/>
                <a:ea typeface="Arial" panose="020B0604020202020204" pitchFamily="34" charset="0"/>
              </a:rPr>
              <a:t> jy in hierdie situasie sal gebruik om die stres te bestuur.</a:t>
            </a:r>
            <a:endParaRPr lang="en-US" sz="1400" dirty="0">
              <a:effectLst/>
              <a:latin typeface="Times New Roman" panose="02020603050405020304" pitchFamily="18" charset="0"/>
              <a:ea typeface="Times New Roman" panose="02020603050405020304" pitchFamily="18" charset="0"/>
            </a:endParaRPr>
          </a:p>
          <a:p>
            <a:pPr marL="628650" lvl="1" indent="-171450" algn="just">
              <a:buFont typeface="Courier New" panose="02070309020205020404" pitchFamily="49" charset="0"/>
              <a:buChar char="o"/>
            </a:pPr>
            <a:r>
              <a:rPr lang="af-ZA" sz="1200" dirty="0">
                <a:effectLst/>
                <a:latin typeface="Arial" panose="020B0604020202020204" pitchFamily="34" charset="0"/>
                <a:ea typeface="Arial" panose="020B0604020202020204" pitchFamily="34" charset="0"/>
              </a:rPr>
              <a:t>Gee vir elke persoon in die groep ’n kans om hul TWEE voorbeelde en die raad wat hulle in daardie situasies sou gee te deel </a:t>
            </a:r>
            <a:endParaRPr lang="en-US" sz="1400" dirty="0">
              <a:effectLst/>
              <a:latin typeface="Times New Roman" panose="02020603050405020304" pitchFamily="18" charset="0"/>
              <a:ea typeface="Times New Roman" panose="02020603050405020304" pitchFamily="18" charset="0"/>
            </a:endParaRPr>
          </a:p>
          <a:p>
            <a:pPr marL="628650" lvl="1" indent="-171450" algn="just">
              <a:buFont typeface="Courier New" panose="02070309020205020404" pitchFamily="49" charset="0"/>
              <a:buChar char="o"/>
            </a:pPr>
            <a:r>
              <a:rPr lang="af-ZA" sz="1200" dirty="0">
                <a:effectLst/>
                <a:latin typeface="Arial" panose="020B0604020202020204" pitchFamily="34" charset="0"/>
                <a:ea typeface="Arial" panose="020B0604020202020204" pitchFamily="34" charset="0"/>
              </a:rPr>
              <a:t>Kies VYF </a:t>
            </a:r>
            <a:r>
              <a:rPr lang="af-ZA" sz="1200" dirty="0" err="1">
                <a:effectLst/>
                <a:latin typeface="Arial" panose="020B0604020202020204" pitchFamily="34" charset="0"/>
                <a:ea typeface="Arial" panose="020B0604020202020204" pitchFamily="34" charset="0"/>
              </a:rPr>
              <a:t>hanteringstegnieke</a:t>
            </a:r>
            <a:r>
              <a:rPr lang="af-ZA" sz="1200" dirty="0">
                <a:effectLst/>
                <a:latin typeface="Arial" panose="020B0604020202020204" pitchFamily="34" charset="0"/>
                <a:ea typeface="Arial" panose="020B0604020202020204" pitchFamily="34" charset="0"/>
              </a:rPr>
              <a:t> om met die res van die klas te deel. Vra een persoon uit elke groep om hierdie lys met die klas te deel. </a:t>
            </a:r>
            <a:endParaRPr lang="en-US" sz="14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C1D855-2C83-42B4-A395-71F7C760706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38929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5</a:t>
            </a:r>
          </a:p>
          <a:p>
            <a:endParaRPr lang="en-US" dirty="0"/>
          </a:p>
          <a:p>
            <a:pPr marL="170815" indent="-171450" algn="just">
              <a:buFont typeface="Arial" panose="020B0604020202020204" pitchFamily="34" charset="0"/>
              <a:buChar char="•"/>
            </a:pPr>
            <a:r>
              <a:rPr lang="af-ZA" sz="1200" dirty="0">
                <a:effectLst/>
                <a:latin typeface="Arial" panose="020B0604020202020204" pitchFamily="34" charset="0"/>
                <a:ea typeface="Arial" panose="020B0604020202020204" pitchFamily="34" charset="0"/>
              </a:rPr>
              <a:t>J</a:t>
            </a:r>
            <a:r>
              <a:rPr lang="af-ZA" sz="1200" dirty="0">
                <a:effectLst/>
                <a:latin typeface="Arial" panose="020B0604020202020204" pitchFamily="34" charset="0"/>
                <a:ea typeface="Calibri" panose="020F0502020204030204" pitchFamily="34" charset="0"/>
              </a:rPr>
              <a:t>y het nou die verskillende </a:t>
            </a:r>
            <a:r>
              <a:rPr lang="af-ZA" sz="1200" dirty="0" err="1">
                <a:effectLst/>
                <a:latin typeface="Arial" panose="020B0604020202020204" pitchFamily="34" charset="0"/>
                <a:ea typeface="Calibri" panose="020F0502020204030204" pitchFamily="34" charset="0"/>
              </a:rPr>
              <a:t>streshanteringstegnieke</a:t>
            </a:r>
            <a:r>
              <a:rPr lang="af-ZA" sz="1200" dirty="0">
                <a:effectLst/>
                <a:latin typeface="Arial" panose="020B0604020202020204" pitchFamily="34" charset="0"/>
                <a:ea typeface="Calibri" panose="020F0502020204030204" pitchFamily="34" charset="0"/>
              </a:rPr>
              <a:t> gehoor wat jou maats vir </a:t>
            </a:r>
            <a:r>
              <a:rPr lang="af-ZA" sz="1200" b="1" i="1" dirty="0">
                <a:effectLst/>
                <a:latin typeface="Arial" panose="020B0604020202020204" pitchFamily="34" charset="0"/>
                <a:ea typeface="Calibri" panose="020F0502020204030204" pitchFamily="34" charset="0"/>
              </a:rPr>
              <a:t>Aktiwiteit 3 </a:t>
            </a:r>
            <a:r>
              <a:rPr lang="af-ZA" sz="1200" dirty="0">
                <a:effectLst/>
                <a:latin typeface="Arial" panose="020B0604020202020204" pitchFamily="34" charset="0"/>
                <a:ea typeface="Calibri" panose="020F0502020204030204" pitchFamily="34" charset="0"/>
              </a:rPr>
              <a:t>gebruik het / sou gebruik. Lys nou VYF metodes om stres te bestuur wat jy graag wil probeer (</a:t>
            </a:r>
            <a:r>
              <a:rPr lang="af-ZA" sz="1200" b="1" i="1" dirty="0">
                <a:effectLst/>
                <a:latin typeface="Arial" panose="020B0604020202020204" pitchFamily="34" charset="0"/>
                <a:ea typeface="Calibri" panose="020F0502020204030204" pitchFamily="34" charset="0"/>
              </a:rPr>
              <a:t>Aktiwiteit 4</a:t>
            </a:r>
            <a:r>
              <a:rPr lang="af-ZA" sz="1200" dirty="0">
                <a:effectLst/>
                <a:latin typeface="Arial" panose="020B0604020202020204" pitchFamily="34" charset="0"/>
                <a:ea typeface="Calibri" panose="020F0502020204030204" pitchFamily="34" charset="0"/>
              </a:rPr>
              <a:t>). Dui ook 'n 'plan van aksie' aan oor hoe jy elke tegniek gaan implementeer.  </a:t>
            </a:r>
            <a:endParaRPr lang="en-US" sz="1400" dirty="0">
              <a:effectLst/>
              <a:latin typeface="Times New Roman" panose="02020603050405020304" pitchFamily="18" charset="0"/>
              <a:ea typeface="Times New Roman" panose="02020603050405020304" pitchFamily="18" charset="0"/>
            </a:endParaRPr>
          </a:p>
          <a:p>
            <a:pPr marL="170815" indent="-171450" algn="just">
              <a:buFont typeface="Arial" panose="020B0604020202020204" pitchFamily="34" charset="0"/>
              <a:buChar char="•"/>
            </a:pP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af-ZA" sz="1200" dirty="0">
                <a:effectLst/>
                <a:latin typeface="Arial" panose="020B0604020202020204" pitchFamily="34" charset="0"/>
                <a:ea typeface="Calibri" panose="020F0502020204030204" pitchFamily="34" charset="0"/>
              </a:rPr>
              <a:t>Soos ons die einde van die les bereik, kies nog twee </a:t>
            </a:r>
            <a:r>
              <a:rPr lang="af-ZA" sz="1200" dirty="0" err="1">
                <a:effectLst/>
                <a:latin typeface="Arial" panose="020B0604020202020204" pitchFamily="34" charset="0"/>
                <a:ea typeface="Calibri" panose="020F0502020204030204" pitchFamily="34" charset="0"/>
              </a:rPr>
              <a:t>streshanteringsmetodes</a:t>
            </a:r>
            <a:r>
              <a:rPr lang="af-ZA" sz="1200" dirty="0">
                <a:effectLst/>
                <a:latin typeface="Arial" panose="020B0604020202020204" pitchFamily="34" charset="0"/>
                <a:ea typeface="Calibri" panose="020F0502020204030204" pitchFamily="34" charset="0"/>
              </a:rPr>
              <a:t> wat jy wil probeer uit die lys op </a:t>
            </a:r>
            <a:r>
              <a:rPr lang="af-ZA" sz="1200" b="1" dirty="0">
                <a:effectLst/>
                <a:latin typeface="Arial" panose="020B0604020202020204" pitchFamily="34" charset="0"/>
                <a:ea typeface="Calibri" panose="020F0502020204030204" pitchFamily="34" charset="0"/>
              </a:rPr>
              <a:t>Skyfie 5 </a:t>
            </a:r>
            <a:r>
              <a:rPr lang="af-ZA" sz="1200" dirty="0">
                <a:effectLst/>
                <a:latin typeface="Arial" panose="020B0604020202020204" pitchFamily="34" charset="0"/>
                <a:ea typeface="Calibri" panose="020F0502020204030204" pitchFamily="34" charset="0"/>
              </a:rPr>
              <a:t>en voeg dit by jou </a:t>
            </a:r>
            <a:r>
              <a:rPr lang="af-ZA" sz="1200" b="1" i="1" dirty="0">
                <a:effectLst/>
                <a:latin typeface="Arial" panose="020B0604020202020204" pitchFamily="34" charset="0"/>
                <a:ea typeface="Calibri" panose="020F0502020204030204" pitchFamily="34" charset="0"/>
              </a:rPr>
              <a:t>Aktiwiteit 4-tabel</a:t>
            </a:r>
            <a:r>
              <a:rPr lang="af-ZA" sz="1200" dirty="0">
                <a:effectLst/>
                <a:latin typeface="Arial" panose="020B0604020202020204" pitchFamily="34" charset="0"/>
                <a:ea typeface="Calibri" panose="020F0502020204030204" pitchFamily="34" charset="0"/>
              </a:rPr>
              <a:t> vir punte 6 en 7.</a:t>
            </a:r>
            <a:endParaRPr lang="en-US" sz="14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C1D855-2C83-42B4-A395-71F7C760706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99586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CD367-3A98-A5A3-1996-81BCBD6BBD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DC4EF8-7844-BA92-3E56-18AA193C58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9B8B76-87D2-B194-DE7B-361DCF026B02}"/>
              </a:ext>
            </a:extLst>
          </p:cNvPr>
          <p:cNvSpPr>
            <a:spLocks noGrp="1"/>
          </p:cNvSpPr>
          <p:nvPr>
            <p:ph type="dt" sz="half" idx="10"/>
          </p:nvPr>
        </p:nvSpPr>
        <p:spPr/>
        <p:txBody>
          <a:bodyPr/>
          <a:lstStyle/>
          <a:p>
            <a:fld id="{80A6A8CA-80BD-4847-B847-DA18093166C3}" type="datetimeFigureOut">
              <a:rPr lang="en-US" smtClean="0"/>
              <a:t>10/21/2025</a:t>
            </a:fld>
            <a:endParaRPr lang="en-US"/>
          </a:p>
        </p:txBody>
      </p:sp>
      <p:sp>
        <p:nvSpPr>
          <p:cNvPr id="5" name="Footer Placeholder 4">
            <a:extLst>
              <a:ext uri="{FF2B5EF4-FFF2-40B4-BE49-F238E27FC236}">
                <a16:creationId xmlns:a16="http://schemas.microsoft.com/office/drawing/2014/main" id="{FB6E2121-3750-EF14-383E-B73DA170DE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0B1CC0-2B58-3FFA-1FDF-4DC5B4B74C99}"/>
              </a:ext>
            </a:extLst>
          </p:cNvPr>
          <p:cNvSpPr>
            <a:spLocks noGrp="1"/>
          </p:cNvSpPr>
          <p:nvPr>
            <p:ph type="sldNum" sz="quarter" idx="12"/>
          </p:nvPr>
        </p:nvSpPr>
        <p:spPr/>
        <p:txBody>
          <a:bodyPr/>
          <a:lstStyle/>
          <a:p>
            <a:fld id="{5AF16059-6D19-485B-9370-7EF69C790FBE}" type="slidenum">
              <a:rPr lang="en-US" smtClean="0"/>
              <a:t>‹#›</a:t>
            </a:fld>
            <a:endParaRPr lang="en-US"/>
          </a:p>
        </p:txBody>
      </p:sp>
    </p:spTree>
    <p:extLst>
      <p:ext uri="{BB962C8B-B14F-4D97-AF65-F5344CB8AC3E}">
        <p14:creationId xmlns:p14="http://schemas.microsoft.com/office/powerpoint/2010/main" val="1388010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BE93C-1CA2-9231-64D8-E3F58115AA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AB48D7-7921-7813-3084-6F3A31A8EB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0AA74E-F4AA-155E-0A98-15DDF1E85DEF}"/>
              </a:ext>
            </a:extLst>
          </p:cNvPr>
          <p:cNvSpPr>
            <a:spLocks noGrp="1"/>
          </p:cNvSpPr>
          <p:nvPr>
            <p:ph type="dt" sz="half" idx="10"/>
          </p:nvPr>
        </p:nvSpPr>
        <p:spPr/>
        <p:txBody>
          <a:bodyPr/>
          <a:lstStyle/>
          <a:p>
            <a:fld id="{80A6A8CA-80BD-4847-B847-DA18093166C3}" type="datetimeFigureOut">
              <a:rPr lang="en-US" smtClean="0"/>
              <a:t>10/21/2025</a:t>
            </a:fld>
            <a:endParaRPr lang="en-US"/>
          </a:p>
        </p:txBody>
      </p:sp>
      <p:sp>
        <p:nvSpPr>
          <p:cNvPr id="5" name="Footer Placeholder 4">
            <a:extLst>
              <a:ext uri="{FF2B5EF4-FFF2-40B4-BE49-F238E27FC236}">
                <a16:creationId xmlns:a16="http://schemas.microsoft.com/office/drawing/2014/main" id="{20420C7D-E95E-925D-A325-8AD41FBEE3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9F18EA-808D-2DB4-F4F7-A6BECDEC8BCD}"/>
              </a:ext>
            </a:extLst>
          </p:cNvPr>
          <p:cNvSpPr>
            <a:spLocks noGrp="1"/>
          </p:cNvSpPr>
          <p:nvPr>
            <p:ph type="sldNum" sz="quarter" idx="12"/>
          </p:nvPr>
        </p:nvSpPr>
        <p:spPr/>
        <p:txBody>
          <a:bodyPr/>
          <a:lstStyle/>
          <a:p>
            <a:fld id="{5AF16059-6D19-485B-9370-7EF69C790FBE}" type="slidenum">
              <a:rPr lang="en-US" smtClean="0"/>
              <a:t>‹#›</a:t>
            </a:fld>
            <a:endParaRPr lang="en-US"/>
          </a:p>
        </p:txBody>
      </p:sp>
    </p:spTree>
    <p:extLst>
      <p:ext uri="{BB962C8B-B14F-4D97-AF65-F5344CB8AC3E}">
        <p14:creationId xmlns:p14="http://schemas.microsoft.com/office/powerpoint/2010/main" val="3181938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460725-D0D1-D7C3-975A-D370ED3B8C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F352EC-C7F1-D917-8D2B-B514A79F0A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09C177-9D1B-274D-EB21-D40AC74E97DC}"/>
              </a:ext>
            </a:extLst>
          </p:cNvPr>
          <p:cNvSpPr>
            <a:spLocks noGrp="1"/>
          </p:cNvSpPr>
          <p:nvPr>
            <p:ph type="dt" sz="half" idx="10"/>
          </p:nvPr>
        </p:nvSpPr>
        <p:spPr/>
        <p:txBody>
          <a:bodyPr/>
          <a:lstStyle/>
          <a:p>
            <a:fld id="{80A6A8CA-80BD-4847-B847-DA18093166C3}" type="datetimeFigureOut">
              <a:rPr lang="en-US" smtClean="0"/>
              <a:t>10/21/2025</a:t>
            </a:fld>
            <a:endParaRPr lang="en-US"/>
          </a:p>
        </p:txBody>
      </p:sp>
      <p:sp>
        <p:nvSpPr>
          <p:cNvPr id="5" name="Footer Placeholder 4">
            <a:extLst>
              <a:ext uri="{FF2B5EF4-FFF2-40B4-BE49-F238E27FC236}">
                <a16:creationId xmlns:a16="http://schemas.microsoft.com/office/drawing/2014/main" id="{8F740614-2F59-FC88-985C-58132EF94E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1402D-87BE-B6F0-D045-8EC5D0915D59}"/>
              </a:ext>
            </a:extLst>
          </p:cNvPr>
          <p:cNvSpPr>
            <a:spLocks noGrp="1"/>
          </p:cNvSpPr>
          <p:nvPr>
            <p:ph type="sldNum" sz="quarter" idx="12"/>
          </p:nvPr>
        </p:nvSpPr>
        <p:spPr/>
        <p:txBody>
          <a:bodyPr/>
          <a:lstStyle/>
          <a:p>
            <a:fld id="{5AF16059-6D19-485B-9370-7EF69C790FBE}" type="slidenum">
              <a:rPr lang="en-US" smtClean="0"/>
              <a:t>‹#›</a:t>
            </a:fld>
            <a:endParaRPr lang="en-US"/>
          </a:p>
        </p:txBody>
      </p:sp>
    </p:spTree>
    <p:extLst>
      <p:ext uri="{BB962C8B-B14F-4D97-AF65-F5344CB8AC3E}">
        <p14:creationId xmlns:p14="http://schemas.microsoft.com/office/powerpoint/2010/main" val="3769852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46FAD-210A-ACCB-60FF-7289D17BF4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ABBB97-FA21-B3AD-63AD-1AA2E92464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C4FF5-D872-33FE-365F-5D2A5311D03B}"/>
              </a:ext>
            </a:extLst>
          </p:cNvPr>
          <p:cNvSpPr>
            <a:spLocks noGrp="1"/>
          </p:cNvSpPr>
          <p:nvPr>
            <p:ph type="dt" sz="half" idx="10"/>
          </p:nvPr>
        </p:nvSpPr>
        <p:spPr/>
        <p:txBody>
          <a:bodyPr/>
          <a:lstStyle/>
          <a:p>
            <a:fld id="{80A6A8CA-80BD-4847-B847-DA18093166C3}" type="datetimeFigureOut">
              <a:rPr lang="en-US" smtClean="0"/>
              <a:t>10/21/2025</a:t>
            </a:fld>
            <a:endParaRPr lang="en-US"/>
          </a:p>
        </p:txBody>
      </p:sp>
      <p:sp>
        <p:nvSpPr>
          <p:cNvPr id="5" name="Footer Placeholder 4">
            <a:extLst>
              <a:ext uri="{FF2B5EF4-FFF2-40B4-BE49-F238E27FC236}">
                <a16:creationId xmlns:a16="http://schemas.microsoft.com/office/drawing/2014/main" id="{492894FC-97DA-5D94-3678-3558ED8260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AE4F6C-2209-6928-CC20-9D863A096E20}"/>
              </a:ext>
            </a:extLst>
          </p:cNvPr>
          <p:cNvSpPr>
            <a:spLocks noGrp="1"/>
          </p:cNvSpPr>
          <p:nvPr>
            <p:ph type="sldNum" sz="quarter" idx="12"/>
          </p:nvPr>
        </p:nvSpPr>
        <p:spPr/>
        <p:txBody>
          <a:bodyPr/>
          <a:lstStyle/>
          <a:p>
            <a:fld id="{5AF16059-6D19-485B-9370-7EF69C790FBE}" type="slidenum">
              <a:rPr lang="en-US" smtClean="0"/>
              <a:t>‹#›</a:t>
            </a:fld>
            <a:endParaRPr lang="en-US"/>
          </a:p>
        </p:txBody>
      </p:sp>
    </p:spTree>
    <p:extLst>
      <p:ext uri="{BB962C8B-B14F-4D97-AF65-F5344CB8AC3E}">
        <p14:creationId xmlns:p14="http://schemas.microsoft.com/office/powerpoint/2010/main" val="3822949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D9DD8-AF41-BC02-F6EC-3CC8EAA60D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676723-81D1-EB2D-186A-A58959C4F5F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1B6404-EAC6-B896-E648-4AC077984FBB}"/>
              </a:ext>
            </a:extLst>
          </p:cNvPr>
          <p:cNvSpPr>
            <a:spLocks noGrp="1"/>
          </p:cNvSpPr>
          <p:nvPr>
            <p:ph type="dt" sz="half" idx="10"/>
          </p:nvPr>
        </p:nvSpPr>
        <p:spPr/>
        <p:txBody>
          <a:bodyPr/>
          <a:lstStyle/>
          <a:p>
            <a:fld id="{80A6A8CA-80BD-4847-B847-DA18093166C3}" type="datetimeFigureOut">
              <a:rPr lang="en-US" smtClean="0"/>
              <a:t>10/21/2025</a:t>
            </a:fld>
            <a:endParaRPr lang="en-US"/>
          </a:p>
        </p:txBody>
      </p:sp>
      <p:sp>
        <p:nvSpPr>
          <p:cNvPr id="5" name="Footer Placeholder 4">
            <a:extLst>
              <a:ext uri="{FF2B5EF4-FFF2-40B4-BE49-F238E27FC236}">
                <a16:creationId xmlns:a16="http://schemas.microsoft.com/office/drawing/2014/main" id="{58413B76-D8E0-4F9D-39AC-C446E83FA0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F4747E-CB1C-4225-ED1F-D058565A43DE}"/>
              </a:ext>
            </a:extLst>
          </p:cNvPr>
          <p:cNvSpPr>
            <a:spLocks noGrp="1"/>
          </p:cNvSpPr>
          <p:nvPr>
            <p:ph type="sldNum" sz="quarter" idx="12"/>
          </p:nvPr>
        </p:nvSpPr>
        <p:spPr/>
        <p:txBody>
          <a:bodyPr/>
          <a:lstStyle/>
          <a:p>
            <a:fld id="{5AF16059-6D19-485B-9370-7EF69C790FBE}" type="slidenum">
              <a:rPr lang="en-US" smtClean="0"/>
              <a:t>‹#›</a:t>
            </a:fld>
            <a:endParaRPr lang="en-US"/>
          </a:p>
        </p:txBody>
      </p:sp>
    </p:spTree>
    <p:extLst>
      <p:ext uri="{BB962C8B-B14F-4D97-AF65-F5344CB8AC3E}">
        <p14:creationId xmlns:p14="http://schemas.microsoft.com/office/powerpoint/2010/main" val="821118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C12C4-46BE-CAE3-283C-BADAFEFD9C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5DAA0C-21BA-A35B-6B6E-75519AA1FB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9015DD-5360-9EE5-E289-74071D500C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C41511-CAD8-BA82-0CEC-ED0D66408BC5}"/>
              </a:ext>
            </a:extLst>
          </p:cNvPr>
          <p:cNvSpPr>
            <a:spLocks noGrp="1"/>
          </p:cNvSpPr>
          <p:nvPr>
            <p:ph type="dt" sz="half" idx="10"/>
          </p:nvPr>
        </p:nvSpPr>
        <p:spPr/>
        <p:txBody>
          <a:bodyPr/>
          <a:lstStyle/>
          <a:p>
            <a:fld id="{80A6A8CA-80BD-4847-B847-DA18093166C3}" type="datetimeFigureOut">
              <a:rPr lang="en-US" smtClean="0"/>
              <a:t>10/21/2025</a:t>
            </a:fld>
            <a:endParaRPr lang="en-US"/>
          </a:p>
        </p:txBody>
      </p:sp>
      <p:sp>
        <p:nvSpPr>
          <p:cNvPr id="6" name="Footer Placeholder 5">
            <a:extLst>
              <a:ext uri="{FF2B5EF4-FFF2-40B4-BE49-F238E27FC236}">
                <a16:creationId xmlns:a16="http://schemas.microsoft.com/office/drawing/2014/main" id="{5A32904A-DF73-9C5A-59A6-19F6E5B503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5A75C7-C66C-0456-18D2-F451923BBA94}"/>
              </a:ext>
            </a:extLst>
          </p:cNvPr>
          <p:cNvSpPr>
            <a:spLocks noGrp="1"/>
          </p:cNvSpPr>
          <p:nvPr>
            <p:ph type="sldNum" sz="quarter" idx="12"/>
          </p:nvPr>
        </p:nvSpPr>
        <p:spPr/>
        <p:txBody>
          <a:bodyPr/>
          <a:lstStyle/>
          <a:p>
            <a:fld id="{5AF16059-6D19-485B-9370-7EF69C790FBE}" type="slidenum">
              <a:rPr lang="en-US" smtClean="0"/>
              <a:t>‹#›</a:t>
            </a:fld>
            <a:endParaRPr lang="en-US"/>
          </a:p>
        </p:txBody>
      </p:sp>
    </p:spTree>
    <p:extLst>
      <p:ext uri="{BB962C8B-B14F-4D97-AF65-F5344CB8AC3E}">
        <p14:creationId xmlns:p14="http://schemas.microsoft.com/office/powerpoint/2010/main" val="2910234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F5041-9A8A-5B87-7FB6-5F3D758978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8255F3-7E67-D36B-7BE6-D4EE49FCEA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DF4A31-8BB4-BFF2-C2FD-FFA99E7DFC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6F0042-4A40-9DB0-4FA9-086A61191C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0557BB-0192-FD97-5632-171DF565ED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631DE2-8BB7-BA82-9716-5ED27F21788F}"/>
              </a:ext>
            </a:extLst>
          </p:cNvPr>
          <p:cNvSpPr>
            <a:spLocks noGrp="1"/>
          </p:cNvSpPr>
          <p:nvPr>
            <p:ph type="dt" sz="half" idx="10"/>
          </p:nvPr>
        </p:nvSpPr>
        <p:spPr/>
        <p:txBody>
          <a:bodyPr/>
          <a:lstStyle/>
          <a:p>
            <a:fld id="{80A6A8CA-80BD-4847-B847-DA18093166C3}" type="datetimeFigureOut">
              <a:rPr lang="en-US" smtClean="0"/>
              <a:t>10/21/2025</a:t>
            </a:fld>
            <a:endParaRPr lang="en-US"/>
          </a:p>
        </p:txBody>
      </p:sp>
      <p:sp>
        <p:nvSpPr>
          <p:cNvPr id="8" name="Footer Placeholder 7">
            <a:extLst>
              <a:ext uri="{FF2B5EF4-FFF2-40B4-BE49-F238E27FC236}">
                <a16:creationId xmlns:a16="http://schemas.microsoft.com/office/drawing/2014/main" id="{6A632425-4095-B637-A8E8-877BC5F3A9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BEDFBD-416D-7BF5-D419-B49B8AEB4ADB}"/>
              </a:ext>
            </a:extLst>
          </p:cNvPr>
          <p:cNvSpPr>
            <a:spLocks noGrp="1"/>
          </p:cNvSpPr>
          <p:nvPr>
            <p:ph type="sldNum" sz="quarter" idx="12"/>
          </p:nvPr>
        </p:nvSpPr>
        <p:spPr/>
        <p:txBody>
          <a:bodyPr/>
          <a:lstStyle/>
          <a:p>
            <a:fld id="{5AF16059-6D19-485B-9370-7EF69C790FBE}" type="slidenum">
              <a:rPr lang="en-US" smtClean="0"/>
              <a:t>‹#›</a:t>
            </a:fld>
            <a:endParaRPr lang="en-US"/>
          </a:p>
        </p:txBody>
      </p:sp>
    </p:spTree>
    <p:extLst>
      <p:ext uri="{BB962C8B-B14F-4D97-AF65-F5344CB8AC3E}">
        <p14:creationId xmlns:p14="http://schemas.microsoft.com/office/powerpoint/2010/main" val="3662602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4F5AE-5CB9-AF50-CD0E-584B574711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64FA1B-323E-002E-24F6-12575E6C344A}"/>
              </a:ext>
            </a:extLst>
          </p:cNvPr>
          <p:cNvSpPr>
            <a:spLocks noGrp="1"/>
          </p:cNvSpPr>
          <p:nvPr>
            <p:ph type="dt" sz="half" idx="10"/>
          </p:nvPr>
        </p:nvSpPr>
        <p:spPr/>
        <p:txBody>
          <a:bodyPr/>
          <a:lstStyle/>
          <a:p>
            <a:fld id="{80A6A8CA-80BD-4847-B847-DA18093166C3}" type="datetimeFigureOut">
              <a:rPr lang="en-US" smtClean="0"/>
              <a:t>10/21/2025</a:t>
            </a:fld>
            <a:endParaRPr lang="en-US"/>
          </a:p>
        </p:txBody>
      </p:sp>
      <p:sp>
        <p:nvSpPr>
          <p:cNvPr id="4" name="Footer Placeholder 3">
            <a:extLst>
              <a:ext uri="{FF2B5EF4-FFF2-40B4-BE49-F238E27FC236}">
                <a16:creationId xmlns:a16="http://schemas.microsoft.com/office/drawing/2014/main" id="{D2669136-4639-C89B-B251-40A072E39C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4593D7-92AB-4029-709A-EC4BC5E1DC8D}"/>
              </a:ext>
            </a:extLst>
          </p:cNvPr>
          <p:cNvSpPr>
            <a:spLocks noGrp="1"/>
          </p:cNvSpPr>
          <p:nvPr>
            <p:ph type="sldNum" sz="quarter" idx="12"/>
          </p:nvPr>
        </p:nvSpPr>
        <p:spPr/>
        <p:txBody>
          <a:bodyPr/>
          <a:lstStyle/>
          <a:p>
            <a:fld id="{5AF16059-6D19-485B-9370-7EF69C790FBE}" type="slidenum">
              <a:rPr lang="en-US" smtClean="0"/>
              <a:t>‹#›</a:t>
            </a:fld>
            <a:endParaRPr lang="en-US"/>
          </a:p>
        </p:txBody>
      </p:sp>
    </p:spTree>
    <p:extLst>
      <p:ext uri="{BB962C8B-B14F-4D97-AF65-F5344CB8AC3E}">
        <p14:creationId xmlns:p14="http://schemas.microsoft.com/office/powerpoint/2010/main" val="3924449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44AD49-8126-5653-2FF1-A0ECFADF8B6E}"/>
              </a:ext>
            </a:extLst>
          </p:cNvPr>
          <p:cNvSpPr>
            <a:spLocks noGrp="1"/>
          </p:cNvSpPr>
          <p:nvPr>
            <p:ph type="dt" sz="half" idx="10"/>
          </p:nvPr>
        </p:nvSpPr>
        <p:spPr/>
        <p:txBody>
          <a:bodyPr/>
          <a:lstStyle/>
          <a:p>
            <a:fld id="{80A6A8CA-80BD-4847-B847-DA18093166C3}" type="datetimeFigureOut">
              <a:rPr lang="en-US" smtClean="0"/>
              <a:t>10/21/2025</a:t>
            </a:fld>
            <a:endParaRPr lang="en-US"/>
          </a:p>
        </p:txBody>
      </p:sp>
      <p:sp>
        <p:nvSpPr>
          <p:cNvPr id="3" name="Footer Placeholder 2">
            <a:extLst>
              <a:ext uri="{FF2B5EF4-FFF2-40B4-BE49-F238E27FC236}">
                <a16:creationId xmlns:a16="http://schemas.microsoft.com/office/drawing/2014/main" id="{19E4E641-EC5B-0624-4DF8-3D98331795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A4F16C-BE03-5602-FDA2-65FA592392CE}"/>
              </a:ext>
            </a:extLst>
          </p:cNvPr>
          <p:cNvSpPr>
            <a:spLocks noGrp="1"/>
          </p:cNvSpPr>
          <p:nvPr>
            <p:ph type="sldNum" sz="quarter" idx="12"/>
          </p:nvPr>
        </p:nvSpPr>
        <p:spPr/>
        <p:txBody>
          <a:bodyPr/>
          <a:lstStyle/>
          <a:p>
            <a:fld id="{5AF16059-6D19-485B-9370-7EF69C790FBE}" type="slidenum">
              <a:rPr lang="en-US" smtClean="0"/>
              <a:t>‹#›</a:t>
            </a:fld>
            <a:endParaRPr lang="en-US"/>
          </a:p>
        </p:txBody>
      </p:sp>
    </p:spTree>
    <p:extLst>
      <p:ext uri="{BB962C8B-B14F-4D97-AF65-F5344CB8AC3E}">
        <p14:creationId xmlns:p14="http://schemas.microsoft.com/office/powerpoint/2010/main" val="4158706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12A73-5F1D-04F5-21CD-147164C9CD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88413E-6B09-83C2-906E-65EF825C99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A1C900-50A1-5315-B02F-3E04B3BCA4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66C31F-593A-39EB-A488-1F550168F184}"/>
              </a:ext>
            </a:extLst>
          </p:cNvPr>
          <p:cNvSpPr>
            <a:spLocks noGrp="1"/>
          </p:cNvSpPr>
          <p:nvPr>
            <p:ph type="dt" sz="half" idx="10"/>
          </p:nvPr>
        </p:nvSpPr>
        <p:spPr/>
        <p:txBody>
          <a:bodyPr/>
          <a:lstStyle/>
          <a:p>
            <a:fld id="{80A6A8CA-80BD-4847-B847-DA18093166C3}" type="datetimeFigureOut">
              <a:rPr lang="en-US" smtClean="0"/>
              <a:t>10/21/2025</a:t>
            </a:fld>
            <a:endParaRPr lang="en-US"/>
          </a:p>
        </p:txBody>
      </p:sp>
      <p:sp>
        <p:nvSpPr>
          <p:cNvPr id="6" name="Footer Placeholder 5">
            <a:extLst>
              <a:ext uri="{FF2B5EF4-FFF2-40B4-BE49-F238E27FC236}">
                <a16:creationId xmlns:a16="http://schemas.microsoft.com/office/drawing/2014/main" id="{68320A55-58CF-0457-8DE1-A22178246E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1E2867-902B-C9E8-5F62-D20F8BBEB661}"/>
              </a:ext>
            </a:extLst>
          </p:cNvPr>
          <p:cNvSpPr>
            <a:spLocks noGrp="1"/>
          </p:cNvSpPr>
          <p:nvPr>
            <p:ph type="sldNum" sz="quarter" idx="12"/>
          </p:nvPr>
        </p:nvSpPr>
        <p:spPr/>
        <p:txBody>
          <a:bodyPr/>
          <a:lstStyle/>
          <a:p>
            <a:fld id="{5AF16059-6D19-485B-9370-7EF69C790FBE}" type="slidenum">
              <a:rPr lang="en-US" smtClean="0"/>
              <a:t>‹#›</a:t>
            </a:fld>
            <a:endParaRPr lang="en-US"/>
          </a:p>
        </p:txBody>
      </p:sp>
    </p:spTree>
    <p:extLst>
      <p:ext uri="{BB962C8B-B14F-4D97-AF65-F5344CB8AC3E}">
        <p14:creationId xmlns:p14="http://schemas.microsoft.com/office/powerpoint/2010/main" val="2681081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2215B-9893-5442-E667-BA3136C3FA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89344D-1645-B62E-F5AB-1BE6728955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339880-FC14-1B0B-CD32-81C82309A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4E1102-D550-A099-CB4A-1D6D968BBDE9}"/>
              </a:ext>
            </a:extLst>
          </p:cNvPr>
          <p:cNvSpPr>
            <a:spLocks noGrp="1"/>
          </p:cNvSpPr>
          <p:nvPr>
            <p:ph type="dt" sz="half" idx="10"/>
          </p:nvPr>
        </p:nvSpPr>
        <p:spPr/>
        <p:txBody>
          <a:bodyPr/>
          <a:lstStyle/>
          <a:p>
            <a:fld id="{80A6A8CA-80BD-4847-B847-DA18093166C3}" type="datetimeFigureOut">
              <a:rPr lang="en-US" smtClean="0"/>
              <a:t>10/21/2025</a:t>
            </a:fld>
            <a:endParaRPr lang="en-US"/>
          </a:p>
        </p:txBody>
      </p:sp>
      <p:sp>
        <p:nvSpPr>
          <p:cNvPr id="6" name="Footer Placeholder 5">
            <a:extLst>
              <a:ext uri="{FF2B5EF4-FFF2-40B4-BE49-F238E27FC236}">
                <a16:creationId xmlns:a16="http://schemas.microsoft.com/office/drawing/2014/main" id="{3DCB6651-C212-6F72-89D4-15B7E73811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96CCE3-FDB4-67E0-C05B-78F661833083}"/>
              </a:ext>
            </a:extLst>
          </p:cNvPr>
          <p:cNvSpPr>
            <a:spLocks noGrp="1"/>
          </p:cNvSpPr>
          <p:nvPr>
            <p:ph type="sldNum" sz="quarter" idx="12"/>
          </p:nvPr>
        </p:nvSpPr>
        <p:spPr/>
        <p:txBody>
          <a:bodyPr/>
          <a:lstStyle/>
          <a:p>
            <a:fld id="{5AF16059-6D19-485B-9370-7EF69C790FBE}" type="slidenum">
              <a:rPr lang="en-US" smtClean="0"/>
              <a:t>‹#›</a:t>
            </a:fld>
            <a:endParaRPr lang="en-US"/>
          </a:p>
        </p:txBody>
      </p:sp>
    </p:spTree>
    <p:extLst>
      <p:ext uri="{BB962C8B-B14F-4D97-AF65-F5344CB8AC3E}">
        <p14:creationId xmlns:p14="http://schemas.microsoft.com/office/powerpoint/2010/main" val="3146468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B5A769-E400-E1F4-2D4E-BF450D7B0F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62D52C-65BB-59DC-D815-8E72E8DFCE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A4CF67-E770-A99F-775A-1844C4FF6E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0A6A8CA-80BD-4847-B847-DA18093166C3}" type="datetimeFigureOut">
              <a:rPr lang="en-US" smtClean="0"/>
              <a:t>10/21/2025</a:t>
            </a:fld>
            <a:endParaRPr lang="en-US"/>
          </a:p>
        </p:txBody>
      </p:sp>
      <p:sp>
        <p:nvSpPr>
          <p:cNvPr id="5" name="Footer Placeholder 4">
            <a:extLst>
              <a:ext uri="{FF2B5EF4-FFF2-40B4-BE49-F238E27FC236}">
                <a16:creationId xmlns:a16="http://schemas.microsoft.com/office/drawing/2014/main" id="{A509E796-C8A0-F1F5-F227-D0650B0247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CC92E3B-2B0E-7748-F969-F8CCB468DD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AF16059-6D19-485B-9370-7EF69C790FBE}" type="slidenum">
              <a:rPr lang="en-US" smtClean="0"/>
              <a:t>‹#›</a:t>
            </a:fld>
            <a:endParaRPr lang="en-US"/>
          </a:p>
        </p:txBody>
      </p:sp>
    </p:spTree>
    <p:extLst>
      <p:ext uri="{BB962C8B-B14F-4D97-AF65-F5344CB8AC3E}">
        <p14:creationId xmlns:p14="http://schemas.microsoft.com/office/powerpoint/2010/main" val="848195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HNBCVM4KbU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35" name="Group 1034">
            <a:extLst>
              <a:ext uri="{FF2B5EF4-FFF2-40B4-BE49-F238E27FC236}">
                <a16:creationId xmlns:a16="http://schemas.microsoft.com/office/drawing/2014/main" id="{601C064A-E6E4-44D2-B345-2BB7514A70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036" name="Color">
              <a:extLst>
                <a:ext uri="{FF2B5EF4-FFF2-40B4-BE49-F238E27FC236}">
                  <a16:creationId xmlns:a16="http://schemas.microsoft.com/office/drawing/2014/main" id="{DB12EA1C-AD22-49E2-9660-D9CDC6B61C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7" name="Color">
              <a:extLst>
                <a:ext uri="{FF2B5EF4-FFF2-40B4-BE49-F238E27FC236}">
                  <a16:creationId xmlns:a16="http://schemas.microsoft.com/office/drawing/2014/main" id="{67CE115B-4A96-4B14-8520-5C5FC624E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9" name="Color">
            <a:extLst>
              <a:ext uri="{FF2B5EF4-FFF2-40B4-BE49-F238E27FC236}">
                <a16:creationId xmlns:a16="http://schemas.microsoft.com/office/drawing/2014/main" id="{D1945E2A-ABF1-415C-B37A-BD0A5C199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rgbClr val="FD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Achieve maximum results.">
            <a:extLst>
              <a:ext uri="{FF2B5EF4-FFF2-40B4-BE49-F238E27FC236}">
                <a16:creationId xmlns:a16="http://schemas.microsoft.com/office/drawing/2014/main" id="{DA17DA1E-0823-06F6-924F-D815BF59DA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676" r="5574"/>
          <a:stretch>
            <a:fillRect/>
          </a:stretch>
        </p:blipFill>
        <p:spPr bwMode="auto">
          <a:xfrm>
            <a:off x="4747306" y="653615"/>
            <a:ext cx="6701945" cy="5540004"/>
          </a:xfrm>
          <a:prstGeom prst="rect">
            <a:avLst/>
          </a:prstGeom>
          <a:noFill/>
          <a:extLst>
            <a:ext uri="{909E8E84-426E-40DD-AFC4-6F175D3DCCD1}">
              <a14:hiddenFill xmlns:a14="http://schemas.microsoft.com/office/drawing/2010/main">
                <a:solidFill>
                  <a:srgbClr val="FFFFFF"/>
                </a:solidFill>
              </a14:hiddenFill>
            </a:ext>
          </a:extLst>
        </p:spPr>
      </p:pic>
      <p:grpSp>
        <p:nvGrpSpPr>
          <p:cNvPr id="1041" name="Group 1040">
            <a:extLst>
              <a:ext uri="{FF2B5EF4-FFF2-40B4-BE49-F238E27FC236}">
                <a16:creationId xmlns:a16="http://schemas.microsoft.com/office/drawing/2014/main" id="{BCCEE623-F22A-4681-990C-036558C135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064" name="Freeform: Shape 1063">
              <a:extLst>
                <a:ext uri="{FF2B5EF4-FFF2-40B4-BE49-F238E27FC236}">
                  <a16:creationId xmlns:a16="http://schemas.microsoft.com/office/drawing/2014/main" id="{39928A56-DDFB-4B12-BB34-20833166BD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Freeform: Shape 1042">
              <a:extLst>
                <a:ext uri="{FF2B5EF4-FFF2-40B4-BE49-F238E27FC236}">
                  <a16:creationId xmlns:a16="http://schemas.microsoft.com/office/drawing/2014/main" id="{6B3765F0-85F4-4EB3-93DA-59F421CD4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Freeform: Shape 1043">
              <a:extLst>
                <a:ext uri="{FF2B5EF4-FFF2-40B4-BE49-F238E27FC236}">
                  <a16:creationId xmlns:a16="http://schemas.microsoft.com/office/drawing/2014/main" id="{38E03A00-A562-4753-8BA0-93F8B05DE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Freeform: Shape 1044">
              <a:extLst>
                <a:ext uri="{FF2B5EF4-FFF2-40B4-BE49-F238E27FC236}">
                  <a16:creationId xmlns:a16="http://schemas.microsoft.com/office/drawing/2014/main" id="{55F5D032-1BA8-410D-B68E-0DD597582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Freeform: Shape 1045">
              <a:extLst>
                <a:ext uri="{FF2B5EF4-FFF2-40B4-BE49-F238E27FC236}">
                  <a16:creationId xmlns:a16="http://schemas.microsoft.com/office/drawing/2014/main" id="{8BA3FCDE-79E0-49F5-A381-232AB935D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Freeform: Shape 1046">
              <a:extLst>
                <a:ext uri="{FF2B5EF4-FFF2-40B4-BE49-F238E27FC236}">
                  <a16:creationId xmlns:a16="http://schemas.microsoft.com/office/drawing/2014/main" id="{0E27297F-31E8-46C6-8569-1FD12C653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Freeform: Shape 1047">
              <a:extLst>
                <a:ext uri="{FF2B5EF4-FFF2-40B4-BE49-F238E27FC236}">
                  <a16:creationId xmlns:a16="http://schemas.microsoft.com/office/drawing/2014/main" id="{A374C063-2A46-4D9F-A085-0FB2F194C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8DCBDD8-4445-F34E-2856-12F4D0DCB392}"/>
              </a:ext>
            </a:extLst>
          </p:cNvPr>
          <p:cNvSpPr>
            <a:spLocks noGrp="1"/>
          </p:cNvSpPr>
          <p:nvPr>
            <p:ph type="title"/>
          </p:nvPr>
        </p:nvSpPr>
        <p:spPr>
          <a:xfrm>
            <a:off x="786385" y="841249"/>
            <a:ext cx="3761709" cy="3018870"/>
          </a:xfrm>
        </p:spPr>
        <p:txBody>
          <a:bodyPr anchor="b">
            <a:normAutofit/>
          </a:bodyPr>
          <a:lstStyle/>
          <a:p>
            <a:r>
              <a:rPr lang="en-US" sz="4000" dirty="0" err="1">
                <a:solidFill>
                  <a:schemeClr val="tx2"/>
                </a:solidFill>
              </a:rPr>
              <a:t>Graad</a:t>
            </a:r>
            <a:r>
              <a:rPr lang="en-US" sz="4000" dirty="0">
                <a:solidFill>
                  <a:schemeClr val="tx2"/>
                </a:solidFill>
              </a:rPr>
              <a:t> 12 </a:t>
            </a:r>
            <a:r>
              <a:rPr lang="en-US" sz="4000" dirty="0" err="1">
                <a:solidFill>
                  <a:schemeClr val="tx2"/>
                </a:solidFill>
              </a:rPr>
              <a:t>Selfontwikkeling</a:t>
            </a:r>
            <a:r>
              <a:rPr lang="en-US" sz="4000" dirty="0">
                <a:solidFill>
                  <a:schemeClr val="tx2"/>
                </a:solidFill>
              </a:rPr>
              <a:t> in die </a:t>
            </a:r>
            <a:r>
              <a:rPr lang="en-US" sz="4000" dirty="0" err="1">
                <a:solidFill>
                  <a:schemeClr val="tx2"/>
                </a:solidFill>
              </a:rPr>
              <a:t>samelewing</a:t>
            </a:r>
            <a:endParaRPr lang="en-US" sz="4000" dirty="0">
              <a:solidFill>
                <a:schemeClr val="tx2"/>
              </a:solidFill>
            </a:endParaRPr>
          </a:p>
        </p:txBody>
      </p:sp>
      <p:sp>
        <p:nvSpPr>
          <p:cNvPr id="3" name="Content Placeholder 2">
            <a:extLst>
              <a:ext uri="{FF2B5EF4-FFF2-40B4-BE49-F238E27FC236}">
                <a16:creationId xmlns:a16="http://schemas.microsoft.com/office/drawing/2014/main" id="{5B2B30F4-1A86-79F9-B675-9741C67EA1CF}"/>
              </a:ext>
            </a:extLst>
          </p:cNvPr>
          <p:cNvSpPr>
            <a:spLocks noGrp="1"/>
          </p:cNvSpPr>
          <p:nvPr>
            <p:ph idx="1"/>
          </p:nvPr>
        </p:nvSpPr>
        <p:spPr>
          <a:xfrm>
            <a:off x="786383" y="3952172"/>
            <a:ext cx="3761709" cy="2229172"/>
          </a:xfrm>
        </p:spPr>
        <p:txBody>
          <a:bodyPr anchor="t">
            <a:normAutofit/>
          </a:bodyPr>
          <a:lstStyle/>
          <a:p>
            <a:pPr marL="0" indent="0">
              <a:buNone/>
            </a:pPr>
            <a:r>
              <a:rPr lang="en-US" sz="1800" dirty="0" err="1">
                <a:solidFill>
                  <a:schemeClr val="tx2"/>
                </a:solidFill>
              </a:rPr>
              <a:t>Kwartaal</a:t>
            </a:r>
            <a:r>
              <a:rPr lang="en-US" sz="1800" dirty="0">
                <a:solidFill>
                  <a:schemeClr val="tx2"/>
                </a:solidFill>
              </a:rPr>
              <a:t> 1</a:t>
            </a:r>
            <a:br>
              <a:rPr lang="en-US" sz="1800" dirty="0">
                <a:solidFill>
                  <a:schemeClr val="tx2"/>
                </a:solidFill>
              </a:rPr>
            </a:br>
            <a:r>
              <a:rPr lang="en-US" sz="1800" dirty="0">
                <a:solidFill>
                  <a:schemeClr val="tx2"/>
                </a:solidFill>
              </a:rPr>
              <a:t>Les 2: </a:t>
            </a:r>
            <a:r>
              <a:rPr lang="en-US" sz="1800" dirty="0" err="1">
                <a:solidFill>
                  <a:schemeClr val="tx2"/>
                </a:solidFill>
              </a:rPr>
              <a:t>Assessering</a:t>
            </a:r>
            <a:r>
              <a:rPr lang="en-US" sz="1800" dirty="0">
                <a:solidFill>
                  <a:schemeClr val="tx2"/>
                </a:solidFill>
              </a:rPr>
              <a:t> van </a:t>
            </a:r>
            <a:r>
              <a:rPr lang="en-US" sz="1800" dirty="0" err="1">
                <a:solidFill>
                  <a:schemeClr val="tx2"/>
                </a:solidFill>
              </a:rPr>
              <a:t>stresvlakke</a:t>
            </a:r>
            <a:endParaRPr lang="en-US" sz="1800" dirty="0">
              <a:solidFill>
                <a:schemeClr val="tx2"/>
              </a:solidFill>
            </a:endParaRPr>
          </a:p>
          <a:p>
            <a:pPr marL="0" indent="0">
              <a:buNone/>
            </a:pPr>
            <a:endParaRPr lang="en-US" sz="1800" dirty="0">
              <a:solidFill>
                <a:schemeClr val="tx2"/>
              </a:solidFill>
            </a:endParaRPr>
          </a:p>
        </p:txBody>
      </p:sp>
      <p:pic>
        <p:nvPicPr>
          <p:cNvPr id="4" name="Picture 3">
            <a:extLst>
              <a:ext uri="{FF2B5EF4-FFF2-40B4-BE49-F238E27FC236}">
                <a16:creationId xmlns:a16="http://schemas.microsoft.com/office/drawing/2014/main" id="{FF52CC38-7FBD-DBBF-B1B0-14C17F440469}"/>
              </a:ext>
            </a:extLst>
          </p:cNvPr>
          <p:cNvPicPr>
            <a:picLocks noChangeAspect="1"/>
          </p:cNvPicPr>
          <p:nvPr/>
        </p:nvPicPr>
        <p:blipFill>
          <a:blip r:embed="rId4"/>
          <a:stretch>
            <a:fillRect/>
          </a:stretch>
        </p:blipFill>
        <p:spPr>
          <a:xfrm>
            <a:off x="10826378" y="0"/>
            <a:ext cx="1365622" cy="469433"/>
          </a:xfrm>
          <a:prstGeom prst="rect">
            <a:avLst/>
          </a:prstGeom>
        </p:spPr>
      </p:pic>
      <p:sp>
        <p:nvSpPr>
          <p:cNvPr id="5" name="Rectangle 4">
            <a:extLst>
              <a:ext uri="{FF2B5EF4-FFF2-40B4-BE49-F238E27FC236}">
                <a16:creationId xmlns:a16="http://schemas.microsoft.com/office/drawing/2014/main" id="{0A903E05-F521-49AC-399C-E1A060D8D956}"/>
              </a:ext>
            </a:extLst>
          </p:cNvPr>
          <p:cNvSpPr/>
          <p:nvPr/>
        </p:nvSpPr>
        <p:spPr>
          <a:xfrm>
            <a:off x="4747306" y="653615"/>
            <a:ext cx="6701945" cy="5550770"/>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2400" b="1" dirty="0" err="1"/>
              <a:t>Verstaan</a:t>
            </a:r>
            <a:r>
              <a:rPr lang="en-GB" sz="2400" b="1" dirty="0"/>
              <a:t> </a:t>
            </a:r>
            <a:r>
              <a:rPr lang="en-GB" sz="2400" b="1" dirty="0" err="1"/>
              <a:t>stres</a:t>
            </a:r>
            <a:endParaRPr lang="en-GB" sz="2400" b="1" dirty="0"/>
          </a:p>
          <a:p>
            <a:pPr marL="285750" indent="-285750">
              <a:buFont typeface="Arial" panose="020B0604020202020204" pitchFamily="34" charset="0"/>
              <a:buChar char="•"/>
            </a:pPr>
            <a:r>
              <a:rPr lang="nl-NL" sz="2400" dirty="0"/>
              <a:t>Stres is 'n normale deel van die lewe – en kan positief of negatief wees.</a:t>
            </a:r>
          </a:p>
          <a:p>
            <a:pPr marL="742950" lvl="1" indent="-285750">
              <a:buFont typeface="Arial" panose="020B0604020202020204" pitchFamily="34" charset="0"/>
              <a:buChar char="•"/>
            </a:pPr>
            <a:r>
              <a:rPr lang="en-GB" sz="2400" dirty="0" err="1"/>
              <a:t>Positief</a:t>
            </a:r>
            <a:r>
              <a:rPr lang="en-GB" sz="2400" dirty="0"/>
              <a:t>: </a:t>
            </a:r>
            <a:r>
              <a:rPr lang="en-GB" sz="2400" dirty="0" err="1"/>
              <a:t>korttermynstres</a:t>
            </a:r>
            <a:r>
              <a:rPr lang="en-GB" sz="2400" dirty="0"/>
              <a:t> wat </a:t>
            </a:r>
            <a:r>
              <a:rPr lang="en-GB" sz="2400" dirty="0" err="1"/>
              <a:t>aksie</a:t>
            </a:r>
            <a:r>
              <a:rPr lang="en-GB" sz="2400" dirty="0"/>
              <a:t> </a:t>
            </a:r>
            <a:r>
              <a:rPr lang="en-GB" sz="2400" dirty="0" err="1"/>
              <a:t>motiveer</a:t>
            </a:r>
            <a:r>
              <a:rPr lang="en-GB" sz="2400" dirty="0"/>
              <a:t> (</a:t>
            </a:r>
            <a:r>
              <a:rPr lang="en-GB" sz="2400" dirty="0" err="1"/>
              <a:t>bv</a:t>
            </a:r>
            <a:r>
              <a:rPr lang="en-GB" sz="2400" dirty="0"/>
              <a:t>. </a:t>
            </a:r>
            <a:r>
              <a:rPr lang="en-GB" sz="2400" dirty="0" err="1"/>
              <a:t>voor</a:t>
            </a:r>
            <a:r>
              <a:rPr lang="en-GB" sz="2400" dirty="0"/>
              <a:t> 'n </a:t>
            </a:r>
            <a:r>
              <a:rPr lang="en-GB" sz="2400" dirty="0" err="1"/>
              <a:t>wedloop</a:t>
            </a:r>
            <a:r>
              <a:rPr lang="en-GB" sz="2400" dirty="0"/>
              <a:t> of </a:t>
            </a:r>
            <a:r>
              <a:rPr lang="en-GB" sz="2400" dirty="0" err="1"/>
              <a:t>toets</a:t>
            </a:r>
            <a:r>
              <a:rPr lang="en-GB" sz="2400" dirty="0"/>
              <a:t>).</a:t>
            </a:r>
          </a:p>
          <a:p>
            <a:pPr marL="742950" lvl="1" indent="-285750">
              <a:buFont typeface="Arial" panose="020B0604020202020204" pitchFamily="34" charset="0"/>
              <a:buChar char="•"/>
            </a:pPr>
            <a:r>
              <a:rPr lang="nl-NL" sz="2400" dirty="0"/>
              <a:t>Negatief: langtermynstres wat jou gesondheid kan benadeel (bv. swak slaap, naarheid, ooreet).</a:t>
            </a:r>
          </a:p>
          <a:p>
            <a:pPr marL="742950" lvl="1"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err="1"/>
              <a:t>Almal</a:t>
            </a:r>
            <a:r>
              <a:rPr lang="en-GB" sz="2400" dirty="0"/>
              <a:t> </a:t>
            </a:r>
            <a:r>
              <a:rPr lang="en-GB" sz="2400" dirty="0" err="1"/>
              <a:t>ervaar</a:t>
            </a:r>
            <a:r>
              <a:rPr lang="en-GB" sz="2400" dirty="0"/>
              <a:t> </a:t>
            </a:r>
            <a:r>
              <a:rPr lang="en-GB" sz="2400" dirty="0" err="1"/>
              <a:t>stres</a:t>
            </a:r>
            <a:r>
              <a:rPr lang="en-GB" sz="2400" dirty="0"/>
              <a:t> </a:t>
            </a:r>
            <a:r>
              <a:rPr lang="en-GB" sz="2400" dirty="0" err="1"/>
              <a:t>anders</a:t>
            </a:r>
            <a:r>
              <a:rPr lang="en-GB" sz="2400" dirty="0"/>
              <a:t>.</a:t>
            </a:r>
          </a:p>
          <a:p>
            <a:pPr marL="285750" indent="-285750">
              <a:buFont typeface="Arial" panose="020B0604020202020204" pitchFamily="34" charset="0"/>
              <a:buChar char="•"/>
            </a:pPr>
            <a:r>
              <a:rPr lang="nl-NL" sz="2400" dirty="0"/>
              <a:t>Om stres te bestuur, moet ons eers erken hoe gestres ons is.</a:t>
            </a:r>
          </a:p>
          <a:p>
            <a:pPr marL="285750" indent="-285750">
              <a:buFont typeface="Arial" panose="020B0604020202020204" pitchFamily="34" charset="0"/>
              <a:buChar char="•"/>
            </a:pPr>
            <a:r>
              <a:rPr lang="nl-NL" sz="2400" dirty="0"/>
              <a:t>Vandag sal ons vaardighede aanleer om stres effektief te bestuur.</a:t>
            </a:r>
            <a:endParaRPr lang="en-GB" dirty="0"/>
          </a:p>
        </p:txBody>
      </p:sp>
    </p:spTree>
    <p:extLst>
      <p:ext uri="{BB962C8B-B14F-4D97-AF65-F5344CB8AC3E}">
        <p14:creationId xmlns:p14="http://schemas.microsoft.com/office/powerpoint/2010/main" val="114428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A0F63-773C-2308-49AF-E4DE294C5C74}"/>
              </a:ext>
            </a:extLst>
          </p:cNvPr>
          <p:cNvSpPr>
            <a:spLocks noGrp="1"/>
          </p:cNvSpPr>
          <p:nvPr>
            <p:ph type="title"/>
          </p:nvPr>
        </p:nvSpPr>
        <p:spPr>
          <a:xfrm>
            <a:off x="481013" y="3752849"/>
            <a:ext cx="3290887" cy="2452687"/>
          </a:xfrm>
        </p:spPr>
        <p:txBody>
          <a:bodyPr vert="horz" lIns="91440" tIns="45720" rIns="91440" bIns="45720" rtlCol="0" anchor="ctr">
            <a:normAutofit/>
          </a:bodyPr>
          <a:lstStyle/>
          <a:p>
            <a:r>
              <a:rPr lang="nl-NL" sz="3600" dirty="0"/>
              <a:t>Aktiwiteit: Wat veroorsaak stres in jou lewe?</a:t>
            </a:r>
            <a:endParaRPr lang="en-US" sz="3600" dirty="0"/>
          </a:p>
        </p:txBody>
      </p:sp>
      <p:pic>
        <p:nvPicPr>
          <p:cNvPr id="5" name="Picture 2" descr="Free Anti-Stress Balls Funny Troop photo and picture">
            <a:extLst>
              <a:ext uri="{FF2B5EF4-FFF2-40B4-BE49-F238E27FC236}">
                <a16:creationId xmlns:a16="http://schemas.microsoft.com/office/drawing/2014/main" id="{376A8C13-F690-F21D-CF41-24993B6236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544" b="33755"/>
          <a:stretch>
            <a:fillRect/>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graphicFrame>
        <p:nvGraphicFramePr>
          <p:cNvPr id="6" name="Content Placeholder 3">
            <a:extLst>
              <a:ext uri="{FF2B5EF4-FFF2-40B4-BE49-F238E27FC236}">
                <a16:creationId xmlns:a16="http://schemas.microsoft.com/office/drawing/2014/main" id="{F11741F2-6B81-8A33-C530-5561B5B1D4ED}"/>
              </a:ext>
            </a:extLst>
          </p:cNvPr>
          <p:cNvGraphicFramePr>
            <a:graphicFrameLocks noGrp="1"/>
          </p:cNvGraphicFramePr>
          <p:nvPr>
            <p:ph idx="1"/>
            <p:extLst>
              <p:ext uri="{D42A27DB-BD31-4B8C-83A1-F6EECF244321}">
                <p14:modId xmlns:p14="http://schemas.microsoft.com/office/powerpoint/2010/main" val="1406386565"/>
              </p:ext>
            </p:extLst>
          </p:nvPr>
        </p:nvGraphicFramePr>
        <p:xfrm>
          <a:off x="4223982" y="3752850"/>
          <a:ext cx="7485413" cy="28355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a:extLst>
              <a:ext uri="{FF2B5EF4-FFF2-40B4-BE49-F238E27FC236}">
                <a16:creationId xmlns:a16="http://schemas.microsoft.com/office/drawing/2014/main" id="{89F40765-7826-1865-EAF0-FAA92061403F}"/>
              </a:ext>
            </a:extLst>
          </p:cNvPr>
          <p:cNvPicPr>
            <a:picLocks noChangeAspect="1"/>
          </p:cNvPicPr>
          <p:nvPr/>
        </p:nvPicPr>
        <p:blipFill>
          <a:blip r:embed="rId9"/>
          <a:stretch>
            <a:fillRect/>
          </a:stretch>
        </p:blipFill>
        <p:spPr>
          <a:xfrm>
            <a:off x="10826378" y="0"/>
            <a:ext cx="1365622" cy="469433"/>
          </a:xfrm>
          <a:prstGeom prst="rect">
            <a:avLst/>
          </a:prstGeom>
        </p:spPr>
      </p:pic>
    </p:spTree>
    <p:extLst>
      <p:ext uri="{BB962C8B-B14F-4D97-AF65-F5344CB8AC3E}">
        <p14:creationId xmlns:p14="http://schemas.microsoft.com/office/powerpoint/2010/main" val="4217492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2"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24" name="Group 23">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8"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6"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28" name="Group 2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9" name="Freeform: Shape 2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0" name="Freeform: Shape 2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1" name="Freeform: Shape 3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2" name="Freeform: Shape 3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3" name="Freeform: Shape 3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4" name="Freeform: Shape 3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5" name="Freeform: Shape 3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4" name="Title 3">
            <a:extLst>
              <a:ext uri="{FF2B5EF4-FFF2-40B4-BE49-F238E27FC236}">
                <a16:creationId xmlns:a16="http://schemas.microsoft.com/office/drawing/2014/main" id="{FA1F18C5-2DAC-4031-290F-7CCB502AB604}"/>
              </a:ext>
            </a:extLst>
          </p:cNvPr>
          <p:cNvSpPr>
            <a:spLocks noGrp="1"/>
          </p:cNvSpPr>
          <p:nvPr>
            <p:ph type="title"/>
          </p:nvPr>
        </p:nvSpPr>
        <p:spPr>
          <a:xfrm>
            <a:off x="732196" y="513756"/>
            <a:ext cx="5129600" cy="5340097"/>
          </a:xfrm>
        </p:spPr>
        <p:txBody>
          <a:bodyPr anchor="ctr">
            <a:normAutofit/>
          </a:bodyPr>
          <a:lstStyle/>
          <a:p>
            <a:pPr algn="ctr"/>
            <a:r>
              <a:rPr lang="nl-NL" sz="4800" dirty="0">
                <a:solidFill>
                  <a:schemeClr val="bg1"/>
                </a:solidFill>
              </a:rPr>
              <a:t>Hoe om stres te hanteer</a:t>
            </a:r>
            <a:endParaRPr lang="af-ZA" sz="4800" dirty="0">
              <a:solidFill>
                <a:schemeClr val="bg1"/>
              </a:solidFill>
            </a:endParaRPr>
          </a:p>
        </p:txBody>
      </p:sp>
      <p:sp>
        <p:nvSpPr>
          <p:cNvPr id="3" name="Content Placeholder 2">
            <a:extLst>
              <a:ext uri="{FF2B5EF4-FFF2-40B4-BE49-F238E27FC236}">
                <a16:creationId xmlns:a16="http://schemas.microsoft.com/office/drawing/2014/main" id="{216F6C55-D697-743D-F245-B070CFA7F252}"/>
              </a:ext>
            </a:extLst>
          </p:cNvPr>
          <p:cNvSpPr>
            <a:spLocks noGrp="1"/>
          </p:cNvSpPr>
          <p:nvPr>
            <p:ph idx="1"/>
          </p:nvPr>
        </p:nvSpPr>
        <p:spPr>
          <a:xfrm>
            <a:off x="6464410" y="841247"/>
            <a:ext cx="4484536" cy="5340097"/>
          </a:xfrm>
        </p:spPr>
        <p:txBody>
          <a:bodyPr anchor="ctr">
            <a:normAutofit lnSpcReduction="10000"/>
          </a:bodyPr>
          <a:lstStyle/>
          <a:p>
            <a:r>
              <a:rPr lang="nl-NL" sz="1800" dirty="0">
                <a:solidFill>
                  <a:schemeClr val="tx2"/>
                </a:solidFill>
              </a:rPr>
              <a:t>Almal het verskillende maniere waarop hulle stres hanteer – sommige gesond, sommige ongesond.</a:t>
            </a:r>
          </a:p>
          <a:p>
            <a:r>
              <a:rPr lang="en-US" sz="1800" dirty="0">
                <a:solidFill>
                  <a:schemeClr val="tx2"/>
                </a:solidFill>
              </a:rPr>
              <a:t>KYK: </a:t>
            </a:r>
            <a:r>
              <a:rPr lang="en-US" sz="1800" b="1" dirty="0">
                <a:solidFill>
                  <a:schemeClr val="tx2"/>
                </a:solidFill>
              </a:rPr>
              <a:t>Bob Marley &amp; The Wailers - Three Little Birds (Official Music Video) </a:t>
            </a:r>
            <a:r>
              <a:rPr lang="en-ZA" sz="1800" u="sng" dirty="0">
                <a:solidFill>
                  <a:schemeClr val="tx2"/>
                </a:solidFill>
                <a:hlinkClick r:id="rId3"/>
              </a:rPr>
              <a:t>https://www.youtube.com/watch?v=HNBCVM4KbUM</a:t>
            </a:r>
            <a:r>
              <a:rPr lang="en-ZA" sz="1800" dirty="0">
                <a:solidFill>
                  <a:schemeClr val="tx2"/>
                </a:solidFill>
              </a:rPr>
              <a:t> (3 min 12 </a:t>
            </a:r>
            <a:r>
              <a:rPr lang="en-ZA" sz="1800" dirty="0" err="1">
                <a:solidFill>
                  <a:schemeClr val="tx2"/>
                </a:solidFill>
              </a:rPr>
              <a:t>sek</a:t>
            </a:r>
            <a:r>
              <a:rPr lang="en-ZA" sz="1800" dirty="0">
                <a:solidFill>
                  <a:schemeClr val="tx2"/>
                </a:solidFill>
              </a:rPr>
              <a:t>.)</a:t>
            </a:r>
          </a:p>
          <a:p>
            <a:r>
              <a:rPr lang="nl-NL" sz="1800" dirty="0">
                <a:solidFill>
                  <a:schemeClr val="tx2"/>
                </a:solidFill>
              </a:rPr>
              <a:t>Voltooi </a:t>
            </a:r>
            <a:r>
              <a:rPr lang="nl-NL" sz="1800" b="1" i="1" dirty="0">
                <a:solidFill>
                  <a:schemeClr val="tx2"/>
                </a:solidFill>
              </a:rPr>
              <a:t>Aktiwiteit 2 (</a:t>
            </a:r>
            <a:r>
              <a:rPr lang="nl-NL" sz="1800" b="1" i="1" u="sng" dirty="0">
                <a:solidFill>
                  <a:schemeClr val="tx2"/>
                </a:solidFill>
              </a:rPr>
              <a:t>Les 2 – Werkkaart</a:t>
            </a:r>
            <a:r>
              <a:rPr lang="nl-NL" sz="1800" b="1" i="1" dirty="0">
                <a:solidFill>
                  <a:schemeClr val="tx2"/>
                </a:solidFill>
              </a:rPr>
              <a:t>)</a:t>
            </a:r>
          </a:p>
          <a:p>
            <a:r>
              <a:rPr lang="en-GB" sz="1800" b="1" dirty="0" err="1">
                <a:solidFill>
                  <a:schemeClr val="tx2"/>
                </a:solidFill>
              </a:rPr>
              <a:t>Voorbeelde</a:t>
            </a:r>
            <a:r>
              <a:rPr lang="en-GB" sz="1800" b="1" dirty="0">
                <a:solidFill>
                  <a:schemeClr val="tx2"/>
                </a:solidFill>
              </a:rPr>
              <a:t> van </a:t>
            </a:r>
            <a:r>
              <a:rPr lang="en-GB" sz="1800" b="1" dirty="0" err="1">
                <a:solidFill>
                  <a:schemeClr val="tx2"/>
                </a:solidFill>
              </a:rPr>
              <a:t>hanteringsmeganismes</a:t>
            </a:r>
            <a:endParaRPr lang="en-GB" sz="1800" b="1" dirty="0">
              <a:solidFill>
                <a:schemeClr val="tx2"/>
              </a:solidFill>
            </a:endParaRPr>
          </a:p>
          <a:p>
            <a:r>
              <a:rPr lang="en-GB" sz="1800" b="1" dirty="0" err="1">
                <a:solidFill>
                  <a:schemeClr val="tx2"/>
                </a:solidFill>
              </a:rPr>
              <a:t>Gesonde</a:t>
            </a:r>
            <a:r>
              <a:rPr lang="en-GB" sz="1800" b="1" dirty="0">
                <a:solidFill>
                  <a:schemeClr val="tx2"/>
                </a:solidFill>
              </a:rPr>
              <a:t> </a:t>
            </a:r>
            <a:r>
              <a:rPr lang="en-GB" sz="1800" b="1" dirty="0" err="1">
                <a:solidFill>
                  <a:schemeClr val="tx2"/>
                </a:solidFill>
              </a:rPr>
              <a:t>hantering</a:t>
            </a:r>
            <a:r>
              <a:rPr lang="en-GB" sz="1800" b="1" dirty="0">
                <a:solidFill>
                  <a:schemeClr val="tx2"/>
                </a:solidFill>
              </a:rPr>
              <a:t>:</a:t>
            </a:r>
          </a:p>
          <a:p>
            <a:r>
              <a:rPr lang="en-GB" sz="1800" dirty="0">
                <a:solidFill>
                  <a:schemeClr val="tx2"/>
                </a:solidFill>
              </a:rPr>
              <a:t>Luister </a:t>
            </a:r>
            <a:r>
              <a:rPr lang="en-GB" sz="1800" dirty="0" err="1">
                <a:solidFill>
                  <a:schemeClr val="tx2"/>
                </a:solidFill>
              </a:rPr>
              <a:t>na</a:t>
            </a:r>
            <a:r>
              <a:rPr lang="en-GB" sz="1800" dirty="0">
                <a:solidFill>
                  <a:schemeClr val="tx2"/>
                </a:solidFill>
              </a:rPr>
              <a:t> </a:t>
            </a:r>
            <a:r>
              <a:rPr lang="en-GB" sz="1800" dirty="0" err="1">
                <a:solidFill>
                  <a:schemeClr val="tx2"/>
                </a:solidFill>
              </a:rPr>
              <a:t>rustige</a:t>
            </a:r>
            <a:r>
              <a:rPr lang="en-GB" sz="1800" dirty="0">
                <a:solidFill>
                  <a:schemeClr val="tx2"/>
                </a:solidFill>
              </a:rPr>
              <a:t> </a:t>
            </a:r>
            <a:r>
              <a:rPr lang="en-GB" sz="1800" dirty="0" err="1">
                <a:solidFill>
                  <a:schemeClr val="tx2"/>
                </a:solidFill>
              </a:rPr>
              <a:t>musiek</a:t>
            </a:r>
            <a:endParaRPr lang="en-GB" sz="1800" dirty="0">
              <a:solidFill>
                <a:schemeClr val="tx2"/>
              </a:solidFill>
            </a:endParaRPr>
          </a:p>
          <a:p>
            <a:r>
              <a:rPr lang="en-GB" sz="1800" dirty="0" err="1">
                <a:solidFill>
                  <a:schemeClr val="tx2"/>
                </a:solidFill>
              </a:rPr>
              <a:t>Bestee</a:t>
            </a:r>
            <a:r>
              <a:rPr lang="en-GB" sz="1800" dirty="0">
                <a:solidFill>
                  <a:schemeClr val="tx2"/>
                </a:solidFill>
              </a:rPr>
              <a:t> </a:t>
            </a:r>
            <a:r>
              <a:rPr lang="en-GB" sz="1800" dirty="0" err="1">
                <a:solidFill>
                  <a:schemeClr val="tx2"/>
                </a:solidFill>
              </a:rPr>
              <a:t>tyd</a:t>
            </a:r>
            <a:r>
              <a:rPr lang="en-GB" sz="1800" dirty="0">
                <a:solidFill>
                  <a:schemeClr val="tx2"/>
                </a:solidFill>
              </a:rPr>
              <a:t> in die </a:t>
            </a:r>
            <a:r>
              <a:rPr lang="en-GB" sz="1800" dirty="0" err="1">
                <a:solidFill>
                  <a:schemeClr val="tx2"/>
                </a:solidFill>
              </a:rPr>
              <a:t>natuur</a:t>
            </a:r>
            <a:endParaRPr lang="en-GB" sz="1800" dirty="0">
              <a:solidFill>
                <a:schemeClr val="tx2"/>
              </a:solidFill>
            </a:endParaRPr>
          </a:p>
          <a:p>
            <a:r>
              <a:rPr lang="en-GB" sz="1800" b="1" dirty="0" err="1">
                <a:solidFill>
                  <a:schemeClr val="tx2"/>
                </a:solidFill>
              </a:rPr>
              <a:t>Ongesonde</a:t>
            </a:r>
            <a:r>
              <a:rPr lang="en-GB" sz="1800" b="1" dirty="0">
                <a:solidFill>
                  <a:schemeClr val="tx2"/>
                </a:solidFill>
              </a:rPr>
              <a:t> </a:t>
            </a:r>
            <a:r>
              <a:rPr lang="en-GB" sz="1800" b="1" dirty="0" err="1">
                <a:solidFill>
                  <a:schemeClr val="tx2"/>
                </a:solidFill>
              </a:rPr>
              <a:t>hantering</a:t>
            </a:r>
            <a:r>
              <a:rPr lang="en-GB" sz="1800" b="1" dirty="0">
                <a:solidFill>
                  <a:schemeClr val="tx2"/>
                </a:solidFill>
              </a:rPr>
              <a:t>:</a:t>
            </a:r>
          </a:p>
          <a:p>
            <a:r>
              <a:rPr lang="en-GB" sz="1800" dirty="0" err="1">
                <a:solidFill>
                  <a:schemeClr val="tx2"/>
                </a:solidFill>
              </a:rPr>
              <a:t>Middelmisbruik</a:t>
            </a:r>
            <a:r>
              <a:rPr lang="en-GB" sz="1800" dirty="0">
                <a:solidFill>
                  <a:schemeClr val="tx2"/>
                </a:solidFill>
              </a:rPr>
              <a:t> (</a:t>
            </a:r>
            <a:r>
              <a:rPr lang="en-GB" sz="1800" dirty="0" err="1">
                <a:solidFill>
                  <a:schemeClr val="tx2"/>
                </a:solidFill>
              </a:rPr>
              <a:t>bv</a:t>
            </a:r>
            <a:r>
              <a:rPr lang="en-GB" sz="1800" dirty="0">
                <a:solidFill>
                  <a:schemeClr val="tx2"/>
                </a:solidFill>
              </a:rPr>
              <a:t>. rook)</a:t>
            </a:r>
          </a:p>
          <a:p>
            <a:r>
              <a:rPr lang="en-GB" sz="1800" dirty="0" err="1">
                <a:solidFill>
                  <a:schemeClr val="tx2"/>
                </a:solidFill>
              </a:rPr>
              <a:t>Ontkenning</a:t>
            </a:r>
            <a:r>
              <a:rPr lang="en-GB" sz="1800" dirty="0">
                <a:solidFill>
                  <a:schemeClr val="tx2"/>
                </a:solidFill>
              </a:rPr>
              <a:t> (</a:t>
            </a:r>
            <a:r>
              <a:rPr lang="en-GB" sz="1800" dirty="0" err="1">
                <a:solidFill>
                  <a:schemeClr val="tx2"/>
                </a:solidFill>
              </a:rPr>
              <a:t>ignoreer</a:t>
            </a:r>
            <a:r>
              <a:rPr lang="en-GB" sz="1800" dirty="0">
                <a:solidFill>
                  <a:schemeClr val="tx2"/>
                </a:solidFill>
              </a:rPr>
              <a:t> die </a:t>
            </a:r>
            <a:r>
              <a:rPr lang="en-GB" sz="1800" dirty="0" err="1">
                <a:solidFill>
                  <a:schemeClr val="tx2"/>
                </a:solidFill>
              </a:rPr>
              <a:t>probleem</a:t>
            </a:r>
            <a:r>
              <a:rPr lang="en-GB" sz="1800" dirty="0">
                <a:solidFill>
                  <a:schemeClr val="tx2"/>
                </a:solidFill>
              </a:rPr>
              <a:t>)</a:t>
            </a:r>
          </a:p>
          <a:p>
            <a:r>
              <a:rPr lang="nl-NL" sz="1800" dirty="0">
                <a:solidFill>
                  <a:schemeClr val="tx2"/>
                </a:solidFill>
              </a:rPr>
              <a:t>Diefstal (reageer in plaas daarvan om die probleem op te los)</a:t>
            </a:r>
            <a:endParaRPr lang="en-GB" sz="1800" dirty="0">
              <a:solidFill>
                <a:schemeClr val="tx2"/>
              </a:solidFill>
            </a:endParaRPr>
          </a:p>
        </p:txBody>
      </p:sp>
      <p:pic>
        <p:nvPicPr>
          <p:cNvPr id="14" name="Picture 13">
            <a:extLst>
              <a:ext uri="{FF2B5EF4-FFF2-40B4-BE49-F238E27FC236}">
                <a16:creationId xmlns:a16="http://schemas.microsoft.com/office/drawing/2014/main" id="{1E5491A9-63E1-6666-8D47-70DAD9EE52CD}"/>
              </a:ext>
            </a:extLst>
          </p:cNvPr>
          <p:cNvPicPr>
            <a:picLocks noChangeAspect="1"/>
          </p:cNvPicPr>
          <p:nvPr/>
        </p:nvPicPr>
        <p:blipFill>
          <a:blip r:embed="rId4"/>
          <a:stretch>
            <a:fillRect/>
          </a:stretch>
        </p:blipFill>
        <p:spPr>
          <a:xfrm>
            <a:off x="10826378" y="0"/>
            <a:ext cx="1365622" cy="469433"/>
          </a:xfrm>
          <a:prstGeom prst="rect">
            <a:avLst/>
          </a:prstGeom>
        </p:spPr>
      </p:pic>
      <p:sp>
        <p:nvSpPr>
          <p:cNvPr id="16" name="TextBox 15">
            <a:extLst>
              <a:ext uri="{FF2B5EF4-FFF2-40B4-BE49-F238E27FC236}">
                <a16:creationId xmlns:a16="http://schemas.microsoft.com/office/drawing/2014/main" id="{DCDCAE2E-1C6B-F5A6-2304-BBECE74A8E5C}"/>
              </a:ext>
            </a:extLst>
          </p:cNvPr>
          <p:cNvSpPr txBox="1"/>
          <p:nvPr/>
        </p:nvSpPr>
        <p:spPr>
          <a:xfrm>
            <a:off x="923278" y="4129007"/>
            <a:ext cx="4438022" cy="1569660"/>
          </a:xfrm>
          <a:prstGeom prst="rect">
            <a:avLst/>
          </a:prstGeom>
          <a:solidFill>
            <a:schemeClr val="accent5">
              <a:lumMod val="20000"/>
              <a:lumOff val="80000"/>
            </a:schemeClr>
          </a:solidFill>
        </p:spPr>
        <p:txBody>
          <a:bodyPr wrap="square" rtlCol="0">
            <a:spAutoFit/>
          </a:bodyPr>
          <a:lstStyle/>
          <a:p>
            <a:pPr lvl="0" algn="ctr"/>
            <a:r>
              <a:rPr lang="nl-NL" sz="2400" dirty="0">
                <a:solidFill>
                  <a:prstClr val="black"/>
                </a:solidFill>
              </a:rPr>
              <a:t>Nie alle hanteringstrategieë is effektief of gesond nie. Kies dié wat jou help om stres positief te bestuur.</a:t>
            </a:r>
            <a:endParaRPr kumimoji="0" lang="af-ZA" sz="2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0388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21D05-4598-D8DC-D873-EADBF1CE6ECB}"/>
              </a:ext>
            </a:extLst>
          </p:cNvPr>
          <p:cNvSpPr>
            <a:spLocks noGrp="1"/>
          </p:cNvSpPr>
          <p:nvPr>
            <p:ph type="title"/>
          </p:nvPr>
        </p:nvSpPr>
        <p:spPr>
          <a:xfrm>
            <a:off x="838200" y="5702341"/>
            <a:ext cx="7061616" cy="804161"/>
          </a:xfrm>
        </p:spPr>
        <p:txBody>
          <a:bodyPr vert="horz" lIns="91440" tIns="45720" rIns="91440" bIns="45720" rtlCol="0" anchor="ctr">
            <a:normAutofit/>
          </a:bodyPr>
          <a:lstStyle/>
          <a:p>
            <a:r>
              <a:rPr lang="en-US" sz="3200" dirty="0" err="1"/>
              <a:t>Streshanteringstegnieke</a:t>
            </a:r>
            <a:endParaRPr lang="en-US" sz="3200" kern="1200" dirty="0"/>
          </a:p>
        </p:txBody>
      </p:sp>
      <p:pic>
        <p:nvPicPr>
          <p:cNvPr id="4" name="Google Shape;111;p4" descr="A person covered in paper&#10;&#10;AI-generated content may be incorrect.">
            <a:extLst>
              <a:ext uri="{FF2B5EF4-FFF2-40B4-BE49-F238E27FC236}">
                <a16:creationId xmlns:a16="http://schemas.microsoft.com/office/drawing/2014/main" id="{0D33086A-C6BC-1277-E21D-A30252EF61A1}"/>
              </a:ext>
            </a:extLst>
          </p:cNvPr>
          <p:cNvPicPr preferRelativeResize="0"/>
          <p:nvPr/>
        </p:nvPicPr>
        <p:blipFill rotWithShape="1">
          <a:blip r:embed="rId3"/>
          <a:srcRect l="23956" r="11099" b="-2"/>
          <a:stretch>
            <a:fillRect/>
          </a:stretch>
        </p:blipFill>
        <p:spPr>
          <a:xfrm>
            <a:off x="-9" y="10"/>
            <a:ext cx="6096000" cy="5279933"/>
          </a:xfrm>
          <a:prstGeom prst="rect">
            <a:avLst/>
          </a:prstGeom>
          <a:noFill/>
        </p:spPr>
      </p:pic>
      <p:pic>
        <p:nvPicPr>
          <p:cNvPr id="4098" name="Picture 2" descr="Free Laguna Black Woman photo and picture">
            <a:extLst>
              <a:ext uri="{FF2B5EF4-FFF2-40B4-BE49-F238E27FC236}">
                <a16:creationId xmlns:a16="http://schemas.microsoft.com/office/drawing/2014/main" id="{C0CDA777-47EA-B58A-C4CB-103F2836E8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0477" b="24564"/>
          <a:stretch>
            <a:fillRect/>
          </a:stretch>
        </p:blipFill>
        <p:spPr bwMode="auto">
          <a:xfrm>
            <a:off x="6096008" y="10"/>
            <a:ext cx="6095999" cy="5279933"/>
          </a:xfrm>
          <a:prstGeom prst="rect">
            <a:avLst/>
          </a:prstGeom>
          <a:noFill/>
          <a:extLst>
            <a:ext uri="{909E8E84-426E-40DD-AFC4-6F175D3DCCD1}">
              <a14:hiddenFill xmlns:a14="http://schemas.microsoft.com/office/drawing/2010/main">
                <a:solidFill>
                  <a:srgbClr val="FFFFFF"/>
                </a:solidFill>
              </a14:hiddenFill>
            </a:ext>
          </a:extLst>
        </p:spPr>
      </p:pic>
      <p:grpSp>
        <p:nvGrpSpPr>
          <p:cNvPr id="4147" name="Group 4146">
            <a:extLst>
              <a:ext uri="{FF2B5EF4-FFF2-40B4-BE49-F238E27FC236}">
                <a16:creationId xmlns:a16="http://schemas.microsoft.com/office/drawing/2014/main" id="{4FAA5DCB-E796-5631-BEDF-C3538DF184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186489"/>
            <a:ext cx="12192000" cy="123364"/>
            <a:chOff x="1" y="6737460"/>
            <a:chExt cx="12192000" cy="123364"/>
          </a:xfrm>
        </p:grpSpPr>
        <p:sp>
          <p:nvSpPr>
            <p:cNvPr id="4148" name="Rectangle 4147">
              <a:extLst>
                <a:ext uri="{FF2B5EF4-FFF2-40B4-BE49-F238E27FC236}">
                  <a16:creationId xmlns:a16="http://schemas.microsoft.com/office/drawing/2014/main" id="{7D0E53FB-E9D7-2C90-1C0C-D8E0FA5DB8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149" name="Rectangle 4148">
              <a:extLst>
                <a:ext uri="{FF2B5EF4-FFF2-40B4-BE49-F238E27FC236}">
                  <a16:creationId xmlns:a16="http://schemas.microsoft.com/office/drawing/2014/main" id="{91AE1BA7-C690-2F30-65D6-3759194F2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pic>
        <p:nvPicPr>
          <p:cNvPr id="5" name="Picture 4">
            <a:extLst>
              <a:ext uri="{FF2B5EF4-FFF2-40B4-BE49-F238E27FC236}">
                <a16:creationId xmlns:a16="http://schemas.microsoft.com/office/drawing/2014/main" id="{65096B35-D5FE-EDC1-6567-1D4BB9E7C4C4}"/>
              </a:ext>
            </a:extLst>
          </p:cNvPr>
          <p:cNvPicPr>
            <a:picLocks noChangeAspect="1"/>
          </p:cNvPicPr>
          <p:nvPr/>
        </p:nvPicPr>
        <p:blipFill>
          <a:blip r:embed="rId5"/>
          <a:stretch>
            <a:fillRect/>
          </a:stretch>
        </p:blipFill>
        <p:spPr>
          <a:xfrm>
            <a:off x="10826378" y="0"/>
            <a:ext cx="1365622" cy="469433"/>
          </a:xfrm>
          <a:prstGeom prst="rect">
            <a:avLst/>
          </a:prstGeom>
        </p:spPr>
      </p:pic>
    </p:spTree>
    <p:extLst>
      <p:ext uri="{BB962C8B-B14F-4D97-AF65-F5344CB8AC3E}">
        <p14:creationId xmlns:p14="http://schemas.microsoft.com/office/powerpoint/2010/main" val="108728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4D43BDF5-4910-4EEB-6491-A86BB996BDEF}"/>
              </a:ext>
            </a:extLst>
          </p:cNvPr>
          <p:cNvSpPr>
            <a:spLocks noGrp="1"/>
          </p:cNvSpPr>
          <p:nvPr>
            <p:ph type="title"/>
          </p:nvPr>
        </p:nvSpPr>
        <p:spPr>
          <a:xfrm>
            <a:off x="838200" y="365125"/>
            <a:ext cx="10515600" cy="1325563"/>
          </a:xfrm>
        </p:spPr>
        <p:txBody>
          <a:bodyPr>
            <a:normAutofit/>
          </a:bodyPr>
          <a:lstStyle/>
          <a:p>
            <a:r>
              <a:rPr lang="en-US" sz="5400" dirty="0" err="1"/>
              <a:t>Metodes</a:t>
            </a:r>
            <a:r>
              <a:rPr lang="en-US" sz="5400" dirty="0"/>
              <a:t> om </a:t>
            </a:r>
            <a:r>
              <a:rPr lang="en-US" sz="5400" dirty="0" err="1"/>
              <a:t>stres</a:t>
            </a:r>
            <a:r>
              <a:rPr lang="en-US" sz="5400" dirty="0"/>
              <a:t> </a:t>
            </a:r>
            <a:r>
              <a:rPr lang="en-US" sz="5400" dirty="0" err="1"/>
              <a:t>effektief</a:t>
            </a:r>
            <a:r>
              <a:rPr lang="en-US" sz="5400" dirty="0"/>
              <a:t> </a:t>
            </a:r>
            <a:r>
              <a:rPr lang="en-US" sz="5400" dirty="0" err="1"/>
              <a:t>te</a:t>
            </a:r>
            <a:r>
              <a:rPr lang="en-US" sz="5400" dirty="0"/>
              <a:t> </a:t>
            </a:r>
            <a:r>
              <a:rPr lang="en-US" sz="5400" dirty="0" err="1"/>
              <a:t>bestuur</a:t>
            </a:r>
            <a:endParaRPr lang="en-US" sz="5400" dirty="0"/>
          </a:p>
        </p:txBody>
      </p:sp>
      <p:sp>
        <p:nvSpPr>
          <p:cNvPr id="5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42" name="Rectangle 2">
            <a:extLst>
              <a:ext uri="{FF2B5EF4-FFF2-40B4-BE49-F238E27FC236}">
                <a16:creationId xmlns:a16="http://schemas.microsoft.com/office/drawing/2014/main" id="{135F3F92-DBD1-0C63-E89E-BB16850B38DC}"/>
              </a:ext>
            </a:extLst>
          </p:cNvPr>
          <p:cNvGraphicFramePr>
            <a:graphicFrameLocks noGrp="1"/>
          </p:cNvGraphicFramePr>
          <p:nvPr>
            <p:ph idx="1"/>
            <p:extLst>
              <p:ext uri="{D42A27DB-BD31-4B8C-83A1-F6EECF244321}">
                <p14:modId xmlns:p14="http://schemas.microsoft.com/office/powerpoint/2010/main" val="186524784"/>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559094A8-8E3B-20BF-F1B8-7C7E0DAB5E42}"/>
              </a:ext>
            </a:extLst>
          </p:cNvPr>
          <p:cNvPicPr>
            <a:picLocks noChangeAspect="1"/>
          </p:cNvPicPr>
          <p:nvPr/>
        </p:nvPicPr>
        <p:blipFill>
          <a:blip r:embed="rId8"/>
          <a:stretch>
            <a:fillRect/>
          </a:stretch>
        </p:blipFill>
        <p:spPr>
          <a:xfrm>
            <a:off x="10826378" y="0"/>
            <a:ext cx="1365622" cy="469433"/>
          </a:xfrm>
          <a:prstGeom prst="rect">
            <a:avLst/>
          </a:prstGeom>
        </p:spPr>
      </p:pic>
    </p:spTree>
    <p:extLst>
      <p:ext uri="{BB962C8B-B14F-4D97-AF65-F5344CB8AC3E}">
        <p14:creationId xmlns:p14="http://schemas.microsoft.com/office/powerpoint/2010/main" val="1272277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4d1c3f4d4a84b35ae0289c82f8c7bb22">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4dde253b2cf5b676b8c81b6ed6901eb9"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C63DA5-13A5-4BD8-8A7E-B84349CDF8B9}">
  <ds:schemaRefs>
    <ds:schemaRef ds:uri="http://schemas.microsoft.com/office/2006/metadata/properties"/>
    <ds:schemaRef ds:uri="http://schemas.microsoft.com/office/infopath/2007/PartnerControls"/>
    <ds:schemaRef ds:uri="b9f929ee-2ccc-426b-9fd2-932361bc865d"/>
    <ds:schemaRef ds:uri="3caab635-9527-4657-a12f-8c668acf6cb5"/>
  </ds:schemaRefs>
</ds:datastoreItem>
</file>

<file path=customXml/itemProps2.xml><?xml version="1.0" encoding="utf-8"?>
<ds:datastoreItem xmlns:ds="http://schemas.openxmlformats.org/officeDocument/2006/customXml" ds:itemID="{4EBE94E5-DA85-4DEF-82AB-DCB1CDAEA7DB}">
  <ds:schemaRefs>
    <ds:schemaRef ds:uri="http://schemas.microsoft.com/sharepoint/v3/contenttype/forms"/>
  </ds:schemaRefs>
</ds:datastoreItem>
</file>

<file path=customXml/itemProps3.xml><?xml version="1.0" encoding="utf-8"?>
<ds:datastoreItem xmlns:ds="http://schemas.openxmlformats.org/officeDocument/2006/customXml" ds:itemID="{F23495F5-AC67-44FE-9920-711FA1873096}"/>
</file>

<file path=docProps/app.xml><?xml version="1.0" encoding="utf-8"?>
<Properties xmlns="http://schemas.openxmlformats.org/officeDocument/2006/extended-properties" xmlns:vt="http://schemas.openxmlformats.org/officeDocument/2006/docPropsVTypes">
  <TotalTime>127</TotalTime>
  <Words>1663</Words>
  <Application>Microsoft Office PowerPoint</Application>
  <PresentationFormat>Widescreen</PresentationFormat>
  <Paragraphs>115</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vt:lpstr>
      <vt:lpstr>Aptos Display</vt:lpstr>
      <vt:lpstr>Arial</vt:lpstr>
      <vt:lpstr>Courier New</vt:lpstr>
      <vt:lpstr>Times New Roman</vt:lpstr>
      <vt:lpstr>Office Theme</vt:lpstr>
      <vt:lpstr>Graad 12 Selfontwikkeling in die samelewing</vt:lpstr>
      <vt:lpstr>Aktiwiteit: Wat veroorsaak stres in jou lewe?</vt:lpstr>
      <vt:lpstr>Hoe om stres te hanteer</vt:lpstr>
      <vt:lpstr>Streshanteringstegnieke</vt:lpstr>
      <vt:lpstr>Metodes om stres effektief te bestuur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Mimi Coetzee</dc:creator>
  <cp:lastModifiedBy>Megan Botes</cp:lastModifiedBy>
  <cp:revision>5</cp:revision>
  <dcterms:created xsi:type="dcterms:W3CDTF">2025-09-29T06:26:20Z</dcterms:created>
  <dcterms:modified xsi:type="dcterms:W3CDTF">2025-10-21T05:58:05Z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