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23"/>
  </p:notesMasterIdLst>
  <p:sldIdLst>
    <p:sldId id="257" r:id="rId7"/>
    <p:sldId id="273" r:id="rId8"/>
    <p:sldId id="259" r:id="rId9"/>
    <p:sldId id="260" r:id="rId10"/>
    <p:sldId id="261" r:id="rId11"/>
    <p:sldId id="262" r:id="rId12"/>
    <p:sldId id="263" r:id="rId13"/>
    <p:sldId id="274" r:id="rId14"/>
    <p:sldId id="265" r:id="rId15"/>
    <p:sldId id="266" r:id="rId16"/>
    <p:sldId id="267" r:id="rId17"/>
    <p:sldId id="268" r:id="rId18"/>
    <p:sldId id="269" r:id="rId19"/>
    <p:sldId id="270" r:id="rId20"/>
    <p:sldId id="271"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80244D-4335-4D97-8F21-182642505D14}" v="150" dt="2025-10-28T15:36:19.2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4444" autoAdjust="0"/>
  </p:normalViewPr>
  <p:slideViewPr>
    <p:cSldViewPr snapToGrid="0">
      <p:cViewPr varScale="1">
        <p:scale>
          <a:sx n="41" d="100"/>
          <a:sy n="41" d="100"/>
        </p:scale>
        <p:origin x="25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custSel addSld delSld modSld">
      <pc:chgData name="Megan Botes" userId="70568131-745a-489b-b4fe-9e78c579dd6d" providerId="ADAL" clId="{E3DEF142-CC7A-44CA-B5B4-48BABF1A3E75}" dt="2025-10-28T15:36:19.269" v="371"/>
      <pc:docMkLst>
        <pc:docMk/>
      </pc:docMkLst>
      <pc:sldChg chg="addSp delSp modSp mod addAnim">
        <pc:chgData name="Megan Botes" userId="70568131-745a-489b-b4fe-9e78c579dd6d" providerId="ADAL" clId="{E3DEF142-CC7A-44CA-B5B4-48BABF1A3E75}" dt="2025-10-28T15:22:41.954" v="220" actId="20577"/>
        <pc:sldMkLst>
          <pc:docMk/>
          <pc:sldMk cId="1622138736" sldId="257"/>
        </pc:sldMkLst>
        <pc:spChg chg="mod ord">
          <ac:chgData name="Megan Botes" userId="70568131-745a-489b-b4fe-9e78c579dd6d" providerId="ADAL" clId="{E3DEF142-CC7A-44CA-B5B4-48BABF1A3E75}" dt="2025-10-28T15:22:41.954" v="220" actId="20577"/>
          <ac:spMkLst>
            <pc:docMk/>
            <pc:sldMk cId="1622138736" sldId="257"/>
            <ac:spMk id="2" creationId="{7E597CA1-77CA-A864-F279-A7C744F1D462}"/>
          </ac:spMkLst>
        </pc:spChg>
        <pc:spChg chg="add">
          <ac:chgData name="Megan Botes" userId="70568131-745a-489b-b4fe-9e78c579dd6d" providerId="ADAL" clId="{E3DEF142-CC7A-44CA-B5B4-48BABF1A3E75}" dt="2025-10-23T14:11:46.825" v="21" actId="26606"/>
          <ac:spMkLst>
            <pc:docMk/>
            <pc:sldMk cId="1622138736" sldId="257"/>
            <ac:spMk id="33" creationId="{0671A8AE-40A1-4631-A6B8-581AFF065482}"/>
          </ac:spMkLst>
        </pc:spChg>
        <pc:spChg chg="add">
          <ac:chgData name="Megan Botes" userId="70568131-745a-489b-b4fe-9e78c579dd6d" providerId="ADAL" clId="{E3DEF142-CC7A-44CA-B5B4-48BABF1A3E75}" dt="2025-10-23T14:11:46.825" v="21" actId="26606"/>
          <ac:spMkLst>
            <pc:docMk/>
            <pc:sldMk cId="1622138736" sldId="257"/>
            <ac:spMk id="35" creationId="{AB58EF07-17C2-48CF-ABB0-EEF1F17CB8F0}"/>
          </ac:spMkLst>
        </pc:spChg>
        <pc:spChg chg="add">
          <ac:chgData name="Megan Botes" userId="70568131-745a-489b-b4fe-9e78c579dd6d" providerId="ADAL" clId="{E3DEF142-CC7A-44CA-B5B4-48BABF1A3E75}" dt="2025-10-23T14:11:46.825" v="21" actId="26606"/>
          <ac:spMkLst>
            <pc:docMk/>
            <pc:sldMk cId="1622138736" sldId="257"/>
            <ac:spMk id="37" creationId="{AF2F604E-43BE-4DC3-B983-E071523364F8}"/>
          </ac:spMkLst>
        </pc:spChg>
        <pc:spChg chg="add">
          <ac:chgData name="Megan Botes" userId="70568131-745a-489b-b4fe-9e78c579dd6d" providerId="ADAL" clId="{E3DEF142-CC7A-44CA-B5B4-48BABF1A3E75}" dt="2025-10-23T14:11:46.825" v="21" actId="26606"/>
          <ac:spMkLst>
            <pc:docMk/>
            <pc:sldMk cId="1622138736" sldId="257"/>
            <ac:spMk id="39" creationId="{08C9B587-E65E-4B52-B37C-ABEBB6E87928}"/>
          </ac:spMkLst>
        </pc:spChg>
        <pc:picChg chg="add mod">
          <ac:chgData name="Megan Botes" userId="70568131-745a-489b-b4fe-9e78c579dd6d" providerId="ADAL" clId="{E3DEF142-CC7A-44CA-B5B4-48BABF1A3E75}" dt="2025-10-23T14:11:41.872" v="20"/>
          <ac:picMkLst>
            <pc:docMk/>
            <pc:sldMk cId="1622138736" sldId="257"/>
            <ac:picMk id="5" creationId="{24963A2B-2A9F-3FD3-037E-DDB22931D672}"/>
          </ac:picMkLst>
        </pc:picChg>
        <pc:picChg chg="add mod">
          <ac:chgData name="Megan Botes" userId="70568131-745a-489b-b4fe-9e78c579dd6d" providerId="ADAL" clId="{E3DEF142-CC7A-44CA-B5B4-48BABF1A3E75}" dt="2025-10-23T14:59:48.152" v="154"/>
          <ac:picMkLst>
            <pc:docMk/>
            <pc:sldMk cId="1622138736" sldId="257"/>
            <ac:picMk id="8" creationId="{38E5CF82-4768-A9AA-5851-36C45675B6A0}"/>
          </ac:picMkLst>
        </pc:picChg>
      </pc:sldChg>
      <pc:sldChg chg="del">
        <pc:chgData name="Megan Botes" userId="70568131-745a-489b-b4fe-9e78c579dd6d" providerId="ADAL" clId="{E3DEF142-CC7A-44CA-B5B4-48BABF1A3E75}" dt="2025-10-28T15:23:21.307" v="225" actId="47"/>
        <pc:sldMkLst>
          <pc:docMk/>
          <pc:sldMk cId="2279852281" sldId="258"/>
        </pc:sldMkLst>
      </pc:sldChg>
      <pc:sldChg chg="addSp delSp modSp mod">
        <pc:chgData name="Megan Botes" userId="70568131-745a-489b-b4fe-9e78c579dd6d" providerId="ADAL" clId="{E3DEF142-CC7A-44CA-B5B4-48BABF1A3E75}" dt="2025-10-28T15:24:11.899" v="247" actId="27636"/>
        <pc:sldMkLst>
          <pc:docMk/>
          <pc:sldMk cId="2769293985" sldId="259"/>
        </pc:sldMkLst>
        <pc:spChg chg="mod">
          <ac:chgData name="Megan Botes" userId="70568131-745a-489b-b4fe-9e78c579dd6d" providerId="ADAL" clId="{E3DEF142-CC7A-44CA-B5B4-48BABF1A3E75}" dt="2025-10-28T15:23:40.764" v="227"/>
          <ac:spMkLst>
            <pc:docMk/>
            <pc:sldMk cId="2769293985" sldId="259"/>
            <ac:spMk id="2" creationId="{D0E4CDBE-2C0F-1A30-FC1D-59A4D74732D7}"/>
          </ac:spMkLst>
        </pc:spChg>
        <pc:spChg chg="mod">
          <ac:chgData name="Megan Botes" userId="70568131-745a-489b-b4fe-9e78c579dd6d" providerId="ADAL" clId="{E3DEF142-CC7A-44CA-B5B4-48BABF1A3E75}" dt="2025-10-28T15:24:11.899" v="247" actId="27636"/>
          <ac:spMkLst>
            <pc:docMk/>
            <pc:sldMk cId="2769293985" sldId="259"/>
            <ac:spMk id="4" creationId="{76FA147C-378D-F5D4-11B7-B1E7943CAD1B}"/>
          </ac:spMkLst>
        </pc:spChg>
        <pc:spChg chg="add">
          <ac:chgData name="Megan Botes" userId="70568131-745a-489b-b4fe-9e78c579dd6d" providerId="ADAL" clId="{E3DEF142-CC7A-44CA-B5B4-48BABF1A3E75}" dt="2025-10-23T14:35:37.241" v="39" actId="26606"/>
          <ac:spMkLst>
            <pc:docMk/>
            <pc:sldMk cId="2769293985" sldId="259"/>
            <ac:spMk id="1044" creationId="{A9D2268A-D939-4E78-91B6-6C7E46406788}"/>
          </ac:spMkLst>
        </pc:spChg>
        <pc:spChg chg="add">
          <ac:chgData name="Megan Botes" userId="70568131-745a-489b-b4fe-9e78c579dd6d" providerId="ADAL" clId="{E3DEF142-CC7A-44CA-B5B4-48BABF1A3E75}" dt="2025-10-23T14:35:37.241" v="39" actId="26606"/>
          <ac:spMkLst>
            <pc:docMk/>
            <pc:sldMk cId="2769293985" sldId="259"/>
            <ac:spMk id="1045" creationId="{E0C43A58-225D-452D-8185-0D89D1EED861}"/>
          </ac:spMkLst>
        </pc:spChg>
        <pc:picChg chg="add mod">
          <ac:chgData name="Megan Botes" userId="70568131-745a-489b-b4fe-9e78c579dd6d" providerId="ADAL" clId="{E3DEF142-CC7A-44CA-B5B4-48BABF1A3E75}" dt="2025-10-23T14:59:49.627" v="155"/>
          <ac:picMkLst>
            <pc:docMk/>
            <pc:sldMk cId="2769293985" sldId="259"/>
            <ac:picMk id="3" creationId="{097DB1EB-FC6E-AD54-1A02-78C59E397302}"/>
          </ac:picMkLst>
        </pc:picChg>
        <pc:picChg chg="add mod ord">
          <ac:chgData name="Megan Botes" userId="70568131-745a-489b-b4fe-9e78c579dd6d" providerId="ADAL" clId="{E3DEF142-CC7A-44CA-B5B4-48BABF1A3E75}" dt="2025-10-23T14:35:37.241" v="39" actId="26606"/>
          <ac:picMkLst>
            <pc:docMk/>
            <pc:sldMk cId="2769293985" sldId="259"/>
            <ac:picMk id="1026" creationId="{C6EBA172-251B-045C-EAB3-E3C4501C4890}"/>
          </ac:picMkLst>
        </pc:picChg>
      </pc:sldChg>
      <pc:sldChg chg="addSp delSp modSp mod">
        <pc:chgData name="Megan Botes" userId="70568131-745a-489b-b4fe-9e78c579dd6d" providerId="ADAL" clId="{E3DEF142-CC7A-44CA-B5B4-48BABF1A3E75}" dt="2025-10-28T15:25:10.627" v="250"/>
        <pc:sldMkLst>
          <pc:docMk/>
          <pc:sldMk cId="3466447625" sldId="260"/>
        </pc:sldMkLst>
        <pc:spChg chg="mod">
          <ac:chgData name="Megan Botes" userId="70568131-745a-489b-b4fe-9e78c579dd6d" providerId="ADAL" clId="{E3DEF142-CC7A-44CA-B5B4-48BABF1A3E75}" dt="2025-10-28T15:25:03.235" v="249"/>
          <ac:spMkLst>
            <pc:docMk/>
            <pc:sldMk cId="3466447625" sldId="260"/>
            <ac:spMk id="2" creationId="{741A5D19-6F39-98F5-6138-F72C5856D221}"/>
          </ac:spMkLst>
        </pc:spChg>
        <pc:spChg chg="add mod">
          <ac:chgData name="Megan Botes" userId="70568131-745a-489b-b4fe-9e78c579dd6d" providerId="ADAL" clId="{E3DEF142-CC7A-44CA-B5B4-48BABF1A3E75}" dt="2025-10-28T15:25:10.627" v="250"/>
          <ac:spMkLst>
            <pc:docMk/>
            <pc:sldMk cId="3466447625" sldId="260"/>
            <ac:spMk id="3" creationId="{CB59B82D-5FA9-E281-93D9-904711561F1A}"/>
          </ac:spMkLst>
        </pc:spChg>
        <pc:spChg chg="add">
          <ac:chgData name="Megan Botes" userId="70568131-745a-489b-b4fe-9e78c579dd6d" providerId="ADAL" clId="{E3DEF142-CC7A-44CA-B5B4-48BABF1A3E75}" dt="2025-10-23T14:39:46.086" v="67" actId="26606"/>
          <ac:spMkLst>
            <pc:docMk/>
            <pc:sldMk cId="3466447625" sldId="260"/>
            <ac:spMk id="2069" creationId="{D1D34770-47A8-402C-AF23-2B653F2D88C1}"/>
          </ac:spMkLst>
        </pc:spChg>
        <pc:picChg chg="add mod">
          <ac:chgData name="Megan Botes" userId="70568131-745a-489b-b4fe-9e78c579dd6d" providerId="ADAL" clId="{E3DEF142-CC7A-44CA-B5B4-48BABF1A3E75}" dt="2025-10-23T14:59:51.453" v="156"/>
          <ac:picMkLst>
            <pc:docMk/>
            <pc:sldMk cId="3466447625" sldId="260"/>
            <ac:picMk id="4" creationId="{05CCBF94-5188-E24B-9A19-E9D1BA6E32C2}"/>
          </ac:picMkLst>
        </pc:picChg>
        <pc:picChg chg="mod ord">
          <ac:chgData name="Megan Botes" userId="70568131-745a-489b-b4fe-9e78c579dd6d" providerId="ADAL" clId="{E3DEF142-CC7A-44CA-B5B4-48BABF1A3E75}" dt="2025-10-23T14:39:46.086" v="67" actId="26606"/>
          <ac:picMkLst>
            <pc:docMk/>
            <pc:sldMk cId="3466447625" sldId="260"/>
            <ac:picMk id="2053" creationId="{40983A7D-4C24-9209-6581-869C9B9C766A}"/>
          </ac:picMkLst>
        </pc:picChg>
      </pc:sldChg>
      <pc:sldChg chg="addSp delSp modSp mod">
        <pc:chgData name="Megan Botes" userId="70568131-745a-489b-b4fe-9e78c579dd6d" providerId="ADAL" clId="{E3DEF142-CC7A-44CA-B5B4-48BABF1A3E75}" dt="2025-10-28T15:26:13.105" v="273" actId="20577"/>
        <pc:sldMkLst>
          <pc:docMk/>
          <pc:sldMk cId="3472312886" sldId="261"/>
        </pc:sldMkLst>
        <pc:spChg chg="mod">
          <ac:chgData name="Megan Botes" userId="70568131-745a-489b-b4fe-9e78c579dd6d" providerId="ADAL" clId="{E3DEF142-CC7A-44CA-B5B4-48BABF1A3E75}" dt="2025-10-28T15:25:28.514" v="252"/>
          <ac:spMkLst>
            <pc:docMk/>
            <pc:sldMk cId="3472312886" sldId="261"/>
            <ac:spMk id="2" creationId="{812E9552-390C-B0ED-1CD9-01D14E964F27}"/>
          </ac:spMkLst>
        </pc:spChg>
        <pc:spChg chg="mod">
          <ac:chgData name="Megan Botes" userId="70568131-745a-489b-b4fe-9e78c579dd6d" providerId="ADAL" clId="{E3DEF142-CC7A-44CA-B5B4-48BABF1A3E75}" dt="2025-10-28T15:26:13.105" v="273" actId="20577"/>
          <ac:spMkLst>
            <pc:docMk/>
            <pc:sldMk cId="3472312886" sldId="261"/>
            <ac:spMk id="3" creationId="{86AF3661-94D3-6A9D-CA3E-4E123F807E43}"/>
          </ac:spMkLst>
        </pc:spChg>
        <pc:spChg chg="add">
          <ac:chgData name="Megan Botes" userId="70568131-745a-489b-b4fe-9e78c579dd6d" providerId="ADAL" clId="{E3DEF142-CC7A-44CA-B5B4-48BABF1A3E75}" dt="2025-10-23T14:38:57.010" v="62" actId="26606"/>
          <ac:spMkLst>
            <pc:docMk/>
            <pc:sldMk cId="3472312886" sldId="261"/>
            <ac:spMk id="3089" creationId="{A9D2268A-D939-4E78-91B6-6C7E46406788}"/>
          </ac:spMkLst>
        </pc:spChg>
        <pc:spChg chg="add">
          <ac:chgData name="Megan Botes" userId="70568131-745a-489b-b4fe-9e78c579dd6d" providerId="ADAL" clId="{E3DEF142-CC7A-44CA-B5B4-48BABF1A3E75}" dt="2025-10-23T14:38:57.010" v="62" actId="26606"/>
          <ac:spMkLst>
            <pc:docMk/>
            <pc:sldMk cId="3472312886" sldId="261"/>
            <ac:spMk id="3091" creationId="{E0C43A58-225D-452D-8185-0D89D1EED861}"/>
          </ac:spMkLst>
        </pc:spChg>
        <pc:picChg chg="add mod">
          <ac:chgData name="Megan Botes" userId="70568131-745a-489b-b4fe-9e78c579dd6d" providerId="ADAL" clId="{E3DEF142-CC7A-44CA-B5B4-48BABF1A3E75}" dt="2025-10-23T14:59:52.316" v="157"/>
          <ac:picMkLst>
            <pc:docMk/>
            <pc:sldMk cId="3472312886" sldId="261"/>
            <ac:picMk id="4" creationId="{05245987-B750-28B3-A9BD-EC6A69D8A446}"/>
          </ac:picMkLst>
        </pc:picChg>
        <pc:picChg chg="add mod ord">
          <ac:chgData name="Megan Botes" userId="70568131-745a-489b-b4fe-9e78c579dd6d" providerId="ADAL" clId="{E3DEF142-CC7A-44CA-B5B4-48BABF1A3E75}" dt="2025-10-23T14:38:57.010" v="62" actId="26606"/>
          <ac:picMkLst>
            <pc:docMk/>
            <pc:sldMk cId="3472312886" sldId="261"/>
            <ac:picMk id="2050" creationId="{1227E685-193D-EB09-ACC0-5B8BF6156D35}"/>
          </ac:picMkLst>
        </pc:picChg>
      </pc:sldChg>
      <pc:sldChg chg="addSp delSp modSp mod">
        <pc:chgData name="Megan Botes" userId="70568131-745a-489b-b4fe-9e78c579dd6d" providerId="ADAL" clId="{E3DEF142-CC7A-44CA-B5B4-48BABF1A3E75}" dt="2025-10-28T15:26:37.892" v="275"/>
        <pc:sldMkLst>
          <pc:docMk/>
          <pc:sldMk cId="2656622533" sldId="262"/>
        </pc:sldMkLst>
        <pc:spChg chg="mod">
          <ac:chgData name="Megan Botes" userId="70568131-745a-489b-b4fe-9e78c579dd6d" providerId="ADAL" clId="{E3DEF142-CC7A-44CA-B5B4-48BABF1A3E75}" dt="2025-10-28T15:26:30.314" v="274"/>
          <ac:spMkLst>
            <pc:docMk/>
            <pc:sldMk cId="2656622533" sldId="262"/>
            <ac:spMk id="2" creationId="{0FC49351-B692-E6B0-D2D8-CC440A330B06}"/>
          </ac:spMkLst>
        </pc:spChg>
        <pc:spChg chg="add mod">
          <ac:chgData name="Megan Botes" userId="70568131-745a-489b-b4fe-9e78c579dd6d" providerId="ADAL" clId="{E3DEF142-CC7A-44CA-B5B4-48BABF1A3E75}" dt="2025-10-28T15:26:37.892" v="275"/>
          <ac:spMkLst>
            <pc:docMk/>
            <pc:sldMk cId="2656622533" sldId="262"/>
            <ac:spMk id="3" creationId="{EC427D1B-1804-6469-7E69-471E61E21550}"/>
          </ac:spMkLst>
        </pc:spChg>
        <pc:spChg chg="add">
          <ac:chgData name="Megan Botes" userId="70568131-745a-489b-b4fe-9e78c579dd6d" providerId="ADAL" clId="{E3DEF142-CC7A-44CA-B5B4-48BABF1A3E75}" dt="2025-10-23T14:41:48.383" v="73" actId="26606"/>
          <ac:spMkLst>
            <pc:docMk/>
            <pc:sldMk cId="2656622533" sldId="262"/>
            <ac:spMk id="3090" creationId="{D1D34770-47A8-402C-AF23-2B653F2D88C1}"/>
          </ac:spMkLst>
        </pc:spChg>
        <pc:picChg chg="add mod">
          <ac:chgData name="Megan Botes" userId="70568131-745a-489b-b4fe-9e78c579dd6d" providerId="ADAL" clId="{E3DEF142-CC7A-44CA-B5B4-48BABF1A3E75}" dt="2025-10-23T14:59:53.868" v="158"/>
          <ac:picMkLst>
            <pc:docMk/>
            <pc:sldMk cId="2656622533" sldId="262"/>
            <ac:picMk id="4" creationId="{E6178CEE-D190-13C8-F473-9753174E596D}"/>
          </ac:picMkLst>
        </pc:picChg>
        <pc:picChg chg="add mod ord">
          <ac:chgData name="Megan Botes" userId="70568131-745a-489b-b4fe-9e78c579dd6d" providerId="ADAL" clId="{E3DEF142-CC7A-44CA-B5B4-48BABF1A3E75}" dt="2025-10-23T14:41:48.383" v="73" actId="26606"/>
          <ac:picMkLst>
            <pc:docMk/>
            <pc:sldMk cId="2656622533" sldId="262"/>
            <ac:picMk id="3074" creationId="{36D7554A-C067-1146-901B-CEE6A652F9A7}"/>
          </ac:picMkLst>
        </pc:picChg>
      </pc:sldChg>
      <pc:sldChg chg="addSp modSp mod">
        <pc:chgData name="Megan Botes" userId="70568131-745a-489b-b4fe-9e78c579dd6d" providerId="ADAL" clId="{E3DEF142-CC7A-44CA-B5B4-48BABF1A3E75}" dt="2025-10-28T15:27:33.034" v="287" actId="27636"/>
        <pc:sldMkLst>
          <pc:docMk/>
          <pc:sldMk cId="1800116740" sldId="263"/>
        </pc:sldMkLst>
        <pc:spChg chg="mod">
          <ac:chgData name="Megan Botes" userId="70568131-745a-489b-b4fe-9e78c579dd6d" providerId="ADAL" clId="{E3DEF142-CC7A-44CA-B5B4-48BABF1A3E75}" dt="2025-10-28T15:26:58.437" v="277" actId="20577"/>
          <ac:spMkLst>
            <pc:docMk/>
            <pc:sldMk cId="1800116740" sldId="263"/>
            <ac:spMk id="2" creationId="{A748F4E4-6819-E348-32C6-7F8889446F1B}"/>
          </ac:spMkLst>
        </pc:spChg>
        <pc:spChg chg="mod">
          <ac:chgData name="Megan Botes" userId="70568131-745a-489b-b4fe-9e78c579dd6d" providerId="ADAL" clId="{E3DEF142-CC7A-44CA-B5B4-48BABF1A3E75}" dt="2025-10-28T15:27:33.034" v="287" actId="27636"/>
          <ac:spMkLst>
            <pc:docMk/>
            <pc:sldMk cId="1800116740" sldId="263"/>
            <ac:spMk id="8" creationId="{F371E66E-6FDB-6997-A703-6353225C7B01}"/>
          </ac:spMkLst>
        </pc:spChg>
      </pc:sldChg>
      <pc:sldChg chg="del">
        <pc:chgData name="Megan Botes" userId="70568131-745a-489b-b4fe-9e78c579dd6d" providerId="ADAL" clId="{E3DEF142-CC7A-44CA-B5B4-48BABF1A3E75}" dt="2025-10-28T15:31:22.117" v="292" actId="47"/>
        <pc:sldMkLst>
          <pc:docMk/>
          <pc:sldMk cId="1393570663" sldId="264"/>
        </pc:sldMkLst>
      </pc:sldChg>
      <pc:sldChg chg="addSp delSp modSp mod setBg setClrOvrMap">
        <pc:chgData name="Megan Botes" userId="70568131-745a-489b-b4fe-9e78c579dd6d" providerId="ADAL" clId="{E3DEF142-CC7A-44CA-B5B4-48BABF1A3E75}" dt="2025-10-28T15:31:58.528" v="296"/>
        <pc:sldMkLst>
          <pc:docMk/>
          <pc:sldMk cId="378237415" sldId="265"/>
        </pc:sldMkLst>
        <pc:spChg chg="mod">
          <ac:chgData name="Megan Botes" userId="70568131-745a-489b-b4fe-9e78c579dd6d" providerId="ADAL" clId="{E3DEF142-CC7A-44CA-B5B4-48BABF1A3E75}" dt="2025-10-28T15:31:45.569" v="295" actId="20577"/>
          <ac:spMkLst>
            <pc:docMk/>
            <pc:sldMk cId="378237415" sldId="265"/>
            <ac:spMk id="2" creationId="{A470923A-8AE2-848D-7650-C8A509D0466D}"/>
          </ac:spMkLst>
        </pc:spChg>
        <pc:spChg chg="add">
          <ac:chgData name="Megan Botes" userId="70568131-745a-489b-b4fe-9e78c579dd6d" providerId="ADAL" clId="{E3DEF142-CC7A-44CA-B5B4-48BABF1A3E75}" dt="2025-10-23T14:44:26.942" v="90" actId="26606"/>
          <ac:spMkLst>
            <pc:docMk/>
            <pc:sldMk cId="378237415" sldId="265"/>
            <ac:spMk id="33" creationId="{A3EFF7B1-6CB7-47D1-AD37-B870CA2B2151}"/>
          </ac:spMkLst>
        </pc:spChg>
        <pc:spChg chg="add">
          <ac:chgData name="Megan Botes" userId="70568131-745a-489b-b4fe-9e78c579dd6d" providerId="ADAL" clId="{E3DEF142-CC7A-44CA-B5B4-48BABF1A3E75}" dt="2025-10-23T14:44:26.942" v="90" actId="26606"/>
          <ac:spMkLst>
            <pc:docMk/>
            <pc:sldMk cId="378237415" sldId="265"/>
            <ac:spMk id="41" creationId="{7FA2962B-21B6-4689-A95D-A8FF6ADE47F1}"/>
          </ac:spMkLst>
        </pc:spChg>
        <pc:spChg chg="add">
          <ac:chgData name="Megan Botes" userId="70568131-745a-489b-b4fe-9e78c579dd6d" providerId="ADAL" clId="{E3DEF142-CC7A-44CA-B5B4-48BABF1A3E75}" dt="2025-10-23T14:44:26.942" v="90" actId="26606"/>
          <ac:spMkLst>
            <pc:docMk/>
            <pc:sldMk cId="378237415" sldId="265"/>
            <ac:spMk id="42" creationId="{A00D2CE1-35C1-46E6-BD59-CEE668BD90F4}"/>
          </ac:spMkLst>
        </pc:spChg>
        <pc:spChg chg="add">
          <ac:chgData name="Megan Botes" userId="70568131-745a-489b-b4fe-9e78c579dd6d" providerId="ADAL" clId="{E3DEF142-CC7A-44CA-B5B4-48BABF1A3E75}" dt="2025-10-23T14:44:26.942" v="90" actId="26606"/>
          <ac:spMkLst>
            <pc:docMk/>
            <pc:sldMk cId="378237415" sldId="265"/>
            <ac:spMk id="50" creationId="{E18403B7-F2C7-4C07-8522-21C31910902C}"/>
          </ac:spMkLst>
        </pc:spChg>
        <pc:grpChg chg="add">
          <ac:chgData name="Megan Botes" userId="70568131-745a-489b-b4fe-9e78c579dd6d" providerId="ADAL" clId="{E3DEF142-CC7A-44CA-B5B4-48BABF1A3E75}" dt="2025-10-23T14:44:26.942" v="90" actId="26606"/>
          <ac:grpSpMkLst>
            <pc:docMk/>
            <pc:sldMk cId="378237415" sldId="265"/>
            <ac:grpSpMk id="34" creationId="{80E95A5C-1E97-41C3-9DEC-245FF6DEBF1F}"/>
          </ac:grpSpMkLst>
        </pc:grpChg>
        <pc:grpChg chg="add">
          <ac:chgData name="Megan Botes" userId="70568131-745a-489b-b4fe-9e78c579dd6d" providerId="ADAL" clId="{E3DEF142-CC7A-44CA-B5B4-48BABF1A3E75}" dt="2025-10-23T14:44:26.942" v="90" actId="26606"/>
          <ac:grpSpMkLst>
            <pc:docMk/>
            <pc:sldMk cId="378237415" sldId="265"/>
            <ac:grpSpMk id="44" creationId="{A58DCE86-9AE1-46D1-96D6-04B8B3EDF6FA}"/>
          </ac:grpSpMkLst>
        </pc:grpChg>
        <pc:graphicFrameChg chg="mod modGraphic">
          <ac:chgData name="Megan Botes" userId="70568131-745a-489b-b4fe-9e78c579dd6d" providerId="ADAL" clId="{E3DEF142-CC7A-44CA-B5B4-48BABF1A3E75}" dt="2025-10-28T15:31:58.528" v="296"/>
          <ac:graphicFrameMkLst>
            <pc:docMk/>
            <pc:sldMk cId="378237415" sldId="265"/>
            <ac:graphicFrameMk id="6" creationId="{B6F1F001-7B79-67DC-1564-AD67D6261646}"/>
          </ac:graphicFrameMkLst>
        </pc:graphicFrameChg>
        <pc:picChg chg="add mod">
          <ac:chgData name="Megan Botes" userId="70568131-745a-489b-b4fe-9e78c579dd6d" providerId="ADAL" clId="{E3DEF142-CC7A-44CA-B5B4-48BABF1A3E75}" dt="2025-10-23T14:59:58.365" v="160"/>
          <ac:picMkLst>
            <pc:docMk/>
            <pc:sldMk cId="378237415" sldId="265"/>
            <ac:picMk id="3" creationId="{904372A9-7801-C239-E0DA-4C98102E45D3}"/>
          </ac:picMkLst>
        </pc:picChg>
      </pc:sldChg>
      <pc:sldChg chg="addSp delSp modSp mod setClrOvrMap">
        <pc:chgData name="Megan Botes" userId="70568131-745a-489b-b4fe-9e78c579dd6d" providerId="ADAL" clId="{E3DEF142-CC7A-44CA-B5B4-48BABF1A3E75}" dt="2025-10-28T15:32:25.333" v="300"/>
        <pc:sldMkLst>
          <pc:docMk/>
          <pc:sldMk cId="812132319" sldId="266"/>
        </pc:sldMkLst>
        <pc:spChg chg="mod">
          <ac:chgData name="Megan Botes" userId="70568131-745a-489b-b4fe-9e78c579dd6d" providerId="ADAL" clId="{E3DEF142-CC7A-44CA-B5B4-48BABF1A3E75}" dt="2025-10-28T15:32:17.103" v="298"/>
          <ac:spMkLst>
            <pc:docMk/>
            <pc:sldMk cId="812132319" sldId="266"/>
            <ac:spMk id="2" creationId="{6D08C469-DD5A-DD9A-A30F-E8DB14D561FA}"/>
          </ac:spMkLst>
        </pc:spChg>
        <pc:spChg chg="mod">
          <ac:chgData name="Megan Botes" userId="70568131-745a-489b-b4fe-9e78c579dd6d" providerId="ADAL" clId="{E3DEF142-CC7A-44CA-B5B4-48BABF1A3E75}" dt="2025-10-28T15:32:25.333" v="300"/>
          <ac:spMkLst>
            <pc:docMk/>
            <pc:sldMk cId="812132319" sldId="266"/>
            <ac:spMk id="4" creationId="{91563299-F2EA-C756-0577-358396011B0F}"/>
          </ac:spMkLst>
        </pc:spChg>
        <pc:spChg chg="add">
          <ac:chgData name="Megan Botes" userId="70568131-745a-489b-b4fe-9e78c579dd6d" providerId="ADAL" clId="{E3DEF142-CC7A-44CA-B5B4-48BABF1A3E75}" dt="2025-10-23T14:53:09.655" v="135" actId="26606"/>
          <ac:spMkLst>
            <pc:docMk/>
            <pc:sldMk cId="812132319" sldId="266"/>
            <ac:spMk id="8224" creationId="{08C9B587-E65E-4B52-B37C-ABEBB6E87928}"/>
          </ac:spMkLst>
        </pc:spChg>
        <pc:spChg chg="add">
          <ac:chgData name="Megan Botes" userId="70568131-745a-489b-b4fe-9e78c579dd6d" providerId="ADAL" clId="{E3DEF142-CC7A-44CA-B5B4-48BABF1A3E75}" dt="2025-10-23T14:53:09.655" v="135" actId="26606"/>
          <ac:spMkLst>
            <pc:docMk/>
            <pc:sldMk cId="812132319" sldId="266"/>
            <ac:spMk id="8225" creationId="{7C432AFE-B3D2-4BFF-BF8F-96C27AFF1AC7}"/>
          </ac:spMkLst>
        </pc:spChg>
        <pc:spChg chg="add">
          <ac:chgData name="Megan Botes" userId="70568131-745a-489b-b4fe-9e78c579dd6d" providerId="ADAL" clId="{E3DEF142-CC7A-44CA-B5B4-48BABF1A3E75}" dt="2025-10-23T14:53:09.655" v="135" actId="26606"/>
          <ac:spMkLst>
            <pc:docMk/>
            <pc:sldMk cId="812132319" sldId="266"/>
            <ac:spMk id="8226" creationId="{AF2F604E-43BE-4DC3-B983-E071523364F8}"/>
          </ac:spMkLst>
        </pc:spChg>
        <pc:picChg chg="add mod ord">
          <ac:chgData name="Megan Botes" userId="70568131-745a-489b-b4fe-9e78c579dd6d" providerId="ADAL" clId="{E3DEF142-CC7A-44CA-B5B4-48BABF1A3E75}" dt="2025-10-23T14:53:09.535" v="134" actId="26606"/>
          <ac:picMkLst>
            <pc:docMk/>
            <pc:sldMk cId="812132319" sldId="266"/>
            <ac:picMk id="6" creationId="{CF8B82BF-28B2-F3FD-428E-41B7B734C650}"/>
          </ac:picMkLst>
        </pc:picChg>
        <pc:picChg chg="add mod">
          <ac:chgData name="Megan Botes" userId="70568131-745a-489b-b4fe-9e78c579dd6d" providerId="ADAL" clId="{E3DEF142-CC7A-44CA-B5B4-48BABF1A3E75}" dt="2025-10-23T14:59:59.727" v="161"/>
          <ac:picMkLst>
            <pc:docMk/>
            <pc:sldMk cId="812132319" sldId="266"/>
            <ac:picMk id="7" creationId="{A8918C71-5DA4-3F05-17F0-A0E74EEF675C}"/>
          </ac:picMkLst>
        </pc:picChg>
      </pc:sldChg>
      <pc:sldChg chg="modSp mod">
        <pc:chgData name="Megan Botes" userId="70568131-745a-489b-b4fe-9e78c579dd6d" providerId="ADAL" clId="{E3DEF142-CC7A-44CA-B5B4-48BABF1A3E75}" dt="2025-10-28T15:32:56.222" v="302"/>
        <pc:sldMkLst>
          <pc:docMk/>
          <pc:sldMk cId="1168026117" sldId="267"/>
        </pc:sldMkLst>
        <pc:spChg chg="mod">
          <ac:chgData name="Megan Botes" userId="70568131-745a-489b-b4fe-9e78c579dd6d" providerId="ADAL" clId="{E3DEF142-CC7A-44CA-B5B4-48BABF1A3E75}" dt="2025-10-28T15:32:46.720" v="301"/>
          <ac:spMkLst>
            <pc:docMk/>
            <pc:sldMk cId="1168026117" sldId="267"/>
            <ac:spMk id="2" creationId="{A68A9BF8-3240-C9C0-D634-FDF1D3E93EC3}"/>
          </ac:spMkLst>
        </pc:spChg>
        <pc:graphicFrameChg chg="mod modGraphic">
          <ac:chgData name="Megan Botes" userId="70568131-745a-489b-b4fe-9e78c579dd6d" providerId="ADAL" clId="{E3DEF142-CC7A-44CA-B5B4-48BABF1A3E75}" dt="2025-10-28T15:32:56.222" v="302"/>
          <ac:graphicFrameMkLst>
            <pc:docMk/>
            <pc:sldMk cId="1168026117" sldId="267"/>
            <ac:graphicFrameMk id="6" creationId="{6FE75003-A7AF-73D5-A779-1D15E9642C68}"/>
          </ac:graphicFrameMkLst>
        </pc:graphicFrameChg>
      </pc:sldChg>
      <pc:sldChg chg="modSp mod">
        <pc:chgData name="Megan Botes" userId="70568131-745a-489b-b4fe-9e78c579dd6d" providerId="ADAL" clId="{E3DEF142-CC7A-44CA-B5B4-48BABF1A3E75}" dt="2025-10-28T15:33:34.637" v="325" actId="20577"/>
        <pc:sldMkLst>
          <pc:docMk/>
          <pc:sldMk cId="676526623" sldId="268"/>
        </pc:sldMkLst>
        <pc:spChg chg="mod">
          <ac:chgData name="Megan Botes" userId="70568131-745a-489b-b4fe-9e78c579dd6d" providerId="ADAL" clId="{E3DEF142-CC7A-44CA-B5B4-48BABF1A3E75}" dt="2025-10-28T15:33:26.397" v="314" actId="20577"/>
          <ac:spMkLst>
            <pc:docMk/>
            <pc:sldMk cId="676526623" sldId="268"/>
            <ac:spMk id="2" creationId="{08F5A497-3027-27C3-A7CE-26B4D823704A}"/>
          </ac:spMkLst>
        </pc:spChg>
        <pc:spChg chg="mod">
          <ac:chgData name="Megan Botes" userId="70568131-745a-489b-b4fe-9e78c579dd6d" providerId="ADAL" clId="{E3DEF142-CC7A-44CA-B5B4-48BABF1A3E75}" dt="2025-10-28T15:33:34.637" v="325" actId="20577"/>
          <ac:spMkLst>
            <pc:docMk/>
            <pc:sldMk cId="676526623" sldId="268"/>
            <ac:spMk id="3" creationId="{8211C31F-B863-9D74-7C97-42E033E2EA11}"/>
          </ac:spMkLst>
        </pc:spChg>
      </pc:sldChg>
      <pc:sldChg chg="modSp mod">
        <pc:chgData name="Megan Botes" userId="70568131-745a-489b-b4fe-9e78c579dd6d" providerId="ADAL" clId="{E3DEF142-CC7A-44CA-B5B4-48BABF1A3E75}" dt="2025-10-28T15:34:21.502" v="334" actId="121"/>
        <pc:sldMkLst>
          <pc:docMk/>
          <pc:sldMk cId="513442485" sldId="269"/>
        </pc:sldMkLst>
        <pc:spChg chg="mod">
          <ac:chgData name="Megan Botes" userId="70568131-745a-489b-b4fe-9e78c579dd6d" providerId="ADAL" clId="{E3DEF142-CC7A-44CA-B5B4-48BABF1A3E75}" dt="2025-10-28T15:34:21.502" v="334" actId="121"/>
          <ac:spMkLst>
            <pc:docMk/>
            <pc:sldMk cId="513442485" sldId="269"/>
            <ac:spMk id="2" creationId="{C3D0A28F-5ED3-019D-347A-6E93B470EB08}"/>
          </ac:spMkLst>
        </pc:spChg>
        <pc:graphicFrameChg chg="mod modGraphic">
          <ac:chgData name="Megan Botes" userId="70568131-745a-489b-b4fe-9e78c579dd6d" providerId="ADAL" clId="{E3DEF142-CC7A-44CA-B5B4-48BABF1A3E75}" dt="2025-10-28T15:33:58.749" v="326"/>
          <ac:graphicFrameMkLst>
            <pc:docMk/>
            <pc:sldMk cId="513442485" sldId="269"/>
            <ac:graphicFrameMk id="6" creationId="{00D3D330-EA69-AB38-5762-52B2B1A47CA0}"/>
          </ac:graphicFrameMkLst>
        </pc:graphicFrameChg>
      </pc:sldChg>
      <pc:sldChg chg="addSp delSp modSp mod">
        <pc:chgData name="Megan Botes" userId="70568131-745a-489b-b4fe-9e78c579dd6d" providerId="ADAL" clId="{E3DEF142-CC7A-44CA-B5B4-48BABF1A3E75}" dt="2025-10-28T15:35:18.365" v="347"/>
        <pc:sldMkLst>
          <pc:docMk/>
          <pc:sldMk cId="3571549229" sldId="270"/>
        </pc:sldMkLst>
        <pc:spChg chg="mod">
          <ac:chgData name="Megan Botes" userId="70568131-745a-489b-b4fe-9e78c579dd6d" providerId="ADAL" clId="{E3DEF142-CC7A-44CA-B5B4-48BABF1A3E75}" dt="2025-10-28T15:34:46.132" v="336"/>
          <ac:spMkLst>
            <pc:docMk/>
            <pc:sldMk cId="3571549229" sldId="270"/>
            <ac:spMk id="2" creationId="{6B7828C6-01DF-5FAC-4990-61AAF9AD9ED3}"/>
          </ac:spMkLst>
        </pc:spChg>
        <pc:spChg chg="mod">
          <ac:chgData name="Megan Botes" userId="70568131-745a-489b-b4fe-9e78c579dd6d" providerId="ADAL" clId="{E3DEF142-CC7A-44CA-B5B4-48BABF1A3E75}" dt="2025-10-28T15:35:18.365" v="347"/>
          <ac:spMkLst>
            <pc:docMk/>
            <pc:sldMk cId="3571549229" sldId="270"/>
            <ac:spMk id="3" creationId="{74AF454A-92C8-2028-2F3D-88828D9DBFB8}"/>
          </ac:spMkLst>
        </pc:spChg>
        <pc:spChg chg="add">
          <ac:chgData name="Megan Botes" userId="70568131-745a-489b-b4fe-9e78c579dd6d" providerId="ADAL" clId="{E3DEF142-CC7A-44CA-B5B4-48BABF1A3E75}" dt="2025-10-23T14:55:06.661" v="141" actId="26606"/>
          <ac:spMkLst>
            <pc:docMk/>
            <pc:sldMk cId="3571549229" sldId="270"/>
            <ac:spMk id="5127" creationId="{45D37F4E-DDB4-456B-97E0-9937730A039F}"/>
          </ac:spMkLst>
        </pc:spChg>
        <pc:spChg chg="add">
          <ac:chgData name="Megan Botes" userId="70568131-745a-489b-b4fe-9e78c579dd6d" providerId="ADAL" clId="{E3DEF142-CC7A-44CA-B5B4-48BABF1A3E75}" dt="2025-10-23T14:55:06.661" v="141" actId="26606"/>
          <ac:spMkLst>
            <pc:docMk/>
            <pc:sldMk cId="3571549229" sldId="270"/>
            <ac:spMk id="5129" creationId="{B2DD41CD-8F47-4F56-AD12-4E2FF7696987}"/>
          </ac:spMkLst>
        </pc:spChg>
        <pc:picChg chg="add mod">
          <ac:chgData name="Megan Botes" userId="70568131-745a-489b-b4fe-9e78c579dd6d" providerId="ADAL" clId="{E3DEF142-CC7A-44CA-B5B4-48BABF1A3E75}" dt="2025-10-23T15:00:03.504" v="162"/>
          <ac:picMkLst>
            <pc:docMk/>
            <pc:sldMk cId="3571549229" sldId="270"/>
            <ac:picMk id="5" creationId="{D0F42611-7E20-E956-1CC5-8472FF2DC38A}"/>
          </ac:picMkLst>
        </pc:picChg>
        <pc:picChg chg="add mod">
          <ac:chgData name="Megan Botes" userId="70568131-745a-489b-b4fe-9e78c579dd6d" providerId="ADAL" clId="{E3DEF142-CC7A-44CA-B5B4-48BABF1A3E75}" dt="2025-10-23T14:55:06.661" v="141" actId="26606"/>
          <ac:picMkLst>
            <pc:docMk/>
            <pc:sldMk cId="3571549229" sldId="270"/>
            <ac:picMk id="5122" creationId="{0C552D3B-F218-F9AB-DED0-8D254D0C57AE}"/>
          </ac:picMkLst>
        </pc:picChg>
      </pc:sldChg>
      <pc:sldChg chg="addSp delSp modSp mod addAnim">
        <pc:chgData name="Megan Botes" userId="70568131-745a-489b-b4fe-9e78c579dd6d" providerId="ADAL" clId="{E3DEF142-CC7A-44CA-B5B4-48BABF1A3E75}" dt="2025-10-28T15:36:19.269" v="371"/>
        <pc:sldMkLst>
          <pc:docMk/>
          <pc:sldMk cId="1581427645" sldId="271"/>
        </pc:sldMkLst>
        <pc:spChg chg="mod ord">
          <ac:chgData name="Megan Botes" userId="70568131-745a-489b-b4fe-9e78c579dd6d" providerId="ADAL" clId="{E3DEF142-CC7A-44CA-B5B4-48BABF1A3E75}" dt="2025-10-28T15:35:46.932" v="365" actId="20577"/>
          <ac:spMkLst>
            <pc:docMk/>
            <pc:sldMk cId="1581427645" sldId="271"/>
            <ac:spMk id="2" creationId="{0D836F6B-D167-90FE-B75C-E7128377FD33}"/>
          </ac:spMkLst>
        </pc:spChg>
        <pc:spChg chg="add">
          <ac:chgData name="Megan Botes" userId="70568131-745a-489b-b4fe-9e78c579dd6d" providerId="ADAL" clId="{E3DEF142-CC7A-44CA-B5B4-48BABF1A3E75}" dt="2025-10-23T14:59:28.338" v="149" actId="26606"/>
          <ac:spMkLst>
            <pc:docMk/>
            <pc:sldMk cId="1581427645" sldId="271"/>
            <ac:spMk id="6151" creationId="{37C89E4B-3C9F-44B9-8B86-D9E3D112D8EC}"/>
          </ac:spMkLst>
        </pc:spChg>
        <pc:picChg chg="add mod">
          <ac:chgData name="Megan Botes" userId="70568131-745a-489b-b4fe-9e78c579dd6d" providerId="ADAL" clId="{E3DEF142-CC7A-44CA-B5B4-48BABF1A3E75}" dt="2025-10-28T15:36:19.269" v="371"/>
          <ac:picMkLst>
            <pc:docMk/>
            <pc:sldMk cId="1581427645" sldId="271"/>
            <ac:picMk id="3" creationId="{DB6B2940-92A9-3EF0-7E70-2EAC082E1F16}"/>
          </ac:picMkLst>
        </pc:picChg>
        <pc:picChg chg="add mod">
          <ac:chgData name="Megan Botes" userId="70568131-745a-489b-b4fe-9e78c579dd6d" providerId="ADAL" clId="{E3DEF142-CC7A-44CA-B5B4-48BABF1A3E75}" dt="2025-10-23T14:59:28.338" v="149" actId="26606"/>
          <ac:picMkLst>
            <pc:docMk/>
            <pc:sldMk cId="1581427645" sldId="271"/>
            <ac:picMk id="6146" creationId="{2CC25FFE-878A-927B-A96F-F443A291EF58}"/>
          </ac:picMkLst>
        </pc:picChg>
        <pc:cxnChg chg="add">
          <ac:chgData name="Megan Botes" userId="70568131-745a-489b-b4fe-9e78c579dd6d" providerId="ADAL" clId="{E3DEF142-CC7A-44CA-B5B4-48BABF1A3E75}" dt="2025-10-23T14:59:28.338" v="149" actId="26606"/>
          <ac:cxnSpMkLst>
            <pc:docMk/>
            <pc:sldMk cId="1581427645" sldId="271"/>
            <ac:cxnSpMk id="6153" creationId="{AA2EAA10-076F-46BD-8F0F-B9A2FB77A85C}"/>
          </ac:cxnSpMkLst>
        </pc:cxnChg>
        <pc:cxnChg chg="add">
          <ac:chgData name="Megan Botes" userId="70568131-745a-489b-b4fe-9e78c579dd6d" providerId="ADAL" clId="{E3DEF142-CC7A-44CA-B5B4-48BABF1A3E75}" dt="2025-10-23T14:59:28.338" v="149" actId="26606"/>
          <ac:cxnSpMkLst>
            <pc:docMk/>
            <pc:sldMk cId="1581427645" sldId="271"/>
            <ac:cxnSpMk id="6155" creationId="{D891E407-403B-4764-86C9-33A56D3BCAA3}"/>
          </ac:cxnSpMkLst>
        </pc:cxnChg>
      </pc:sldChg>
      <pc:sldChg chg="del">
        <pc:chgData name="Megan Botes" userId="70568131-745a-489b-b4fe-9e78c579dd6d" providerId="ADAL" clId="{E3DEF142-CC7A-44CA-B5B4-48BABF1A3E75}" dt="2025-10-28T15:36:09.669" v="370" actId="47"/>
        <pc:sldMkLst>
          <pc:docMk/>
          <pc:sldMk cId="962465759" sldId="272"/>
        </pc:sldMkLst>
      </pc:sldChg>
      <pc:sldChg chg="addSp delSp add del setBg delDesignElem">
        <pc:chgData name="Megan Botes" userId="70568131-745a-489b-b4fe-9e78c579dd6d" providerId="ADAL" clId="{E3DEF142-CC7A-44CA-B5B4-48BABF1A3E75}" dt="2025-10-28T15:23:18.107" v="223"/>
        <pc:sldMkLst>
          <pc:docMk/>
          <pc:sldMk cId="1836237564" sldId="273"/>
        </pc:sldMkLst>
        <pc:spChg chg="add del">
          <ac:chgData name="Megan Botes" userId="70568131-745a-489b-b4fe-9e78c579dd6d" providerId="ADAL" clId="{E3DEF142-CC7A-44CA-B5B4-48BABF1A3E75}" dt="2025-10-28T15:23:18.107" v="223"/>
          <ac:spMkLst>
            <pc:docMk/>
            <pc:sldMk cId="1836237564" sldId="273"/>
            <ac:spMk id="10" creationId="{B50AB553-2A96-4A92-96F2-93548E096954}"/>
          </ac:spMkLst>
        </pc:spChg>
      </pc:sldChg>
      <pc:sldChg chg="add">
        <pc:chgData name="Megan Botes" userId="70568131-745a-489b-b4fe-9e78c579dd6d" providerId="ADAL" clId="{E3DEF142-CC7A-44CA-B5B4-48BABF1A3E75}" dt="2025-10-28T15:23:18.159" v="224"/>
        <pc:sldMkLst>
          <pc:docMk/>
          <pc:sldMk cId="2161585929" sldId="273"/>
        </pc:sldMkLst>
      </pc:sldChg>
      <pc:sldChg chg="addSp delSp add del setBg delDesignElem">
        <pc:chgData name="Megan Botes" userId="70568131-745a-489b-b4fe-9e78c579dd6d" providerId="ADAL" clId="{E3DEF142-CC7A-44CA-B5B4-48BABF1A3E75}" dt="2025-10-28T15:31:20.394" v="290"/>
        <pc:sldMkLst>
          <pc:docMk/>
          <pc:sldMk cId="815394303" sldId="274"/>
        </pc:sldMkLst>
        <pc:spChg chg="add del">
          <ac:chgData name="Megan Botes" userId="70568131-745a-489b-b4fe-9e78c579dd6d" providerId="ADAL" clId="{E3DEF142-CC7A-44CA-B5B4-48BABF1A3E75}" dt="2025-10-28T15:31:20.394" v="290"/>
          <ac:spMkLst>
            <pc:docMk/>
            <pc:sldMk cId="815394303" sldId="274"/>
            <ac:spMk id="6151" creationId="{1CDD8E39-EA14-4679-9655-1BFF5A7B63EE}"/>
          </ac:spMkLst>
        </pc:spChg>
      </pc:sldChg>
      <pc:sldChg chg="add">
        <pc:chgData name="Megan Botes" userId="70568131-745a-489b-b4fe-9e78c579dd6d" providerId="ADAL" clId="{E3DEF142-CC7A-44CA-B5B4-48BABF1A3E75}" dt="2025-10-28T15:31:20.432" v="291"/>
        <pc:sldMkLst>
          <pc:docMk/>
          <pc:sldMk cId="2698161023" sldId="274"/>
        </pc:sldMkLst>
      </pc:sldChg>
      <pc:sldChg chg="add">
        <pc:chgData name="Megan Botes" userId="70568131-745a-489b-b4fe-9e78c579dd6d" providerId="ADAL" clId="{E3DEF142-CC7A-44CA-B5B4-48BABF1A3E75}" dt="2025-10-28T15:36:07.207" v="369"/>
        <pc:sldMkLst>
          <pc:docMk/>
          <pc:sldMk cId="1685993030" sldId="275"/>
        </pc:sldMkLst>
      </pc:sldChg>
      <pc:sldChg chg="addSp delSp add del setBg delDesignElem">
        <pc:chgData name="Megan Botes" userId="70568131-745a-489b-b4fe-9e78c579dd6d" providerId="ADAL" clId="{E3DEF142-CC7A-44CA-B5B4-48BABF1A3E75}" dt="2025-10-28T15:36:07.180" v="368"/>
        <pc:sldMkLst>
          <pc:docMk/>
          <pc:sldMk cId="2433235184" sldId="275"/>
        </pc:sldMkLst>
        <pc:spChg chg="add del">
          <ac:chgData name="Megan Botes" userId="70568131-745a-489b-b4fe-9e78c579dd6d" providerId="ADAL" clId="{E3DEF142-CC7A-44CA-B5B4-48BABF1A3E75}" dt="2025-10-28T15:36:07.180" v="368"/>
          <ac:spMkLst>
            <pc:docMk/>
            <pc:sldMk cId="2433235184" sldId="275"/>
            <ac:spMk id="9" creationId="{C1DD1A8A-57D5-4A81-AD04-532B043C5611}"/>
          </ac:spMkLst>
        </pc:spChg>
        <pc:spChg chg="add del">
          <ac:chgData name="Megan Botes" userId="70568131-745a-489b-b4fe-9e78c579dd6d" providerId="ADAL" clId="{E3DEF142-CC7A-44CA-B5B4-48BABF1A3E75}" dt="2025-10-28T15:36:07.180" v="368"/>
          <ac:spMkLst>
            <pc:docMk/>
            <pc:sldMk cId="2433235184" sldId="275"/>
            <ac:spMk id="11" creationId="{007891EC-4501-44ED-A8C8-B11B6DB767A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529FE6-911F-4009-9A73-B6E3FF7438D8}" type="doc">
      <dgm:prSet loTypeId="urn:microsoft.com/office/officeart/2016/7/layout/HorizontalActionList" loCatId="List" qsTypeId="urn:microsoft.com/office/officeart/2005/8/quickstyle/simple2" qsCatId="simple" csTypeId="urn:microsoft.com/office/officeart/2005/8/colors/colorful1" csCatId="colorful" phldr="1"/>
      <dgm:spPr/>
      <dgm:t>
        <a:bodyPr/>
        <a:lstStyle/>
        <a:p>
          <a:endParaRPr lang="en-US"/>
        </a:p>
      </dgm:t>
    </dgm:pt>
    <dgm:pt modelId="{7758820E-FFF9-42C7-BD07-0DD01E92010C}">
      <dgm:prSet/>
      <dgm:spPr/>
      <dgm:t>
        <a:bodyPr/>
        <a:lstStyle/>
        <a:p>
          <a:r>
            <a:rPr lang="en-US" dirty="0" err="1"/>
            <a:t>Verstaan</a:t>
          </a:r>
          <a:endParaRPr lang="en-US" dirty="0"/>
        </a:p>
      </dgm:t>
    </dgm:pt>
    <dgm:pt modelId="{D02AC4DA-6DAF-4A75-B36A-5F4B15E61886}" type="parTrans" cxnId="{AF49C20B-A906-4DA7-B6A0-2744A89FEEBF}">
      <dgm:prSet/>
      <dgm:spPr/>
      <dgm:t>
        <a:bodyPr/>
        <a:lstStyle/>
        <a:p>
          <a:endParaRPr lang="en-US"/>
        </a:p>
      </dgm:t>
    </dgm:pt>
    <dgm:pt modelId="{649B17D1-2472-4371-B605-77F4187C83FE}" type="sibTrans" cxnId="{AF49C20B-A906-4DA7-B6A0-2744A89FEEBF}">
      <dgm:prSet/>
      <dgm:spPr/>
      <dgm:t>
        <a:bodyPr/>
        <a:lstStyle/>
        <a:p>
          <a:endParaRPr lang="en-US"/>
        </a:p>
      </dgm:t>
    </dgm:pt>
    <dgm:pt modelId="{D2B27336-F3F9-4581-A023-A103A1B3FE69}">
      <dgm:prSet/>
      <dgm:spPr/>
      <dgm:t>
        <a:bodyPr/>
        <a:lstStyle/>
        <a:p>
          <a:r>
            <a:rPr lang="af-ZA" dirty="0"/>
            <a:t>Die belangrikheid van nasionale en internasionale vakansiedae en hul rol in die viering van geskiedenis, kultuur en sosiale vooruitgang te verstaan.</a:t>
          </a:r>
          <a:endParaRPr lang="en-US" dirty="0"/>
        </a:p>
      </dgm:t>
    </dgm:pt>
    <dgm:pt modelId="{DB81F7E5-2495-4CE6-BCFB-F85D290C1760}" type="parTrans" cxnId="{0B3FEF3A-F58A-4A3F-9294-99046ABA7AA4}">
      <dgm:prSet/>
      <dgm:spPr/>
      <dgm:t>
        <a:bodyPr/>
        <a:lstStyle/>
        <a:p>
          <a:endParaRPr lang="en-US"/>
        </a:p>
      </dgm:t>
    </dgm:pt>
    <dgm:pt modelId="{F87EBA89-7B81-4C66-8033-99E4B1E37185}" type="sibTrans" cxnId="{0B3FEF3A-F58A-4A3F-9294-99046ABA7AA4}">
      <dgm:prSet/>
      <dgm:spPr/>
      <dgm:t>
        <a:bodyPr/>
        <a:lstStyle/>
        <a:p>
          <a:endParaRPr lang="en-US"/>
        </a:p>
      </dgm:t>
    </dgm:pt>
    <dgm:pt modelId="{D75ACD40-DCAC-44CD-8D7D-5CBF75413391}">
      <dgm:prSet/>
      <dgm:spPr/>
      <dgm:t>
        <a:bodyPr/>
        <a:lstStyle/>
        <a:p>
          <a:r>
            <a:rPr lang="en-US" dirty="0" err="1"/>
            <a:t>Verstaan</a:t>
          </a:r>
          <a:endParaRPr lang="en-US" dirty="0"/>
        </a:p>
      </dgm:t>
    </dgm:pt>
    <dgm:pt modelId="{464854A6-59AC-4754-9EE4-2D130750360C}" type="parTrans" cxnId="{8CEAE557-9F09-4123-87A1-6DFD79B22F0E}">
      <dgm:prSet/>
      <dgm:spPr/>
      <dgm:t>
        <a:bodyPr/>
        <a:lstStyle/>
        <a:p>
          <a:endParaRPr lang="en-US"/>
        </a:p>
      </dgm:t>
    </dgm:pt>
    <dgm:pt modelId="{FCEC5F60-C391-43B6-800F-0CECAF8EBD66}" type="sibTrans" cxnId="{8CEAE557-9F09-4123-87A1-6DFD79B22F0E}">
      <dgm:prSet/>
      <dgm:spPr/>
      <dgm:t>
        <a:bodyPr/>
        <a:lstStyle/>
        <a:p>
          <a:endParaRPr lang="en-US"/>
        </a:p>
      </dgm:t>
    </dgm:pt>
    <dgm:pt modelId="{58A9762A-BBE9-453F-B1ED-A530705379E5}">
      <dgm:prSet/>
      <dgm:spPr/>
      <dgm:t>
        <a:bodyPr/>
        <a:lstStyle/>
        <a:p>
          <a:r>
            <a:rPr lang="af-ZA" dirty="0"/>
            <a:t>Die belangrikheid van gesondheids- en humanitêre bewusmakingsdae te verstaan.</a:t>
          </a:r>
          <a:endParaRPr lang="en-US" dirty="0"/>
        </a:p>
      </dgm:t>
    </dgm:pt>
    <dgm:pt modelId="{6684D7DB-BD89-4512-BBB6-1E033AF3C02D}" type="parTrans" cxnId="{235104AB-5B2A-41AE-B5EB-479BD6C7DC07}">
      <dgm:prSet/>
      <dgm:spPr/>
      <dgm:t>
        <a:bodyPr/>
        <a:lstStyle/>
        <a:p>
          <a:endParaRPr lang="en-US"/>
        </a:p>
      </dgm:t>
    </dgm:pt>
    <dgm:pt modelId="{90FEAF3B-FC57-4EB0-BAF5-A19C8FA22FB3}" type="sibTrans" cxnId="{235104AB-5B2A-41AE-B5EB-479BD6C7DC07}">
      <dgm:prSet/>
      <dgm:spPr/>
      <dgm:t>
        <a:bodyPr/>
        <a:lstStyle/>
        <a:p>
          <a:endParaRPr lang="en-US"/>
        </a:p>
      </dgm:t>
    </dgm:pt>
    <dgm:pt modelId="{BFE4B90F-5E7B-4AA9-B0E9-54F2D98E5B7E}">
      <dgm:prSet/>
      <dgm:spPr/>
      <dgm:t>
        <a:bodyPr/>
        <a:lstStyle/>
        <a:p>
          <a:r>
            <a:rPr lang="en-US" dirty="0" err="1"/>
            <a:t>Beplan</a:t>
          </a:r>
          <a:endParaRPr lang="en-US" dirty="0"/>
        </a:p>
      </dgm:t>
    </dgm:pt>
    <dgm:pt modelId="{7C189416-6670-4C48-8C1F-AD01F5AE4FDE}" type="parTrans" cxnId="{BF6475ED-B714-47D1-932F-3D2D0CF08F1E}">
      <dgm:prSet/>
      <dgm:spPr/>
      <dgm:t>
        <a:bodyPr/>
        <a:lstStyle/>
        <a:p>
          <a:endParaRPr lang="en-US"/>
        </a:p>
      </dgm:t>
    </dgm:pt>
    <dgm:pt modelId="{35DBF083-EFCE-40D9-8365-989B91E812AE}" type="sibTrans" cxnId="{BF6475ED-B714-47D1-932F-3D2D0CF08F1E}">
      <dgm:prSet/>
      <dgm:spPr/>
      <dgm:t>
        <a:bodyPr/>
        <a:lstStyle/>
        <a:p>
          <a:endParaRPr lang="en-US"/>
        </a:p>
      </dgm:t>
    </dgm:pt>
    <dgm:pt modelId="{2CA797EE-63E3-452F-AAAD-258149E44455}">
      <dgm:prSet/>
      <dgm:spPr/>
      <dgm:t>
        <a:bodyPr/>
        <a:lstStyle/>
        <a:p>
          <a:r>
            <a:rPr lang="af-ZA" dirty="0"/>
            <a:t>Aktief te beplan en deel te neem aan 'n plaaslike viering van 'n nasionale dag.</a:t>
          </a:r>
          <a:endParaRPr lang="en-US" dirty="0"/>
        </a:p>
      </dgm:t>
    </dgm:pt>
    <dgm:pt modelId="{5A09A26B-2B72-4CE2-A925-9F284D0115E0}" type="parTrans" cxnId="{7A51C255-ED0B-4226-B015-E4847295EC2D}">
      <dgm:prSet/>
      <dgm:spPr/>
      <dgm:t>
        <a:bodyPr/>
        <a:lstStyle/>
        <a:p>
          <a:endParaRPr lang="en-US"/>
        </a:p>
      </dgm:t>
    </dgm:pt>
    <dgm:pt modelId="{8B38A47F-6F8B-4F7E-9CAB-DC59B985EB7D}" type="sibTrans" cxnId="{7A51C255-ED0B-4226-B015-E4847295EC2D}">
      <dgm:prSet/>
      <dgm:spPr/>
      <dgm:t>
        <a:bodyPr/>
        <a:lstStyle/>
        <a:p>
          <a:endParaRPr lang="en-US"/>
        </a:p>
      </dgm:t>
    </dgm:pt>
    <dgm:pt modelId="{87809F76-71BB-45ED-B382-1A9B802D448A}" type="pres">
      <dgm:prSet presAssocID="{EC529FE6-911F-4009-9A73-B6E3FF7438D8}" presName="Name0" presStyleCnt="0">
        <dgm:presLayoutVars>
          <dgm:dir/>
          <dgm:animLvl val="lvl"/>
          <dgm:resizeHandles val="exact"/>
        </dgm:presLayoutVars>
      </dgm:prSet>
      <dgm:spPr/>
    </dgm:pt>
    <dgm:pt modelId="{B7B8D1D0-7854-4B14-842A-E172D65480CC}" type="pres">
      <dgm:prSet presAssocID="{7758820E-FFF9-42C7-BD07-0DD01E92010C}" presName="composite" presStyleCnt="0"/>
      <dgm:spPr/>
    </dgm:pt>
    <dgm:pt modelId="{861972FC-6C0B-4377-9E15-39469AFA02F0}" type="pres">
      <dgm:prSet presAssocID="{7758820E-FFF9-42C7-BD07-0DD01E92010C}" presName="parTx" presStyleLbl="alignNode1" presStyleIdx="0" presStyleCnt="3">
        <dgm:presLayoutVars>
          <dgm:chMax val="0"/>
          <dgm:chPref val="0"/>
        </dgm:presLayoutVars>
      </dgm:prSet>
      <dgm:spPr/>
    </dgm:pt>
    <dgm:pt modelId="{7DABC482-1881-4D84-8869-1AD0240E0D97}" type="pres">
      <dgm:prSet presAssocID="{7758820E-FFF9-42C7-BD07-0DD01E92010C}" presName="desTx" presStyleLbl="alignAccFollowNode1" presStyleIdx="0" presStyleCnt="3">
        <dgm:presLayoutVars/>
      </dgm:prSet>
      <dgm:spPr/>
    </dgm:pt>
    <dgm:pt modelId="{501E1247-6CFB-46C0-8121-B7896C0C20E0}" type="pres">
      <dgm:prSet presAssocID="{649B17D1-2472-4371-B605-77F4187C83FE}" presName="space" presStyleCnt="0"/>
      <dgm:spPr/>
    </dgm:pt>
    <dgm:pt modelId="{951EA737-687C-4A2B-B7A5-46695503A3AD}" type="pres">
      <dgm:prSet presAssocID="{D75ACD40-DCAC-44CD-8D7D-5CBF75413391}" presName="composite" presStyleCnt="0"/>
      <dgm:spPr/>
    </dgm:pt>
    <dgm:pt modelId="{46DDCC7B-C058-4E90-B209-EC7ABB6C51A9}" type="pres">
      <dgm:prSet presAssocID="{D75ACD40-DCAC-44CD-8D7D-5CBF75413391}" presName="parTx" presStyleLbl="alignNode1" presStyleIdx="1" presStyleCnt="3">
        <dgm:presLayoutVars>
          <dgm:chMax val="0"/>
          <dgm:chPref val="0"/>
        </dgm:presLayoutVars>
      </dgm:prSet>
      <dgm:spPr/>
    </dgm:pt>
    <dgm:pt modelId="{1D6D1F3B-38A0-4FB8-87AE-8FDFD7390BC4}" type="pres">
      <dgm:prSet presAssocID="{D75ACD40-DCAC-44CD-8D7D-5CBF75413391}" presName="desTx" presStyleLbl="alignAccFollowNode1" presStyleIdx="1" presStyleCnt="3">
        <dgm:presLayoutVars/>
      </dgm:prSet>
      <dgm:spPr/>
    </dgm:pt>
    <dgm:pt modelId="{AF93E39B-FFC2-4881-984E-EBB56CA0A990}" type="pres">
      <dgm:prSet presAssocID="{FCEC5F60-C391-43B6-800F-0CECAF8EBD66}" presName="space" presStyleCnt="0"/>
      <dgm:spPr/>
    </dgm:pt>
    <dgm:pt modelId="{74929F8B-FE74-4E4F-9472-7082B31E9355}" type="pres">
      <dgm:prSet presAssocID="{BFE4B90F-5E7B-4AA9-B0E9-54F2D98E5B7E}" presName="composite" presStyleCnt="0"/>
      <dgm:spPr/>
    </dgm:pt>
    <dgm:pt modelId="{B9A572A8-472A-4057-9B88-BCD72365E466}" type="pres">
      <dgm:prSet presAssocID="{BFE4B90F-5E7B-4AA9-B0E9-54F2D98E5B7E}" presName="parTx" presStyleLbl="alignNode1" presStyleIdx="2" presStyleCnt="3">
        <dgm:presLayoutVars>
          <dgm:chMax val="0"/>
          <dgm:chPref val="0"/>
        </dgm:presLayoutVars>
      </dgm:prSet>
      <dgm:spPr/>
    </dgm:pt>
    <dgm:pt modelId="{DAEA42EE-BA0A-43B9-8F9E-F3551BA3EF09}" type="pres">
      <dgm:prSet presAssocID="{BFE4B90F-5E7B-4AA9-B0E9-54F2D98E5B7E}" presName="desTx" presStyleLbl="alignAccFollowNode1" presStyleIdx="2" presStyleCnt="3">
        <dgm:presLayoutVars/>
      </dgm:prSet>
      <dgm:spPr/>
    </dgm:pt>
  </dgm:ptLst>
  <dgm:cxnLst>
    <dgm:cxn modelId="{AF49C20B-A906-4DA7-B6A0-2744A89FEEBF}" srcId="{EC529FE6-911F-4009-9A73-B6E3FF7438D8}" destId="{7758820E-FFF9-42C7-BD07-0DD01E92010C}" srcOrd="0" destOrd="0" parTransId="{D02AC4DA-6DAF-4A75-B36A-5F4B15E61886}" sibTransId="{649B17D1-2472-4371-B605-77F4187C83FE}"/>
    <dgm:cxn modelId="{E1BCA119-0545-4E10-9BB9-DDA368B2AC83}" type="presOf" srcId="{D2B27336-F3F9-4581-A023-A103A1B3FE69}" destId="{7DABC482-1881-4D84-8869-1AD0240E0D97}" srcOrd="0" destOrd="0" presId="urn:microsoft.com/office/officeart/2016/7/layout/HorizontalActionList"/>
    <dgm:cxn modelId="{514F621F-82DF-4C76-B2D8-2355694B047D}" type="presOf" srcId="{BFE4B90F-5E7B-4AA9-B0E9-54F2D98E5B7E}" destId="{B9A572A8-472A-4057-9B88-BCD72365E466}" srcOrd="0" destOrd="0" presId="urn:microsoft.com/office/officeart/2016/7/layout/HorizontalActionList"/>
    <dgm:cxn modelId="{5D22D62D-8550-450D-AB01-7BC67B97B157}" type="presOf" srcId="{D75ACD40-DCAC-44CD-8D7D-5CBF75413391}" destId="{46DDCC7B-C058-4E90-B209-EC7ABB6C51A9}" srcOrd="0" destOrd="0" presId="urn:microsoft.com/office/officeart/2016/7/layout/HorizontalActionList"/>
    <dgm:cxn modelId="{0B3FEF3A-F58A-4A3F-9294-99046ABA7AA4}" srcId="{7758820E-FFF9-42C7-BD07-0DD01E92010C}" destId="{D2B27336-F3F9-4581-A023-A103A1B3FE69}" srcOrd="0" destOrd="0" parTransId="{DB81F7E5-2495-4CE6-BCFB-F85D290C1760}" sibTransId="{F87EBA89-7B81-4C66-8033-99E4B1E37185}"/>
    <dgm:cxn modelId="{0CCBD344-3618-42A9-B36B-109810575AED}" type="presOf" srcId="{7758820E-FFF9-42C7-BD07-0DD01E92010C}" destId="{861972FC-6C0B-4377-9E15-39469AFA02F0}" srcOrd="0" destOrd="0" presId="urn:microsoft.com/office/officeart/2016/7/layout/HorizontalActionList"/>
    <dgm:cxn modelId="{7A51C255-ED0B-4226-B015-E4847295EC2D}" srcId="{BFE4B90F-5E7B-4AA9-B0E9-54F2D98E5B7E}" destId="{2CA797EE-63E3-452F-AAAD-258149E44455}" srcOrd="0" destOrd="0" parTransId="{5A09A26B-2B72-4CE2-A925-9F284D0115E0}" sibTransId="{8B38A47F-6F8B-4F7E-9CAB-DC59B985EB7D}"/>
    <dgm:cxn modelId="{8CEAE557-9F09-4123-87A1-6DFD79B22F0E}" srcId="{EC529FE6-911F-4009-9A73-B6E3FF7438D8}" destId="{D75ACD40-DCAC-44CD-8D7D-5CBF75413391}" srcOrd="1" destOrd="0" parTransId="{464854A6-59AC-4754-9EE4-2D130750360C}" sibTransId="{FCEC5F60-C391-43B6-800F-0CECAF8EBD66}"/>
    <dgm:cxn modelId="{33CF4183-002A-4C7D-B884-08960100AF6A}" type="presOf" srcId="{58A9762A-BBE9-453F-B1ED-A530705379E5}" destId="{1D6D1F3B-38A0-4FB8-87AE-8FDFD7390BC4}" srcOrd="0" destOrd="0" presId="urn:microsoft.com/office/officeart/2016/7/layout/HorizontalActionList"/>
    <dgm:cxn modelId="{235104AB-5B2A-41AE-B5EB-479BD6C7DC07}" srcId="{D75ACD40-DCAC-44CD-8D7D-5CBF75413391}" destId="{58A9762A-BBE9-453F-B1ED-A530705379E5}" srcOrd="0" destOrd="0" parTransId="{6684D7DB-BD89-4512-BBB6-1E033AF3C02D}" sibTransId="{90FEAF3B-FC57-4EB0-BAF5-A19C8FA22FB3}"/>
    <dgm:cxn modelId="{2FBDD3E6-F5E6-4FAD-913B-CBF54845914E}" type="presOf" srcId="{EC529FE6-911F-4009-9A73-B6E3FF7438D8}" destId="{87809F76-71BB-45ED-B382-1A9B802D448A}" srcOrd="0" destOrd="0" presId="urn:microsoft.com/office/officeart/2016/7/layout/HorizontalActionList"/>
    <dgm:cxn modelId="{BF6475ED-B714-47D1-932F-3D2D0CF08F1E}" srcId="{EC529FE6-911F-4009-9A73-B6E3FF7438D8}" destId="{BFE4B90F-5E7B-4AA9-B0E9-54F2D98E5B7E}" srcOrd="2" destOrd="0" parTransId="{7C189416-6670-4C48-8C1F-AD01F5AE4FDE}" sibTransId="{35DBF083-EFCE-40D9-8365-989B91E812AE}"/>
    <dgm:cxn modelId="{B5FE69F7-EA45-4FDA-8836-73F2DE73FE68}" type="presOf" srcId="{2CA797EE-63E3-452F-AAAD-258149E44455}" destId="{DAEA42EE-BA0A-43B9-8F9E-F3551BA3EF09}" srcOrd="0" destOrd="0" presId="urn:microsoft.com/office/officeart/2016/7/layout/HorizontalActionList"/>
    <dgm:cxn modelId="{58B0F942-B351-49EC-9907-953B11818B19}" type="presParOf" srcId="{87809F76-71BB-45ED-B382-1A9B802D448A}" destId="{B7B8D1D0-7854-4B14-842A-E172D65480CC}" srcOrd="0" destOrd="0" presId="urn:microsoft.com/office/officeart/2016/7/layout/HorizontalActionList"/>
    <dgm:cxn modelId="{36E71C44-8437-48B9-839A-76C96064DDEB}" type="presParOf" srcId="{B7B8D1D0-7854-4B14-842A-E172D65480CC}" destId="{861972FC-6C0B-4377-9E15-39469AFA02F0}" srcOrd="0" destOrd="0" presId="urn:microsoft.com/office/officeart/2016/7/layout/HorizontalActionList"/>
    <dgm:cxn modelId="{4CF209E8-FB9B-41F8-82C4-F458CACA39AB}" type="presParOf" srcId="{B7B8D1D0-7854-4B14-842A-E172D65480CC}" destId="{7DABC482-1881-4D84-8869-1AD0240E0D97}" srcOrd="1" destOrd="0" presId="urn:microsoft.com/office/officeart/2016/7/layout/HorizontalActionList"/>
    <dgm:cxn modelId="{89D0514C-8E8D-48BB-B58A-4254CD2835BF}" type="presParOf" srcId="{87809F76-71BB-45ED-B382-1A9B802D448A}" destId="{501E1247-6CFB-46C0-8121-B7896C0C20E0}" srcOrd="1" destOrd="0" presId="urn:microsoft.com/office/officeart/2016/7/layout/HorizontalActionList"/>
    <dgm:cxn modelId="{B165E108-0FDB-4A88-954D-A05B8D4D887F}" type="presParOf" srcId="{87809F76-71BB-45ED-B382-1A9B802D448A}" destId="{951EA737-687C-4A2B-B7A5-46695503A3AD}" srcOrd="2" destOrd="0" presId="urn:microsoft.com/office/officeart/2016/7/layout/HorizontalActionList"/>
    <dgm:cxn modelId="{23EB1176-AE18-46E3-B96E-5E2BF00C5C8E}" type="presParOf" srcId="{951EA737-687C-4A2B-B7A5-46695503A3AD}" destId="{46DDCC7B-C058-4E90-B209-EC7ABB6C51A9}" srcOrd="0" destOrd="0" presId="urn:microsoft.com/office/officeart/2016/7/layout/HorizontalActionList"/>
    <dgm:cxn modelId="{C96DCEBA-FC6D-40AB-B39D-1090379C4ABC}" type="presParOf" srcId="{951EA737-687C-4A2B-B7A5-46695503A3AD}" destId="{1D6D1F3B-38A0-4FB8-87AE-8FDFD7390BC4}" srcOrd="1" destOrd="0" presId="urn:microsoft.com/office/officeart/2016/7/layout/HorizontalActionList"/>
    <dgm:cxn modelId="{0AD2E301-3D6E-431C-925A-B3BC382218DC}" type="presParOf" srcId="{87809F76-71BB-45ED-B382-1A9B802D448A}" destId="{AF93E39B-FFC2-4881-984E-EBB56CA0A990}" srcOrd="3" destOrd="0" presId="urn:microsoft.com/office/officeart/2016/7/layout/HorizontalActionList"/>
    <dgm:cxn modelId="{D948845B-AB84-4DB5-8C0A-A02A6A810FE8}" type="presParOf" srcId="{87809F76-71BB-45ED-B382-1A9B802D448A}" destId="{74929F8B-FE74-4E4F-9472-7082B31E9355}" srcOrd="4" destOrd="0" presId="urn:microsoft.com/office/officeart/2016/7/layout/HorizontalActionList"/>
    <dgm:cxn modelId="{F89B53FE-E455-4F89-B277-44162509B11A}" type="presParOf" srcId="{74929F8B-FE74-4E4F-9472-7082B31E9355}" destId="{B9A572A8-472A-4057-9B88-BCD72365E466}" srcOrd="0" destOrd="0" presId="urn:microsoft.com/office/officeart/2016/7/layout/HorizontalActionList"/>
    <dgm:cxn modelId="{22AC7864-95F3-4BC1-80D3-9A06DAABBC0B}" type="presParOf" srcId="{74929F8B-FE74-4E4F-9472-7082B31E9355}" destId="{DAEA42EE-BA0A-43B9-8F9E-F3551BA3EF09}"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C59021-F6BC-4E88-8A9E-792B37C1B7E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03CCBEE-C564-4BDC-87BA-F1F5CB6A1BB1}">
      <dgm:prSet/>
      <dgm:spPr/>
      <dgm:t>
        <a:bodyPr/>
        <a:lstStyle/>
        <a:p>
          <a:r>
            <a:rPr lang="nl-NL"/>
            <a:t>Het ontstaan in die laat 1800’s as deel van die wêreldwye stryd vir werkersregte en sosiale geregtigheid.</a:t>
          </a:r>
          <a:endParaRPr lang="en-US" dirty="0"/>
        </a:p>
      </dgm:t>
    </dgm:pt>
    <dgm:pt modelId="{8C2DD3CA-6ABF-471E-B31B-6C9301154BA5}" type="parTrans" cxnId="{ECDB6846-2A01-472D-A8C9-F3443EA2DB92}">
      <dgm:prSet/>
      <dgm:spPr/>
      <dgm:t>
        <a:bodyPr/>
        <a:lstStyle/>
        <a:p>
          <a:endParaRPr lang="en-US"/>
        </a:p>
      </dgm:t>
    </dgm:pt>
    <dgm:pt modelId="{1692089E-E9A4-486F-AF81-D8035C984BDA}" type="sibTrans" cxnId="{ECDB6846-2A01-472D-A8C9-F3443EA2DB92}">
      <dgm:prSet/>
      <dgm:spPr/>
      <dgm:t>
        <a:bodyPr/>
        <a:lstStyle/>
        <a:p>
          <a:endParaRPr lang="en-US"/>
        </a:p>
      </dgm:t>
    </dgm:pt>
    <dgm:pt modelId="{303A9A1D-1539-4848-AD6D-C5DCE335A872}">
      <dgm:prSet/>
      <dgm:spPr/>
      <dgm:t>
        <a:bodyPr/>
        <a:lstStyle/>
        <a:p>
          <a:r>
            <a:rPr lang="en-US" dirty="0" err="1"/>
            <a:t>Amptelik</a:t>
          </a:r>
          <a:r>
            <a:rPr lang="en-US" dirty="0"/>
            <a:t> in </a:t>
          </a:r>
          <a:r>
            <a:rPr lang="en-US" dirty="0" err="1"/>
            <a:t>Suid</a:t>
          </a:r>
          <a:r>
            <a:rPr lang="en-US" dirty="0"/>
            <a:t>-Afrika </a:t>
          </a:r>
          <a:r>
            <a:rPr lang="en-US" dirty="0" err="1"/>
            <a:t>erken</a:t>
          </a:r>
          <a:r>
            <a:rPr lang="en-US" dirty="0"/>
            <a:t> </a:t>
          </a:r>
          <a:r>
            <a:rPr lang="en-US" dirty="0" err="1"/>
            <a:t>ná</a:t>
          </a:r>
          <a:r>
            <a:rPr lang="en-US" dirty="0"/>
            <a:t> die </a:t>
          </a:r>
          <a:r>
            <a:rPr lang="en-US" dirty="0" err="1"/>
            <a:t>eerste</a:t>
          </a:r>
          <a:r>
            <a:rPr lang="en-US" dirty="0"/>
            <a:t> </a:t>
          </a:r>
          <a:r>
            <a:rPr lang="en-US" dirty="0" err="1"/>
            <a:t>demokratiese</a:t>
          </a:r>
          <a:r>
            <a:rPr lang="en-US" dirty="0"/>
            <a:t> </a:t>
          </a:r>
          <a:r>
            <a:rPr lang="en-US" dirty="0" err="1"/>
            <a:t>verkiesing</a:t>
          </a:r>
          <a:r>
            <a:rPr lang="en-US" dirty="0"/>
            <a:t> in 1994.</a:t>
          </a:r>
        </a:p>
      </dgm:t>
    </dgm:pt>
    <dgm:pt modelId="{4D8D2E4A-36B2-4A90-9104-34FC06BBB26E}" type="parTrans" cxnId="{4C68B538-A04B-4BAC-A371-BEA6926FC09D}">
      <dgm:prSet/>
      <dgm:spPr/>
      <dgm:t>
        <a:bodyPr/>
        <a:lstStyle/>
        <a:p>
          <a:endParaRPr lang="af-ZA"/>
        </a:p>
      </dgm:t>
    </dgm:pt>
    <dgm:pt modelId="{010C40D1-C1D2-4748-8D12-22C7523045C2}" type="sibTrans" cxnId="{4C68B538-A04B-4BAC-A371-BEA6926FC09D}">
      <dgm:prSet/>
      <dgm:spPr/>
      <dgm:t>
        <a:bodyPr/>
        <a:lstStyle/>
        <a:p>
          <a:endParaRPr lang="af-ZA"/>
        </a:p>
      </dgm:t>
    </dgm:pt>
    <dgm:pt modelId="{A614E349-34F3-4433-A6E8-9F8047A42C4B}">
      <dgm:prSet/>
      <dgm:spPr/>
      <dgm:t>
        <a:bodyPr/>
        <a:lstStyle/>
        <a:p>
          <a:r>
            <a:rPr lang="nl-NL" dirty="0"/>
            <a:t>Vier nie net arbeidsregte nie, maar simboliseer ook die breër stryd teen apartheid-onreg.</a:t>
          </a:r>
          <a:endParaRPr lang="en-US" dirty="0"/>
        </a:p>
      </dgm:t>
    </dgm:pt>
    <dgm:pt modelId="{DEA2D5E4-E433-40C6-A494-E018410DEC39}" type="parTrans" cxnId="{9A8CBEAF-34EF-4169-AECE-88171A27BE25}">
      <dgm:prSet/>
      <dgm:spPr/>
      <dgm:t>
        <a:bodyPr/>
        <a:lstStyle/>
        <a:p>
          <a:endParaRPr lang="af-ZA"/>
        </a:p>
      </dgm:t>
    </dgm:pt>
    <dgm:pt modelId="{1EBC066A-A9E8-4AAD-B8E4-86580BABF2CC}" type="sibTrans" cxnId="{9A8CBEAF-34EF-4169-AECE-88171A27BE25}">
      <dgm:prSet/>
      <dgm:spPr/>
      <dgm:t>
        <a:bodyPr/>
        <a:lstStyle/>
        <a:p>
          <a:endParaRPr lang="af-ZA"/>
        </a:p>
      </dgm:t>
    </dgm:pt>
    <dgm:pt modelId="{85126BC2-827E-4408-89B9-48F9F5E2D9CF}" type="pres">
      <dgm:prSet presAssocID="{B2C59021-F6BC-4E88-8A9E-792B37C1B7E0}" presName="linear" presStyleCnt="0">
        <dgm:presLayoutVars>
          <dgm:animLvl val="lvl"/>
          <dgm:resizeHandles val="exact"/>
        </dgm:presLayoutVars>
      </dgm:prSet>
      <dgm:spPr/>
    </dgm:pt>
    <dgm:pt modelId="{EB7D3672-1640-431B-AEA6-1AC1BFD87154}" type="pres">
      <dgm:prSet presAssocID="{803CCBEE-C564-4BDC-87BA-F1F5CB6A1BB1}" presName="parentText" presStyleLbl="node1" presStyleIdx="0" presStyleCnt="3">
        <dgm:presLayoutVars>
          <dgm:chMax val="0"/>
          <dgm:bulletEnabled val="1"/>
        </dgm:presLayoutVars>
      </dgm:prSet>
      <dgm:spPr/>
    </dgm:pt>
    <dgm:pt modelId="{A3CEF3B3-14FB-4F9C-8E5D-8378CFE2B12F}" type="pres">
      <dgm:prSet presAssocID="{1692089E-E9A4-486F-AF81-D8035C984BDA}" presName="spacer" presStyleCnt="0"/>
      <dgm:spPr/>
    </dgm:pt>
    <dgm:pt modelId="{25D6212E-F6A2-4D99-BE60-F779398582D3}" type="pres">
      <dgm:prSet presAssocID="{303A9A1D-1539-4848-AD6D-C5DCE335A872}" presName="parentText" presStyleLbl="node1" presStyleIdx="1" presStyleCnt="3">
        <dgm:presLayoutVars>
          <dgm:chMax val="0"/>
          <dgm:bulletEnabled val="1"/>
        </dgm:presLayoutVars>
      </dgm:prSet>
      <dgm:spPr/>
    </dgm:pt>
    <dgm:pt modelId="{27CBBA50-DABF-4CE7-9404-91E31623560A}" type="pres">
      <dgm:prSet presAssocID="{010C40D1-C1D2-4748-8D12-22C7523045C2}" presName="spacer" presStyleCnt="0"/>
      <dgm:spPr/>
    </dgm:pt>
    <dgm:pt modelId="{7D7C7099-85C0-4EAE-BA80-C092466563F4}" type="pres">
      <dgm:prSet presAssocID="{A614E349-34F3-4433-A6E8-9F8047A42C4B}" presName="parentText" presStyleLbl="node1" presStyleIdx="2" presStyleCnt="3">
        <dgm:presLayoutVars>
          <dgm:chMax val="0"/>
          <dgm:bulletEnabled val="1"/>
        </dgm:presLayoutVars>
      </dgm:prSet>
      <dgm:spPr/>
    </dgm:pt>
  </dgm:ptLst>
  <dgm:cxnLst>
    <dgm:cxn modelId="{7364992E-4859-4A2E-B799-C28D7C20F1F5}" type="presOf" srcId="{303A9A1D-1539-4848-AD6D-C5DCE335A872}" destId="{25D6212E-F6A2-4D99-BE60-F779398582D3}" srcOrd="0" destOrd="0" presId="urn:microsoft.com/office/officeart/2005/8/layout/vList2"/>
    <dgm:cxn modelId="{4C68B538-A04B-4BAC-A371-BEA6926FC09D}" srcId="{B2C59021-F6BC-4E88-8A9E-792B37C1B7E0}" destId="{303A9A1D-1539-4848-AD6D-C5DCE335A872}" srcOrd="1" destOrd="0" parTransId="{4D8D2E4A-36B2-4A90-9104-34FC06BBB26E}" sibTransId="{010C40D1-C1D2-4748-8D12-22C7523045C2}"/>
    <dgm:cxn modelId="{EFFC883A-CCF8-4AC5-B3E3-B5BFDAE930F0}" type="presOf" srcId="{B2C59021-F6BC-4E88-8A9E-792B37C1B7E0}" destId="{85126BC2-827E-4408-89B9-48F9F5E2D9CF}" srcOrd="0" destOrd="0" presId="urn:microsoft.com/office/officeart/2005/8/layout/vList2"/>
    <dgm:cxn modelId="{ECDB6846-2A01-472D-A8C9-F3443EA2DB92}" srcId="{B2C59021-F6BC-4E88-8A9E-792B37C1B7E0}" destId="{803CCBEE-C564-4BDC-87BA-F1F5CB6A1BB1}" srcOrd="0" destOrd="0" parTransId="{8C2DD3CA-6ABF-471E-B31B-6C9301154BA5}" sibTransId="{1692089E-E9A4-486F-AF81-D8035C984BDA}"/>
    <dgm:cxn modelId="{9A8CBEAF-34EF-4169-AECE-88171A27BE25}" srcId="{B2C59021-F6BC-4E88-8A9E-792B37C1B7E0}" destId="{A614E349-34F3-4433-A6E8-9F8047A42C4B}" srcOrd="2" destOrd="0" parTransId="{DEA2D5E4-E433-40C6-A494-E018410DEC39}" sibTransId="{1EBC066A-A9E8-4AAD-B8E4-86580BABF2CC}"/>
    <dgm:cxn modelId="{2DC52BB1-6644-4130-82B0-EC5500E7B383}" type="presOf" srcId="{803CCBEE-C564-4BDC-87BA-F1F5CB6A1BB1}" destId="{EB7D3672-1640-431B-AEA6-1AC1BFD87154}" srcOrd="0" destOrd="0" presId="urn:microsoft.com/office/officeart/2005/8/layout/vList2"/>
    <dgm:cxn modelId="{3D81F5C8-99E7-4974-83CC-644238DE5115}" type="presOf" srcId="{A614E349-34F3-4433-A6E8-9F8047A42C4B}" destId="{7D7C7099-85C0-4EAE-BA80-C092466563F4}" srcOrd="0" destOrd="0" presId="urn:microsoft.com/office/officeart/2005/8/layout/vList2"/>
    <dgm:cxn modelId="{F79456FC-C3BC-4F31-A0C2-5059E3C861E2}" type="presParOf" srcId="{85126BC2-827E-4408-89B9-48F9F5E2D9CF}" destId="{EB7D3672-1640-431B-AEA6-1AC1BFD87154}" srcOrd="0" destOrd="0" presId="urn:microsoft.com/office/officeart/2005/8/layout/vList2"/>
    <dgm:cxn modelId="{C20705E2-422A-4F93-AB0A-C5DE5D814E73}" type="presParOf" srcId="{85126BC2-827E-4408-89B9-48F9F5E2D9CF}" destId="{A3CEF3B3-14FB-4F9C-8E5D-8378CFE2B12F}" srcOrd="1" destOrd="0" presId="urn:microsoft.com/office/officeart/2005/8/layout/vList2"/>
    <dgm:cxn modelId="{FEA7D961-7F4A-44BE-A86A-42190F2A2B1E}" type="presParOf" srcId="{85126BC2-827E-4408-89B9-48F9F5E2D9CF}" destId="{25D6212E-F6A2-4D99-BE60-F779398582D3}" srcOrd="2" destOrd="0" presId="urn:microsoft.com/office/officeart/2005/8/layout/vList2"/>
    <dgm:cxn modelId="{39DE8D60-CDF9-42AD-94F8-13D8A795A669}" type="presParOf" srcId="{85126BC2-827E-4408-89B9-48F9F5E2D9CF}" destId="{27CBBA50-DABF-4CE7-9404-91E31623560A}" srcOrd="3" destOrd="0" presId="urn:microsoft.com/office/officeart/2005/8/layout/vList2"/>
    <dgm:cxn modelId="{DDDA20B8-E61E-4F90-AEC4-2216E81FB8A2}" type="presParOf" srcId="{85126BC2-827E-4408-89B9-48F9F5E2D9CF}" destId="{7D7C7099-85C0-4EAE-BA80-C092466563F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688613-E6D8-494E-A833-2F9F907504AE}" type="doc">
      <dgm:prSet loTypeId="urn:microsoft.com/office/officeart/2005/8/layout/vList2" loCatId="list" qsTypeId="urn:microsoft.com/office/officeart/2005/8/quickstyle/simple5" qsCatId="simple" csTypeId="urn:microsoft.com/office/officeart/2005/8/colors/colorful4" csCatId="colorful" phldr="1"/>
      <dgm:spPr/>
      <dgm:t>
        <a:bodyPr/>
        <a:lstStyle/>
        <a:p>
          <a:endParaRPr lang="en-US"/>
        </a:p>
      </dgm:t>
    </dgm:pt>
    <dgm:pt modelId="{B8068034-484D-428B-B21A-FCECFC04FF44}">
      <dgm:prSet custT="1"/>
      <dgm:spPr/>
      <dgm:t>
        <a:bodyPr/>
        <a:lstStyle/>
        <a:p>
          <a:r>
            <a:rPr lang="nl-NL" sz="2400"/>
            <a:t>Word jaarliks gevier om Afrika se eenheid, diversiteit en erfenis te eer.</a:t>
          </a:r>
          <a:endParaRPr lang="en-US" sz="2400" b="0" dirty="0"/>
        </a:p>
      </dgm:t>
    </dgm:pt>
    <dgm:pt modelId="{A071D22B-B061-4C33-88ED-66D23D957467}" type="parTrans" cxnId="{662DE732-176B-4ED5-AE65-7C4B9B0AA077}">
      <dgm:prSet/>
      <dgm:spPr/>
      <dgm:t>
        <a:bodyPr/>
        <a:lstStyle/>
        <a:p>
          <a:endParaRPr lang="en-US" sz="2000" b="0"/>
        </a:p>
      </dgm:t>
    </dgm:pt>
    <dgm:pt modelId="{D1F97478-8A0D-48C2-838E-A0795635D559}" type="sibTrans" cxnId="{662DE732-176B-4ED5-AE65-7C4B9B0AA077}">
      <dgm:prSet/>
      <dgm:spPr/>
      <dgm:t>
        <a:bodyPr/>
        <a:lstStyle/>
        <a:p>
          <a:endParaRPr lang="en-US" sz="2000" b="0"/>
        </a:p>
      </dgm:t>
    </dgm:pt>
    <dgm:pt modelId="{F4C3003E-0E8C-4108-B043-9918055FB800}">
      <dgm:prSet/>
      <dgm:spPr/>
      <dgm:t>
        <a:bodyPr/>
        <a:lstStyle/>
        <a:p>
          <a:r>
            <a:rPr lang="nl-NL" dirty="0"/>
            <a:t>Herdenk die stigting van die Organisasie vir Afrika- Eenheid (OAE, nou AU) in 1963.</a:t>
          </a:r>
          <a:endParaRPr lang="en-US" dirty="0"/>
        </a:p>
      </dgm:t>
    </dgm:pt>
    <dgm:pt modelId="{590D2902-472C-4545-8DF9-AC0E88777524}" type="parTrans" cxnId="{2AE3D6AF-705D-49C8-847B-E5DB93176041}">
      <dgm:prSet/>
      <dgm:spPr/>
      <dgm:t>
        <a:bodyPr/>
        <a:lstStyle/>
        <a:p>
          <a:endParaRPr lang="af-ZA"/>
        </a:p>
      </dgm:t>
    </dgm:pt>
    <dgm:pt modelId="{F2BCE200-AC58-477D-8971-A7658044C558}" type="sibTrans" cxnId="{2AE3D6AF-705D-49C8-847B-E5DB93176041}">
      <dgm:prSet/>
      <dgm:spPr/>
      <dgm:t>
        <a:bodyPr/>
        <a:lstStyle/>
        <a:p>
          <a:endParaRPr lang="af-ZA"/>
        </a:p>
      </dgm:t>
    </dgm:pt>
    <dgm:pt modelId="{466DDE8F-12D6-44B0-A027-B0B0A1A41576}">
      <dgm:prSet/>
      <dgm:spPr/>
      <dgm:t>
        <a:bodyPr/>
        <a:lstStyle/>
        <a:p>
          <a:r>
            <a:rPr lang="nl-NL" dirty="0"/>
            <a:t>Vier Afrika se suksesse in die stryd teen kolonialisme en apartheid, en dink oor die uitdagings wat die vasteland steeds in die gesig staar.</a:t>
          </a:r>
          <a:endParaRPr lang="en-US" dirty="0"/>
        </a:p>
      </dgm:t>
    </dgm:pt>
    <dgm:pt modelId="{979E0C25-12BD-410E-B68C-91C0228BB56D}" type="parTrans" cxnId="{507AEC31-A61A-47B6-B8F1-86282508CADB}">
      <dgm:prSet/>
      <dgm:spPr/>
      <dgm:t>
        <a:bodyPr/>
        <a:lstStyle/>
        <a:p>
          <a:endParaRPr lang="af-ZA"/>
        </a:p>
      </dgm:t>
    </dgm:pt>
    <dgm:pt modelId="{3C8CCF7B-85AE-401F-8B7B-285555733F60}" type="sibTrans" cxnId="{507AEC31-A61A-47B6-B8F1-86282508CADB}">
      <dgm:prSet/>
      <dgm:spPr/>
      <dgm:t>
        <a:bodyPr/>
        <a:lstStyle/>
        <a:p>
          <a:endParaRPr lang="af-ZA"/>
        </a:p>
      </dgm:t>
    </dgm:pt>
    <dgm:pt modelId="{61B7CFC1-A8F0-463F-8EDE-53A60229402B}" type="pres">
      <dgm:prSet presAssocID="{29688613-E6D8-494E-A833-2F9F907504AE}" presName="linear" presStyleCnt="0">
        <dgm:presLayoutVars>
          <dgm:animLvl val="lvl"/>
          <dgm:resizeHandles val="exact"/>
        </dgm:presLayoutVars>
      </dgm:prSet>
      <dgm:spPr/>
    </dgm:pt>
    <dgm:pt modelId="{25E2D82F-0A49-49C0-B967-42E243972E5A}" type="pres">
      <dgm:prSet presAssocID="{B8068034-484D-428B-B21A-FCECFC04FF44}" presName="parentText" presStyleLbl="node1" presStyleIdx="0" presStyleCnt="3">
        <dgm:presLayoutVars>
          <dgm:chMax val="0"/>
          <dgm:bulletEnabled val="1"/>
        </dgm:presLayoutVars>
      </dgm:prSet>
      <dgm:spPr/>
    </dgm:pt>
    <dgm:pt modelId="{73180E8A-9BAC-4E54-8254-4D2ACE7005C4}" type="pres">
      <dgm:prSet presAssocID="{D1F97478-8A0D-48C2-838E-A0795635D559}" presName="spacer" presStyleCnt="0"/>
      <dgm:spPr/>
    </dgm:pt>
    <dgm:pt modelId="{6F537878-E4D5-4F74-8A5C-224C307A96C3}" type="pres">
      <dgm:prSet presAssocID="{F4C3003E-0E8C-4108-B043-9918055FB800}" presName="parentText" presStyleLbl="node1" presStyleIdx="1" presStyleCnt="3">
        <dgm:presLayoutVars>
          <dgm:chMax val="0"/>
          <dgm:bulletEnabled val="1"/>
        </dgm:presLayoutVars>
      </dgm:prSet>
      <dgm:spPr/>
    </dgm:pt>
    <dgm:pt modelId="{5AD4C1CB-2EE7-4A10-B08E-F209EC7DCD52}" type="pres">
      <dgm:prSet presAssocID="{F2BCE200-AC58-477D-8971-A7658044C558}" presName="spacer" presStyleCnt="0"/>
      <dgm:spPr/>
    </dgm:pt>
    <dgm:pt modelId="{1602783E-CE04-4532-9D71-5524A365B71C}" type="pres">
      <dgm:prSet presAssocID="{466DDE8F-12D6-44B0-A027-B0B0A1A41576}" presName="parentText" presStyleLbl="node1" presStyleIdx="2" presStyleCnt="3">
        <dgm:presLayoutVars>
          <dgm:chMax val="0"/>
          <dgm:bulletEnabled val="1"/>
        </dgm:presLayoutVars>
      </dgm:prSet>
      <dgm:spPr/>
    </dgm:pt>
  </dgm:ptLst>
  <dgm:cxnLst>
    <dgm:cxn modelId="{C3F3C225-4CC1-42FF-A22D-4C0FE83BCA49}" type="presOf" srcId="{29688613-E6D8-494E-A833-2F9F907504AE}" destId="{61B7CFC1-A8F0-463F-8EDE-53A60229402B}" srcOrd="0" destOrd="0" presId="urn:microsoft.com/office/officeart/2005/8/layout/vList2"/>
    <dgm:cxn modelId="{507AEC31-A61A-47B6-B8F1-86282508CADB}" srcId="{29688613-E6D8-494E-A833-2F9F907504AE}" destId="{466DDE8F-12D6-44B0-A027-B0B0A1A41576}" srcOrd="2" destOrd="0" parTransId="{979E0C25-12BD-410E-B68C-91C0228BB56D}" sibTransId="{3C8CCF7B-85AE-401F-8B7B-285555733F60}"/>
    <dgm:cxn modelId="{662DE732-176B-4ED5-AE65-7C4B9B0AA077}" srcId="{29688613-E6D8-494E-A833-2F9F907504AE}" destId="{B8068034-484D-428B-B21A-FCECFC04FF44}" srcOrd="0" destOrd="0" parTransId="{A071D22B-B061-4C33-88ED-66D23D957467}" sibTransId="{D1F97478-8A0D-48C2-838E-A0795635D559}"/>
    <dgm:cxn modelId="{C577973B-C577-432A-BE53-6C5AEB6B8409}" type="presOf" srcId="{B8068034-484D-428B-B21A-FCECFC04FF44}" destId="{25E2D82F-0A49-49C0-B967-42E243972E5A}" srcOrd="0" destOrd="0" presId="urn:microsoft.com/office/officeart/2005/8/layout/vList2"/>
    <dgm:cxn modelId="{6A2E4281-F56E-4A42-8202-CA53C57ED751}" type="presOf" srcId="{F4C3003E-0E8C-4108-B043-9918055FB800}" destId="{6F537878-E4D5-4F74-8A5C-224C307A96C3}" srcOrd="0" destOrd="0" presId="urn:microsoft.com/office/officeart/2005/8/layout/vList2"/>
    <dgm:cxn modelId="{2AE3D6AF-705D-49C8-847B-E5DB93176041}" srcId="{29688613-E6D8-494E-A833-2F9F907504AE}" destId="{F4C3003E-0E8C-4108-B043-9918055FB800}" srcOrd="1" destOrd="0" parTransId="{590D2902-472C-4545-8DF9-AC0E88777524}" sibTransId="{F2BCE200-AC58-477D-8971-A7658044C558}"/>
    <dgm:cxn modelId="{264B2AC6-FE86-40A4-BDFF-D4D654509008}" type="presOf" srcId="{466DDE8F-12D6-44B0-A027-B0B0A1A41576}" destId="{1602783E-CE04-4532-9D71-5524A365B71C}" srcOrd="0" destOrd="0" presId="urn:microsoft.com/office/officeart/2005/8/layout/vList2"/>
    <dgm:cxn modelId="{3550E148-190A-4E3C-A60B-B0416F9A5393}" type="presParOf" srcId="{61B7CFC1-A8F0-463F-8EDE-53A60229402B}" destId="{25E2D82F-0A49-49C0-B967-42E243972E5A}" srcOrd="0" destOrd="0" presId="urn:microsoft.com/office/officeart/2005/8/layout/vList2"/>
    <dgm:cxn modelId="{CFC673FD-6B16-4C99-8996-4EAC3B3D9166}" type="presParOf" srcId="{61B7CFC1-A8F0-463F-8EDE-53A60229402B}" destId="{73180E8A-9BAC-4E54-8254-4D2ACE7005C4}" srcOrd="1" destOrd="0" presId="urn:microsoft.com/office/officeart/2005/8/layout/vList2"/>
    <dgm:cxn modelId="{852A049D-F3DF-4A03-B5FD-59970A3A8E5F}" type="presParOf" srcId="{61B7CFC1-A8F0-463F-8EDE-53A60229402B}" destId="{6F537878-E4D5-4F74-8A5C-224C307A96C3}" srcOrd="2" destOrd="0" presId="urn:microsoft.com/office/officeart/2005/8/layout/vList2"/>
    <dgm:cxn modelId="{709E933E-1B9E-4144-B300-49DD3AFEBC12}" type="presParOf" srcId="{61B7CFC1-A8F0-463F-8EDE-53A60229402B}" destId="{5AD4C1CB-2EE7-4A10-B08E-F209EC7DCD52}" srcOrd="3" destOrd="0" presId="urn:microsoft.com/office/officeart/2005/8/layout/vList2"/>
    <dgm:cxn modelId="{F88437D6-A615-4066-96DA-1EC7462A99AC}" type="presParOf" srcId="{61B7CFC1-A8F0-463F-8EDE-53A60229402B}" destId="{1602783E-CE04-4532-9D71-5524A365B71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E92986-BCC6-46D3-BFE9-3AFC7E04A747}" type="doc">
      <dgm:prSet loTypeId="urn:microsoft.com/office/officeart/2016/7/layout/BasicProcessNew" loCatId="process" qsTypeId="urn:microsoft.com/office/officeart/2005/8/quickstyle/simple5" qsCatId="simple" csTypeId="urn:microsoft.com/office/officeart/2005/8/colors/accent0_3" csCatId="mainScheme" phldr="1"/>
      <dgm:spPr/>
      <dgm:t>
        <a:bodyPr/>
        <a:lstStyle/>
        <a:p>
          <a:endParaRPr lang="en-US"/>
        </a:p>
      </dgm:t>
    </dgm:pt>
    <dgm:pt modelId="{EFBB2BDE-BE4B-48E6-9849-F10D2FB63F42}">
      <dgm:prSet custT="1"/>
      <dgm:spPr/>
      <dgm:t>
        <a:bodyPr/>
        <a:lstStyle/>
        <a:p>
          <a:r>
            <a:rPr lang="nl-NL" sz="2400" dirty="0"/>
            <a:t>Jaarliks deur die Verenigde Nasies ingestel om vlugtelinge wêreldwyd te eer.</a:t>
          </a:r>
          <a:endParaRPr lang="en-US" sz="2400" dirty="0"/>
        </a:p>
      </dgm:t>
    </dgm:pt>
    <dgm:pt modelId="{702361D7-775D-4665-BBA6-87657F82AAD1}" type="parTrans" cxnId="{E9B52C11-4D1D-4415-BBD7-11F8D473370E}">
      <dgm:prSet/>
      <dgm:spPr/>
      <dgm:t>
        <a:bodyPr/>
        <a:lstStyle/>
        <a:p>
          <a:endParaRPr lang="en-US" sz="3600"/>
        </a:p>
      </dgm:t>
    </dgm:pt>
    <dgm:pt modelId="{23C68349-4380-4AA1-B8CA-E8D350F504B2}" type="sibTrans" cxnId="{E9B52C11-4D1D-4415-BBD7-11F8D473370E}">
      <dgm:prSet/>
      <dgm:spPr/>
      <dgm:t>
        <a:bodyPr/>
        <a:lstStyle/>
        <a:p>
          <a:endParaRPr lang="en-US" sz="3600"/>
        </a:p>
      </dgm:t>
    </dgm:pt>
    <dgm:pt modelId="{4C090282-8E39-470C-A7E4-100170E3E65D}">
      <dgm:prSet/>
      <dgm:spPr/>
      <dgm:t>
        <a:bodyPr/>
        <a:lstStyle/>
        <a:p>
          <a:r>
            <a:rPr lang="nl-NL" dirty="0"/>
            <a:t>Erken die moed en krag van mense wat vlug van konflik, geweld of vervolging.</a:t>
          </a:r>
          <a:endParaRPr lang="en-US" dirty="0"/>
        </a:p>
      </dgm:t>
    </dgm:pt>
    <dgm:pt modelId="{2AB1F52B-255D-4820-B2EB-8930ABE087C6}" type="parTrans" cxnId="{6632750B-F17B-4E6B-8467-3052B9111A08}">
      <dgm:prSet/>
      <dgm:spPr/>
      <dgm:t>
        <a:bodyPr/>
        <a:lstStyle/>
        <a:p>
          <a:endParaRPr lang="af-ZA"/>
        </a:p>
      </dgm:t>
    </dgm:pt>
    <dgm:pt modelId="{90D2C15C-6029-4E35-9DD7-98ECBDF96B36}" type="sibTrans" cxnId="{6632750B-F17B-4E6B-8467-3052B9111A08}">
      <dgm:prSet/>
      <dgm:spPr/>
      <dgm:t>
        <a:bodyPr/>
        <a:lstStyle/>
        <a:p>
          <a:endParaRPr lang="af-ZA"/>
        </a:p>
      </dgm:t>
    </dgm:pt>
    <dgm:pt modelId="{F0A258DD-4E41-4A5D-90D0-F03FDC03C256}">
      <dgm:prSet/>
      <dgm:spPr/>
      <dgm:t>
        <a:bodyPr/>
        <a:lstStyle/>
        <a:p>
          <a:r>
            <a:rPr lang="nl-NL" dirty="0"/>
            <a:t>Bou empatie en begrip, vier veerkragtig-heid en pleit vir regte en beskerming van vlugtelinge.</a:t>
          </a:r>
          <a:endParaRPr lang="en-US" dirty="0"/>
        </a:p>
      </dgm:t>
    </dgm:pt>
    <dgm:pt modelId="{7364D322-4B4F-4B80-A81E-EB0B26A36052}" type="parTrans" cxnId="{DFAF8018-EE47-41CD-9E39-423DF8B3D639}">
      <dgm:prSet/>
      <dgm:spPr/>
      <dgm:t>
        <a:bodyPr/>
        <a:lstStyle/>
        <a:p>
          <a:endParaRPr lang="af-ZA"/>
        </a:p>
      </dgm:t>
    </dgm:pt>
    <dgm:pt modelId="{7C6B638F-775C-44A9-9D45-1D32A41FC07F}" type="sibTrans" cxnId="{DFAF8018-EE47-41CD-9E39-423DF8B3D639}">
      <dgm:prSet/>
      <dgm:spPr/>
      <dgm:t>
        <a:bodyPr/>
        <a:lstStyle/>
        <a:p>
          <a:endParaRPr lang="af-ZA"/>
        </a:p>
      </dgm:t>
    </dgm:pt>
    <dgm:pt modelId="{0F41358F-9CC8-49A0-A1EF-D720DD363977}" type="pres">
      <dgm:prSet presAssocID="{8BE92986-BCC6-46D3-BFE9-3AFC7E04A747}" presName="Name0" presStyleCnt="0">
        <dgm:presLayoutVars>
          <dgm:dir/>
          <dgm:resizeHandles val="exact"/>
        </dgm:presLayoutVars>
      </dgm:prSet>
      <dgm:spPr/>
    </dgm:pt>
    <dgm:pt modelId="{FB26DEC0-881B-42FA-8BE2-5DF643AC4B04}" type="pres">
      <dgm:prSet presAssocID="{EFBB2BDE-BE4B-48E6-9849-F10D2FB63F42}" presName="node" presStyleLbl="node1" presStyleIdx="0" presStyleCnt="5">
        <dgm:presLayoutVars>
          <dgm:bulletEnabled val="1"/>
        </dgm:presLayoutVars>
      </dgm:prSet>
      <dgm:spPr/>
    </dgm:pt>
    <dgm:pt modelId="{7BB0AB0E-8D11-4071-B63D-D951B54BA270}" type="pres">
      <dgm:prSet presAssocID="{23C68349-4380-4AA1-B8CA-E8D350F504B2}" presName="sibTransSpacerBeforeConnector" presStyleCnt="0"/>
      <dgm:spPr/>
    </dgm:pt>
    <dgm:pt modelId="{68105683-9429-4E70-8E8E-2393C96A8307}" type="pres">
      <dgm:prSet presAssocID="{23C68349-4380-4AA1-B8CA-E8D350F504B2}" presName="sibTrans" presStyleLbl="node1" presStyleIdx="1" presStyleCnt="5"/>
      <dgm:spPr/>
    </dgm:pt>
    <dgm:pt modelId="{9CD0745E-606D-4D13-9A5B-8856C88FEA74}" type="pres">
      <dgm:prSet presAssocID="{23C68349-4380-4AA1-B8CA-E8D350F504B2}" presName="sibTransSpacerAfterConnector" presStyleCnt="0"/>
      <dgm:spPr/>
    </dgm:pt>
    <dgm:pt modelId="{505C71DD-FE86-433E-BF67-3E5758545B92}" type="pres">
      <dgm:prSet presAssocID="{4C090282-8E39-470C-A7E4-100170E3E65D}" presName="node" presStyleLbl="node1" presStyleIdx="2" presStyleCnt="5">
        <dgm:presLayoutVars>
          <dgm:bulletEnabled val="1"/>
        </dgm:presLayoutVars>
      </dgm:prSet>
      <dgm:spPr/>
    </dgm:pt>
    <dgm:pt modelId="{6E03F240-361A-4DB7-922F-CEE80515E01A}" type="pres">
      <dgm:prSet presAssocID="{90D2C15C-6029-4E35-9DD7-98ECBDF96B36}" presName="sibTransSpacerBeforeConnector" presStyleCnt="0"/>
      <dgm:spPr/>
    </dgm:pt>
    <dgm:pt modelId="{73965AF4-50FC-4A78-93F1-D3BDEBAAD7C4}" type="pres">
      <dgm:prSet presAssocID="{90D2C15C-6029-4E35-9DD7-98ECBDF96B36}" presName="sibTrans" presStyleLbl="node1" presStyleIdx="3" presStyleCnt="5"/>
      <dgm:spPr/>
    </dgm:pt>
    <dgm:pt modelId="{E60AAC6E-E5A3-4AE4-9ABA-36B934CE5842}" type="pres">
      <dgm:prSet presAssocID="{90D2C15C-6029-4E35-9DD7-98ECBDF96B36}" presName="sibTransSpacerAfterConnector" presStyleCnt="0"/>
      <dgm:spPr/>
    </dgm:pt>
    <dgm:pt modelId="{B6E68738-727C-4309-B5CB-507D797F70D4}" type="pres">
      <dgm:prSet presAssocID="{F0A258DD-4E41-4A5D-90D0-F03FDC03C256}" presName="node" presStyleLbl="node1" presStyleIdx="4" presStyleCnt="5">
        <dgm:presLayoutVars>
          <dgm:bulletEnabled val="1"/>
        </dgm:presLayoutVars>
      </dgm:prSet>
      <dgm:spPr/>
    </dgm:pt>
  </dgm:ptLst>
  <dgm:cxnLst>
    <dgm:cxn modelId="{77E40D04-C726-46E5-BC4D-30C709ACD358}" type="presOf" srcId="{90D2C15C-6029-4E35-9DD7-98ECBDF96B36}" destId="{73965AF4-50FC-4A78-93F1-D3BDEBAAD7C4}" srcOrd="0" destOrd="0" presId="urn:microsoft.com/office/officeart/2016/7/layout/BasicProcessNew"/>
    <dgm:cxn modelId="{6632750B-F17B-4E6B-8467-3052B9111A08}" srcId="{8BE92986-BCC6-46D3-BFE9-3AFC7E04A747}" destId="{4C090282-8E39-470C-A7E4-100170E3E65D}" srcOrd="1" destOrd="0" parTransId="{2AB1F52B-255D-4820-B2EB-8930ABE087C6}" sibTransId="{90D2C15C-6029-4E35-9DD7-98ECBDF96B36}"/>
    <dgm:cxn modelId="{E9B52C11-4D1D-4415-BBD7-11F8D473370E}" srcId="{8BE92986-BCC6-46D3-BFE9-3AFC7E04A747}" destId="{EFBB2BDE-BE4B-48E6-9849-F10D2FB63F42}" srcOrd="0" destOrd="0" parTransId="{702361D7-775D-4665-BBA6-87657F82AAD1}" sibTransId="{23C68349-4380-4AA1-B8CA-E8D350F504B2}"/>
    <dgm:cxn modelId="{DFAF8018-EE47-41CD-9E39-423DF8B3D639}" srcId="{8BE92986-BCC6-46D3-BFE9-3AFC7E04A747}" destId="{F0A258DD-4E41-4A5D-90D0-F03FDC03C256}" srcOrd="2" destOrd="0" parTransId="{7364D322-4B4F-4B80-A81E-EB0B26A36052}" sibTransId="{7C6B638F-775C-44A9-9D45-1D32A41FC07F}"/>
    <dgm:cxn modelId="{B6BC5319-82BB-4477-BE9F-F787A56B53F5}" type="presOf" srcId="{23C68349-4380-4AA1-B8CA-E8D350F504B2}" destId="{68105683-9429-4E70-8E8E-2393C96A8307}" srcOrd="0" destOrd="0" presId="urn:microsoft.com/office/officeart/2016/7/layout/BasicProcessNew"/>
    <dgm:cxn modelId="{DE89D31D-9FD2-4C1B-A264-982B9A3F16F3}" type="presOf" srcId="{EFBB2BDE-BE4B-48E6-9849-F10D2FB63F42}" destId="{FB26DEC0-881B-42FA-8BE2-5DF643AC4B04}" srcOrd="0" destOrd="0" presId="urn:microsoft.com/office/officeart/2016/7/layout/BasicProcessNew"/>
    <dgm:cxn modelId="{30F9AE60-045C-43BE-BC98-9E3CE0095501}" type="presOf" srcId="{F0A258DD-4E41-4A5D-90D0-F03FDC03C256}" destId="{B6E68738-727C-4309-B5CB-507D797F70D4}" srcOrd="0" destOrd="0" presId="urn:microsoft.com/office/officeart/2016/7/layout/BasicProcessNew"/>
    <dgm:cxn modelId="{08FBD361-E8BF-4F60-A796-391DF0127FC1}" type="presOf" srcId="{4C090282-8E39-470C-A7E4-100170E3E65D}" destId="{505C71DD-FE86-433E-BF67-3E5758545B92}" srcOrd="0" destOrd="0" presId="urn:microsoft.com/office/officeart/2016/7/layout/BasicProcessNew"/>
    <dgm:cxn modelId="{A533E1A0-07C7-44FC-B65A-14CFAAE310AD}" type="presOf" srcId="{8BE92986-BCC6-46D3-BFE9-3AFC7E04A747}" destId="{0F41358F-9CC8-49A0-A1EF-D720DD363977}" srcOrd="0" destOrd="0" presId="urn:microsoft.com/office/officeart/2016/7/layout/BasicProcessNew"/>
    <dgm:cxn modelId="{CC9F4D86-10B9-435E-B62D-8285FDAB3243}" type="presParOf" srcId="{0F41358F-9CC8-49A0-A1EF-D720DD363977}" destId="{FB26DEC0-881B-42FA-8BE2-5DF643AC4B04}" srcOrd="0" destOrd="0" presId="urn:microsoft.com/office/officeart/2016/7/layout/BasicProcessNew"/>
    <dgm:cxn modelId="{1E5B495B-92DB-44C4-A5B6-58FE14A01F54}" type="presParOf" srcId="{0F41358F-9CC8-49A0-A1EF-D720DD363977}" destId="{7BB0AB0E-8D11-4071-B63D-D951B54BA270}" srcOrd="1" destOrd="0" presId="urn:microsoft.com/office/officeart/2016/7/layout/BasicProcessNew"/>
    <dgm:cxn modelId="{745E48C1-017F-4842-82DF-0BC737C0A36B}" type="presParOf" srcId="{0F41358F-9CC8-49A0-A1EF-D720DD363977}" destId="{68105683-9429-4E70-8E8E-2393C96A8307}" srcOrd="2" destOrd="0" presId="urn:microsoft.com/office/officeart/2016/7/layout/BasicProcessNew"/>
    <dgm:cxn modelId="{43BCEF1F-66A6-4D12-8F27-AEA560435155}" type="presParOf" srcId="{0F41358F-9CC8-49A0-A1EF-D720DD363977}" destId="{9CD0745E-606D-4D13-9A5B-8856C88FEA74}" srcOrd="3" destOrd="0" presId="urn:microsoft.com/office/officeart/2016/7/layout/BasicProcessNew"/>
    <dgm:cxn modelId="{A8987675-5075-42BA-BC20-FA17DD9C0D4D}" type="presParOf" srcId="{0F41358F-9CC8-49A0-A1EF-D720DD363977}" destId="{505C71DD-FE86-433E-BF67-3E5758545B92}" srcOrd="4" destOrd="0" presId="urn:microsoft.com/office/officeart/2016/7/layout/BasicProcessNew"/>
    <dgm:cxn modelId="{DE42F35C-E4F5-4FA1-BE70-6AEFC93D8898}" type="presParOf" srcId="{0F41358F-9CC8-49A0-A1EF-D720DD363977}" destId="{6E03F240-361A-4DB7-922F-CEE80515E01A}" srcOrd="5" destOrd="0" presId="urn:microsoft.com/office/officeart/2016/7/layout/BasicProcessNew"/>
    <dgm:cxn modelId="{AE849DE0-2539-43D4-98FA-64EBA6C140A3}" type="presParOf" srcId="{0F41358F-9CC8-49A0-A1EF-D720DD363977}" destId="{73965AF4-50FC-4A78-93F1-D3BDEBAAD7C4}" srcOrd="6" destOrd="0" presId="urn:microsoft.com/office/officeart/2016/7/layout/BasicProcessNew"/>
    <dgm:cxn modelId="{CEA07346-9D4A-4127-86A1-CEED7666BD3E}" type="presParOf" srcId="{0F41358F-9CC8-49A0-A1EF-D720DD363977}" destId="{E60AAC6E-E5A3-4AE4-9ABA-36B934CE5842}" srcOrd="7" destOrd="0" presId="urn:microsoft.com/office/officeart/2016/7/layout/BasicProcessNew"/>
    <dgm:cxn modelId="{BDBFB634-4CF0-4BE0-A556-7861BDB584F4}" type="presParOf" srcId="{0F41358F-9CC8-49A0-A1EF-D720DD363977}" destId="{B6E68738-727C-4309-B5CB-507D797F70D4}" srcOrd="8" destOrd="0" presId="urn:microsoft.com/office/officeart/2016/7/layout/Basic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972FC-6C0B-4377-9E15-39469AFA02F0}">
      <dsp:nvSpPr>
        <dsp:cNvPr id="0" name=""/>
        <dsp:cNvSpPr/>
      </dsp:nvSpPr>
      <dsp:spPr>
        <a:xfrm>
          <a:off x="10090" y="548753"/>
          <a:ext cx="3426543" cy="1027963"/>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0773" tIns="270773" rIns="270773" bIns="270773" numCol="1" spcCol="1270" anchor="ctr" anchorCtr="0">
          <a:noAutofit/>
        </a:bodyPr>
        <a:lstStyle/>
        <a:p>
          <a:pPr marL="0" lvl="0" indent="0" algn="ctr" defTabSz="1511300">
            <a:lnSpc>
              <a:spcPct val="90000"/>
            </a:lnSpc>
            <a:spcBef>
              <a:spcPct val="0"/>
            </a:spcBef>
            <a:spcAft>
              <a:spcPct val="35000"/>
            </a:spcAft>
            <a:buNone/>
          </a:pPr>
          <a:r>
            <a:rPr lang="en-US" sz="3400" kern="1200" dirty="0" err="1"/>
            <a:t>Verstaan</a:t>
          </a:r>
          <a:endParaRPr lang="en-US" sz="3400" kern="1200" dirty="0"/>
        </a:p>
      </dsp:txBody>
      <dsp:txXfrm>
        <a:off x="10090" y="548753"/>
        <a:ext cx="3426543" cy="1027963"/>
      </dsp:txXfrm>
    </dsp:sp>
    <dsp:sp modelId="{7DABC482-1881-4D84-8869-1AD0240E0D97}">
      <dsp:nvSpPr>
        <dsp:cNvPr id="0" name=""/>
        <dsp:cNvSpPr/>
      </dsp:nvSpPr>
      <dsp:spPr>
        <a:xfrm>
          <a:off x="10090" y="1576716"/>
          <a:ext cx="3426543" cy="2225868"/>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8466" tIns="338466" rIns="338466" bIns="338466" numCol="1" spcCol="1270" anchor="t" anchorCtr="0">
          <a:noAutofit/>
        </a:bodyPr>
        <a:lstStyle/>
        <a:p>
          <a:pPr marL="0" lvl="0" indent="0" algn="l" defTabSz="800100">
            <a:lnSpc>
              <a:spcPct val="90000"/>
            </a:lnSpc>
            <a:spcBef>
              <a:spcPct val="0"/>
            </a:spcBef>
            <a:spcAft>
              <a:spcPct val="35000"/>
            </a:spcAft>
            <a:buNone/>
          </a:pPr>
          <a:r>
            <a:rPr lang="af-ZA" sz="1800" kern="1200" dirty="0"/>
            <a:t>Die belangrikheid van nasionale en internasionale vakansiedae en hul rol in die viering van geskiedenis, kultuur en sosiale vooruitgang te verstaan.</a:t>
          </a:r>
          <a:endParaRPr lang="en-US" sz="1800" kern="1200" dirty="0"/>
        </a:p>
      </dsp:txBody>
      <dsp:txXfrm>
        <a:off x="10090" y="1576716"/>
        <a:ext cx="3426543" cy="2225868"/>
      </dsp:txXfrm>
    </dsp:sp>
    <dsp:sp modelId="{46DDCC7B-C058-4E90-B209-EC7ABB6C51A9}">
      <dsp:nvSpPr>
        <dsp:cNvPr id="0" name=""/>
        <dsp:cNvSpPr/>
      </dsp:nvSpPr>
      <dsp:spPr>
        <a:xfrm>
          <a:off x="3544528" y="548753"/>
          <a:ext cx="3426543" cy="1027963"/>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0773" tIns="270773" rIns="270773" bIns="270773" numCol="1" spcCol="1270" anchor="ctr" anchorCtr="0">
          <a:noAutofit/>
        </a:bodyPr>
        <a:lstStyle/>
        <a:p>
          <a:pPr marL="0" lvl="0" indent="0" algn="ctr" defTabSz="1511300">
            <a:lnSpc>
              <a:spcPct val="90000"/>
            </a:lnSpc>
            <a:spcBef>
              <a:spcPct val="0"/>
            </a:spcBef>
            <a:spcAft>
              <a:spcPct val="35000"/>
            </a:spcAft>
            <a:buNone/>
          </a:pPr>
          <a:r>
            <a:rPr lang="en-US" sz="3400" kern="1200" dirty="0" err="1"/>
            <a:t>Verstaan</a:t>
          </a:r>
          <a:endParaRPr lang="en-US" sz="3400" kern="1200" dirty="0"/>
        </a:p>
      </dsp:txBody>
      <dsp:txXfrm>
        <a:off x="3544528" y="548753"/>
        <a:ext cx="3426543" cy="1027963"/>
      </dsp:txXfrm>
    </dsp:sp>
    <dsp:sp modelId="{1D6D1F3B-38A0-4FB8-87AE-8FDFD7390BC4}">
      <dsp:nvSpPr>
        <dsp:cNvPr id="0" name=""/>
        <dsp:cNvSpPr/>
      </dsp:nvSpPr>
      <dsp:spPr>
        <a:xfrm>
          <a:off x="3544528" y="1576716"/>
          <a:ext cx="3426543" cy="2225868"/>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8466" tIns="338466" rIns="338466" bIns="338466" numCol="1" spcCol="1270" anchor="t" anchorCtr="0">
          <a:noAutofit/>
        </a:bodyPr>
        <a:lstStyle/>
        <a:p>
          <a:pPr marL="0" lvl="0" indent="0" algn="l" defTabSz="800100">
            <a:lnSpc>
              <a:spcPct val="90000"/>
            </a:lnSpc>
            <a:spcBef>
              <a:spcPct val="0"/>
            </a:spcBef>
            <a:spcAft>
              <a:spcPct val="35000"/>
            </a:spcAft>
            <a:buNone/>
          </a:pPr>
          <a:r>
            <a:rPr lang="af-ZA" sz="1800" kern="1200" dirty="0"/>
            <a:t>Die belangrikheid van gesondheids- en humanitêre bewusmakingsdae te verstaan.</a:t>
          </a:r>
          <a:endParaRPr lang="en-US" sz="1800" kern="1200" dirty="0"/>
        </a:p>
      </dsp:txBody>
      <dsp:txXfrm>
        <a:off x="3544528" y="1576716"/>
        <a:ext cx="3426543" cy="2225868"/>
      </dsp:txXfrm>
    </dsp:sp>
    <dsp:sp modelId="{B9A572A8-472A-4057-9B88-BCD72365E466}">
      <dsp:nvSpPr>
        <dsp:cNvPr id="0" name=""/>
        <dsp:cNvSpPr/>
      </dsp:nvSpPr>
      <dsp:spPr>
        <a:xfrm>
          <a:off x="7078966" y="548753"/>
          <a:ext cx="3426543" cy="1027963"/>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0773" tIns="270773" rIns="270773" bIns="270773" numCol="1" spcCol="1270" anchor="ctr" anchorCtr="0">
          <a:noAutofit/>
        </a:bodyPr>
        <a:lstStyle/>
        <a:p>
          <a:pPr marL="0" lvl="0" indent="0" algn="ctr" defTabSz="1511300">
            <a:lnSpc>
              <a:spcPct val="90000"/>
            </a:lnSpc>
            <a:spcBef>
              <a:spcPct val="0"/>
            </a:spcBef>
            <a:spcAft>
              <a:spcPct val="35000"/>
            </a:spcAft>
            <a:buNone/>
          </a:pPr>
          <a:r>
            <a:rPr lang="en-US" sz="3400" kern="1200" dirty="0" err="1"/>
            <a:t>Beplan</a:t>
          </a:r>
          <a:endParaRPr lang="en-US" sz="3400" kern="1200" dirty="0"/>
        </a:p>
      </dsp:txBody>
      <dsp:txXfrm>
        <a:off x="7078966" y="548753"/>
        <a:ext cx="3426543" cy="1027963"/>
      </dsp:txXfrm>
    </dsp:sp>
    <dsp:sp modelId="{DAEA42EE-BA0A-43B9-8F9E-F3551BA3EF09}">
      <dsp:nvSpPr>
        <dsp:cNvPr id="0" name=""/>
        <dsp:cNvSpPr/>
      </dsp:nvSpPr>
      <dsp:spPr>
        <a:xfrm>
          <a:off x="7078966" y="1576716"/>
          <a:ext cx="3426543" cy="2225868"/>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8466" tIns="338466" rIns="338466" bIns="338466" numCol="1" spcCol="1270" anchor="t" anchorCtr="0">
          <a:noAutofit/>
        </a:bodyPr>
        <a:lstStyle/>
        <a:p>
          <a:pPr marL="0" lvl="0" indent="0" algn="l" defTabSz="800100">
            <a:lnSpc>
              <a:spcPct val="90000"/>
            </a:lnSpc>
            <a:spcBef>
              <a:spcPct val="0"/>
            </a:spcBef>
            <a:spcAft>
              <a:spcPct val="35000"/>
            </a:spcAft>
            <a:buNone/>
          </a:pPr>
          <a:r>
            <a:rPr lang="af-ZA" sz="1800" kern="1200" dirty="0"/>
            <a:t>Aktief te beplan en deel te neem aan 'n plaaslike viering van 'n nasionale dag.</a:t>
          </a:r>
          <a:endParaRPr lang="en-US" sz="1800" kern="1200" dirty="0"/>
        </a:p>
      </dsp:txBody>
      <dsp:txXfrm>
        <a:off x="7078966" y="1576716"/>
        <a:ext cx="3426543" cy="22258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7D3672-1640-431B-AEA6-1AC1BFD87154}">
      <dsp:nvSpPr>
        <dsp:cNvPr id="0" name=""/>
        <dsp:cNvSpPr/>
      </dsp:nvSpPr>
      <dsp:spPr>
        <a:xfrm>
          <a:off x="0" y="52499"/>
          <a:ext cx="6253721" cy="159471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kern="1200"/>
            <a:t>Het ontstaan in die laat 1800’s as deel van die wêreldwye stryd vir werkersregte en sosiale geregtigheid.</a:t>
          </a:r>
          <a:endParaRPr lang="en-US" sz="2900" kern="1200" dirty="0"/>
        </a:p>
      </dsp:txBody>
      <dsp:txXfrm>
        <a:off x="77847" y="130346"/>
        <a:ext cx="6098027" cy="1439016"/>
      </dsp:txXfrm>
    </dsp:sp>
    <dsp:sp modelId="{25D6212E-F6A2-4D99-BE60-F779398582D3}">
      <dsp:nvSpPr>
        <dsp:cNvPr id="0" name=""/>
        <dsp:cNvSpPr/>
      </dsp:nvSpPr>
      <dsp:spPr>
        <a:xfrm>
          <a:off x="0" y="1730729"/>
          <a:ext cx="6253721" cy="1594710"/>
        </a:xfrm>
        <a:prstGeom prst="roundRect">
          <a:avLst/>
        </a:prstGeom>
        <a:solidFill>
          <a:schemeClr val="accent2">
            <a:hueOff val="953895"/>
            <a:satOff val="-21764"/>
            <a:lumOff val="80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err="1"/>
            <a:t>Amptelik</a:t>
          </a:r>
          <a:r>
            <a:rPr lang="en-US" sz="2900" kern="1200" dirty="0"/>
            <a:t> in </a:t>
          </a:r>
          <a:r>
            <a:rPr lang="en-US" sz="2900" kern="1200" dirty="0" err="1"/>
            <a:t>Suid</a:t>
          </a:r>
          <a:r>
            <a:rPr lang="en-US" sz="2900" kern="1200" dirty="0"/>
            <a:t>-Afrika </a:t>
          </a:r>
          <a:r>
            <a:rPr lang="en-US" sz="2900" kern="1200" dirty="0" err="1"/>
            <a:t>erken</a:t>
          </a:r>
          <a:r>
            <a:rPr lang="en-US" sz="2900" kern="1200" dirty="0"/>
            <a:t> </a:t>
          </a:r>
          <a:r>
            <a:rPr lang="en-US" sz="2900" kern="1200" dirty="0" err="1"/>
            <a:t>ná</a:t>
          </a:r>
          <a:r>
            <a:rPr lang="en-US" sz="2900" kern="1200" dirty="0"/>
            <a:t> die </a:t>
          </a:r>
          <a:r>
            <a:rPr lang="en-US" sz="2900" kern="1200" dirty="0" err="1"/>
            <a:t>eerste</a:t>
          </a:r>
          <a:r>
            <a:rPr lang="en-US" sz="2900" kern="1200" dirty="0"/>
            <a:t> </a:t>
          </a:r>
          <a:r>
            <a:rPr lang="en-US" sz="2900" kern="1200" dirty="0" err="1"/>
            <a:t>demokratiese</a:t>
          </a:r>
          <a:r>
            <a:rPr lang="en-US" sz="2900" kern="1200" dirty="0"/>
            <a:t> </a:t>
          </a:r>
          <a:r>
            <a:rPr lang="en-US" sz="2900" kern="1200" dirty="0" err="1"/>
            <a:t>verkiesing</a:t>
          </a:r>
          <a:r>
            <a:rPr lang="en-US" sz="2900" kern="1200" dirty="0"/>
            <a:t> in 1994.</a:t>
          </a:r>
        </a:p>
      </dsp:txBody>
      <dsp:txXfrm>
        <a:off x="77847" y="1808576"/>
        <a:ext cx="6098027" cy="1439016"/>
      </dsp:txXfrm>
    </dsp:sp>
    <dsp:sp modelId="{7D7C7099-85C0-4EAE-BA80-C092466563F4}">
      <dsp:nvSpPr>
        <dsp:cNvPr id="0" name=""/>
        <dsp:cNvSpPr/>
      </dsp:nvSpPr>
      <dsp:spPr>
        <a:xfrm>
          <a:off x="0" y="3408960"/>
          <a:ext cx="6253721" cy="1594710"/>
        </a:xfrm>
        <a:prstGeom prst="roundRect">
          <a:avLst/>
        </a:prstGeom>
        <a:solidFill>
          <a:schemeClr val="accent2">
            <a:hueOff val="1907789"/>
            <a:satOff val="-43528"/>
            <a:lumOff val="160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kern="1200" dirty="0"/>
            <a:t>Vier nie net arbeidsregte nie, maar simboliseer ook die breër stryd teen apartheid-onreg.</a:t>
          </a:r>
          <a:endParaRPr lang="en-US" sz="2900" kern="1200" dirty="0"/>
        </a:p>
      </dsp:txBody>
      <dsp:txXfrm>
        <a:off x="77847" y="3486807"/>
        <a:ext cx="6098027" cy="1439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2D82F-0A49-49C0-B967-42E243972E5A}">
      <dsp:nvSpPr>
        <dsp:cNvPr id="0" name=""/>
        <dsp:cNvSpPr/>
      </dsp:nvSpPr>
      <dsp:spPr>
        <a:xfrm>
          <a:off x="0" y="104580"/>
          <a:ext cx="5978467" cy="149723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kern="1200"/>
            <a:t>Word jaarliks gevier om Afrika se eenheid, diversiteit en erfenis te eer.</a:t>
          </a:r>
          <a:endParaRPr lang="en-US" sz="2400" b="0" kern="1200" dirty="0"/>
        </a:p>
      </dsp:txBody>
      <dsp:txXfrm>
        <a:off x="73089" y="177669"/>
        <a:ext cx="5832289" cy="1351056"/>
      </dsp:txXfrm>
    </dsp:sp>
    <dsp:sp modelId="{6F537878-E4D5-4F74-8A5C-224C307A96C3}">
      <dsp:nvSpPr>
        <dsp:cNvPr id="0" name=""/>
        <dsp:cNvSpPr/>
      </dsp:nvSpPr>
      <dsp:spPr>
        <a:xfrm>
          <a:off x="0" y="1662295"/>
          <a:ext cx="5978467" cy="1497234"/>
        </a:xfrm>
        <a:prstGeom prst="roundRect">
          <a:avLst/>
        </a:prstGeom>
        <a:gradFill rotWithShape="0">
          <a:gsLst>
            <a:gs pos="0">
              <a:schemeClr val="accent4">
                <a:hueOff val="10211516"/>
                <a:satOff val="-11993"/>
                <a:lumOff val="4608"/>
                <a:alphaOff val="0"/>
                <a:satMod val="103000"/>
                <a:lumMod val="102000"/>
                <a:tint val="94000"/>
              </a:schemeClr>
            </a:gs>
            <a:gs pos="50000">
              <a:schemeClr val="accent4">
                <a:hueOff val="10211516"/>
                <a:satOff val="-11993"/>
                <a:lumOff val="4608"/>
                <a:alphaOff val="0"/>
                <a:satMod val="110000"/>
                <a:lumMod val="100000"/>
                <a:shade val="100000"/>
              </a:schemeClr>
            </a:gs>
            <a:gs pos="100000">
              <a:schemeClr val="accent4">
                <a:hueOff val="10211516"/>
                <a:satOff val="-11993"/>
                <a:lumOff val="460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nl-NL" sz="2100" kern="1200" dirty="0"/>
            <a:t>Herdenk die stigting van die Organisasie vir Afrika- Eenheid (OAE, nou AU) in 1963.</a:t>
          </a:r>
          <a:endParaRPr lang="en-US" sz="2100" kern="1200" dirty="0"/>
        </a:p>
      </dsp:txBody>
      <dsp:txXfrm>
        <a:off x="73089" y="1735384"/>
        <a:ext cx="5832289" cy="1351056"/>
      </dsp:txXfrm>
    </dsp:sp>
    <dsp:sp modelId="{1602783E-CE04-4532-9D71-5524A365B71C}">
      <dsp:nvSpPr>
        <dsp:cNvPr id="0" name=""/>
        <dsp:cNvSpPr/>
      </dsp:nvSpPr>
      <dsp:spPr>
        <a:xfrm>
          <a:off x="0" y="3220009"/>
          <a:ext cx="5978467" cy="1497234"/>
        </a:xfrm>
        <a:prstGeom prst="roundRect">
          <a:avLst/>
        </a:prstGeom>
        <a:gradFill rotWithShape="0">
          <a:gsLst>
            <a:gs pos="0">
              <a:schemeClr val="accent4">
                <a:hueOff val="20423033"/>
                <a:satOff val="-23986"/>
                <a:lumOff val="9216"/>
                <a:alphaOff val="0"/>
                <a:satMod val="103000"/>
                <a:lumMod val="102000"/>
                <a:tint val="94000"/>
              </a:schemeClr>
            </a:gs>
            <a:gs pos="50000">
              <a:schemeClr val="accent4">
                <a:hueOff val="20423033"/>
                <a:satOff val="-23986"/>
                <a:lumOff val="9216"/>
                <a:alphaOff val="0"/>
                <a:satMod val="110000"/>
                <a:lumMod val="100000"/>
                <a:shade val="100000"/>
              </a:schemeClr>
            </a:gs>
            <a:gs pos="100000">
              <a:schemeClr val="accent4">
                <a:hueOff val="20423033"/>
                <a:satOff val="-23986"/>
                <a:lumOff val="921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nl-NL" sz="2100" kern="1200" dirty="0"/>
            <a:t>Vier Afrika se suksesse in die stryd teen kolonialisme en apartheid, en dink oor die uitdagings wat die vasteland steeds in die gesig staar.</a:t>
          </a:r>
          <a:endParaRPr lang="en-US" sz="2100" kern="1200" dirty="0"/>
        </a:p>
      </dsp:txBody>
      <dsp:txXfrm>
        <a:off x="73089" y="3293098"/>
        <a:ext cx="5832289" cy="13510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6DEC0-881B-42FA-8BE2-5DF643AC4B04}">
      <dsp:nvSpPr>
        <dsp:cNvPr id="0" name=""/>
        <dsp:cNvSpPr/>
      </dsp:nvSpPr>
      <dsp:spPr>
        <a:xfrm>
          <a:off x="5042" y="848563"/>
          <a:ext cx="2367251" cy="2352456"/>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066800">
            <a:lnSpc>
              <a:spcPct val="90000"/>
            </a:lnSpc>
            <a:spcBef>
              <a:spcPct val="0"/>
            </a:spcBef>
            <a:spcAft>
              <a:spcPct val="35000"/>
            </a:spcAft>
            <a:buNone/>
          </a:pPr>
          <a:r>
            <a:rPr lang="nl-NL" sz="2400" kern="1200" dirty="0"/>
            <a:t>Jaarliks deur die Verenigde Nasies ingestel om vlugtelinge wêreldwyd te eer.</a:t>
          </a:r>
          <a:endParaRPr lang="en-US" sz="2400" kern="1200" dirty="0"/>
        </a:p>
      </dsp:txBody>
      <dsp:txXfrm>
        <a:off x="5042" y="848563"/>
        <a:ext cx="2367251" cy="2352456"/>
      </dsp:txXfrm>
    </dsp:sp>
    <dsp:sp modelId="{68105683-9429-4E70-8E8E-2393C96A8307}">
      <dsp:nvSpPr>
        <dsp:cNvPr id="0" name=""/>
        <dsp:cNvSpPr/>
      </dsp:nvSpPr>
      <dsp:spPr>
        <a:xfrm>
          <a:off x="2420150" y="1903291"/>
          <a:ext cx="355087" cy="243000"/>
        </a:xfrm>
        <a:prstGeom prst="rightArrow">
          <a:avLst>
            <a:gd name="adj1" fmla="val 50000"/>
            <a:gd name="adj2" fmla="val 5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05C71DD-FE86-433E-BF67-3E5758545B92}">
      <dsp:nvSpPr>
        <dsp:cNvPr id="0" name=""/>
        <dsp:cNvSpPr/>
      </dsp:nvSpPr>
      <dsp:spPr>
        <a:xfrm>
          <a:off x="2823094" y="848563"/>
          <a:ext cx="2367251" cy="2352456"/>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022350">
            <a:lnSpc>
              <a:spcPct val="90000"/>
            </a:lnSpc>
            <a:spcBef>
              <a:spcPct val="0"/>
            </a:spcBef>
            <a:spcAft>
              <a:spcPct val="35000"/>
            </a:spcAft>
            <a:buNone/>
          </a:pPr>
          <a:r>
            <a:rPr lang="nl-NL" sz="2300" kern="1200" dirty="0"/>
            <a:t>Erken die moed en krag van mense wat vlug van konflik, geweld of vervolging.</a:t>
          </a:r>
          <a:endParaRPr lang="en-US" sz="2300" kern="1200" dirty="0"/>
        </a:p>
      </dsp:txBody>
      <dsp:txXfrm>
        <a:off x="2823094" y="848563"/>
        <a:ext cx="2367251" cy="2352456"/>
      </dsp:txXfrm>
    </dsp:sp>
    <dsp:sp modelId="{73965AF4-50FC-4A78-93F1-D3BDEBAAD7C4}">
      <dsp:nvSpPr>
        <dsp:cNvPr id="0" name=""/>
        <dsp:cNvSpPr/>
      </dsp:nvSpPr>
      <dsp:spPr>
        <a:xfrm>
          <a:off x="5238202" y="1903291"/>
          <a:ext cx="355087" cy="243000"/>
        </a:xfrm>
        <a:prstGeom prst="rightArrow">
          <a:avLst>
            <a:gd name="adj1" fmla="val 50000"/>
            <a:gd name="adj2" fmla="val 5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6E68738-727C-4309-B5CB-507D797F70D4}">
      <dsp:nvSpPr>
        <dsp:cNvPr id="0" name=""/>
        <dsp:cNvSpPr/>
      </dsp:nvSpPr>
      <dsp:spPr>
        <a:xfrm>
          <a:off x="5641147" y="848563"/>
          <a:ext cx="2367251" cy="2352456"/>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022350">
            <a:lnSpc>
              <a:spcPct val="90000"/>
            </a:lnSpc>
            <a:spcBef>
              <a:spcPct val="0"/>
            </a:spcBef>
            <a:spcAft>
              <a:spcPct val="35000"/>
            </a:spcAft>
            <a:buNone/>
          </a:pPr>
          <a:r>
            <a:rPr lang="nl-NL" sz="2300" kern="1200" dirty="0"/>
            <a:t>Bou empatie en begrip, vier veerkragtig-heid en pleit vir regte en beskerming van vlugtelinge.</a:t>
          </a:r>
          <a:endParaRPr lang="en-US" sz="2300" kern="1200" dirty="0"/>
        </a:p>
      </dsp:txBody>
      <dsp:txXfrm>
        <a:off x="5641147" y="848563"/>
        <a:ext cx="2367251" cy="2352456"/>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6FC89F-B968-4CE2-B4B9-44F0B6FF0B71}" type="datetimeFigureOut">
              <a:rPr lang="en-US" smtClean="0"/>
              <a:t>10/28/2025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6CE6C-6771-45B9-929B-3F3B51A486BA}" type="slidenum">
              <a:rPr lang="en-US" smtClean="0"/>
              <a:t>‹#›</a:t>
            </a:fld>
            <a:endParaRPr lang="en-US"/>
          </a:p>
        </p:txBody>
      </p:sp>
    </p:spTree>
    <p:extLst>
      <p:ext uri="{BB962C8B-B14F-4D97-AF65-F5344CB8AC3E}">
        <p14:creationId xmlns:p14="http://schemas.microsoft.com/office/powerpoint/2010/main" val="1792698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gCor9Gg-Vhw"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XxgqSWapzLo"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be.com/watch?v=iiqFMx1_abc"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online-stopwatch.com/countdown-clock/full-scree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050" b="0" i="0" u="none" strike="noStrike" kern="0" cap="none" spc="0" normalizeH="0" baseline="0" noProof="0" dirty="0" err="1">
                <a:ln>
                  <a:noFill/>
                </a:ln>
                <a:solidFill>
                  <a:srgbClr val="000000"/>
                </a:solidFill>
                <a:effectLst/>
                <a:uLnTx/>
                <a:uFillTx/>
                <a:latin typeface="Arial"/>
                <a:cs typeface="Arial"/>
                <a:sym typeface="Arial"/>
              </a:rPr>
              <a:t>Inleiding</a:t>
            </a:r>
            <a:r>
              <a:rPr kumimoji="0" lang="en-US" sz="1050" b="0" i="0" u="none" strike="noStrike" kern="0" cap="none" spc="0" normalizeH="0" baseline="0" noProof="0" dirty="0">
                <a:ln>
                  <a:noFill/>
                </a:ln>
                <a:solidFill>
                  <a:srgbClr val="000000"/>
                </a:solidFill>
                <a:effectLst/>
                <a:uLnTx/>
                <a:uFillTx/>
                <a:latin typeface="Arial"/>
                <a:cs typeface="Arial"/>
                <a:sym typeface="Arial"/>
              </a:rPr>
              <a:t> (3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05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100" kern="1200" dirty="0">
                <a:solidFill>
                  <a:schemeClr val="tx1"/>
                </a:solidFill>
                <a:effectLst/>
                <a:latin typeface="+mn-lt"/>
                <a:ea typeface="+mn-ea"/>
                <a:cs typeface="+mn-cs"/>
              </a:rPr>
              <a:t>Welkom terug, graad </a:t>
            </a:r>
            <a:r>
              <a:rPr lang="af-ZA" sz="1100" kern="1200" dirty="0" err="1">
                <a:solidFill>
                  <a:schemeClr val="tx1"/>
                </a:solidFill>
                <a:effectLst/>
                <a:latin typeface="+mn-lt"/>
                <a:ea typeface="+mn-ea"/>
                <a:cs typeface="+mn-cs"/>
              </a:rPr>
              <a:t>9's</a:t>
            </a:r>
            <a:r>
              <a:rPr lang="af-ZA" sz="1100" kern="1200" dirty="0">
                <a:solidFill>
                  <a:schemeClr val="tx1"/>
                </a:solidFill>
                <a:effectLst/>
                <a:latin typeface="+mn-lt"/>
                <a:ea typeface="+mn-ea"/>
                <a:cs typeface="+mn-cs"/>
              </a:rPr>
              <a:t> – ons laaste les in hierdie reeks sal fokus op vieringe van Nasionale en Internasionale Dae. Ons geniet almal 'n goeie openbare vakansiedag – maar het jy al ooit gewonder waar hulle vandaan kom of die oorsprong van die vakansiedae wat ons kan geniet? </a:t>
            </a:r>
            <a:endParaRPr lang="en-US" sz="1100" dirty="0"/>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1</a:t>
            </a:fld>
            <a:endParaRPr lang="en-US"/>
          </a:p>
        </p:txBody>
      </p:sp>
    </p:spTree>
    <p:extLst>
      <p:ext uri="{BB962C8B-B14F-4D97-AF65-F5344CB8AC3E}">
        <p14:creationId xmlns:p14="http://schemas.microsoft.com/office/powerpoint/2010/main" val="1852600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rPr>
              <a:t>Teen die einde van hierdie les behoort jy in staat te wees om:</a:t>
            </a:r>
            <a:endParaRPr lang="en-US" sz="1200" dirty="0">
              <a:solidFill>
                <a:srgbClr val="000000"/>
              </a:solidFill>
              <a:effectLst/>
              <a:latin typeface="Arial" panose="020B0604020202020204" pitchFamily="34" charset="0"/>
              <a:ea typeface="Aptos" panose="020B0004020202020204" pitchFamily="34" charset="0"/>
            </a:endParaRPr>
          </a:p>
          <a:p>
            <a:pPr marL="742950" lvl="1" indent="-285750">
              <a:buFont typeface="Courier New" panose="02070309020205020404" pitchFamily="49" charset="0"/>
              <a:buChar char="o"/>
            </a:pPr>
            <a:r>
              <a:rPr lang="af-ZA" sz="1200" dirty="0">
                <a:solidFill>
                  <a:srgbClr val="000000"/>
                </a:solidFill>
                <a:effectLst/>
                <a:latin typeface="Calibri" panose="020F0502020204030204" pitchFamily="34" charset="0"/>
                <a:ea typeface="Arial" panose="020B0604020202020204" pitchFamily="34" charset="0"/>
              </a:rPr>
              <a:t>die belangrikheid van nasionale en internasionale vakansiedae en hul rol in die viering van geskiedenis, kultuur en sosiale vooruitgang te verstaan.</a:t>
            </a:r>
            <a:endParaRPr lang="en-US" sz="1200" dirty="0">
              <a:solidFill>
                <a:srgbClr val="000000"/>
              </a:solidFill>
              <a:effectLst/>
              <a:latin typeface="Arial" panose="020B0604020202020204" pitchFamily="34" charset="0"/>
              <a:ea typeface="Aptos" panose="020B0004020202020204" pitchFamily="34" charset="0"/>
            </a:endParaRPr>
          </a:p>
          <a:p>
            <a:pPr marL="742950" lvl="1" indent="-285750">
              <a:buFont typeface="Courier New" panose="02070309020205020404" pitchFamily="49" charset="0"/>
              <a:buChar char="o"/>
            </a:pPr>
            <a:r>
              <a:rPr lang="af-ZA" sz="1200" dirty="0">
                <a:solidFill>
                  <a:srgbClr val="000000"/>
                </a:solidFill>
                <a:effectLst/>
                <a:latin typeface="Calibri" panose="020F0502020204030204" pitchFamily="34" charset="0"/>
                <a:ea typeface="Arial" panose="020B0604020202020204" pitchFamily="34" charset="0"/>
              </a:rPr>
              <a:t>die belangrikheid van gesondheids- en humanitêre bewusmakingsdae te verstaan.</a:t>
            </a:r>
            <a:endParaRPr lang="en-US" sz="1200" dirty="0">
              <a:solidFill>
                <a:srgbClr val="000000"/>
              </a:solidFill>
              <a:effectLst/>
              <a:latin typeface="Arial" panose="020B0604020202020204" pitchFamily="34" charset="0"/>
              <a:ea typeface="Aptos" panose="020B0004020202020204" pitchFamily="34" charset="0"/>
            </a:endParaRPr>
          </a:p>
          <a:p>
            <a:pPr marL="742950" lvl="1" indent="-285750">
              <a:buFont typeface="Courier New" panose="02070309020205020404" pitchFamily="49" charset="0"/>
              <a:buChar char="o"/>
            </a:pPr>
            <a:r>
              <a:rPr lang="af-ZA" sz="1200" dirty="0">
                <a:solidFill>
                  <a:srgbClr val="000000"/>
                </a:solidFill>
                <a:effectLst/>
                <a:latin typeface="Calibri" panose="020F0502020204030204" pitchFamily="34" charset="0"/>
                <a:ea typeface="Arial" panose="020B0604020202020204" pitchFamily="34" charset="0"/>
              </a:rPr>
              <a:t>aktief te beplan en deel te neem aan 'n plaaslike viering van 'n nasionale dag.</a:t>
            </a:r>
            <a:endParaRPr lang="en-US" sz="1200" dirty="0">
              <a:solidFill>
                <a:srgbClr val="000000"/>
              </a:solidFill>
              <a:effectLst/>
              <a:latin typeface="Arial" panose="020B0604020202020204" pitchFamily="34" charset="0"/>
              <a:ea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6CE6C-6771-45B9-929B-3F3B51A486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8685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Suid-Afrikaners waardeer openbare vakansiedae as geleenthede waarop ons ons grondwet, kulturele erfenis en belangrike politieke mylpale vier. Hierdie vakansiedae dien as kragtige herinneringe aan die stryd wat ons land oorkom het en die opofferings wat deur baie gemaak is.</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Ons vier nasionale vakansiedae om belangrike historiese gebeure en die mense wat ons nasie gevorm het, te vereer, te herdenk en oor hul na te dink. Hierdie geleenthede bring nie net hulde aan ons verlede nie, maar inspireer ook eenheid en nasionale trots.</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Vakansiedae word op verskillende maniere gevier, afhangende van die betekenis van die dag en kulturele tradisies. Hierdie vieringe help mense om belangrike historiese gebeure te onthou, nasionale helde te vereer en eenheid te bevorder.</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Hulle kan op die volgende maniere gevier word: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Amptelike seremonies en geleenthede</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Gemeenskapsbyeenkomste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feestelikhede</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Opvoeding en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bewusmakingsaktiwiteite</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Dade van herinnering en huldeblyk</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Gesins</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sosiale aktiwiteite</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Vrywilligerswerk</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gemeenskapsdiens</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spcAft>
                <a:spcPts val="800"/>
              </a:spcAft>
              <a:buNone/>
            </a:pPr>
            <a:r>
              <a:rPr lang="af-ZA" sz="14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rPr>
              <a:t>Kom ons gaan deur die verskillende vakansiedae.</a:t>
            </a:r>
            <a:endParaRPr lang="en-US" sz="1200" dirty="0">
              <a:solidFill>
                <a:srgbClr val="000000"/>
              </a:solidFill>
              <a:effectLst/>
              <a:latin typeface="Arial" panose="020B0604020202020204" pitchFamily="34" charset="0"/>
              <a:ea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3</a:t>
            </a:fld>
            <a:endParaRPr lang="en-US"/>
          </a:p>
        </p:txBody>
      </p:sp>
    </p:spTree>
    <p:extLst>
      <p:ext uri="{BB962C8B-B14F-4D97-AF65-F5344CB8AC3E}">
        <p14:creationId xmlns:p14="http://schemas.microsoft.com/office/powerpoint/2010/main" val="2783949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Onderrig &amp; Kyk Video </a:t>
            </a:r>
            <a:r>
              <a:rPr kumimoji="0" lang="en-GB" sz="1100" b="0" i="0" u="none" strike="noStrike" kern="0" cap="none" spc="0" normalizeH="0" baseline="0" noProof="0" dirty="0">
                <a:ln>
                  <a:noFill/>
                </a:ln>
                <a:solidFill>
                  <a:srgbClr val="000000"/>
                </a:solidFill>
                <a:effectLst/>
                <a:uLnTx/>
                <a:uFillTx/>
                <a:latin typeface="Arial"/>
                <a:cs typeface="Arial"/>
                <a:sym typeface="Arial"/>
              </a:rPr>
              <a:t>(6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rPr>
              <a:t>Menseregtedag: (21 Maart) </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 hierdie dag in 1960 het die polisie op betogers in Sharpeville losgebrand en 69 mense doodgemaak wat teen die paswette betoog het. Baie is in die rug geskiet toe hulle probeer vlug het. Die slagting het die wêreld geskok en internasionale opslae gemaak. Vier dae later het die regering swart politieke organisasies verbied, wat gelei het tot die arrestasie en ballingskap van baie leiers.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Gedurende die apartheidsera is menseregteskendings deur verskeie partye gepleeg.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herdenking van Menseregtedag dien as 'n herinnering aan die verlede en versterk die belangrikheid daarvan om te verseker dat alle Suid-Afrikaners bewus is van hul regte, sodat sulke ongeregtighede nooit weer sal gebeur nie.</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4</a:t>
            </a:fld>
            <a:endParaRPr lang="en-US"/>
          </a:p>
        </p:txBody>
      </p:sp>
    </p:spTree>
    <p:extLst>
      <p:ext uri="{BB962C8B-B14F-4D97-AF65-F5344CB8AC3E}">
        <p14:creationId xmlns:p14="http://schemas.microsoft.com/office/powerpoint/2010/main" val="303320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Vryheidsdag (27 April)</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Hierdie dag herdenk twee belangrike gebeurtenisse in die Suid-Afrikaanse geskiedenis: die eerste demokratiese verkiesing in 1994, waar alle volwassenes kon stem, ongeag ras, en die aanvaarding van die nuwe Grondwet in 1997.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Alhoewel ons sedert 1994 merkwaardige vordering gemaak het, bly die spoke van ongelykheid, armoede en werkloosheid van die mees opvallende struikelblokke vir Suid-Afrika se doelwit van nasionale eenheid en maatskaplike samehorigheid.</a:t>
            </a:r>
            <a:endParaRPr kumimoji="0" lang="en-US" sz="1050" b="0" i="0" u="none" strike="noStrike" kern="1200" cap="none" spc="0" normalizeH="0" baseline="0" dirty="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endPar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endParaRPr>
          </a:p>
          <a:p>
            <a:pPr marL="342900" lvl="0" indent="-342900">
              <a:lnSpc>
                <a:spcPct val="107000"/>
              </a:lnSpc>
              <a:spcAft>
                <a:spcPts val="800"/>
              </a:spcAft>
              <a:buClr>
                <a:srgbClr val="000000"/>
              </a:buClr>
              <a:buSzPts val="1200"/>
              <a:buFont typeface="Symbol" panose="05050102010706020507" pitchFamily="18" charset="2"/>
              <a:buChar char=""/>
            </a:pPr>
            <a:r>
              <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Kyk:</a:t>
            </a:r>
            <a:r>
              <a:rPr kumimoji="0" lang="en-GB"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Know your history: Freedom Day</a:t>
            </a:r>
            <a:endPar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endParaRPr>
          </a:p>
          <a:p>
            <a:pPr marL="342900" lvl="0" indent="-342900">
              <a:lnSpc>
                <a:spcPct val="107000"/>
              </a:lnSpc>
              <a:spcAft>
                <a:spcPts val="800"/>
              </a:spcAft>
              <a:buClr>
                <a:srgbClr val="000000"/>
              </a:buClr>
              <a:buSzPts val="1200"/>
              <a:buFont typeface="Symbol" panose="05050102010706020507" pitchFamily="18" charset="2"/>
              <a:buChar char=""/>
            </a:pPr>
            <a:r>
              <a:rPr lang="af-ZA" sz="1200" u="sng" kern="1200" dirty="0">
                <a:solidFill>
                  <a:schemeClr val="tx1"/>
                </a:solidFill>
                <a:effectLst/>
                <a:latin typeface="+mn-lt"/>
                <a:ea typeface="+mn-ea"/>
                <a:cs typeface="+mn-cs"/>
                <a:hlinkClick r:id="rId3"/>
              </a:rPr>
              <a:t>https://www.youtube.com/watch?v=gCor9Gg-Vhw</a:t>
            </a:r>
            <a:r>
              <a:rPr lang="af-ZA" sz="1200" kern="1200" dirty="0">
                <a:solidFill>
                  <a:schemeClr val="tx1"/>
                </a:solidFill>
                <a:effectLst/>
                <a:latin typeface="+mn-lt"/>
                <a:ea typeface="+mn-ea"/>
                <a:cs typeface="+mn-cs"/>
              </a:rPr>
              <a:t>  (1 min 19 sek.)</a:t>
            </a:r>
            <a:endParaRPr kumimoji="0" lang="sv-SE" sz="1100" b="0" i="0" u="sng" strike="noStrike" kern="0" cap="none" spc="0" normalizeH="0" baseline="0" noProof="0" dirty="0">
              <a:ln>
                <a:noFill/>
              </a:ln>
              <a:solidFill>
                <a:srgbClr val="000000"/>
              </a:solidFill>
              <a:effectLst/>
              <a:uLnTx/>
              <a:uFillTx/>
              <a:latin typeface="Calibri" panose="020F0502020204030204" pitchFamily="34" charset="0"/>
              <a:cs typeface="Arial"/>
              <a:sym typeface="Arial"/>
              <a:hlinkClick r:id="rId3"/>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5</a:t>
            </a:fld>
            <a:endParaRPr lang="en-US"/>
          </a:p>
        </p:txBody>
      </p:sp>
    </p:spTree>
    <p:extLst>
      <p:ext uri="{BB962C8B-B14F-4D97-AF65-F5344CB8AC3E}">
        <p14:creationId xmlns:p14="http://schemas.microsoft.com/office/powerpoint/2010/main" val="3357324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Erfenisdag (24 September)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Aartsbiskop Desmond Tutu het die naam "Reënboognasie" geskep om Suid-Afrika se ryk diversiteit van kulture, gebruike, tradisies, geskiedenisse en tale te beskryf.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Hierdie dag dien as 'n viering van daardie diversiteit. Dit is 'n tyd om nie net die kulturele rykdom van ons nasie te erken nie, maar dit ook te omhels. Suid-Afrikaners vier die geleentheid deur hul kulturele erfenis te vereer en die lewendige en diverse identiteite wat die struktuur van die land uitmaak, te vier.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6</a:t>
            </a:fld>
            <a:endParaRPr lang="en-US"/>
          </a:p>
        </p:txBody>
      </p:sp>
    </p:spTree>
    <p:extLst>
      <p:ext uri="{BB962C8B-B14F-4D97-AF65-F5344CB8AC3E}">
        <p14:creationId xmlns:p14="http://schemas.microsoft.com/office/powerpoint/2010/main" val="698048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Onderrig &amp; Kyk Video </a:t>
            </a:r>
            <a:r>
              <a:rPr kumimoji="0" lang="en-GB" sz="1100" b="0" i="0" u="none" strike="noStrike" kern="0" cap="none" spc="0" normalizeH="0" baseline="0" noProof="0" dirty="0">
                <a:ln>
                  <a:noFill/>
                </a:ln>
                <a:solidFill>
                  <a:srgbClr val="000000"/>
                </a:solidFill>
                <a:effectLst/>
                <a:uLnTx/>
                <a:uFillTx/>
                <a:latin typeface="Arial"/>
                <a:cs typeface="Arial"/>
                <a:sym typeface="Arial"/>
              </a:rPr>
              <a:t>(6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lnSpc>
                <a:spcPct val="107000"/>
              </a:lnSpc>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Versoeningsdag (16 Desember)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Versoeningsdag is in 1995 ingestel om die einde van apartheid te vier en eenheid en genesing regoor Suid-Afrika te bevorder. Die datum, 16 Desember, is gekies vanweë die historiese betekenis daarvan vir beide die Afrika- en Afrikaanse kulture.</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Vir Afrikaners is hierdie dag tradisioneel as Geloftedag gevier, ter herdenking van die Slag van Bloedrivier in 1838. 'n Groep Voortrekkers het hier 'n Zoeloe-leër verslaan. Intussen was dit ook die dag in 1961 toe ANC-aktiviste die ANC se gewapende stryd teen apartheid van stapel gestuur het.</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 die nuwe Suid-Afrika is Versoeningsdag 'n tyd om oor die verlede na te dink, verdeeldheid te oorkom en saam te werk om 'n verenigde en inklusiewe nasie te bou.</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kumimoji="0" lang="en-ZA"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7</a:t>
            </a:fld>
            <a:endParaRPr lang="en-US"/>
          </a:p>
        </p:txBody>
      </p:sp>
    </p:spTree>
    <p:extLst>
      <p:ext uri="{BB962C8B-B14F-4D97-AF65-F5344CB8AC3E}">
        <p14:creationId xmlns:p14="http://schemas.microsoft.com/office/powerpoint/2010/main" val="740755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Jeugdag (16 Junie)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Jeugdag herdenk die Soweto-jeugopstand van 16 Junie 1976. Kom ons kyk na 'n kort video oor Jeugdag. </a:t>
            </a:r>
            <a:endParaRPr kumimoji="0" lang="en-US" sz="1050" b="0" i="0" u="none" strike="noStrike" kern="1200" cap="none" spc="0" normalizeH="0" baseline="0" dirty="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Kyk:</a:t>
            </a:r>
            <a:r>
              <a:rPr kumimoji="0" lang="en-GB"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Why do we celebrate Youth Day?</a:t>
            </a:r>
            <a:r>
              <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p>
          <a:p>
            <a:pPr marL="342900" lvl="0" indent="-342900">
              <a:lnSpc>
                <a:spcPct val="107000"/>
              </a:lnSpc>
              <a:spcAft>
                <a:spcPts val="800"/>
              </a:spcAft>
              <a:buClr>
                <a:srgbClr val="000000"/>
              </a:buClr>
              <a:buSzPts val="1200"/>
              <a:buFont typeface="Symbol" panose="05050102010706020507" pitchFamily="18" charset="2"/>
              <a:buChar char=""/>
            </a:pPr>
            <a:r>
              <a:rPr lang="af-ZA" sz="1100" u="sng"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hlinkClick r:id="rId3"/>
              </a:rPr>
              <a:t>https://www.youtube.com/watch?v=XxgqSWapzLo</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(2 min 09 sek.)</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6CE6C-6771-45B9-929B-3F3B51A486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0012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Werkersdag (1 Mei)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Werkersdag, wat ontstaan het uit die stryd vir werkersregte en sosiale geregtigheid in die laat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1800's</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word sedert 1891 in baie lande as 'n internasionale vakansiedag erken.</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 Suid-Afrika is Werkersdag amptelik erken en gevier ná die land se eerste demokratiese verkiesing in 1994. Behalwe om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arbeidsregte</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te vier, het die dag diep kulturele en historiese betekenis, wat beide die stryd vir billike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indiensnemingstandaarde</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die breër stryd teen die apartheidsera se ongeregtighede simboliseer.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kumimoji="0" lang="en-ZA"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9</a:t>
            </a:fld>
            <a:endParaRPr lang="en-US"/>
          </a:p>
        </p:txBody>
      </p:sp>
    </p:spTree>
    <p:extLst>
      <p:ext uri="{BB962C8B-B14F-4D97-AF65-F5344CB8AC3E}">
        <p14:creationId xmlns:p14="http://schemas.microsoft.com/office/powerpoint/2010/main" val="1423616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Onderrig &amp; Kyk Video </a:t>
            </a:r>
            <a:r>
              <a:rPr kumimoji="0" lang="en-GB" sz="1100" b="0" i="0" u="none" strike="noStrike" kern="0" cap="none" spc="0" normalizeH="0" baseline="0" noProof="0" dirty="0">
                <a:ln>
                  <a:noFill/>
                </a:ln>
                <a:solidFill>
                  <a:srgbClr val="000000"/>
                </a:solidFill>
                <a:effectLst/>
                <a:uLnTx/>
                <a:uFillTx/>
                <a:latin typeface="Arial"/>
                <a:cs typeface="Arial"/>
                <a:sym typeface="Arial"/>
              </a:rPr>
              <a:t>(6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lnSpc>
                <a:spcPct val="107000"/>
              </a:lnSpc>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Vrouedag (9 Augustus)</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 9 Augustus 1956 het ongeveer 20 000 vroue na die Uniegebou in Pretoria opgeruk om te protesteer teen die apartheidsregering se wet wat vereis dat swart vroue pasboeke moet dra. Hulle moedige standpunt het 'n bepalende oomblik in Suid-Afrika se stryd vir gelykheid geword.</a:t>
            </a:r>
            <a:r>
              <a:rPr lang="en-US" sz="105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Vandag dien Vrouedag as 'n herinnering aan die noodsaaklike bydraes wat vroue tot die samelewing gelewer het, die vordering wat behaal is in die bevordering van vroueregte, en die voortdurende uitdagings en vooroordele wat baie vroue steeds in die gesig staar.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10</a:t>
            </a:fld>
            <a:endParaRPr lang="en-US"/>
          </a:p>
        </p:txBody>
      </p:sp>
    </p:spTree>
    <p:extLst>
      <p:ext uri="{BB962C8B-B14F-4D97-AF65-F5344CB8AC3E}">
        <p14:creationId xmlns:p14="http://schemas.microsoft.com/office/powerpoint/2010/main" val="297813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Clr>
                <a:srgbClr val="000000"/>
              </a:buClr>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Afrikadag (25 Mei)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Afrikadag, wat jaarliks op 25 Mei gevier word, vereer die diversiteit, erfenis en eenheid van die Afrika-kontinent. Dit is daarop gemik om die suksesse van die Organisasie van Afrika-Eenheid (OAE, nou bekend as die AU) sedert sy stigting in 1963 te vier en te erken. Afrikadag vier veral die stryd teen kolonialisme en apartheid – sowel as die vordering wat Afrika gemaak het. Dit bied ook 'n geleentheid om te besin oor die gemeenskaplike uitdagings wat die vasteland, in 'n globale omgewing, in die gesig staar.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11</a:t>
            </a:fld>
            <a:endParaRPr lang="en-US"/>
          </a:p>
        </p:txBody>
      </p:sp>
    </p:spTree>
    <p:extLst>
      <p:ext uri="{BB962C8B-B14F-4D97-AF65-F5344CB8AC3E}">
        <p14:creationId xmlns:p14="http://schemas.microsoft.com/office/powerpoint/2010/main" val="3427921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Internasionale Nelson Mandela Dag word jaarliks op 18 Julie, Nelson Mandela se verjaardag, gevier om sy lewe en nalatenskap te vereer. In 2009 het die Verenigde Nasies dit tot 'n internasionale dag verklaar, met die eerste amptelike viering wat op 18 Julie 2010 plaasgevind het.</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Mandela-dag dien as 'n wêreldwye oproep tot aksie wat mense inspireer om demokratiese waardes te handhaaf en te werk aan 'n regverdige en regverdige samelewing. Die inisiatief is die eerste keer in 2009 deur president Jacob Zuma bekendgestel, wat landwye deelname aan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liefdadigheidsaktiwiteite</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gemeenskapsdiens aangemoedig het.</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Kyk: </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Mandela Day |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Who</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was Nelson Mandela? |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Twinkl</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Kids</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TV</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u="sng" dirty="0">
                <a:ln>
                  <a:noFill/>
                </a:ln>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https://www.youtbe.com/watch?v=iiqFMx1_abc</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(2 min 39 sek.)</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12</a:t>
            </a:fld>
            <a:endParaRPr lang="en-US"/>
          </a:p>
        </p:txBody>
      </p:sp>
    </p:spTree>
    <p:extLst>
      <p:ext uri="{BB962C8B-B14F-4D97-AF65-F5344CB8AC3E}">
        <p14:creationId xmlns:p14="http://schemas.microsoft.com/office/powerpoint/2010/main" val="3173090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100" b="0" i="0" u="none" strike="noStrike" kern="0" cap="none" spc="0" normalizeH="0" baseline="0" noProof="0" dirty="0" err="1">
                <a:ln>
                  <a:noFill/>
                </a:ln>
                <a:solidFill>
                  <a:srgbClr val="000000"/>
                </a:solidFill>
                <a:effectLst/>
                <a:uLnTx/>
                <a:uFillTx/>
                <a:latin typeface="Arial"/>
                <a:cs typeface="Arial"/>
                <a:sym typeface="Arial"/>
              </a:rPr>
              <a:t>Onderrig</a:t>
            </a:r>
            <a:r>
              <a:rPr kumimoji="0" lang="en-US" sz="1100" b="0" i="0" u="none" strike="noStrike" kern="0" cap="none" spc="0" normalizeH="0" baseline="0" noProof="0" dirty="0">
                <a:ln>
                  <a:noFill/>
                </a:ln>
                <a:solidFill>
                  <a:srgbClr val="000000"/>
                </a:solidFill>
                <a:effectLst/>
                <a:uLnTx/>
                <a:uFillTx/>
                <a:latin typeface="Arial"/>
                <a:cs typeface="Arial"/>
                <a:sym typeface="Arial"/>
              </a:rPr>
              <a:t> (6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lnSpc>
                <a:spcPct val="107000"/>
              </a:lnSpc>
              <a:buClr>
                <a:srgbClr val="000000"/>
              </a:buClr>
              <a:buSzPts val="1200"/>
              <a:buFont typeface="Symbol" panose="05050102010706020507" pitchFamily="18" charset="2"/>
              <a:buChar char=""/>
            </a:pP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Wêreldvlugtelingdag</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(20 Junie)</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Wêreldvlugtelingdag</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wat jaarliks op 20 Junie gevier word, is 'n internasionale dag wat deur die Verenigde Nasies ingestel is om vlugtelinge wêreldwyd te vereer. Dit erken die krag en dapperheid van diegene wat gedwing word om uit hul tuislande te vlug weens konflik, vervolging of geweld.</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Hierdie dag dien as 'n geleentheid om empatie en begrip vir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overplaaste</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individue te toon terwyl hulle hul veerkragtigheid in die herbou van hul lewens vier. Op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Wêreldvlugtelingdag</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kom die internasionale gemeenskap bymekaar om die lot van vlugtelinge uit te lig, vir hul regte te pleit en die verbintenis te herbevestig om diegene wat veiligheid en waardigheid soek, te beskerm en te ondersteun.</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13</a:t>
            </a:fld>
            <a:endParaRPr lang="en-US"/>
          </a:p>
        </p:txBody>
      </p:sp>
    </p:spTree>
    <p:extLst>
      <p:ext uri="{BB962C8B-B14F-4D97-AF65-F5344CB8AC3E}">
        <p14:creationId xmlns:p14="http://schemas.microsoft.com/office/powerpoint/2010/main" val="555777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doel van Wêreldgesondheidsdag en ander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gesondheidsbewustheidsdae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is om die publiek op te voed en in te lig oor belangrike gesondheidskwessies, insluitend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siektevoorkoming</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vroeë opsporing en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behandelingsopsies</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Deur bewustheid te bevorder, help hierdie vierings om werksomstandighede vir gesondheidsorgverskaffers te verbeter en te verseker dat individue toegang tot beter gesondheidsdienste het.</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Clr>
                <a:srgbClr val="000000"/>
              </a:buClr>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Bewustheid is die sleutel tot effektiewe voorkoming en behandeling. Om 'n siekte en sy simptome te verstaan, stel mense in staat om voorkomende stappe te neem, soos sifting, toetsing en gereelde ondersoeke, wat lei tot vroeëre opsporing en verbeterde uitkomste.</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Voorbeelde van Nasionale </a:t>
            </a:r>
            <a:r>
              <a:rPr lang="af-ZA" sz="12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Gesondheidsdae</a:t>
            </a: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in Suid-Afrika</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Wêreldvigsdag (1 Desember) </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Nasionale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Kankerbewustheidsdag</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(26 Oktober) </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Bewusmakingsdag</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vir geestesgesondheid (10 Oktober) </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TB-</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bewusmakingsdag</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(24 Maart) </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Wêrelddiabetesdag</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(14 November) </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Immuniseringsweek</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(April, verlede week) - Moedig inentings aan om siektes soos masels, polio en griep te voorkom.</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pPr marL="342900" lvl="0" indent="-342900">
              <a:lnSpc>
                <a:spcPct val="107000"/>
              </a:lnSpc>
              <a:spcAft>
                <a:spcPts val="800"/>
              </a:spcAft>
              <a:buClr>
                <a:srgbClr val="000000"/>
              </a:buClr>
              <a:buSzPts val="1200"/>
              <a:buFont typeface="Symbol" panose="05050102010706020507" pitchFamily="18" charset="2"/>
              <a:buChar char=""/>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Hoe word hierdie dae gevier?</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Gesondheidsondersoeke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inentingsveldtogte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mediese ondersoeke.</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Opvoedkundige veldtogte, werkswinkels en sosiale media-bewustheid.</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Liefdadigheidsstaptogte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fondsinsamelingsgeleenthede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ondersteuningsgroep-vergaderings.</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Regeringsinisiatiewe om toegang en beleid tot gesondheidsorg te verbeter.</a:t>
            </a:r>
            <a:endParaRPr lang="en-US" sz="1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14</a:t>
            </a:fld>
            <a:endParaRPr lang="en-US"/>
          </a:p>
        </p:txBody>
      </p:sp>
    </p:spTree>
    <p:extLst>
      <p:ext uri="{BB962C8B-B14F-4D97-AF65-F5344CB8AC3E}">
        <p14:creationId xmlns:p14="http://schemas.microsoft.com/office/powerpoint/2010/main" val="1888259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GB" sz="1100" b="0" i="0" u="none" strike="noStrike" kern="0" cap="none" spc="0" normalizeH="0" baseline="0" noProof="0" dirty="0" err="1">
                <a:ln>
                  <a:noFill/>
                </a:ln>
                <a:solidFill>
                  <a:srgbClr val="000000"/>
                </a:solidFill>
                <a:effectLst/>
                <a:uLnTx/>
                <a:uFillTx/>
                <a:latin typeface="Arial"/>
                <a:cs typeface="Arial"/>
                <a:sym typeface="Arial"/>
              </a:rPr>
              <a:t>Groepaktiwiteit</a:t>
            </a:r>
            <a:r>
              <a:rPr kumimoji="0" lang="en-GB" sz="1100" b="0" i="0" u="none" strike="noStrike" kern="0" cap="none" spc="0" normalizeH="0" baseline="0" noProof="0" dirty="0">
                <a:ln>
                  <a:noFill/>
                </a:ln>
                <a:solidFill>
                  <a:srgbClr val="000000"/>
                </a:solidFill>
                <a:effectLst/>
                <a:uLnTx/>
                <a:uFillTx/>
                <a:latin typeface="Arial"/>
                <a:cs typeface="Arial"/>
                <a:sym typeface="Arial"/>
              </a:rPr>
              <a:t> &amp; </a:t>
            </a:r>
            <a:r>
              <a:rPr kumimoji="0" lang="en-GB" sz="1100" b="0" i="0" u="none" strike="noStrike" kern="0" cap="none" spc="0" normalizeH="0" baseline="0" noProof="0" dirty="0" err="1">
                <a:ln>
                  <a:noFill/>
                </a:ln>
                <a:solidFill>
                  <a:srgbClr val="000000"/>
                </a:solidFill>
                <a:effectLst/>
                <a:uLnTx/>
                <a:uFillTx/>
                <a:latin typeface="Arial"/>
                <a:cs typeface="Arial"/>
                <a:sym typeface="Arial"/>
              </a:rPr>
              <a:t>Refleksie</a:t>
            </a:r>
            <a:r>
              <a:rPr kumimoji="0" lang="en-GB" sz="1100" b="0" i="0" u="none" strike="noStrike" kern="0" cap="none" spc="0" normalizeH="0" baseline="0" noProof="0" dirty="0">
                <a:ln>
                  <a:noFill/>
                </a:ln>
                <a:solidFill>
                  <a:srgbClr val="000000"/>
                </a:solidFill>
                <a:effectLst/>
                <a:uLnTx/>
                <a:uFillTx/>
                <a:latin typeface="Arial"/>
                <a:cs typeface="Arial"/>
                <a:sym typeface="Arial"/>
              </a:rPr>
              <a:t> (8 + 5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rPr>
              <a:t>Julle sal, in groepe, ongeveer 8 minute hê om </a:t>
            </a:r>
            <a:r>
              <a:rPr lang="af-ZA" sz="1100" b="1" i="1" dirty="0">
                <a:ln>
                  <a:noFill/>
                </a:ln>
                <a:solidFill>
                  <a:srgbClr val="000000"/>
                </a:solidFill>
                <a:effectLst/>
                <a:latin typeface="Calibri" panose="020F0502020204030204" pitchFamily="34" charset="0"/>
                <a:ea typeface="Aptos" panose="020B0004020202020204" pitchFamily="34" charset="0"/>
              </a:rPr>
              <a:t>Aktiwiteit 1 en 2 </a:t>
            </a:r>
            <a:r>
              <a:rPr lang="af-ZA" sz="1100" dirty="0">
                <a:ln>
                  <a:noFill/>
                </a:ln>
                <a:solidFill>
                  <a:srgbClr val="000000"/>
                </a:solidFill>
                <a:effectLst/>
                <a:latin typeface="Calibri" panose="020F0502020204030204" pitchFamily="34" charset="0"/>
                <a:ea typeface="Aptos" panose="020B0004020202020204" pitchFamily="34" charset="0"/>
              </a:rPr>
              <a:t>(</a:t>
            </a:r>
            <a:r>
              <a:rPr lang="af-ZA" sz="1100" b="1" i="1" u="sng" dirty="0">
                <a:ln>
                  <a:noFill/>
                </a:ln>
                <a:solidFill>
                  <a:srgbClr val="000000"/>
                </a:solidFill>
                <a:effectLst/>
                <a:latin typeface="Calibri" panose="020F0502020204030204" pitchFamily="34" charset="0"/>
                <a:ea typeface="Aptos" panose="020B0004020202020204" pitchFamily="34" charset="0"/>
              </a:rPr>
              <a:t>Les 3 – Werkkaart</a:t>
            </a:r>
            <a:r>
              <a:rPr lang="af-ZA" sz="1100" dirty="0">
                <a:ln>
                  <a:noFill/>
                </a:ln>
                <a:solidFill>
                  <a:srgbClr val="000000"/>
                </a:solidFill>
                <a:effectLst/>
                <a:latin typeface="Calibri" panose="020F0502020204030204" pitchFamily="34" charset="0"/>
                <a:ea typeface="Aptos" panose="020B0004020202020204" pitchFamily="34" charset="0"/>
              </a:rPr>
              <a:t>) te voltooi, wat ons dan saam sal merk. </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buClr>
                <a:srgbClr val="000000"/>
              </a:buClr>
              <a:buSzPts val="1200"/>
              <a:buFont typeface="Symbol" panose="05050102010706020507" pitchFamily="18" charset="2"/>
              <a:buChar char=""/>
            </a:pPr>
            <a:r>
              <a:rPr lang="af-ZA" sz="1100" b="1" dirty="0">
                <a:ln>
                  <a:noFill/>
                </a:ln>
                <a:solidFill>
                  <a:srgbClr val="FF0000"/>
                </a:solidFill>
                <a:effectLst/>
                <a:latin typeface="Calibri" panose="020F0502020204030204" pitchFamily="34" charset="0"/>
                <a:ea typeface="Arial" panose="020B0604020202020204" pitchFamily="34" charset="0"/>
              </a:rPr>
              <a:t>Nota aan onderwyser:</a:t>
            </a:r>
            <a:r>
              <a:rPr lang="af-ZA" sz="1100" dirty="0">
                <a:ln>
                  <a:noFill/>
                </a:ln>
                <a:solidFill>
                  <a:srgbClr val="FF0000"/>
                </a:solidFill>
                <a:effectLst/>
                <a:latin typeface="Calibri" panose="020F0502020204030204" pitchFamily="34" charset="0"/>
                <a:ea typeface="Arial" panose="020B0604020202020204" pitchFamily="34" charset="0"/>
              </a:rPr>
              <a:t> Probeer om die aanbevole Stophorlosie-skakelaar te gebruik om leerders te help om die aktiwiteite betyds te voltooi: </a:t>
            </a:r>
            <a:r>
              <a:rPr lang="af-ZA" sz="1100" u="sng" dirty="0">
                <a:ln>
                  <a:noFill/>
                </a:ln>
                <a:solidFill>
                  <a:srgbClr val="000000"/>
                </a:solidFill>
                <a:effectLst/>
                <a:latin typeface="Calibri" panose="020F0502020204030204" pitchFamily="34" charset="0"/>
                <a:ea typeface="Times New Roman" panose="02020603050405020304" pitchFamily="18" charset="0"/>
                <a:hlinkClick r:id="rId3"/>
              </a:rPr>
              <a:t>https://www.online-stopwatch.com/countdown-clock/full-screen/</a:t>
            </a:r>
            <a:r>
              <a:rPr lang="en-ZA" sz="1100" dirty="0">
                <a:solidFill>
                  <a:srgbClr val="000000"/>
                </a:solidFill>
                <a:effectLst/>
                <a:latin typeface="Arial" panose="020B0604020202020204" pitchFamily="34" charset="0"/>
                <a:ea typeface="Aptos" panose="020B0004020202020204" pitchFamily="34" charset="0"/>
              </a:rPr>
              <a:t> </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a:t>
            </a:r>
            <a:r>
              <a:rPr lang="af-ZA" sz="1100" b="1" i="1" u="sng"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Les 3 – Werkkaart MEMO</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verskaf antwoorde op </a:t>
            </a:r>
            <a:r>
              <a:rPr lang="af-ZA" sz="1100" b="1" i="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Aktiwiteit 1 en 2</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6CE6C-6771-45B9-929B-3F3B51A486BA}" type="slidenum">
              <a:rPr lang="en-US" smtClean="0"/>
              <a:t>15</a:t>
            </a:fld>
            <a:endParaRPr lang="en-US"/>
          </a:p>
        </p:txBody>
      </p:sp>
    </p:spTree>
    <p:extLst>
      <p:ext uri="{BB962C8B-B14F-4D97-AF65-F5344CB8AC3E}">
        <p14:creationId xmlns:p14="http://schemas.microsoft.com/office/powerpoint/2010/main" val="65752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rPr>
              <a:t>Julle het nou die res van hierdie les om </a:t>
            </a:r>
            <a:r>
              <a:rPr lang="af-ZA" sz="1100" b="1" i="1" dirty="0">
                <a:ln>
                  <a:noFill/>
                </a:ln>
                <a:solidFill>
                  <a:srgbClr val="000000"/>
                </a:solidFill>
                <a:effectLst/>
                <a:latin typeface="Calibri" panose="020F0502020204030204" pitchFamily="34" charset="0"/>
                <a:ea typeface="Aptos" panose="020B0004020202020204" pitchFamily="34" charset="0"/>
              </a:rPr>
              <a:t>Aktiwiteit 3 en Aktiwiteit 4</a:t>
            </a:r>
            <a:r>
              <a:rPr lang="af-ZA" sz="1100" dirty="0">
                <a:ln>
                  <a:noFill/>
                </a:ln>
                <a:solidFill>
                  <a:srgbClr val="000000"/>
                </a:solidFill>
                <a:effectLst/>
                <a:latin typeface="Calibri" panose="020F0502020204030204" pitchFamily="34" charset="0"/>
                <a:ea typeface="Aptos" panose="020B0004020202020204" pitchFamily="34" charset="0"/>
              </a:rPr>
              <a:t> (</a:t>
            </a:r>
            <a:r>
              <a:rPr lang="af-ZA" sz="1100" b="1" i="1" u="sng" dirty="0">
                <a:ln>
                  <a:noFill/>
                </a:ln>
                <a:solidFill>
                  <a:srgbClr val="000000"/>
                </a:solidFill>
                <a:effectLst/>
                <a:latin typeface="Calibri" panose="020F0502020204030204" pitchFamily="34" charset="0"/>
                <a:ea typeface="Aptos" panose="020B0004020202020204" pitchFamily="34" charset="0"/>
              </a:rPr>
              <a:t>Les 3 – Werkkaart</a:t>
            </a:r>
            <a:r>
              <a:rPr lang="af-ZA" sz="1100" dirty="0">
                <a:ln>
                  <a:noFill/>
                </a:ln>
                <a:solidFill>
                  <a:srgbClr val="000000"/>
                </a:solidFill>
                <a:effectLst/>
                <a:latin typeface="Calibri" panose="020F0502020204030204" pitchFamily="34" charset="0"/>
                <a:ea typeface="Aptos" panose="020B0004020202020204" pitchFamily="34" charset="0"/>
              </a:rPr>
              <a:t>) op jou eie te voltooi. Wat ook al jy nie klaarmaak nie, moet vir </a:t>
            </a:r>
            <a:r>
              <a:rPr lang="af-ZA" sz="1100" b="1" dirty="0">
                <a:ln>
                  <a:noFill/>
                </a:ln>
                <a:solidFill>
                  <a:srgbClr val="000000"/>
                </a:solidFill>
                <a:effectLst/>
                <a:highlight>
                  <a:srgbClr val="FFFF00"/>
                </a:highlight>
                <a:latin typeface="Calibri" panose="020F0502020204030204" pitchFamily="34" charset="0"/>
                <a:ea typeface="Aptos" panose="020B0004020202020204" pitchFamily="34" charset="0"/>
              </a:rPr>
              <a:t>huiswerk </a:t>
            </a:r>
            <a:r>
              <a:rPr lang="af-ZA" sz="1100" b="0" dirty="0">
                <a:ln>
                  <a:noFill/>
                </a:ln>
                <a:solidFill>
                  <a:srgbClr val="000000"/>
                </a:solidFill>
                <a:effectLst/>
                <a:highlight>
                  <a:srgbClr val="FFFF00"/>
                </a:highlight>
                <a:latin typeface="Calibri" panose="020F0502020204030204" pitchFamily="34" charset="0"/>
                <a:ea typeface="Aptos" panose="020B0004020202020204" pitchFamily="34" charset="0"/>
              </a:rPr>
              <a:t>voltooi word</a:t>
            </a:r>
            <a:r>
              <a:rPr lang="af-ZA" sz="1100" b="0" dirty="0">
                <a:ln>
                  <a:noFill/>
                </a:ln>
                <a:solidFill>
                  <a:srgbClr val="000000"/>
                </a:solidFill>
                <a:effectLst/>
                <a:latin typeface="Calibri" panose="020F0502020204030204" pitchFamily="34" charset="0"/>
                <a:ea typeface="Aptos" panose="020B0004020202020204" pitchFamily="34" charset="0"/>
              </a:rPr>
              <a:t>. </a:t>
            </a:r>
            <a:endParaRPr lang="en-US" sz="1100" b="0" dirty="0">
              <a:solidFill>
                <a:srgbClr val="000000"/>
              </a:solidFill>
              <a:effectLst/>
              <a:latin typeface="Arial" panose="020B0604020202020204" pitchFamily="34" charset="0"/>
              <a:ea typeface="Aptos" panose="020B0004020202020204" pitchFamily="34" charset="0"/>
            </a:endParaRPr>
          </a:p>
          <a:p>
            <a:pPr marL="342900" lvl="0" indent="-342900">
              <a:lnSpc>
                <a:spcPct val="107000"/>
              </a:lnSpc>
              <a:spcAft>
                <a:spcPts val="800"/>
              </a:spcAft>
              <a:buClr>
                <a:srgbClr val="000000"/>
              </a:buClr>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a:t>
            </a:r>
            <a:r>
              <a:rPr lang="af-ZA" sz="1100" b="1" i="1" u="sng"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Les 3 – Werkkaart MEMO</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verskaf moontlike antwoorde op </a:t>
            </a:r>
            <a:r>
              <a:rPr lang="af-ZA" sz="1100" b="1" i="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Aktiwiteit 3</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6CE6C-6771-45B9-929B-3F3B51A486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9495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BE3D9-7BE7-8034-7BE1-2D521ACBA0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42457E-D45B-68BC-BE2A-37D9A6BAB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2EF186-FB39-BA67-92D2-A6C0E406DA88}"/>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49D8A750-75D4-9594-0FE9-1F9A122208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A0408A-D0DF-67FF-33D5-2E63E4D5523D}"/>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3578579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07BA-C9E1-5FAF-71E4-B9E869AD6B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A0C76-3C12-0553-FEF6-54A48ACCC9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E75BC-6700-6532-9721-B67A7170C922}"/>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DD6BB1CA-DDAE-6994-2B25-CCF4DE26A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74A93-023B-7EB0-0FE2-909981839823}"/>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1280708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61AAD-9CCB-97DA-5E1D-C17F0707E9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332991-FA8A-2448-BC6C-DF173B35D4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7C8C87-B003-A5DC-B84C-85CAA7BD8DC9}"/>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3E62EA8A-816B-F171-F54F-2C134B800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CFAD20-3551-8420-88D5-CE2526F0590B}"/>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401918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E20E-9C7E-BD03-D01F-2C7111584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E88789-11CC-77C5-ACB2-B89324C24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99C9AA-9BC3-2A1A-0080-96B0D56D20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A174C5-298C-61AC-16D0-9C3687B3E3C1}"/>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50E16506-6B80-0E04-BA26-37F8A710B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7D0DD4-7B6C-73A4-9C5C-4EBF3CB30190}"/>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402510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57A55-BA23-B9A1-9AB5-FE626B8147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BCBCCB-B689-1AB1-7628-E7255AF1C1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1711A1-F136-3BB6-D59C-6A60FAFAC6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E97402-2FEC-6655-786B-31AC08F92A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639368-A8B0-A136-A8E3-3B1956B21E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7ACE1B-77DB-0454-A61C-BAEB5AA81263}"/>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8" name="Footer Placeholder 7">
            <a:extLst>
              <a:ext uri="{FF2B5EF4-FFF2-40B4-BE49-F238E27FC236}">
                <a16:creationId xmlns:a16="http://schemas.microsoft.com/office/drawing/2014/main" id="{D7B14C07-6D7D-3208-EF16-F784BCED82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C3C5E-CC33-579E-8714-95BB786E7F8E}"/>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1978915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238F-C453-9620-F353-03942F41C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038B24-6CFC-ABB7-C57B-2893615FC2DC}"/>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4" name="Footer Placeholder 3">
            <a:extLst>
              <a:ext uri="{FF2B5EF4-FFF2-40B4-BE49-F238E27FC236}">
                <a16:creationId xmlns:a16="http://schemas.microsoft.com/office/drawing/2014/main" id="{1B7BD311-1DF4-AFED-867A-E4967D457C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1EBAB4-51E1-1861-F600-580A2CDE02EF}"/>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571010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CFDC98-7555-1FAE-4D17-D0980DF000E6}"/>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3" name="Footer Placeholder 2">
            <a:extLst>
              <a:ext uri="{FF2B5EF4-FFF2-40B4-BE49-F238E27FC236}">
                <a16:creationId xmlns:a16="http://schemas.microsoft.com/office/drawing/2014/main" id="{226DE987-81AD-CAF9-815C-B560B35F70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753943-AE96-029D-3D7D-BE4F25446F65}"/>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329065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F6905-51AE-2AFD-3A33-08D80279B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6CBD8F-9EA3-4FFC-5F46-2DFCB25AE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C48D80-BB15-89A8-CB83-1DCE7941A4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4C1D2D-1C2B-CE4A-2999-CE28265AB03A}"/>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44488322-86C1-AC21-D1CC-7E989C7B50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BAFF2-3700-5869-1A11-59C6E217DC41}"/>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466383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00695-0924-AB9E-4ABA-4E40A4A7AC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9F107D-A5B7-7344-EC43-2838357280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08D9C7-7453-0162-2F2F-3E99F36C3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791871-BE11-0D6B-C6FB-8B8EE4FAD094}"/>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DB87179C-BC8D-C252-4DE1-A96AA9DDDD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F65700-6F6A-03CE-D56B-2240B9791E62}"/>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4205550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6319-253F-6E35-8588-0F03A2B047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FD00FC-83CE-C617-F48F-E0E60AE0EB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7EF7A-5F19-390F-A5F4-9F23A03A974D}"/>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0791408F-B4C9-21CD-FC10-E2E364F060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7054EE-1D5C-E5DD-42E7-79EEEBEB958D}"/>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136387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C0B3D5-F201-A702-6AA4-B01ECC8123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DE195B-755F-664A-4B99-0E97F0CC1E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9AF6B-C9F7-E98E-D9D5-DBF34D0D9B3A}"/>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FAEBBD8B-0C5F-2D16-94B6-63B09B950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F823B3-3143-0E63-21FE-72B16C05C7CA}"/>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701876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BE3D9-7BE7-8034-7BE1-2D521ACBA0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42457E-D45B-68BC-BE2A-37D9A6BAB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2EF186-FB39-BA67-92D2-A6C0E406DA88}"/>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49D8A750-75D4-9594-0FE9-1F9A122208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A0408A-D0DF-67FF-33D5-2E63E4D5523D}"/>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633590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07BA-C9E1-5FAF-71E4-B9E869AD6B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A0C76-3C12-0553-FEF6-54A48ACCC9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E75BC-6700-6532-9721-B67A7170C922}"/>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DD6BB1CA-DDAE-6994-2B25-CCF4DE26A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74A93-023B-7EB0-0FE2-909981839823}"/>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508192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61AAD-9CCB-97DA-5E1D-C17F0707E9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332991-FA8A-2448-BC6C-DF173B35D4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7C8C87-B003-A5DC-B84C-85CAA7BD8DC9}"/>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3E62EA8A-816B-F171-F54F-2C134B800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CFAD20-3551-8420-88D5-CE2526F0590B}"/>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392396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E20E-9C7E-BD03-D01F-2C7111584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E88789-11CC-77C5-ACB2-B89324C24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99C9AA-9BC3-2A1A-0080-96B0D56D20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A174C5-298C-61AC-16D0-9C3687B3E3C1}"/>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50E16506-6B80-0E04-BA26-37F8A710B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7D0DD4-7B6C-73A4-9C5C-4EBF3CB30190}"/>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3734069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57A55-BA23-B9A1-9AB5-FE626B8147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BCBCCB-B689-1AB1-7628-E7255AF1C1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1711A1-F136-3BB6-D59C-6A60FAFAC6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E97402-2FEC-6655-786B-31AC08F92A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639368-A8B0-A136-A8E3-3B1956B21E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7ACE1B-77DB-0454-A61C-BAEB5AA81263}"/>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8" name="Footer Placeholder 7">
            <a:extLst>
              <a:ext uri="{FF2B5EF4-FFF2-40B4-BE49-F238E27FC236}">
                <a16:creationId xmlns:a16="http://schemas.microsoft.com/office/drawing/2014/main" id="{D7B14C07-6D7D-3208-EF16-F784BCED82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C3C5E-CC33-579E-8714-95BB786E7F8E}"/>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11180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238F-C453-9620-F353-03942F41C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038B24-6CFC-ABB7-C57B-2893615FC2DC}"/>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4" name="Footer Placeholder 3">
            <a:extLst>
              <a:ext uri="{FF2B5EF4-FFF2-40B4-BE49-F238E27FC236}">
                <a16:creationId xmlns:a16="http://schemas.microsoft.com/office/drawing/2014/main" id="{1B7BD311-1DF4-AFED-867A-E4967D457C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1EBAB4-51E1-1861-F600-580A2CDE02EF}"/>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861784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CFDC98-7555-1FAE-4D17-D0980DF000E6}"/>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3" name="Footer Placeholder 2">
            <a:extLst>
              <a:ext uri="{FF2B5EF4-FFF2-40B4-BE49-F238E27FC236}">
                <a16:creationId xmlns:a16="http://schemas.microsoft.com/office/drawing/2014/main" id="{226DE987-81AD-CAF9-815C-B560B35F70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753943-AE96-029D-3D7D-BE4F25446F65}"/>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3782750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F6905-51AE-2AFD-3A33-08D80279B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6CBD8F-9EA3-4FFC-5F46-2DFCB25AE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C48D80-BB15-89A8-CB83-1DCE7941A4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4C1D2D-1C2B-CE4A-2999-CE28265AB03A}"/>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44488322-86C1-AC21-D1CC-7E989C7B50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BAFF2-3700-5869-1A11-59C6E217DC41}"/>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4160477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00695-0924-AB9E-4ABA-4E40A4A7AC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9F107D-A5B7-7344-EC43-2838357280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08D9C7-7453-0162-2F2F-3E99F36C3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791871-BE11-0D6B-C6FB-8B8EE4FAD094}"/>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DB87179C-BC8D-C252-4DE1-A96AA9DDDD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F65700-6F6A-03CE-D56B-2240B9791E62}"/>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086188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6319-253F-6E35-8588-0F03A2B047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FD00FC-83CE-C617-F48F-E0E60AE0EB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7EF7A-5F19-390F-A5F4-9F23A03A974D}"/>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0791408F-B4C9-21CD-FC10-E2E364F060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7054EE-1D5C-E5DD-42E7-79EEEBEB958D}"/>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355746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C0B3D5-F201-A702-6AA4-B01ECC8123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DE195B-755F-664A-4B99-0E97F0CC1E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9AF6B-C9F7-E98E-D9D5-DBF34D0D9B3A}"/>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FAEBBD8B-0C5F-2D16-94B6-63B09B950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F823B3-3143-0E63-21FE-72B16C05C7CA}"/>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5860539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BE3D9-7BE7-8034-7BE1-2D521ACBA0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42457E-D45B-68BC-BE2A-37D9A6BAB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2EF186-FB39-BA67-92D2-A6C0E406DA88}"/>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49D8A750-75D4-9594-0FE9-1F9A122208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A0408A-D0DF-67FF-33D5-2E63E4D5523D}"/>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30549402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07BA-C9E1-5FAF-71E4-B9E869AD6B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A0C76-3C12-0553-FEF6-54A48ACCC9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E75BC-6700-6532-9721-B67A7170C922}"/>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DD6BB1CA-DDAE-6994-2B25-CCF4DE26A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74A93-023B-7EB0-0FE2-909981839823}"/>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452596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61AAD-9CCB-97DA-5E1D-C17F0707E9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332991-FA8A-2448-BC6C-DF173B35D4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7C8C87-B003-A5DC-B84C-85CAA7BD8DC9}"/>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3E62EA8A-816B-F171-F54F-2C134B800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CFAD20-3551-8420-88D5-CE2526F0590B}"/>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23967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E20E-9C7E-BD03-D01F-2C7111584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E88789-11CC-77C5-ACB2-B89324C24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99C9AA-9BC3-2A1A-0080-96B0D56D20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A174C5-298C-61AC-16D0-9C3687B3E3C1}"/>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50E16506-6B80-0E04-BA26-37F8A710B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7D0DD4-7B6C-73A4-9C5C-4EBF3CB30190}"/>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90030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57A55-BA23-B9A1-9AB5-FE626B8147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BCBCCB-B689-1AB1-7628-E7255AF1C1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1711A1-F136-3BB6-D59C-6A60FAFAC6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E97402-2FEC-6655-786B-31AC08F92A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639368-A8B0-A136-A8E3-3B1956B21E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7ACE1B-77DB-0454-A61C-BAEB5AA81263}"/>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8" name="Footer Placeholder 7">
            <a:extLst>
              <a:ext uri="{FF2B5EF4-FFF2-40B4-BE49-F238E27FC236}">
                <a16:creationId xmlns:a16="http://schemas.microsoft.com/office/drawing/2014/main" id="{D7B14C07-6D7D-3208-EF16-F784BCED82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C3C5E-CC33-579E-8714-95BB786E7F8E}"/>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4121099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238F-C453-9620-F353-03942F41C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038B24-6CFC-ABB7-C57B-2893615FC2DC}"/>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4" name="Footer Placeholder 3">
            <a:extLst>
              <a:ext uri="{FF2B5EF4-FFF2-40B4-BE49-F238E27FC236}">
                <a16:creationId xmlns:a16="http://schemas.microsoft.com/office/drawing/2014/main" id="{1B7BD311-1DF4-AFED-867A-E4967D457C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1EBAB4-51E1-1861-F600-580A2CDE02EF}"/>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9247261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CFDC98-7555-1FAE-4D17-D0980DF000E6}"/>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3" name="Footer Placeholder 2">
            <a:extLst>
              <a:ext uri="{FF2B5EF4-FFF2-40B4-BE49-F238E27FC236}">
                <a16:creationId xmlns:a16="http://schemas.microsoft.com/office/drawing/2014/main" id="{226DE987-81AD-CAF9-815C-B560B35F70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753943-AE96-029D-3D7D-BE4F25446F65}"/>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877744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F6905-51AE-2AFD-3A33-08D80279B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6CBD8F-9EA3-4FFC-5F46-2DFCB25AE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C48D80-BB15-89A8-CB83-1DCE7941A4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4C1D2D-1C2B-CE4A-2999-CE28265AB03A}"/>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44488322-86C1-AC21-D1CC-7E989C7B50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BAFF2-3700-5869-1A11-59C6E217DC41}"/>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4467584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00695-0924-AB9E-4ABA-4E40A4A7AC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9F107D-A5B7-7344-EC43-2838357280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08D9C7-7453-0162-2F2F-3E99F36C3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791871-BE11-0D6B-C6FB-8B8EE4FAD094}"/>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6" name="Footer Placeholder 5">
            <a:extLst>
              <a:ext uri="{FF2B5EF4-FFF2-40B4-BE49-F238E27FC236}">
                <a16:creationId xmlns:a16="http://schemas.microsoft.com/office/drawing/2014/main" id="{DB87179C-BC8D-C252-4DE1-A96AA9DDDD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F65700-6F6A-03CE-D56B-2240B9791E62}"/>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34967654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6319-253F-6E35-8588-0F03A2B047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FD00FC-83CE-C617-F48F-E0E60AE0EB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7EF7A-5F19-390F-A5F4-9F23A03A974D}"/>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0791408F-B4C9-21CD-FC10-E2E364F060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7054EE-1D5C-E5DD-42E7-79EEEBEB958D}"/>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384521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C0B3D5-F201-A702-6AA4-B01ECC8123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DE195B-755F-664A-4B99-0E97F0CC1E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9AF6B-C9F7-E98E-D9D5-DBF34D0D9B3A}"/>
              </a:ext>
            </a:extLst>
          </p:cNvPr>
          <p:cNvSpPr>
            <a:spLocks noGrp="1"/>
          </p:cNvSpPr>
          <p:nvPr>
            <p:ph type="dt" sz="half" idx="10"/>
          </p:nvPr>
        </p:nvSpPr>
        <p:spPr/>
        <p:txBody>
          <a:body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FAEBBD8B-0C5F-2D16-94B6-63B09B950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F823B3-3143-0E63-21FE-72B16C05C7CA}"/>
              </a:ext>
            </a:extLst>
          </p:cNvPr>
          <p:cNvSpPr>
            <a:spLocks noGrp="1"/>
          </p:cNvSpPr>
          <p:nvPr>
            <p:ph type="sldNum" sz="quarter" idx="12"/>
          </p:nvPr>
        </p:nvSpPr>
        <p:spPr/>
        <p:txBody>
          <a:bodyPr/>
          <a:lstStyle/>
          <a:p>
            <a:fld id="{5C1B00B5-1067-4236-AE6D-79223EA8D09B}" type="slidenum">
              <a:rPr lang="en-US" smtClean="0"/>
              <a:t>‹#›</a:t>
            </a:fld>
            <a:endParaRPr lang="en-US"/>
          </a:p>
        </p:txBody>
      </p:sp>
    </p:spTree>
    <p:extLst>
      <p:ext uri="{BB962C8B-B14F-4D97-AF65-F5344CB8AC3E}">
        <p14:creationId xmlns:p14="http://schemas.microsoft.com/office/powerpoint/2010/main" val="232422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A93148-46FA-814E-F0FF-021B3EAC5A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57B151-DDA6-E0FD-9AC4-DA28B9E52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11D3D-1802-73B2-AC35-417DE59BF3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2919D640-A6F5-C607-4ADB-3B70CE5ACB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11E144-5FD4-6EBA-91D8-9A5CBF19A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1B00B5-1067-4236-AE6D-79223EA8D09B}" type="slidenum">
              <a:rPr lang="en-US" smtClean="0"/>
              <a:t>‹#›</a:t>
            </a:fld>
            <a:endParaRPr lang="en-US"/>
          </a:p>
        </p:txBody>
      </p:sp>
    </p:spTree>
    <p:extLst>
      <p:ext uri="{BB962C8B-B14F-4D97-AF65-F5344CB8AC3E}">
        <p14:creationId xmlns:p14="http://schemas.microsoft.com/office/powerpoint/2010/main" val="1150221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A93148-46FA-814E-F0FF-021B3EAC5A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57B151-DDA6-E0FD-9AC4-DA28B9E52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11D3D-1802-73B2-AC35-417DE59BF3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2919D640-A6F5-C607-4ADB-3B70CE5ACB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11E144-5FD4-6EBA-91D8-9A5CBF19A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1B00B5-1067-4236-AE6D-79223EA8D09B}" type="slidenum">
              <a:rPr lang="en-US" smtClean="0"/>
              <a:t>‹#›</a:t>
            </a:fld>
            <a:endParaRPr lang="en-US"/>
          </a:p>
        </p:txBody>
      </p:sp>
    </p:spTree>
    <p:extLst>
      <p:ext uri="{BB962C8B-B14F-4D97-AF65-F5344CB8AC3E}">
        <p14:creationId xmlns:p14="http://schemas.microsoft.com/office/powerpoint/2010/main" val="38437148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A93148-46FA-814E-F0FF-021B3EAC5A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57B151-DDA6-E0FD-9AC4-DA28B9E52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11D3D-1802-73B2-AC35-417DE59BF3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FD2350-AA17-4EBE-A856-5CDC4A9FFDB4}" type="datetimeFigureOut">
              <a:rPr lang="en-US" smtClean="0"/>
              <a:t>10/28/2025</a:t>
            </a:fld>
            <a:endParaRPr lang="en-US"/>
          </a:p>
        </p:txBody>
      </p:sp>
      <p:sp>
        <p:nvSpPr>
          <p:cNvPr id="5" name="Footer Placeholder 4">
            <a:extLst>
              <a:ext uri="{FF2B5EF4-FFF2-40B4-BE49-F238E27FC236}">
                <a16:creationId xmlns:a16="http://schemas.microsoft.com/office/drawing/2014/main" id="{2919D640-A6F5-C607-4ADB-3B70CE5ACB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11E144-5FD4-6EBA-91D8-9A5CBF19A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1B00B5-1067-4236-AE6D-79223EA8D09B}" type="slidenum">
              <a:rPr lang="en-US" smtClean="0"/>
              <a:t>‹#›</a:t>
            </a:fld>
            <a:endParaRPr lang="en-US"/>
          </a:p>
        </p:txBody>
      </p:sp>
    </p:spTree>
    <p:extLst>
      <p:ext uri="{BB962C8B-B14F-4D97-AF65-F5344CB8AC3E}">
        <p14:creationId xmlns:p14="http://schemas.microsoft.com/office/powerpoint/2010/main" val="31429376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www.youtube.com/watch?v=gCor9Gg-Vhw"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jpeg"/><Relationship Id="rId4" Type="http://schemas.openxmlformats.org/officeDocument/2006/relationships/hyperlink" Target="https://www.youtube.com/watch?v=XxgqSWapzLo"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e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iiqFMx1_abc"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3.jpe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Free Hands Team photo and picture">
            <a:extLst>
              <a:ext uri="{FF2B5EF4-FFF2-40B4-BE49-F238E27FC236}">
                <a16:creationId xmlns:a16="http://schemas.microsoft.com/office/drawing/2014/main" id="{24963A2B-2A9F-3FD3-037E-DDB22931D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239" r="13818" b="585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597CA1-77CA-A864-F279-A7C744F1D462}"/>
              </a:ext>
            </a:extLst>
          </p:cNvPr>
          <p:cNvSpPr>
            <a:spLocks noGrp="1"/>
          </p:cNvSpPr>
          <p:nvPr>
            <p:ph type="title"/>
          </p:nvPr>
        </p:nvSpPr>
        <p:spPr>
          <a:xfrm>
            <a:off x="477981" y="1122363"/>
            <a:ext cx="4023360" cy="3204134"/>
          </a:xfrm>
        </p:spPr>
        <p:txBody>
          <a:bodyPr vert="horz" lIns="91440" tIns="45720" rIns="91440" bIns="45720" rtlCol="0" anchor="b">
            <a:normAutofit/>
          </a:bodyPr>
          <a:lstStyle/>
          <a:p>
            <a:br>
              <a:rPr lang="en-US" sz="3000" dirty="0">
                <a:solidFill>
                  <a:schemeClr val="bg1"/>
                </a:solidFill>
              </a:rPr>
            </a:br>
            <a:br>
              <a:rPr lang="en-US" sz="3000" dirty="0">
                <a:solidFill>
                  <a:schemeClr val="bg1"/>
                </a:solidFill>
              </a:rPr>
            </a:br>
            <a:br>
              <a:rPr lang="en-US" sz="3000" dirty="0">
                <a:solidFill>
                  <a:schemeClr val="bg1"/>
                </a:solidFill>
              </a:rPr>
            </a:br>
            <a:r>
              <a:rPr lang="en-US" sz="3000" dirty="0" err="1">
                <a:solidFill>
                  <a:schemeClr val="bg1"/>
                </a:solidFill>
              </a:rPr>
              <a:t>Kwartaal</a:t>
            </a:r>
            <a:r>
              <a:rPr lang="en-US" sz="3000" dirty="0">
                <a:solidFill>
                  <a:schemeClr val="bg1"/>
                </a:solidFill>
              </a:rPr>
              <a:t> 2: </a:t>
            </a:r>
            <a:r>
              <a:rPr lang="en-US" sz="3000" dirty="0" err="1">
                <a:solidFill>
                  <a:schemeClr val="bg1"/>
                </a:solidFill>
              </a:rPr>
              <a:t>GRV</a:t>
            </a:r>
            <a:br>
              <a:rPr lang="en-US" sz="3000" dirty="0">
                <a:solidFill>
                  <a:schemeClr val="bg1"/>
                </a:solidFill>
              </a:rPr>
            </a:br>
            <a:r>
              <a:rPr lang="en-US" sz="3000" dirty="0">
                <a:solidFill>
                  <a:schemeClr val="bg1"/>
                </a:solidFill>
              </a:rPr>
              <a:t>Les 3: </a:t>
            </a:r>
            <a:r>
              <a:rPr lang="en-US" sz="3000" b="1" dirty="0">
                <a:solidFill>
                  <a:schemeClr val="accent3">
                    <a:lumMod val="60000"/>
                    <a:lumOff val="40000"/>
                  </a:schemeClr>
                </a:solidFill>
              </a:rPr>
              <a:t>Nasionale </a:t>
            </a:r>
            <a:r>
              <a:rPr lang="en-US" sz="3000" b="1" dirty="0" err="1">
                <a:solidFill>
                  <a:schemeClr val="accent3">
                    <a:lumMod val="60000"/>
                    <a:lumOff val="40000"/>
                  </a:schemeClr>
                </a:solidFill>
              </a:rPr>
              <a:t>en</a:t>
            </a:r>
            <a:r>
              <a:rPr lang="en-US" sz="3000" b="1" dirty="0">
                <a:solidFill>
                  <a:schemeClr val="accent3">
                    <a:lumMod val="60000"/>
                    <a:lumOff val="40000"/>
                  </a:schemeClr>
                </a:solidFill>
              </a:rPr>
              <a:t> </a:t>
            </a:r>
            <a:r>
              <a:rPr lang="en-US" sz="3000" b="1" dirty="0" err="1">
                <a:solidFill>
                  <a:schemeClr val="accent3">
                    <a:lumMod val="60000"/>
                    <a:lumOff val="40000"/>
                  </a:schemeClr>
                </a:solidFill>
              </a:rPr>
              <a:t>Internasionale</a:t>
            </a:r>
            <a:r>
              <a:rPr lang="en-US" sz="3000" b="1" dirty="0">
                <a:solidFill>
                  <a:schemeClr val="accent3">
                    <a:lumMod val="60000"/>
                    <a:lumOff val="40000"/>
                  </a:schemeClr>
                </a:solidFill>
              </a:rPr>
              <a:t> Dae</a:t>
            </a:r>
          </a:p>
        </p:txBody>
      </p:sp>
      <p:sp>
        <p:nvSpPr>
          <p:cNvPr id="37" name="Rectangle 3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9" name="Rectangle 3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logo with a person in the middle&#10;&#10;Description automatically generated">
            <a:extLst>
              <a:ext uri="{FF2B5EF4-FFF2-40B4-BE49-F238E27FC236}">
                <a16:creationId xmlns:a16="http://schemas.microsoft.com/office/drawing/2014/main" id="{38E5CF82-4768-A9AA-5851-36C45675B6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13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7702158-EEDB-B005-8673-BDD1A2C1825B}"/>
              </a:ext>
            </a:extLst>
          </p:cNvPr>
          <p:cNvPicPr>
            <a:picLocks noChangeAspect="1"/>
          </p:cNvPicPr>
          <p:nvPr/>
        </p:nvPicPr>
        <p:blipFill>
          <a:blip r:embed="rId3">
            <a:duotone>
              <a:schemeClr val="bg2">
                <a:shade val="45000"/>
                <a:satMod val="135000"/>
              </a:schemeClr>
              <a:prstClr val="white"/>
            </a:duotone>
          </a:blip>
          <a:srcRect/>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E264BA2-2CD6-8B88-FAB4-09536FD9F109}"/>
              </a:ext>
            </a:extLst>
          </p:cNvPr>
          <p:cNvSpPr>
            <a:spLocks noGrp="1"/>
          </p:cNvSpPr>
          <p:nvPr>
            <p:ph type="title"/>
          </p:nvPr>
        </p:nvSpPr>
        <p:spPr>
          <a:xfrm>
            <a:off x="838200" y="500062"/>
            <a:ext cx="10515600" cy="1325563"/>
          </a:xfrm>
        </p:spPr>
        <p:txBody>
          <a:bodyPr>
            <a:normAutofit/>
          </a:bodyPr>
          <a:lstStyle/>
          <a:p>
            <a:r>
              <a:rPr lang="nl-NL" dirty="0"/>
              <a:t>Teen die einde van die les behoort jy in staat te wees om:</a:t>
            </a:r>
            <a:endParaRPr lang="en-US" dirty="0"/>
          </a:p>
        </p:txBody>
      </p:sp>
      <p:graphicFrame>
        <p:nvGraphicFramePr>
          <p:cNvPr id="5" name="Content Placeholder 2">
            <a:extLst>
              <a:ext uri="{FF2B5EF4-FFF2-40B4-BE49-F238E27FC236}">
                <a16:creationId xmlns:a16="http://schemas.microsoft.com/office/drawing/2014/main" id="{B4837474-6491-5FBF-6579-2E33D7E4670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descr="A logo with a person in the middle&#10;&#10;Description automatically generated">
            <a:extLst>
              <a:ext uri="{FF2B5EF4-FFF2-40B4-BE49-F238E27FC236}">
                <a16:creationId xmlns:a16="http://schemas.microsoft.com/office/drawing/2014/main" id="{0294725A-9E0F-5477-B0AE-197F9F01D3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63388" y="-153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58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 name="Rectangle 1043">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People Friends photo and picture">
            <a:extLst>
              <a:ext uri="{FF2B5EF4-FFF2-40B4-BE49-F238E27FC236}">
                <a16:creationId xmlns:a16="http://schemas.microsoft.com/office/drawing/2014/main" id="{C6EBA172-251B-045C-EAB3-E3C4501C4890}"/>
              </a:ext>
            </a:extLst>
          </p:cNvPr>
          <p:cNvPicPr>
            <a:picLocks noChangeAspect="1" noChangeArrowheads="1"/>
          </p:cNvPicPr>
          <p:nvPr/>
        </p:nvPicPr>
        <p:blipFill>
          <a:blip r:embed="rId3">
            <a:alphaModFix amt="40000"/>
            <a:extLst>
              <a:ext uri="{28A0092B-C50C-407E-A947-70E740481C1C}">
                <a14:useLocalDpi xmlns:a14="http://schemas.microsoft.com/office/drawing/2010/main" val="0"/>
              </a:ext>
            </a:extLst>
          </a:blip>
          <a:srcRect t="15730"/>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E4CDBE-2C0F-1A30-FC1D-59A4D74732D7}"/>
              </a:ext>
            </a:extLst>
          </p:cNvPr>
          <p:cNvSpPr>
            <a:spLocks noGrp="1"/>
          </p:cNvSpPr>
          <p:nvPr>
            <p:ph type="title"/>
          </p:nvPr>
        </p:nvSpPr>
        <p:spPr>
          <a:xfrm>
            <a:off x="640080" y="853673"/>
            <a:ext cx="4023360" cy="5004794"/>
          </a:xfrm>
        </p:spPr>
        <p:txBody>
          <a:bodyPr>
            <a:normAutofit/>
          </a:bodyPr>
          <a:lstStyle/>
          <a:p>
            <a:r>
              <a:rPr lang="en-US" sz="5400" dirty="0" err="1">
                <a:solidFill>
                  <a:schemeClr val="bg1"/>
                </a:solidFill>
              </a:rPr>
              <a:t>Openbare</a:t>
            </a:r>
            <a:r>
              <a:rPr lang="en-US" sz="5400" dirty="0">
                <a:solidFill>
                  <a:schemeClr val="bg1"/>
                </a:solidFill>
              </a:rPr>
              <a:t> </a:t>
            </a:r>
            <a:r>
              <a:rPr lang="en-US" sz="5400" dirty="0" err="1">
                <a:solidFill>
                  <a:schemeClr val="bg1"/>
                </a:solidFill>
              </a:rPr>
              <a:t>vakansiedae</a:t>
            </a:r>
            <a:r>
              <a:rPr lang="en-US" sz="5400" dirty="0">
                <a:solidFill>
                  <a:schemeClr val="bg1"/>
                </a:solidFill>
              </a:rPr>
              <a:t> in </a:t>
            </a:r>
            <a:r>
              <a:rPr lang="en-US" sz="5400" dirty="0" err="1">
                <a:solidFill>
                  <a:schemeClr val="bg1"/>
                </a:solidFill>
              </a:rPr>
              <a:t>Suid</a:t>
            </a:r>
            <a:r>
              <a:rPr lang="en-US" sz="5400" dirty="0">
                <a:solidFill>
                  <a:schemeClr val="bg1"/>
                </a:solidFill>
              </a:rPr>
              <a:t>-Afrika</a:t>
            </a:r>
          </a:p>
        </p:txBody>
      </p:sp>
      <p:sp>
        <p:nvSpPr>
          <p:cNvPr id="4" name="Rectangle 1">
            <a:extLst>
              <a:ext uri="{FF2B5EF4-FFF2-40B4-BE49-F238E27FC236}">
                <a16:creationId xmlns:a16="http://schemas.microsoft.com/office/drawing/2014/main" id="{76FA147C-378D-F5D4-11B7-B1E7943CAD1B}"/>
              </a:ext>
            </a:extLst>
          </p:cNvPr>
          <p:cNvSpPr>
            <a:spLocks noGrp="1" noChangeArrowheads="1"/>
          </p:cNvSpPr>
          <p:nvPr>
            <p:ph idx="1"/>
          </p:nvPr>
        </p:nvSpPr>
        <p:spPr bwMode="auto">
          <a:xfrm>
            <a:off x="5599083" y="853673"/>
            <a:ext cx="5715000" cy="500479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lnSpcReduction="10000"/>
          </a:bodyPr>
          <a:lstStyle/>
          <a:p>
            <a:pPr marL="0" marR="0" lvl="0" indent="0" defTabSz="914400" rtl="0" eaLnBrk="0" fontAlgn="base" latinLnBrk="0" hangingPunct="0">
              <a:spcBef>
                <a:spcPct val="0"/>
              </a:spcBef>
              <a:spcAft>
                <a:spcPts val="600"/>
              </a:spcAft>
              <a:buClrTx/>
              <a:buSzTx/>
              <a:buNone/>
              <a:tabLst/>
            </a:pPr>
            <a:r>
              <a:rPr kumimoji="0" lang="nl-NL" altLang="en-US" sz="2200" b="0" i="0" u="none" strike="noStrike" cap="none" normalizeH="0" baseline="0" dirty="0">
                <a:ln>
                  <a:noFill/>
                </a:ln>
                <a:solidFill>
                  <a:schemeClr val="bg1"/>
                </a:solidFill>
                <a:effectLst/>
              </a:rPr>
              <a:t>Vakansiedae vier ons grondwet, kultuurerfenis en belangrike politieke mylpale.</a:t>
            </a:r>
          </a:p>
          <a:p>
            <a:pPr marL="0" marR="0" lvl="0" indent="0" defTabSz="914400" rtl="0" eaLnBrk="0" fontAlgn="base" latinLnBrk="0" hangingPunct="0">
              <a:spcBef>
                <a:spcPct val="0"/>
              </a:spcBef>
              <a:spcAft>
                <a:spcPts val="600"/>
              </a:spcAft>
              <a:buClrTx/>
              <a:buSzTx/>
              <a:buNone/>
              <a:tabLst/>
            </a:pPr>
            <a:endParaRPr kumimoji="0" lang="nl-NL" altLang="en-US" sz="2200" b="0" i="0" u="none" strike="noStrike" cap="none" normalizeH="0" baseline="0" dirty="0">
              <a:ln>
                <a:noFill/>
              </a:ln>
              <a:solidFill>
                <a:schemeClr val="bg1"/>
              </a:solidFill>
              <a:effectLst/>
            </a:endParaRPr>
          </a:p>
          <a:p>
            <a:pPr marL="0" marR="0" lvl="0" indent="0" defTabSz="914400" rtl="0" eaLnBrk="0" fontAlgn="base" latinLnBrk="0" hangingPunct="0">
              <a:spcBef>
                <a:spcPct val="0"/>
              </a:spcBef>
              <a:spcAft>
                <a:spcPts val="600"/>
              </a:spcAft>
              <a:buClrTx/>
              <a:buSzTx/>
              <a:buNone/>
              <a:tabLst/>
            </a:pPr>
            <a:r>
              <a:rPr kumimoji="0" lang="nl-NL" altLang="en-US" sz="2200" b="0" i="0" u="none" strike="noStrike" cap="none" normalizeH="0" baseline="0" dirty="0">
                <a:ln>
                  <a:noFill/>
                </a:ln>
                <a:solidFill>
                  <a:schemeClr val="bg1"/>
                </a:solidFill>
                <a:effectLst/>
              </a:rPr>
              <a:t>Dit herinner ons aan die stryd en opofferings van die verlede en inspireer nasionale eenheid en trots.</a:t>
            </a:r>
          </a:p>
          <a:p>
            <a:pPr marL="0" marR="0" lvl="0" indent="0" defTabSz="914400" rtl="0" eaLnBrk="0" fontAlgn="base" latinLnBrk="0" hangingPunct="0">
              <a:spcBef>
                <a:spcPct val="0"/>
              </a:spcBef>
              <a:spcAft>
                <a:spcPts val="600"/>
              </a:spcAft>
              <a:buClrTx/>
              <a:buSzTx/>
              <a:buNone/>
              <a:tabLst/>
            </a:pPr>
            <a:r>
              <a:rPr kumimoji="0" lang="nl-NL" altLang="en-US" sz="2200" b="1" i="0" u="none" strike="noStrike" cap="none" normalizeH="0" baseline="0" dirty="0">
                <a:ln>
                  <a:noFill/>
                </a:ln>
                <a:solidFill>
                  <a:schemeClr val="bg1"/>
                </a:solidFill>
                <a:effectLst/>
              </a:rPr>
              <a:t>Maniere van viering sluit in:</a:t>
            </a:r>
          </a:p>
          <a:p>
            <a:pPr lvl="1" eaLnBrk="0" fontAlgn="base" hangingPunct="0">
              <a:spcBef>
                <a:spcPct val="0"/>
              </a:spcBef>
              <a:spcAft>
                <a:spcPts val="600"/>
              </a:spcAft>
            </a:pPr>
            <a:r>
              <a:rPr kumimoji="0" lang="en-US" altLang="en-US" sz="2200" b="0" i="0" u="none" strike="noStrike" cap="none" normalizeH="0" baseline="0" dirty="0" err="1">
                <a:ln>
                  <a:noFill/>
                </a:ln>
                <a:solidFill>
                  <a:schemeClr val="bg1"/>
                </a:solidFill>
                <a:effectLst/>
              </a:rPr>
              <a:t>Amptelike</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seremonies</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en</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geleenthede</a:t>
            </a:r>
            <a:endParaRPr kumimoji="0" lang="en-US" altLang="en-US" sz="2200" b="0" i="0" u="none" strike="noStrike" cap="none" normalizeH="0" baseline="0" dirty="0">
              <a:ln>
                <a:noFill/>
              </a:ln>
              <a:solidFill>
                <a:schemeClr val="bg1"/>
              </a:solidFill>
              <a:effectLst/>
            </a:endParaRPr>
          </a:p>
          <a:p>
            <a:pPr lvl="1" eaLnBrk="0" fontAlgn="base" hangingPunct="0">
              <a:spcBef>
                <a:spcPct val="0"/>
              </a:spcBef>
              <a:spcAft>
                <a:spcPts val="600"/>
              </a:spcAft>
            </a:pPr>
            <a:r>
              <a:rPr kumimoji="0" lang="en-US" altLang="en-US" sz="2200" b="0" i="0" u="none" strike="noStrike" cap="none" normalizeH="0" baseline="0" dirty="0" err="1">
                <a:ln>
                  <a:noFill/>
                </a:ln>
                <a:solidFill>
                  <a:schemeClr val="bg1"/>
                </a:solidFill>
                <a:effectLst/>
              </a:rPr>
              <a:t>Gemeenskapsbyeenkomste</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en</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feeste</a:t>
            </a:r>
            <a:endParaRPr kumimoji="0" lang="en-US" altLang="en-US" sz="2200" b="0" i="0" u="none" strike="noStrike" cap="none" normalizeH="0" baseline="0" dirty="0">
              <a:ln>
                <a:noFill/>
              </a:ln>
              <a:solidFill>
                <a:schemeClr val="bg1"/>
              </a:solidFill>
              <a:effectLst/>
            </a:endParaRPr>
          </a:p>
          <a:p>
            <a:pPr lvl="1" eaLnBrk="0" fontAlgn="base" hangingPunct="0">
              <a:spcBef>
                <a:spcPct val="0"/>
              </a:spcBef>
              <a:spcAft>
                <a:spcPts val="600"/>
              </a:spcAft>
            </a:pPr>
            <a:r>
              <a:rPr kumimoji="0" lang="en-US" altLang="en-US" sz="2200" b="0" i="0" u="none" strike="noStrike" cap="none" normalizeH="0" baseline="0" dirty="0" err="1">
                <a:ln>
                  <a:noFill/>
                </a:ln>
                <a:solidFill>
                  <a:schemeClr val="bg1"/>
                </a:solidFill>
                <a:effectLst/>
              </a:rPr>
              <a:t>Opvoedings</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en</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bewusmakingsaktiwiteite</a:t>
            </a:r>
            <a:endParaRPr kumimoji="0" lang="en-US" altLang="en-US" sz="2200" b="0" i="0" u="none" strike="noStrike" cap="none" normalizeH="0" baseline="0" dirty="0">
              <a:ln>
                <a:noFill/>
              </a:ln>
              <a:solidFill>
                <a:schemeClr val="bg1"/>
              </a:solidFill>
              <a:effectLst/>
            </a:endParaRPr>
          </a:p>
          <a:p>
            <a:pPr lvl="1" eaLnBrk="0" fontAlgn="base" hangingPunct="0">
              <a:spcBef>
                <a:spcPct val="0"/>
              </a:spcBef>
              <a:spcAft>
                <a:spcPts val="600"/>
              </a:spcAft>
            </a:pPr>
            <a:r>
              <a:rPr kumimoji="0" lang="en-US" altLang="en-US" sz="2200" b="0" i="0" u="none" strike="noStrike" cap="none" normalizeH="0" baseline="0" dirty="0">
                <a:ln>
                  <a:noFill/>
                </a:ln>
                <a:solidFill>
                  <a:schemeClr val="bg1"/>
                </a:solidFill>
                <a:effectLst/>
              </a:rPr>
              <a:t>Dade van </a:t>
            </a:r>
            <a:r>
              <a:rPr kumimoji="0" lang="en-US" altLang="en-US" sz="2200" b="0" i="0" u="none" strike="noStrike" cap="none" normalizeH="0" baseline="0" dirty="0" err="1">
                <a:ln>
                  <a:noFill/>
                </a:ln>
                <a:solidFill>
                  <a:schemeClr val="bg1"/>
                </a:solidFill>
                <a:effectLst/>
              </a:rPr>
              <a:t>herdenking</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en</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huldeblyk</a:t>
            </a:r>
            <a:endParaRPr kumimoji="0" lang="en-US" altLang="en-US" sz="2200" b="0" i="0" u="none" strike="noStrike" cap="none" normalizeH="0" baseline="0" dirty="0">
              <a:ln>
                <a:noFill/>
              </a:ln>
              <a:solidFill>
                <a:schemeClr val="bg1"/>
              </a:solidFill>
              <a:effectLst/>
            </a:endParaRPr>
          </a:p>
          <a:p>
            <a:pPr lvl="1" eaLnBrk="0" fontAlgn="base" hangingPunct="0">
              <a:spcBef>
                <a:spcPct val="0"/>
              </a:spcBef>
              <a:spcAft>
                <a:spcPts val="600"/>
              </a:spcAft>
            </a:pPr>
            <a:r>
              <a:rPr kumimoji="0" lang="en-US" altLang="en-US" sz="2200" b="0" i="0" u="none" strike="noStrike" cap="none" normalizeH="0" baseline="0" dirty="0" err="1">
                <a:ln>
                  <a:noFill/>
                </a:ln>
                <a:solidFill>
                  <a:schemeClr val="bg1"/>
                </a:solidFill>
                <a:effectLst/>
              </a:rPr>
              <a:t>Gesins</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en</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sosiale</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aktiwiteite</a:t>
            </a:r>
            <a:endParaRPr kumimoji="0" lang="en-US" altLang="en-US" sz="2200" b="0" i="0" u="none" strike="noStrike" cap="none" normalizeH="0" baseline="0" dirty="0">
              <a:ln>
                <a:noFill/>
              </a:ln>
              <a:solidFill>
                <a:schemeClr val="bg1"/>
              </a:solidFill>
              <a:effectLst/>
            </a:endParaRPr>
          </a:p>
          <a:p>
            <a:pPr lvl="1" eaLnBrk="0" fontAlgn="base" hangingPunct="0">
              <a:spcBef>
                <a:spcPct val="0"/>
              </a:spcBef>
              <a:spcAft>
                <a:spcPts val="600"/>
              </a:spcAft>
            </a:pPr>
            <a:r>
              <a:rPr kumimoji="0" lang="en-US" altLang="en-US" sz="2200" b="0" i="0" u="none" strike="noStrike" cap="none" normalizeH="0" baseline="0" dirty="0" err="1">
                <a:ln>
                  <a:noFill/>
                </a:ln>
                <a:solidFill>
                  <a:schemeClr val="bg1"/>
                </a:solidFill>
                <a:effectLst/>
              </a:rPr>
              <a:t>Vrywilligerswerk</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en</a:t>
            </a:r>
            <a:r>
              <a:rPr kumimoji="0" lang="en-US" altLang="en-US" sz="2200" b="0" i="0" u="none" strike="noStrike" cap="none" normalizeH="0" baseline="0" dirty="0">
                <a:ln>
                  <a:noFill/>
                </a:ln>
                <a:solidFill>
                  <a:schemeClr val="bg1"/>
                </a:solidFill>
                <a:effectLst/>
              </a:rPr>
              <a:t> </a:t>
            </a:r>
            <a:r>
              <a:rPr kumimoji="0" lang="en-US" altLang="en-US" sz="2200" b="0" i="0" u="none" strike="noStrike" cap="none" normalizeH="0" baseline="0" dirty="0" err="1">
                <a:ln>
                  <a:noFill/>
                </a:ln>
                <a:solidFill>
                  <a:schemeClr val="bg1"/>
                </a:solidFill>
                <a:effectLst/>
              </a:rPr>
              <a:t>gemeenskapsdiens</a:t>
            </a:r>
            <a:endParaRPr kumimoji="0" lang="en-US" altLang="en-US" sz="2200" b="0" i="0" u="none" strike="noStrike" cap="none" normalizeH="0" baseline="0" dirty="0">
              <a:ln>
                <a:noFill/>
              </a:ln>
              <a:solidFill>
                <a:schemeClr val="bg1"/>
              </a:solidFill>
              <a:effectLst/>
            </a:endParaRPr>
          </a:p>
        </p:txBody>
      </p:sp>
      <p:sp>
        <p:nvSpPr>
          <p:cNvPr id="1045"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logo with a person in the middle&#10;&#10;Description automatically generated">
            <a:extLst>
              <a:ext uri="{FF2B5EF4-FFF2-40B4-BE49-F238E27FC236}">
                <a16:creationId xmlns:a16="http://schemas.microsoft.com/office/drawing/2014/main" id="{097DB1EB-FC6E-AD54-1A02-78C59E3973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293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1A5D19-6F39-98F5-6138-F72C5856D221}"/>
              </a:ext>
            </a:extLst>
          </p:cNvPr>
          <p:cNvSpPr>
            <a:spLocks noGrp="1"/>
          </p:cNvSpPr>
          <p:nvPr>
            <p:ph type="title"/>
          </p:nvPr>
        </p:nvSpPr>
        <p:spPr>
          <a:xfrm>
            <a:off x="836679" y="723898"/>
            <a:ext cx="6002110" cy="1495425"/>
          </a:xfrm>
        </p:spPr>
        <p:txBody>
          <a:bodyPr>
            <a:normAutofit/>
          </a:bodyPr>
          <a:lstStyle/>
          <a:p>
            <a:r>
              <a:rPr lang="en-US" sz="4000" dirty="0" err="1"/>
              <a:t>Menseregtedag</a:t>
            </a:r>
            <a:r>
              <a:rPr lang="en-US" sz="4000" dirty="0"/>
              <a:t> (21 </a:t>
            </a:r>
            <a:r>
              <a:rPr lang="en-US" sz="4000" dirty="0" err="1"/>
              <a:t>Maart</a:t>
            </a:r>
            <a:r>
              <a:rPr lang="en-US" sz="4000" dirty="0"/>
              <a:t>)</a:t>
            </a:r>
          </a:p>
        </p:txBody>
      </p:sp>
      <p:sp>
        <p:nvSpPr>
          <p:cNvPr id="3" name="Content Placeholder 2">
            <a:extLst>
              <a:ext uri="{FF2B5EF4-FFF2-40B4-BE49-F238E27FC236}">
                <a16:creationId xmlns:a16="http://schemas.microsoft.com/office/drawing/2014/main" id="{CB59B82D-5FA9-E281-93D9-904711561F1A}"/>
              </a:ext>
            </a:extLst>
          </p:cNvPr>
          <p:cNvSpPr>
            <a:spLocks noGrp="1"/>
          </p:cNvSpPr>
          <p:nvPr>
            <p:ph idx="1"/>
          </p:nvPr>
        </p:nvSpPr>
        <p:spPr>
          <a:xfrm>
            <a:off x="836680" y="2405067"/>
            <a:ext cx="6002110" cy="3729034"/>
          </a:xfrm>
        </p:spPr>
        <p:txBody>
          <a:bodyPr>
            <a:normAutofit/>
          </a:bodyPr>
          <a:lstStyle/>
          <a:p>
            <a:pPr lvl="0"/>
            <a:r>
              <a:rPr lang="nl-NL" sz="2400" dirty="0"/>
              <a:t>Op 21 Maart 1960 het die polisie 69 betogers in Sharpeville doodgeskiet tydens ’n protes teen paswette.</a:t>
            </a:r>
            <a:endParaRPr lang="en-US" sz="2400" dirty="0"/>
          </a:p>
          <a:p>
            <a:pPr lvl="0"/>
            <a:r>
              <a:rPr lang="nl-NL" sz="2400" dirty="0"/>
              <a:t>Vier dae later is swart politieke organisasies verban, en talle leiers is gearresteer of in ballingskap gedwing.</a:t>
            </a:r>
            <a:endParaRPr lang="en-US" sz="2400" dirty="0"/>
          </a:p>
          <a:p>
            <a:pPr lvl="0"/>
            <a:r>
              <a:rPr lang="nl-NL" sz="2400" dirty="0"/>
              <a:t>Die dag herinner ons aan menseregteskendings tydens apartheid en beklemtoon die belangrikheid om regte te beskerm sodat dit nie weer gebeur nie.</a:t>
            </a:r>
            <a:endParaRPr lang="en-US" sz="2400" dirty="0"/>
          </a:p>
        </p:txBody>
      </p:sp>
      <p:pic>
        <p:nvPicPr>
          <p:cNvPr id="2053" name="Picture 5" descr="Free Legal Right photo and picture">
            <a:extLst>
              <a:ext uri="{FF2B5EF4-FFF2-40B4-BE49-F238E27FC236}">
                <a16:creationId xmlns:a16="http://schemas.microsoft.com/office/drawing/2014/main" id="{40983A7D-4C24-9209-6581-869C9B9C7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309" r="1" b="1"/>
          <a:stretch>
            <a:fillRect/>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 name="Picture 3" descr="A logo with a person in the middle&#10;&#10;Description automatically generated">
            <a:extLst>
              <a:ext uri="{FF2B5EF4-FFF2-40B4-BE49-F238E27FC236}">
                <a16:creationId xmlns:a16="http://schemas.microsoft.com/office/drawing/2014/main" id="{05CCBF94-5188-E24B-9A19-E9D1BA6E32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6447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9" name="Rectangle 3088">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ree Balloons Celebration photo and picture">
            <a:extLst>
              <a:ext uri="{FF2B5EF4-FFF2-40B4-BE49-F238E27FC236}">
                <a16:creationId xmlns:a16="http://schemas.microsoft.com/office/drawing/2014/main" id="{1227E685-193D-EB09-ACC0-5B8BF6156D35}"/>
              </a:ext>
            </a:extLst>
          </p:cNvPr>
          <p:cNvPicPr>
            <a:picLocks noChangeAspect="1" noChangeArrowheads="1"/>
          </p:cNvPicPr>
          <p:nvPr/>
        </p:nvPicPr>
        <p:blipFill>
          <a:blip r:embed="rId3">
            <a:alphaModFix amt="40000"/>
            <a:extLst>
              <a:ext uri="{28A0092B-C50C-407E-A947-70E740481C1C}">
                <a14:useLocalDpi xmlns:a14="http://schemas.microsoft.com/office/drawing/2010/main" val="0"/>
              </a:ext>
            </a:extLst>
          </a:blip>
          <a:srcRect t="16045"/>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2E9552-390C-B0ED-1CD9-01D14E964F27}"/>
              </a:ext>
            </a:extLst>
          </p:cNvPr>
          <p:cNvSpPr>
            <a:spLocks noGrp="1"/>
          </p:cNvSpPr>
          <p:nvPr>
            <p:ph type="title"/>
          </p:nvPr>
        </p:nvSpPr>
        <p:spPr>
          <a:xfrm>
            <a:off x="640080" y="853673"/>
            <a:ext cx="4023360" cy="5004794"/>
          </a:xfrm>
        </p:spPr>
        <p:txBody>
          <a:bodyPr>
            <a:normAutofit/>
          </a:bodyPr>
          <a:lstStyle/>
          <a:p>
            <a:r>
              <a:rPr lang="en-US" sz="5400" b="1" dirty="0" err="1">
                <a:solidFill>
                  <a:schemeClr val="bg1"/>
                </a:solidFill>
              </a:rPr>
              <a:t>Vryheidsdag</a:t>
            </a:r>
            <a:r>
              <a:rPr lang="en-US" sz="5400" b="1" dirty="0">
                <a:solidFill>
                  <a:schemeClr val="bg1"/>
                </a:solidFill>
              </a:rPr>
              <a:t> (27 April)</a:t>
            </a:r>
          </a:p>
        </p:txBody>
      </p:sp>
      <p:sp>
        <p:nvSpPr>
          <p:cNvPr id="3" name="Content Placeholder 2">
            <a:extLst>
              <a:ext uri="{FF2B5EF4-FFF2-40B4-BE49-F238E27FC236}">
                <a16:creationId xmlns:a16="http://schemas.microsoft.com/office/drawing/2014/main" id="{86AF3661-94D3-6A9D-CA3E-4E123F807E43}"/>
              </a:ext>
            </a:extLst>
          </p:cNvPr>
          <p:cNvSpPr>
            <a:spLocks noGrp="1"/>
          </p:cNvSpPr>
          <p:nvPr>
            <p:ph idx="1"/>
          </p:nvPr>
        </p:nvSpPr>
        <p:spPr>
          <a:xfrm>
            <a:off x="5599083" y="853673"/>
            <a:ext cx="5715000" cy="5004794"/>
          </a:xfrm>
        </p:spPr>
        <p:txBody>
          <a:bodyPr anchor="ctr">
            <a:normAutofit lnSpcReduction="10000"/>
          </a:bodyPr>
          <a:lstStyle/>
          <a:p>
            <a:pPr marL="0" indent="0">
              <a:buClr>
                <a:srgbClr val="000000"/>
              </a:buClr>
              <a:buNone/>
            </a:pPr>
            <a:r>
              <a:rPr lang="en-US" sz="2400" dirty="0">
                <a:solidFill>
                  <a:schemeClr val="bg1"/>
                </a:solidFill>
                <a:latin typeface="Calibri" panose="020F0502020204030204" pitchFamily="34" charset="0"/>
              </a:rPr>
              <a:t>Merk twee </a:t>
            </a:r>
            <a:r>
              <a:rPr lang="en-US" sz="2400" dirty="0" err="1">
                <a:solidFill>
                  <a:schemeClr val="bg1"/>
                </a:solidFill>
                <a:latin typeface="Calibri" panose="020F0502020204030204" pitchFamily="34" charset="0"/>
              </a:rPr>
              <a:t>belangrike</a:t>
            </a:r>
            <a:r>
              <a:rPr lang="en-US" sz="2400" dirty="0">
                <a:solidFill>
                  <a:schemeClr val="bg1"/>
                </a:solidFill>
                <a:latin typeface="Calibri" panose="020F0502020204030204" pitchFamily="34" charset="0"/>
              </a:rPr>
              <a:t> </a:t>
            </a:r>
            <a:r>
              <a:rPr lang="en-US" sz="2400" dirty="0" err="1">
                <a:solidFill>
                  <a:schemeClr val="bg1"/>
                </a:solidFill>
                <a:latin typeface="Calibri" panose="020F0502020204030204" pitchFamily="34" charset="0"/>
              </a:rPr>
              <a:t>gebeurtenisse</a:t>
            </a:r>
            <a:r>
              <a:rPr lang="en-US" sz="2400" dirty="0">
                <a:solidFill>
                  <a:schemeClr val="bg1"/>
                </a:solidFill>
                <a:latin typeface="Calibri" panose="020F0502020204030204" pitchFamily="34" charset="0"/>
              </a:rPr>
              <a:t>:</a:t>
            </a:r>
          </a:p>
          <a:p>
            <a:pPr>
              <a:buClr>
                <a:srgbClr val="000000"/>
              </a:buClr>
            </a:pPr>
            <a:r>
              <a:rPr lang="nl-NL" sz="2400" dirty="0">
                <a:solidFill>
                  <a:schemeClr val="bg1"/>
                </a:solidFill>
                <a:latin typeface="Calibri" panose="020F0502020204030204" pitchFamily="34" charset="0"/>
              </a:rPr>
              <a:t>Eerste demokratiese verkiesing in 1994, waar almal kon stem.</a:t>
            </a:r>
          </a:p>
          <a:p>
            <a:pPr>
              <a:buClr>
                <a:srgbClr val="000000"/>
              </a:buClr>
            </a:pPr>
            <a:r>
              <a:rPr lang="nl-NL" sz="2400" dirty="0">
                <a:solidFill>
                  <a:schemeClr val="bg1"/>
                </a:solidFill>
                <a:latin typeface="Calibri" panose="020F0502020204030204" pitchFamily="34" charset="0"/>
              </a:rPr>
              <a:t>Aanvaarding van die nuwe Grondwet in 1997.</a:t>
            </a:r>
          </a:p>
          <a:p>
            <a:pPr marL="0" indent="0">
              <a:buClr>
                <a:srgbClr val="000000"/>
              </a:buClr>
              <a:buNone/>
            </a:pPr>
            <a:r>
              <a:rPr lang="nl-NL" sz="2400" dirty="0">
                <a:solidFill>
                  <a:schemeClr val="bg1"/>
                </a:solidFill>
                <a:latin typeface="Calibri" panose="020F0502020204030204" pitchFamily="34" charset="0"/>
              </a:rPr>
              <a:t>Groot vordering is gemaak sedert 1994, maar ongelykheid, armoede en werkloosheid bly groot uitdagings vir eenheid en samehorigheid.</a:t>
            </a:r>
          </a:p>
          <a:p>
            <a:pPr marL="0" indent="0">
              <a:buClr>
                <a:srgbClr val="000000"/>
              </a:buClr>
              <a:buNone/>
            </a:pPr>
            <a:endParaRPr lang="en-GB" sz="2200" dirty="0">
              <a:solidFill>
                <a:schemeClr val="bg1"/>
              </a:solidFill>
              <a:latin typeface="Calibri" panose="020F0502020204030204" pitchFamily="34" charset="0"/>
            </a:endParaRPr>
          </a:p>
          <a:p>
            <a:pPr marL="0" indent="0">
              <a:buClr>
                <a:srgbClr val="000000"/>
              </a:buClr>
              <a:buNone/>
            </a:pPr>
            <a:r>
              <a:rPr lang="en-GB" sz="2200" dirty="0">
                <a:solidFill>
                  <a:schemeClr val="bg1"/>
                </a:solidFill>
                <a:latin typeface="Calibri" panose="020F0502020204030204" pitchFamily="34" charset="0"/>
              </a:rPr>
              <a:t>Kyk: </a:t>
            </a:r>
            <a:r>
              <a:rPr lang="en-GB" sz="2200" b="1" dirty="0">
                <a:solidFill>
                  <a:schemeClr val="bg1"/>
                </a:solidFill>
                <a:latin typeface="Calibri" panose="020F0502020204030204" pitchFamily="34" charset="0"/>
              </a:rPr>
              <a:t>Know your history: Freedom Day</a:t>
            </a:r>
          </a:p>
          <a:p>
            <a:pPr marL="0" indent="0">
              <a:buClr>
                <a:srgbClr val="000000"/>
              </a:buClr>
              <a:buNone/>
            </a:pPr>
            <a:r>
              <a:rPr lang="en-GB" sz="2200" dirty="0">
                <a:solidFill>
                  <a:schemeClr val="bg1"/>
                </a:solidFill>
                <a:latin typeface="Calibri" panose="020F0502020204030204" pitchFamily="34" charset="0"/>
                <a:hlinkClick r:id="rId4"/>
              </a:rPr>
              <a:t>https://www.youtube.com/watch?v=gCor9Gg-Vhw</a:t>
            </a:r>
            <a:r>
              <a:rPr lang="en-GB" sz="2200" dirty="0">
                <a:solidFill>
                  <a:schemeClr val="bg1"/>
                </a:solidFill>
                <a:latin typeface="Calibri" panose="020F0502020204030204" pitchFamily="34" charset="0"/>
              </a:rPr>
              <a:t>   (1 min 19 </a:t>
            </a:r>
            <a:r>
              <a:rPr lang="en-GB" sz="2200" dirty="0" err="1">
                <a:solidFill>
                  <a:schemeClr val="bg1"/>
                </a:solidFill>
                <a:latin typeface="Calibri" panose="020F0502020204030204" pitchFamily="34" charset="0"/>
              </a:rPr>
              <a:t>sek</a:t>
            </a:r>
            <a:r>
              <a:rPr lang="en-GB" sz="2200" dirty="0">
                <a:solidFill>
                  <a:schemeClr val="bg1"/>
                </a:solidFill>
                <a:latin typeface="Calibri" panose="020F0502020204030204" pitchFamily="34" charset="0"/>
              </a:rPr>
              <a:t>.)</a:t>
            </a:r>
          </a:p>
          <a:p>
            <a:endParaRPr lang="en-US" sz="2200" dirty="0">
              <a:solidFill>
                <a:schemeClr val="bg1"/>
              </a:solidFill>
            </a:endParaRPr>
          </a:p>
        </p:txBody>
      </p:sp>
      <p:sp>
        <p:nvSpPr>
          <p:cNvPr id="3091"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ogo with a person in the middle&#10;&#10;Description automatically generated">
            <a:extLst>
              <a:ext uri="{FF2B5EF4-FFF2-40B4-BE49-F238E27FC236}">
                <a16:creationId xmlns:a16="http://schemas.microsoft.com/office/drawing/2014/main" id="{05245987-B750-28B3-A9BD-EC6A69D8A4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312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0" name="Rectangle 308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C49351-B692-E6B0-D2D8-CC440A330B06}"/>
              </a:ext>
            </a:extLst>
          </p:cNvPr>
          <p:cNvSpPr>
            <a:spLocks noGrp="1"/>
          </p:cNvSpPr>
          <p:nvPr>
            <p:ph type="title"/>
          </p:nvPr>
        </p:nvSpPr>
        <p:spPr>
          <a:xfrm>
            <a:off x="836679" y="723898"/>
            <a:ext cx="6002110" cy="1495425"/>
          </a:xfrm>
        </p:spPr>
        <p:txBody>
          <a:bodyPr>
            <a:normAutofit/>
          </a:bodyPr>
          <a:lstStyle/>
          <a:p>
            <a:r>
              <a:rPr lang="en-US" sz="4000" dirty="0" err="1"/>
              <a:t>Erfenisdag</a:t>
            </a:r>
            <a:r>
              <a:rPr lang="en-US" sz="4000" dirty="0"/>
              <a:t> (24 September)</a:t>
            </a:r>
          </a:p>
        </p:txBody>
      </p:sp>
      <p:sp>
        <p:nvSpPr>
          <p:cNvPr id="3" name="Content Placeholder 2">
            <a:extLst>
              <a:ext uri="{FF2B5EF4-FFF2-40B4-BE49-F238E27FC236}">
                <a16:creationId xmlns:a16="http://schemas.microsoft.com/office/drawing/2014/main" id="{EC427D1B-1804-6469-7E69-471E61E21550}"/>
              </a:ext>
            </a:extLst>
          </p:cNvPr>
          <p:cNvSpPr>
            <a:spLocks noGrp="1"/>
          </p:cNvSpPr>
          <p:nvPr>
            <p:ph idx="1"/>
          </p:nvPr>
        </p:nvSpPr>
        <p:spPr>
          <a:xfrm>
            <a:off x="836680" y="2405067"/>
            <a:ext cx="6002110" cy="3729034"/>
          </a:xfrm>
        </p:spPr>
        <p:txBody>
          <a:bodyPr>
            <a:normAutofit/>
          </a:bodyPr>
          <a:lstStyle/>
          <a:p>
            <a:pPr lvl="0"/>
            <a:r>
              <a:rPr lang="nl-NL" sz="2400" dirty="0"/>
              <a:t>Aartsbiskop Desmond Tutu het Suid-Afrika die "Reënboognasie" genoem.</a:t>
            </a:r>
            <a:endParaRPr lang="en-US" sz="2400" dirty="0"/>
          </a:p>
          <a:p>
            <a:pPr lvl="0"/>
            <a:r>
              <a:rPr lang="nl-NL" sz="2400" dirty="0"/>
              <a:t>Erfenisdag vier ons kulturele diversiteit: tradisies, geskiedenisse, tale en gebruike.</a:t>
            </a:r>
            <a:endParaRPr lang="en-US" sz="2400" dirty="0"/>
          </a:p>
          <a:p>
            <a:pPr lvl="0"/>
            <a:r>
              <a:rPr lang="nl-NL" sz="2400" dirty="0"/>
              <a:t>Dit is ’n tyd om ons kulturele rykdom te erken en te waardeer.</a:t>
            </a:r>
            <a:endParaRPr lang="en-US" sz="2400" dirty="0"/>
          </a:p>
          <a:p>
            <a:pPr lvl="0"/>
            <a:r>
              <a:rPr lang="nl-NL" sz="2400" dirty="0"/>
              <a:t>Suid-Afrikaners eer hul erfenis en vier die uiteenlopende identiteite wat ons land uniek maak.</a:t>
            </a:r>
            <a:endParaRPr lang="en-US" sz="2400" dirty="0"/>
          </a:p>
        </p:txBody>
      </p:sp>
      <p:pic>
        <p:nvPicPr>
          <p:cNvPr id="3074" name="Picture 2" descr="Free Fire Grilling photo and picture">
            <a:extLst>
              <a:ext uri="{FF2B5EF4-FFF2-40B4-BE49-F238E27FC236}">
                <a16:creationId xmlns:a16="http://schemas.microsoft.com/office/drawing/2014/main" id="{36D7554A-C067-1146-901B-CEE6A652F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457" r="24316"/>
          <a:stretch>
            <a:fillRect/>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 name="Picture 3" descr="A logo with a person in the middle&#10;&#10;Description automatically generated">
            <a:extLst>
              <a:ext uri="{FF2B5EF4-FFF2-40B4-BE49-F238E27FC236}">
                <a16:creationId xmlns:a16="http://schemas.microsoft.com/office/drawing/2014/main" id="{E6178CEE-D190-13C8-F473-9753174E59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622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8F4E4-6819-E348-32C6-7F8889446F1B}"/>
              </a:ext>
            </a:extLst>
          </p:cNvPr>
          <p:cNvSpPr>
            <a:spLocks noGrp="1"/>
          </p:cNvSpPr>
          <p:nvPr>
            <p:ph type="title"/>
          </p:nvPr>
        </p:nvSpPr>
        <p:spPr>
          <a:xfrm>
            <a:off x="6823878" y="277418"/>
            <a:ext cx="4491821" cy="1616203"/>
          </a:xfrm>
        </p:spPr>
        <p:txBody>
          <a:bodyPr anchor="b">
            <a:normAutofit/>
          </a:bodyPr>
          <a:lstStyle/>
          <a:p>
            <a:r>
              <a:rPr lang="en-US" sz="3200" dirty="0" err="1"/>
              <a:t>Versoeningsdag</a:t>
            </a:r>
            <a:r>
              <a:rPr lang="en-US" sz="3200" dirty="0"/>
              <a:t> </a:t>
            </a:r>
            <a:br>
              <a:rPr lang="en-US" sz="3200" dirty="0"/>
            </a:br>
            <a:r>
              <a:rPr lang="en-US" sz="3200" dirty="0"/>
              <a:t>(16 </a:t>
            </a:r>
            <a:r>
              <a:rPr lang="en-US" sz="3200" dirty="0" err="1"/>
              <a:t>Desember</a:t>
            </a:r>
            <a:r>
              <a:rPr lang="en-US" sz="3200" dirty="0"/>
              <a:t>)</a:t>
            </a:r>
          </a:p>
        </p:txBody>
      </p:sp>
      <p:pic>
        <p:nvPicPr>
          <p:cNvPr id="5123" name="Picture 3" descr="Girlfriends Embracing Friendship reconcilliation stock pictures, royalty-free photos &amp; images">
            <a:extLst>
              <a:ext uri="{FF2B5EF4-FFF2-40B4-BE49-F238E27FC236}">
                <a16:creationId xmlns:a16="http://schemas.microsoft.com/office/drawing/2014/main" id="{18E45E68-53C4-7FB8-0D29-983D8AF4B1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458" r="16208" b="-1"/>
          <a:stretch>
            <a:fillRect/>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5135" name="Group 5134">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5136" name="Rectangle 5135">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7" name="Rectangle 5136">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4">
            <a:extLst>
              <a:ext uri="{FF2B5EF4-FFF2-40B4-BE49-F238E27FC236}">
                <a16:creationId xmlns:a16="http://schemas.microsoft.com/office/drawing/2014/main" id="{F371E66E-6FDB-6997-A703-6353225C7B01}"/>
              </a:ext>
            </a:extLst>
          </p:cNvPr>
          <p:cNvSpPr>
            <a:spLocks noGrp="1" noChangeArrowheads="1"/>
          </p:cNvSpPr>
          <p:nvPr>
            <p:ph idx="1"/>
          </p:nvPr>
        </p:nvSpPr>
        <p:spPr bwMode="auto">
          <a:xfrm>
            <a:off x="6823878" y="2176001"/>
            <a:ext cx="4491820" cy="407259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fontScale="92500" lnSpcReduction="10000"/>
          </a:bodyPr>
          <a:lstStyle/>
          <a:p>
            <a:pPr marL="0" marR="0" lvl="0" indent="0" defTabSz="914400" rtl="0" eaLnBrk="0" fontAlgn="base" latinLnBrk="0" hangingPunct="0">
              <a:spcBef>
                <a:spcPct val="0"/>
              </a:spcBef>
              <a:spcAft>
                <a:spcPts val="600"/>
              </a:spcAft>
              <a:buClrTx/>
              <a:buSzTx/>
              <a:buNone/>
              <a:tabLst/>
            </a:pPr>
            <a:r>
              <a:rPr kumimoji="0" lang="nl-NL" altLang="en-US" sz="2400" b="0" i="0" u="none" strike="noStrike" cap="none" normalizeH="0" baseline="0" dirty="0">
                <a:ln>
                  <a:noFill/>
                </a:ln>
                <a:effectLst/>
              </a:rPr>
              <a:t>In 1995 ingestel om eenheid en genesing na apartheid te bevorder. </a:t>
            </a:r>
          </a:p>
          <a:p>
            <a:pPr marL="0" marR="0" lvl="0" indent="0" defTabSz="914400" rtl="0" eaLnBrk="0" fontAlgn="base" latinLnBrk="0" hangingPunct="0">
              <a:spcBef>
                <a:spcPct val="0"/>
              </a:spcBef>
              <a:spcAft>
                <a:spcPts val="600"/>
              </a:spcAft>
              <a:buClrTx/>
              <a:buSzTx/>
              <a:buNone/>
              <a:tabLst/>
            </a:pPr>
            <a:r>
              <a:rPr kumimoji="0" lang="nl-NL" altLang="en-US" sz="2400" b="0" i="0" u="none" strike="noStrike" cap="none" normalizeH="0" baseline="0" dirty="0">
                <a:ln>
                  <a:noFill/>
                </a:ln>
                <a:effectLst/>
              </a:rPr>
              <a:t>Hierdie dag het betekenis vir beide Afrikaner- en ANC-geskiedenis:</a:t>
            </a:r>
          </a:p>
          <a:p>
            <a:pPr lvl="1" eaLnBrk="0" fontAlgn="base" hangingPunct="0">
              <a:spcBef>
                <a:spcPct val="0"/>
              </a:spcBef>
              <a:spcAft>
                <a:spcPts val="600"/>
              </a:spcAft>
            </a:pPr>
            <a:r>
              <a:rPr kumimoji="0" lang="nl-NL" altLang="en-US" b="0" i="0" u="none" strike="noStrike" cap="none" normalizeH="0" baseline="0" dirty="0">
                <a:ln>
                  <a:noFill/>
                </a:ln>
                <a:effectLst/>
              </a:rPr>
              <a:t>Afrikaners: Geloftedag (1838, Slag van Bloedrivier).</a:t>
            </a:r>
          </a:p>
          <a:p>
            <a:pPr lvl="1" eaLnBrk="0" fontAlgn="base" hangingPunct="0">
              <a:spcBef>
                <a:spcPct val="0"/>
              </a:spcBef>
              <a:spcAft>
                <a:spcPts val="600"/>
              </a:spcAft>
            </a:pPr>
            <a:r>
              <a:rPr kumimoji="0" lang="nl-NL" altLang="en-US" b="0" i="0" u="none" strike="noStrike" cap="none" normalizeH="0" baseline="0" dirty="0">
                <a:ln>
                  <a:noFill/>
                </a:ln>
                <a:effectLst/>
              </a:rPr>
              <a:t>ANC: Begin van die gewapende stryd teen apartheid (1961).</a:t>
            </a:r>
          </a:p>
          <a:p>
            <a:pPr marL="0" marR="0" lvl="0" indent="0" defTabSz="914400" rtl="0" eaLnBrk="0" fontAlgn="base" latinLnBrk="0" hangingPunct="0">
              <a:spcBef>
                <a:spcPct val="0"/>
              </a:spcBef>
              <a:spcAft>
                <a:spcPts val="600"/>
              </a:spcAft>
              <a:buClrTx/>
              <a:buSzTx/>
              <a:buNone/>
              <a:tabLst/>
            </a:pPr>
            <a:r>
              <a:rPr kumimoji="0" lang="nl-NL" altLang="en-US" sz="2400" b="0" i="0" u="none" strike="noStrike" cap="none" normalizeH="0" baseline="0" dirty="0">
                <a:ln>
                  <a:noFill/>
                </a:ln>
                <a:effectLst/>
              </a:rPr>
              <a:t>Vandag is dit ’n dag om oor die verlede te dink, verdeeldheid te oorbrug en ’n verenigde nasie te bou.</a:t>
            </a:r>
            <a:endParaRPr kumimoji="0" lang="en-US" altLang="en-US" sz="1800" b="0" i="0" u="none" strike="noStrike" cap="none" normalizeH="0" baseline="0" dirty="0">
              <a:ln>
                <a:noFill/>
              </a:ln>
              <a:effectLst/>
            </a:endParaRPr>
          </a:p>
        </p:txBody>
      </p:sp>
      <p:pic>
        <p:nvPicPr>
          <p:cNvPr id="9" name="Picture 8" descr="A logo with a person in the middle&#10;&#10;Description automatically generated">
            <a:extLst>
              <a:ext uri="{FF2B5EF4-FFF2-40B4-BE49-F238E27FC236}">
                <a16:creationId xmlns:a16="http://schemas.microsoft.com/office/drawing/2014/main" id="{3E880E35-B253-41B2-5059-0044656486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116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146" name="Picture 2" descr="Free Children Nature photo and picture">
            <a:extLst>
              <a:ext uri="{FF2B5EF4-FFF2-40B4-BE49-F238E27FC236}">
                <a16:creationId xmlns:a16="http://schemas.microsoft.com/office/drawing/2014/main" id="{55ECA9D1-5AF6-66DE-DE10-70B10AD89A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052" b="1679"/>
          <a:stretch>
            <a:fillRect/>
          </a:stretch>
        </p:blipFill>
        <p:spPr bwMode="auto">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837623-4C35-32CD-BCD5-F40686AF0DF9}"/>
              </a:ext>
            </a:extLst>
          </p:cNvPr>
          <p:cNvSpPr>
            <a:spLocks noGrp="1"/>
          </p:cNvSpPr>
          <p:nvPr>
            <p:ph type="title"/>
          </p:nvPr>
        </p:nvSpPr>
        <p:spPr>
          <a:xfrm>
            <a:off x="5801709" y="3159719"/>
            <a:ext cx="5552090" cy="1336081"/>
          </a:xfrm>
        </p:spPr>
        <p:txBody>
          <a:bodyPr anchor="b">
            <a:normAutofit/>
          </a:bodyPr>
          <a:lstStyle/>
          <a:p>
            <a:r>
              <a:rPr lang="en-US" dirty="0" err="1"/>
              <a:t>Jeugdag</a:t>
            </a:r>
            <a:r>
              <a:rPr lang="en-US" dirty="0"/>
              <a:t> (16 Junie)</a:t>
            </a:r>
          </a:p>
        </p:txBody>
      </p:sp>
      <p:sp>
        <p:nvSpPr>
          <p:cNvPr id="3" name="Content Placeholder 2">
            <a:extLst>
              <a:ext uri="{FF2B5EF4-FFF2-40B4-BE49-F238E27FC236}">
                <a16:creationId xmlns:a16="http://schemas.microsoft.com/office/drawing/2014/main" id="{9DC8E089-D059-F813-D2FB-F3894FAB4D0C}"/>
              </a:ext>
            </a:extLst>
          </p:cNvPr>
          <p:cNvSpPr>
            <a:spLocks noGrp="1"/>
          </p:cNvSpPr>
          <p:nvPr>
            <p:ph idx="1"/>
          </p:nvPr>
        </p:nvSpPr>
        <p:spPr>
          <a:xfrm>
            <a:off x="5801709" y="4572000"/>
            <a:ext cx="5552089" cy="1647825"/>
          </a:xfrm>
        </p:spPr>
        <p:txBody>
          <a:bodyPr>
            <a:normAutofit/>
          </a:bodyPr>
          <a:lstStyle/>
          <a:p>
            <a:pPr marL="0" indent="0">
              <a:buClr>
                <a:srgbClr val="000000"/>
              </a:buClr>
              <a:buNone/>
            </a:pPr>
            <a:r>
              <a:rPr lang="en-GB" sz="2000" dirty="0">
                <a:latin typeface="Calibri" panose="020F0502020204030204" pitchFamily="34" charset="0"/>
              </a:rPr>
              <a:t>Kyk: </a:t>
            </a:r>
            <a:r>
              <a:rPr lang="en-GB" sz="2000" b="1" dirty="0">
                <a:latin typeface="Calibri" panose="020F0502020204030204" pitchFamily="34" charset="0"/>
              </a:rPr>
              <a:t>Why do we celebrate Youth Day? </a:t>
            </a:r>
          </a:p>
          <a:p>
            <a:pPr marL="0" indent="0">
              <a:buClr>
                <a:srgbClr val="000000"/>
              </a:buClr>
              <a:buNone/>
            </a:pPr>
            <a:r>
              <a:rPr lang="en-GB" sz="2000" dirty="0">
                <a:latin typeface="Calibri" panose="020F0502020204030204" pitchFamily="34" charset="0"/>
                <a:hlinkClick r:id="rId4"/>
              </a:rPr>
              <a:t>https://www.youtube.com/watch?v=XxgqSWapzLo</a:t>
            </a:r>
            <a:r>
              <a:rPr lang="en-GB" sz="2000" dirty="0">
                <a:latin typeface="Calibri" panose="020F0502020204030204" pitchFamily="34" charset="0"/>
              </a:rPr>
              <a:t>  </a:t>
            </a:r>
          </a:p>
          <a:p>
            <a:pPr marL="0" indent="0">
              <a:buClr>
                <a:srgbClr val="000000"/>
              </a:buClr>
              <a:buNone/>
            </a:pPr>
            <a:r>
              <a:rPr lang="en-GB" sz="2000" dirty="0">
                <a:latin typeface="Calibri" panose="020F0502020204030204" pitchFamily="34" charset="0"/>
              </a:rPr>
              <a:t>(2 min 09 </a:t>
            </a:r>
            <a:r>
              <a:rPr lang="en-GB" sz="2000" dirty="0" err="1">
                <a:latin typeface="Calibri" panose="020F0502020204030204" pitchFamily="34" charset="0"/>
              </a:rPr>
              <a:t>sek</a:t>
            </a:r>
            <a:r>
              <a:rPr lang="en-GB" sz="2000" dirty="0">
                <a:latin typeface="Calibri" panose="020F0502020204030204" pitchFamily="34" charset="0"/>
              </a:rPr>
              <a:t>.)</a:t>
            </a:r>
          </a:p>
          <a:p>
            <a:endParaRPr lang="en-US" sz="2000" dirty="0"/>
          </a:p>
        </p:txBody>
      </p:sp>
      <p:pic>
        <p:nvPicPr>
          <p:cNvPr id="4" name="Picture 3" descr="A logo with a person in the middle&#10;&#10;Description automatically generated">
            <a:extLst>
              <a:ext uri="{FF2B5EF4-FFF2-40B4-BE49-F238E27FC236}">
                <a16:creationId xmlns:a16="http://schemas.microsoft.com/office/drawing/2014/main" id="{C478511A-F44F-3BF3-4508-40892BD811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3388" y="-153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161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29" name="Straight Connector 28">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35" name="Oval 34">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45" name="Straight Connector 44">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50" name="Rectangle 49">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53" name="Straight Connector 52">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A470923A-8AE2-848D-7650-C8A509D0466D}"/>
              </a:ext>
            </a:extLst>
          </p:cNvPr>
          <p:cNvSpPr>
            <a:spLocks noGrp="1"/>
          </p:cNvSpPr>
          <p:nvPr>
            <p:ph type="title"/>
          </p:nvPr>
        </p:nvSpPr>
        <p:spPr>
          <a:xfrm>
            <a:off x="630936" y="495992"/>
            <a:ext cx="4195140" cy="5638831"/>
          </a:xfrm>
          <a:noFill/>
        </p:spPr>
        <p:txBody>
          <a:bodyPr anchor="ctr">
            <a:normAutofit/>
          </a:bodyPr>
          <a:lstStyle/>
          <a:p>
            <a:r>
              <a:rPr lang="en-US" sz="4800" dirty="0" err="1"/>
              <a:t>Werkersdag</a:t>
            </a:r>
            <a:r>
              <a:rPr lang="en-US" sz="4800" dirty="0"/>
              <a:t> </a:t>
            </a:r>
            <a:br>
              <a:rPr lang="en-US" sz="4800" dirty="0"/>
            </a:br>
            <a:r>
              <a:rPr lang="en-US" sz="4800" dirty="0"/>
              <a:t>(1 Mei)</a:t>
            </a:r>
          </a:p>
        </p:txBody>
      </p:sp>
      <p:graphicFrame>
        <p:nvGraphicFramePr>
          <p:cNvPr id="6" name="Rectangle 1">
            <a:extLst>
              <a:ext uri="{FF2B5EF4-FFF2-40B4-BE49-F238E27FC236}">
                <a16:creationId xmlns:a16="http://schemas.microsoft.com/office/drawing/2014/main" id="{B6F1F001-7B79-67DC-1564-AD67D6261646}"/>
              </a:ext>
            </a:extLst>
          </p:cNvPr>
          <p:cNvGraphicFramePr>
            <a:graphicFrameLocks noGrp="1"/>
          </p:cNvGraphicFramePr>
          <p:nvPr>
            <p:ph idx="1"/>
            <p:extLst>
              <p:ext uri="{D42A27DB-BD31-4B8C-83A1-F6EECF244321}">
                <p14:modId xmlns:p14="http://schemas.microsoft.com/office/powerpoint/2010/main" val="1548395012"/>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logo with a person in the middle&#10;&#10;Description automatically generated">
            <a:extLst>
              <a:ext uri="{FF2B5EF4-FFF2-40B4-BE49-F238E27FC236}">
                <a16:creationId xmlns:a16="http://schemas.microsoft.com/office/drawing/2014/main" id="{904372A9-7801-C239-E0DA-4C98102E45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3741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25"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F8B82BF-28B2-F3FD-428E-41B7B734C650}"/>
              </a:ext>
            </a:extLst>
          </p:cNvPr>
          <p:cNvPicPr>
            <a:picLocks noChangeAspect="1"/>
          </p:cNvPicPr>
          <p:nvPr/>
        </p:nvPicPr>
        <p:blipFill>
          <a:blip r:embed="rId3">
            <a:alphaModFix amt="40000"/>
          </a:blip>
          <a:srcRect t="11037" b="4693"/>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6D08C469-DD5A-DD9A-A30F-E8DB14D561FA}"/>
              </a:ext>
            </a:extLst>
          </p:cNvPr>
          <p:cNvSpPr>
            <a:spLocks noGrp="1"/>
          </p:cNvSpPr>
          <p:nvPr>
            <p:ph type="title"/>
          </p:nvPr>
        </p:nvSpPr>
        <p:spPr>
          <a:xfrm>
            <a:off x="841249" y="941832"/>
            <a:ext cx="10506456" cy="2057400"/>
          </a:xfrm>
        </p:spPr>
        <p:txBody>
          <a:bodyPr anchor="b">
            <a:normAutofit/>
          </a:bodyPr>
          <a:lstStyle/>
          <a:p>
            <a:r>
              <a:rPr lang="en-US" sz="5000" dirty="0" err="1">
                <a:solidFill>
                  <a:schemeClr val="bg1"/>
                </a:solidFill>
              </a:rPr>
              <a:t>Vrouedag</a:t>
            </a:r>
            <a:r>
              <a:rPr lang="en-US" sz="5000" dirty="0">
                <a:solidFill>
                  <a:schemeClr val="bg1"/>
                </a:solidFill>
              </a:rPr>
              <a:t> (9 Augustus)</a:t>
            </a:r>
          </a:p>
        </p:txBody>
      </p:sp>
      <p:sp>
        <p:nvSpPr>
          <p:cNvPr id="8226" name="Rectangle 82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224" name="Rectangle 822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1">
            <a:extLst>
              <a:ext uri="{FF2B5EF4-FFF2-40B4-BE49-F238E27FC236}">
                <a16:creationId xmlns:a16="http://schemas.microsoft.com/office/drawing/2014/main" id="{91563299-F2EA-C756-0577-358396011B0F}"/>
              </a:ext>
            </a:extLst>
          </p:cNvPr>
          <p:cNvSpPr>
            <a:spLocks noGrp="1" noChangeArrowheads="1"/>
          </p:cNvSpPr>
          <p:nvPr>
            <p:ph idx="1"/>
          </p:nvPr>
        </p:nvSpPr>
        <p:spPr bwMode="auto">
          <a:xfrm>
            <a:off x="841248" y="3502152"/>
            <a:ext cx="10506456" cy="267004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600"/>
              </a:spcAft>
            </a:pPr>
            <a:r>
              <a:rPr kumimoji="0" lang="nl-NL" altLang="en-US" b="0" i="0" u="none" strike="noStrike" cap="none" normalizeH="0" baseline="0" dirty="0">
                <a:ln>
                  <a:noFill/>
                </a:ln>
                <a:solidFill>
                  <a:schemeClr val="bg1"/>
                </a:solidFill>
                <a:effectLst/>
                <a:latin typeface="Arial" panose="020B0604020202020204" pitchFamily="34" charset="0"/>
              </a:rPr>
              <a:t>Op 9 Augustus 1956 het sowat 20 000 vroue na die Uniegeboue in Pretoria gemars teen paswette.</a:t>
            </a:r>
          </a:p>
          <a:p>
            <a:pPr eaLnBrk="0" fontAlgn="base" hangingPunct="0">
              <a:spcBef>
                <a:spcPct val="0"/>
              </a:spcBef>
              <a:spcAft>
                <a:spcPts val="600"/>
              </a:spcAft>
            </a:pPr>
            <a:r>
              <a:rPr kumimoji="0" lang="nl-NL" altLang="en-US" b="0" i="0" u="none" strike="noStrike" cap="none" normalizeH="0" baseline="0" dirty="0">
                <a:ln>
                  <a:noFill/>
                </a:ln>
                <a:solidFill>
                  <a:schemeClr val="bg1"/>
                </a:solidFill>
                <a:effectLst/>
                <a:latin typeface="Arial" panose="020B0604020202020204" pitchFamily="34" charset="0"/>
              </a:rPr>
              <a:t>Hul moedige optrede was ’n keerpunt in die stryd vir gelykheid.</a:t>
            </a:r>
          </a:p>
          <a:p>
            <a:pPr eaLnBrk="0" fontAlgn="base" hangingPunct="0">
              <a:spcBef>
                <a:spcPct val="0"/>
              </a:spcBef>
              <a:spcAft>
                <a:spcPts val="600"/>
              </a:spcAft>
            </a:pPr>
            <a:r>
              <a:rPr kumimoji="0" lang="nl-NL" altLang="en-US" b="0" i="0" u="none" strike="noStrike" cap="none" normalizeH="0" baseline="0" dirty="0">
                <a:ln>
                  <a:noFill/>
                </a:ln>
                <a:solidFill>
                  <a:schemeClr val="bg1"/>
                </a:solidFill>
                <a:effectLst/>
                <a:latin typeface="Arial" panose="020B0604020202020204" pitchFamily="34" charset="0"/>
              </a:rPr>
              <a:t>Vandag eer Vrouedag die bydraes van vroue, die vooruitgang in vroueregte, en die uitdagings wat steeds bestaan</a:t>
            </a:r>
            <a:endParaRPr kumimoji="0" lang="en-US" altLang="en-US" b="0" i="0" u="none" strike="noStrike" cap="none" normalizeH="0" baseline="0" dirty="0">
              <a:ln>
                <a:noFill/>
              </a:ln>
              <a:solidFill>
                <a:schemeClr val="bg1"/>
              </a:solidFill>
              <a:effectLst/>
              <a:latin typeface="Arial" panose="020B0604020202020204" pitchFamily="34" charset="0"/>
            </a:endParaRPr>
          </a:p>
        </p:txBody>
      </p:sp>
      <p:pic>
        <p:nvPicPr>
          <p:cNvPr id="7" name="Picture 6" descr="A logo with a person in the middle&#10;&#10;Description automatically generated">
            <a:extLst>
              <a:ext uri="{FF2B5EF4-FFF2-40B4-BE49-F238E27FC236}">
                <a16:creationId xmlns:a16="http://schemas.microsoft.com/office/drawing/2014/main" id="{A8918C71-5DA4-3F05-17F0-A0E74EEF67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132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9" name="Picture 3" descr="Free Africa Continent photo and picture">
            <a:extLst>
              <a:ext uri="{FF2B5EF4-FFF2-40B4-BE49-F238E27FC236}">
                <a16:creationId xmlns:a16="http://schemas.microsoft.com/office/drawing/2014/main" id="{16E2DB69-1A26-A408-5D55-5E0B55109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474" r="7808" b="1"/>
          <a:stretch>
            <a:fillRect/>
          </a:stretch>
        </p:blipFill>
        <p:spPr bwMode="auto">
          <a:xfrm>
            <a:off x="-1" y="-2"/>
            <a:ext cx="5410198" cy="6858002"/>
          </a:xfrm>
          <a:prstGeom prst="rect">
            <a:avLst/>
          </a:prstGeom>
          <a:noFill/>
          <a:extLst>
            <a:ext uri="{909E8E84-426E-40DD-AFC4-6F175D3DCCD1}">
              <a14:hiddenFill xmlns:a14="http://schemas.microsoft.com/office/drawing/2010/main">
                <a:solidFill>
                  <a:srgbClr val="FFFFFF"/>
                </a:solidFill>
              </a14:hiddenFill>
            </a:ext>
          </a:extLst>
        </p:spPr>
      </p:pic>
      <p:sp useBgFill="1">
        <p:nvSpPr>
          <p:cNvPr id="9226" name="Rectangle 9225">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8A9BF8-3240-C9C0-D634-FDF1D3E93EC3}"/>
              </a:ext>
            </a:extLst>
          </p:cNvPr>
          <p:cNvSpPr>
            <a:spLocks noGrp="1"/>
          </p:cNvSpPr>
          <p:nvPr>
            <p:ph type="title"/>
          </p:nvPr>
        </p:nvSpPr>
        <p:spPr>
          <a:xfrm>
            <a:off x="6115317" y="405685"/>
            <a:ext cx="5464968" cy="1559301"/>
          </a:xfrm>
        </p:spPr>
        <p:txBody>
          <a:bodyPr>
            <a:normAutofit/>
          </a:bodyPr>
          <a:lstStyle/>
          <a:p>
            <a:r>
              <a:rPr lang="en-US" sz="4000" dirty="0" err="1"/>
              <a:t>Afrikadag</a:t>
            </a:r>
            <a:r>
              <a:rPr lang="en-US" sz="4000" dirty="0"/>
              <a:t> (25 Mei)</a:t>
            </a:r>
          </a:p>
        </p:txBody>
      </p:sp>
      <p:graphicFrame>
        <p:nvGraphicFramePr>
          <p:cNvPr id="6" name="Rectangle 1">
            <a:extLst>
              <a:ext uri="{FF2B5EF4-FFF2-40B4-BE49-F238E27FC236}">
                <a16:creationId xmlns:a16="http://schemas.microsoft.com/office/drawing/2014/main" id="{6FE75003-A7AF-73D5-A779-1D15E9642C68}"/>
              </a:ext>
            </a:extLst>
          </p:cNvPr>
          <p:cNvGraphicFramePr>
            <a:graphicFrameLocks noGrp="1"/>
          </p:cNvGraphicFramePr>
          <p:nvPr>
            <p:ph idx="1"/>
            <p:extLst>
              <p:ext uri="{D42A27DB-BD31-4B8C-83A1-F6EECF244321}">
                <p14:modId xmlns:p14="http://schemas.microsoft.com/office/powerpoint/2010/main" val="1000682851"/>
              </p:ext>
            </p:extLst>
          </p:nvPr>
        </p:nvGraphicFramePr>
        <p:xfrm>
          <a:off x="5858567" y="1630490"/>
          <a:ext cx="5978467" cy="48218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A logo with a person in the middle&#10;&#10;Description automatically generated">
            <a:extLst>
              <a:ext uri="{FF2B5EF4-FFF2-40B4-BE49-F238E27FC236}">
                <a16:creationId xmlns:a16="http://schemas.microsoft.com/office/drawing/2014/main" id="{CA2C1F6B-5FCA-4CB3-477A-D9AAC6007F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02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0" name="Rectangle 1024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5A497-3027-27C3-A7CE-26B4D823704A}"/>
              </a:ext>
            </a:extLst>
          </p:cNvPr>
          <p:cNvSpPr>
            <a:spLocks noGrp="1"/>
          </p:cNvSpPr>
          <p:nvPr>
            <p:ph type="title"/>
          </p:nvPr>
        </p:nvSpPr>
        <p:spPr>
          <a:xfrm>
            <a:off x="838201" y="365125"/>
            <a:ext cx="5251316" cy="1807305"/>
          </a:xfrm>
        </p:spPr>
        <p:txBody>
          <a:bodyPr>
            <a:normAutofit/>
          </a:bodyPr>
          <a:lstStyle/>
          <a:p>
            <a:r>
              <a:rPr lang="en-US" dirty="0"/>
              <a:t>Nelson </a:t>
            </a:r>
            <a:r>
              <a:rPr lang="en-US" dirty="0" err="1"/>
              <a:t>Mandeladag</a:t>
            </a:r>
            <a:r>
              <a:rPr lang="en-US" dirty="0"/>
              <a:t> (18 Julie)</a:t>
            </a:r>
          </a:p>
        </p:txBody>
      </p:sp>
      <p:sp>
        <p:nvSpPr>
          <p:cNvPr id="3" name="Content Placeholder 2">
            <a:extLst>
              <a:ext uri="{FF2B5EF4-FFF2-40B4-BE49-F238E27FC236}">
                <a16:creationId xmlns:a16="http://schemas.microsoft.com/office/drawing/2014/main" id="{8211C31F-B863-9D74-7C97-42E033E2EA11}"/>
              </a:ext>
            </a:extLst>
          </p:cNvPr>
          <p:cNvSpPr>
            <a:spLocks noGrp="1"/>
          </p:cNvSpPr>
          <p:nvPr>
            <p:ph idx="1"/>
          </p:nvPr>
        </p:nvSpPr>
        <p:spPr>
          <a:xfrm>
            <a:off x="838200" y="1847461"/>
            <a:ext cx="5124586" cy="4329502"/>
          </a:xfrm>
        </p:spPr>
        <p:txBody>
          <a:bodyPr>
            <a:normAutofit/>
          </a:bodyPr>
          <a:lstStyle/>
          <a:p>
            <a:pPr>
              <a:buClr>
                <a:srgbClr val="000000"/>
              </a:buClr>
            </a:pPr>
            <a:endParaRPr lang="en-GB" sz="1900" dirty="0">
              <a:latin typeface="Calibri" panose="020F0502020204030204" pitchFamily="34" charset="0"/>
            </a:endParaRPr>
          </a:p>
          <a:p>
            <a:pPr>
              <a:buClr>
                <a:srgbClr val="000000"/>
              </a:buClr>
            </a:pPr>
            <a:r>
              <a:rPr lang="en-US" sz="1900" dirty="0" err="1">
                <a:latin typeface="Calibri" panose="020F0502020204030204" pitchFamily="34" charset="0"/>
              </a:rPr>
              <a:t>Gevier</a:t>
            </a:r>
            <a:r>
              <a:rPr lang="en-US" sz="1900" dirty="0">
                <a:latin typeface="Calibri" panose="020F0502020204030204" pitchFamily="34" charset="0"/>
              </a:rPr>
              <a:t> op Nelson Mandela se </a:t>
            </a:r>
            <a:r>
              <a:rPr lang="en-US" sz="1900" dirty="0" err="1">
                <a:latin typeface="Calibri" panose="020F0502020204030204" pitchFamily="34" charset="0"/>
              </a:rPr>
              <a:t>verjaardag</a:t>
            </a:r>
            <a:r>
              <a:rPr lang="en-US" sz="1900" dirty="0">
                <a:latin typeface="Calibri" panose="020F0502020204030204" pitchFamily="34" charset="0"/>
              </a:rPr>
              <a:t>.</a:t>
            </a:r>
          </a:p>
          <a:p>
            <a:pPr>
              <a:buClr>
                <a:srgbClr val="000000"/>
              </a:buClr>
            </a:pPr>
            <a:r>
              <a:rPr lang="en-US" sz="1900" dirty="0">
                <a:latin typeface="Calibri" panose="020F0502020204030204" pitchFamily="34" charset="0"/>
              </a:rPr>
              <a:t>Die </a:t>
            </a:r>
            <a:r>
              <a:rPr lang="en-US" sz="1900" dirty="0" err="1">
                <a:latin typeface="Calibri" panose="020F0502020204030204" pitchFamily="34" charset="0"/>
              </a:rPr>
              <a:t>Verenigde</a:t>
            </a:r>
            <a:r>
              <a:rPr lang="en-US" sz="1900" dirty="0">
                <a:latin typeface="Calibri" panose="020F0502020204030204" pitchFamily="34" charset="0"/>
              </a:rPr>
              <a:t> </a:t>
            </a:r>
            <a:r>
              <a:rPr lang="en-US" sz="1900" dirty="0" err="1">
                <a:latin typeface="Calibri" panose="020F0502020204030204" pitchFamily="34" charset="0"/>
              </a:rPr>
              <a:t>Nasies</a:t>
            </a:r>
            <a:r>
              <a:rPr lang="en-US" sz="1900" dirty="0">
                <a:latin typeface="Calibri" panose="020F0502020204030204" pitchFamily="34" charset="0"/>
              </a:rPr>
              <a:t> het Mandela-</a:t>
            </a:r>
            <a:r>
              <a:rPr lang="en-US" sz="1900" dirty="0" err="1">
                <a:latin typeface="Calibri" panose="020F0502020204030204" pitchFamily="34" charset="0"/>
              </a:rPr>
              <a:t>dag</a:t>
            </a:r>
            <a:r>
              <a:rPr lang="en-US" sz="1900" dirty="0">
                <a:latin typeface="Calibri" panose="020F0502020204030204" pitchFamily="34" charset="0"/>
              </a:rPr>
              <a:t> in 2009 as </a:t>
            </a:r>
            <a:r>
              <a:rPr lang="en-US" sz="1900" dirty="0" err="1">
                <a:latin typeface="Calibri" panose="020F0502020204030204" pitchFamily="34" charset="0"/>
              </a:rPr>
              <a:t>internasionale</a:t>
            </a:r>
            <a:r>
              <a:rPr lang="en-US" sz="1900" dirty="0">
                <a:latin typeface="Calibri" panose="020F0502020204030204" pitchFamily="34" charset="0"/>
              </a:rPr>
              <a:t> </a:t>
            </a:r>
            <a:r>
              <a:rPr lang="en-US" sz="1900" dirty="0" err="1">
                <a:latin typeface="Calibri" panose="020F0502020204030204" pitchFamily="34" charset="0"/>
              </a:rPr>
              <a:t>dag</a:t>
            </a:r>
            <a:r>
              <a:rPr lang="en-US" sz="1900" dirty="0">
                <a:latin typeface="Calibri" panose="020F0502020204030204" pitchFamily="34" charset="0"/>
              </a:rPr>
              <a:t> </a:t>
            </a:r>
            <a:r>
              <a:rPr lang="en-US" sz="1900" dirty="0" err="1">
                <a:latin typeface="Calibri" panose="020F0502020204030204" pitchFamily="34" charset="0"/>
              </a:rPr>
              <a:t>verklaar</a:t>
            </a:r>
            <a:r>
              <a:rPr lang="en-US" sz="1900" dirty="0">
                <a:latin typeface="Calibri" panose="020F0502020204030204" pitchFamily="34" charset="0"/>
              </a:rPr>
              <a:t>.</a:t>
            </a:r>
          </a:p>
          <a:p>
            <a:pPr>
              <a:buClr>
                <a:srgbClr val="000000"/>
              </a:buClr>
            </a:pPr>
            <a:r>
              <a:rPr lang="en-US" sz="1900" dirty="0" err="1">
                <a:latin typeface="Calibri" panose="020F0502020204030204" pitchFamily="34" charset="0"/>
              </a:rPr>
              <a:t>Eerste</a:t>
            </a:r>
            <a:r>
              <a:rPr lang="en-US" sz="1900" dirty="0">
                <a:latin typeface="Calibri" panose="020F0502020204030204" pitchFamily="34" charset="0"/>
              </a:rPr>
              <a:t> </a:t>
            </a:r>
            <a:r>
              <a:rPr lang="en-US" sz="1900" dirty="0" err="1">
                <a:latin typeface="Calibri" panose="020F0502020204030204" pitchFamily="34" charset="0"/>
              </a:rPr>
              <a:t>wêreldwye</a:t>
            </a:r>
            <a:r>
              <a:rPr lang="en-US" sz="1900" dirty="0">
                <a:latin typeface="Calibri" panose="020F0502020204030204" pitchFamily="34" charset="0"/>
              </a:rPr>
              <a:t> </a:t>
            </a:r>
            <a:r>
              <a:rPr lang="en-US" sz="1900" dirty="0" err="1">
                <a:latin typeface="Calibri" panose="020F0502020204030204" pitchFamily="34" charset="0"/>
              </a:rPr>
              <a:t>viering</a:t>
            </a:r>
            <a:r>
              <a:rPr lang="en-US" sz="1900" dirty="0">
                <a:latin typeface="Calibri" panose="020F0502020204030204" pitchFamily="34" charset="0"/>
              </a:rPr>
              <a:t> was op 18 Julie 2010.</a:t>
            </a:r>
          </a:p>
          <a:p>
            <a:pPr>
              <a:buClr>
                <a:srgbClr val="000000"/>
              </a:buClr>
            </a:pPr>
            <a:r>
              <a:rPr lang="en-US" sz="1900" dirty="0">
                <a:latin typeface="Calibri" panose="020F0502020204030204" pitchFamily="34" charset="0"/>
              </a:rPr>
              <a:t>Mandela-</a:t>
            </a:r>
            <a:r>
              <a:rPr lang="en-US" sz="1900" dirty="0" err="1">
                <a:latin typeface="Calibri" panose="020F0502020204030204" pitchFamily="34" charset="0"/>
              </a:rPr>
              <a:t>dag</a:t>
            </a:r>
            <a:r>
              <a:rPr lang="en-US" sz="1900" dirty="0">
                <a:latin typeface="Calibri" panose="020F0502020204030204" pitchFamily="34" charset="0"/>
              </a:rPr>
              <a:t> </a:t>
            </a:r>
            <a:r>
              <a:rPr lang="en-US" sz="1900" dirty="0" err="1">
                <a:latin typeface="Calibri" panose="020F0502020204030204" pitchFamily="34" charset="0"/>
              </a:rPr>
              <a:t>vra</a:t>
            </a:r>
            <a:r>
              <a:rPr lang="en-US" sz="1900" dirty="0">
                <a:latin typeface="Calibri" panose="020F0502020204030204" pitchFamily="34" charset="0"/>
              </a:rPr>
              <a:t> </a:t>
            </a:r>
            <a:r>
              <a:rPr lang="en-US" sz="1900" dirty="0" err="1">
                <a:latin typeface="Calibri" panose="020F0502020204030204" pitchFamily="34" charset="0"/>
              </a:rPr>
              <a:t>mense</a:t>
            </a:r>
            <a:r>
              <a:rPr lang="en-US" sz="1900" dirty="0">
                <a:latin typeface="Calibri" panose="020F0502020204030204" pitchFamily="34" charset="0"/>
              </a:rPr>
              <a:t> om </a:t>
            </a:r>
            <a:r>
              <a:rPr lang="en-US" sz="1900" dirty="0" err="1">
                <a:latin typeface="Calibri" panose="020F0502020204030204" pitchFamily="34" charset="0"/>
              </a:rPr>
              <a:t>sy</a:t>
            </a:r>
            <a:r>
              <a:rPr lang="en-US" sz="1900" dirty="0">
                <a:latin typeface="Calibri" panose="020F0502020204030204" pitchFamily="34" charset="0"/>
              </a:rPr>
              <a:t> </a:t>
            </a:r>
            <a:r>
              <a:rPr lang="en-US" sz="1900" dirty="0" err="1">
                <a:latin typeface="Calibri" panose="020F0502020204030204" pitchFamily="34" charset="0"/>
              </a:rPr>
              <a:t>waardes</a:t>
            </a:r>
            <a:r>
              <a:rPr lang="en-US" sz="1900" dirty="0">
                <a:latin typeface="Calibri" panose="020F0502020204030204" pitchFamily="34" charset="0"/>
              </a:rPr>
              <a:t> </a:t>
            </a:r>
            <a:r>
              <a:rPr lang="en-US" sz="1900" dirty="0" err="1">
                <a:latin typeface="Calibri" panose="020F0502020204030204" pitchFamily="34" charset="0"/>
              </a:rPr>
              <a:t>te</a:t>
            </a:r>
            <a:r>
              <a:rPr lang="en-US" sz="1900" dirty="0">
                <a:latin typeface="Calibri" panose="020F0502020204030204" pitchFamily="34" charset="0"/>
              </a:rPr>
              <a:t> </a:t>
            </a:r>
            <a:r>
              <a:rPr lang="en-US" sz="1900" dirty="0" err="1">
                <a:latin typeface="Calibri" panose="020F0502020204030204" pitchFamily="34" charset="0"/>
              </a:rPr>
              <a:t>eer</a:t>
            </a:r>
            <a:r>
              <a:rPr lang="en-US" sz="1900" dirty="0">
                <a:latin typeface="Calibri" panose="020F0502020204030204" pitchFamily="34" charset="0"/>
              </a:rPr>
              <a:t> </a:t>
            </a:r>
            <a:r>
              <a:rPr lang="en-US" sz="1900" dirty="0" err="1">
                <a:latin typeface="Calibri" panose="020F0502020204030204" pitchFamily="34" charset="0"/>
              </a:rPr>
              <a:t>deur</a:t>
            </a:r>
            <a:r>
              <a:rPr lang="en-US" sz="1900" dirty="0">
                <a:latin typeface="Calibri" panose="020F0502020204030204" pitchFamily="34" charset="0"/>
              </a:rPr>
              <a:t> </a:t>
            </a:r>
            <a:r>
              <a:rPr lang="en-US" sz="1900" dirty="0" err="1">
                <a:latin typeface="Calibri" panose="020F0502020204030204" pitchFamily="34" charset="0"/>
              </a:rPr>
              <a:t>gemeenskapsdiens</a:t>
            </a:r>
            <a:r>
              <a:rPr lang="en-US" sz="1900" dirty="0">
                <a:latin typeface="Calibri" panose="020F0502020204030204" pitchFamily="34" charset="0"/>
              </a:rPr>
              <a:t> </a:t>
            </a:r>
            <a:r>
              <a:rPr lang="en-US" sz="1900" dirty="0" err="1">
                <a:latin typeface="Calibri" panose="020F0502020204030204" pitchFamily="34" charset="0"/>
              </a:rPr>
              <a:t>en</a:t>
            </a:r>
            <a:r>
              <a:rPr lang="en-US" sz="1900" dirty="0">
                <a:latin typeface="Calibri" panose="020F0502020204030204" pitchFamily="34" charset="0"/>
              </a:rPr>
              <a:t> </a:t>
            </a:r>
            <a:r>
              <a:rPr lang="en-US" sz="1900" dirty="0" err="1">
                <a:latin typeface="Calibri" panose="020F0502020204030204" pitchFamily="34" charset="0"/>
              </a:rPr>
              <a:t>liefdadigheidswerk</a:t>
            </a:r>
            <a:r>
              <a:rPr lang="en-US" sz="1900" dirty="0">
                <a:latin typeface="Calibri" panose="020F0502020204030204" pitchFamily="34" charset="0"/>
              </a:rPr>
              <a:t>.</a:t>
            </a:r>
          </a:p>
          <a:p>
            <a:pPr marL="0" indent="0">
              <a:buClr>
                <a:srgbClr val="000000"/>
              </a:buClr>
              <a:buNone/>
            </a:pPr>
            <a:endParaRPr lang="en-GB" sz="1900" dirty="0">
              <a:latin typeface="Calibri" panose="020F0502020204030204" pitchFamily="34" charset="0"/>
            </a:endParaRPr>
          </a:p>
          <a:p>
            <a:pPr marL="0" indent="0">
              <a:buClr>
                <a:srgbClr val="000000"/>
              </a:buClr>
              <a:buNone/>
            </a:pPr>
            <a:r>
              <a:rPr lang="en-GB" sz="1900" dirty="0">
                <a:latin typeface="Calibri" panose="020F0502020204030204" pitchFamily="34" charset="0"/>
              </a:rPr>
              <a:t>Kyk: </a:t>
            </a:r>
            <a:r>
              <a:rPr lang="en-GB" sz="1900" b="1" dirty="0">
                <a:latin typeface="Calibri" panose="020F0502020204030204" pitchFamily="34" charset="0"/>
              </a:rPr>
              <a:t>Mandela Day | Who was Nelson Mandela? | Twinkl Kids TV</a:t>
            </a:r>
          </a:p>
          <a:p>
            <a:pPr marL="0" indent="0">
              <a:buClr>
                <a:srgbClr val="000000"/>
              </a:buClr>
              <a:buNone/>
            </a:pPr>
            <a:r>
              <a:rPr lang="en-GB" sz="1900" dirty="0">
                <a:latin typeface="Calibri" panose="020F0502020204030204" pitchFamily="34" charset="0"/>
                <a:hlinkClick r:id="rId3"/>
              </a:rPr>
              <a:t>https://www.youtube.com/watch?v=iiqFMx1_abc</a:t>
            </a:r>
            <a:r>
              <a:rPr lang="en-GB" sz="1900" dirty="0">
                <a:latin typeface="Calibri" panose="020F0502020204030204" pitchFamily="34" charset="0"/>
              </a:rPr>
              <a:t>  </a:t>
            </a:r>
          </a:p>
          <a:p>
            <a:pPr marL="0" indent="0">
              <a:buClr>
                <a:srgbClr val="000000"/>
              </a:buClr>
              <a:buNone/>
            </a:pPr>
            <a:r>
              <a:rPr lang="en-GB" sz="1900" dirty="0">
                <a:latin typeface="Calibri" panose="020F0502020204030204" pitchFamily="34" charset="0"/>
              </a:rPr>
              <a:t>(2 min 39 </a:t>
            </a:r>
            <a:r>
              <a:rPr lang="en-GB" sz="1900" dirty="0" err="1">
                <a:latin typeface="Calibri" panose="020F0502020204030204" pitchFamily="34" charset="0"/>
              </a:rPr>
              <a:t>sek</a:t>
            </a:r>
            <a:r>
              <a:rPr lang="en-GB" sz="1900" dirty="0">
                <a:latin typeface="Calibri" panose="020F0502020204030204" pitchFamily="34" charset="0"/>
              </a:rPr>
              <a:t>.)</a:t>
            </a:r>
          </a:p>
          <a:p>
            <a:endParaRPr lang="en-US" sz="1400" dirty="0"/>
          </a:p>
        </p:txBody>
      </p:sp>
      <p:pic>
        <p:nvPicPr>
          <p:cNvPr id="10245" name="Picture 5" descr="Free Nelson Mandela Statue photo and picture">
            <a:extLst>
              <a:ext uri="{FF2B5EF4-FFF2-40B4-BE49-F238E27FC236}">
                <a16:creationId xmlns:a16="http://schemas.microsoft.com/office/drawing/2014/main" id="{105EAE14-AA96-F1E0-F812-7B6F90306C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800" r="-1" b="15141"/>
          <a:stretch>
            <a:fillRect/>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6" descr="A logo with a person in the middle&#10;&#10;Description automatically generated">
            <a:extLst>
              <a:ext uri="{FF2B5EF4-FFF2-40B4-BE49-F238E27FC236}">
                <a16:creationId xmlns:a16="http://schemas.microsoft.com/office/drawing/2014/main" id="{09AC37FD-04C2-ED34-F601-80AC8DC322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526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6" name="Rectangle 1127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7" name="Picture 3" descr="Free People Crowd photo and picture">
            <a:extLst>
              <a:ext uri="{FF2B5EF4-FFF2-40B4-BE49-F238E27FC236}">
                <a16:creationId xmlns:a16="http://schemas.microsoft.com/office/drawing/2014/main" id="{788B99BB-D14D-DAC9-7744-F32602F257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882" b="-1"/>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277" name="Rectangle 1127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D0A28F-5ED3-019D-347A-6E93B470EB08}"/>
              </a:ext>
            </a:extLst>
          </p:cNvPr>
          <p:cNvSpPr>
            <a:spLocks noGrp="1"/>
          </p:cNvSpPr>
          <p:nvPr>
            <p:ph type="title"/>
          </p:nvPr>
        </p:nvSpPr>
        <p:spPr>
          <a:xfrm>
            <a:off x="6568751" y="771701"/>
            <a:ext cx="4885553" cy="1899912"/>
          </a:xfrm>
        </p:spPr>
        <p:txBody>
          <a:bodyPr>
            <a:normAutofit/>
          </a:bodyPr>
          <a:lstStyle/>
          <a:p>
            <a:pPr algn="r"/>
            <a:r>
              <a:rPr lang="en-US" sz="4000" b="1" dirty="0" err="1"/>
              <a:t>Wêreldvlugtelingdag</a:t>
            </a:r>
            <a:r>
              <a:rPr lang="en-US" sz="4000" b="1" dirty="0"/>
              <a:t> (21 Junie)</a:t>
            </a:r>
          </a:p>
        </p:txBody>
      </p:sp>
      <p:graphicFrame>
        <p:nvGraphicFramePr>
          <p:cNvPr id="6" name="Rectangle 1">
            <a:extLst>
              <a:ext uri="{FF2B5EF4-FFF2-40B4-BE49-F238E27FC236}">
                <a16:creationId xmlns:a16="http://schemas.microsoft.com/office/drawing/2014/main" id="{00D3D330-EA69-AB38-5762-52B2B1A47CA0}"/>
              </a:ext>
            </a:extLst>
          </p:cNvPr>
          <p:cNvGraphicFramePr>
            <a:graphicFrameLocks noGrp="1"/>
          </p:cNvGraphicFramePr>
          <p:nvPr>
            <p:ph idx="1"/>
            <p:extLst>
              <p:ext uri="{D42A27DB-BD31-4B8C-83A1-F6EECF244321}">
                <p14:modId xmlns:p14="http://schemas.microsoft.com/office/powerpoint/2010/main" val="3211415067"/>
              </p:ext>
            </p:extLst>
          </p:nvPr>
        </p:nvGraphicFramePr>
        <p:xfrm>
          <a:off x="3340358" y="2265037"/>
          <a:ext cx="8013441" cy="40495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A logo with a person in the middle&#10;&#10;Description automatically generated">
            <a:extLst>
              <a:ext uri="{FF2B5EF4-FFF2-40B4-BE49-F238E27FC236}">
                <a16:creationId xmlns:a16="http://schemas.microsoft.com/office/drawing/2014/main" id="{52F05F33-5EF5-2BF9-5EA3-C17E070685D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442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7828C6-01DF-5FAC-4990-61AAF9AD9ED3}"/>
              </a:ext>
            </a:extLst>
          </p:cNvPr>
          <p:cNvSpPr>
            <a:spLocks noGrp="1"/>
          </p:cNvSpPr>
          <p:nvPr>
            <p:ph type="title"/>
          </p:nvPr>
        </p:nvSpPr>
        <p:spPr>
          <a:xfrm>
            <a:off x="572493" y="238539"/>
            <a:ext cx="11018520" cy="1434415"/>
          </a:xfrm>
        </p:spPr>
        <p:txBody>
          <a:bodyPr anchor="b">
            <a:normAutofit/>
          </a:bodyPr>
          <a:lstStyle/>
          <a:p>
            <a:r>
              <a:rPr lang="en-US" sz="5400" dirty="0"/>
              <a:t>Nasionale </a:t>
            </a:r>
            <a:r>
              <a:rPr lang="en-US" sz="5400" dirty="0" err="1"/>
              <a:t>Gesondheidsdae</a:t>
            </a:r>
            <a:endParaRPr lang="en-US" sz="5400" dirty="0"/>
          </a:p>
        </p:txBody>
      </p:sp>
      <p:sp>
        <p:nvSpPr>
          <p:cNvPr id="51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4AF454A-92C8-2028-2F3D-88828D9DBFB8}"/>
              </a:ext>
            </a:extLst>
          </p:cNvPr>
          <p:cNvSpPr>
            <a:spLocks noGrp="1"/>
          </p:cNvSpPr>
          <p:nvPr>
            <p:ph idx="1"/>
          </p:nvPr>
        </p:nvSpPr>
        <p:spPr>
          <a:xfrm>
            <a:off x="572493" y="2071315"/>
            <a:ext cx="6713552" cy="4548145"/>
          </a:xfrm>
        </p:spPr>
        <p:txBody>
          <a:bodyPr anchor="t">
            <a:normAutofit/>
          </a:bodyPr>
          <a:lstStyle/>
          <a:p>
            <a:pPr marL="0" indent="0">
              <a:buNone/>
            </a:pPr>
            <a:r>
              <a:rPr lang="nl-NL" sz="2000" dirty="0"/>
              <a:t>Bevorder bewusmaking oor gesondheid: voorkoming, vroeë opsporing en behandeling.</a:t>
            </a:r>
          </a:p>
          <a:p>
            <a:pPr marL="0" indent="0">
              <a:buNone/>
            </a:pPr>
            <a:r>
              <a:rPr lang="nl-NL" sz="2000" dirty="0"/>
              <a:t>Help om gesondheidsdienste en werkstoestande vir gesondheidswerkers te verbeter.</a:t>
            </a:r>
          </a:p>
          <a:p>
            <a:pPr marL="0" indent="0">
              <a:buNone/>
            </a:pPr>
            <a:r>
              <a:rPr lang="nl-NL" sz="2000" dirty="0"/>
              <a:t>Kennis help mense om vroeg op te tree met toetse en ondersoeke.</a:t>
            </a:r>
            <a:endParaRPr lang="en-US" sz="2000" dirty="0"/>
          </a:p>
          <a:p>
            <a:pPr marL="0" indent="0">
              <a:buNone/>
            </a:pPr>
            <a:r>
              <a:rPr lang="en-US" sz="1700" b="1" dirty="0" err="1"/>
              <a:t>Voorbeelde</a:t>
            </a:r>
            <a:r>
              <a:rPr lang="en-US" sz="1700" b="1" dirty="0"/>
              <a:t> in </a:t>
            </a:r>
            <a:r>
              <a:rPr lang="en-US" sz="1700" b="1" dirty="0" err="1"/>
              <a:t>Suid</a:t>
            </a:r>
            <a:r>
              <a:rPr lang="en-US" sz="1700" b="1" dirty="0"/>
              <a:t>-Afrika:</a:t>
            </a:r>
            <a:endParaRPr lang="en-US" sz="1700" dirty="0"/>
          </a:p>
          <a:p>
            <a:pPr lvl="1"/>
            <a:r>
              <a:rPr lang="en-US" sz="1700" dirty="0" err="1"/>
              <a:t>Wêreldvigsdag</a:t>
            </a:r>
            <a:r>
              <a:rPr lang="en-US" sz="1700" dirty="0"/>
              <a:t> – 1 </a:t>
            </a:r>
            <a:r>
              <a:rPr lang="en-US" sz="1700" dirty="0" err="1"/>
              <a:t>Desember</a:t>
            </a:r>
            <a:endParaRPr lang="en-US" sz="1700" dirty="0"/>
          </a:p>
          <a:p>
            <a:pPr lvl="1"/>
            <a:r>
              <a:rPr lang="en-US" sz="1700" dirty="0"/>
              <a:t>Nasionale </a:t>
            </a:r>
            <a:r>
              <a:rPr lang="en-US" sz="1700" dirty="0" err="1"/>
              <a:t>Kankerbewusmakingsdag</a:t>
            </a:r>
            <a:r>
              <a:rPr lang="en-US" sz="1700" dirty="0"/>
              <a:t> – 26 Oktober</a:t>
            </a:r>
          </a:p>
          <a:p>
            <a:pPr lvl="1"/>
            <a:r>
              <a:rPr lang="en-US" sz="1700" dirty="0" err="1"/>
              <a:t>Geestesgesondheidsdag</a:t>
            </a:r>
            <a:r>
              <a:rPr lang="en-US" sz="1700" dirty="0"/>
              <a:t> – 10 Oktober</a:t>
            </a:r>
          </a:p>
          <a:p>
            <a:pPr lvl="1"/>
            <a:r>
              <a:rPr lang="en-US" sz="1700" dirty="0"/>
              <a:t>TB-</a:t>
            </a:r>
            <a:r>
              <a:rPr lang="en-US" sz="1700" dirty="0" err="1"/>
              <a:t>bewusmakingsdag</a:t>
            </a:r>
            <a:r>
              <a:rPr lang="en-US" sz="1700" dirty="0"/>
              <a:t> – 24 </a:t>
            </a:r>
            <a:r>
              <a:rPr lang="en-US" sz="1700" dirty="0" err="1"/>
              <a:t>Maart</a:t>
            </a:r>
            <a:endParaRPr lang="en-US" sz="1700" dirty="0"/>
          </a:p>
          <a:p>
            <a:pPr lvl="1"/>
            <a:r>
              <a:rPr lang="en-US" sz="1700" dirty="0" err="1"/>
              <a:t>Wêrelddiabetesdag</a:t>
            </a:r>
            <a:r>
              <a:rPr lang="en-US" sz="1700" dirty="0"/>
              <a:t> – 14 November</a:t>
            </a:r>
          </a:p>
          <a:p>
            <a:pPr lvl="1"/>
            <a:r>
              <a:rPr lang="en-US" sz="1700" dirty="0" err="1"/>
              <a:t>Immuniseringsweek</a:t>
            </a:r>
            <a:r>
              <a:rPr lang="en-US" sz="1700" dirty="0"/>
              <a:t> – </a:t>
            </a:r>
            <a:r>
              <a:rPr lang="en-US" sz="1700" dirty="0" err="1"/>
              <a:t>laaste</a:t>
            </a:r>
            <a:r>
              <a:rPr lang="en-US" sz="1700" dirty="0"/>
              <a:t> week van April</a:t>
            </a:r>
          </a:p>
        </p:txBody>
      </p:sp>
      <p:pic>
        <p:nvPicPr>
          <p:cNvPr id="5122" name="Picture 2" descr="Free Stethoscope Mouth Guard photo and picture">
            <a:extLst>
              <a:ext uri="{FF2B5EF4-FFF2-40B4-BE49-F238E27FC236}">
                <a16:creationId xmlns:a16="http://schemas.microsoft.com/office/drawing/2014/main" id="{0C552D3B-F218-F9AB-DED0-8D254D0C5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317" r="26872" b="2"/>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logo with a person in the middle&#10;&#10;Description automatically generated">
            <a:extLst>
              <a:ext uri="{FF2B5EF4-FFF2-40B4-BE49-F238E27FC236}">
                <a16:creationId xmlns:a16="http://schemas.microsoft.com/office/drawing/2014/main" id="{D0F42611-7E20-E956-1CC5-8472FF2DC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549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Free Connect Jigsaw photo and picture">
            <a:extLst>
              <a:ext uri="{FF2B5EF4-FFF2-40B4-BE49-F238E27FC236}">
                <a16:creationId xmlns:a16="http://schemas.microsoft.com/office/drawing/2014/main" id="{2CC25FFE-878A-927B-A96F-F443A291E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223" b="5507"/>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1" name="Rectangle 615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836F6B-D167-90FE-B75C-E7128377FD3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err="1">
                <a:solidFill>
                  <a:schemeClr val="tx1">
                    <a:lumMod val="85000"/>
                    <a:lumOff val="15000"/>
                  </a:schemeClr>
                </a:solidFill>
              </a:rPr>
              <a:t>Aktiwiteit</a:t>
            </a:r>
            <a:r>
              <a:rPr lang="en-US" sz="3600" dirty="0">
                <a:solidFill>
                  <a:schemeClr val="tx1">
                    <a:lumMod val="85000"/>
                    <a:lumOff val="15000"/>
                  </a:schemeClr>
                </a:solidFill>
              </a:rPr>
              <a:t> in Pare</a:t>
            </a:r>
          </a:p>
        </p:txBody>
      </p:sp>
      <p:cxnSp>
        <p:nvCxnSpPr>
          <p:cNvPr id="6153" name="Straight Connector 615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6155" name="Straight Connector 615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logo with a person in the middle&#10;&#10;Description automatically generated">
            <a:extLst>
              <a:ext uri="{FF2B5EF4-FFF2-40B4-BE49-F238E27FC236}">
                <a16:creationId xmlns:a16="http://schemas.microsoft.com/office/drawing/2014/main" id="{DB6B2940-92A9-3EF0-7E70-2EAC082E1F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153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42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group of yellow figures and a red figure on the other side">
            <a:extLst>
              <a:ext uri="{FF2B5EF4-FFF2-40B4-BE49-F238E27FC236}">
                <a16:creationId xmlns:a16="http://schemas.microsoft.com/office/drawing/2014/main" id="{43F3C2D0-AA85-FB47-E787-590FEB3739D7}"/>
              </a:ext>
            </a:extLst>
          </p:cNvPr>
          <p:cNvPicPr>
            <a:picLocks noChangeAspect="1"/>
          </p:cNvPicPr>
          <p:nvPr/>
        </p:nvPicPr>
        <p:blipFill>
          <a:blip r:embed="rId3"/>
          <a:srcRect t="15730"/>
          <a:stretch>
            <a:fill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F1884F4-7890-5821-DEE5-45AC7A2C2AAB}"/>
              </a:ext>
            </a:extLst>
          </p:cNvPr>
          <p:cNvSpPr>
            <a:spLocks noGrp="1"/>
          </p:cNvSpPr>
          <p:nvPr>
            <p:ph type="title"/>
          </p:nvPr>
        </p:nvSpPr>
        <p:spPr>
          <a:xfrm>
            <a:off x="1097280" y="325550"/>
            <a:ext cx="10058400" cy="2649879"/>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err="1">
                <a:solidFill>
                  <a:srgbClr val="FFFFFF"/>
                </a:solidFill>
              </a:rPr>
              <a:t>Individuele</a:t>
            </a:r>
            <a:r>
              <a:rPr lang="en-US" sz="5200" dirty="0">
                <a:solidFill>
                  <a:srgbClr val="FFFFFF"/>
                </a:solidFill>
              </a:rPr>
              <a:t> </a:t>
            </a:r>
            <a:r>
              <a:rPr lang="en-US" sz="5200" dirty="0" err="1">
                <a:solidFill>
                  <a:srgbClr val="FFFFFF"/>
                </a:solidFill>
              </a:rPr>
              <a:t>Aktiwiteit</a:t>
            </a:r>
            <a:endParaRPr lang="en-US" sz="5200" dirty="0">
              <a:solidFill>
                <a:srgbClr val="FFFFFF"/>
              </a:solidFill>
            </a:endParaRPr>
          </a:p>
        </p:txBody>
      </p:sp>
      <p:pic>
        <p:nvPicPr>
          <p:cNvPr id="3" name="Picture 2" descr="A logo with a person in the middle&#10;&#10;Description automatically generated">
            <a:extLst>
              <a:ext uri="{FF2B5EF4-FFF2-40B4-BE49-F238E27FC236}">
                <a16:creationId xmlns:a16="http://schemas.microsoft.com/office/drawing/2014/main" id="{3B8E9256-8FB7-5ACB-F4BC-E0E5D133E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153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993030"/>
      </p:ext>
    </p:extLst>
  </p:cSld>
  <p:clrMapOvr>
    <a:masterClrMapping/>
  </p:clrMapOvr>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4d1c3f4d4a84b35ae0289c82f8c7bb22">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4dde253b2cf5b676b8c81b6ed6901eb9"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6A6881-FA55-45C2-92B9-BF688500CCEC}">
  <ds:schemaRefs>
    <ds:schemaRef ds:uri="http://schemas.microsoft.com/sharepoint/v3/contenttype/forms"/>
  </ds:schemaRefs>
</ds:datastoreItem>
</file>

<file path=customXml/itemProps2.xml><?xml version="1.0" encoding="utf-8"?>
<ds:datastoreItem xmlns:ds="http://schemas.openxmlformats.org/officeDocument/2006/customXml" ds:itemID="{D5DB6944-BDFF-4E4D-9035-FB3B9731E7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4ECD40-4734-4861-B8DF-B83BECA9E56E}">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docProps/app.xml><?xml version="1.0" encoding="utf-8"?>
<Properties xmlns="http://schemas.openxmlformats.org/officeDocument/2006/extended-properties" xmlns:vt="http://schemas.openxmlformats.org/officeDocument/2006/docPropsVTypes">
  <TotalTime>212</TotalTime>
  <Words>2535</Words>
  <Application>Microsoft Office PowerPoint</Application>
  <PresentationFormat>Widescreen</PresentationFormat>
  <Paragraphs>188</Paragraphs>
  <Slides>16</Slides>
  <Notes>16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Aptos</vt:lpstr>
      <vt:lpstr>Aptos Display</vt:lpstr>
      <vt:lpstr>Arial</vt:lpstr>
      <vt:lpstr>Calibri</vt:lpstr>
      <vt:lpstr>Courier New</vt:lpstr>
      <vt:lpstr>Symbol</vt:lpstr>
      <vt:lpstr>Office Theme</vt:lpstr>
      <vt:lpstr>1_Office Theme</vt:lpstr>
      <vt:lpstr>2_Office Theme</vt:lpstr>
      <vt:lpstr>   Kwartaal 2: GRV Les 3: Nasionale en Internasionale Dae</vt:lpstr>
      <vt:lpstr>Teen die einde van die les behoort jy in staat te wees om:</vt:lpstr>
      <vt:lpstr>Openbare vakansiedae in Suid-Afrika</vt:lpstr>
      <vt:lpstr>Menseregtedag (21 Maart)</vt:lpstr>
      <vt:lpstr>Vryheidsdag (27 April)</vt:lpstr>
      <vt:lpstr>Erfenisdag (24 September)</vt:lpstr>
      <vt:lpstr>Versoeningsdag  (16 Desember)</vt:lpstr>
      <vt:lpstr>Jeugdag (16 Junie)</vt:lpstr>
      <vt:lpstr>Werkersdag  (1 Mei)</vt:lpstr>
      <vt:lpstr>Vrouedag (9 Augustus)</vt:lpstr>
      <vt:lpstr>Afrikadag (25 Mei)</vt:lpstr>
      <vt:lpstr>Nelson Mandeladag (18 Julie)</vt:lpstr>
      <vt:lpstr>Wêreldvlugtelingdag (21 Junie)</vt:lpstr>
      <vt:lpstr>Nasionale Gesondheidsdae</vt:lpstr>
      <vt:lpstr>Aktiwiteit in Pare</vt:lpstr>
      <vt:lpstr>Individuele Aktiwiteit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Mimi Coetzee</dc:creator>
  <cp:lastModifiedBy>Megan Botes</cp:lastModifiedBy>
  <cp:revision>3</cp:revision>
  <dcterms:created xsi:type="dcterms:W3CDTF">2025-08-20T11:29:00Z</dcterms:created>
  <dcterms:modified xsi:type="dcterms:W3CDTF">2025-10-28T15:36:25Z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