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2"/>
  </p:notesMasterIdLst>
  <p:sldIdLst>
    <p:sldId id="256" r:id="rId6"/>
    <p:sldId id="258" r:id="rId7"/>
    <p:sldId id="259" r:id="rId8"/>
    <p:sldId id="260" r:id="rId9"/>
    <p:sldId id="261"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7B7D99-009C-46A5-97B6-ED5F6E1572A2}" v="47" dt="2025-10-28T17:45:54.8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817" autoAdjust="0"/>
  </p:normalViewPr>
  <p:slideViewPr>
    <p:cSldViewPr snapToGrid="0">
      <p:cViewPr varScale="1">
        <p:scale>
          <a:sx n="46" d="100"/>
          <a:sy n="46" d="100"/>
        </p:scale>
        <p:origin x="77" y="3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7:45:47.120" v="122"/>
      <pc:docMkLst>
        <pc:docMk/>
      </pc:docMkLst>
      <pc:sldChg chg="modSp add del mod setBg">
        <pc:chgData name="Megan Botes" userId="70568131-745a-489b-b4fe-9e78c579dd6d" providerId="ADAL" clId="{E3DEF142-CC7A-44CA-B5B4-48BABF1A3E75}" dt="2025-10-28T17:40:34.704" v="65" actId="14100"/>
        <pc:sldMkLst>
          <pc:docMk/>
          <pc:sldMk cId="4253080683" sldId="256"/>
        </pc:sldMkLst>
        <pc:spChg chg="mod">
          <ac:chgData name="Megan Botes" userId="70568131-745a-489b-b4fe-9e78c579dd6d" providerId="ADAL" clId="{E3DEF142-CC7A-44CA-B5B4-48BABF1A3E75}" dt="2025-10-28T17:40:22.489" v="63" actId="2711"/>
          <ac:spMkLst>
            <pc:docMk/>
            <pc:sldMk cId="4253080683" sldId="256"/>
            <ac:spMk id="2" creationId="{00000000-0000-0000-0000-000000000000}"/>
          </ac:spMkLst>
        </pc:spChg>
        <pc:spChg chg="mod">
          <ac:chgData name="Megan Botes" userId="70568131-745a-489b-b4fe-9e78c579dd6d" providerId="ADAL" clId="{E3DEF142-CC7A-44CA-B5B4-48BABF1A3E75}" dt="2025-10-28T17:40:34.704" v="65" actId="14100"/>
          <ac:spMkLst>
            <pc:docMk/>
            <pc:sldMk cId="4253080683" sldId="256"/>
            <ac:spMk id="3" creationId="{00000000-0000-0000-0000-000000000000}"/>
          </ac:spMkLst>
        </pc:spChg>
      </pc:sldChg>
      <pc:sldChg chg="addSp delSp modSp del mod">
        <pc:chgData name="Megan Botes" userId="70568131-745a-489b-b4fe-9e78c579dd6d" providerId="ADAL" clId="{E3DEF142-CC7A-44CA-B5B4-48BABF1A3E75}" dt="2025-10-28T17:40:09.454" v="60" actId="47"/>
        <pc:sldMkLst>
          <pc:docMk/>
          <pc:sldMk cId="2202361517" sldId="257"/>
        </pc:sldMkLst>
      </pc:sldChg>
      <pc:sldChg chg="addSp modSp mod">
        <pc:chgData name="Megan Botes" userId="70568131-745a-489b-b4fe-9e78c579dd6d" providerId="ADAL" clId="{E3DEF142-CC7A-44CA-B5B4-48BABF1A3E75}" dt="2025-10-28T17:42:33.662" v="95" actId="20577"/>
        <pc:sldMkLst>
          <pc:docMk/>
          <pc:sldMk cId="1789670523" sldId="258"/>
        </pc:sldMkLst>
        <pc:spChg chg="mod">
          <ac:chgData name="Megan Botes" userId="70568131-745a-489b-b4fe-9e78c579dd6d" providerId="ADAL" clId="{E3DEF142-CC7A-44CA-B5B4-48BABF1A3E75}" dt="2025-10-28T17:42:33.662" v="95" actId="20577"/>
          <ac:spMkLst>
            <pc:docMk/>
            <pc:sldMk cId="1789670523" sldId="258"/>
            <ac:spMk id="2" creationId="{88EFF798-9559-9649-2435-6ECD9552809F}"/>
          </ac:spMkLst>
        </pc:spChg>
        <pc:spChg chg="add mod">
          <ac:chgData name="Megan Botes" userId="70568131-745a-489b-b4fe-9e78c579dd6d" providerId="ADAL" clId="{E3DEF142-CC7A-44CA-B5B4-48BABF1A3E75}" dt="2025-10-28T17:40:58.867" v="70"/>
          <ac:spMkLst>
            <pc:docMk/>
            <pc:sldMk cId="1789670523" sldId="258"/>
            <ac:spMk id="9" creationId="{63F41229-10A9-DE8B-A71F-223189579370}"/>
          </ac:spMkLst>
        </pc:spChg>
      </pc:sldChg>
      <pc:sldChg chg="addSp delSp modSp mod">
        <pc:chgData name="Megan Botes" userId="70568131-745a-489b-b4fe-9e78c579dd6d" providerId="ADAL" clId="{E3DEF142-CC7A-44CA-B5B4-48BABF1A3E75}" dt="2025-10-28T17:43:41.684" v="103" actId="14100"/>
        <pc:sldMkLst>
          <pc:docMk/>
          <pc:sldMk cId="3692232737" sldId="259"/>
        </pc:sldMkLst>
        <pc:spChg chg="mod">
          <ac:chgData name="Megan Botes" userId="70568131-745a-489b-b4fe-9e78c579dd6d" providerId="ADAL" clId="{E3DEF142-CC7A-44CA-B5B4-48BABF1A3E75}" dt="2025-10-28T17:43:07.143" v="97"/>
          <ac:spMkLst>
            <pc:docMk/>
            <pc:sldMk cId="3692232737" sldId="259"/>
            <ac:spMk id="2" creationId="{118C442F-4B8D-C9FB-988E-6E3011F700F1}"/>
          </ac:spMkLst>
        </pc:spChg>
        <pc:spChg chg="add">
          <ac:chgData name="Megan Botes" userId="70568131-745a-489b-b4fe-9e78c579dd6d" providerId="ADAL" clId="{E3DEF142-CC7A-44CA-B5B4-48BABF1A3E75}" dt="2025-10-24T06:15:26.509" v="30" actId="26606"/>
          <ac:spMkLst>
            <pc:docMk/>
            <pc:sldMk cId="3692232737" sldId="259"/>
            <ac:spMk id="25" creationId="{DCC231C8-C761-4B31-9B1C-C6D19248C6B3}"/>
          </ac:spMkLst>
        </pc:spChg>
        <pc:graphicFrameChg chg="mod modGraphic">
          <ac:chgData name="Megan Botes" userId="70568131-745a-489b-b4fe-9e78c579dd6d" providerId="ADAL" clId="{E3DEF142-CC7A-44CA-B5B4-48BABF1A3E75}" dt="2025-10-28T17:43:41.684" v="103" actId="14100"/>
          <ac:graphicFrameMkLst>
            <pc:docMk/>
            <pc:sldMk cId="3692232737" sldId="259"/>
            <ac:graphicFrameMk id="5" creationId="{C262611F-2E9D-02CC-F5EC-0B20D21BC4D7}"/>
          </ac:graphicFrameMkLst>
        </pc:graphicFrameChg>
        <pc:picChg chg="add mod">
          <ac:chgData name="Megan Botes" userId="70568131-745a-489b-b4fe-9e78c579dd6d" providerId="ADAL" clId="{E3DEF142-CC7A-44CA-B5B4-48BABF1A3E75}" dt="2025-10-24T06:16:50.414" v="38" actId="732"/>
          <ac:picMkLst>
            <pc:docMk/>
            <pc:sldMk cId="3692232737" sldId="259"/>
            <ac:picMk id="3" creationId="{499EECA9-70F4-624A-79D2-99A420036F07}"/>
          </ac:picMkLst>
        </pc:picChg>
      </pc:sldChg>
      <pc:sldChg chg="addSp delSp modSp mod">
        <pc:chgData name="Megan Botes" userId="70568131-745a-489b-b4fe-9e78c579dd6d" providerId="ADAL" clId="{E3DEF142-CC7A-44CA-B5B4-48BABF1A3E75}" dt="2025-10-28T17:44:04.990" v="115" actId="20577"/>
        <pc:sldMkLst>
          <pc:docMk/>
          <pc:sldMk cId="2016205718" sldId="260"/>
        </pc:sldMkLst>
        <pc:spChg chg="mod">
          <ac:chgData name="Megan Botes" userId="70568131-745a-489b-b4fe-9e78c579dd6d" providerId="ADAL" clId="{E3DEF142-CC7A-44CA-B5B4-48BABF1A3E75}" dt="2025-10-28T17:44:04.990" v="115" actId="20577"/>
          <ac:spMkLst>
            <pc:docMk/>
            <pc:sldMk cId="2016205718" sldId="260"/>
            <ac:spMk id="2" creationId="{C4CF5D5D-4396-088E-AC46-A51345950FA2}"/>
          </ac:spMkLst>
        </pc:spChg>
        <pc:spChg chg="add">
          <ac:chgData name="Megan Botes" userId="70568131-745a-489b-b4fe-9e78c579dd6d" providerId="ADAL" clId="{E3DEF142-CC7A-44CA-B5B4-48BABF1A3E75}" dt="2025-10-24T06:18:11.795" v="53" actId="26606"/>
          <ac:spMkLst>
            <pc:docMk/>
            <pc:sldMk cId="2016205718" sldId="260"/>
            <ac:spMk id="3111" creationId="{B81933D1-5615-42C7-9C0B-4EB7105CCE2D}"/>
          </ac:spMkLst>
        </pc:spChg>
        <pc:spChg chg="add">
          <ac:chgData name="Megan Botes" userId="70568131-745a-489b-b4fe-9e78c579dd6d" providerId="ADAL" clId="{E3DEF142-CC7A-44CA-B5B4-48BABF1A3E75}" dt="2025-10-24T06:18:11.795" v="53" actId="26606"/>
          <ac:spMkLst>
            <pc:docMk/>
            <pc:sldMk cId="2016205718" sldId="260"/>
            <ac:spMk id="3113" creationId="{19C9EAEA-39D0-4B0E-A0EB-51E7B26740B1}"/>
          </ac:spMkLst>
        </pc:spChg>
        <pc:spChg chg="add">
          <ac:chgData name="Megan Botes" userId="70568131-745a-489b-b4fe-9e78c579dd6d" providerId="ADAL" clId="{E3DEF142-CC7A-44CA-B5B4-48BABF1A3E75}" dt="2025-10-24T06:18:11.795" v="53" actId="26606"/>
          <ac:spMkLst>
            <pc:docMk/>
            <pc:sldMk cId="2016205718" sldId="260"/>
            <ac:spMk id="3114" creationId="{47942995-B07F-4636-9A06-C6A104B260A8}"/>
          </ac:spMkLst>
        </pc:spChg>
        <pc:grpChg chg="add">
          <ac:chgData name="Megan Botes" userId="70568131-745a-489b-b4fe-9e78c579dd6d" providerId="ADAL" clId="{E3DEF142-CC7A-44CA-B5B4-48BABF1A3E75}" dt="2025-10-24T06:18:11.795" v="53" actId="26606"/>
          <ac:grpSpMkLst>
            <pc:docMk/>
            <pc:sldMk cId="2016205718" sldId="260"/>
            <ac:grpSpMk id="3115" creationId="{032D8612-31EB-44CF-A1D0-14FD4C705424}"/>
          </ac:grpSpMkLst>
        </pc:grpChg>
        <pc:picChg chg="mod">
          <ac:chgData name="Megan Botes" userId="70568131-745a-489b-b4fe-9e78c579dd6d" providerId="ADAL" clId="{E3DEF142-CC7A-44CA-B5B4-48BABF1A3E75}" dt="2025-10-24T06:18:11.795" v="53" actId="26606"/>
          <ac:picMkLst>
            <pc:docMk/>
            <pc:sldMk cId="2016205718" sldId="260"/>
            <ac:picMk id="3074" creationId="{01C25AA4-4170-331D-B17E-FBD524929731}"/>
          </ac:picMkLst>
        </pc:picChg>
      </pc:sldChg>
      <pc:sldChg chg="addSp delSp modSp mod">
        <pc:chgData name="Megan Botes" userId="70568131-745a-489b-b4fe-9e78c579dd6d" providerId="ADAL" clId="{E3DEF142-CC7A-44CA-B5B4-48BABF1A3E75}" dt="2025-10-28T17:45:07.443" v="121" actId="20577"/>
        <pc:sldMkLst>
          <pc:docMk/>
          <pc:sldMk cId="2356582882" sldId="261"/>
        </pc:sldMkLst>
        <pc:spChg chg="mod">
          <ac:chgData name="Megan Botes" userId="70568131-745a-489b-b4fe-9e78c579dd6d" providerId="ADAL" clId="{E3DEF142-CC7A-44CA-B5B4-48BABF1A3E75}" dt="2025-10-28T17:44:35.565" v="118" actId="14100"/>
          <ac:spMkLst>
            <pc:docMk/>
            <pc:sldMk cId="2356582882" sldId="261"/>
            <ac:spMk id="2" creationId="{9B8691C9-05E1-FAF1-9D54-9A0A543A14DB}"/>
          </ac:spMkLst>
        </pc:spChg>
        <pc:spChg chg="add">
          <ac:chgData name="Megan Botes" userId="70568131-745a-489b-b4fe-9e78c579dd6d" providerId="ADAL" clId="{E3DEF142-CC7A-44CA-B5B4-48BABF1A3E75}" dt="2025-10-24T06:19:12.773" v="56" actId="26606"/>
          <ac:spMkLst>
            <pc:docMk/>
            <pc:sldMk cId="2356582882" sldId="261"/>
            <ac:spMk id="22" creationId="{BACC6370-2D7E-4714-9D71-7542949D7D5D}"/>
          </ac:spMkLst>
        </pc:spChg>
        <pc:spChg chg="add">
          <ac:chgData name="Megan Botes" userId="70568131-745a-489b-b4fe-9e78c579dd6d" providerId="ADAL" clId="{E3DEF142-CC7A-44CA-B5B4-48BABF1A3E75}" dt="2025-10-24T06:19:12.773" v="56" actId="26606"/>
          <ac:spMkLst>
            <pc:docMk/>
            <pc:sldMk cId="2356582882" sldId="261"/>
            <ac:spMk id="24" creationId="{F68B3F68-107C-434F-AA38-110D5EA91B85}"/>
          </ac:spMkLst>
        </pc:spChg>
        <pc:spChg chg="add">
          <ac:chgData name="Megan Botes" userId="70568131-745a-489b-b4fe-9e78c579dd6d" providerId="ADAL" clId="{E3DEF142-CC7A-44CA-B5B4-48BABF1A3E75}" dt="2025-10-24T06:19:12.773" v="56" actId="26606"/>
          <ac:spMkLst>
            <pc:docMk/>
            <pc:sldMk cId="2356582882" sldId="261"/>
            <ac:spMk id="26" creationId="{AAD0DBB9-1A4B-4391-81D4-CB19F9AB918A}"/>
          </ac:spMkLst>
        </pc:spChg>
        <pc:spChg chg="add">
          <ac:chgData name="Megan Botes" userId="70568131-745a-489b-b4fe-9e78c579dd6d" providerId="ADAL" clId="{E3DEF142-CC7A-44CA-B5B4-48BABF1A3E75}" dt="2025-10-24T06:19:12.773" v="56" actId="26606"/>
          <ac:spMkLst>
            <pc:docMk/>
            <pc:sldMk cId="2356582882" sldId="261"/>
            <ac:spMk id="28" creationId="{063BBA22-50EA-4C4D-BE05-F1CE4E63AA56}"/>
          </ac:spMkLst>
        </pc:spChg>
        <pc:graphicFrameChg chg="mod modGraphic">
          <ac:chgData name="Megan Botes" userId="70568131-745a-489b-b4fe-9e78c579dd6d" providerId="ADAL" clId="{E3DEF142-CC7A-44CA-B5B4-48BABF1A3E75}" dt="2025-10-28T17:45:07.443" v="121" actId="20577"/>
          <ac:graphicFrameMkLst>
            <pc:docMk/>
            <pc:sldMk cId="2356582882" sldId="261"/>
            <ac:graphicFrameMk id="5" creationId="{D951E9D8-91F4-C936-1083-D818F0C0ED20}"/>
          </ac:graphicFrameMkLst>
        </pc:graphicFrameChg>
      </pc:sldChg>
      <pc:sldChg chg="modSp">
        <pc:chgData name="Megan Botes" userId="70568131-745a-489b-b4fe-9e78c579dd6d" providerId="ADAL" clId="{E3DEF142-CC7A-44CA-B5B4-48BABF1A3E75}" dt="2025-10-28T17:45:47.120" v="122"/>
        <pc:sldMkLst>
          <pc:docMk/>
          <pc:sldMk cId="3567101421" sldId="262"/>
        </pc:sldMkLst>
        <pc:spChg chg="mod">
          <ac:chgData name="Megan Botes" userId="70568131-745a-489b-b4fe-9e78c579dd6d" providerId="ADAL" clId="{E3DEF142-CC7A-44CA-B5B4-48BABF1A3E75}" dt="2025-10-28T17:45:47.120" v="122"/>
          <ac:spMkLst>
            <pc:docMk/>
            <pc:sldMk cId="3567101421" sldId="262"/>
            <ac:spMk id="2" creationId="{06CF416D-D153-96FA-C44B-15ED4E414D0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DB5E2B-1A4A-4DBB-B5A1-D5AA20B1F1F6}"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6A500FF2-0D90-4031-B2C5-7E5F56C4F43D}">
      <dgm:prSet custT="1"/>
      <dgm:spPr/>
      <dgm:t>
        <a:bodyPr/>
        <a:lstStyle/>
        <a:p>
          <a:r>
            <a:rPr lang="nl-NL" sz="1600"/>
            <a:t>Party tieners probeer hartseer of trauma ontvlug deur dwelms of alkohol te gebruik.</a:t>
          </a:r>
          <a:endParaRPr lang="en-US" sz="1600" dirty="0"/>
        </a:p>
      </dgm:t>
    </dgm:pt>
    <dgm:pt modelId="{9EAF4751-D4AF-4299-B626-BF5AD93D73C1}" type="parTrans" cxnId="{2A458BFC-55EE-40A0-9F8C-5EC94558EC3E}">
      <dgm:prSet/>
      <dgm:spPr/>
      <dgm:t>
        <a:bodyPr/>
        <a:lstStyle/>
        <a:p>
          <a:endParaRPr lang="en-US" sz="2000"/>
        </a:p>
      </dgm:t>
    </dgm:pt>
    <dgm:pt modelId="{44D3A8BE-38DE-44E6-8F54-7150CD6AA8D9}" type="sibTrans" cxnId="{2A458BFC-55EE-40A0-9F8C-5EC94558EC3E}">
      <dgm:prSet/>
      <dgm:spPr/>
      <dgm:t>
        <a:bodyPr/>
        <a:lstStyle/>
        <a:p>
          <a:endParaRPr lang="en-US" sz="2000"/>
        </a:p>
      </dgm:t>
    </dgm:pt>
    <dgm:pt modelId="{46B025E2-B3F7-40A1-B3A5-A7712436F361}">
      <dgm:prSet custT="1"/>
      <dgm:spPr/>
      <dgm:t>
        <a:bodyPr/>
        <a:lstStyle/>
        <a:p>
          <a:r>
            <a:rPr lang="nl-NL" sz="1600" dirty="0"/>
            <a:t>As die effek verdwyn, is die pyn nog steeds daar, asook nuwe probleme:</a:t>
          </a:r>
          <a:endParaRPr lang="en-US" sz="1600" dirty="0"/>
        </a:p>
      </dgm:t>
    </dgm:pt>
    <dgm:pt modelId="{D225C12A-0A19-40FB-AFCF-9C91594CFABC}" type="parTrans" cxnId="{E1ABDD11-A309-4F22-B70D-54EBD61DD280}">
      <dgm:prSet/>
      <dgm:spPr/>
      <dgm:t>
        <a:bodyPr/>
        <a:lstStyle/>
        <a:p>
          <a:endParaRPr lang="af-ZA" sz="2000"/>
        </a:p>
      </dgm:t>
    </dgm:pt>
    <dgm:pt modelId="{600C2BE5-6C95-4122-8B8B-BB37A00D0001}" type="sibTrans" cxnId="{E1ABDD11-A309-4F22-B70D-54EBD61DD280}">
      <dgm:prSet/>
      <dgm:spPr/>
      <dgm:t>
        <a:bodyPr/>
        <a:lstStyle/>
        <a:p>
          <a:endParaRPr lang="af-ZA" sz="2000"/>
        </a:p>
      </dgm:t>
    </dgm:pt>
    <dgm:pt modelId="{77CDC761-C989-4CB4-B780-2CE933477209}">
      <dgm:prSet custT="1"/>
      <dgm:spPr/>
      <dgm:t>
        <a:bodyPr/>
        <a:lstStyle/>
        <a:p>
          <a:r>
            <a:rPr lang="en-US" sz="1600" dirty="0" err="1"/>
            <a:t>Verslawing</a:t>
          </a:r>
          <a:endParaRPr lang="en-US" sz="1600" dirty="0"/>
        </a:p>
      </dgm:t>
    </dgm:pt>
    <dgm:pt modelId="{3E57906B-E29D-4881-977E-90B597E29F4D}" type="parTrans" cxnId="{8A6FA31B-772C-420E-84AA-ED4498587CA7}">
      <dgm:prSet/>
      <dgm:spPr/>
      <dgm:t>
        <a:bodyPr/>
        <a:lstStyle/>
        <a:p>
          <a:endParaRPr lang="af-ZA" sz="2000"/>
        </a:p>
      </dgm:t>
    </dgm:pt>
    <dgm:pt modelId="{ADBCDB70-D70F-4E41-AA1C-BACAA81EEF9F}" type="sibTrans" cxnId="{8A6FA31B-772C-420E-84AA-ED4498587CA7}">
      <dgm:prSet/>
      <dgm:spPr/>
      <dgm:t>
        <a:bodyPr/>
        <a:lstStyle/>
        <a:p>
          <a:endParaRPr lang="af-ZA" sz="2000"/>
        </a:p>
      </dgm:t>
    </dgm:pt>
    <dgm:pt modelId="{2CC901C1-ED8A-4AD7-B84D-DFC4E3B910BF}">
      <dgm:prSet custT="1"/>
      <dgm:spPr/>
      <dgm:t>
        <a:bodyPr/>
        <a:lstStyle/>
        <a:p>
          <a:r>
            <a:rPr lang="en-US" sz="1600" dirty="0" err="1"/>
            <a:t>Newe-effekte</a:t>
          </a:r>
          <a:endParaRPr lang="en-US" sz="1600" dirty="0"/>
        </a:p>
      </dgm:t>
    </dgm:pt>
    <dgm:pt modelId="{6926F672-A301-4B4E-816A-F903DD49AE42}" type="parTrans" cxnId="{5F801842-15DA-4647-83F2-3714705E161B}">
      <dgm:prSet/>
      <dgm:spPr/>
      <dgm:t>
        <a:bodyPr/>
        <a:lstStyle/>
        <a:p>
          <a:endParaRPr lang="af-ZA" sz="2000"/>
        </a:p>
      </dgm:t>
    </dgm:pt>
    <dgm:pt modelId="{AF252543-9252-4C5E-AC8D-1C55A0FAB3E0}" type="sibTrans" cxnId="{5F801842-15DA-4647-83F2-3714705E161B}">
      <dgm:prSet/>
      <dgm:spPr/>
      <dgm:t>
        <a:bodyPr/>
        <a:lstStyle/>
        <a:p>
          <a:endParaRPr lang="af-ZA" sz="2000"/>
        </a:p>
      </dgm:t>
    </dgm:pt>
    <dgm:pt modelId="{4ED53309-2935-4000-B093-90940F049F28}">
      <dgm:prSet custT="1"/>
      <dgm:spPr/>
      <dgm:t>
        <a:bodyPr/>
        <a:lstStyle/>
        <a:p>
          <a:r>
            <a:rPr lang="nl-NL" sz="1600" dirty="0"/>
            <a:t>Sukkel om veilige besluite te neem</a:t>
          </a:r>
          <a:endParaRPr lang="en-US" sz="1600" dirty="0"/>
        </a:p>
      </dgm:t>
    </dgm:pt>
    <dgm:pt modelId="{4DABA58F-3F7E-4DD2-B832-18D09A43B2DF}" type="parTrans" cxnId="{D83B8177-76FF-4DD0-A058-397BB1B55400}">
      <dgm:prSet/>
      <dgm:spPr/>
      <dgm:t>
        <a:bodyPr/>
        <a:lstStyle/>
        <a:p>
          <a:endParaRPr lang="af-ZA" sz="2000"/>
        </a:p>
      </dgm:t>
    </dgm:pt>
    <dgm:pt modelId="{9F1D06CA-225D-4D39-82E1-D36FEA6F2B6A}" type="sibTrans" cxnId="{D83B8177-76FF-4DD0-A058-397BB1B55400}">
      <dgm:prSet/>
      <dgm:spPr/>
      <dgm:t>
        <a:bodyPr/>
        <a:lstStyle/>
        <a:p>
          <a:endParaRPr lang="af-ZA" sz="2000"/>
        </a:p>
      </dgm:t>
    </dgm:pt>
    <dgm:pt modelId="{4BED091D-8C0A-4C76-86B1-6404E9FE8433}">
      <dgm:prSet custT="1"/>
      <dgm:spPr/>
      <dgm:t>
        <a:bodyPr/>
        <a:lstStyle/>
        <a:p>
          <a:r>
            <a:rPr lang="nl-NL" sz="1600" dirty="0"/>
            <a:t>Kan lei tot 'n bose kringloop - geneem om pyn te vermy, maar veroorsaak uiteindelik meer pyn en trauma.</a:t>
          </a:r>
          <a:endParaRPr lang="en-US" sz="1600" dirty="0"/>
        </a:p>
      </dgm:t>
    </dgm:pt>
    <dgm:pt modelId="{FF882DE6-55C1-4D37-B1E1-0FD7E7711CC2}" type="parTrans" cxnId="{3DBA2BD6-904E-4A81-A47C-FECCBE81FB06}">
      <dgm:prSet/>
      <dgm:spPr/>
      <dgm:t>
        <a:bodyPr/>
        <a:lstStyle/>
        <a:p>
          <a:endParaRPr lang="af-ZA" sz="2000"/>
        </a:p>
      </dgm:t>
    </dgm:pt>
    <dgm:pt modelId="{4E9A8734-39CC-4960-8B5D-6F007808C230}" type="sibTrans" cxnId="{3DBA2BD6-904E-4A81-A47C-FECCBE81FB06}">
      <dgm:prSet/>
      <dgm:spPr/>
      <dgm:t>
        <a:bodyPr/>
        <a:lstStyle/>
        <a:p>
          <a:endParaRPr lang="af-ZA" sz="2000"/>
        </a:p>
      </dgm:t>
    </dgm:pt>
    <dgm:pt modelId="{968DD5E3-AD19-4619-B7A4-E6EC998E1D3B}">
      <dgm:prSet custT="1"/>
      <dgm:spPr/>
      <dgm:t>
        <a:bodyPr/>
        <a:lstStyle/>
        <a:p>
          <a:r>
            <a:rPr lang="nl-NL" sz="1600" dirty="0"/>
            <a:t>Soms laat pyn tieners irrasioneel optree, bv. selfskade of te sny.</a:t>
          </a:r>
          <a:endParaRPr lang="af-ZA" sz="1600"/>
        </a:p>
      </dgm:t>
    </dgm:pt>
    <dgm:pt modelId="{73C3862E-E150-4A5C-A0AA-8117F1F80A42}" type="parTrans" cxnId="{A3A738DF-3812-455D-BE0B-75C6EC085EBA}">
      <dgm:prSet/>
      <dgm:spPr/>
      <dgm:t>
        <a:bodyPr/>
        <a:lstStyle/>
        <a:p>
          <a:endParaRPr lang="af-ZA" sz="2000"/>
        </a:p>
      </dgm:t>
    </dgm:pt>
    <dgm:pt modelId="{5868705F-FBDB-4238-951D-2143D222089D}" type="sibTrans" cxnId="{A3A738DF-3812-455D-BE0B-75C6EC085EBA}">
      <dgm:prSet/>
      <dgm:spPr/>
      <dgm:t>
        <a:bodyPr/>
        <a:lstStyle/>
        <a:p>
          <a:endParaRPr lang="af-ZA" sz="2000"/>
        </a:p>
      </dgm:t>
    </dgm:pt>
    <dgm:pt modelId="{19C12387-1B63-49DB-B595-B5D851865976}" type="pres">
      <dgm:prSet presAssocID="{CADB5E2B-1A4A-4DBB-B5A1-D5AA20B1F1F6}" presName="Name0" presStyleCnt="0">
        <dgm:presLayoutVars>
          <dgm:dir/>
          <dgm:animLvl val="lvl"/>
          <dgm:resizeHandles val="exact"/>
        </dgm:presLayoutVars>
      </dgm:prSet>
      <dgm:spPr/>
    </dgm:pt>
    <dgm:pt modelId="{02F059C7-A2E2-4BFB-8453-220B32F639B5}" type="pres">
      <dgm:prSet presAssocID="{968DD5E3-AD19-4619-B7A4-E6EC998E1D3B}" presName="boxAndChildren" presStyleCnt="0"/>
      <dgm:spPr/>
    </dgm:pt>
    <dgm:pt modelId="{5A0CF270-5251-4964-AC4E-61C58338D6CD}" type="pres">
      <dgm:prSet presAssocID="{968DD5E3-AD19-4619-B7A4-E6EC998E1D3B}" presName="parentTextBox" presStyleLbl="node1" presStyleIdx="0" presStyleCnt="4"/>
      <dgm:spPr/>
    </dgm:pt>
    <dgm:pt modelId="{6ABFE776-56B9-42F2-A5A6-C947E06F7682}" type="pres">
      <dgm:prSet presAssocID="{4E9A8734-39CC-4960-8B5D-6F007808C230}" presName="sp" presStyleCnt="0"/>
      <dgm:spPr/>
    </dgm:pt>
    <dgm:pt modelId="{A0CE41DB-ED6D-46E6-B8AD-3BCD1A6AE6F0}" type="pres">
      <dgm:prSet presAssocID="{4BED091D-8C0A-4C76-86B1-6404E9FE8433}" presName="arrowAndChildren" presStyleCnt="0"/>
      <dgm:spPr/>
    </dgm:pt>
    <dgm:pt modelId="{F0150EBA-0F50-4084-A396-07FBE2429279}" type="pres">
      <dgm:prSet presAssocID="{4BED091D-8C0A-4C76-86B1-6404E9FE8433}" presName="parentTextArrow" presStyleLbl="node1" presStyleIdx="1" presStyleCnt="4"/>
      <dgm:spPr/>
    </dgm:pt>
    <dgm:pt modelId="{D4000789-4880-428B-A9A3-C6692A7C9C07}" type="pres">
      <dgm:prSet presAssocID="{600C2BE5-6C95-4122-8B8B-BB37A00D0001}" presName="sp" presStyleCnt="0"/>
      <dgm:spPr/>
    </dgm:pt>
    <dgm:pt modelId="{719D19B9-4E76-4932-AC3E-1F51FF56206C}" type="pres">
      <dgm:prSet presAssocID="{46B025E2-B3F7-40A1-B3A5-A7712436F361}" presName="arrowAndChildren" presStyleCnt="0"/>
      <dgm:spPr/>
    </dgm:pt>
    <dgm:pt modelId="{F44C43D3-2F56-4E8F-8368-CB92504103D5}" type="pres">
      <dgm:prSet presAssocID="{46B025E2-B3F7-40A1-B3A5-A7712436F361}" presName="parentTextArrow" presStyleLbl="node1" presStyleIdx="1" presStyleCnt="4"/>
      <dgm:spPr/>
    </dgm:pt>
    <dgm:pt modelId="{CEFF43BD-074A-4AAF-AC23-ACC0BB1B8DEC}" type="pres">
      <dgm:prSet presAssocID="{46B025E2-B3F7-40A1-B3A5-A7712436F361}" presName="arrow" presStyleLbl="node1" presStyleIdx="2" presStyleCnt="4"/>
      <dgm:spPr/>
    </dgm:pt>
    <dgm:pt modelId="{DC433DFB-4CD7-4A26-BD15-5590E66E60B9}" type="pres">
      <dgm:prSet presAssocID="{46B025E2-B3F7-40A1-B3A5-A7712436F361}" presName="descendantArrow" presStyleCnt="0"/>
      <dgm:spPr/>
    </dgm:pt>
    <dgm:pt modelId="{D80CCCF0-4521-4856-BF6F-1A6522B13741}" type="pres">
      <dgm:prSet presAssocID="{77CDC761-C989-4CB4-B780-2CE933477209}" presName="childTextArrow" presStyleLbl="fgAccFollowNode1" presStyleIdx="0" presStyleCnt="3">
        <dgm:presLayoutVars>
          <dgm:bulletEnabled val="1"/>
        </dgm:presLayoutVars>
      </dgm:prSet>
      <dgm:spPr/>
    </dgm:pt>
    <dgm:pt modelId="{C725D16D-55B6-44F7-A26D-6C47A70CBACE}" type="pres">
      <dgm:prSet presAssocID="{2CC901C1-ED8A-4AD7-B84D-DFC4E3B910BF}" presName="childTextArrow" presStyleLbl="fgAccFollowNode1" presStyleIdx="1" presStyleCnt="3">
        <dgm:presLayoutVars>
          <dgm:bulletEnabled val="1"/>
        </dgm:presLayoutVars>
      </dgm:prSet>
      <dgm:spPr/>
    </dgm:pt>
    <dgm:pt modelId="{3C9D628D-6067-4982-A566-03D790742AA3}" type="pres">
      <dgm:prSet presAssocID="{4ED53309-2935-4000-B093-90940F049F28}" presName="childTextArrow" presStyleLbl="fgAccFollowNode1" presStyleIdx="2" presStyleCnt="3">
        <dgm:presLayoutVars>
          <dgm:bulletEnabled val="1"/>
        </dgm:presLayoutVars>
      </dgm:prSet>
      <dgm:spPr/>
    </dgm:pt>
    <dgm:pt modelId="{6EAD78DE-2DC6-4AA1-9EE0-317DC42063E9}" type="pres">
      <dgm:prSet presAssocID="{44D3A8BE-38DE-44E6-8F54-7150CD6AA8D9}" presName="sp" presStyleCnt="0"/>
      <dgm:spPr/>
    </dgm:pt>
    <dgm:pt modelId="{A06D86E6-D671-4B1E-8FCD-EA30AA499A27}" type="pres">
      <dgm:prSet presAssocID="{6A500FF2-0D90-4031-B2C5-7E5F56C4F43D}" presName="arrowAndChildren" presStyleCnt="0"/>
      <dgm:spPr/>
    </dgm:pt>
    <dgm:pt modelId="{A4A9163C-6144-4A96-BCD7-3E459557DD03}" type="pres">
      <dgm:prSet presAssocID="{6A500FF2-0D90-4031-B2C5-7E5F56C4F43D}" presName="parentTextArrow" presStyleLbl="node1" presStyleIdx="3" presStyleCnt="4"/>
      <dgm:spPr/>
    </dgm:pt>
  </dgm:ptLst>
  <dgm:cxnLst>
    <dgm:cxn modelId="{E1ABDD11-A309-4F22-B70D-54EBD61DD280}" srcId="{CADB5E2B-1A4A-4DBB-B5A1-D5AA20B1F1F6}" destId="{46B025E2-B3F7-40A1-B3A5-A7712436F361}" srcOrd="1" destOrd="0" parTransId="{D225C12A-0A19-40FB-AFCF-9C91594CFABC}" sibTransId="{600C2BE5-6C95-4122-8B8B-BB37A00D0001}"/>
    <dgm:cxn modelId="{8A6FA31B-772C-420E-84AA-ED4498587CA7}" srcId="{46B025E2-B3F7-40A1-B3A5-A7712436F361}" destId="{77CDC761-C989-4CB4-B780-2CE933477209}" srcOrd="0" destOrd="0" parTransId="{3E57906B-E29D-4881-977E-90B597E29F4D}" sibTransId="{ADBCDB70-D70F-4E41-AA1C-BACAA81EEF9F}"/>
    <dgm:cxn modelId="{44C25D38-4B21-4BAD-B94D-29095FD52660}" type="presOf" srcId="{2CC901C1-ED8A-4AD7-B84D-DFC4E3B910BF}" destId="{C725D16D-55B6-44F7-A26D-6C47A70CBACE}" srcOrd="0" destOrd="0" presId="urn:microsoft.com/office/officeart/2005/8/layout/process4"/>
    <dgm:cxn modelId="{5F801842-15DA-4647-83F2-3714705E161B}" srcId="{46B025E2-B3F7-40A1-B3A5-A7712436F361}" destId="{2CC901C1-ED8A-4AD7-B84D-DFC4E3B910BF}" srcOrd="1" destOrd="0" parTransId="{6926F672-A301-4B4E-816A-F903DD49AE42}" sibTransId="{AF252543-9252-4C5E-AC8D-1C55A0FAB3E0}"/>
    <dgm:cxn modelId="{A7CEEB49-6CA6-470F-B593-F0A6CFEE7EFA}" type="presOf" srcId="{4ED53309-2935-4000-B093-90940F049F28}" destId="{3C9D628D-6067-4982-A566-03D790742AA3}" srcOrd="0" destOrd="0" presId="urn:microsoft.com/office/officeart/2005/8/layout/process4"/>
    <dgm:cxn modelId="{6338B752-E3B2-472C-ABEE-489D3F693602}" type="presOf" srcId="{968DD5E3-AD19-4619-B7A4-E6EC998E1D3B}" destId="{5A0CF270-5251-4964-AC4E-61C58338D6CD}" srcOrd="0" destOrd="0" presId="urn:microsoft.com/office/officeart/2005/8/layout/process4"/>
    <dgm:cxn modelId="{D83B8177-76FF-4DD0-A058-397BB1B55400}" srcId="{46B025E2-B3F7-40A1-B3A5-A7712436F361}" destId="{4ED53309-2935-4000-B093-90940F049F28}" srcOrd="2" destOrd="0" parTransId="{4DABA58F-3F7E-4DD2-B832-18D09A43B2DF}" sibTransId="{9F1D06CA-225D-4D39-82E1-D36FEA6F2B6A}"/>
    <dgm:cxn modelId="{560BBF7B-B654-40D1-BECB-FA62B8C52CE1}" type="presOf" srcId="{CADB5E2B-1A4A-4DBB-B5A1-D5AA20B1F1F6}" destId="{19C12387-1B63-49DB-B595-B5D851865976}" srcOrd="0" destOrd="0" presId="urn:microsoft.com/office/officeart/2005/8/layout/process4"/>
    <dgm:cxn modelId="{7AF76D7C-8789-4075-B42A-11B87DB4AE4B}" type="presOf" srcId="{46B025E2-B3F7-40A1-B3A5-A7712436F361}" destId="{CEFF43BD-074A-4AAF-AC23-ACC0BB1B8DEC}" srcOrd="1" destOrd="0" presId="urn:microsoft.com/office/officeart/2005/8/layout/process4"/>
    <dgm:cxn modelId="{9527CBA4-9D7D-40DF-8B11-991551E38CD1}" type="presOf" srcId="{4BED091D-8C0A-4C76-86B1-6404E9FE8433}" destId="{F0150EBA-0F50-4084-A396-07FBE2429279}" srcOrd="0" destOrd="0" presId="urn:microsoft.com/office/officeart/2005/8/layout/process4"/>
    <dgm:cxn modelId="{7F98C3CB-9D76-4E97-936F-6D858691D458}" type="presOf" srcId="{46B025E2-B3F7-40A1-B3A5-A7712436F361}" destId="{F44C43D3-2F56-4E8F-8368-CB92504103D5}" srcOrd="0" destOrd="0" presId="urn:microsoft.com/office/officeart/2005/8/layout/process4"/>
    <dgm:cxn modelId="{924F78CD-57F0-4BAA-8921-3586FF8D9B03}" type="presOf" srcId="{77CDC761-C989-4CB4-B780-2CE933477209}" destId="{D80CCCF0-4521-4856-BF6F-1A6522B13741}" srcOrd="0" destOrd="0" presId="urn:microsoft.com/office/officeart/2005/8/layout/process4"/>
    <dgm:cxn modelId="{3DBA2BD6-904E-4A81-A47C-FECCBE81FB06}" srcId="{CADB5E2B-1A4A-4DBB-B5A1-D5AA20B1F1F6}" destId="{4BED091D-8C0A-4C76-86B1-6404E9FE8433}" srcOrd="2" destOrd="0" parTransId="{FF882DE6-55C1-4D37-B1E1-0FD7E7711CC2}" sibTransId="{4E9A8734-39CC-4960-8B5D-6F007808C230}"/>
    <dgm:cxn modelId="{A3A738DF-3812-455D-BE0B-75C6EC085EBA}" srcId="{CADB5E2B-1A4A-4DBB-B5A1-D5AA20B1F1F6}" destId="{968DD5E3-AD19-4619-B7A4-E6EC998E1D3B}" srcOrd="3" destOrd="0" parTransId="{73C3862E-E150-4A5C-A0AA-8117F1F80A42}" sibTransId="{5868705F-FBDB-4238-951D-2143D222089D}"/>
    <dgm:cxn modelId="{E7BD86F3-9290-4110-B49F-DD145EA8C504}" type="presOf" srcId="{6A500FF2-0D90-4031-B2C5-7E5F56C4F43D}" destId="{A4A9163C-6144-4A96-BCD7-3E459557DD03}" srcOrd="0" destOrd="0" presId="urn:microsoft.com/office/officeart/2005/8/layout/process4"/>
    <dgm:cxn modelId="{2A458BFC-55EE-40A0-9F8C-5EC94558EC3E}" srcId="{CADB5E2B-1A4A-4DBB-B5A1-D5AA20B1F1F6}" destId="{6A500FF2-0D90-4031-B2C5-7E5F56C4F43D}" srcOrd="0" destOrd="0" parTransId="{9EAF4751-D4AF-4299-B626-BF5AD93D73C1}" sibTransId="{44D3A8BE-38DE-44E6-8F54-7150CD6AA8D9}"/>
    <dgm:cxn modelId="{3FB91D4E-1222-4539-A732-926F3E64E1DA}" type="presParOf" srcId="{19C12387-1B63-49DB-B595-B5D851865976}" destId="{02F059C7-A2E2-4BFB-8453-220B32F639B5}" srcOrd="0" destOrd="0" presId="urn:microsoft.com/office/officeart/2005/8/layout/process4"/>
    <dgm:cxn modelId="{9C3DE509-568D-4CCB-963D-B823E00141EF}" type="presParOf" srcId="{02F059C7-A2E2-4BFB-8453-220B32F639B5}" destId="{5A0CF270-5251-4964-AC4E-61C58338D6CD}" srcOrd="0" destOrd="0" presId="urn:microsoft.com/office/officeart/2005/8/layout/process4"/>
    <dgm:cxn modelId="{445D2C2C-FD32-4838-B809-7802AE1C2616}" type="presParOf" srcId="{19C12387-1B63-49DB-B595-B5D851865976}" destId="{6ABFE776-56B9-42F2-A5A6-C947E06F7682}" srcOrd="1" destOrd="0" presId="urn:microsoft.com/office/officeart/2005/8/layout/process4"/>
    <dgm:cxn modelId="{164658EC-FE28-418D-92EE-66DFB946D467}" type="presParOf" srcId="{19C12387-1B63-49DB-B595-B5D851865976}" destId="{A0CE41DB-ED6D-46E6-B8AD-3BCD1A6AE6F0}" srcOrd="2" destOrd="0" presId="urn:microsoft.com/office/officeart/2005/8/layout/process4"/>
    <dgm:cxn modelId="{314C5644-DFC9-4272-8624-4A6779B055A0}" type="presParOf" srcId="{A0CE41DB-ED6D-46E6-B8AD-3BCD1A6AE6F0}" destId="{F0150EBA-0F50-4084-A396-07FBE2429279}" srcOrd="0" destOrd="0" presId="urn:microsoft.com/office/officeart/2005/8/layout/process4"/>
    <dgm:cxn modelId="{C4905FA2-2EE1-4B98-87A6-6BA15869685A}" type="presParOf" srcId="{19C12387-1B63-49DB-B595-B5D851865976}" destId="{D4000789-4880-428B-A9A3-C6692A7C9C07}" srcOrd="3" destOrd="0" presId="urn:microsoft.com/office/officeart/2005/8/layout/process4"/>
    <dgm:cxn modelId="{02167499-9DE7-491B-B17A-EC6ED8E01C1D}" type="presParOf" srcId="{19C12387-1B63-49DB-B595-B5D851865976}" destId="{719D19B9-4E76-4932-AC3E-1F51FF56206C}" srcOrd="4" destOrd="0" presId="urn:microsoft.com/office/officeart/2005/8/layout/process4"/>
    <dgm:cxn modelId="{7EC7A2C0-6675-4D3A-968A-5EF4E88F56A0}" type="presParOf" srcId="{719D19B9-4E76-4932-AC3E-1F51FF56206C}" destId="{F44C43D3-2F56-4E8F-8368-CB92504103D5}" srcOrd="0" destOrd="0" presId="urn:microsoft.com/office/officeart/2005/8/layout/process4"/>
    <dgm:cxn modelId="{CFE30512-A2A7-4CA4-A9B6-6F79A4DAF58A}" type="presParOf" srcId="{719D19B9-4E76-4932-AC3E-1F51FF56206C}" destId="{CEFF43BD-074A-4AAF-AC23-ACC0BB1B8DEC}" srcOrd="1" destOrd="0" presId="urn:microsoft.com/office/officeart/2005/8/layout/process4"/>
    <dgm:cxn modelId="{551541F8-8D13-45AB-932A-6B9F2D8DD5E4}" type="presParOf" srcId="{719D19B9-4E76-4932-AC3E-1F51FF56206C}" destId="{DC433DFB-4CD7-4A26-BD15-5590E66E60B9}" srcOrd="2" destOrd="0" presId="urn:microsoft.com/office/officeart/2005/8/layout/process4"/>
    <dgm:cxn modelId="{2627D665-A684-4B41-B607-64519B816C78}" type="presParOf" srcId="{DC433DFB-4CD7-4A26-BD15-5590E66E60B9}" destId="{D80CCCF0-4521-4856-BF6F-1A6522B13741}" srcOrd="0" destOrd="0" presId="urn:microsoft.com/office/officeart/2005/8/layout/process4"/>
    <dgm:cxn modelId="{1C5BED7F-1F79-4E79-AF66-E97745BE9859}" type="presParOf" srcId="{DC433DFB-4CD7-4A26-BD15-5590E66E60B9}" destId="{C725D16D-55B6-44F7-A26D-6C47A70CBACE}" srcOrd="1" destOrd="0" presId="urn:microsoft.com/office/officeart/2005/8/layout/process4"/>
    <dgm:cxn modelId="{83E910D4-76EB-43A1-B76B-36998479D74B}" type="presParOf" srcId="{DC433DFB-4CD7-4A26-BD15-5590E66E60B9}" destId="{3C9D628D-6067-4982-A566-03D790742AA3}" srcOrd="2" destOrd="0" presId="urn:microsoft.com/office/officeart/2005/8/layout/process4"/>
    <dgm:cxn modelId="{247F817A-A053-4B57-A475-040B52C2E6DE}" type="presParOf" srcId="{19C12387-1B63-49DB-B595-B5D851865976}" destId="{6EAD78DE-2DC6-4AA1-9EE0-317DC42063E9}" srcOrd="5" destOrd="0" presId="urn:microsoft.com/office/officeart/2005/8/layout/process4"/>
    <dgm:cxn modelId="{B07EB4EA-431A-407E-8023-F4337BCD2672}" type="presParOf" srcId="{19C12387-1B63-49DB-B595-B5D851865976}" destId="{A06D86E6-D671-4B1E-8FCD-EA30AA499A27}" srcOrd="6" destOrd="0" presId="urn:microsoft.com/office/officeart/2005/8/layout/process4"/>
    <dgm:cxn modelId="{443A5A18-E0E6-46FF-BC96-482B0B9CDFD8}" type="presParOf" srcId="{A06D86E6-D671-4B1E-8FCD-EA30AA499A27}" destId="{A4A9163C-6144-4A96-BCD7-3E459557DD03}"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D14130-AE40-40FD-BA09-592E0A7C4D40}"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93E63343-0892-4F1B-8101-0FE7875824D2}">
      <dgm:prSet/>
      <dgm:spPr/>
      <dgm:t>
        <a:bodyPr/>
        <a:lstStyle/>
        <a:p>
          <a:r>
            <a:rPr lang="nl-NL"/>
            <a:t>Dit is belangrik om te weet:</a:t>
          </a:r>
          <a:endParaRPr lang="en-US" dirty="0"/>
        </a:p>
      </dgm:t>
    </dgm:pt>
    <dgm:pt modelId="{2EA9603D-62F5-4300-A78E-5AECB5A2DC7B}" type="parTrans" cxnId="{ED2C471E-11C7-4918-8F4D-DFDCD72B57BD}">
      <dgm:prSet/>
      <dgm:spPr/>
      <dgm:t>
        <a:bodyPr/>
        <a:lstStyle/>
        <a:p>
          <a:endParaRPr lang="en-US"/>
        </a:p>
      </dgm:t>
    </dgm:pt>
    <dgm:pt modelId="{7698EAEB-982C-48E7-BDAB-7A672EB5BB72}" type="sibTrans" cxnId="{ED2C471E-11C7-4918-8F4D-DFDCD72B57BD}">
      <dgm:prSet/>
      <dgm:spPr/>
      <dgm:t>
        <a:bodyPr/>
        <a:lstStyle/>
        <a:p>
          <a:endParaRPr lang="en-US"/>
        </a:p>
      </dgm:t>
    </dgm:pt>
    <dgm:pt modelId="{FD17A338-7455-42F5-8B18-8CC7FD865AA8}">
      <dgm:prSet/>
      <dgm:spPr/>
      <dgm:t>
        <a:bodyPr/>
        <a:lstStyle/>
        <a:p>
          <a:r>
            <a:rPr lang="nl-NL" dirty="0"/>
            <a:t>Wat jy alleen kan hanteer</a:t>
          </a:r>
          <a:endParaRPr lang="en-US" dirty="0"/>
        </a:p>
      </dgm:t>
    </dgm:pt>
    <dgm:pt modelId="{7E711282-64F7-4070-A33C-CA9742D5721E}" type="parTrans" cxnId="{D39269E0-2DDE-4BE3-B2E6-FA0F7CE2F12F}">
      <dgm:prSet/>
      <dgm:spPr/>
      <dgm:t>
        <a:bodyPr/>
        <a:lstStyle/>
        <a:p>
          <a:endParaRPr lang="af-ZA"/>
        </a:p>
      </dgm:t>
    </dgm:pt>
    <dgm:pt modelId="{ED9FF600-C934-4AEF-8F99-9A8463A33F47}" type="sibTrans" cxnId="{D39269E0-2DDE-4BE3-B2E6-FA0F7CE2F12F}">
      <dgm:prSet/>
      <dgm:spPr/>
      <dgm:t>
        <a:bodyPr/>
        <a:lstStyle/>
        <a:p>
          <a:endParaRPr lang="af-ZA"/>
        </a:p>
      </dgm:t>
    </dgm:pt>
    <dgm:pt modelId="{B94E70D0-BE1F-4196-85F9-258880067076}">
      <dgm:prSet/>
      <dgm:spPr/>
      <dgm:t>
        <a:bodyPr/>
        <a:lstStyle/>
        <a:p>
          <a:r>
            <a:rPr lang="nl-NL" dirty="0"/>
            <a:t>Wanneer om hulp te soek</a:t>
          </a:r>
          <a:endParaRPr lang="en-US" dirty="0"/>
        </a:p>
      </dgm:t>
    </dgm:pt>
    <dgm:pt modelId="{CCB25889-25EE-48A9-BB6D-328EF1892355}" type="parTrans" cxnId="{87905DF1-C04A-4CE2-B242-9249624A6EDC}">
      <dgm:prSet/>
      <dgm:spPr/>
      <dgm:t>
        <a:bodyPr/>
        <a:lstStyle/>
        <a:p>
          <a:endParaRPr lang="af-ZA"/>
        </a:p>
      </dgm:t>
    </dgm:pt>
    <dgm:pt modelId="{FF561419-AC01-435E-AC38-829F2B9D307A}" type="sibTrans" cxnId="{87905DF1-C04A-4CE2-B242-9249624A6EDC}">
      <dgm:prSet/>
      <dgm:spPr/>
      <dgm:t>
        <a:bodyPr/>
        <a:lstStyle/>
        <a:p>
          <a:endParaRPr lang="af-ZA"/>
        </a:p>
      </dgm:t>
    </dgm:pt>
    <dgm:pt modelId="{906B8953-9C86-47A8-BF81-7D282957AAEF}">
      <dgm:prSet/>
      <dgm:spPr/>
      <dgm:t>
        <a:bodyPr/>
        <a:lstStyle/>
        <a:p>
          <a:r>
            <a:rPr lang="nl-NL" dirty="0"/>
            <a:t>Waarom dit belangrik is om hulp te kry:</a:t>
          </a:r>
          <a:endParaRPr lang="en-US" dirty="0"/>
        </a:p>
      </dgm:t>
    </dgm:pt>
    <dgm:pt modelId="{D570B290-0A11-4B8D-B975-77FD12033CC9}" type="parTrans" cxnId="{684A1252-3EA9-4CEE-86F2-016F020378F0}">
      <dgm:prSet/>
      <dgm:spPr/>
      <dgm:t>
        <a:bodyPr/>
        <a:lstStyle/>
        <a:p>
          <a:endParaRPr lang="af-ZA"/>
        </a:p>
      </dgm:t>
    </dgm:pt>
    <dgm:pt modelId="{C11C4846-6593-4065-8B7E-00FFF94B35E0}" type="sibTrans" cxnId="{684A1252-3EA9-4CEE-86F2-016F020378F0}">
      <dgm:prSet/>
      <dgm:spPr/>
      <dgm:t>
        <a:bodyPr/>
        <a:lstStyle/>
        <a:p>
          <a:endParaRPr lang="af-ZA"/>
        </a:p>
      </dgm:t>
    </dgm:pt>
    <dgm:pt modelId="{0A370859-9F87-4FC3-96A1-6E60C2E7C8C5}">
      <dgm:prSet/>
      <dgm:spPr/>
      <dgm:t>
        <a:bodyPr/>
        <a:lstStyle/>
        <a:p>
          <a:r>
            <a:rPr lang="nl-NL" dirty="0"/>
            <a:t>Hartseer of depressie kan te swaar wees om alleen te dra.</a:t>
          </a:r>
          <a:endParaRPr lang="en-US" dirty="0"/>
        </a:p>
      </dgm:t>
    </dgm:pt>
    <dgm:pt modelId="{CE63CEC3-A4ED-4C74-A5EC-F51C0B9C68BD}" type="parTrans" cxnId="{D0C454F9-DA28-493E-86AA-A3252BCA1734}">
      <dgm:prSet/>
      <dgm:spPr/>
      <dgm:t>
        <a:bodyPr/>
        <a:lstStyle/>
        <a:p>
          <a:endParaRPr lang="af-ZA"/>
        </a:p>
      </dgm:t>
    </dgm:pt>
    <dgm:pt modelId="{CC0DB0F4-B4B8-484B-B26E-03F37A2D74B5}" type="sibTrans" cxnId="{D0C454F9-DA28-493E-86AA-A3252BCA1734}">
      <dgm:prSet/>
      <dgm:spPr/>
      <dgm:t>
        <a:bodyPr/>
        <a:lstStyle/>
        <a:p>
          <a:endParaRPr lang="af-ZA"/>
        </a:p>
      </dgm:t>
    </dgm:pt>
    <dgm:pt modelId="{75B57840-7046-4B47-B891-579799F54083}">
      <dgm:prSet/>
      <dgm:spPr/>
      <dgm:t>
        <a:bodyPr/>
        <a:lstStyle/>
        <a:p>
          <a:r>
            <a:rPr lang="nl-NL" dirty="0"/>
            <a:t>Ondersteuning kan berading of mediese sorg insluit.</a:t>
          </a:r>
          <a:endParaRPr lang="en-US" dirty="0"/>
        </a:p>
      </dgm:t>
    </dgm:pt>
    <dgm:pt modelId="{954D9675-B632-4408-817F-DFB595DA6489}" type="parTrans" cxnId="{3ED9BF57-B3BD-49FD-8664-B22A7E91A9FF}">
      <dgm:prSet/>
      <dgm:spPr/>
      <dgm:t>
        <a:bodyPr/>
        <a:lstStyle/>
        <a:p>
          <a:endParaRPr lang="af-ZA"/>
        </a:p>
      </dgm:t>
    </dgm:pt>
    <dgm:pt modelId="{C8425CBA-EC31-4AFF-9ED5-D6A867E9E089}" type="sibTrans" cxnId="{3ED9BF57-B3BD-49FD-8664-B22A7E91A9FF}">
      <dgm:prSet/>
      <dgm:spPr/>
      <dgm:t>
        <a:bodyPr/>
        <a:lstStyle/>
        <a:p>
          <a:endParaRPr lang="af-ZA"/>
        </a:p>
      </dgm:t>
    </dgm:pt>
    <dgm:pt modelId="{82EF45A0-C503-4D9A-913F-0D5E7B584254}">
      <dgm:prSet/>
      <dgm:spPr/>
      <dgm:t>
        <a:bodyPr/>
        <a:lstStyle/>
        <a:p>
          <a:r>
            <a:rPr lang="nl-NL" dirty="0"/>
            <a:t>Waarom min tieners hulp kry:</a:t>
          </a:r>
          <a:endParaRPr lang="en-US" dirty="0"/>
        </a:p>
      </dgm:t>
    </dgm:pt>
    <dgm:pt modelId="{EB2A0B82-3E1B-4584-91D9-922F967C6B96}" type="parTrans" cxnId="{8A65092F-B695-4289-8BF1-1BC3113B78BF}">
      <dgm:prSet/>
      <dgm:spPr/>
      <dgm:t>
        <a:bodyPr/>
        <a:lstStyle/>
        <a:p>
          <a:endParaRPr lang="af-ZA"/>
        </a:p>
      </dgm:t>
    </dgm:pt>
    <dgm:pt modelId="{E4A5C4A7-ED47-4CC6-A489-C87983B174FE}" type="sibTrans" cxnId="{8A65092F-B695-4289-8BF1-1BC3113B78BF}">
      <dgm:prSet/>
      <dgm:spPr/>
      <dgm:t>
        <a:bodyPr/>
        <a:lstStyle/>
        <a:p>
          <a:endParaRPr lang="af-ZA"/>
        </a:p>
      </dgm:t>
    </dgm:pt>
    <dgm:pt modelId="{DBFA7CBC-EC17-485E-8D86-4259C1C61FFF}">
      <dgm:prSet/>
      <dgm:spPr/>
      <dgm:t>
        <a:bodyPr/>
        <a:lstStyle/>
        <a:p>
          <a:r>
            <a:rPr lang="nl-NL" dirty="0"/>
            <a:t>Gebrek aan kennis oor geestesgesondheid.</a:t>
          </a:r>
          <a:endParaRPr lang="en-US" dirty="0"/>
        </a:p>
      </dgm:t>
    </dgm:pt>
    <dgm:pt modelId="{830B0E26-F470-4F4B-A931-96D96D27D011}" type="parTrans" cxnId="{CDE3C4E2-4ECF-4763-9CA0-25F4F487E489}">
      <dgm:prSet/>
      <dgm:spPr/>
      <dgm:t>
        <a:bodyPr/>
        <a:lstStyle/>
        <a:p>
          <a:endParaRPr lang="af-ZA"/>
        </a:p>
      </dgm:t>
    </dgm:pt>
    <dgm:pt modelId="{8387917C-AB27-484C-97BE-A80FB6540C3E}" type="sibTrans" cxnId="{CDE3C4E2-4ECF-4763-9CA0-25F4F487E489}">
      <dgm:prSet/>
      <dgm:spPr/>
      <dgm:t>
        <a:bodyPr/>
        <a:lstStyle/>
        <a:p>
          <a:endParaRPr lang="af-ZA"/>
        </a:p>
      </dgm:t>
    </dgm:pt>
    <dgm:pt modelId="{25D049A2-8CB9-496D-94C8-4B07D1DE6635}">
      <dgm:prSet/>
      <dgm:spPr/>
      <dgm:t>
        <a:bodyPr/>
        <a:lstStyle/>
        <a:p>
          <a:r>
            <a:rPr lang="en-US" dirty="0" err="1"/>
            <a:t>Gesinne</a:t>
          </a:r>
          <a:r>
            <a:rPr lang="en-US" dirty="0"/>
            <a:t> </a:t>
          </a:r>
          <a:r>
            <a:rPr lang="en-US" dirty="0" err="1"/>
            <a:t>kan</a:t>
          </a:r>
          <a:r>
            <a:rPr lang="en-US" dirty="0"/>
            <a:t> </a:t>
          </a:r>
          <a:r>
            <a:rPr lang="en-US" dirty="0" err="1"/>
            <a:t>nie</a:t>
          </a:r>
          <a:r>
            <a:rPr lang="en-US" dirty="0"/>
            <a:t> </a:t>
          </a:r>
          <a:r>
            <a:rPr lang="en-US" dirty="0" err="1"/>
            <a:t>altyd</a:t>
          </a:r>
          <a:r>
            <a:rPr lang="en-US" dirty="0"/>
            <a:t> </a:t>
          </a:r>
          <a:r>
            <a:rPr lang="en-US" dirty="0" err="1"/>
            <a:t>spesialiste</a:t>
          </a:r>
          <a:r>
            <a:rPr lang="en-US" dirty="0"/>
            <a:t> </a:t>
          </a:r>
          <a:r>
            <a:rPr lang="en-US" dirty="0" err="1"/>
            <a:t>bekostig</a:t>
          </a:r>
          <a:r>
            <a:rPr lang="en-US" dirty="0"/>
            <a:t> </a:t>
          </a:r>
          <a:r>
            <a:rPr lang="en-US" dirty="0" err="1"/>
            <a:t>nie</a:t>
          </a:r>
          <a:r>
            <a:rPr lang="en-US" dirty="0"/>
            <a:t>.</a:t>
          </a:r>
        </a:p>
      </dgm:t>
    </dgm:pt>
    <dgm:pt modelId="{15EF3483-BA70-449A-83A3-3C4013E89D64}" type="parTrans" cxnId="{AA8936A5-FA1F-4586-A739-C12E0B6F4F03}">
      <dgm:prSet/>
      <dgm:spPr/>
      <dgm:t>
        <a:bodyPr/>
        <a:lstStyle/>
        <a:p>
          <a:endParaRPr lang="af-ZA"/>
        </a:p>
      </dgm:t>
    </dgm:pt>
    <dgm:pt modelId="{73C1B8C6-FBDD-4E85-B7C8-1FADB9BA85EF}" type="sibTrans" cxnId="{AA8936A5-FA1F-4586-A739-C12E0B6F4F03}">
      <dgm:prSet/>
      <dgm:spPr/>
      <dgm:t>
        <a:bodyPr/>
        <a:lstStyle/>
        <a:p>
          <a:endParaRPr lang="af-ZA"/>
        </a:p>
      </dgm:t>
    </dgm:pt>
    <dgm:pt modelId="{E63D9D22-CB2B-4B49-9EE7-07549D2CD22D}">
      <dgm:prSet/>
      <dgm:spPr/>
      <dgm:t>
        <a:bodyPr/>
        <a:lstStyle/>
        <a:p>
          <a:r>
            <a:rPr lang="nl-NL" dirty="0"/>
            <a:t>Vrees vir stigma – bekommerd oor wat ander sal dink.</a:t>
          </a:r>
          <a:endParaRPr lang="en-US" dirty="0"/>
        </a:p>
      </dgm:t>
    </dgm:pt>
    <dgm:pt modelId="{DC0056A6-240A-4EC0-B0CB-DF5FE33FB512}" type="parTrans" cxnId="{1C8E2211-2C21-48CD-BF21-87167B3EC7A1}">
      <dgm:prSet/>
      <dgm:spPr/>
      <dgm:t>
        <a:bodyPr/>
        <a:lstStyle/>
        <a:p>
          <a:endParaRPr lang="af-ZA"/>
        </a:p>
      </dgm:t>
    </dgm:pt>
    <dgm:pt modelId="{04DF794B-5571-4EBD-B63B-EC7D0CEA9573}" type="sibTrans" cxnId="{1C8E2211-2C21-48CD-BF21-87167B3EC7A1}">
      <dgm:prSet/>
      <dgm:spPr/>
      <dgm:t>
        <a:bodyPr/>
        <a:lstStyle/>
        <a:p>
          <a:endParaRPr lang="af-ZA"/>
        </a:p>
      </dgm:t>
    </dgm:pt>
    <dgm:pt modelId="{FA73A551-4967-4AE0-848C-F989C4F1660D}" type="pres">
      <dgm:prSet presAssocID="{E7D14130-AE40-40FD-BA09-592E0A7C4D40}" presName="Name0" presStyleCnt="0">
        <dgm:presLayoutVars>
          <dgm:dir/>
          <dgm:animLvl val="lvl"/>
          <dgm:resizeHandles val="exact"/>
        </dgm:presLayoutVars>
      </dgm:prSet>
      <dgm:spPr/>
    </dgm:pt>
    <dgm:pt modelId="{83EBCA0D-A9FB-430F-BC17-7A0B14274489}" type="pres">
      <dgm:prSet presAssocID="{93E63343-0892-4F1B-8101-0FE7875824D2}" presName="composite" presStyleCnt="0"/>
      <dgm:spPr/>
    </dgm:pt>
    <dgm:pt modelId="{82D8FC45-6553-432B-8C03-9791FF334AD7}" type="pres">
      <dgm:prSet presAssocID="{93E63343-0892-4F1B-8101-0FE7875824D2}" presName="parTx" presStyleLbl="alignNode1" presStyleIdx="0" presStyleCnt="3">
        <dgm:presLayoutVars>
          <dgm:chMax val="0"/>
          <dgm:chPref val="0"/>
          <dgm:bulletEnabled val="1"/>
        </dgm:presLayoutVars>
      </dgm:prSet>
      <dgm:spPr/>
    </dgm:pt>
    <dgm:pt modelId="{9E138013-1530-4DB7-B28D-A5D1E78FD1CB}" type="pres">
      <dgm:prSet presAssocID="{93E63343-0892-4F1B-8101-0FE7875824D2}" presName="desTx" presStyleLbl="alignAccFollowNode1" presStyleIdx="0" presStyleCnt="3">
        <dgm:presLayoutVars>
          <dgm:bulletEnabled val="1"/>
        </dgm:presLayoutVars>
      </dgm:prSet>
      <dgm:spPr/>
    </dgm:pt>
    <dgm:pt modelId="{6428DB86-08A2-4C5A-8917-7CEA8582CAB3}" type="pres">
      <dgm:prSet presAssocID="{7698EAEB-982C-48E7-BDAB-7A672EB5BB72}" presName="space" presStyleCnt="0"/>
      <dgm:spPr/>
    </dgm:pt>
    <dgm:pt modelId="{2180869A-9DB8-4420-BBE1-338C351C590A}" type="pres">
      <dgm:prSet presAssocID="{906B8953-9C86-47A8-BF81-7D282957AAEF}" presName="composite" presStyleCnt="0"/>
      <dgm:spPr/>
    </dgm:pt>
    <dgm:pt modelId="{683FBC4A-422F-43EB-9E8A-E4B55CC878D7}" type="pres">
      <dgm:prSet presAssocID="{906B8953-9C86-47A8-BF81-7D282957AAEF}" presName="parTx" presStyleLbl="alignNode1" presStyleIdx="1" presStyleCnt="3">
        <dgm:presLayoutVars>
          <dgm:chMax val="0"/>
          <dgm:chPref val="0"/>
          <dgm:bulletEnabled val="1"/>
        </dgm:presLayoutVars>
      </dgm:prSet>
      <dgm:spPr/>
    </dgm:pt>
    <dgm:pt modelId="{C261C638-2676-47CF-B429-419443FBA4EF}" type="pres">
      <dgm:prSet presAssocID="{906B8953-9C86-47A8-BF81-7D282957AAEF}" presName="desTx" presStyleLbl="alignAccFollowNode1" presStyleIdx="1" presStyleCnt="3">
        <dgm:presLayoutVars>
          <dgm:bulletEnabled val="1"/>
        </dgm:presLayoutVars>
      </dgm:prSet>
      <dgm:spPr/>
    </dgm:pt>
    <dgm:pt modelId="{D3EC35E3-6D5F-407C-8DF1-B8A51DA8E60D}" type="pres">
      <dgm:prSet presAssocID="{C11C4846-6593-4065-8B7E-00FFF94B35E0}" presName="space" presStyleCnt="0"/>
      <dgm:spPr/>
    </dgm:pt>
    <dgm:pt modelId="{BB6F0999-5648-4700-8D6D-E93E222AF098}" type="pres">
      <dgm:prSet presAssocID="{82EF45A0-C503-4D9A-913F-0D5E7B584254}" presName="composite" presStyleCnt="0"/>
      <dgm:spPr/>
    </dgm:pt>
    <dgm:pt modelId="{51F9CB9A-B518-419E-9B31-4EF161BC45D7}" type="pres">
      <dgm:prSet presAssocID="{82EF45A0-C503-4D9A-913F-0D5E7B584254}" presName="parTx" presStyleLbl="alignNode1" presStyleIdx="2" presStyleCnt="3">
        <dgm:presLayoutVars>
          <dgm:chMax val="0"/>
          <dgm:chPref val="0"/>
          <dgm:bulletEnabled val="1"/>
        </dgm:presLayoutVars>
      </dgm:prSet>
      <dgm:spPr/>
    </dgm:pt>
    <dgm:pt modelId="{08079FE6-406A-4E7B-8D21-1CEF12ED86C3}" type="pres">
      <dgm:prSet presAssocID="{82EF45A0-C503-4D9A-913F-0D5E7B584254}" presName="desTx" presStyleLbl="alignAccFollowNode1" presStyleIdx="2" presStyleCnt="3">
        <dgm:presLayoutVars>
          <dgm:bulletEnabled val="1"/>
        </dgm:presLayoutVars>
      </dgm:prSet>
      <dgm:spPr/>
    </dgm:pt>
  </dgm:ptLst>
  <dgm:cxnLst>
    <dgm:cxn modelId="{BDE8F50F-D7ED-4452-9C52-F1883AFD2CFA}" type="presOf" srcId="{B94E70D0-BE1F-4196-85F9-258880067076}" destId="{9E138013-1530-4DB7-B28D-A5D1E78FD1CB}" srcOrd="0" destOrd="1" presId="urn:microsoft.com/office/officeart/2005/8/layout/hList1"/>
    <dgm:cxn modelId="{1C8E2211-2C21-48CD-BF21-87167B3EC7A1}" srcId="{82EF45A0-C503-4D9A-913F-0D5E7B584254}" destId="{E63D9D22-CB2B-4B49-9EE7-07549D2CD22D}" srcOrd="2" destOrd="0" parTransId="{DC0056A6-240A-4EC0-B0CB-DF5FE33FB512}" sibTransId="{04DF794B-5571-4EBD-B63B-EC7D0CEA9573}"/>
    <dgm:cxn modelId="{37C54611-CA31-40FC-9D6B-B2403812D291}" type="presOf" srcId="{25D049A2-8CB9-496D-94C8-4B07D1DE6635}" destId="{08079FE6-406A-4E7B-8D21-1CEF12ED86C3}" srcOrd="0" destOrd="1" presId="urn:microsoft.com/office/officeart/2005/8/layout/hList1"/>
    <dgm:cxn modelId="{ED2C471E-11C7-4918-8F4D-DFDCD72B57BD}" srcId="{E7D14130-AE40-40FD-BA09-592E0A7C4D40}" destId="{93E63343-0892-4F1B-8101-0FE7875824D2}" srcOrd="0" destOrd="0" parTransId="{2EA9603D-62F5-4300-A78E-5AECB5A2DC7B}" sibTransId="{7698EAEB-982C-48E7-BDAB-7A672EB5BB72}"/>
    <dgm:cxn modelId="{1E174021-FE40-4875-AE25-6A968A4C92D0}" type="presOf" srcId="{93E63343-0892-4F1B-8101-0FE7875824D2}" destId="{82D8FC45-6553-432B-8C03-9791FF334AD7}" srcOrd="0" destOrd="0" presId="urn:microsoft.com/office/officeart/2005/8/layout/hList1"/>
    <dgm:cxn modelId="{2CE8052C-3FD8-4330-9DAA-49F13B632ADB}" type="presOf" srcId="{FD17A338-7455-42F5-8B18-8CC7FD865AA8}" destId="{9E138013-1530-4DB7-B28D-A5D1E78FD1CB}" srcOrd="0" destOrd="0" presId="urn:microsoft.com/office/officeart/2005/8/layout/hList1"/>
    <dgm:cxn modelId="{8A65092F-B695-4289-8BF1-1BC3113B78BF}" srcId="{E7D14130-AE40-40FD-BA09-592E0A7C4D40}" destId="{82EF45A0-C503-4D9A-913F-0D5E7B584254}" srcOrd="2" destOrd="0" parTransId="{EB2A0B82-3E1B-4584-91D9-922F967C6B96}" sibTransId="{E4A5C4A7-ED47-4CC6-A489-C87983B174FE}"/>
    <dgm:cxn modelId="{7007F16A-D0EF-4757-8161-7A6C9E56E6AF}" type="presOf" srcId="{DBFA7CBC-EC17-485E-8D86-4259C1C61FFF}" destId="{08079FE6-406A-4E7B-8D21-1CEF12ED86C3}" srcOrd="0" destOrd="0" presId="urn:microsoft.com/office/officeart/2005/8/layout/hList1"/>
    <dgm:cxn modelId="{684A1252-3EA9-4CEE-86F2-016F020378F0}" srcId="{E7D14130-AE40-40FD-BA09-592E0A7C4D40}" destId="{906B8953-9C86-47A8-BF81-7D282957AAEF}" srcOrd="1" destOrd="0" parTransId="{D570B290-0A11-4B8D-B975-77FD12033CC9}" sibTransId="{C11C4846-6593-4065-8B7E-00FFF94B35E0}"/>
    <dgm:cxn modelId="{2398E456-AD6A-480B-B27B-B63534599075}" type="presOf" srcId="{0A370859-9F87-4FC3-96A1-6E60C2E7C8C5}" destId="{C261C638-2676-47CF-B429-419443FBA4EF}" srcOrd="0" destOrd="0" presId="urn:microsoft.com/office/officeart/2005/8/layout/hList1"/>
    <dgm:cxn modelId="{3ED9BF57-B3BD-49FD-8664-B22A7E91A9FF}" srcId="{906B8953-9C86-47A8-BF81-7D282957AAEF}" destId="{75B57840-7046-4B47-B891-579799F54083}" srcOrd="1" destOrd="0" parTransId="{954D9675-B632-4408-817F-DFB595DA6489}" sibTransId="{C8425CBA-EC31-4AFF-9ED5-D6A867E9E089}"/>
    <dgm:cxn modelId="{6DE75E7F-0376-437B-94DF-A73B838D3384}" type="presOf" srcId="{75B57840-7046-4B47-B891-579799F54083}" destId="{C261C638-2676-47CF-B429-419443FBA4EF}" srcOrd="0" destOrd="1" presId="urn:microsoft.com/office/officeart/2005/8/layout/hList1"/>
    <dgm:cxn modelId="{4D085287-ADD3-44A8-ACB6-D77E0430586C}" type="presOf" srcId="{E63D9D22-CB2B-4B49-9EE7-07549D2CD22D}" destId="{08079FE6-406A-4E7B-8D21-1CEF12ED86C3}" srcOrd="0" destOrd="2" presId="urn:microsoft.com/office/officeart/2005/8/layout/hList1"/>
    <dgm:cxn modelId="{219D1299-45CA-4AB3-94B1-9C639B48088F}" type="presOf" srcId="{906B8953-9C86-47A8-BF81-7D282957AAEF}" destId="{683FBC4A-422F-43EB-9E8A-E4B55CC878D7}" srcOrd="0" destOrd="0" presId="urn:microsoft.com/office/officeart/2005/8/layout/hList1"/>
    <dgm:cxn modelId="{AA8936A5-FA1F-4586-A739-C12E0B6F4F03}" srcId="{82EF45A0-C503-4D9A-913F-0D5E7B584254}" destId="{25D049A2-8CB9-496D-94C8-4B07D1DE6635}" srcOrd="1" destOrd="0" parTransId="{15EF3483-BA70-449A-83A3-3C4013E89D64}" sibTransId="{73C1B8C6-FBDD-4E85-B7C8-1FADB9BA85EF}"/>
    <dgm:cxn modelId="{BC1195CE-D45E-4F21-B4F5-ED5C321A2766}" type="presOf" srcId="{82EF45A0-C503-4D9A-913F-0D5E7B584254}" destId="{51F9CB9A-B518-419E-9B31-4EF161BC45D7}" srcOrd="0" destOrd="0" presId="urn:microsoft.com/office/officeart/2005/8/layout/hList1"/>
    <dgm:cxn modelId="{D39269E0-2DDE-4BE3-B2E6-FA0F7CE2F12F}" srcId="{93E63343-0892-4F1B-8101-0FE7875824D2}" destId="{FD17A338-7455-42F5-8B18-8CC7FD865AA8}" srcOrd="0" destOrd="0" parTransId="{7E711282-64F7-4070-A33C-CA9742D5721E}" sibTransId="{ED9FF600-C934-4AEF-8F99-9A8463A33F47}"/>
    <dgm:cxn modelId="{CDE3C4E2-4ECF-4763-9CA0-25F4F487E489}" srcId="{82EF45A0-C503-4D9A-913F-0D5E7B584254}" destId="{DBFA7CBC-EC17-485E-8D86-4259C1C61FFF}" srcOrd="0" destOrd="0" parTransId="{830B0E26-F470-4F4B-A931-96D96D27D011}" sibTransId="{8387917C-AB27-484C-97BE-A80FB6540C3E}"/>
    <dgm:cxn modelId="{F1225AE3-331E-448F-B146-ADECEB5E98A9}" type="presOf" srcId="{E7D14130-AE40-40FD-BA09-592E0A7C4D40}" destId="{FA73A551-4967-4AE0-848C-F989C4F1660D}" srcOrd="0" destOrd="0" presId="urn:microsoft.com/office/officeart/2005/8/layout/hList1"/>
    <dgm:cxn modelId="{87905DF1-C04A-4CE2-B242-9249624A6EDC}" srcId="{93E63343-0892-4F1B-8101-0FE7875824D2}" destId="{B94E70D0-BE1F-4196-85F9-258880067076}" srcOrd="1" destOrd="0" parTransId="{CCB25889-25EE-48A9-BB6D-328EF1892355}" sibTransId="{FF561419-AC01-435E-AC38-829F2B9D307A}"/>
    <dgm:cxn modelId="{D0C454F9-DA28-493E-86AA-A3252BCA1734}" srcId="{906B8953-9C86-47A8-BF81-7D282957AAEF}" destId="{0A370859-9F87-4FC3-96A1-6E60C2E7C8C5}" srcOrd="0" destOrd="0" parTransId="{CE63CEC3-A4ED-4C74-A5EC-F51C0B9C68BD}" sibTransId="{CC0DB0F4-B4B8-484B-B26E-03F37A2D74B5}"/>
    <dgm:cxn modelId="{F1A3F069-D598-43E3-8A39-EE8F2F598A86}" type="presParOf" srcId="{FA73A551-4967-4AE0-848C-F989C4F1660D}" destId="{83EBCA0D-A9FB-430F-BC17-7A0B14274489}" srcOrd="0" destOrd="0" presId="urn:microsoft.com/office/officeart/2005/8/layout/hList1"/>
    <dgm:cxn modelId="{ABAFEB74-6532-4B71-B804-E35D4D9DAB01}" type="presParOf" srcId="{83EBCA0D-A9FB-430F-BC17-7A0B14274489}" destId="{82D8FC45-6553-432B-8C03-9791FF334AD7}" srcOrd="0" destOrd="0" presId="urn:microsoft.com/office/officeart/2005/8/layout/hList1"/>
    <dgm:cxn modelId="{C1F6AFB4-551E-4181-BAB3-858DAA9870E1}" type="presParOf" srcId="{83EBCA0D-A9FB-430F-BC17-7A0B14274489}" destId="{9E138013-1530-4DB7-B28D-A5D1E78FD1CB}" srcOrd="1" destOrd="0" presId="urn:microsoft.com/office/officeart/2005/8/layout/hList1"/>
    <dgm:cxn modelId="{3B234BE7-4E9C-44AC-8B75-39022E42F9C7}" type="presParOf" srcId="{FA73A551-4967-4AE0-848C-F989C4F1660D}" destId="{6428DB86-08A2-4C5A-8917-7CEA8582CAB3}" srcOrd="1" destOrd="0" presId="urn:microsoft.com/office/officeart/2005/8/layout/hList1"/>
    <dgm:cxn modelId="{42CA42D6-C9C2-44A1-93CC-EF1D72A57904}" type="presParOf" srcId="{FA73A551-4967-4AE0-848C-F989C4F1660D}" destId="{2180869A-9DB8-4420-BBE1-338C351C590A}" srcOrd="2" destOrd="0" presId="urn:microsoft.com/office/officeart/2005/8/layout/hList1"/>
    <dgm:cxn modelId="{FC398962-4F5F-4A52-8B8D-5DAD1877A371}" type="presParOf" srcId="{2180869A-9DB8-4420-BBE1-338C351C590A}" destId="{683FBC4A-422F-43EB-9E8A-E4B55CC878D7}" srcOrd="0" destOrd="0" presId="urn:microsoft.com/office/officeart/2005/8/layout/hList1"/>
    <dgm:cxn modelId="{E483C1ED-DF9D-40CE-B6A0-99CFBF66E37C}" type="presParOf" srcId="{2180869A-9DB8-4420-BBE1-338C351C590A}" destId="{C261C638-2676-47CF-B429-419443FBA4EF}" srcOrd="1" destOrd="0" presId="urn:microsoft.com/office/officeart/2005/8/layout/hList1"/>
    <dgm:cxn modelId="{10C8F01A-207E-4821-81ED-5CFC15A99E15}" type="presParOf" srcId="{FA73A551-4967-4AE0-848C-F989C4F1660D}" destId="{D3EC35E3-6D5F-407C-8DF1-B8A51DA8E60D}" srcOrd="3" destOrd="0" presId="urn:microsoft.com/office/officeart/2005/8/layout/hList1"/>
    <dgm:cxn modelId="{A2656062-BF29-47B5-AE40-021F05C815BE}" type="presParOf" srcId="{FA73A551-4967-4AE0-848C-F989C4F1660D}" destId="{BB6F0999-5648-4700-8D6D-E93E222AF098}" srcOrd="4" destOrd="0" presId="urn:microsoft.com/office/officeart/2005/8/layout/hList1"/>
    <dgm:cxn modelId="{1519CB2C-E524-4257-AE1E-89AE92B37DC6}" type="presParOf" srcId="{BB6F0999-5648-4700-8D6D-E93E222AF098}" destId="{51F9CB9A-B518-419E-9B31-4EF161BC45D7}" srcOrd="0" destOrd="0" presId="urn:microsoft.com/office/officeart/2005/8/layout/hList1"/>
    <dgm:cxn modelId="{3C277895-DC23-42A8-B911-6ADFFDCCDB23}" type="presParOf" srcId="{BB6F0999-5648-4700-8D6D-E93E222AF098}" destId="{08079FE6-406A-4E7B-8D21-1CEF12ED86C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CF270-5251-4964-AC4E-61C58338D6CD}">
      <dsp:nvSpPr>
        <dsp:cNvPr id="0" name=""/>
        <dsp:cNvSpPr/>
      </dsp:nvSpPr>
      <dsp:spPr>
        <a:xfrm>
          <a:off x="0" y="4868222"/>
          <a:ext cx="6727490" cy="106504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Soms laat pyn tieners irrasioneel optree, bv. selfskade of te sny.</a:t>
          </a:r>
          <a:endParaRPr lang="af-ZA" sz="1600" kern="1200"/>
        </a:p>
      </dsp:txBody>
      <dsp:txXfrm>
        <a:off x="0" y="4868222"/>
        <a:ext cx="6727490" cy="1065048"/>
      </dsp:txXfrm>
    </dsp:sp>
    <dsp:sp modelId="{F0150EBA-0F50-4084-A396-07FBE2429279}">
      <dsp:nvSpPr>
        <dsp:cNvPr id="0" name=""/>
        <dsp:cNvSpPr/>
      </dsp:nvSpPr>
      <dsp:spPr>
        <a:xfrm rot="10800000">
          <a:off x="0" y="3246154"/>
          <a:ext cx="6727490" cy="1638043"/>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Kan lei tot 'n bose kringloop - geneem om pyn te vermy, maar veroorsaak uiteindelik meer pyn en trauma.</a:t>
          </a:r>
          <a:endParaRPr lang="en-US" sz="1600" kern="1200" dirty="0"/>
        </a:p>
      </dsp:txBody>
      <dsp:txXfrm rot="10800000">
        <a:off x="0" y="3246154"/>
        <a:ext cx="6727490" cy="1064351"/>
      </dsp:txXfrm>
    </dsp:sp>
    <dsp:sp modelId="{CEFF43BD-074A-4AAF-AC23-ACC0BB1B8DEC}">
      <dsp:nvSpPr>
        <dsp:cNvPr id="0" name=""/>
        <dsp:cNvSpPr/>
      </dsp:nvSpPr>
      <dsp:spPr>
        <a:xfrm rot="10800000">
          <a:off x="0" y="1624085"/>
          <a:ext cx="6727490" cy="1638043"/>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dirty="0"/>
            <a:t>As die effek verdwyn, is die pyn nog steeds daar, asook nuwe probleme:</a:t>
          </a:r>
          <a:endParaRPr lang="en-US" sz="1600" kern="1200" dirty="0"/>
        </a:p>
      </dsp:txBody>
      <dsp:txXfrm rot="-10800000">
        <a:off x="0" y="1624085"/>
        <a:ext cx="6727490" cy="574953"/>
      </dsp:txXfrm>
    </dsp:sp>
    <dsp:sp modelId="{D80CCCF0-4521-4856-BF6F-1A6522B13741}">
      <dsp:nvSpPr>
        <dsp:cNvPr id="0" name=""/>
        <dsp:cNvSpPr/>
      </dsp:nvSpPr>
      <dsp:spPr>
        <a:xfrm>
          <a:off x="3284" y="2199039"/>
          <a:ext cx="2240306" cy="489775"/>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Verslawing</a:t>
          </a:r>
          <a:endParaRPr lang="en-US" sz="1600" kern="1200" dirty="0"/>
        </a:p>
      </dsp:txBody>
      <dsp:txXfrm>
        <a:off x="3284" y="2199039"/>
        <a:ext cx="2240306" cy="489775"/>
      </dsp:txXfrm>
    </dsp:sp>
    <dsp:sp modelId="{C725D16D-55B6-44F7-A26D-6C47A70CBACE}">
      <dsp:nvSpPr>
        <dsp:cNvPr id="0" name=""/>
        <dsp:cNvSpPr/>
      </dsp:nvSpPr>
      <dsp:spPr>
        <a:xfrm>
          <a:off x="2243591" y="2199039"/>
          <a:ext cx="2240306" cy="489775"/>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Newe-effekte</a:t>
          </a:r>
          <a:endParaRPr lang="en-US" sz="1600" kern="1200" dirty="0"/>
        </a:p>
      </dsp:txBody>
      <dsp:txXfrm>
        <a:off x="2243591" y="2199039"/>
        <a:ext cx="2240306" cy="489775"/>
      </dsp:txXfrm>
    </dsp:sp>
    <dsp:sp modelId="{3C9D628D-6067-4982-A566-03D790742AA3}">
      <dsp:nvSpPr>
        <dsp:cNvPr id="0" name=""/>
        <dsp:cNvSpPr/>
      </dsp:nvSpPr>
      <dsp:spPr>
        <a:xfrm>
          <a:off x="4483898" y="2199039"/>
          <a:ext cx="2240306" cy="489775"/>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nl-NL" sz="1600" kern="1200" dirty="0"/>
            <a:t>Sukkel om veilige besluite te neem</a:t>
          </a:r>
          <a:endParaRPr lang="en-US" sz="1600" kern="1200" dirty="0"/>
        </a:p>
      </dsp:txBody>
      <dsp:txXfrm>
        <a:off x="4483898" y="2199039"/>
        <a:ext cx="2240306" cy="489775"/>
      </dsp:txXfrm>
    </dsp:sp>
    <dsp:sp modelId="{A4A9163C-6144-4A96-BCD7-3E459557DD03}">
      <dsp:nvSpPr>
        <dsp:cNvPr id="0" name=""/>
        <dsp:cNvSpPr/>
      </dsp:nvSpPr>
      <dsp:spPr>
        <a:xfrm rot="10800000">
          <a:off x="0" y="2017"/>
          <a:ext cx="6727490" cy="1638043"/>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nl-NL" sz="1600" kern="1200"/>
            <a:t>Party tieners probeer hartseer of trauma ontvlug deur dwelms of alkohol te gebruik.</a:t>
          </a:r>
          <a:endParaRPr lang="en-US" sz="1600" kern="1200" dirty="0"/>
        </a:p>
      </dsp:txBody>
      <dsp:txXfrm rot="10800000">
        <a:off x="0" y="2017"/>
        <a:ext cx="6727490" cy="10643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8FC45-6553-432B-8C03-9791FF334AD7}">
      <dsp:nvSpPr>
        <dsp:cNvPr id="0" name=""/>
        <dsp:cNvSpPr/>
      </dsp:nvSpPr>
      <dsp:spPr>
        <a:xfrm>
          <a:off x="3414" y="215647"/>
          <a:ext cx="3329572" cy="763837"/>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nl-NL" sz="2100" kern="1200"/>
            <a:t>Dit is belangrik om te weet:</a:t>
          </a:r>
          <a:endParaRPr lang="en-US" sz="2100" kern="1200" dirty="0"/>
        </a:p>
      </dsp:txBody>
      <dsp:txXfrm>
        <a:off x="3414" y="215647"/>
        <a:ext cx="3329572" cy="763837"/>
      </dsp:txXfrm>
    </dsp:sp>
    <dsp:sp modelId="{9E138013-1530-4DB7-B28D-A5D1E78FD1CB}">
      <dsp:nvSpPr>
        <dsp:cNvPr id="0" name=""/>
        <dsp:cNvSpPr/>
      </dsp:nvSpPr>
      <dsp:spPr>
        <a:xfrm>
          <a:off x="3414" y="979485"/>
          <a:ext cx="3329572" cy="2494272"/>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nl-NL" sz="2100" kern="1200" dirty="0"/>
            <a:t>Wat jy alleen kan hanteer</a:t>
          </a:r>
          <a:endParaRPr lang="en-US" sz="2100" kern="1200" dirty="0"/>
        </a:p>
        <a:p>
          <a:pPr marL="228600" lvl="1" indent="-228600" algn="l" defTabSz="933450">
            <a:lnSpc>
              <a:spcPct val="90000"/>
            </a:lnSpc>
            <a:spcBef>
              <a:spcPct val="0"/>
            </a:spcBef>
            <a:spcAft>
              <a:spcPct val="15000"/>
            </a:spcAft>
            <a:buChar char="•"/>
          </a:pPr>
          <a:r>
            <a:rPr lang="nl-NL" sz="2100" kern="1200" dirty="0"/>
            <a:t>Wanneer om hulp te soek</a:t>
          </a:r>
          <a:endParaRPr lang="en-US" sz="2100" kern="1200" dirty="0"/>
        </a:p>
      </dsp:txBody>
      <dsp:txXfrm>
        <a:off x="3414" y="979485"/>
        <a:ext cx="3329572" cy="2494272"/>
      </dsp:txXfrm>
    </dsp:sp>
    <dsp:sp modelId="{683FBC4A-422F-43EB-9E8A-E4B55CC878D7}">
      <dsp:nvSpPr>
        <dsp:cNvPr id="0" name=""/>
        <dsp:cNvSpPr/>
      </dsp:nvSpPr>
      <dsp:spPr>
        <a:xfrm>
          <a:off x="3799128" y="215647"/>
          <a:ext cx="3329572" cy="763837"/>
        </a:xfrm>
        <a:prstGeom prst="rect">
          <a:avLst/>
        </a:prstGeom>
        <a:solidFill>
          <a:schemeClr val="accent2">
            <a:hueOff val="17677"/>
            <a:satOff val="-17244"/>
            <a:lumOff val="-883"/>
            <a:alphaOff val="0"/>
          </a:schemeClr>
        </a:solidFill>
        <a:ln w="19050" cap="flat" cmpd="sng" algn="ctr">
          <a:solidFill>
            <a:schemeClr val="accent2">
              <a:hueOff val="17677"/>
              <a:satOff val="-1724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nl-NL" sz="2100" kern="1200" dirty="0"/>
            <a:t>Waarom dit belangrik is om hulp te kry:</a:t>
          </a:r>
          <a:endParaRPr lang="en-US" sz="2100" kern="1200" dirty="0"/>
        </a:p>
      </dsp:txBody>
      <dsp:txXfrm>
        <a:off x="3799128" y="215647"/>
        <a:ext cx="3329572" cy="763837"/>
      </dsp:txXfrm>
    </dsp:sp>
    <dsp:sp modelId="{C261C638-2676-47CF-B429-419443FBA4EF}">
      <dsp:nvSpPr>
        <dsp:cNvPr id="0" name=""/>
        <dsp:cNvSpPr/>
      </dsp:nvSpPr>
      <dsp:spPr>
        <a:xfrm>
          <a:off x="3799128" y="979485"/>
          <a:ext cx="3329572" cy="2494272"/>
        </a:xfrm>
        <a:prstGeom prst="rect">
          <a:avLst/>
        </a:prstGeom>
        <a:solidFill>
          <a:schemeClr val="accent2">
            <a:tint val="40000"/>
            <a:alpha val="90000"/>
            <a:hueOff val="131434"/>
            <a:satOff val="-21823"/>
            <a:lumOff val="-1283"/>
            <a:alphaOff val="0"/>
          </a:schemeClr>
        </a:solidFill>
        <a:ln w="19050" cap="flat" cmpd="sng" algn="ctr">
          <a:solidFill>
            <a:schemeClr val="accent2">
              <a:tint val="40000"/>
              <a:alpha val="90000"/>
              <a:hueOff val="131434"/>
              <a:satOff val="-21823"/>
              <a:lumOff val="-12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nl-NL" sz="2100" kern="1200" dirty="0"/>
            <a:t>Hartseer of depressie kan te swaar wees om alleen te dra.</a:t>
          </a:r>
          <a:endParaRPr lang="en-US" sz="2100" kern="1200" dirty="0"/>
        </a:p>
        <a:p>
          <a:pPr marL="228600" lvl="1" indent="-228600" algn="l" defTabSz="933450">
            <a:lnSpc>
              <a:spcPct val="90000"/>
            </a:lnSpc>
            <a:spcBef>
              <a:spcPct val="0"/>
            </a:spcBef>
            <a:spcAft>
              <a:spcPct val="15000"/>
            </a:spcAft>
            <a:buChar char="•"/>
          </a:pPr>
          <a:r>
            <a:rPr lang="nl-NL" sz="2100" kern="1200" dirty="0"/>
            <a:t>Ondersteuning kan berading of mediese sorg insluit.</a:t>
          </a:r>
          <a:endParaRPr lang="en-US" sz="2100" kern="1200" dirty="0"/>
        </a:p>
      </dsp:txBody>
      <dsp:txXfrm>
        <a:off x="3799128" y="979485"/>
        <a:ext cx="3329572" cy="2494272"/>
      </dsp:txXfrm>
    </dsp:sp>
    <dsp:sp modelId="{51F9CB9A-B518-419E-9B31-4EF161BC45D7}">
      <dsp:nvSpPr>
        <dsp:cNvPr id="0" name=""/>
        <dsp:cNvSpPr/>
      </dsp:nvSpPr>
      <dsp:spPr>
        <a:xfrm>
          <a:off x="7594841" y="215647"/>
          <a:ext cx="3329572" cy="763837"/>
        </a:xfrm>
        <a:prstGeom prst="rect">
          <a:avLst/>
        </a:prstGeom>
        <a:solidFill>
          <a:schemeClr val="accent2">
            <a:hueOff val="35353"/>
            <a:satOff val="-34487"/>
            <a:lumOff val="-1766"/>
            <a:alphaOff val="0"/>
          </a:schemeClr>
        </a:solidFill>
        <a:ln w="19050" cap="flat" cmpd="sng" algn="ctr">
          <a:solidFill>
            <a:schemeClr val="accent2">
              <a:hueOff val="35353"/>
              <a:satOff val="-34487"/>
              <a:lumOff val="-17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nl-NL" sz="2100" kern="1200" dirty="0"/>
            <a:t>Waarom min tieners hulp kry:</a:t>
          </a:r>
          <a:endParaRPr lang="en-US" sz="2100" kern="1200" dirty="0"/>
        </a:p>
      </dsp:txBody>
      <dsp:txXfrm>
        <a:off x="7594841" y="215647"/>
        <a:ext cx="3329572" cy="763837"/>
      </dsp:txXfrm>
    </dsp:sp>
    <dsp:sp modelId="{08079FE6-406A-4E7B-8D21-1CEF12ED86C3}">
      <dsp:nvSpPr>
        <dsp:cNvPr id="0" name=""/>
        <dsp:cNvSpPr/>
      </dsp:nvSpPr>
      <dsp:spPr>
        <a:xfrm>
          <a:off x="7594841" y="979485"/>
          <a:ext cx="3329572" cy="2494272"/>
        </a:xfrm>
        <a:prstGeom prst="rect">
          <a:avLst/>
        </a:prstGeom>
        <a:solidFill>
          <a:schemeClr val="accent2">
            <a:tint val="40000"/>
            <a:alpha val="90000"/>
            <a:hueOff val="262867"/>
            <a:satOff val="-43647"/>
            <a:lumOff val="-2566"/>
            <a:alphaOff val="0"/>
          </a:schemeClr>
        </a:solidFill>
        <a:ln w="19050" cap="flat" cmpd="sng" algn="ctr">
          <a:solidFill>
            <a:schemeClr val="accent2">
              <a:tint val="40000"/>
              <a:alpha val="90000"/>
              <a:hueOff val="262867"/>
              <a:satOff val="-43647"/>
              <a:lumOff val="-256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nl-NL" sz="2100" kern="1200" dirty="0"/>
            <a:t>Gebrek aan kennis oor geestesgesondheid.</a:t>
          </a:r>
          <a:endParaRPr lang="en-US" sz="2100" kern="1200" dirty="0"/>
        </a:p>
        <a:p>
          <a:pPr marL="228600" lvl="1" indent="-228600" algn="l" defTabSz="933450">
            <a:lnSpc>
              <a:spcPct val="90000"/>
            </a:lnSpc>
            <a:spcBef>
              <a:spcPct val="0"/>
            </a:spcBef>
            <a:spcAft>
              <a:spcPct val="15000"/>
            </a:spcAft>
            <a:buChar char="•"/>
          </a:pPr>
          <a:r>
            <a:rPr lang="en-US" sz="2100" kern="1200" dirty="0" err="1"/>
            <a:t>Gesinne</a:t>
          </a:r>
          <a:r>
            <a:rPr lang="en-US" sz="2100" kern="1200" dirty="0"/>
            <a:t> </a:t>
          </a:r>
          <a:r>
            <a:rPr lang="en-US" sz="2100" kern="1200" dirty="0" err="1"/>
            <a:t>kan</a:t>
          </a:r>
          <a:r>
            <a:rPr lang="en-US" sz="2100" kern="1200" dirty="0"/>
            <a:t> </a:t>
          </a:r>
          <a:r>
            <a:rPr lang="en-US" sz="2100" kern="1200" dirty="0" err="1"/>
            <a:t>nie</a:t>
          </a:r>
          <a:r>
            <a:rPr lang="en-US" sz="2100" kern="1200" dirty="0"/>
            <a:t> </a:t>
          </a:r>
          <a:r>
            <a:rPr lang="en-US" sz="2100" kern="1200" dirty="0" err="1"/>
            <a:t>altyd</a:t>
          </a:r>
          <a:r>
            <a:rPr lang="en-US" sz="2100" kern="1200" dirty="0"/>
            <a:t> </a:t>
          </a:r>
          <a:r>
            <a:rPr lang="en-US" sz="2100" kern="1200" dirty="0" err="1"/>
            <a:t>spesialiste</a:t>
          </a:r>
          <a:r>
            <a:rPr lang="en-US" sz="2100" kern="1200" dirty="0"/>
            <a:t> </a:t>
          </a:r>
          <a:r>
            <a:rPr lang="en-US" sz="2100" kern="1200" dirty="0" err="1"/>
            <a:t>bekostig</a:t>
          </a:r>
          <a:r>
            <a:rPr lang="en-US" sz="2100" kern="1200" dirty="0"/>
            <a:t> </a:t>
          </a:r>
          <a:r>
            <a:rPr lang="en-US" sz="2100" kern="1200" dirty="0" err="1"/>
            <a:t>nie</a:t>
          </a:r>
          <a:r>
            <a:rPr lang="en-US" sz="2100" kern="1200" dirty="0"/>
            <a:t>.</a:t>
          </a:r>
        </a:p>
        <a:p>
          <a:pPr marL="228600" lvl="1" indent="-228600" algn="l" defTabSz="933450">
            <a:lnSpc>
              <a:spcPct val="90000"/>
            </a:lnSpc>
            <a:spcBef>
              <a:spcPct val="0"/>
            </a:spcBef>
            <a:spcAft>
              <a:spcPct val="15000"/>
            </a:spcAft>
            <a:buChar char="•"/>
          </a:pPr>
          <a:r>
            <a:rPr lang="nl-NL" sz="2100" kern="1200" dirty="0"/>
            <a:t>Vrees vir stigma – bekommerd oor wat ander sal dink.</a:t>
          </a:r>
          <a:endParaRPr lang="en-US" sz="2100" kern="1200" dirty="0"/>
        </a:p>
      </dsp:txBody>
      <dsp:txXfrm>
        <a:off x="7594841" y="979485"/>
        <a:ext cx="3329572" cy="24942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042EBF-31EA-40FC-A7E6-C0720E0D4EFA}"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13B874-E40F-4423-B50C-AE8E0314119F}" type="slidenum">
              <a:rPr lang="en-US" smtClean="0"/>
              <a:t>‹#›</a:t>
            </a:fld>
            <a:endParaRPr lang="en-US"/>
          </a:p>
        </p:txBody>
      </p:sp>
    </p:spTree>
    <p:extLst>
      <p:ext uri="{BB962C8B-B14F-4D97-AF65-F5344CB8AC3E}">
        <p14:creationId xmlns:p14="http://schemas.microsoft.com/office/powerpoint/2010/main" val="1720505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btreatment.com/adolescent-mental-health-guid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Skyfie</a:t>
            </a:r>
            <a:r>
              <a:rPr lang="en-US" b="1" dirty="0"/>
              <a:t> 1:</a:t>
            </a:r>
            <a:br>
              <a:rPr lang="en-US" b="1" dirty="0"/>
            </a:br>
            <a:endParaRPr lang="en-US" dirty="0"/>
          </a:p>
          <a:p>
            <a:r>
              <a:rPr lang="nl-NL" dirty="0"/>
              <a:t>Welkom by die laaste les in hierdie reeks, graad 9's. In die vorige les moes jy 'n refleksie-aktiwiteit (</a:t>
            </a:r>
            <a:r>
              <a:rPr lang="nl-NL" b="1" dirty="0"/>
              <a:t>Aktiwiteit 3</a:t>
            </a:r>
            <a:r>
              <a:rPr lang="nl-NL" dirty="0"/>
              <a:t>) voltooi oor terme/inhoud wat in die les gedek is. Deur daardie definisies te gebruik, vra 'n ander lid van jou groep of daar iets is waaroor hulle nog onseker is nie. Merk enigiets wat jou groep nie kon beantwoord nie om later na terug te keer. </a:t>
            </a:r>
            <a:br>
              <a:rPr lang="nl-NL" dirty="0"/>
            </a:br>
            <a:endParaRPr lang="en-US" dirty="0"/>
          </a:p>
          <a:p>
            <a:r>
              <a:rPr lang="af-ZA" dirty="0"/>
              <a:t>(Gee leerders 3 min om met hul maats te bespreek.)</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3A15B4-6B30-5A43-A929-0D7B652DF7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76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alibri" panose="020F0502020204030204"/>
                <a:ea typeface="+mn-ea"/>
                <a:cs typeface="+mn-cs"/>
              </a:rPr>
              <a:t>Skyfie</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indent="-635" algn="just">
              <a:spcBef>
                <a:spcPts val="600"/>
              </a:spcBef>
              <a:spcAft>
                <a:spcPts val="600"/>
              </a:spcAft>
              <a:buNone/>
            </a:pPr>
            <a:r>
              <a:rPr lang="en-GB" sz="1200" dirty="0">
                <a:effectLst/>
                <a:latin typeface="Calibri" panose="020F0502020204030204" pitchFamily="34" charset="0"/>
                <a:ea typeface="Arial" panose="020B0604020202020204" pitchFamily="34" charset="0"/>
              </a:rPr>
              <a:t>Ons het in die </a:t>
            </a:r>
            <a:r>
              <a:rPr lang="en-GB" sz="1200" dirty="0" err="1">
                <a:effectLst/>
                <a:latin typeface="Calibri" panose="020F0502020204030204" pitchFamily="34" charset="0"/>
                <a:ea typeface="Arial" panose="020B0604020202020204" pitchFamily="34" charset="0"/>
              </a:rPr>
              <a:t>laaste</a:t>
            </a:r>
            <a:r>
              <a:rPr lang="en-GB" sz="1200" dirty="0">
                <a:effectLst/>
                <a:latin typeface="Calibri" panose="020F0502020204030204" pitchFamily="34" charset="0"/>
                <a:ea typeface="Arial" panose="020B0604020202020204" pitchFamily="34" charset="0"/>
              </a:rPr>
              <a:t> twee </a:t>
            </a:r>
            <a:r>
              <a:rPr lang="en-GB" sz="1200" dirty="0" err="1">
                <a:effectLst/>
                <a:latin typeface="Calibri" panose="020F0502020204030204" pitchFamily="34" charset="0"/>
                <a:ea typeface="Arial" panose="020B0604020202020204" pitchFamily="34" charset="0"/>
              </a:rPr>
              <a:t>lesse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gesien</a:t>
            </a:r>
            <a:r>
              <a:rPr lang="en-GB" sz="1200" dirty="0">
                <a:effectLst/>
                <a:latin typeface="Calibri" panose="020F0502020204030204" pitchFamily="34" charset="0"/>
                <a:ea typeface="Arial" panose="020B0604020202020204" pitchFamily="34" charset="0"/>
              </a:rPr>
              <a:t> hoe </a:t>
            </a:r>
            <a:r>
              <a:rPr lang="en-GB" sz="1200" dirty="0" err="1">
                <a:effectLst/>
                <a:latin typeface="Calibri" panose="020F0502020204030204" pitchFamily="34" charset="0"/>
                <a:ea typeface="Arial" panose="020B0604020202020204" pitchFamily="34" charset="0"/>
              </a:rPr>
              <a:t>moeilike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situasies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soos</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motorongeluk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moontlike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depressie</a:t>
            </a:r>
            <a:r>
              <a:rPr lang="en-GB" sz="1200" dirty="0">
                <a:effectLst/>
                <a:latin typeface="Calibri" panose="020F0502020204030204" pitchFamily="34" charset="0"/>
                <a:ea typeface="Arial" panose="020B0604020202020204" pitchFamily="34" charset="0"/>
              </a:rPr>
              <a:t> of trauma </a:t>
            </a:r>
            <a:r>
              <a:rPr lang="en-GB" sz="1200" dirty="0" err="1">
                <a:effectLst/>
                <a:latin typeface="Calibri" panose="020F0502020204030204" pitchFamily="34" charset="0"/>
                <a:ea typeface="Arial" panose="020B0604020202020204" pitchFamily="34" charset="0"/>
              </a:rPr>
              <a:t>kan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veroorsaak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Wanneer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ons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hierdie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situasies</a:t>
            </a:r>
            <a:r>
              <a:rPr lang="en-GB" sz="1200" dirty="0">
                <a:effectLst/>
                <a:latin typeface="Calibri" panose="020F0502020204030204" pitchFamily="34" charset="0"/>
                <a:ea typeface="Arial" panose="020B0604020202020204" pitchFamily="34" charset="0"/>
              </a:rPr>
              <a:t> in die </a:t>
            </a:r>
            <a:r>
              <a:rPr lang="en-GB" sz="1200" dirty="0" err="1">
                <a:effectLst/>
                <a:latin typeface="Calibri" panose="020F0502020204030204" pitchFamily="34" charset="0"/>
                <a:ea typeface="Arial" panose="020B0604020202020204" pitchFamily="34" charset="0"/>
              </a:rPr>
              <a:t>gesig</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staar</a:t>
            </a:r>
            <a:r>
              <a:rPr lang="en-GB" sz="1200" dirty="0">
                <a:effectLst/>
                <a:latin typeface="Calibri" panose="020F0502020204030204" pitchFamily="34" charset="0"/>
                <a:ea typeface="Arial" panose="020B0604020202020204" pitchFamily="34" charset="0"/>
              </a:rPr>
              <a:t>, het </a:t>
            </a:r>
            <a:r>
              <a:rPr lang="en-GB" sz="1200" dirty="0" err="1">
                <a:effectLst/>
                <a:latin typeface="Calibri" panose="020F0502020204030204" pitchFamily="34" charset="0"/>
                <a:ea typeface="Arial" panose="020B0604020202020204" pitchFamily="34" charset="0"/>
              </a:rPr>
              <a:t>ons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elkeen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verskillende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maniere</a:t>
            </a:r>
            <a:r>
              <a:rPr lang="en-GB" sz="1200" dirty="0">
                <a:effectLst/>
                <a:latin typeface="Calibri" panose="020F0502020204030204" pitchFamily="34" charset="0"/>
                <a:ea typeface="Arial" panose="020B0604020202020204" pitchFamily="34" charset="0"/>
              </a:rPr>
              <a:t> om die </a:t>
            </a:r>
            <a:r>
              <a:rPr lang="en-GB" sz="1200" dirty="0" err="1">
                <a:effectLst/>
                <a:latin typeface="Calibri" panose="020F0502020204030204" pitchFamily="34" charset="0"/>
                <a:ea typeface="Arial" panose="020B0604020202020204" pitchFamily="34" charset="0"/>
              </a:rPr>
              <a:t>emosies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hanteer</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Gesonde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reaksie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kan</a:t>
            </a:r>
            <a:r>
              <a:rPr lang="en-GB" sz="1200" dirty="0">
                <a:effectLst/>
                <a:latin typeface="Calibri" panose="020F0502020204030204" pitchFamily="34" charset="0"/>
                <a:ea typeface="Arial" panose="020B0604020202020204" pitchFamily="34" charset="0"/>
              </a:rPr>
              <a:t> wees om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huil</a:t>
            </a:r>
            <a:r>
              <a:rPr lang="en-GB" sz="1200" dirty="0">
                <a:effectLst/>
                <a:latin typeface="Calibri" panose="020F0502020204030204" pitchFamily="34" charset="0"/>
                <a:ea typeface="Arial" panose="020B0604020202020204" pitchFamily="34" charset="0"/>
              </a:rPr>
              <a:t>, met 'n </a:t>
            </a:r>
            <a:r>
              <a:rPr lang="en-GB" sz="1200" dirty="0" err="1">
                <a:effectLst/>
                <a:latin typeface="Calibri" panose="020F0502020204030204" pitchFamily="34" charset="0"/>
                <a:ea typeface="Arial" panose="020B0604020202020204" pitchFamily="34" charset="0"/>
              </a:rPr>
              <a:t>vriend</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oor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jou</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gevoelens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praat</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hardloop</a:t>
            </a:r>
            <a:r>
              <a:rPr lang="en-GB" sz="1200" dirty="0">
                <a:effectLst/>
                <a:latin typeface="Calibri" panose="020F0502020204030204" pitchFamily="34" charset="0"/>
                <a:ea typeface="Arial" panose="020B0604020202020204" pitchFamily="34" charset="0"/>
              </a:rPr>
              <a:t>. Ons sou </a:t>
            </a:r>
            <a:r>
              <a:rPr lang="en-GB" sz="1200" dirty="0" err="1">
                <a:effectLst/>
                <a:latin typeface="Calibri" panose="020F0502020204030204" pitchFamily="34" charset="0"/>
                <a:ea typeface="Arial" panose="020B0604020202020204" pitchFamily="34" charset="0"/>
              </a:rPr>
              <a:t>dit</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produktiewe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hanteringstegniek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noem</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Ongelukkig</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sal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baie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mense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hulle</a:t>
            </a:r>
            <a:r>
              <a:rPr lang="en-GB" sz="1200" dirty="0">
                <a:effectLst/>
                <a:latin typeface="Calibri" panose="020F0502020204030204" pitchFamily="34" charset="0"/>
                <a:ea typeface="Arial" panose="020B0604020202020204" pitchFamily="34" charset="0"/>
              </a:rPr>
              <a:t> tot </a:t>
            </a:r>
            <a:r>
              <a:rPr lang="en-GB" sz="1200" dirty="0" err="1">
                <a:effectLst/>
                <a:latin typeface="Calibri" panose="020F0502020204030204" pitchFamily="34" charset="0"/>
                <a:ea typeface="Arial" panose="020B0604020202020204" pitchFamily="34" charset="0"/>
              </a:rPr>
              <a:t>ongesonde</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teenproduktiewe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hanteringstegnieke</a:t>
            </a:r>
            <a:r>
              <a:rPr lang="en-GB" sz="1200" dirty="0">
                <a:effectLst/>
                <a:latin typeface="Calibri" panose="020F0502020204030204" pitchFamily="34" charset="0"/>
                <a:ea typeface="Arial" panose="020B0604020202020204" pitchFamily="34" charset="0"/>
              </a:rPr>
              <a:t> wend.</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tegnieke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vermy</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hantering</a:t>
            </a:r>
            <a:r>
              <a:rPr lang="en-ZA" sz="1200" dirty="0">
                <a:effectLst/>
                <a:latin typeface="Calibri" panose="020F0502020204030204" pitchFamily="34" charset="0"/>
                <a:ea typeface="Arial" panose="020B0604020202020204" pitchFamily="34" charset="0"/>
              </a:rPr>
              <a:t> van die </a:t>
            </a:r>
            <a:r>
              <a:rPr lang="en-ZA" sz="1200" dirty="0" err="1">
                <a:effectLst/>
                <a:latin typeface="Calibri" panose="020F0502020204030204" pitchFamily="34" charset="0"/>
                <a:ea typeface="Arial" panose="020B0604020202020204" pitchFamily="34" charset="0"/>
              </a:rPr>
              <a:t>hartseer</a:t>
            </a:r>
            <a:r>
              <a:rPr lang="en-ZA" sz="1200" dirty="0">
                <a:effectLst/>
                <a:latin typeface="Calibri" panose="020F0502020204030204" pitchFamily="34" charset="0"/>
                <a:ea typeface="Arial" panose="020B0604020202020204" pitchFamily="34" charset="0"/>
              </a:rPr>
              <a:t> of </a:t>
            </a:r>
            <a:r>
              <a:rPr lang="en-ZA" sz="1200" dirty="0" err="1">
                <a:effectLst/>
                <a:latin typeface="Calibri" panose="020F0502020204030204" pitchFamily="34" charset="0"/>
                <a:ea typeface="Arial" panose="020B0604020202020204" pitchFamily="34" charset="0"/>
              </a:rPr>
              <a:t>probeer</a:t>
            </a:r>
            <a:r>
              <a:rPr lang="en-ZA" sz="1200" dirty="0">
                <a:effectLst/>
                <a:latin typeface="Calibri" panose="020F0502020204030204" pitchFamily="34" charset="0"/>
                <a:ea typeface="Arial" panose="020B0604020202020204" pitchFamily="34" charset="0"/>
              </a:rPr>
              <a:t> om die </a:t>
            </a:r>
            <a:r>
              <a:rPr lang="en-ZA" sz="1200" dirty="0" err="1">
                <a:effectLst/>
                <a:latin typeface="Calibri" panose="020F0502020204030204" pitchFamily="34" charset="0"/>
                <a:ea typeface="Arial" panose="020B0604020202020204" pitchFamily="34" charset="0"/>
              </a:rPr>
              <a:t>pyn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verdoof</a:t>
            </a:r>
            <a:r>
              <a:rPr lang="en-ZA" sz="1200" dirty="0">
                <a:effectLst/>
                <a:latin typeface="Calibri" panose="020F0502020204030204" pitchFamily="34" charset="0"/>
                <a:ea typeface="Arial" panose="020B0604020202020204" pitchFamily="34" charset="0"/>
              </a:rPr>
              <a:t>. 'n Persoon </a:t>
            </a:r>
            <a:r>
              <a:rPr lang="en-ZA" sz="1200" dirty="0" err="1">
                <a:effectLst/>
                <a:latin typeface="Calibri" panose="020F0502020204030204" pitchFamily="34" charset="0"/>
                <a:ea typeface="Arial" panose="020B0604020202020204" pitchFamily="34" charset="0"/>
              </a:rPr>
              <a:t>sal</a:t>
            </a:r>
            <a:r>
              <a:rPr lang="en-ZA" sz="1200" dirty="0">
                <a:effectLst/>
                <a:latin typeface="Calibri" panose="020F0502020204030204" pitchFamily="34" charset="0"/>
                <a:ea typeface="Arial" panose="020B0604020202020204" pitchFamily="34" charset="0"/>
              </a:rPr>
              <a:t> vir 'n </a:t>
            </a:r>
            <a:r>
              <a:rPr lang="en-ZA" sz="1200" dirty="0" err="1">
                <a:effectLst/>
                <a:latin typeface="Calibri" panose="020F0502020204030204" pitchFamily="34" charset="0"/>
                <a:ea typeface="Arial" panose="020B0604020202020204" pitchFamily="34" charset="0"/>
              </a:rPr>
              <a:t>kort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rukkie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beter</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voel</a:t>
            </a:r>
            <a:r>
              <a:rPr lang="en-ZA" sz="1200" dirty="0">
                <a:effectLst/>
                <a:latin typeface="Calibri" panose="020F0502020204030204" pitchFamily="34" charset="0"/>
                <a:ea typeface="Arial" panose="020B0604020202020204" pitchFamily="34" charset="0"/>
              </a:rPr>
              <a:t>, maar die </a:t>
            </a:r>
            <a:r>
              <a:rPr lang="en-ZA" sz="1200" dirty="0" err="1">
                <a:effectLst/>
                <a:latin typeface="Calibri" panose="020F0502020204030204" pitchFamily="34" charset="0"/>
                <a:ea typeface="Arial" panose="020B0604020202020204" pitchFamily="34" charset="0"/>
              </a:rPr>
              <a:t>langtermyn-effekte</a:t>
            </a:r>
            <a:r>
              <a:rPr lang="en-ZA" sz="1200" dirty="0">
                <a:effectLst/>
                <a:latin typeface="Calibri" panose="020F0502020204030204" pitchFamily="34" charset="0"/>
                <a:ea typeface="Arial" panose="020B0604020202020204" pitchFamily="34" charset="0"/>
              </a:rPr>
              <a:t> is </a:t>
            </a:r>
            <a:r>
              <a:rPr lang="en-ZA" sz="1200" dirty="0" err="1">
                <a:effectLst/>
                <a:latin typeface="Calibri" panose="020F0502020204030204" pitchFamily="34" charset="0"/>
                <a:ea typeface="Arial" panose="020B0604020202020204" pitchFamily="34" charset="0"/>
              </a:rPr>
              <a:t>vernietigend</a:t>
            </a:r>
            <a:r>
              <a:rPr lang="en-ZA" sz="1200" dirty="0">
                <a:effectLst/>
                <a:latin typeface="Calibri" panose="020F0502020204030204" pitchFamily="34" charset="0"/>
                <a:ea typeface="Arial" panose="020B0604020202020204" pitchFamily="34" charset="0"/>
              </a:rPr>
              <a:t>. Kyk of </a:t>
            </a:r>
            <a:r>
              <a:rPr lang="en-ZA" sz="1200" dirty="0" err="1">
                <a:effectLst/>
                <a:latin typeface="Calibri" panose="020F0502020204030204" pitchFamily="34" charset="0"/>
                <a:ea typeface="Arial" panose="020B0604020202020204" pitchFamily="34" charset="0"/>
              </a:rPr>
              <a:t>jy</a:t>
            </a:r>
            <a:r>
              <a:rPr lang="en-ZA" sz="1200" dirty="0">
                <a:effectLst/>
                <a:latin typeface="Calibri" panose="020F0502020204030204" pitchFamily="34" charset="0"/>
                <a:ea typeface="Arial" panose="020B0604020202020204" pitchFamily="34" charset="0"/>
              </a:rPr>
              <a:t> die </a:t>
            </a:r>
            <a:r>
              <a:rPr lang="en-ZA" sz="1200" dirty="0" err="1">
                <a:effectLst/>
                <a:latin typeface="Calibri" panose="020F0502020204030204" pitchFamily="34" charset="0"/>
                <a:ea typeface="Arial" panose="020B0604020202020204" pitchFamily="34" charset="0"/>
              </a:rPr>
              <a:t>voorbeelde</a:t>
            </a:r>
            <a:r>
              <a:rPr lang="en-ZA" sz="1200" dirty="0">
                <a:effectLst/>
                <a:latin typeface="Calibri" panose="020F0502020204030204" pitchFamily="34" charset="0"/>
                <a:ea typeface="Arial" panose="020B0604020202020204" pitchFamily="34" charset="0"/>
              </a:rPr>
              <a:t> van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teenproduktiewe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tegnieke</a:t>
            </a:r>
            <a:r>
              <a:rPr lang="en-ZA" sz="1200" dirty="0">
                <a:effectLst/>
                <a:latin typeface="Calibri" panose="020F0502020204030204" pitchFamily="34" charset="0"/>
                <a:ea typeface="Arial" panose="020B0604020202020204" pitchFamily="34" charset="0"/>
              </a:rPr>
              <a:t> in die Les 3 – </a:t>
            </a:r>
            <a:r>
              <a:rPr lang="en-ZA" sz="1200" dirty="0" err="1">
                <a:effectLst/>
                <a:latin typeface="Calibri" panose="020F0502020204030204" pitchFamily="34" charset="0"/>
                <a:ea typeface="Arial" panose="020B0604020202020204" pitchFamily="34" charset="0"/>
              </a:rPr>
              <a:t>Werkkaart</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Aktiwiteit</a:t>
            </a:r>
            <a:r>
              <a:rPr lang="en-ZA" sz="1200" dirty="0">
                <a:effectLst/>
                <a:latin typeface="Calibri" panose="020F0502020204030204" pitchFamily="34" charset="0"/>
                <a:ea typeface="Arial" panose="020B0604020202020204" pitchFamily="34" charset="0"/>
              </a:rPr>
              <a:t> 1 </a:t>
            </a:r>
            <a:r>
              <a:rPr lang="en-ZA" sz="1200" dirty="0" err="1">
                <a:effectLst/>
                <a:latin typeface="Calibri" panose="020F0502020204030204" pitchFamily="34" charset="0"/>
                <a:ea typeface="Arial" panose="020B0604020202020204" pitchFamily="34" charset="0"/>
              </a:rPr>
              <a:t>kan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identifiseer</a:t>
            </a:r>
            <a:r>
              <a:rPr lang="en-ZA" sz="1200" dirty="0">
                <a:effectLst/>
                <a:latin typeface="Calibri" panose="020F0502020204030204" pitchFamily="34" charset="0"/>
                <a:ea typeface="Arial" panose="020B0604020202020204" pitchFamily="34" charset="0"/>
              </a:rPr>
              <a:t>. Gee 5 min vir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aktiwiteit</a:t>
            </a:r>
            <a:r>
              <a:rPr lang="en-ZA" sz="1200" dirty="0">
                <a:effectLs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err="1">
                <a:effectLst/>
                <a:latin typeface="Calibri" panose="020F0502020204030204" pitchFamily="34" charset="0"/>
                <a:ea typeface="Arial" panose="020B0604020202020204" pitchFamily="34" charset="0"/>
              </a:rPr>
              <a:t>Welgedaan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prente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uit</a:t>
            </a:r>
            <a:r>
              <a:rPr lang="en-ZA" sz="1200" dirty="0">
                <a:effectLst/>
                <a:latin typeface="Calibri" panose="020F0502020204030204" pitchFamily="34" charset="0"/>
                <a:ea typeface="Arial" panose="020B0604020202020204" pitchFamily="34" charset="0"/>
              </a:rPr>
              <a:t> </a:t>
            </a:r>
            <a:r>
              <a:rPr lang="en-ZA" sz="1200" b="1" dirty="0" err="1">
                <a:effectLst/>
                <a:latin typeface="Calibri" panose="020F0502020204030204" pitchFamily="34" charset="0"/>
                <a:ea typeface="Arial" panose="020B0604020202020204" pitchFamily="34" charset="0"/>
              </a:rPr>
              <a:t>Aktiwiteit</a:t>
            </a:r>
            <a:r>
              <a:rPr lang="en-ZA" sz="1200" b="1" dirty="0">
                <a:effectLst/>
                <a:latin typeface="Calibri" panose="020F0502020204030204" pitchFamily="34" charset="0"/>
                <a:ea typeface="Arial" panose="020B0604020202020204" pitchFamily="34" charset="0"/>
              </a:rPr>
              <a:t> 1</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kan</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ook</a:t>
            </a:r>
            <a:r>
              <a:rPr lang="en-ZA" sz="1200" dirty="0">
                <a:effectLst/>
                <a:latin typeface="Calibri" panose="020F0502020204030204" pitchFamily="34" charset="0"/>
                <a:ea typeface="Arial" panose="020B0604020202020204" pitchFamily="34" charset="0"/>
              </a:rPr>
              <a:t> op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skyfie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gevind</a:t>
            </a:r>
            <a:r>
              <a:rPr lang="en-ZA" sz="1200" dirty="0">
                <a:effectLst/>
                <a:latin typeface="Calibri" panose="020F0502020204030204" pitchFamily="34" charset="0"/>
                <a:ea typeface="Arial" panose="020B0604020202020204" pitchFamily="34" charset="0"/>
              </a:rPr>
              <a:t> word. </a:t>
            </a:r>
            <a:r>
              <a:rPr lang="en-ZA" sz="1200" dirty="0" err="1">
                <a:effectLst/>
                <a:latin typeface="Calibri" panose="020F0502020204030204" pitchFamily="34" charset="0"/>
                <a:ea typeface="Arial" panose="020B0604020202020204" pitchFamily="34" charset="0"/>
              </a:rPr>
              <a:t>Sommige</a:t>
            </a:r>
            <a:r>
              <a:rPr lang="en-ZA" sz="1200" dirty="0">
                <a:effectLst/>
                <a:latin typeface="Calibri" panose="020F0502020204030204" pitchFamily="34" charset="0"/>
                <a:ea typeface="Arial" panose="020B0604020202020204" pitchFamily="34" charset="0"/>
              </a:rPr>
              <a:t> van </a:t>
            </a:r>
            <a:r>
              <a:rPr lang="en-ZA" sz="1200" dirty="0" err="1">
                <a:effectLst/>
                <a:latin typeface="Calibri" panose="020F0502020204030204" pitchFamily="34" charset="0"/>
                <a:ea typeface="Arial" panose="020B0604020202020204" pitchFamily="34" charset="0"/>
              </a:rPr>
              <a:t>hierdie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teenproduktiewe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tegnieke</a:t>
            </a:r>
            <a:r>
              <a:rPr lang="en-ZA" sz="1200" dirty="0">
                <a:effectLst/>
                <a:latin typeface="Calibri" panose="020F0502020204030204" pitchFamily="34" charset="0"/>
                <a:ea typeface="Arial" panose="020B0604020202020204" pitchFamily="34" charset="0"/>
              </a:rPr>
              <a:t> sluit in:</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228600" algn="l"/>
              </a:tabLst>
            </a:pPr>
            <a:r>
              <a:rPr lang="en-GB" sz="1200" dirty="0" err="1">
                <a:effectLst/>
                <a:latin typeface="Calibri" panose="020F0502020204030204" pitchFamily="34" charset="0"/>
                <a:ea typeface="Arial" panose="020B0604020202020204" pitchFamily="34" charset="0"/>
              </a:rPr>
              <a:t>Dwelmmisbruik</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228600" algn="l"/>
              </a:tabLst>
            </a:pPr>
            <a:r>
              <a:rPr lang="en-GB" sz="1200" dirty="0" err="1">
                <a:effectLst/>
                <a:latin typeface="Calibri" panose="020F0502020204030204" pitchFamily="34" charset="0"/>
                <a:ea typeface="Arial" panose="020B0604020202020204" pitchFamily="34" charset="0"/>
              </a:rPr>
              <a:t>Riskante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gedrag</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228600" algn="l"/>
              </a:tabLst>
            </a:pPr>
            <a:r>
              <a:rPr lang="en-GB" sz="1200" dirty="0" err="1">
                <a:effectLst/>
                <a:latin typeface="Calibri" panose="020F0502020204030204" pitchFamily="34" charset="0"/>
                <a:ea typeface="Arial" panose="020B0604020202020204" pitchFamily="34" charset="0"/>
              </a:rPr>
              <a:t>Tienerselfmoord</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228600" algn="l"/>
              </a:tabLst>
            </a:pPr>
            <a:r>
              <a:rPr lang="en-GB" sz="1200" dirty="0" err="1">
                <a:effectLst/>
                <a:latin typeface="Calibri" panose="020F0502020204030204" pitchFamily="34" charset="0"/>
                <a:ea typeface="Arial" panose="020B0604020202020204" pitchFamily="34" charset="0"/>
              </a:rPr>
              <a:t>Bakleiery</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228600" algn="l"/>
              </a:tabLst>
            </a:pPr>
            <a:r>
              <a:rPr lang="en-GB" sz="1200" dirty="0" err="1">
                <a:effectLst/>
                <a:latin typeface="Calibri" panose="020F0502020204030204" pitchFamily="34" charset="0"/>
                <a:ea typeface="Arial" panose="020B0604020202020204" pitchFamily="34" charset="0"/>
              </a:rPr>
              <a:t>Misbruik</a:t>
            </a:r>
            <a:r>
              <a:rPr lang="en-GB" sz="1200" dirty="0">
                <a:effectLst/>
                <a:latin typeface="Calibri" panose="020F0502020204030204" pitchFamily="34" charset="0"/>
                <a:ea typeface="Arial" panose="020B0604020202020204" pitchFamily="34" charset="0"/>
              </a:rPr>
              <a:t> van </a:t>
            </a:r>
            <a:r>
              <a:rPr lang="en-GB" sz="1200" dirty="0" err="1">
                <a:effectLst/>
                <a:latin typeface="Calibri" panose="020F0502020204030204" pitchFamily="34" charset="0"/>
                <a:ea typeface="Arial" panose="020B0604020202020204" pitchFamily="34" charset="0"/>
              </a:rPr>
              <a:t>sosiale</a:t>
            </a:r>
            <a:r>
              <a:rPr lang="en-GB" sz="1200" dirty="0">
                <a:effectLst/>
                <a:latin typeface="Calibri" panose="020F0502020204030204" pitchFamily="34" charset="0"/>
                <a:ea typeface="Arial" panose="020B0604020202020204" pitchFamily="34" charset="0"/>
              </a:rPr>
              <a:t> media</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228600" algn="l"/>
              </a:tabLst>
            </a:pPr>
            <a:r>
              <a:rPr lang="en-GB" sz="1200" dirty="0" err="1">
                <a:effectLst/>
                <a:latin typeface="Calibri" panose="020F0502020204030204" pitchFamily="34" charset="0"/>
                <a:ea typeface="Arial" panose="020B0604020202020204" pitchFamily="34" charset="0"/>
              </a:rPr>
              <a:t>Selfskade</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D13B874-E40F-4423-B50C-AE8E0314119F}" type="slidenum">
              <a:rPr lang="en-US" smtClean="0"/>
              <a:t>2</a:t>
            </a:fld>
            <a:endParaRPr lang="en-US"/>
          </a:p>
        </p:txBody>
      </p:sp>
    </p:spTree>
    <p:extLst>
      <p:ext uri="{BB962C8B-B14F-4D97-AF65-F5344CB8AC3E}">
        <p14:creationId xmlns:p14="http://schemas.microsoft.com/office/powerpoint/2010/main" val="421133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alibri" panose="020F0502020204030204"/>
                <a:ea typeface="+mn-ea"/>
                <a:cs typeface="+mn-cs"/>
              </a:rPr>
              <a:t>Skyfie</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3:</a:t>
            </a:r>
            <a:b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indent="-635" algn="just">
              <a:spcBef>
                <a:spcPts val="600"/>
              </a:spcBef>
              <a:spcAft>
                <a:spcPts val="600"/>
              </a:spcAft>
              <a:buNone/>
            </a:pPr>
            <a:r>
              <a:rPr lang="en-GB" sz="1200" dirty="0" err="1">
                <a:effectLst/>
                <a:latin typeface="Calibri" panose="020F0502020204030204" pitchFamily="34" charset="0"/>
                <a:ea typeface="Arial" panose="020B0604020202020204" pitchFamily="34" charset="0"/>
              </a:rPr>
              <a:t>Sommige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tieners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kies</a:t>
            </a:r>
            <a:r>
              <a:rPr lang="en-GB" sz="1200" dirty="0">
                <a:effectLst/>
                <a:latin typeface="Calibri" panose="020F0502020204030204" pitchFamily="34" charset="0"/>
                <a:ea typeface="Arial" panose="020B0604020202020204" pitchFamily="34" charset="0"/>
              </a:rPr>
              <a:t> om die </a:t>
            </a:r>
            <a:r>
              <a:rPr lang="en-GB" sz="1200" dirty="0" err="1">
                <a:effectLst/>
                <a:latin typeface="Calibri" panose="020F0502020204030204" pitchFamily="34" charset="0"/>
                <a:ea typeface="Arial" panose="020B0604020202020204" pitchFamily="34" charset="0"/>
              </a:rPr>
              <a:t>pyn</a:t>
            </a:r>
            <a:r>
              <a:rPr lang="en-GB" sz="1200" dirty="0">
                <a:effectLst/>
                <a:latin typeface="Calibri" panose="020F0502020204030204" pitchFamily="34" charset="0"/>
                <a:ea typeface="Arial" panose="020B0604020202020204" pitchFamily="34" charset="0"/>
              </a:rPr>
              <a:t> van </a:t>
            </a:r>
            <a:r>
              <a:rPr lang="en-GB" sz="1200" dirty="0" err="1">
                <a:effectLst/>
                <a:latin typeface="Calibri" panose="020F0502020204030204" pitchFamily="34" charset="0"/>
                <a:ea typeface="Arial" panose="020B0604020202020204" pitchFamily="34" charset="0"/>
              </a:rPr>
              <a:t>hartseer</a:t>
            </a:r>
            <a:r>
              <a:rPr lang="en-GB" sz="1200" dirty="0">
                <a:effectLst/>
                <a:latin typeface="Calibri" panose="020F0502020204030204" pitchFamily="34" charset="0"/>
                <a:ea typeface="Arial" panose="020B0604020202020204" pitchFamily="34" charset="0"/>
              </a:rPr>
              <a:t> of trauma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probeer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ontsnap</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deur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gebruik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Wanneer</a:t>
            </a:r>
            <a:r>
              <a:rPr lang="en-GB" sz="1200" dirty="0">
                <a:effectLst/>
                <a:latin typeface="Calibri" panose="020F0502020204030204" pitchFamily="34" charset="0"/>
                <a:ea typeface="Arial" panose="020B0604020202020204" pitchFamily="34" charset="0"/>
              </a:rPr>
              <a:t> die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egter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verdwyn</a:t>
            </a:r>
            <a:r>
              <a:rPr lang="en-GB" sz="1200" dirty="0">
                <a:effectLst/>
                <a:latin typeface="Calibri" panose="020F0502020204030204" pitchFamily="34" charset="0"/>
                <a:ea typeface="Arial" panose="020B0604020202020204" pitchFamily="34" charset="0"/>
              </a:rPr>
              <a:t>, is die </a:t>
            </a:r>
            <a:r>
              <a:rPr lang="en-GB" sz="1200" dirty="0" err="1">
                <a:effectLst/>
                <a:latin typeface="Calibri" panose="020F0502020204030204" pitchFamily="34" charset="0"/>
                <a:ea typeface="Arial" panose="020B0604020202020204" pitchFamily="34" charset="0"/>
              </a:rPr>
              <a:t>probleem</a:t>
            </a:r>
            <a:r>
              <a:rPr lang="en-GB" sz="1200" dirty="0">
                <a:effectLst/>
                <a:latin typeface="Calibri" panose="020F0502020204030204" pitchFamily="34" charset="0"/>
                <a:ea typeface="Arial" panose="020B0604020202020204" pitchFamily="34" charset="0"/>
              </a:rPr>
              <a:t> steeds </a:t>
            </a:r>
            <a:r>
              <a:rPr lang="en-GB" sz="1200" dirty="0" err="1">
                <a:effectLst/>
                <a:latin typeface="Calibri" panose="020F0502020204030204" pitchFamily="34" charset="0"/>
                <a:ea typeface="Arial" panose="020B0604020202020204" pitchFamily="34" charset="0"/>
              </a:rPr>
              <a:t>daar</a:t>
            </a:r>
            <a:r>
              <a:rPr lang="en-GB" sz="1200" dirty="0">
                <a:effectLst/>
                <a:latin typeface="Calibri" panose="020F0502020204030204" pitchFamily="34" charset="0"/>
                <a:ea typeface="Arial" panose="020B0604020202020204" pitchFamily="34" charset="0"/>
              </a:rPr>
              <a:t>, maar nou het </a:t>
            </a:r>
            <a:r>
              <a:rPr lang="en-GB" sz="1200" dirty="0" err="1">
                <a:effectLst/>
                <a:latin typeface="Calibri" panose="020F0502020204030204" pitchFamily="34" charset="0"/>
                <a:ea typeface="Arial" panose="020B0604020202020204" pitchFamily="34" charset="0"/>
              </a:rPr>
              <a:t>hulle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bykomende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probleme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soos</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moontlik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verslaaf</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wees </a:t>
            </a:r>
            <a:r>
              <a:rPr lang="en-GB" sz="1200" dirty="0" err="1">
                <a:effectLst/>
                <a:latin typeface="Calibri" panose="020F0502020204030204" pitchFamily="34" charset="0"/>
                <a:ea typeface="Arial" panose="020B0604020202020204" pitchFamily="34" charset="0"/>
              </a:rPr>
              <a:t>aan</a:t>
            </a:r>
            <a:r>
              <a:rPr lang="en-GB" sz="1200" dirty="0">
                <a:effectLst/>
                <a:latin typeface="Calibri" panose="020F0502020204030204" pitchFamily="34" charset="0"/>
                <a:ea typeface="Arial" panose="020B0604020202020204" pitchFamily="34" charset="0"/>
              </a:rPr>
              <a:t> die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newe-effekte</a:t>
            </a:r>
            <a:r>
              <a:rPr lang="en-GB" sz="1200" dirty="0">
                <a:effectLst/>
                <a:latin typeface="Calibri" panose="020F0502020204030204" pitchFamily="34" charset="0"/>
                <a:ea typeface="Arial" panose="020B0604020202020204" pitchFamily="34" charset="0"/>
              </a:rPr>
              <a:t> van die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GB" sz="1200" dirty="0" err="1">
                <a:effectLst/>
                <a:latin typeface="Calibri" panose="020F0502020204030204" pitchFamily="34" charset="0"/>
                <a:ea typeface="Arial" panose="020B0604020202020204" pitchFamily="34" charset="0"/>
              </a:rPr>
              <a:t>Wanneer</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tiener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groot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hoeveelhede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alkohol</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gebruik</a:t>
            </a:r>
            <a:r>
              <a:rPr lang="en-GB" sz="1200" dirty="0">
                <a:effectLst/>
                <a:latin typeface="Calibri" panose="020F0502020204030204" pitchFamily="34" charset="0"/>
                <a:ea typeface="Arial" panose="020B0604020202020204" pitchFamily="34" charset="0"/>
              </a:rPr>
              <a:t> het, word </a:t>
            </a:r>
            <a:r>
              <a:rPr lang="en-GB" sz="1200" dirty="0" err="1">
                <a:effectLst/>
                <a:latin typeface="Calibri" panose="020F0502020204030204" pitchFamily="34" charset="0"/>
                <a:ea typeface="Arial" panose="020B0604020202020204" pitchFamily="34" charset="0"/>
              </a:rPr>
              <a:t>hul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brein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direk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beïnvloed</a:t>
            </a:r>
            <a:r>
              <a:rPr lang="en-GB" sz="1200" dirty="0">
                <a:effectLst/>
                <a:latin typeface="Calibri" panose="020F0502020204030204" pitchFamily="34" charset="0"/>
                <a:ea typeface="Arial" panose="020B0604020202020204" pitchFamily="34" charset="0"/>
              </a:rPr>
              <a:t>. Hulle </a:t>
            </a:r>
            <a:r>
              <a:rPr lang="en-GB" sz="1200" dirty="0" err="1">
                <a:effectLst/>
                <a:latin typeface="Calibri" panose="020F0502020204030204" pitchFamily="34" charset="0"/>
                <a:ea typeface="Arial" panose="020B0604020202020204" pitchFamily="34" charset="0"/>
              </a:rPr>
              <a:t>sukkel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uiteindelik</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besluite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neem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maak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dikwels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gevaarlike</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riskante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keuses</a:t>
            </a:r>
            <a:r>
              <a:rPr lang="en-GB" sz="1200" dirty="0">
                <a:effectLst/>
                <a:latin typeface="Calibri" panose="020F0502020204030204" pitchFamily="34" charset="0"/>
                <a:ea typeface="Arial" panose="020B0604020202020204" pitchFamily="34" charset="0"/>
              </a:rPr>
              <a:t> wat tot </a:t>
            </a:r>
            <a:r>
              <a:rPr lang="en-GB" sz="1200" dirty="0" err="1">
                <a:effectLst/>
                <a:latin typeface="Calibri" panose="020F0502020204030204" pitchFamily="34" charset="0"/>
                <a:ea typeface="Arial" panose="020B0604020202020204" pitchFamily="34" charset="0"/>
              </a:rPr>
              <a:t>nog</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meer</a:t>
            </a:r>
            <a:r>
              <a:rPr lang="en-GB" sz="1200" dirty="0">
                <a:effectLst/>
                <a:latin typeface="Calibri" panose="020F0502020204030204" pitchFamily="34" charset="0"/>
                <a:ea typeface="Arial" panose="020B0604020202020204" pitchFamily="34" charset="0"/>
              </a:rPr>
              <a:t> trauma </a:t>
            </a:r>
            <a:r>
              <a:rPr lang="en-GB" sz="1200" dirty="0" err="1">
                <a:effectLst/>
                <a:latin typeface="Calibri" panose="020F0502020204030204" pitchFamily="34" charset="0"/>
                <a:ea typeface="Arial" panose="020B0604020202020204" pitchFamily="34" charset="0"/>
              </a:rPr>
              <a:t>kan</a:t>
            </a:r>
            <a:r>
              <a:rPr lang="en-GB" sz="1200" dirty="0">
                <a:effectLst/>
                <a:latin typeface="Calibri" panose="020F0502020204030204" pitchFamily="34" charset="0"/>
                <a:ea typeface="Arial" panose="020B0604020202020204" pitchFamily="34" charset="0"/>
              </a:rPr>
              <a:t> lei.</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GB" sz="1200" dirty="0">
                <a:effectLst/>
                <a:latin typeface="Calibri" panose="020F0502020204030204" pitchFamily="34" charset="0"/>
                <a:ea typeface="Arial" panose="020B0604020202020204" pitchFamily="34" charset="0"/>
              </a:rPr>
              <a:t>Dit </a:t>
            </a:r>
            <a:r>
              <a:rPr lang="en-GB" sz="1200" dirty="0" err="1">
                <a:effectLst/>
                <a:latin typeface="Calibri" panose="020F0502020204030204" pitchFamily="34" charset="0"/>
                <a:ea typeface="Arial" panose="020B0604020202020204" pitchFamily="34" charset="0"/>
              </a:rPr>
              <a:t>beteken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dat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alkohol</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bose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kringloop</a:t>
            </a:r>
            <a:r>
              <a:rPr lang="en-GB" sz="1200" dirty="0">
                <a:effectLst/>
                <a:latin typeface="Calibri" panose="020F0502020204030204" pitchFamily="34" charset="0"/>
                <a:ea typeface="Arial" panose="020B0604020202020204" pitchFamily="34" charset="0"/>
              </a:rPr>
              <a:t> tot </a:t>
            </a:r>
            <a:r>
              <a:rPr lang="en-GB" sz="1200" dirty="0" err="1">
                <a:effectLst/>
                <a:latin typeface="Calibri" panose="020F0502020204030204" pitchFamily="34" charset="0"/>
                <a:ea typeface="Arial" panose="020B0604020202020204" pitchFamily="34" charset="0"/>
              </a:rPr>
              <a:t>gevolg</a:t>
            </a:r>
            <a:r>
              <a:rPr lang="en-GB" sz="1200" dirty="0">
                <a:effectLst/>
                <a:latin typeface="Calibri" panose="020F0502020204030204" pitchFamily="34" charset="0"/>
                <a:ea typeface="Arial" panose="020B0604020202020204" pitchFamily="34" charset="0"/>
              </a:rPr>
              <a:t> het. Die </a:t>
            </a:r>
            <a:r>
              <a:rPr lang="en-GB" sz="1200" dirty="0" err="1">
                <a:effectLst/>
                <a:latin typeface="Calibri" panose="020F0502020204030204" pitchFamily="34" charset="0"/>
                <a:ea typeface="Arial" panose="020B0604020202020204" pitchFamily="34" charset="0"/>
              </a:rPr>
              <a:t>middels</a:t>
            </a:r>
            <a:r>
              <a:rPr lang="en-GB" sz="1200" dirty="0">
                <a:effectLst/>
                <a:latin typeface="Calibri" panose="020F0502020204030204" pitchFamily="34" charset="0"/>
                <a:ea typeface="Arial" panose="020B0604020202020204" pitchFamily="34" charset="0"/>
              </a:rPr>
              <a:t> is </a:t>
            </a:r>
            <a:r>
              <a:rPr lang="en-GB" sz="1200" dirty="0" err="1">
                <a:effectLst/>
                <a:latin typeface="Calibri" panose="020F0502020204030204" pitchFamily="34" charset="0"/>
                <a:ea typeface="Arial" panose="020B0604020202020204" pitchFamily="34" charset="0"/>
              </a:rPr>
              <a:t>aanvanklik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geneem</a:t>
            </a:r>
            <a:r>
              <a:rPr lang="en-GB" sz="1200" dirty="0">
                <a:effectLst/>
                <a:latin typeface="Calibri" panose="020F0502020204030204" pitchFamily="34" charset="0"/>
                <a:ea typeface="Arial" panose="020B0604020202020204" pitchFamily="34" charset="0"/>
              </a:rPr>
              <a:t> om die </a:t>
            </a:r>
            <a:r>
              <a:rPr lang="en-GB" sz="1200" dirty="0" err="1">
                <a:effectLst/>
                <a:latin typeface="Calibri" panose="020F0502020204030204" pitchFamily="34" charset="0"/>
                <a:ea typeface="Arial" panose="020B0604020202020204" pitchFamily="34" charset="0"/>
              </a:rPr>
              <a:t>pyn</a:t>
            </a:r>
            <a:r>
              <a:rPr lang="en-GB" sz="1200" dirty="0">
                <a:effectLst/>
                <a:latin typeface="Calibri" panose="020F0502020204030204" pitchFamily="34" charset="0"/>
                <a:ea typeface="Arial" panose="020B0604020202020204" pitchFamily="34" charset="0"/>
              </a:rPr>
              <a:t> van trauma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vermy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dan </a:t>
            </a:r>
            <a:r>
              <a:rPr lang="en-GB" sz="1200" dirty="0" err="1">
                <a:effectLst/>
                <a:latin typeface="Calibri" panose="020F0502020204030204" pitchFamily="34" charset="0"/>
                <a:ea typeface="Arial" panose="020B0604020202020204" pitchFamily="34" charset="0"/>
              </a:rPr>
              <a:t>veroorsaak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dit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uiteindelik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nog</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meer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pyn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trauma.</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1270" algn="just">
              <a:spcBef>
                <a:spcPts val="600"/>
              </a:spcBef>
              <a:spcAft>
                <a:spcPts val="600"/>
              </a:spcAft>
              <a:buNone/>
            </a:pPr>
            <a:r>
              <a:rPr lang="en-US" sz="1200" dirty="0" err="1">
                <a:effectLst/>
                <a:latin typeface="Calibri" panose="020F0502020204030204" pitchFamily="34" charset="0"/>
                <a:ea typeface="Arial" panose="020B0604020202020204" pitchFamily="34" charset="0"/>
              </a:rPr>
              <a:t>Bespreek</a:t>
            </a:r>
            <a:r>
              <a:rPr lang="en-US" sz="1200" dirty="0">
                <a:effectLst/>
                <a:latin typeface="Calibri" panose="020F0502020204030204" pitchFamily="34" charset="0"/>
                <a:ea typeface="Arial" panose="020B0604020202020204" pitchFamily="34" charset="0"/>
              </a:rPr>
              <a:t> in </a:t>
            </a:r>
            <a:r>
              <a:rPr lang="en-US" sz="1200" dirty="0" err="1">
                <a:effectLst/>
                <a:latin typeface="Calibri" panose="020F0502020204030204" pitchFamily="34" charset="0"/>
                <a:ea typeface="Arial" panose="020B0604020202020204" pitchFamily="34" charset="0"/>
              </a:rPr>
              <a:t>julle</a:t>
            </a:r>
            <a:r>
              <a:rPr lang="en-US" sz="1200" dirty="0">
                <a:effectLst/>
                <a:latin typeface="Calibri" panose="020F0502020204030204" pitchFamily="34" charset="0"/>
                <a:ea typeface="Arial" panose="020B0604020202020204" pitchFamily="34" charset="0"/>
              </a:rPr>
              <a:t> </a:t>
            </a:r>
            <a:r>
              <a:rPr lang="en-US" sz="1200" dirty="0" err="1">
                <a:effectLst/>
                <a:latin typeface="Calibri" panose="020F0502020204030204" pitchFamily="34" charset="0"/>
                <a:ea typeface="Arial" panose="020B0604020202020204" pitchFamily="34" charset="0"/>
              </a:rPr>
              <a:t>groepe</a:t>
            </a:r>
            <a:r>
              <a:rPr lang="en-US" sz="1200" dirty="0">
                <a:effectLst/>
                <a:latin typeface="Calibri" panose="020F0502020204030204" pitchFamily="34" charset="0"/>
                <a:ea typeface="Arial" panose="020B0604020202020204" pitchFamily="34" charset="0"/>
              </a:rPr>
              <a:t> die </a:t>
            </a:r>
            <a:r>
              <a:rPr lang="en-US" sz="1200" dirty="0" err="1">
                <a:effectLst/>
                <a:latin typeface="Calibri" panose="020F0502020204030204" pitchFamily="34" charset="0"/>
                <a:ea typeface="Arial" panose="020B0604020202020204" pitchFamily="34" charset="0"/>
              </a:rPr>
              <a:t>volgende</a:t>
            </a:r>
            <a:r>
              <a:rPr lang="en-US" sz="1200" dirty="0">
                <a:effectLst/>
                <a:latin typeface="Calibri" panose="020F0502020204030204" pitchFamily="34" charset="0"/>
                <a:ea typeface="Arial" panose="020B0604020202020204" pitchFamily="34" charset="0"/>
              </a:rPr>
              <a:t> </a:t>
            </a:r>
            <a:r>
              <a:rPr lang="en-US" sz="1200" dirty="0" err="1">
                <a:effectLst/>
                <a:latin typeface="Calibri" panose="020F0502020204030204" pitchFamily="34" charset="0"/>
                <a:ea typeface="Arial" panose="020B0604020202020204" pitchFamily="34" charset="0"/>
              </a:rPr>
              <a:t>vrae</a:t>
            </a:r>
            <a:r>
              <a:rPr lang="en-US" sz="1200" dirty="0">
                <a:effectLst/>
                <a:latin typeface="Calibri" panose="020F0502020204030204" pitchFamily="34" charset="0"/>
                <a:ea typeface="Arial" panose="020B0604020202020204" pitchFamily="34" charset="0"/>
              </a:rPr>
              <a:t>:</a:t>
            </a:r>
            <a:endParaRPr lang="en-US" sz="1200" dirty="0">
              <a:effectLst/>
              <a:latin typeface="Times New Roman" panose="02020603050405020304" pitchFamily="18" charset="0"/>
              <a:ea typeface="Times New Roman" panose="02020603050405020304" pitchFamily="18" charset="0"/>
            </a:endParaRPr>
          </a:p>
          <a:p>
            <a:pPr marL="228600" lvl="0" indent="-228600" algn="just">
              <a:spcBef>
                <a:spcPts val="600"/>
              </a:spcBef>
              <a:spcAft>
                <a:spcPts val="600"/>
              </a:spcAft>
              <a:buFont typeface="+mj-lt"/>
              <a:buAutoNum type="arabicParenR"/>
              <a:tabLst>
                <a:tab pos="457200" algn="l"/>
              </a:tabLst>
            </a:pPr>
            <a:r>
              <a:rPr lang="af-ZA" sz="1200" dirty="0">
                <a:effectLst/>
                <a:latin typeface="Calibri" panose="020F0502020204030204" pitchFamily="34" charset="0"/>
                <a:ea typeface="Arial" panose="020B0604020202020204" pitchFamily="34" charset="0"/>
              </a:rPr>
              <a:t>As tieners die gevare van dwelm-/alkoholmisbruik weet, hoekom doen hulle dit steeds? </a:t>
            </a:r>
            <a:endParaRPr lang="en-US" sz="1200" dirty="0">
              <a:effectLst/>
              <a:latin typeface="Times New Roman" panose="02020603050405020304" pitchFamily="18" charset="0"/>
              <a:ea typeface="Times New Roman" panose="02020603050405020304" pitchFamily="18" charset="0"/>
            </a:endParaRPr>
          </a:p>
          <a:p>
            <a:pPr marL="228600" lvl="0" indent="-228600" algn="just">
              <a:spcBef>
                <a:spcPts val="600"/>
              </a:spcBef>
              <a:spcAft>
                <a:spcPts val="600"/>
              </a:spcAft>
              <a:buFont typeface="+mj-lt"/>
              <a:buAutoNum type="arabicParenR"/>
              <a:tabLst>
                <a:tab pos="457200" algn="l"/>
              </a:tabLst>
            </a:pPr>
            <a:r>
              <a:rPr lang="af-ZA" sz="1200" dirty="0">
                <a:effectLst/>
                <a:latin typeface="Calibri" panose="020F0502020204030204" pitchFamily="34" charset="0"/>
                <a:ea typeface="Arial" panose="020B0604020202020204" pitchFamily="34" charset="0"/>
              </a:rPr>
              <a:t>Beskryf TWEE ander </a:t>
            </a:r>
            <a:r>
              <a:rPr lang="af-ZA" sz="1200" dirty="0" err="1">
                <a:effectLst/>
                <a:latin typeface="Calibri" panose="020F0502020204030204" pitchFamily="34" charset="0"/>
                <a:ea typeface="Arial" panose="020B0604020202020204" pitchFamily="34" charset="0"/>
              </a:rPr>
              <a:t>teenproduktiewe</a:t>
            </a:r>
            <a:r>
              <a:rPr lang="af-ZA" sz="1200" dirty="0">
                <a:effectLst/>
                <a:latin typeface="Calibri" panose="020F0502020204030204" pitchFamily="34" charset="0"/>
                <a:ea typeface="Arial" panose="020B0604020202020204" pitchFamily="34" charset="0"/>
              </a:rPr>
              <a:t> maniere wat tieners gebruik om pyn/trauma te vermy.</a:t>
            </a:r>
          </a:p>
          <a:p>
            <a:pPr marL="228600" lvl="0" indent="-228600" algn="just">
              <a:spcBef>
                <a:spcPts val="600"/>
              </a:spcBef>
              <a:spcAft>
                <a:spcPts val="600"/>
              </a:spcAft>
              <a:buFont typeface="+mj-lt"/>
              <a:buAutoNum type="arabicParenR"/>
              <a:tabLst>
                <a:tab pos="457200" algn="l"/>
              </a:tabLst>
            </a:pPr>
            <a:endParaRPr lang="en-US" sz="1200" dirty="0">
              <a:effectLst/>
              <a:latin typeface="Times New Roman" panose="02020603050405020304" pitchFamily="18" charset="0"/>
              <a:ea typeface="Times New Roman" panose="02020603050405020304" pitchFamily="18" charset="0"/>
            </a:endParaRPr>
          </a:p>
          <a:p>
            <a:pPr indent="-1270" algn="just">
              <a:spcBef>
                <a:spcPts val="600"/>
              </a:spcBef>
              <a:spcAft>
                <a:spcPts val="600"/>
              </a:spcAft>
              <a:buNone/>
            </a:pPr>
            <a:r>
              <a:rPr lang="af-ZA" sz="1200" dirty="0">
                <a:effectLst/>
                <a:latin typeface="Calibri" panose="020F0502020204030204" pitchFamily="34" charset="0"/>
                <a:ea typeface="Arial" panose="020B0604020202020204" pitchFamily="34" charset="0"/>
              </a:rPr>
              <a:t>Soms dink tieners nie rasioneel wanneer hulle pyn ervaar nie en dit is die pyn self wat veroorsaak dat hulle die werklikheid van die trauma probeer vermy. Sommige van julle het dit dalk "</a:t>
            </a:r>
            <a:r>
              <a:rPr lang="af-ZA" sz="1200" dirty="0" err="1">
                <a:effectLst/>
                <a:latin typeface="Calibri" panose="020F0502020204030204" pitchFamily="34" charset="0"/>
                <a:ea typeface="Arial" panose="020B0604020202020204" pitchFamily="34" charset="0"/>
              </a:rPr>
              <a:t>selfskade</a:t>
            </a:r>
            <a:r>
              <a:rPr lang="af-ZA" sz="1200" dirty="0">
                <a:effectLst/>
                <a:latin typeface="Calibri" panose="020F0502020204030204" pitchFamily="34" charset="0"/>
                <a:ea typeface="Arial" panose="020B0604020202020204" pitchFamily="34" charset="0"/>
              </a:rPr>
              <a:t>" of snywerk genoem as 'n manier waarop tieners hul pyn probeer vermy.</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D13B874-E40F-4423-B50C-AE8E0314119F}" type="slidenum">
              <a:rPr lang="en-US" smtClean="0"/>
              <a:t>3</a:t>
            </a:fld>
            <a:endParaRPr lang="en-US"/>
          </a:p>
        </p:txBody>
      </p:sp>
    </p:spTree>
    <p:extLst>
      <p:ext uri="{BB962C8B-B14F-4D97-AF65-F5344CB8AC3E}">
        <p14:creationId xmlns:p14="http://schemas.microsoft.com/office/powerpoint/2010/main" val="1119517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Skyfie</a:t>
            </a:r>
            <a:r>
              <a:rPr lang="en-US" b="1" dirty="0"/>
              <a:t> 4:</a:t>
            </a:r>
            <a:br>
              <a:rPr lang="en-US" b="1" dirty="0"/>
            </a:b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Arial" panose="020B0604020202020204" pitchFamily="34" charset="0"/>
              </a:rPr>
              <a:t>Lees deur die nuusberig in die </a:t>
            </a:r>
            <a:r>
              <a:rPr lang="nl-NL" sz="1200" b="1" i="1" u="sng" dirty="0">
                <a:effectLst/>
                <a:latin typeface="Calibri" panose="020F0502020204030204" pitchFamily="34" charset="0"/>
                <a:ea typeface="Arial" panose="020B0604020202020204" pitchFamily="34" charset="0"/>
              </a:rPr>
              <a:t>Les 3 – Werkkaart Aktiwiteit 2</a:t>
            </a:r>
            <a:r>
              <a:rPr lang="nl-NL" sz="1200" i="1" dirty="0">
                <a:effectLst/>
                <a:latin typeface="Calibri" panose="020F0502020204030204" pitchFamily="34" charset="0"/>
                <a:ea typeface="Arial" panose="020B0604020202020204" pitchFamily="34" charset="0"/>
              </a:rPr>
              <a:t> </a:t>
            </a:r>
            <a:r>
              <a:rPr lang="nl-NL" sz="1200" dirty="0">
                <a:effectLst/>
                <a:latin typeface="Calibri" panose="020F0502020204030204" pitchFamily="34" charset="0"/>
                <a:ea typeface="Arial" panose="020B0604020202020204" pitchFamily="34" charset="0"/>
              </a:rPr>
              <a:t>oor die toename in selfskade onder tieners en beantwoord die vrae wat volg.</a:t>
            </a:r>
            <a:endParaRPr lang="en-US" dirty="0"/>
          </a:p>
          <a:p>
            <a:endParaRPr lang="en-US" dirty="0"/>
          </a:p>
        </p:txBody>
      </p:sp>
      <p:sp>
        <p:nvSpPr>
          <p:cNvPr id="4" name="Slide Number Placeholder 3"/>
          <p:cNvSpPr>
            <a:spLocks noGrp="1"/>
          </p:cNvSpPr>
          <p:nvPr>
            <p:ph type="sldNum" sz="quarter" idx="5"/>
          </p:nvPr>
        </p:nvSpPr>
        <p:spPr/>
        <p:txBody>
          <a:bodyPr/>
          <a:lstStyle/>
          <a:p>
            <a:fld id="{5D13B874-E40F-4423-B50C-AE8E0314119F}" type="slidenum">
              <a:rPr lang="en-US" smtClean="0"/>
              <a:t>4</a:t>
            </a:fld>
            <a:endParaRPr lang="en-US"/>
          </a:p>
        </p:txBody>
      </p:sp>
    </p:spTree>
    <p:extLst>
      <p:ext uri="{BB962C8B-B14F-4D97-AF65-F5344CB8AC3E}">
        <p14:creationId xmlns:p14="http://schemas.microsoft.com/office/powerpoint/2010/main" val="1325453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Calibri" panose="020F0502020204030204"/>
                <a:ea typeface="+mn-ea"/>
                <a:cs typeface="+mn-cs"/>
              </a:rPr>
              <a:t>Skyfie</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5:</a:t>
            </a:r>
            <a:b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indent="-635" algn="just">
              <a:spcBef>
                <a:spcPts val="600"/>
              </a:spcBef>
              <a:spcAft>
                <a:spcPts val="600"/>
              </a:spcAft>
              <a:buNone/>
            </a:pPr>
            <a:r>
              <a:rPr lang="en-GB" sz="1200" dirty="0">
                <a:effectLst/>
                <a:latin typeface="Calibri" panose="020F0502020204030204" pitchFamily="34" charset="0"/>
                <a:ea typeface="Arial" panose="020B0604020202020204" pitchFamily="34" charset="0"/>
              </a:rPr>
              <a:t>Ons het die </a:t>
            </a:r>
            <a:r>
              <a:rPr lang="en-GB" sz="1200" dirty="0" err="1">
                <a:effectLst/>
                <a:latin typeface="Calibri" panose="020F0502020204030204" pitchFamily="34" charset="0"/>
                <a:ea typeface="Arial" panose="020B0604020202020204" pitchFamily="34" charset="0"/>
              </a:rPr>
              <a:t>afgelope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paar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lesse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gesien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dat</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swak</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besluite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neem (</a:t>
            </a:r>
            <a:r>
              <a:rPr lang="en-GB" sz="1200" dirty="0" err="1">
                <a:effectLst/>
                <a:latin typeface="Calibri" panose="020F0502020204030204" pitchFamily="34" charset="0"/>
                <a:ea typeface="Arial" panose="020B0604020202020204" pitchFamily="34" charset="0"/>
              </a:rPr>
              <a:t>soos</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dwelms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gebruik</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jouself</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skade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berokken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deur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jouself</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sny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nie</a:t>
            </a:r>
            <a:r>
              <a:rPr lang="en-GB" sz="1200" dirty="0">
                <a:effectLst/>
                <a:latin typeface="Calibri" panose="020F0502020204030204" pitchFamily="34" charset="0"/>
                <a:ea typeface="Arial" panose="020B0604020202020204" pitchFamily="34" charset="0"/>
              </a:rPr>
              <a:t> die </a:t>
            </a:r>
            <a:r>
              <a:rPr lang="en-GB" sz="1200" dirty="0" err="1">
                <a:effectLst/>
                <a:latin typeface="Calibri" panose="020F0502020204030204" pitchFamily="34" charset="0"/>
                <a:ea typeface="Arial" panose="020B0604020202020204" pitchFamily="34" charset="0"/>
              </a:rPr>
              <a:t>pyn</a:t>
            </a:r>
            <a:r>
              <a:rPr lang="en-GB" sz="1200" dirty="0">
                <a:effectLst/>
                <a:latin typeface="Calibri" panose="020F0502020204030204" pitchFamily="34" charset="0"/>
                <a:ea typeface="Arial" panose="020B0604020202020204" pitchFamily="34" charset="0"/>
              </a:rPr>
              <a:t> wat </a:t>
            </a:r>
            <a:r>
              <a:rPr lang="en-GB" sz="1200" dirty="0" err="1">
                <a:effectLst/>
                <a:latin typeface="Calibri" panose="020F0502020204030204" pitchFamily="34" charset="0"/>
                <a:ea typeface="Arial" panose="020B0604020202020204" pitchFamily="34" charset="0"/>
              </a:rPr>
              <a:t>deur</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uitdagende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situasie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veroorsaak</a:t>
            </a:r>
            <a:r>
              <a:rPr lang="en-GB" sz="1200" dirty="0">
                <a:effectLst/>
                <a:latin typeface="Calibri" panose="020F0502020204030204" pitchFamily="34" charset="0"/>
                <a:ea typeface="Arial" panose="020B0604020202020204" pitchFamily="34" charset="0"/>
              </a:rPr>
              <a:t> word, </a:t>
            </a:r>
            <a:r>
              <a:rPr lang="en-GB" sz="1200" dirty="0" err="1">
                <a:effectLst/>
                <a:latin typeface="Calibri" panose="020F0502020204030204" pitchFamily="34" charset="0"/>
                <a:ea typeface="Arial" panose="020B0604020202020204" pitchFamily="34" charset="0"/>
              </a:rPr>
              <a:t>gaan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wegneem</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nie</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leer hoe om op </a:t>
            </a:r>
            <a:r>
              <a:rPr lang="en-GB" sz="1200" dirty="0" err="1">
                <a:effectLst/>
                <a:latin typeface="Calibri" panose="020F0502020204030204" pitchFamily="34" charset="0"/>
                <a:ea typeface="Arial" panose="020B0604020202020204" pitchFamily="34" charset="0"/>
              </a:rPr>
              <a:t>hierdie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uitdagende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situasies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reageer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moet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jou</a:t>
            </a:r>
            <a:r>
              <a:rPr lang="en-GB" sz="1200" dirty="0">
                <a:effectLst/>
                <a:latin typeface="Calibri" panose="020F0502020204030204" pitchFamily="34" charset="0"/>
                <a:ea typeface="Arial" panose="020B0604020202020204" pitchFamily="34" charset="0"/>
              </a:rPr>
              <a:t> </a:t>
            </a:r>
            <a:r>
              <a:rPr lang="en-GB" sz="1200" b="1" dirty="0" err="1">
                <a:effectLst/>
                <a:latin typeface="Calibri" panose="020F0502020204030204" pitchFamily="34" charset="0"/>
                <a:ea typeface="Arial" panose="020B0604020202020204" pitchFamily="34" charset="0"/>
              </a:rPr>
              <a:t>besluitnemingsvaardighede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verbeter</a:t>
            </a:r>
            <a:r>
              <a:rPr lang="en-GB" sz="1200" dirty="0">
                <a:effectLst/>
                <a:latin typeface="Calibri" panose="020F0502020204030204" pitchFamily="34" charset="0"/>
                <a:ea typeface="Arial" panose="020B0604020202020204" pitchFamily="34" charset="0"/>
              </a:rPr>
              <a:t>. Dit is </a:t>
            </a:r>
            <a:r>
              <a:rPr lang="en-GB" sz="1200" dirty="0" err="1">
                <a:effectLst/>
                <a:latin typeface="Calibri" panose="020F0502020204030204" pitchFamily="34" charset="0"/>
                <a:ea typeface="Arial" panose="020B0604020202020204" pitchFamily="34" charset="0"/>
              </a:rPr>
              <a:t>belangrik</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weet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hoeveel</a:t>
            </a:r>
            <a:r>
              <a:rPr lang="en-GB" sz="1200" dirty="0">
                <a:effectLst/>
                <a:latin typeface="Calibri" panose="020F0502020204030204" pitchFamily="34" charset="0"/>
                <a:ea typeface="Arial" panose="020B0604020202020204" pitchFamily="34" charset="0"/>
              </a:rPr>
              <a:t> dinge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self </a:t>
            </a:r>
            <a:r>
              <a:rPr lang="en-GB" sz="1200" dirty="0" err="1">
                <a:effectLst/>
                <a:latin typeface="Calibri" panose="020F0502020204030204" pitchFamily="34" charset="0"/>
                <a:ea typeface="Arial" panose="020B0604020202020204" pitchFamily="34" charset="0"/>
              </a:rPr>
              <a:t>kan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hanteer</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wanneer</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erken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dat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hulp</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nodig</a:t>
            </a:r>
            <a:r>
              <a:rPr lang="en-GB" sz="1200" dirty="0">
                <a:effectLst/>
                <a:latin typeface="Calibri" panose="020F0502020204030204" pitchFamily="34" charset="0"/>
                <a:ea typeface="Arial" panose="020B0604020202020204" pitchFamily="34" charset="0"/>
              </a:rPr>
              <a:t> het. </a:t>
            </a:r>
            <a:r>
              <a:rPr lang="en-GB" sz="1200" dirty="0" err="1">
                <a:effectLst/>
                <a:latin typeface="Calibri" panose="020F0502020204030204" pitchFamily="34" charset="0"/>
                <a:ea typeface="Arial" panose="020B0604020202020204" pitchFamily="34" charset="0"/>
              </a:rPr>
              <a:t>Onthou</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dat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dit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soms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genoeg</a:t>
            </a:r>
            <a:r>
              <a:rPr lang="en-GB" sz="1200" dirty="0">
                <a:effectLst/>
                <a:latin typeface="Calibri" panose="020F0502020204030204" pitchFamily="34" charset="0"/>
                <a:ea typeface="Arial" panose="020B0604020202020204" pitchFamily="34" charset="0"/>
              </a:rPr>
              <a:t> is om self met </a:t>
            </a:r>
            <a:r>
              <a:rPr lang="en-GB" sz="1200" dirty="0" err="1">
                <a:effectLst/>
                <a:latin typeface="Calibri" panose="020F0502020204030204" pitchFamily="34" charset="0"/>
                <a:ea typeface="Arial" panose="020B0604020202020204" pitchFamily="34" charset="0"/>
              </a:rPr>
              <a:t>hartseer</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depressie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sukkel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nie</a:t>
            </a:r>
            <a:r>
              <a:rPr lang="en-GB" sz="1200" dirty="0">
                <a:effectLst/>
                <a:latin typeface="Calibri" panose="020F0502020204030204" pitchFamily="34" charset="0"/>
                <a:ea typeface="Arial" panose="020B0604020202020204" pitchFamily="34" charset="0"/>
              </a:rPr>
              <a:t>. 'n </a:t>
            </a:r>
            <a:r>
              <a:rPr lang="en-GB" sz="1200" dirty="0" err="1">
                <a:effectLst/>
                <a:latin typeface="Calibri" panose="020F0502020204030204" pitchFamily="34" charset="0"/>
                <a:ea typeface="Arial" panose="020B0604020202020204" pitchFamily="34" charset="0"/>
              </a:rPr>
              <a:t>Individu</a:t>
            </a:r>
            <a:r>
              <a:rPr lang="en-GB" sz="1200" dirty="0">
                <a:effectLst/>
                <a:latin typeface="Calibri" panose="020F0502020204030204" pitchFamily="34" charset="0"/>
                <a:ea typeface="Arial" panose="020B0604020202020204" pitchFamily="34" charset="0"/>
              </a:rPr>
              <a:t> in </a:t>
            </a:r>
            <a:r>
              <a:rPr lang="en-GB" sz="1200" dirty="0" err="1">
                <a:effectLst/>
                <a:latin typeface="Calibri" panose="020F0502020204030204" pitchFamily="34" charset="0"/>
                <a:ea typeface="Arial" panose="020B0604020202020204" pitchFamily="34" charset="0"/>
              </a:rPr>
              <a:t>hierdie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situasie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sal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hulp</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moet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kry</a:t>
            </a:r>
            <a:r>
              <a:rPr lang="en-GB" sz="1200" dirty="0">
                <a:effectLst/>
                <a:latin typeface="Calibri" panose="020F0502020204030204" pitchFamily="34" charset="0"/>
                <a:ea typeface="Arial" panose="020B0604020202020204" pitchFamily="34" charset="0"/>
              </a:rPr>
              <a:t> in die </a:t>
            </a:r>
            <a:r>
              <a:rPr lang="en-GB" sz="1200" dirty="0" err="1">
                <a:effectLst/>
                <a:latin typeface="Calibri" panose="020F0502020204030204" pitchFamily="34" charset="0"/>
                <a:ea typeface="Arial" panose="020B0604020202020204" pitchFamily="34" charset="0"/>
              </a:rPr>
              <a:t>vorm</a:t>
            </a:r>
            <a:r>
              <a:rPr lang="en-GB" sz="1200" dirty="0">
                <a:effectLst/>
                <a:latin typeface="Calibri" panose="020F0502020204030204" pitchFamily="34" charset="0"/>
                <a:ea typeface="Arial" panose="020B0604020202020204" pitchFamily="34" charset="0"/>
              </a:rPr>
              <a:t> van </a:t>
            </a:r>
            <a:r>
              <a:rPr lang="en-GB" sz="1200" dirty="0" err="1">
                <a:effectLst/>
                <a:latin typeface="Calibri" panose="020F0502020204030204" pitchFamily="34" charset="0"/>
                <a:ea typeface="Arial" panose="020B0604020202020204" pitchFamily="34" charset="0"/>
              </a:rPr>
              <a:t>berading</a:t>
            </a:r>
            <a:r>
              <a:rPr lang="en-GB" sz="1200" dirty="0">
                <a:effectLst/>
                <a:latin typeface="Calibri" panose="020F0502020204030204" pitchFamily="34" charset="0"/>
                <a:ea typeface="Arial" panose="020B0604020202020204" pitchFamily="34" charset="0"/>
              </a:rPr>
              <a:t> of </a:t>
            </a:r>
            <a:r>
              <a:rPr lang="en-GB" sz="1200" dirty="0" err="1">
                <a:effectLst/>
                <a:latin typeface="Calibri" panose="020F0502020204030204" pitchFamily="34" charset="0"/>
                <a:ea typeface="Arial" panose="020B0604020202020204" pitchFamily="34" charset="0"/>
              </a:rPr>
              <a:t>mediese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hulp</a:t>
            </a:r>
            <a:r>
              <a:rPr lang="en-GB" sz="1200" dirty="0">
                <a:effectLst/>
                <a:latin typeface="Calibri" panose="020F0502020204030204" pitchFamily="34" charset="0"/>
                <a:ea typeface="Arial" panose="020B0604020202020204" pitchFamily="34" charset="0"/>
              </a:rPr>
              <a:t> om </a:t>
            </a:r>
            <a:r>
              <a:rPr lang="en-GB" sz="1200" dirty="0" err="1">
                <a:effectLst/>
                <a:latin typeface="Calibri" panose="020F0502020204030204" pitchFamily="34" charset="0"/>
                <a:ea typeface="Arial" panose="020B0604020202020204" pitchFamily="34" charset="0"/>
              </a:rPr>
              <a:t>hul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probleem</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te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oorkom</a:t>
            </a:r>
            <a:r>
              <a:rPr lang="en-GB" sz="1200" dirty="0">
                <a:effectLs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spcBef>
                <a:spcPts val="600"/>
              </a:spcBef>
              <a:spcAft>
                <a:spcPts val="600"/>
              </a:spcAft>
              <a:buNone/>
            </a:pPr>
            <a:r>
              <a:rPr lang="af-ZA" sz="1200" dirty="0">
                <a:effectLst/>
                <a:latin typeface="Calibri" panose="020F0502020204030204" pitchFamily="34" charset="0"/>
                <a:ea typeface="Arial" panose="020B0604020202020204" pitchFamily="34" charset="0"/>
              </a:rPr>
              <a:t>In Amerika ly 1 uit 5 tieners tussen die ouderdomme van 12 en 17 aan 'n geestesgesond-</a:t>
            </a:r>
            <a:r>
              <a:rPr lang="af-ZA" sz="1200" dirty="0" err="1">
                <a:effectLst/>
                <a:latin typeface="Calibri" panose="020F0502020204030204" pitchFamily="34" charset="0"/>
                <a:ea typeface="Arial" panose="020B0604020202020204" pitchFamily="34" charset="0"/>
              </a:rPr>
              <a:t>heidstoestand</a:t>
            </a:r>
            <a:r>
              <a:rPr lang="af-ZA" sz="1200" dirty="0">
                <a:effectLst/>
                <a:latin typeface="Calibri" panose="020F0502020204030204" pitchFamily="34" charset="0"/>
                <a:ea typeface="Arial" panose="020B0604020202020204" pitchFamily="34" charset="0"/>
              </a:rPr>
              <a:t>. </a:t>
            </a:r>
            <a:r>
              <a:rPr lang="en-ZA" sz="1200" dirty="0">
                <a:effectLst/>
                <a:highlight>
                  <a:srgbClr val="FFFFFF"/>
                </a:highlight>
                <a:latin typeface="Calibri" panose="020F0502020204030204" pitchFamily="34" charset="0"/>
                <a:ea typeface="Arial" panose="020B0604020202020204" pitchFamily="34" charset="0"/>
              </a:rPr>
              <a:t>(Bron: </a:t>
            </a:r>
            <a:r>
              <a:rPr lang="en-ZA" sz="1200" u="sng" dirty="0">
                <a:solidFill>
                  <a:srgbClr val="0000FF"/>
                </a:solidFill>
                <a:effectLst/>
                <a:highlight>
                  <a:srgbClr val="FFFFFF"/>
                </a:highlight>
                <a:latin typeface="Calibri" panose="020F0502020204030204" pitchFamily="34" charset="0"/>
                <a:ea typeface="Arial" panose="020B0604020202020204" pitchFamily="34" charset="0"/>
                <a:hlinkClick r:id="rId3"/>
              </a:rPr>
              <a:t>https://sbtreatment.com/adolescent-mental-health-guide/</a:t>
            </a:r>
            <a:r>
              <a:rPr lang="en-ZA" sz="1200" dirty="0">
                <a:effectLst/>
                <a:highlight>
                  <a:srgbClr val="FFFFFF"/>
                </a:highlight>
                <a:latin typeface="Calibri" panose="020F0502020204030204" pitchFamily="34" charset="0"/>
                <a:ea typeface="Arial" panose="020B0604020202020204" pitchFamily="34" charset="0"/>
              </a:rPr>
              <a:t>) </a:t>
            </a:r>
          </a:p>
          <a:p>
            <a:pPr indent="-635">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spcBef>
                <a:spcPts val="600"/>
              </a:spcBef>
              <a:spcAft>
                <a:spcPts val="600"/>
              </a:spcAft>
              <a:buNone/>
            </a:pPr>
            <a:r>
              <a:rPr lang="nl-NL" sz="1200" dirty="0">
                <a:effectLst/>
                <a:highlight>
                  <a:srgbClr val="FFFFFF"/>
                </a:highlight>
                <a:latin typeface="Calibri" panose="020F0502020204030204" pitchFamily="34" charset="0"/>
                <a:ea typeface="Arial" panose="020B0604020202020204" pitchFamily="34" charset="0"/>
              </a:rPr>
              <a:t>Wat dink jy sou die statistieke vandag in Suid-Afrika wees? (Laat 1 min toe vir leerders in die klas om te reageer.) </a:t>
            </a:r>
            <a:br>
              <a:rPr lang="nl-NL" sz="1200" dirty="0">
                <a:effectLst/>
                <a:highlight>
                  <a:srgbClr val="FFFFFF"/>
                </a:highlight>
                <a:latin typeface="Calibri" panose="020F0502020204030204" pitchFamily="34" charset="0"/>
                <a:ea typeface="Arial" panose="020B0604020202020204" pitchFamily="34" charset="0"/>
              </a:rPr>
            </a:br>
            <a:r>
              <a:rPr lang="nl-NL" sz="1200" dirty="0">
                <a:effectLst/>
                <a:highlight>
                  <a:srgbClr val="FFFFFF"/>
                </a:highlight>
                <a:latin typeface="Calibri" panose="020F0502020204030204" pitchFamily="34" charset="0"/>
                <a:ea typeface="Arial" panose="020B0604020202020204" pitchFamily="34" charset="0"/>
              </a:rPr>
              <a:t>Baie van julle het voorgestel dat die getal hoër is in Suid-Afrika. Hoekom sou jy dink dat meer tieners in Suid-Afrika meer sou sukkel as ander? (Laat 'n paar leerders toe om te reageer – 1 min).</a:t>
            </a:r>
          </a:p>
          <a:p>
            <a:pPr indent="-635">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af-ZA" sz="1200" dirty="0">
                <a:effectLst/>
                <a:highlight>
                  <a:srgbClr val="FFFFFF"/>
                </a:highlight>
                <a:latin typeface="Calibri" panose="020F0502020204030204" pitchFamily="34" charset="0"/>
                <a:ea typeface="Arial" panose="020B0604020202020204" pitchFamily="34" charset="0"/>
              </a:rPr>
              <a:t>Die realiteit is dat ons statistieke dieselfde is as Amerika volgens 'n opname van die Universiteit Stellenbosch.</a:t>
            </a: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US" sz="1200" dirty="0">
                <a:effectLst/>
                <a:highlight>
                  <a:srgbClr val="FFFFFF"/>
                </a:highlight>
                <a:latin typeface="Calibri" panose="020F0502020204030204" pitchFamily="34" charset="0"/>
                <a:ea typeface="Arial" panose="020B0604020202020204" pitchFamily="34" charset="0"/>
              </a:rPr>
              <a:t>(https://www.sun.ac.za/english/Lists/news/DispForm.aspx?ID=5995) </a:t>
            </a:r>
            <a:endParaRPr lang="en-US" sz="1200" dirty="0">
              <a:effectLst/>
              <a:latin typeface="Times New Roman" panose="02020603050405020304" pitchFamily="18" charset="0"/>
              <a:ea typeface="Times New Roman" panose="02020603050405020304" pitchFamily="18" charset="0"/>
            </a:endParaRPr>
          </a:p>
          <a:p>
            <a:pPr indent="-635">
              <a:spcBef>
                <a:spcPts val="600"/>
              </a:spcBef>
              <a:spcAft>
                <a:spcPts val="600"/>
              </a:spcAft>
              <a:buNone/>
            </a:pPr>
            <a:r>
              <a:rPr lang="nl-NL" sz="1200" dirty="0">
                <a:effectLst/>
                <a:highlight>
                  <a:srgbClr val="FFFFFF"/>
                </a:highlight>
                <a:latin typeface="Calibri" panose="020F0502020204030204" pitchFamily="34" charset="0"/>
                <a:ea typeface="Arial" panose="020B0604020202020204" pitchFamily="34" charset="0"/>
              </a:rPr>
              <a:t>Hierdie artikel het gesê dat verskeie Suid-Afrikaanse tieners meer as ooit tevore sukkel met sosiale angs, isolasie en depressie. </a:t>
            </a:r>
            <a:br>
              <a:rPr lang="nl-NL" sz="1200" dirty="0">
                <a:effectLst/>
                <a:highlight>
                  <a:srgbClr val="FFFFFF"/>
                </a:highlight>
                <a:latin typeface="Calibri" panose="020F0502020204030204" pitchFamily="34" charset="0"/>
                <a:ea typeface="Arial" panose="020B0604020202020204" pitchFamily="34" charset="0"/>
              </a:rPr>
            </a:br>
            <a:r>
              <a:rPr lang="af-ZA" sz="1200" dirty="0">
                <a:effectLst/>
                <a:highlight>
                  <a:srgbClr val="FFFFFF"/>
                </a:highlight>
                <a:latin typeface="Calibri" panose="020F0502020204030204" pitchFamily="34" charset="0"/>
                <a:ea typeface="Arial" panose="020B0604020202020204" pitchFamily="34" charset="0"/>
              </a:rPr>
              <a:t>Min tieners kry hulp omdat:</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highlight>
                  <a:srgbClr val="FFFFFF"/>
                </a:highlight>
                <a:latin typeface="Calibri" panose="020F0502020204030204" pitchFamily="34" charset="0"/>
                <a:ea typeface="Arial" panose="020B0604020202020204" pitchFamily="34" charset="0"/>
              </a:rPr>
              <a:t>hulle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nie</a:t>
            </a:r>
            <a:r>
              <a:rPr lang="en-GB" sz="1200" dirty="0">
                <a:effectLst/>
                <a:highlight>
                  <a:srgbClr val="FFFFFF"/>
                </a:highlight>
                <a:latin typeface="Calibri" panose="020F0502020204030204" pitchFamily="34" charset="0"/>
                <a:ea typeface="Arial" panose="020B0604020202020204" pitchFamily="34" charset="0"/>
              </a:rPr>
              <a:t> die </a:t>
            </a:r>
            <a:r>
              <a:rPr lang="en-GB" sz="1200" dirty="0" err="1">
                <a:effectLst/>
                <a:highlight>
                  <a:srgbClr val="FFFFFF"/>
                </a:highlight>
                <a:latin typeface="Calibri" panose="020F0502020204030204" pitchFamily="34" charset="0"/>
                <a:ea typeface="Arial" panose="020B0604020202020204" pitchFamily="34" charset="0"/>
              </a:rPr>
              <a:t>opleiding</a:t>
            </a:r>
            <a:r>
              <a:rPr lang="en-GB" sz="1200" dirty="0">
                <a:effectLst/>
                <a:highlight>
                  <a:srgbClr val="FFFFFF"/>
                </a:highlight>
                <a:latin typeface="Calibri" panose="020F0502020204030204" pitchFamily="34" charset="0"/>
                <a:ea typeface="Arial" panose="020B0604020202020204" pitchFamily="34" charset="0"/>
              </a:rPr>
              <a:t> het om </a:t>
            </a:r>
            <a:r>
              <a:rPr lang="en-GB" sz="1200" dirty="0" err="1">
                <a:effectLst/>
                <a:highlight>
                  <a:srgbClr val="FFFFFF"/>
                </a:highlight>
                <a:latin typeface="Calibri" panose="020F0502020204030204" pitchFamily="34" charset="0"/>
                <a:ea typeface="Arial" panose="020B0604020202020204" pitchFamily="34" charset="0"/>
              </a:rPr>
              <a:t>te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weet</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dat</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hulle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hulp</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nodig</a:t>
            </a:r>
            <a:r>
              <a:rPr lang="en-GB" sz="1200" dirty="0">
                <a:effectLst/>
                <a:highlight>
                  <a:srgbClr val="FFFFFF"/>
                </a:highlight>
                <a:latin typeface="Calibri" panose="020F0502020204030204" pitchFamily="34" charset="0"/>
                <a:ea typeface="Arial" panose="020B0604020202020204" pitchFamily="34" charset="0"/>
              </a:rPr>
              <a:t> het om </a:t>
            </a:r>
            <a:r>
              <a:rPr lang="en-GB" sz="1200" dirty="0" err="1">
                <a:effectLst/>
                <a:highlight>
                  <a:srgbClr val="FFFFFF"/>
                </a:highlight>
                <a:latin typeface="Calibri" panose="020F0502020204030204" pitchFamily="34" charset="0"/>
                <a:ea typeface="Arial" panose="020B0604020202020204" pitchFamily="34" charset="0"/>
              </a:rPr>
              <a:t>hierdie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geestesgesondheidstoestand</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te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hanteer</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nie</a:t>
            </a:r>
            <a:r>
              <a:rPr lang="en-GB" sz="1200" dirty="0">
                <a:effectLst/>
                <a:highlight>
                  <a:srgbClr val="FFFFFF"/>
                </a:highlight>
                <a:latin typeface="Calibri" panose="020F0502020204030204" pitchFamily="34" charset="0"/>
                <a:ea typeface="Arial" panose="020B0604020202020204" pitchFamily="34" charset="0"/>
              </a:rPr>
              <a:t>.</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highlight>
                  <a:srgbClr val="FFFFFF"/>
                </a:highlight>
                <a:latin typeface="Calibri" panose="020F0502020204030204" pitchFamily="34" charset="0"/>
                <a:ea typeface="Arial" panose="020B0604020202020204" pitchFamily="34" charset="0"/>
              </a:rPr>
              <a:t>hul</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gesinne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nie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kan</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bekostig</a:t>
            </a:r>
            <a:r>
              <a:rPr lang="en-GB" sz="1200" dirty="0">
                <a:effectLst/>
                <a:highlight>
                  <a:srgbClr val="FFFFFF"/>
                </a:highlight>
                <a:latin typeface="Calibri" panose="020F0502020204030204" pitchFamily="34" charset="0"/>
                <a:ea typeface="Arial" panose="020B0604020202020204" pitchFamily="34" charset="0"/>
              </a:rPr>
              <a:t> om </a:t>
            </a:r>
            <a:r>
              <a:rPr lang="en-GB" sz="1200" dirty="0" err="1">
                <a:effectLst/>
                <a:highlight>
                  <a:srgbClr val="FFFFFF"/>
                </a:highlight>
                <a:latin typeface="Calibri" panose="020F0502020204030204" pitchFamily="34" charset="0"/>
                <a:ea typeface="Arial" panose="020B0604020202020204" pitchFamily="34" charset="0"/>
              </a:rPr>
              <a:t>hul</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na</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spesialiste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te</a:t>
            </a:r>
            <a:r>
              <a:rPr lang="en-GB" sz="1200" dirty="0">
                <a:effectLst/>
                <a:highlight>
                  <a:srgbClr val="FFFFFF"/>
                </a:highlight>
                <a:latin typeface="Calibri" panose="020F0502020204030204" pitchFamily="34" charset="0"/>
                <a:ea typeface="Arial" panose="020B0604020202020204" pitchFamily="34" charset="0"/>
              </a:rPr>
              <a:t> neem om die </a:t>
            </a:r>
            <a:r>
              <a:rPr lang="en-GB" sz="1200" dirty="0" err="1">
                <a:effectLst/>
                <a:highlight>
                  <a:srgbClr val="FFFFFF"/>
                </a:highlight>
                <a:latin typeface="Calibri" panose="020F0502020204030204" pitchFamily="34" charset="0"/>
                <a:ea typeface="Arial" panose="020B0604020202020204" pitchFamily="34" charset="0"/>
              </a:rPr>
              <a:t>nodige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gesondheidsorg</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te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kry</a:t>
            </a:r>
            <a:r>
              <a:rPr lang="en-GB" sz="1200" dirty="0">
                <a:effectLst/>
                <a:highlight>
                  <a:srgbClr val="FFFFFF"/>
                </a:highlight>
                <a:latin typeface="Calibri" panose="020F0502020204030204" pitchFamily="34" charset="0"/>
                <a:ea typeface="Arial" panose="020B0604020202020204" pitchFamily="34" charset="0"/>
              </a:rPr>
              <a:t>  wat </a:t>
            </a:r>
            <a:r>
              <a:rPr lang="en-GB" sz="1200" dirty="0" err="1">
                <a:effectLst/>
                <a:highlight>
                  <a:srgbClr val="FFFFFF"/>
                </a:highlight>
                <a:latin typeface="Calibri" panose="020F0502020204030204" pitchFamily="34" charset="0"/>
                <a:ea typeface="Arial" panose="020B0604020202020204" pitchFamily="34" charset="0"/>
              </a:rPr>
              <a:t>hulle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nodig</a:t>
            </a:r>
            <a:r>
              <a:rPr lang="en-GB" sz="1200" dirty="0">
                <a:effectLst/>
                <a:highlight>
                  <a:srgbClr val="FFFFFF"/>
                </a:highlight>
                <a:latin typeface="Calibri" panose="020F0502020204030204" pitchFamily="34" charset="0"/>
                <a:ea typeface="Arial" panose="020B0604020202020204" pitchFamily="34" charset="0"/>
              </a:rPr>
              <a:t> het </a:t>
            </a:r>
            <a:r>
              <a:rPr lang="en-GB" sz="1200" dirty="0" err="1">
                <a:effectLst/>
                <a:highlight>
                  <a:srgbClr val="FFFFFF"/>
                </a:highlight>
                <a:latin typeface="Calibri" panose="020F0502020204030204" pitchFamily="34" charset="0"/>
                <a:ea typeface="Arial" panose="020B0604020202020204" pitchFamily="34" charset="0"/>
              </a:rPr>
              <a:t>nie</a:t>
            </a:r>
            <a:r>
              <a:rPr lang="en-GB" sz="1200" dirty="0">
                <a:effectLst/>
                <a:highlight>
                  <a:srgbClr val="FFFFFF"/>
                </a:highlight>
                <a:latin typeface="Calibri" panose="020F0502020204030204" pitchFamily="34" charset="0"/>
                <a:ea typeface="Arial" panose="020B0604020202020204" pitchFamily="34" charset="0"/>
              </a:rPr>
              <a:t>.</a:t>
            </a:r>
            <a:endParaRPr lang="en-US" sz="1200" dirty="0">
              <a:effectLst/>
              <a:latin typeface="Times New Roman" panose="02020603050405020304" pitchFamily="18" charset="0"/>
              <a:ea typeface="Times New Roman" panose="02020603050405020304" pitchFamily="18" charset="0"/>
            </a:endParaRPr>
          </a:p>
          <a:p>
            <a:pPr marL="171450" lvl="0" indent="-171450" algn="just">
              <a:spcBef>
                <a:spcPts val="600"/>
              </a:spcBef>
              <a:spcAft>
                <a:spcPts val="600"/>
              </a:spcAft>
              <a:buFont typeface="Arial" panose="020B0604020202020204" pitchFamily="34" charset="0"/>
              <a:buChar char="•"/>
              <a:tabLst>
                <a:tab pos="457200" algn="l"/>
              </a:tabLst>
            </a:pPr>
            <a:r>
              <a:rPr lang="en-GB" sz="1200" dirty="0" err="1">
                <a:effectLst/>
                <a:highlight>
                  <a:srgbClr val="FFFFFF"/>
                </a:highlight>
                <a:latin typeface="Calibri" panose="020F0502020204030204" pitchFamily="34" charset="0"/>
                <a:ea typeface="Arial" panose="020B0604020202020204" pitchFamily="34" charset="0"/>
              </a:rPr>
              <a:t>hulle</a:t>
            </a:r>
            <a:r>
              <a:rPr lang="en-GB" sz="1200" dirty="0">
                <a:effectLst/>
                <a:highlight>
                  <a:srgbClr val="FFFFFF"/>
                </a:highlight>
                <a:latin typeface="Calibri" panose="020F0502020204030204" pitchFamily="34" charset="0"/>
                <a:ea typeface="Arial" panose="020B0604020202020204" pitchFamily="34" charset="0"/>
              </a:rPr>
              <a:t> bang is vir wat </a:t>
            </a:r>
            <a:r>
              <a:rPr lang="en-GB" sz="1200" dirty="0" err="1">
                <a:effectLst/>
                <a:highlight>
                  <a:srgbClr val="FFFFFF"/>
                </a:highlight>
                <a:latin typeface="Calibri" panose="020F0502020204030204" pitchFamily="34" charset="0"/>
                <a:ea typeface="Arial" panose="020B0604020202020204" pitchFamily="34" charset="0"/>
              </a:rPr>
              <a:t>ander</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sal</a:t>
            </a:r>
            <a:r>
              <a:rPr lang="en-GB" sz="1200" dirty="0">
                <a:effectLst/>
                <a:highlight>
                  <a:srgbClr val="FFFFFF"/>
                </a:highlight>
                <a:latin typeface="Calibri" panose="020F0502020204030204" pitchFamily="34" charset="0"/>
                <a:ea typeface="Arial" panose="020B0604020202020204" pitchFamily="34" charset="0"/>
              </a:rPr>
              <a:t> dink as </a:t>
            </a:r>
            <a:r>
              <a:rPr lang="en-GB" sz="1200" dirty="0" err="1">
                <a:effectLst/>
                <a:highlight>
                  <a:srgbClr val="FFFFFF"/>
                </a:highlight>
                <a:latin typeface="Calibri" panose="020F0502020204030204" pitchFamily="34" charset="0"/>
                <a:ea typeface="Arial" panose="020B0604020202020204" pitchFamily="34" charset="0"/>
              </a:rPr>
              <a:t>hul</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uitvind</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hulle</a:t>
            </a:r>
            <a:r>
              <a:rPr lang="en-GB" sz="1200" dirty="0">
                <a:effectLst/>
                <a:highlight>
                  <a:srgbClr val="FFFFFF"/>
                </a:highlight>
                <a:latin typeface="Calibri" panose="020F0502020204030204" pitchFamily="34" charset="0"/>
                <a:ea typeface="Arial" panose="020B0604020202020204" pitchFamily="34" charset="0"/>
              </a:rPr>
              <a:t> </a:t>
            </a:r>
            <a:r>
              <a:rPr lang="en-GB" sz="1200" dirty="0" err="1">
                <a:effectLst/>
                <a:highlight>
                  <a:srgbClr val="FFFFFF"/>
                </a:highlight>
                <a:latin typeface="Calibri" panose="020F0502020204030204" pitchFamily="34" charset="0"/>
                <a:ea typeface="Arial" panose="020B0604020202020204" pitchFamily="34" charset="0"/>
              </a:rPr>
              <a:t>sukkel</a:t>
            </a:r>
            <a:r>
              <a:rPr lang="en-GB" sz="1200" dirty="0">
                <a:effectLst/>
                <a:highlight>
                  <a:srgbClr val="FFFFFF"/>
                </a:highlight>
                <a:latin typeface="Calibri" panose="020F0502020204030204" pitchFamily="34" charset="0"/>
                <a:ea typeface="Arial" panose="020B0604020202020204" pitchFamily="34" charset="0"/>
              </a:rPr>
              <a:t>.</a:t>
            </a:r>
          </a:p>
          <a:p>
            <a:pPr marL="342900" lvl="0" indent="-342900" algn="just">
              <a:spcBef>
                <a:spcPts val="600"/>
              </a:spcBef>
              <a:spcAft>
                <a:spcPts val="600"/>
              </a:spcAft>
              <a:buFont typeface="Wingdings" panose="05000000000000000000" pitchFamily="2" charset="2"/>
              <a:buChar char=""/>
              <a:tabLst>
                <a:tab pos="457200" algn="l"/>
              </a:tabLst>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af-ZA" sz="1200" dirty="0">
                <a:effectLst/>
                <a:highlight>
                  <a:srgbClr val="FFFFFF"/>
                </a:highlight>
                <a:latin typeface="Calibri" panose="020F0502020204030204" pitchFamily="34" charset="0"/>
                <a:ea typeface="Arial" panose="020B0604020202020204" pitchFamily="34" charset="0"/>
              </a:rPr>
              <a:t>Wat hierdie statistieke ons help om te verstaan, is dat dit normaal is om te sukkel en ons moet weet dat dit normaal is om uit te reik en vir hulp te vra.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D13B874-E40F-4423-B50C-AE8E0314119F}" type="slidenum">
              <a:rPr lang="en-US" smtClean="0"/>
              <a:t>5</a:t>
            </a:fld>
            <a:endParaRPr lang="en-US"/>
          </a:p>
        </p:txBody>
      </p:sp>
    </p:spTree>
    <p:extLst>
      <p:ext uri="{BB962C8B-B14F-4D97-AF65-F5344CB8AC3E}">
        <p14:creationId xmlns:p14="http://schemas.microsoft.com/office/powerpoint/2010/main" val="3852763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err="1">
                <a:ln>
                  <a:noFill/>
                </a:ln>
                <a:solidFill>
                  <a:prstClr val="black"/>
                </a:solidFill>
                <a:effectLst/>
                <a:uLnTx/>
                <a:uFillTx/>
                <a:latin typeface="Calibri" panose="020F0502020204030204"/>
                <a:ea typeface="+mn-ea"/>
                <a:cs typeface="+mn-cs"/>
              </a:rPr>
              <a:t>Skyfie</a:t>
            </a:r>
            <a:r>
              <a:rPr kumimoji="0" lang="en-ZA" sz="1000" b="1" i="0" u="none" strike="noStrike" kern="1200" cap="none" spc="0" normalizeH="0" baseline="0" noProof="0" dirty="0">
                <a:ln>
                  <a:noFill/>
                </a:ln>
                <a:solidFill>
                  <a:prstClr val="black"/>
                </a:solidFill>
                <a:effectLst/>
                <a:uLnTx/>
                <a:uFillTx/>
                <a:latin typeface="Calibri" panose="020F0502020204030204"/>
                <a:ea typeface="+mn-ea"/>
                <a:cs typeface="+mn-cs"/>
              </a:rPr>
              <a:t> 6:</a:t>
            </a:r>
            <a:br>
              <a:rPr kumimoji="0" lang="en-ZA" sz="10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ZA"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indent="-635" algn="just">
              <a:spcBef>
                <a:spcPts val="600"/>
              </a:spcBef>
              <a:spcAft>
                <a:spcPts val="600"/>
              </a:spcAft>
              <a:buNone/>
            </a:pPr>
            <a:r>
              <a:rPr lang="en-GB" sz="1200" dirty="0">
                <a:effectLst/>
                <a:latin typeface="Calibri" panose="020F0502020204030204" pitchFamily="34" charset="0"/>
                <a:ea typeface="Arial" panose="020B0604020202020204" pitchFamily="34" charset="0"/>
              </a:rPr>
              <a:t>Soos </a:t>
            </a:r>
            <a:r>
              <a:rPr lang="en-GB" sz="1200" dirty="0" err="1">
                <a:effectLst/>
                <a:latin typeface="Calibri" panose="020F0502020204030204" pitchFamily="34" charset="0"/>
                <a:ea typeface="Arial" panose="020B0604020202020204" pitchFamily="34" charset="0"/>
              </a:rPr>
              <a:t>ons</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aan</a:t>
            </a:r>
            <a:r>
              <a:rPr lang="en-GB" sz="1200" dirty="0">
                <a:effectLst/>
                <a:latin typeface="Calibri" panose="020F0502020204030204" pitchFamily="34" charset="0"/>
                <a:ea typeface="Arial" panose="020B0604020202020204" pitchFamily="34" charset="0"/>
              </a:rPr>
              <a:t> die </a:t>
            </a:r>
            <a:r>
              <a:rPr lang="en-GB" sz="1200" dirty="0" err="1">
                <a:effectLst/>
                <a:latin typeface="Calibri" panose="020F0502020204030204" pitchFamily="34" charset="0"/>
                <a:ea typeface="Arial" panose="020B0604020202020204" pitchFamily="34" charset="0"/>
              </a:rPr>
              <a:t>einde</a:t>
            </a:r>
            <a:r>
              <a:rPr lang="en-GB" sz="1200" dirty="0">
                <a:effectLst/>
                <a:latin typeface="Calibri" panose="020F0502020204030204" pitchFamily="34" charset="0"/>
                <a:ea typeface="Arial" panose="020B0604020202020204" pitchFamily="34" charset="0"/>
              </a:rPr>
              <a:t> van </a:t>
            </a:r>
            <a:r>
              <a:rPr lang="en-GB" sz="1200" dirty="0" err="1">
                <a:effectLst/>
                <a:latin typeface="Calibri" panose="020F0502020204030204" pitchFamily="34" charset="0"/>
                <a:ea typeface="Arial" panose="020B0604020202020204" pitchFamily="34" charset="0"/>
              </a:rPr>
              <a:t>hierdie</a:t>
            </a:r>
            <a:r>
              <a:rPr lang="en-GB" sz="1200" dirty="0">
                <a:effectLst/>
                <a:latin typeface="Calibri" panose="020F0502020204030204" pitchFamily="34" charset="0"/>
                <a:ea typeface="Arial" panose="020B0604020202020204" pitchFamily="34" charset="0"/>
              </a:rPr>
              <a:t> les van </a:t>
            </a:r>
            <a:r>
              <a:rPr lang="en-GB" sz="1200" dirty="0" err="1">
                <a:effectLst/>
                <a:latin typeface="Calibri" panose="020F0502020204030204" pitchFamily="34" charset="0"/>
                <a:ea typeface="Arial" panose="020B0604020202020204" pitchFamily="34" charset="0"/>
              </a:rPr>
              <a:t>teenproduktiewe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hanteringstegnieke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kom</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voel</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miskien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dat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iemand</a:t>
            </a:r>
            <a:r>
              <a:rPr lang="en-GB" sz="1200" dirty="0">
                <a:effectLst/>
                <a:latin typeface="Calibri" panose="020F0502020204030204" pitchFamily="34" charset="0"/>
                <a:ea typeface="Arial" panose="020B0604020202020204" pitchFamily="34" charset="0"/>
              </a:rPr>
              <a:t> ken wat </a:t>
            </a:r>
            <a:r>
              <a:rPr lang="en-GB" sz="1200" dirty="0" err="1">
                <a:effectLst/>
                <a:latin typeface="Calibri" panose="020F0502020204030204" pitchFamily="34" charset="0"/>
                <a:ea typeface="Arial" panose="020B0604020202020204" pitchFamily="34" charset="0"/>
              </a:rPr>
              <a:t>depressief</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kan</a:t>
            </a:r>
            <a:r>
              <a:rPr lang="en-GB" sz="1200" dirty="0">
                <a:effectLst/>
                <a:latin typeface="Calibri" panose="020F0502020204030204" pitchFamily="34" charset="0"/>
                <a:ea typeface="Arial" panose="020B0604020202020204" pitchFamily="34" charset="0"/>
              </a:rPr>
              <a:t> wees </a:t>
            </a:r>
            <a:r>
              <a:rPr lang="en-GB" sz="1200" dirty="0" err="1">
                <a:effectLst/>
                <a:latin typeface="Calibri" panose="020F0502020204030204" pitchFamily="34" charset="0"/>
                <a:ea typeface="Arial" panose="020B0604020202020204" pitchFamily="34" charset="0"/>
              </a:rPr>
              <a:t>en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dat</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hulle</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wil</a:t>
            </a:r>
            <a:r>
              <a:rPr lang="en-GB" sz="1200" dirty="0">
                <a:effectLst/>
                <a:latin typeface="Calibri" panose="020F0502020204030204" pitchFamily="34" charset="0"/>
                <a:ea typeface="Arial" panose="020B0604020202020204" pitchFamily="34" charset="0"/>
              </a:rPr>
              <a:t> help? Wat </a:t>
            </a:r>
            <a:r>
              <a:rPr lang="en-GB" sz="1200" dirty="0" err="1">
                <a:effectLst/>
                <a:latin typeface="Calibri" panose="020F0502020204030204" pitchFamily="34" charset="0"/>
                <a:ea typeface="Arial" panose="020B0604020202020204" pitchFamily="34" charset="0"/>
              </a:rPr>
              <a:t>kan</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jy</a:t>
            </a:r>
            <a:r>
              <a:rPr lang="en-GB" sz="1200" dirty="0">
                <a:effectLst/>
                <a:latin typeface="Calibri" panose="020F0502020204030204" pitchFamily="34" charset="0"/>
                <a:ea typeface="Arial" panose="020B0604020202020204" pitchFamily="34" charset="0"/>
              </a:rPr>
              <a:t> </a:t>
            </a:r>
            <a:r>
              <a:rPr lang="en-GB" sz="1200" dirty="0" err="1">
                <a:effectLst/>
                <a:latin typeface="Calibri" panose="020F0502020204030204" pitchFamily="34" charset="0"/>
                <a:ea typeface="Arial" panose="020B0604020202020204" pitchFamily="34" charset="0"/>
              </a:rPr>
              <a:t>doen</a:t>
            </a:r>
            <a:r>
              <a:rPr lang="en-GB" sz="1200" dirty="0">
                <a:effectLs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en-ZA" sz="1200" dirty="0">
                <a:effectLst/>
                <a:latin typeface="Calibri" panose="020F0502020204030204" pitchFamily="34" charset="0"/>
                <a:ea typeface="Arial" panose="020B0604020202020204" pitchFamily="34" charset="0"/>
              </a:rPr>
              <a:t>Neem </a:t>
            </a:r>
            <a:r>
              <a:rPr lang="en-ZA" sz="1200" dirty="0" err="1">
                <a:effectLst/>
                <a:latin typeface="Calibri" panose="020F0502020204030204" pitchFamily="34" charset="0"/>
                <a:ea typeface="Arial" panose="020B0604020202020204" pitchFamily="34" charset="0"/>
              </a:rPr>
              <a:t>jou</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tyd</a:t>
            </a:r>
            <a:r>
              <a:rPr lang="en-ZA" sz="1200" dirty="0">
                <a:effectLst/>
                <a:latin typeface="Calibri" panose="020F0502020204030204" pitchFamily="34" charset="0"/>
                <a:ea typeface="Arial" panose="020B0604020202020204" pitchFamily="34" charset="0"/>
              </a:rPr>
              <a:t> om die </a:t>
            </a:r>
            <a:r>
              <a:rPr lang="en-ZA" sz="1200" dirty="0" err="1">
                <a:effectLst/>
                <a:latin typeface="Calibri" panose="020F0502020204030204" pitchFamily="34" charset="0"/>
                <a:ea typeface="Arial" panose="020B0604020202020204" pitchFamily="34" charset="0"/>
              </a:rPr>
              <a:t>vrae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te</a:t>
            </a:r>
            <a:r>
              <a:rPr lang="en-ZA" sz="1200" dirty="0">
                <a:effectLst/>
                <a:latin typeface="Calibri" panose="020F0502020204030204" pitchFamily="34" charset="0"/>
                <a:ea typeface="Arial" panose="020B0604020202020204" pitchFamily="34" charset="0"/>
              </a:rPr>
              <a:t> </a:t>
            </a:r>
            <a:r>
              <a:rPr lang="en-ZA" sz="1200" dirty="0" err="1">
                <a:effectLst/>
                <a:latin typeface="Calibri" panose="020F0502020204030204" pitchFamily="34" charset="0"/>
                <a:ea typeface="Arial" panose="020B0604020202020204" pitchFamily="34" charset="0"/>
              </a:rPr>
              <a:t>beantwoord</a:t>
            </a:r>
            <a:r>
              <a:rPr lang="en-ZA" sz="1200" dirty="0">
                <a:effectLs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635" algn="just">
              <a:spcBef>
                <a:spcPts val="600"/>
              </a:spcBef>
              <a:spcAft>
                <a:spcPts val="600"/>
              </a:spcAft>
              <a:buNone/>
            </a:pPr>
            <a:r>
              <a:rPr lang="nl-NL" sz="1200" dirty="0">
                <a:effectLst/>
                <a:highlight>
                  <a:srgbClr val="FFFFFF"/>
                </a:highlight>
                <a:latin typeface="Calibri" panose="020F0502020204030204" pitchFamily="34" charset="0"/>
                <a:ea typeface="Arial" panose="020B0604020202020204" pitchFamily="34" charset="0"/>
              </a:rPr>
              <a:t>Voltooi die</a:t>
            </a:r>
            <a:r>
              <a:rPr lang="nl-NL" sz="1200" b="1" i="1" dirty="0">
                <a:effectLst/>
                <a:highlight>
                  <a:srgbClr val="FFFFFF"/>
                </a:highlight>
                <a:latin typeface="Calibri" panose="020F0502020204030204" pitchFamily="34" charset="0"/>
                <a:ea typeface="Arial" panose="020B0604020202020204" pitchFamily="34" charset="0"/>
              </a:rPr>
              <a:t> </a:t>
            </a:r>
            <a:r>
              <a:rPr lang="nl-NL" sz="1200" b="1" i="1" u="sng" dirty="0">
                <a:effectLst/>
                <a:highlight>
                  <a:srgbClr val="FFFFFF"/>
                </a:highlight>
                <a:latin typeface="Calibri" panose="020F0502020204030204" pitchFamily="34" charset="0"/>
                <a:ea typeface="Arial" panose="020B0604020202020204" pitchFamily="34" charset="0"/>
              </a:rPr>
              <a:t>Les 3 – Werkkaart Aktiwiteit 3</a:t>
            </a:r>
            <a:r>
              <a:rPr lang="nl-NL" sz="1200" b="1" i="1" dirty="0">
                <a:effectLst/>
                <a:highlight>
                  <a:srgbClr val="FFFFFF"/>
                </a:highlight>
                <a:latin typeface="Calibri" panose="020F0502020204030204" pitchFamily="34" charset="0"/>
                <a:ea typeface="Arial" panose="020B0604020202020204" pitchFamily="34" charset="0"/>
              </a:rPr>
              <a:t>.</a:t>
            </a:r>
          </a:p>
          <a:p>
            <a:pPr indent="-635" algn="just">
              <a:spcBef>
                <a:spcPts val="600"/>
              </a:spcBef>
              <a:spcAft>
                <a:spcPts val="600"/>
              </a:spcAft>
              <a:buNone/>
            </a:pPr>
            <a:endParaRPr lang="en-US" sz="1200" dirty="0">
              <a:effectLst/>
              <a:latin typeface="Times New Roman" panose="02020603050405020304" pitchFamily="18" charset="0"/>
              <a:ea typeface="Times New Roman" panose="02020603050405020304" pitchFamily="18" charset="0"/>
            </a:endParaRPr>
          </a:p>
          <a:p>
            <a:pPr indent="-1270" algn="just">
              <a:buNone/>
            </a:pPr>
            <a:r>
              <a:rPr lang="en-ZA" sz="1200" dirty="0">
                <a:effectLst/>
                <a:highlight>
                  <a:srgbClr val="FFFFFF"/>
                </a:highlight>
                <a:latin typeface="Calibri" panose="020F0502020204030204" pitchFamily="34" charset="0"/>
                <a:ea typeface="Arial" panose="020B0604020202020204" pitchFamily="34" charset="0"/>
              </a:rPr>
              <a:t>(</a:t>
            </a:r>
            <a:r>
              <a:rPr lang="en-ZA" sz="1200" dirty="0" err="1">
                <a:solidFill>
                  <a:srgbClr val="FF0000"/>
                </a:solidFill>
                <a:effectLst/>
                <a:highlight>
                  <a:srgbClr val="FFFFFF"/>
                </a:highlight>
                <a:latin typeface="Calibri" panose="020F0502020204030204" pitchFamily="34" charset="0"/>
                <a:ea typeface="Arial" panose="020B0604020202020204" pitchFamily="34" charset="0"/>
              </a:rPr>
              <a:t>Onderwysernota</a:t>
            </a:r>
            <a:r>
              <a:rPr lang="en-ZA" sz="1200" dirty="0">
                <a:solidFill>
                  <a:srgbClr val="FF0000"/>
                </a:solidFill>
                <a:effectLst/>
                <a:highlight>
                  <a:srgbClr val="FFFFFF"/>
                </a:highlight>
                <a:latin typeface="Calibri" panose="020F0502020204030204" pitchFamily="34" charset="0"/>
                <a:ea typeface="Arial" panose="020B0604020202020204" pitchFamily="34" charset="0"/>
              </a:rPr>
              <a:t>: </a:t>
            </a:r>
            <a:r>
              <a:rPr lang="af-ZA" sz="1200" dirty="0">
                <a:effectLst/>
                <a:highlight>
                  <a:srgbClr val="FFFFFF"/>
                </a:highlight>
                <a:latin typeface="Calibri" panose="020F0502020204030204" pitchFamily="34" charset="0"/>
                <a:ea typeface="Arial" panose="020B0604020202020204" pitchFamily="34" charset="0"/>
              </a:rPr>
              <a:t>Hou leerders dop tydens hierdie aktiwiteit om te sien of 'n leerder dalk ondersteuning nodig het. Indien nodig, reik privaat uit na 'n leerder).</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D13B874-E40F-4423-B50C-AE8E0314119F}" type="slidenum">
              <a:rPr lang="en-US" smtClean="0"/>
              <a:t>6</a:t>
            </a:fld>
            <a:endParaRPr lang="en-US"/>
          </a:p>
        </p:txBody>
      </p:sp>
    </p:spTree>
    <p:extLst>
      <p:ext uri="{BB962C8B-B14F-4D97-AF65-F5344CB8AC3E}">
        <p14:creationId xmlns:p14="http://schemas.microsoft.com/office/powerpoint/2010/main" val="126715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0C75-8CA4-E4E8-1939-671A68ACBD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F3E2F6-2CA0-A082-81CB-FEC0A8F39C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49960B-F2B5-10A8-B885-DF951A3444B2}"/>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5" name="Footer Placeholder 4">
            <a:extLst>
              <a:ext uri="{FF2B5EF4-FFF2-40B4-BE49-F238E27FC236}">
                <a16:creationId xmlns:a16="http://schemas.microsoft.com/office/drawing/2014/main" id="{528B6EB1-26F3-3933-6701-27C8350F8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95B67-AB04-6AEF-44F4-30CA9864DF3C}"/>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751291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66A9B-5BC7-34B6-A4F1-3E5A3B2AC4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24CBE2-15B8-3921-624C-55EB3F58EF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C2D9CB-6434-C013-07B1-FCD8ACD04DD4}"/>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5" name="Footer Placeholder 4">
            <a:extLst>
              <a:ext uri="{FF2B5EF4-FFF2-40B4-BE49-F238E27FC236}">
                <a16:creationId xmlns:a16="http://schemas.microsoft.com/office/drawing/2014/main" id="{501B657B-5DA2-C75A-ABB1-D3B880050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2F65D0-F38E-55A2-61AE-F74AF8B2F763}"/>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2096299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DEFFAC-26F1-59A7-787D-3A3DA241B0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95F7C2-1140-4B72-A632-22465A1257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0B84C7-94EE-A9E6-9001-F7B1DFA72898}"/>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5" name="Footer Placeholder 4">
            <a:extLst>
              <a:ext uri="{FF2B5EF4-FFF2-40B4-BE49-F238E27FC236}">
                <a16:creationId xmlns:a16="http://schemas.microsoft.com/office/drawing/2014/main" id="{04782A9C-4FF1-1A4C-C78C-2267157F0B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869148-457C-5C79-7FE7-956EF7553BA8}"/>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621893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34BB4-F890-1253-1C57-786DF665B4F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4C98C83-9C96-B8FE-CE38-0C23BF719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980BA2B-6589-B78D-29B6-8DC5707ADFA2}"/>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5" name="Footer Placeholder 4">
            <a:extLst>
              <a:ext uri="{FF2B5EF4-FFF2-40B4-BE49-F238E27FC236}">
                <a16:creationId xmlns:a16="http://schemas.microsoft.com/office/drawing/2014/main" id="{2008438D-F679-2B5D-E9F2-C0D814A8A98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D29CB6-0FD4-8252-37E7-49F3A336C835}"/>
              </a:ext>
            </a:extLst>
          </p:cNvPr>
          <p:cNvSpPr>
            <a:spLocks noGrp="1"/>
          </p:cNvSpPr>
          <p:nvPr>
            <p:ph type="sldNum" sz="quarter" idx="12"/>
          </p:nvPr>
        </p:nvSpPr>
        <p:spPr/>
        <p:txBody>
          <a:bodyPr/>
          <a:lstStyle/>
          <a:p>
            <a:fld id="{629D3337-DE74-AF4A-947B-965F43DE0139}"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41010" y="-14514"/>
            <a:ext cx="1365504" cy="469392"/>
          </a:xfrm>
          <a:prstGeom prst="rect">
            <a:avLst/>
          </a:prstGeom>
        </p:spPr>
      </p:pic>
    </p:spTree>
    <p:extLst>
      <p:ext uri="{BB962C8B-B14F-4D97-AF65-F5344CB8AC3E}">
        <p14:creationId xmlns:p14="http://schemas.microsoft.com/office/powerpoint/2010/main" val="4261471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8A9F8-5516-830E-0584-A38110FC47E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EC4CF16-D9D4-5A3B-F5FC-C06F5B84E99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D2AC47-13AA-D383-A1BA-186F27AB93BB}"/>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5" name="Footer Placeholder 4">
            <a:extLst>
              <a:ext uri="{FF2B5EF4-FFF2-40B4-BE49-F238E27FC236}">
                <a16:creationId xmlns:a16="http://schemas.microsoft.com/office/drawing/2014/main" id="{EE544D17-0D62-3128-6080-B3434C690B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434926-F0FC-5352-E55D-CCE53DF5A5F3}"/>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57441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E136F-AFD2-3381-B9E8-E31935E40F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42629F8-D18B-922C-A8EE-734462EFD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BCD5FA3-6BB2-BBA4-6EBD-3FBFA0E90412}"/>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5" name="Footer Placeholder 4">
            <a:extLst>
              <a:ext uri="{FF2B5EF4-FFF2-40B4-BE49-F238E27FC236}">
                <a16:creationId xmlns:a16="http://schemas.microsoft.com/office/drawing/2014/main" id="{83C1EEB7-E7E4-2D5A-1F25-95411C4C91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F1CCC3-30F8-2420-EAA4-8DC0EA4E4C77}"/>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581371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1169-6DE2-1478-50A0-1648560A57F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363735C-C877-557E-E334-34A8F481F76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C9EF305-471F-6D1E-5849-6C6799C2738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DAA30EB-33E7-A4C3-6C37-06F84F29A045}"/>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6" name="Footer Placeholder 5">
            <a:extLst>
              <a:ext uri="{FF2B5EF4-FFF2-40B4-BE49-F238E27FC236}">
                <a16:creationId xmlns:a16="http://schemas.microsoft.com/office/drawing/2014/main" id="{40C5FD49-C3F4-6A05-D59E-814EB0C0DC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FE2DC3C-221F-5DF5-50F3-462AA3928E4C}"/>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879077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01AA-7C9A-4F66-99BC-EACFFAB21AD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178541-0679-B252-8B11-0F10F8E9C4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E16468-BD63-C72A-8F56-C0CE497FF5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A3C859D-D60A-DD97-040A-2E36DAD629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7156EB-A624-9B1A-38CF-22F61269B57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2A7C94A-4A86-A833-1BB0-BCECC910A00E}"/>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8" name="Footer Placeholder 7">
            <a:extLst>
              <a:ext uri="{FF2B5EF4-FFF2-40B4-BE49-F238E27FC236}">
                <a16:creationId xmlns:a16="http://schemas.microsoft.com/office/drawing/2014/main" id="{913F4322-D682-EA3D-0CED-F3D582C2E2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8A7A666-063C-6972-91BC-9B315A587FC1}"/>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2088444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9758-1BB3-5C3F-1C9D-CEBB21C52CD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021F7EA-B274-6C54-C1F0-14D8D4E28C46}"/>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4" name="Footer Placeholder 3">
            <a:extLst>
              <a:ext uri="{FF2B5EF4-FFF2-40B4-BE49-F238E27FC236}">
                <a16:creationId xmlns:a16="http://schemas.microsoft.com/office/drawing/2014/main" id="{F9B0D4A7-99E3-0DF6-F0C6-35264427FCA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21ADDA-2C9D-E04F-FB5B-2B55CC4D0CD2}"/>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2017227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865567-EFCD-13D4-CC4E-DCD166EA9D2D}"/>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3" name="Footer Placeholder 2">
            <a:extLst>
              <a:ext uri="{FF2B5EF4-FFF2-40B4-BE49-F238E27FC236}">
                <a16:creationId xmlns:a16="http://schemas.microsoft.com/office/drawing/2014/main" id="{6A468FA3-D8F5-72F0-5F89-34E3CC0596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A1B09ED-15DC-66C1-8271-50BEA8A910E6}"/>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539565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29F12-61F4-EE3E-3F36-09082379260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24B9619-B1B0-D0DB-3F58-08C2379E1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44727B8-7E9F-23C9-C1A8-B9882B956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898B9DF-A7D1-5924-CC73-2ADD6D2C07ED}"/>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6" name="Footer Placeholder 5">
            <a:extLst>
              <a:ext uri="{FF2B5EF4-FFF2-40B4-BE49-F238E27FC236}">
                <a16:creationId xmlns:a16="http://schemas.microsoft.com/office/drawing/2014/main" id="{EC018767-E94D-5D54-8302-6BA12329C4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E86FFD-8341-9FC6-70A4-E38E6FA6E0D5}"/>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010706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E5BE0-736F-D6A4-0238-CA8A2B4A70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ED08CF-1C79-189F-5BFD-E3ACEC6EE7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8503B9-A864-9F70-4114-46381083792B}"/>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5" name="Footer Placeholder 4">
            <a:extLst>
              <a:ext uri="{FF2B5EF4-FFF2-40B4-BE49-F238E27FC236}">
                <a16:creationId xmlns:a16="http://schemas.microsoft.com/office/drawing/2014/main" id="{BDD5EC85-72BA-9C16-FF5F-FCE7D076A0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52C293-686B-0FB6-CF7C-0A8143732A7B}"/>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1428951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8C9B-6606-329A-6766-EB7DD957B7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16F9E2E-D2D1-633C-0CC8-2C069A443F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A58E892-94BB-0310-860D-17E9D026F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29D228-3576-FD32-DA8B-2B36EF810511}"/>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6" name="Footer Placeholder 5">
            <a:extLst>
              <a:ext uri="{FF2B5EF4-FFF2-40B4-BE49-F238E27FC236}">
                <a16:creationId xmlns:a16="http://schemas.microsoft.com/office/drawing/2014/main" id="{B8C70CA0-CF9F-5D29-D966-0B647838A4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5DEDE5-5BAA-7BFA-A413-C9936DBF6170}"/>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5450366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4455-6D69-4D05-4B0A-0B805B74953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1E2853-35D7-C93D-99E8-8657D535BB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6EDE03-2A47-8275-63DB-877C5EA3B87F}"/>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5" name="Footer Placeholder 4">
            <a:extLst>
              <a:ext uri="{FF2B5EF4-FFF2-40B4-BE49-F238E27FC236}">
                <a16:creationId xmlns:a16="http://schemas.microsoft.com/office/drawing/2014/main" id="{D9805282-0298-2DBB-AB9E-86253E44D5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29FD22-2ECA-52AE-61EF-DC72BAD8ED6C}"/>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3617573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AA67BA-7464-F64E-FF9E-97335BC717C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758C449-0B8B-E5C4-EF9C-91E5B54E2F2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1CF815-7F84-3A93-9C1F-0A80250413BA}"/>
              </a:ext>
            </a:extLst>
          </p:cNvPr>
          <p:cNvSpPr>
            <a:spLocks noGrp="1"/>
          </p:cNvSpPr>
          <p:nvPr>
            <p:ph type="dt" sz="half" idx="10"/>
          </p:nvPr>
        </p:nvSpPr>
        <p:spPr/>
        <p:txBody>
          <a:bodyPr/>
          <a:lstStyle/>
          <a:p>
            <a:fld id="{46FF191E-5EA3-1A4E-9CD5-8E72467E027F}" type="datetimeFigureOut">
              <a:rPr lang="en-US" smtClean="0"/>
              <a:t>10/28/2025</a:t>
            </a:fld>
            <a:endParaRPr lang="en-US" dirty="0"/>
          </a:p>
        </p:txBody>
      </p:sp>
      <p:sp>
        <p:nvSpPr>
          <p:cNvPr id="5" name="Footer Placeholder 4">
            <a:extLst>
              <a:ext uri="{FF2B5EF4-FFF2-40B4-BE49-F238E27FC236}">
                <a16:creationId xmlns:a16="http://schemas.microsoft.com/office/drawing/2014/main" id="{1A3E2EAA-B723-2997-B134-6AA6880ECE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39D3F1-4481-0369-1133-593850934D97}"/>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58431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E88EB-835C-8AF3-B1D5-ABD8834DA9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DDE907-CD5E-42EA-0AF5-9678EE999D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EAA40B-F74C-6E9D-E6D2-B6FD19079818}"/>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5" name="Footer Placeholder 4">
            <a:extLst>
              <a:ext uri="{FF2B5EF4-FFF2-40B4-BE49-F238E27FC236}">
                <a16:creationId xmlns:a16="http://schemas.microsoft.com/office/drawing/2014/main" id="{EAB855D8-88AE-135B-8127-78BACA983E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8F47E8-638B-4EAC-9A13-4D90D2D80857}"/>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6318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6780F-DDA2-0E3E-3125-1B649E032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724296-03BE-1340-B816-76251F5C24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9B3C7C-EDD4-D959-99FE-6FE159D090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A848A0-9F8C-3BD2-B7AD-F1DD62441ACA}"/>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6" name="Footer Placeholder 5">
            <a:extLst>
              <a:ext uri="{FF2B5EF4-FFF2-40B4-BE49-F238E27FC236}">
                <a16:creationId xmlns:a16="http://schemas.microsoft.com/office/drawing/2014/main" id="{E505D762-0604-54FA-3FC9-4358AD3A49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442A63-384A-4572-2D77-635FAE1116DF}"/>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2866382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386BE-2050-E821-BBB2-A78EB71825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14A9C3-2155-C712-9D2B-75C1F5D5CF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72DBFC-5086-B556-508A-9601B33F03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31A701-AD5F-71B9-29BD-B163410760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3517E0-3AFC-A958-572B-6CE23A6FFE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5DDFA8-4EA0-8AAD-86D4-1E4214AB6151}"/>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8" name="Footer Placeholder 7">
            <a:extLst>
              <a:ext uri="{FF2B5EF4-FFF2-40B4-BE49-F238E27FC236}">
                <a16:creationId xmlns:a16="http://schemas.microsoft.com/office/drawing/2014/main" id="{A4F542CE-5AE1-F45B-71B4-DC4BF55DF4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C40DAF-C43E-7880-50BA-0172A166432E}"/>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1505311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590A4-5488-4201-93C4-17DB1AA4BC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8375F8-9CC3-9CA4-606B-6484467C20E9}"/>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4" name="Footer Placeholder 3">
            <a:extLst>
              <a:ext uri="{FF2B5EF4-FFF2-40B4-BE49-F238E27FC236}">
                <a16:creationId xmlns:a16="http://schemas.microsoft.com/office/drawing/2014/main" id="{B6C0EBCF-8BCA-152D-4189-454309B46D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3814C6-EF27-61E4-AFD2-142DFD38BFDA}"/>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413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150E8-9B63-35F5-648C-7EF0F418C712}"/>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3" name="Footer Placeholder 2">
            <a:extLst>
              <a:ext uri="{FF2B5EF4-FFF2-40B4-BE49-F238E27FC236}">
                <a16:creationId xmlns:a16="http://schemas.microsoft.com/office/drawing/2014/main" id="{120093A1-D5E7-11CC-2DAC-84966CE46E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97DF1F-008D-5E50-51F5-132AF31D8425}"/>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873823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78618-3C0B-3B02-E117-D3B6132F90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0703E1-C5CF-68FB-56E7-0496AD041C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F15902-3BF4-61E3-E39C-230B73B644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590470-29D4-349E-21C0-72CF0205D489}"/>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6" name="Footer Placeholder 5">
            <a:extLst>
              <a:ext uri="{FF2B5EF4-FFF2-40B4-BE49-F238E27FC236}">
                <a16:creationId xmlns:a16="http://schemas.microsoft.com/office/drawing/2014/main" id="{7B17EC48-474E-8F12-BAA9-587405770D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9E3862-916A-BD7F-6E4F-E4E5905CC9CD}"/>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476936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B6382-D885-5525-E854-6F0BD92906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0F0BB3-BB9A-968C-EB59-A3FC106A7B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79A732-DAB9-FCDF-898E-852828E16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6B2ED5-97EA-D015-85F0-E9A38D84DBB4}"/>
              </a:ext>
            </a:extLst>
          </p:cNvPr>
          <p:cNvSpPr>
            <a:spLocks noGrp="1"/>
          </p:cNvSpPr>
          <p:nvPr>
            <p:ph type="dt" sz="half" idx="10"/>
          </p:nvPr>
        </p:nvSpPr>
        <p:spPr/>
        <p:txBody>
          <a:bodyPr/>
          <a:lstStyle/>
          <a:p>
            <a:fld id="{33EFEF39-22F6-4B6B-B89C-12A19DADBB32}" type="datetimeFigureOut">
              <a:rPr lang="en-US" smtClean="0"/>
              <a:t>10/28/2025</a:t>
            </a:fld>
            <a:endParaRPr lang="en-US"/>
          </a:p>
        </p:txBody>
      </p:sp>
      <p:sp>
        <p:nvSpPr>
          <p:cNvPr id="6" name="Footer Placeholder 5">
            <a:extLst>
              <a:ext uri="{FF2B5EF4-FFF2-40B4-BE49-F238E27FC236}">
                <a16:creationId xmlns:a16="http://schemas.microsoft.com/office/drawing/2014/main" id="{AC3EA220-A37A-3EF0-FF7B-47C74CD211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2E7C89-174B-6C7C-5D4B-16B14D63B86B}"/>
              </a:ext>
            </a:extLst>
          </p:cNvPr>
          <p:cNvSpPr>
            <a:spLocks noGrp="1"/>
          </p:cNvSpPr>
          <p:nvPr>
            <p:ph type="sldNum" sz="quarter" idx="12"/>
          </p:nvPr>
        </p:nvSpPr>
        <p:spPr/>
        <p:txBody>
          <a:bodyPr/>
          <a:lstStyle/>
          <a:p>
            <a:fld id="{45CBAA13-F157-434B-9062-8A0B5940412E}" type="slidenum">
              <a:rPr lang="en-US" smtClean="0"/>
              <a:t>‹#›</a:t>
            </a:fld>
            <a:endParaRPr lang="en-US"/>
          </a:p>
        </p:txBody>
      </p:sp>
    </p:spTree>
    <p:extLst>
      <p:ext uri="{BB962C8B-B14F-4D97-AF65-F5344CB8AC3E}">
        <p14:creationId xmlns:p14="http://schemas.microsoft.com/office/powerpoint/2010/main" val="133610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4AB631-E233-F26F-82FD-389918139F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C1BC94-FD0B-DB35-EC69-3DB3F3B808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62C154-A676-406A-6A62-07B08D465F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EFEF39-22F6-4B6B-B89C-12A19DADBB32}" type="datetimeFigureOut">
              <a:rPr lang="en-US" smtClean="0"/>
              <a:t>10/28/2025</a:t>
            </a:fld>
            <a:endParaRPr lang="en-US"/>
          </a:p>
        </p:txBody>
      </p:sp>
      <p:sp>
        <p:nvSpPr>
          <p:cNvPr id="5" name="Footer Placeholder 4">
            <a:extLst>
              <a:ext uri="{FF2B5EF4-FFF2-40B4-BE49-F238E27FC236}">
                <a16:creationId xmlns:a16="http://schemas.microsoft.com/office/drawing/2014/main" id="{3E5C5337-D77F-BE94-DD12-5CFE30A485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38D5DD-13E8-3616-3EEC-F2C4650ED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CBAA13-F157-434B-9062-8A0B5940412E}" type="slidenum">
              <a:rPr lang="en-US" smtClean="0"/>
              <a:t>‹#›</a:t>
            </a:fld>
            <a:endParaRPr lang="en-US"/>
          </a:p>
        </p:txBody>
      </p:sp>
    </p:spTree>
    <p:extLst>
      <p:ext uri="{BB962C8B-B14F-4D97-AF65-F5344CB8AC3E}">
        <p14:creationId xmlns:p14="http://schemas.microsoft.com/office/powerpoint/2010/main" val="3470716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E7CA5A-1DA2-861E-5C06-8A9B0E3BFD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704E5A-D8F7-A043-BD3E-58289DF285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230435A-D1DB-0F3A-440A-080EB6C4FB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F191E-5EA3-1A4E-9CD5-8E72467E027F}" type="datetimeFigureOut">
              <a:rPr lang="en-US" smtClean="0"/>
              <a:t>10/28/2025</a:t>
            </a:fld>
            <a:endParaRPr lang="en-US" dirty="0"/>
          </a:p>
        </p:txBody>
      </p:sp>
      <p:sp>
        <p:nvSpPr>
          <p:cNvPr id="5" name="Footer Placeholder 4">
            <a:extLst>
              <a:ext uri="{FF2B5EF4-FFF2-40B4-BE49-F238E27FC236}">
                <a16:creationId xmlns:a16="http://schemas.microsoft.com/office/drawing/2014/main" id="{20CBEBA6-0CE6-704B-B7B5-EAEA2D0C93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D83EC18-25AE-1158-307E-895B1036F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9D3337-DE74-AF4A-947B-965F43DE0139}" type="slidenum">
              <a:rPr lang="en-US" smtClean="0"/>
              <a:t>‹#›</a:t>
            </a:fld>
            <a:endParaRPr lang="en-US" dirty="0"/>
          </a:p>
        </p:txBody>
      </p:sp>
    </p:spTree>
    <p:extLst>
      <p:ext uri="{BB962C8B-B14F-4D97-AF65-F5344CB8AC3E}">
        <p14:creationId xmlns:p14="http://schemas.microsoft.com/office/powerpoint/2010/main" val="3704300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14300" y="822960"/>
            <a:ext cx="5791200" cy="275844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tab pos="1980565" algn="l"/>
              </a:tabLst>
              <a:defRPr/>
            </a:pPr>
            <a:r>
              <a:rPr kumimoji="0" lang="en-ZA" sz="48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rPr>
              <a:t>GRAAD 9</a:t>
            </a:r>
            <a:endParaRPr kumimoji="0" lang="en-ZA" sz="32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ZA" sz="3600" b="0" i="0" u="none" strike="noStrike" kern="1200" cap="none" spc="0" normalizeH="0" baseline="0" noProof="0" dirty="0" err="1">
                <a:ln>
                  <a:noFill/>
                </a:ln>
                <a:solidFill>
                  <a:prstClr val="black"/>
                </a:solidFill>
                <a:effectLst/>
                <a:uLnTx/>
                <a:uFillTx/>
                <a:latin typeface="Aptos ExtraBold" panose="020B0004020202020204" pitchFamily="34" charset="0"/>
                <a:ea typeface="Calibri" panose="020F0502020204030204" pitchFamily="34" charset="0"/>
              </a:rPr>
              <a:t>Selfontwikkeling</a:t>
            </a:r>
            <a:r>
              <a:rPr kumimoji="0" lang="en-ZA" sz="36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rPr>
              <a:t> in die </a:t>
            </a:r>
            <a:r>
              <a:rPr lang="en-ZA" sz="3600" dirty="0">
                <a:solidFill>
                  <a:prstClr val="black"/>
                </a:solidFill>
                <a:latin typeface="Aptos ExtraBold" panose="020B0004020202020204" pitchFamily="34" charset="0"/>
                <a:ea typeface="Calibri" panose="020F0502020204030204" pitchFamily="34" charset="0"/>
              </a:rPr>
              <a:t>S</a:t>
            </a:r>
            <a:r>
              <a:rPr kumimoji="0" lang="en-ZA" sz="3600" b="0" i="0" u="none" strike="noStrike" kern="1200" cap="none" spc="0" normalizeH="0" baseline="0" noProof="0" dirty="0" err="1">
                <a:ln>
                  <a:noFill/>
                </a:ln>
                <a:solidFill>
                  <a:prstClr val="black"/>
                </a:solidFill>
                <a:effectLst/>
                <a:uLnTx/>
                <a:uFillTx/>
                <a:latin typeface="Aptos ExtraBold" panose="020B0004020202020204" pitchFamily="34" charset="0"/>
                <a:ea typeface="Calibri" panose="020F0502020204030204" pitchFamily="34" charset="0"/>
              </a:rPr>
              <a:t>amelewing</a:t>
            </a:r>
            <a:endParaRPr kumimoji="0" lang="en-ZA" sz="32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endParaRPr>
          </a:p>
        </p:txBody>
      </p:sp>
      <p:sp>
        <p:nvSpPr>
          <p:cNvPr id="3" name="Rectangle 2"/>
          <p:cNvSpPr/>
          <p:nvPr/>
        </p:nvSpPr>
        <p:spPr>
          <a:xfrm>
            <a:off x="114300" y="5617952"/>
            <a:ext cx="5438602" cy="110109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ZA" sz="2800" b="0" i="0" u="none" strike="noStrike" kern="1200" cap="none" spc="0" normalizeH="0" baseline="0" noProof="0" dirty="0" err="1">
                <a:ln>
                  <a:noFill/>
                </a:ln>
                <a:solidFill>
                  <a:prstClr val="black"/>
                </a:solidFill>
                <a:effectLst/>
                <a:uLnTx/>
                <a:uFillTx/>
                <a:latin typeface="Aptos ExtraBold" panose="020B0004020202020204" pitchFamily="34" charset="0"/>
                <a:ea typeface="Calibri" panose="020F0502020204030204" pitchFamily="34" charset="0"/>
              </a:rPr>
              <a:t>Kwartaal</a:t>
            </a:r>
            <a:r>
              <a:rPr kumimoji="0" lang="en-ZA" sz="28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rPr>
              <a:t> 4</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ZA" sz="20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rPr>
              <a:t>Les 3: </a:t>
            </a:r>
            <a:r>
              <a:rPr kumimoji="0" lang="en-ZA" sz="2000" b="0" i="0" u="none" strike="noStrike" kern="1200" cap="none" spc="0" normalizeH="0" baseline="0" noProof="0" dirty="0" err="1">
                <a:ln>
                  <a:noFill/>
                </a:ln>
                <a:solidFill>
                  <a:prstClr val="black"/>
                </a:solidFill>
                <a:effectLst/>
                <a:uLnTx/>
                <a:uFillTx/>
                <a:latin typeface="Aptos ExtraBold" panose="020B0004020202020204" pitchFamily="34" charset="0"/>
                <a:ea typeface="Calibri" panose="020F0502020204030204" pitchFamily="34" charset="0"/>
              </a:rPr>
              <a:t>Teenproduktiewe</a:t>
            </a:r>
            <a:r>
              <a:rPr kumimoji="0" lang="en-ZA" sz="20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rPr>
              <a:t> </a:t>
            </a:r>
            <a:r>
              <a:rPr kumimoji="0" lang="en-ZA" sz="2000" b="0" i="0" u="none" strike="noStrike" kern="1200" cap="none" spc="0" normalizeH="0" baseline="0" noProof="0" dirty="0" err="1">
                <a:ln>
                  <a:noFill/>
                </a:ln>
                <a:solidFill>
                  <a:prstClr val="black"/>
                </a:solidFill>
                <a:effectLst/>
                <a:uLnTx/>
                <a:uFillTx/>
                <a:latin typeface="Aptos ExtraBold" panose="020B0004020202020204" pitchFamily="34" charset="0"/>
                <a:ea typeface="Calibri" panose="020F0502020204030204" pitchFamily="34" charset="0"/>
              </a:rPr>
              <a:t>hanteringstegnieke</a:t>
            </a:r>
            <a:endParaRPr kumimoji="0" lang="en-ZA" sz="1800" b="0" i="0" u="none" strike="noStrike" kern="1200" cap="none" spc="0" normalizeH="0" baseline="0" noProof="0" dirty="0">
              <a:ln>
                <a:noFill/>
              </a:ln>
              <a:solidFill>
                <a:prstClr val="black"/>
              </a:solidFill>
              <a:effectLst/>
              <a:uLnTx/>
              <a:uFillTx/>
              <a:latin typeface="Aptos ExtraBold" panose="020B0004020202020204" pitchFamily="34" charset="0"/>
              <a:ea typeface="Calibri" panose="020F0502020204030204" pitchFamily="34" charset="0"/>
            </a:endParaRPr>
          </a:p>
        </p:txBody>
      </p:sp>
    </p:spTree>
    <p:extLst>
      <p:ext uri="{BB962C8B-B14F-4D97-AF65-F5344CB8AC3E}">
        <p14:creationId xmlns:p14="http://schemas.microsoft.com/office/powerpoint/2010/main" val="425308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8" name="Rectangle 1057">
            <a:extLst>
              <a:ext uri="{FF2B5EF4-FFF2-40B4-BE49-F238E27FC236}">
                <a16:creationId xmlns:a16="http://schemas.microsoft.com/office/drawing/2014/main" id="{FA28AA74-07C1-441C-AFDB-3FEA62C3B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EFF798-9559-9649-2435-6ECD9552809F}"/>
              </a:ext>
            </a:extLst>
          </p:cNvPr>
          <p:cNvSpPr>
            <a:spLocks noGrp="1"/>
          </p:cNvSpPr>
          <p:nvPr>
            <p:ph type="title"/>
          </p:nvPr>
        </p:nvSpPr>
        <p:spPr>
          <a:xfrm>
            <a:off x="726420" y="430399"/>
            <a:ext cx="3365097" cy="5885568"/>
          </a:xfrm>
        </p:spPr>
        <p:txBody>
          <a:bodyPr vert="horz" lIns="91440" tIns="45720" rIns="91440" bIns="45720" rtlCol="0" anchor="b">
            <a:noAutofit/>
          </a:bodyPr>
          <a:lstStyle/>
          <a:p>
            <a:r>
              <a:rPr lang="en-GB" sz="2400" b="1" dirty="0"/>
              <a:t>Die </a:t>
            </a:r>
            <a:r>
              <a:rPr lang="en-GB" sz="2400" b="1" dirty="0" err="1"/>
              <a:t>hantering</a:t>
            </a:r>
            <a:r>
              <a:rPr lang="en-GB" sz="2400" b="1" dirty="0"/>
              <a:t> van </a:t>
            </a:r>
            <a:r>
              <a:rPr lang="en-GB" sz="2400" b="1" dirty="0" err="1"/>
              <a:t>emosies</a:t>
            </a:r>
            <a:br>
              <a:rPr lang="en-GB" sz="2400" b="1" dirty="0"/>
            </a:br>
            <a:br>
              <a:rPr lang="en-GB" sz="2400" b="1" dirty="0"/>
            </a:br>
            <a:r>
              <a:rPr lang="nl-NL" sz="2400" dirty="0"/>
              <a:t>Almal hanteer emosies anders in moeilike tye.</a:t>
            </a:r>
            <a:br>
              <a:rPr lang="nl-NL" sz="2400" dirty="0"/>
            </a:br>
            <a:br>
              <a:rPr lang="en-GB" sz="2400" dirty="0"/>
            </a:br>
            <a:r>
              <a:rPr lang="nl-NL" sz="2400" b="1" dirty="0"/>
              <a:t>Gesonde (produktiewe) hantering: </a:t>
            </a:r>
            <a:r>
              <a:rPr lang="nl-NL" sz="2400" dirty="0"/>
              <a:t>huil, praat met 'n vriend(in), gaan hardloop.</a:t>
            </a:r>
            <a:br>
              <a:rPr lang="nl-NL" sz="2400" b="1" dirty="0"/>
            </a:br>
            <a:br>
              <a:rPr lang="nl-NL" sz="2400" b="1" dirty="0"/>
            </a:br>
            <a:r>
              <a:rPr lang="nl-NL" sz="2400" b="1" dirty="0"/>
              <a:t>Ongesonde (teenproduktiewe) hantering:</a:t>
            </a:r>
            <a:r>
              <a:rPr lang="nl-NL" sz="2400" dirty="0"/>
              <a:t> vermy gevoelens of gebruik skadelike gedrag in plaas daarvan om die probleem te hanteer</a:t>
            </a:r>
            <a:r>
              <a:rPr lang="en-GB" sz="2400" dirty="0"/>
              <a:t>.</a:t>
            </a:r>
            <a:endParaRPr lang="en-US" sz="2000" kern="1200" dirty="0">
              <a:solidFill>
                <a:schemeClr val="tx1"/>
              </a:solidFill>
            </a:endParaRPr>
          </a:p>
        </p:txBody>
      </p:sp>
      <p:pic>
        <p:nvPicPr>
          <p:cNvPr id="1026" name="Picture 2" descr="a little girl sitting in front of a tablet computer">
            <a:extLst>
              <a:ext uri="{FF2B5EF4-FFF2-40B4-BE49-F238E27FC236}">
                <a16:creationId xmlns:a16="http://schemas.microsoft.com/office/drawing/2014/main" id="{67DF39F8-E047-3E3A-827D-308107182B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775" r="12059" b="-5"/>
          <a:stretch>
            <a:fillRect/>
          </a:stretch>
        </p:blipFill>
        <p:spPr bwMode="auto">
          <a:xfrm>
            <a:off x="4662597" y="-2"/>
            <a:ext cx="2376092" cy="22287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Risky Behaviors | UT Teen Health | UT Health San Antonio">
            <a:extLst>
              <a:ext uri="{FF2B5EF4-FFF2-40B4-BE49-F238E27FC236}">
                <a16:creationId xmlns:a16="http://schemas.microsoft.com/office/drawing/2014/main" id="{8C9B3747-4016-4EB5-1B70-EE3892E69C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528" r="20306" b="-5"/>
          <a:stretch>
            <a:fillRect/>
          </a:stretch>
        </p:blipFill>
        <p:spPr bwMode="auto">
          <a:xfrm>
            <a:off x="7233039" y="-2446"/>
            <a:ext cx="2376092" cy="22287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Why does my teen self-harm?">
            <a:extLst>
              <a:ext uri="{FF2B5EF4-FFF2-40B4-BE49-F238E27FC236}">
                <a16:creationId xmlns:a16="http://schemas.microsoft.com/office/drawing/2014/main" id="{3283ADF1-FDBD-549D-7823-998E5E3783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153" r="17903"/>
          <a:stretch>
            <a:fillRect/>
          </a:stretch>
        </p:blipFill>
        <p:spPr bwMode="auto">
          <a:xfrm>
            <a:off x="9803480" y="-10223"/>
            <a:ext cx="2376092" cy="22287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10 Drugs Most Used By Teenagers: Detecting Teen Drug Abuse">
            <a:extLst>
              <a:ext uri="{FF2B5EF4-FFF2-40B4-BE49-F238E27FC236}">
                <a16:creationId xmlns:a16="http://schemas.microsoft.com/office/drawing/2014/main" id="{D8866DBC-F6B9-2ECC-EBF7-6A3C0526F8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103" r="4964" b="2"/>
          <a:stretch>
            <a:fillRect/>
          </a:stretch>
        </p:blipFill>
        <p:spPr bwMode="auto">
          <a:xfrm>
            <a:off x="4657342" y="2400151"/>
            <a:ext cx="3330225" cy="2057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en in hospital after social media-organised brawl">
            <a:extLst>
              <a:ext uri="{FF2B5EF4-FFF2-40B4-BE49-F238E27FC236}">
                <a16:creationId xmlns:a16="http://schemas.microsoft.com/office/drawing/2014/main" id="{DC82811F-4AA7-03D2-89DD-D6406E24EB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446" r="4" b="4"/>
          <a:stretch>
            <a:fillRect/>
          </a:stretch>
        </p:blipFill>
        <p:spPr bwMode="auto">
          <a:xfrm>
            <a:off x="4653627" y="4628909"/>
            <a:ext cx="3324552" cy="22290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A person holding an object to his head&#10;&#10;AI-generated content may be incorrect.">
            <a:extLst>
              <a:ext uri="{FF2B5EF4-FFF2-40B4-BE49-F238E27FC236}">
                <a16:creationId xmlns:a16="http://schemas.microsoft.com/office/drawing/2014/main" id="{E95B0594-EED9-B4AF-1BF3-C445BFCD95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3035" r="36537" b="2"/>
          <a:stretch>
            <a:fillRect/>
          </a:stretch>
        </p:blipFill>
        <p:spPr bwMode="auto">
          <a:xfrm>
            <a:off x="8183036" y="2400151"/>
            <a:ext cx="3996536" cy="44578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F1C6267-34E9-7160-A69D-488F86F788B0}"/>
              </a:ext>
            </a:extLst>
          </p:cNvPr>
          <p:cNvPicPr>
            <a:picLocks noChangeAspect="1"/>
          </p:cNvPicPr>
          <p:nvPr/>
        </p:nvPicPr>
        <p:blipFill>
          <a:blip r:embed="rId9"/>
          <a:stretch>
            <a:fillRect/>
          </a:stretch>
        </p:blipFill>
        <p:spPr>
          <a:xfrm>
            <a:off x="10843631" y="-39035"/>
            <a:ext cx="1365622" cy="469433"/>
          </a:xfrm>
          <a:prstGeom prst="rect">
            <a:avLst/>
          </a:prstGeom>
        </p:spPr>
      </p:pic>
      <p:sp>
        <p:nvSpPr>
          <p:cNvPr id="9" name="TextBox 8">
            <a:extLst>
              <a:ext uri="{FF2B5EF4-FFF2-40B4-BE49-F238E27FC236}">
                <a16:creationId xmlns:a16="http://schemas.microsoft.com/office/drawing/2014/main" id="{63F41229-10A9-DE8B-A71F-223189579370}"/>
              </a:ext>
            </a:extLst>
          </p:cNvPr>
          <p:cNvSpPr txBox="1"/>
          <p:nvPr/>
        </p:nvSpPr>
        <p:spPr>
          <a:xfrm>
            <a:off x="5600291" y="2080682"/>
            <a:ext cx="6100996" cy="369332"/>
          </a:xfrm>
          <a:prstGeom prst="rect">
            <a:avLst/>
          </a:prstGeom>
          <a:solidFill>
            <a:schemeClr val="accent2">
              <a:lumMod val="60000"/>
              <a:lumOff val="40000"/>
            </a:schemeClr>
          </a:solidFill>
          <a:ln>
            <a:solidFill>
              <a:schemeClr val="accent4">
                <a:lumMod val="60000"/>
                <a:lumOff val="40000"/>
              </a:schemeClr>
            </a:solidFill>
          </a:ln>
        </p:spPr>
        <p:txBody>
          <a:bodyPr wrap="square">
            <a:spAutoFit/>
          </a:bodyPr>
          <a:lstStyle/>
          <a:p>
            <a:pPr algn="ctr"/>
            <a:r>
              <a:rPr lang="en-US" sz="1800" b="1" kern="1200" dirty="0" err="1">
                <a:solidFill>
                  <a:schemeClr val="tx1"/>
                </a:solidFill>
                <a:latin typeface="+mj-lt"/>
                <a:ea typeface="+mj-ea"/>
                <a:cs typeface="+mj-cs"/>
              </a:rPr>
              <a:t>Tipes</a:t>
            </a:r>
            <a:r>
              <a:rPr lang="en-US" sz="1800" b="1" kern="1200" dirty="0">
                <a:solidFill>
                  <a:schemeClr val="tx1"/>
                </a:solidFill>
                <a:latin typeface="+mj-lt"/>
                <a:ea typeface="+mj-ea"/>
                <a:cs typeface="+mj-cs"/>
              </a:rPr>
              <a:t> </a:t>
            </a:r>
            <a:r>
              <a:rPr lang="en-US" sz="1800" b="1" kern="1200" dirty="0" err="1">
                <a:solidFill>
                  <a:schemeClr val="tx1"/>
                </a:solidFill>
                <a:latin typeface="+mj-lt"/>
                <a:ea typeface="+mj-ea"/>
                <a:cs typeface="+mj-cs"/>
              </a:rPr>
              <a:t>teenproduktiewe</a:t>
            </a:r>
            <a:r>
              <a:rPr lang="en-US" sz="1800" b="1" kern="1200" dirty="0">
                <a:solidFill>
                  <a:schemeClr val="tx1"/>
                </a:solidFill>
                <a:latin typeface="+mj-lt"/>
                <a:ea typeface="+mj-ea"/>
                <a:cs typeface="+mj-cs"/>
              </a:rPr>
              <a:t> </a:t>
            </a:r>
            <a:r>
              <a:rPr lang="en-US" sz="1800" b="1" kern="1200" dirty="0" err="1">
                <a:solidFill>
                  <a:schemeClr val="tx1"/>
                </a:solidFill>
                <a:latin typeface="+mj-lt"/>
                <a:ea typeface="+mj-ea"/>
                <a:cs typeface="+mj-cs"/>
              </a:rPr>
              <a:t>hanteringstegnieke</a:t>
            </a:r>
            <a:endParaRPr lang="af-ZA" b="1" dirty="0"/>
          </a:p>
        </p:txBody>
      </p:sp>
    </p:spTree>
    <p:extLst>
      <p:ext uri="{BB962C8B-B14F-4D97-AF65-F5344CB8AC3E}">
        <p14:creationId xmlns:p14="http://schemas.microsoft.com/office/powerpoint/2010/main" val="178967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10 Drugs Most Used By Teenagers: Detecting Teen Drug Abuse">
            <a:extLst>
              <a:ext uri="{FF2B5EF4-FFF2-40B4-BE49-F238E27FC236}">
                <a16:creationId xmlns:a16="http://schemas.microsoft.com/office/drawing/2014/main" id="{499EECA9-70F4-624A-79D2-99A420036F07}"/>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val="0"/>
              </a:ext>
            </a:extLst>
          </a:blip>
          <a:srcRect l="9206" r="1926"/>
          <a:stretch>
            <a:fillRect/>
          </a:stretch>
        </p:blipFill>
        <p:spPr bwMode="auto">
          <a:xfrm>
            <a:off x="0" y="0"/>
            <a:ext cx="1218895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18C442F-4B8D-C9FB-988E-6E3011F700F1}"/>
              </a:ext>
            </a:extLst>
          </p:cNvPr>
          <p:cNvSpPr>
            <a:spLocks noGrp="1"/>
          </p:cNvSpPr>
          <p:nvPr>
            <p:ph type="title"/>
          </p:nvPr>
        </p:nvSpPr>
        <p:spPr>
          <a:xfrm>
            <a:off x="838200" y="557189"/>
            <a:ext cx="3374136" cy="5567891"/>
          </a:xfrm>
        </p:spPr>
        <p:txBody>
          <a:bodyPr>
            <a:normAutofit/>
          </a:bodyPr>
          <a:lstStyle/>
          <a:p>
            <a:r>
              <a:rPr lang="nl-NL" sz="5200" b="1" dirty="0">
                <a:solidFill>
                  <a:schemeClr val="bg1"/>
                </a:solidFill>
                <a:effectLst>
                  <a:outerShdw blurRad="38100" dist="38100" dir="2700000" algn="tl">
                    <a:srgbClr val="000000">
                      <a:alpha val="43137"/>
                    </a:srgbClr>
                  </a:outerShdw>
                </a:effectLst>
              </a:rPr>
              <a:t>Die gebruik van dwelms en alkohol as hanteringstegnieke</a:t>
            </a:r>
            <a:endParaRPr lang="en-US" sz="5200" b="1" dirty="0">
              <a:solidFill>
                <a:schemeClr val="bg1"/>
              </a:solidFill>
              <a:effectLst>
                <a:outerShdw blurRad="38100" dist="38100" dir="2700000" algn="tl">
                  <a:srgbClr val="000000">
                    <a:alpha val="43137"/>
                  </a:srgbClr>
                </a:outerShdw>
              </a:effectLst>
            </a:endParaRPr>
          </a:p>
        </p:txBody>
      </p:sp>
      <p:graphicFrame>
        <p:nvGraphicFramePr>
          <p:cNvPr id="5" name="Content Placeholder 2">
            <a:extLst>
              <a:ext uri="{FF2B5EF4-FFF2-40B4-BE49-F238E27FC236}">
                <a16:creationId xmlns:a16="http://schemas.microsoft.com/office/drawing/2014/main" id="{C262611F-2E9D-02CC-F5EC-0B20D21BC4D7}"/>
              </a:ext>
            </a:extLst>
          </p:cNvPr>
          <p:cNvGraphicFramePr>
            <a:graphicFrameLocks noGrp="1"/>
          </p:cNvGraphicFramePr>
          <p:nvPr>
            <p:ph idx="1"/>
            <p:extLst>
              <p:ext uri="{D42A27DB-BD31-4B8C-83A1-F6EECF244321}">
                <p14:modId xmlns:p14="http://schemas.microsoft.com/office/powerpoint/2010/main" val="2262851380"/>
              </p:ext>
            </p:extLst>
          </p:nvPr>
        </p:nvGraphicFramePr>
        <p:xfrm>
          <a:off x="5093208" y="415636"/>
          <a:ext cx="6727490" cy="59352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92232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14" name="Rectangle 3113">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CF5D5D-4396-088E-AC46-A51345950FA2}"/>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dirty="0" err="1">
                <a:solidFill>
                  <a:schemeClr val="tx1"/>
                </a:solidFill>
                <a:latin typeface="+mj-lt"/>
                <a:ea typeface="+mj-ea"/>
                <a:cs typeface="+mj-cs"/>
              </a:rPr>
              <a:t>Aktiwiteit</a:t>
            </a:r>
            <a:r>
              <a:rPr lang="en-US" sz="5400" kern="1200" dirty="0">
                <a:solidFill>
                  <a:schemeClr val="tx1"/>
                </a:solidFill>
                <a:latin typeface="+mj-lt"/>
                <a:ea typeface="+mj-ea"/>
                <a:cs typeface="+mj-cs"/>
              </a:rPr>
              <a:t>: </a:t>
            </a:r>
            <a:br>
              <a:rPr lang="en-US" sz="5400" kern="1200" dirty="0">
                <a:solidFill>
                  <a:schemeClr val="tx1"/>
                </a:solidFill>
                <a:latin typeface="+mj-lt"/>
                <a:ea typeface="+mj-ea"/>
                <a:cs typeface="+mj-cs"/>
              </a:rPr>
            </a:br>
            <a:r>
              <a:rPr lang="en-US" sz="5400" kern="1200" dirty="0" err="1">
                <a:solidFill>
                  <a:schemeClr val="tx1"/>
                </a:solidFill>
                <a:latin typeface="+mj-lt"/>
                <a:ea typeface="+mj-ea"/>
                <a:cs typeface="+mj-cs"/>
              </a:rPr>
              <a:t>Selfskade</a:t>
            </a:r>
            <a:endParaRPr lang="en-US" sz="5400" kern="1200" dirty="0">
              <a:solidFill>
                <a:schemeClr val="tx1"/>
              </a:solidFill>
              <a:latin typeface="+mj-lt"/>
              <a:ea typeface="+mj-ea"/>
              <a:cs typeface="+mj-cs"/>
            </a:endParaRPr>
          </a:p>
        </p:txBody>
      </p:sp>
      <p:grpSp>
        <p:nvGrpSpPr>
          <p:cNvPr id="3115" name="Group 31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107" name="Rectangle 3106">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6" name="Rectangle 311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9" name="Rectangle 310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11" name="Rectangle 311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3" name="Rectangle 31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Free spicy razor dangerous illustration">
            <a:extLst>
              <a:ext uri="{FF2B5EF4-FFF2-40B4-BE49-F238E27FC236}">
                <a16:creationId xmlns:a16="http://schemas.microsoft.com/office/drawing/2014/main" id="{01C25AA4-4170-331D-B17E-FBD5249297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65048" y="666728"/>
            <a:ext cx="4850889"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205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8691C9-05E1-FAF1-9D54-9A0A543A14DB}"/>
              </a:ext>
            </a:extLst>
          </p:cNvPr>
          <p:cNvSpPr>
            <a:spLocks noGrp="1"/>
          </p:cNvSpPr>
          <p:nvPr>
            <p:ph type="title"/>
          </p:nvPr>
        </p:nvSpPr>
        <p:spPr>
          <a:xfrm>
            <a:off x="644056" y="348865"/>
            <a:ext cx="10457619" cy="1576446"/>
          </a:xfrm>
        </p:spPr>
        <p:txBody>
          <a:bodyPr anchor="ctr">
            <a:normAutofit/>
          </a:bodyPr>
          <a:lstStyle/>
          <a:p>
            <a:r>
              <a:rPr lang="en-US" sz="4000" dirty="0" err="1">
                <a:solidFill>
                  <a:srgbClr val="FFFFFF"/>
                </a:solidFill>
              </a:rPr>
              <a:t>Geestesgesondheidstoestande</a:t>
            </a:r>
            <a:endParaRPr lang="en-US" sz="4000" dirty="0">
              <a:solidFill>
                <a:srgbClr val="FFFFFF"/>
              </a:solidFill>
            </a:endParaRPr>
          </a:p>
        </p:txBody>
      </p:sp>
      <p:graphicFrame>
        <p:nvGraphicFramePr>
          <p:cNvPr id="5" name="Content Placeholder 2">
            <a:extLst>
              <a:ext uri="{FF2B5EF4-FFF2-40B4-BE49-F238E27FC236}">
                <a16:creationId xmlns:a16="http://schemas.microsoft.com/office/drawing/2014/main" id="{D951E9D8-91F4-C936-1083-D818F0C0ED20}"/>
              </a:ext>
            </a:extLst>
          </p:cNvPr>
          <p:cNvGraphicFramePr>
            <a:graphicFrameLocks noGrp="1"/>
          </p:cNvGraphicFramePr>
          <p:nvPr>
            <p:ph idx="1"/>
            <p:extLst>
              <p:ext uri="{D42A27DB-BD31-4B8C-83A1-F6EECF244321}">
                <p14:modId xmlns:p14="http://schemas.microsoft.com/office/powerpoint/2010/main" val="353574033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658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03" name="Group 4102">
            <a:extLst>
              <a:ext uri="{FF2B5EF4-FFF2-40B4-BE49-F238E27FC236}">
                <a16:creationId xmlns:a16="http://schemas.microsoft.com/office/drawing/2014/main" id="{6E61B563-A4B2-5783-81AF-A2A053D747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352229"/>
            <a:ext cx="12192000" cy="1519356"/>
            <a:chOff x="0" y="-29768"/>
            <a:chExt cx="12202174" cy="1519356"/>
          </a:xfrm>
        </p:grpSpPr>
        <p:sp>
          <p:nvSpPr>
            <p:cNvPr id="4104" name="Rectangle 4103">
              <a:extLst>
                <a:ext uri="{FF2B5EF4-FFF2-40B4-BE49-F238E27FC236}">
                  <a16:creationId xmlns:a16="http://schemas.microsoft.com/office/drawing/2014/main" id="{40633BBC-8C60-7DC4-F0CC-CE322510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CCC98078-F2A2-725C-ED61-320B63B69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6" name="Rectangle 4105">
              <a:extLst>
                <a:ext uri="{FF2B5EF4-FFF2-40B4-BE49-F238E27FC236}">
                  <a16:creationId xmlns:a16="http://schemas.microsoft.com/office/drawing/2014/main" id="{21CD4C03-24F0-57A9-530E-8F2ABABDC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6CF416D-D153-96FA-C44B-15ED4E414D0B}"/>
              </a:ext>
            </a:extLst>
          </p:cNvPr>
          <p:cNvSpPr>
            <a:spLocks noGrp="1"/>
          </p:cNvSpPr>
          <p:nvPr>
            <p:ph type="title"/>
          </p:nvPr>
        </p:nvSpPr>
        <p:spPr>
          <a:xfrm>
            <a:off x="838200" y="5609902"/>
            <a:ext cx="6924026" cy="913975"/>
          </a:xfrm>
        </p:spPr>
        <p:txBody>
          <a:bodyPr vert="horz" lIns="91440" tIns="45720" rIns="91440" bIns="45720" rtlCol="0" anchor="ctr">
            <a:normAutofit/>
          </a:bodyPr>
          <a:lstStyle/>
          <a:p>
            <a:r>
              <a:rPr lang="en-US" sz="3200" dirty="0" err="1">
                <a:solidFill>
                  <a:srgbClr val="FFFFFF"/>
                </a:solidFill>
              </a:rPr>
              <a:t>Refleksie</a:t>
            </a:r>
            <a:r>
              <a:rPr lang="en-US" sz="3200" dirty="0">
                <a:solidFill>
                  <a:srgbClr val="FFFFFF"/>
                </a:solidFill>
              </a:rPr>
              <a:t> &amp; </a:t>
            </a:r>
            <a:r>
              <a:rPr lang="en-US" sz="3200" dirty="0" err="1">
                <a:solidFill>
                  <a:srgbClr val="FFFFFF"/>
                </a:solidFill>
              </a:rPr>
              <a:t>Huiswerk</a:t>
            </a:r>
            <a:endParaRPr lang="en-US" sz="3200" dirty="0">
              <a:solidFill>
                <a:srgbClr val="FFFFFF"/>
              </a:solidFill>
            </a:endParaRPr>
          </a:p>
        </p:txBody>
      </p:sp>
      <p:pic>
        <p:nvPicPr>
          <p:cNvPr id="4098" name="Picture 2" descr="Free mountains landscape sunset illustration">
            <a:extLst>
              <a:ext uri="{FF2B5EF4-FFF2-40B4-BE49-F238E27FC236}">
                <a16:creationId xmlns:a16="http://schemas.microsoft.com/office/drawing/2014/main" id="{212CA42D-0F57-5DF3-22F9-896993694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769" b="15187"/>
          <a:stretch>
            <a:fillRect/>
          </a:stretch>
        </p:blipFill>
        <p:spPr bwMode="auto">
          <a:xfrm>
            <a:off x="1" y="10"/>
            <a:ext cx="12191998" cy="53522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46CB3C5-BC54-1F24-33D8-52D3CF91E507}"/>
              </a:ext>
            </a:extLst>
          </p:cNvPr>
          <p:cNvPicPr>
            <a:picLocks noChangeAspect="1"/>
          </p:cNvPicPr>
          <p:nvPr/>
        </p:nvPicPr>
        <p:blipFill>
          <a:blip r:embed="rId4"/>
          <a:stretch>
            <a:fillRect/>
          </a:stretch>
        </p:blipFill>
        <p:spPr>
          <a:xfrm>
            <a:off x="10843631" y="-39035"/>
            <a:ext cx="1365622" cy="469433"/>
          </a:xfrm>
          <a:prstGeom prst="rect">
            <a:avLst/>
          </a:prstGeom>
        </p:spPr>
      </p:pic>
    </p:spTree>
    <p:extLst>
      <p:ext uri="{BB962C8B-B14F-4D97-AF65-F5344CB8AC3E}">
        <p14:creationId xmlns:p14="http://schemas.microsoft.com/office/powerpoint/2010/main" val="3567101421"/>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95C18D-2F90-419B-ABDB-5F0B1B91825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29364DE4-07C8-446A-A0F1-7AAA4B5EE9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D53BE2-32FD-40FF-9D05-F39C3C44B6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TotalTime>
  <Words>1242</Words>
  <Application>Microsoft Office PowerPoint</Application>
  <PresentationFormat>Widescreen</PresentationFormat>
  <Paragraphs>86</Paragraphs>
  <Slides>6</Slides>
  <Notes>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vt:i4>
      </vt:variant>
    </vt:vector>
  </HeadingPairs>
  <TitlesOfParts>
    <vt:vector size="16" baseType="lpstr">
      <vt:lpstr>Aptos</vt:lpstr>
      <vt:lpstr>Aptos Display</vt:lpstr>
      <vt:lpstr>Aptos ExtraBold</vt:lpstr>
      <vt:lpstr>Arial</vt:lpstr>
      <vt:lpstr>Calibri</vt:lpstr>
      <vt:lpstr>Calibri Light</vt:lpstr>
      <vt:lpstr>Times New Roman</vt:lpstr>
      <vt:lpstr>Wingdings</vt:lpstr>
      <vt:lpstr>Office Theme</vt:lpstr>
      <vt:lpstr>1_Office Theme</vt:lpstr>
      <vt:lpstr>PowerPoint Presentation</vt:lpstr>
      <vt:lpstr>Die hantering van emosies  Almal hanteer emosies anders in moeilike tye.  Gesonde (produktiewe) hantering: huil, praat met 'n vriend(in), gaan hardloop.  Ongesonde (teenproduktiewe) hantering: vermy gevoelens of gebruik skadelike gedrag in plaas daarvan om die probleem te hanteer.</vt:lpstr>
      <vt:lpstr>Die gebruik van dwelms en alkohol as hanteringstegnieke</vt:lpstr>
      <vt:lpstr>Aktiwiteit:  Selfskade</vt:lpstr>
      <vt:lpstr>Geestesgesondheidstoestande</vt:lpstr>
      <vt:lpstr>Refleksie &amp; Huiswerk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2</cp:revision>
  <dcterms:created xsi:type="dcterms:W3CDTF">2025-09-05T09:13:59Z</dcterms:created>
  <dcterms:modified xsi:type="dcterms:W3CDTF">2025-10-28T17:46:03Z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