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56" r:id="rId5"/>
    <p:sldId id="276" r:id="rId6"/>
    <p:sldId id="277" r:id="rId7"/>
    <p:sldId id="257" r:id="rId8"/>
    <p:sldId id="273" r:id="rId9"/>
    <p:sldId id="259" r:id="rId10"/>
    <p:sldId id="274" r:id="rId11"/>
    <p:sldId id="278" r:id="rId12"/>
    <p:sldId id="279" r:id="rId13"/>
    <p:sldId id="280" r:id="rId14"/>
    <p:sldId id="281" r:id="rId15"/>
    <p:sldId id="271" r:id="rId16"/>
    <p:sldId id="282" r:id="rId17"/>
    <p:sldId id="26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jeC6IaV/wEv+hZgTm0SC9yMctN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7B5C"/>
    <a:srgbClr val="035085"/>
    <a:srgbClr val="ED7423"/>
    <a:srgbClr val="EFB232"/>
    <a:srgbClr val="0C4751"/>
    <a:srgbClr val="EAAD3B"/>
    <a:srgbClr val="BE6540"/>
    <a:srgbClr val="EACFA3"/>
    <a:srgbClr val="171C2F"/>
    <a:srgbClr val="171C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C9473D-FECE-426B-A262-2985256E5EB2}" v="75" dt="2026-01-09T08:19:37.3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29"/>
    <p:restoredTop sz="71111" autoAdjust="0"/>
  </p:normalViewPr>
  <p:slideViewPr>
    <p:cSldViewPr snapToGrid="0">
      <p:cViewPr varScale="1">
        <p:scale>
          <a:sx n="55" d="100"/>
          <a:sy n="55" d="100"/>
        </p:scale>
        <p:origin x="998" y="4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redo custSel modSld">
      <pc:chgData name="Megan Botes" userId="70568131-745a-489b-b4fe-9e78c579dd6d" providerId="ADAL" clId="{E3DEF142-CC7A-44CA-B5B4-48BABF1A3E75}" dt="2026-01-09T08:19:37.480" v="274"/>
      <pc:docMkLst>
        <pc:docMk/>
      </pc:docMkLst>
      <pc:sldChg chg="modNotesTx">
        <pc:chgData name="Megan Botes" userId="70568131-745a-489b-b4fe-9e78c579dd6d" providerId="ADAL" clId="{E3DEF142-CC7A-44CA-B5B4-48BABF1A3E75}" dt="2026-01-09T08:04:24.356" v="0"/>
        <pc:sldMkLst>
          <pc:docMk/>
          <pc:sldMk cId="0" sldId="256"/>
        </pc:sldMkLst>
      </pc:sldChg>
      <pc:sldChg chg="modNotesTx">
        <pc:chgData name="Megan Botes" userId="70568131-745a-489b-b4fe-9e78c579dd6d" providerId="ADAL" clId="{E3DEF142-CC7A-44CA-B5B4-48BABF1A3E75}" dt="2026-01-09T08:08:23.506" v="35"/>
        <pc:sldMkLst>
          <pc:docMk/>
          <pc:sldMk cId="0" sldId="257"/>
        </pc:sldMkLst>
      </pc:sldChg>
      <pc:sldChg chg="modSp modNotesTx">
        <pc:chgData name="Megan Botes" userId="70568131-745a-489b-b4fe-9e78c579dd6d" providerId="ADAL" clId="{E3DEF142-CC7A-44CA-B5B4-48BABF1A3E75}" dt="2026-01-09T08:10:46.105" v="63"/>
        <pc:sldMkLst>
          <pc:docMk/>
          <pc:sldMk cId="0" sldId="259"/>
        </pc:sldMkLst>
        <pc:spChg chg="mod">
          <ac:chgData name="Megan Botes" userId="70568131-745a-489b-b4fe-9e78c579dd6d" providerId="ADAL" clId="{E3DEF142-CC7A-44CA-B5B4-48BABF1A3E75}" dt="2026-01-09T08:10:34.376" v="62" actId="20577"/>
          <ac:spMkLst>
            <pc:docMk/>
            <pc:sldMk cId="0" sldId="259"/>
            <ac:spMk id="17" creationId="{0A21F758-479F-4F25-9B12-97A2688CFF40}"/>
          </ac:spMkLst>
        </pc:spChg>
        <pc:spChg chg="mod">
          <ac:chgData name="Megan Botes" userId="70568131-745a-489b-b4fe-9e78c579dd6d" providerId="ADAL" clId="{E3DEF142-CC7A-44CA-B5B4-48BABF1A3E75}" dt="2026-01-09T08:10:22.200" v="44" actId="20577"/>
          <ac:spMkLst>
            <pc:docMk/>
            <pc:sldMk cId="0" sldId="259"/>
            <ac:spMk id="18" creationId="{182291CA-122C-70E0-3700-22A3E64EDD43}"/>
          </ac:spMkLst>
        </pc:spChg>
      </pc:sldChg>
      <pc:sldChg chg="modNotesTx">
        <pc:chgData name="Megan Botes" userId="70568131-745a-489b-b4fe-9e78c579dd6d" providerId="ADAL" clId="{E3DEF142-CC7A-44CA-B5B4-48BABF1A3E75}" dt="2026-01-09T08:19:37.480" v="274"/>
        <pc:sldMkLst>
          <pc:docMk/>
          <pc:sldMk cId="1198460659" sldId="269"/>
        </pc:sldMkLst>
      </pc:sldChg>
      <pc:sldChg chg="modNotesTx">
        <pc:chgData name="Megan Botes" userId="70568131-745a-489b-b4fe-9e78c579dd6d" providerId="ADAL" clId="{E3DEF142-CC7A-44CA-B5B4-48BABF1A3E75}" dt="2026-01-09T08:19:05.241" v="272"/>
        <pc:sldMkLst>
          <pc:docMk/>
          <pc:sldMk cId="2256072769" sldId="271"/>
        </pc:sldMkLst>
      </pc:sldChg>
      <pc:sldChg chg="modSp mod addAnim delAnim modNotesTx">
        <pc:chgData name="Megan Botes" userId="70568131-745a-489b-b4fe-9e78c579dd6d" providerId="ADAL" clId="{E3DEF142-CC7A-44CA-B5B4-48BABF1A3E75}" dt="2026-01-09T08:10:14.454" v="42"/>
        <pc:sldMkLst>
          <pc:docMk/>
          <pc:sldMk cId="2894864833" sldId="273"/>
        </pc:sldMkLst>
        <pc:spChg chg="mod">
          <ac:chgData name="Megan Botes" userId="70568131-745a-489b-b4fe-9e78c579dd6d" providerId="ADAL" clId="{E3DEF142-CC7A-44CA-B5B4-48BABF1A3E75}" dt="2026-01-09T08:09:43.713" v="41"/>
          <ac:spMkLst>
            <pc:docMk/>
            <pc:sldMk cId="2894864833" sldId="273"/>
            <ac:spMk id="5" creationId="{DF9C8B3F-C8FA-D07C-0A2D-2C028E4E9706}"/>
          </ac:spMkLst>
        </pc:spChg>
        <pc:spChg chg="mod">
          <ac:chgData name="Megan Botes" userId="70568131-745a-489b-b4fe-9e78c579dd6d" providerId="ADAL" clId="{E3DEF142-CC7A-44CA-B5B4-48BABF1A3E75}" dt="2026-01-09T08:09:40.577" v="40" actId="21"/>
          <ac:spMkLst>
            <pc:docMk/>
            <pc:sldMk cId="2894864833" sldId="273"/>
            <ac:spMk id="7" creationId="{AC369D09-2310-C549-AACC-72C3C4CC50D3}"/>
          </ac:spMkLst>
        </pc:spChg>
      </pc:sldChg>
      <pc:sldChg chg="addSp delSp modSp mod addAnim delAnim modAnim modNotesTx">
        <pc:chgData name="Megan Botes" userId="70568131-745a-489b-b4fe-9e78c579dd6d" providerId="ADAL" clId="{E3DEF142-CC7A-44CA-B5B4-48BABF1A3E75}" dt="2026-01-09T08:15:27.905" v="92"/>
        <pc:sldMkLst>
          <pc:docMk/>
          <pc:sldMk cId="1689294383" sldId="274"/>
        </pc:sldMkLst>
        <pc:spChg chg="mod">
          <ac:chgData name="Megan Botes" userId="70568131-745a-489b-b4fe-9e78c579dd6d" providerId="ADAL" clId="{E3DEF142-CC7A-44CA-B5B4-48BABF1A3E75}" dt="2026-01-09T08:12:05.281" v="70" actId="1076"/>
          <ac:spMkLst>
            <pc:docMk/>
            <pc:sldMk cId="1689294383" sldId="274"/>
            <ac:spMk id="5" creationId="{9BAB0C5E-5B3E-1795-4573-4BB463EE5CA2}"/>
          </ac:spMkLst>
        </pc:spChg>
        <pc:spChg chg="mod">
          <ac:chgData name="Megan Botes" userId="70568131-745a-489b-b4fe-9e78c579dd6d" providerId="ADAL" clId="{E3DEF142-CC7A-44CA-B5B4-48BABF1A3E75}" dt="2026-01-09T08:12:20.484" v="73" actId="1076"/>
          <ac:spMkLst>
            <pc:docMk/>
            <pc:sldMk cId="1689294383" sldId="274"/>
            <ac:spMk id="6" creationId="{2A9E231A-BF56-9813-7EEE-5FC07AB01930}"/>
          </ac:spMkLst>
        </pc:spChg>
        <pc:spChg chg="mod">
          <ac:chgData name="Megan Botes" userId="70568131-745a-489b-b4fe-9e78c579dd6d" providerId="ADAL" clId="{E3DEF142-CC7A-44CA-B5B4-48BABF1A3E75}" dt="2026-01-09T08:12:23.429" v="74" actId="1076"/>
          <ac:spMkLst>
            <pc:docMk/>
            <pc:sldMk cId="1689294383" sldId="274"/>
            <ac:spMk id="7" creationId="{DBDBB885-D21E-6954-D7E1-AF8D1126B156}"/>
          </ac:spMkLst>
        </pc:spChg>
        <pc:spChg chg="mod">
          <ac:chgData name="Megan Botes" userId="70568131-745a-489b-b4fe-9e78c579dd6d" providerId="ADAL" clId="{E3DEF142-CC7A-44CA-B5B4-48BABF1A3E75}" dt="2026-01-09T08:12:50.693" v="77" actId="1076"/>
          <ac:spMkLst>
            <pc:docMk/>
            <pc:sldMk cId="1689294383" sldId="274"/>
            <ac:spMk id="8" creationId="{4B9F1DB4-FEC6-D815-797D-5779C2833BB7}"/>
          </ac:spMkLst>
        </pc:spChg>
        <pc:spChg chg="mod">
          <ac:chgData name="Megan Botes" userId="70568131-745a-489b-b4fe-9e78c579dd6d" providerId="ADAL" clId="{E3DEF142-CC7A-44CA-B5B4-48BABF1A3E75}" dt="2026-01-09T08:12:12.738" v="71" actId="1076"/>
          <ac:spMkLst>
            <pc:docMk/>
            <pc:sldMk cId="1689294383" sldId="274"/>
            <ac:spMk id="10" creationId="{6BD0471D-B954-0EE5-3A1F-0EBFBBA75EC5}"/>
          </ac:spMkLst>
        </pc:spChg>
        <pc:spChg chg="mod">
          <ac:chgData name="Megan Botes" userId="70568131-745a-489b-b4fe-9e78c579dd6d" providerId="ADAL" clId="{E3DEF142-CC7A-44CA-B5B4-48BABF1A3E75}" dt="2026-01-09T08:12:17.055" v="72" actId="1076"/>
          <ac:spMkLst>
            <pc:docMk/>
            <pc:sldMk cId="1689294383" sldId="274"/>
            <ac:spMk id="12" creationId="{B39BB9AC-5F4C-0B1D-1C7F-566DC79E89D0}"/>
          </ac:spMkLst>
        </pc:spChg>
        <pc:spChg chg="mod">
          <ac:chgData name="Megan Botes" userId="70568131-745a-489b-b4fe-9e78c579dd6d" providerId="ADAL" clId="{E3DEF142-CC7A-44CA-B5B4-48BABF1A3E75}" dt="2026-01-09T08:12:26.716" v="75" actId="1076"/>
          <ac:spMkLst>
            <pc:docMk/>
            <pc:sldMk cId="1689294383" sldId="274"/>
            <ac:spMk id="13" creationId="{227B5F00-4DC5-27C7-1FAA-CEBB5E1A77AF}"/>
          </ac:spMkLst>
        </pc:spChg>
        <pc:spChg chg="mod">
          <ac:chgData name="Megan Botes" userId="70568131-745a-489b-b4fe-9e78c579dd6d" providerId="ADAL" clId="{E3DEF142-CC7A-44CA-B5B4-48BABF1A3E75}" dt="2026-01-09T08:12:47.098" v="76" actId="1076"/>
          <ac:spMkLst>
            <pc:docMk/>
            <pc:sldMk cId="1689294383" sldId="274"/>
            <ac:spMk id="17" creationId="{98AB10C5-1428-5EA6-76DB-C20C5044CA9B}"/>
          </ac:spMkLst>
        </pc:spChg>
        <pc:picChg chg="add mod ord">
          <ac:chgData name="Megan Botes" userId="70568131-745a-489b-b4fe-9e78c579dd6d" providerId="ADAL" clId="{E3DEF142-CC7A-44CA-B5B4-48BABF1A3E75}" dt="2026-01-09T08:11:58.926" v="69" actId="167"/>
          <ac:picMkLst>
            <pc:docMk/>
            <pc:sldMk cId="1689294383" sldId="274"/>
            <ac:picMk id="4" creationId="{5F8E062E-9784-BDAD-DC0E-C7491FEE3288}"/>
          </ac:picMkLst>
        </pc:picChg>
        <pc:picChg chg="del">
          <ac:chgData name="Megan Botes" userId="70568131-745a-489b-b4fe-9e78c579dd6d" providerId="ADAL" clId="{E3DEF142-CC7A-44CA-B5B4-48BABF1A3E75}" dt="2026-01-09T08:10:55.038" v="64" actId="478"/>
          <ac:picMkLst>
            <pc:docMk/>
            <pc:sldMk cId="1689294383" sldId="274"/>
            <ac:picMk id="9" creationId="{FA32DD45-F76B-5C5F-3F73-983FFA76FC30}"/>
          </ac:picMkLst>
        </pc:picChg>
      </pc:sldChg>
      <pc:sldChg chg="modSp mod modNotesTx">
        <pc:chgData name="Megan Botes" userId="70568131-745a-489b-b4fe-9e78c579dd6d" providerId="ADAL" clId="{E3DEF142-CC7A-44CA-B5B4-48BABF1A3E75}" dt="2026-01-09T08:05:34.464" v="20"/>
        <pc:sldMkLst>
          <pc:docMk/>
          <pc:sldMk cId="3579198786" sldId="276"/>
        </pc:sldMkLst>
        <pc:spChg chg="mod">
          <ac:chgData name="Megan Botes" userId="70568131-745a-489b-b4fe-9e78c579dd6d" providerId="ADAL" clId="{E3DEF142-CC7A-44CA-B5B4-48BABF1A3E75}" dt="2026-01-09T08:04:51.249" v="13" actId="113"/>
          <ac:spMkLst>
            <pc:docMk/>
            <pc:sldMk cId="3579198786" sldId="276"/>
            <ac:spMk id="2" creationId="{9FD24797-F033-34AF-ED11-F08DCC42FBB5}"/>
          </ac:spMkLst>
        </pc:spChg>
        <pc:graphicFrameChg chg="mod">
          <ac:chgData name="Megan Botes" userId="70568131-745a-489b-b4fe-9e78c579dd6d" providerId="ADAL" clId="{E3DEF142-CC7A-44CA-B5B4-48BABF1A3E75}" dt="2026-01-09T08:05:34.464" v="20"/>
          <ac:graphicFrameMkLst>
            <pc:docMk/>
            <pc:sldMk cId="3579198786" sldId="276"/>
            <ac:graphicFrameMk id="12" creationId="{BA4AD5F1-D0A5-65DE-02D2-BAB8CF6EFB05}"/>
          </ac:graphicFrameMkLst>
        </pc:graphicFrameChg>
      </pc:sldChg>
      <pc:sldChg chg="modNotesTx">
        <pc:chgData name="Megan Botes" userId="70568131-745a-489b-b4fe-9e78c579dd6d" providerId="ADAL" clId="{E3DEF142-CC7A-44CA-B5B4-48BABF1A3E75}" dt="2026-01-09T08:06:09.419" v="34" actId="113"/>
        <pc:sldMkLst>
          <pc:docMk/>
          <pc:sldMk cId="569065874" sldId="277"/>
        </pc:sldMkLst>
      </pc:sldChg>
      <pc:sldChg chg="modNotesTx">
        <pc:chgData name="Megan Botes" userId="70568131-745a-489b-b4fe-9e78c579dd6d" providerId="ADAL" clId="{E3DEF142-CC7A-44CA-B5B4-48BABF1A3E75}" dt="2026-01-09T08:15:48.813" v="93"/>
        <pc:sldMkLst>
          <pc:docMk/>
          <pc:sldMk cId="3626068733" sldId="278"/>
        </pc:sldMkLst>
      </pc:sldChg>
      <pc:sldChg chg="modNotesTx">
        <pc:chgData name="Megan Botes" userId="70568131-745a-489b-b4fe-9e78c579dd6d" providerId="ADAL" clId="{E3DEF142-CC7A-44CA-B5B4-48BABF1A3E75}" dt="2026-01-09T08:16:10.872" v="94"/>
        <pc:sldMkLst>
          <pc:docMk/>
          <pc:sldMk cId="4245683086" sldId="279"/>
        </pc:sldMkLst>
      </pc:sldChg>
      <pc:sldChg chg="modSp mod modNotesTx">
        <pc:chgData name="Megan Botes" userId="70568131-745a-489b-b4fe-9e78c579dd6d" providerId="ADAL" clId="{E3DEF142-CC7A-44CA-B5B4-48BABF1A3E75}" dt="2026-01-09T08:18:15.258" v="267" actId="403"/>
        <pc:sldMkLst>
          <pc:docMk/>
          <pc:sldMk cId="914811004" sldId="280"/>
        </pc:sldMkLst>
        <pc:spChg chg="mod">
          <ac:chgData name="Megan Botes" userId="70568131-745a-489b-b4fe-9e78c579dd6d" providerId="ADAL" clId="{E3DEF142-CC7A-44CA-B5B4-48BABF1A3E75}" dt="2026-01-09T08:16:33.221" v="101" actId="20577"/>
          <ac:spMkLst>
            <pc:docMk/>
            <pc:sldMk cId="914811004" sldId="280"/>
            <ac:spMk id="2" creationId="{358D7FB6-66B3-547A-23A4-E560F62316A1}"/>
          </ac:spMkLst>
        </pc:spChg>
        <pc:spChg chg="mod">
          <ac:chgData name="Megan Botes" userId="70568131-745a-489b-b4fe-9e78c579dd6d" providerId="ADAL" clId="{E3DEF142-CC7A-44CA-B5B4-48BABF1A3E75}" dt="2026-01-09T08:18:15.258" v="267" actId="403"/>
          <ac:spMkLst>
            <pc:docMk/>
            <pc:sldMk cId="914811004" sldId="280"/>
            <ac:spMk id="3" creationId="{C47B39E2-A4AE-0B01-DCF2-958719D573E9}"/>
          </ac:spMkLst>
        </pc:spChg>
      </pc:sldChg>
      <pc:sldChg chg="modSp mod modNotesTx">
        <pc:chgData name="Megan Botes" userId="70568131-745a-489b-b4fe-9e78c579dd6d" providerId="ADAL" clId="{E3DEF142-CC7A-44CA-B5B4-48BABF1A3E75}" dt="2026-01-09T08:18:52.760" v="271"/>
        <pc:sldMkLst>
          <pc:docMk/>
          <pc:sldMk cId="1416849393" sldId="281"/>
        </pc:sldMkLst>
        <pc:graphicFrameChg chg="mod modGraphic">
          <ac:chgData name="Megan Botes" userId="70568131-745a-489b-b4fe-9e78c579dd6d" providerId="ADAL" clId="{E3DEF142-CC7A-44CA-B5B4-48BABF1A3E75}" dt="2026-01-09T08:18:33.535" v="270"/>
          <ac:graphicFrameMkLst>
            <pc:docMk/>
            <pc:sldMk cId="1416849393" sldId="281"/>
            <ac:graphicFrameMk id="6" creationId="{B827EE94-7761-908E-4044-63E58D6A95B8}"/>
          </ac:graphicFrameMkLst>
        </pc:graphicFrameChg>
      </pc:sldChg>
      <pc:sldChg chg="modNotesTx">
        <pc:chgData name="Megan Botes" userId="70568131-745a-489b-b4fe-9e78c579dd6d" providerId="ADAL" clId="{E3DEF142-CC7A-44CA-B5B4-48BABF1A3E75}" dt="2026-01-09T08:19:17.176" v="273"/>
        <pc:sldMkLst>
          <pc:docMk/>
          <pc:sldMk cId="2165915517" sldId="282"/>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D62E7B-799A-4655-9FBA-09E4958B9836}"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CA35C777-0B08-4AC9-BE47-89FFF10B8C4E}">
      <dgm:prSet custT="1"/>
      <dgm:spPr/>
      <dgm:t>
        <a:bodyPr/>
        <a:lstStyle/>
        <a:p>
          <a:r>
            <a:rPr lang="af-ZA" sz="2000" dirty="0"/>
            <a:t>Definieer die volgende konsepte: doelwitte en doelwitstelling</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BF61B1D8-4D67-43B4-B7B3-7B8F23434292}" type="parTrans" cxnId="{A13C6AFB-E294-4396-BD68-3E97BCAFA7FA}">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69735420-D0F9-42A2-AD3E-2FD4DC901033}" type="sibTrans" cxnId="{A13C6AFB-E294-4396-BD68-3E97BCAFA7FA}">
      <dgm:prSet custT="1"/>
      <dgm:spPr/>
      <dgm:t>
        <a:bodyPr/>
        <a:lstStyle/>
        <a:p>
          <a:endParaRPr lang="en-US" sz="700">
            <a:latin typeface="Calibri" panose="020F0502020204030204" pitchFamily="34" charset="0"/>
            <a:ea typeface="Calibri" panose="020F0502020204030204" pitchFamily="34" charset="0"/>
            <a:cs typeface="Calibri" panose="020F0502020204030204" pitchFamily="34" charset="0"/>
          </a:endParaRPr>
        </a:p>
      </dgm:t>
    </dgm:pt>
    <dgm:pt modelId="{65A13B41-0369-4B17-8B08-AA58F87F1C32}">
      <dgm:prSet custT="1"/>
      <dgm:spPr/>
      <dgm:t>
        <a:bodyPr/>
        <a:lstStyle/>
        <a:p>
          <a:r>
            <a:rPr lang="en-ZA" sz="2000" dirty="0">
              <a:latin typeface="Calibri" panose="020F0502020204030204" pitchFamily="34" charset="0"/>
              <a:ea typeface="Calibri" panose="020F0502020204030204" pitchFamily="34" charset="0"/>
              <a:cs typeface="Calibri" panose="020F0502020204030204" pitchFamily="34" charset="0"/>
            </a:rPr>
            <a:t> </a:t>
          </a:r>
          <a:r>
            <a:rPr lang="af-ZA" sz="2000" dirty="0"/>
            <a:t>Identifiseer die tipes doelwitte: korttermyn, mediumtermyn, langtermyn</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C0427027-143B-458E-B401-DF388B669BF3}" type="parTrans" cxnId="{7C468D4C-2300-4E5E-AEAD-5B05BD7E73AD}">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E7709811-7CED-441D-864C-44F838D0BA92}" type="sibTrans" cxnId="{7C468D4C-2300-4E5E-AEAD-5B05BD7E73AD}">
      <dgm:prSet custT="1"/>
      <dgm:spPr/>
      <dgm:t>
        <a:bodyPr/>
        <a:lstStyle/>
        <a:p>
          <a:endParaRPr lang="en-US" sz="700">
            <a:latin typeface="Calibri" panose="020F0502020204030204" pitchFamily="34" charset="0"/>
            <a:ea typeface="Calibri" panose="020F0502020204030204" pitchFamily="34" charset="0"/>
            <a:cs typeface="Calibri" panose="020F0502020204030204" pitchFamily="34" charset="0"/>
          </a:endParaRPr>
        </a:p>
      </dgm:t>
    </dgm:pt>
    <dgm:pt modelId="{51761E9D-A8BF-4F03-A126-D343668254B2}">
      <dgm:prSet custT="1"/>
      <dgm:spPr/>
      <dgm:t>
        <a:bodyPr/>
        <a:lstStyle/>
        <a:p>
          <a:r>
            <a:rPr lang="af-ZA" sz="2000" dirty="0"/>
            <a:t>Verstaan die stappe in beplanning en doelwitstelling</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EB15A51D-D6DC-474F-842C-08660C0113E8}" type="parTrans" cxnId="{88E667D5-F8F7-4ADF-9B62-0EC2B220CCC1}">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F55987B1-C0B6-47E9-9217-7FD8B65B01C4}" type="sibTrans" cxnId="{88E667D5-F8F7-4ADF-9B62-0EC2B220CCC1}">
      <dgm:prSet custT="1"/>
      <dgm:spPr/>
      <dgm:t>
        <a:bodyPr/>
        <a:lstStyle/>
        <a:p>
          <a:endParaRPr lang="en-US" sz="700">
            <a:latin typeface="Calibri" panose="020F0502020204030204" pitchFamily="34" charset="0"/>
            <a:ea typeface="Calibri" panose="020F0502020204030204" pitchFamily="34" charset="0"/>
            <a:cs typeface="Calibri" panose="020F0502020204030204" pitchFamily="34" charset="0"/>
          </a:endParaRPr>
        </a:p>
      </dgm:t>
    </dgm:pt>
    <dgm:pt modelId="{83D61BEE-547C-4B6E-BBED-51A601FBD4B5}">
      <dgm:prSet custT="1"/>
      <dgm:spPr/>
      <dgm:t>
        <a:bodyPr/>
        <a:lstStyle/>
        <a:p>
          <a:r>
            <a:rPr lang="af-ZA" sz="2000" dirty="0"/>
            <a:t>Evalueer die belangrikheid daarvan om lewensdoelwitte te prioritiseer </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1EA4BCCE-9045-4D23-9CBE-225DE67E1636}" type="parTrans" cxnId="{DDD9F7CE-7D0C-409F-B6A4-22547123C552}">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3BAB49CA-1348-434D-BF30-433EA548362A}" type="sibTrans" cxnId="{DDD9F7CE-7D0C-409F-B6A4-22547123C552}">
      <dgm:prSet custT="1"/>
      <dgm:spPr/>
      <dgm:t>
        <a:bodyPr/>
        <a:lstStyle/>
        <a:p>
          <a:endParaRPr lang="en-US" sz="700">
            <a:latin typeface="Calibri" panose="020F0502020204030204" pitchFamily="34" charset="0"/>
            <a:ea typeface="Calibri" panose="020F0502020204030204" pitchFamily="34" charset="0"/>
            <a:cs typeface="Calibri" panose="020F0502020204030204" pitchFamily="34" charset="0"/>
          </a:endParaRPr>
        </a:p>
      </dgm:t>
    </dgm:pt>
    <dgm:pt modelId="{CDA64ECC-8507-4249-B8BD-5B4847FB7A1D}">
      <dgm:prSet custT="1"/>
      <dgm:spPr/>
      <dgm:t>
        <a:bodyPr/>
        <a:lstStyle/>
        <a:p>
          <a:r>
            <a:rPr lang="af-ZA" sz="2000" dirty="0"/>
            <a:t>Pas probleemoplossings-vaardighede in die konteks van doelwitstelling toe</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955FB72A-E98C-4375-8E72-ABB885F3968F}" type="parTrans" cxnId="{16407B12-AC65-42E3-97A3-A599F7661332}">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E2A1BE00-6D45-4BA7-AAF9-88440DCE8BCD}" type="sibTrans" cxnId="{16407B12-AC65-42E3-97A3-A599F7661332}">
      <dgm:prSet custT="1"/>
      <dgm:spPr/>
      <dgm:t>
        <a:bodyPr/>
        <a:lstStyle/>
        <a:p>
          <a:endParaRPr lang="en-US" sz="700">
            <a:latin typeface="Calibri" panose="020F0502020204030204" pitchFamily="34" charset="0"/>
            <a:ea typeface="Calibri" panose="020F0502020204030204" pitchFamily="34" charset="0"/>
            <a:cs typeface="Calibri" panose="020F0502020204030204" pitchFamily="34" charset="0"/>
          </a:endParaRPr>
        </a:p>
      </dgm:t>
    </dgm:pt>
    <dgm:pt modelId="{66BD7C09-9368-4492-87C3-59E3AA8B2DC8}">
      <dgm:prSet custT="1"/>
      <dgm:spPr/>
      <dgm:t>
        <a:bodyPr/>
        <a:lstStyle/>
        <a:p>
          <a:r>
            <a:rPr lang="af-ZA" sz="2000" dirty="0"/>
            <a:t>Analiseer die verhouding tussen persoonlike waardes, keuses en doelwitstelling </a:t>
          </a:r>
          <a:endParaRPr lang="en-US" sz="2000" dirty="0">
            <a:latin typeface="Calibri" panose="020F0502020204030204" pitchFamily="34" charset="0"/>
            <a:ea typeface="Calibri" panose="020F0502020204030204" pitchFamily="34" charset="0"/>
            <a:cs typeface="Calibri" panose="020F0502020204030204" pitchFamily="34" charset="0"/>
          </a:endParaRPr>
        </a:p>
      </dgm:t>
    </dgm:pt>
    <dgm:pt modelId="{642EBFA5-FD74-4102-BFA5-04C6660F1672}" type="parTrans" cxnId="{D4685AB8-CF98-4956-AA19-A46C62C9AFAC}">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1AA5969A-A608-4216-A3DD-75861201D14F}" type="sibTrans" cxnId="{D4685AB8-CF98-4956-AA19-A46C62C9AFAC}">
      <dgm:prSet custT="1"/>
      <dgm:spPr/>
      <dgm:t>
        <a:bodyPr/>
        <a:lstStyle/>
        <a:p>
          <a:endParaRPr lang="en-US" sz="700">
            <a:latin typeface="Calibri" panose="020F0502020204030204" pitchFamily="34" charset="0"/>
            <a:ea typeface="Calibri" panose="020F0502020204030204" pitchFamily="34" charset="0"/>
            <a:cs typeface="Calibri" panose="020F0502020204030204" pitchFamily="34" charset="0"/>
          </a:endParaRPr>
        </a:p>
      </dgm:t>
    </dgm:pt>
    <dgm:pt modelId="{5F69C2DC-53A9-44F1-8710-F9F51E9B6287}">
      <dgm:prSet custT="1"/>
      <dgm:spPr/>
      <dgm:t>
        <a:bodyPr/>
        <a:lstStyle/>
        <a:p>
          <a:r>
            <a:rPr lang="af-ZA" sz="1800" dirty="0"/>
            <a:t>Verstaan die rol van deursettingsvermoë en volharding in die konteks van doelwitte</a:t>
          </a:r>
          <a:endParaRPr lang="en-US" sz="1800" dirty="0">
            <a:latin typeface="Calibri" panose="020F0502020204030204" pitchFamily="34" charset="0"/>
            <a:ea typeface="Calibri" panose="020F0502020204030204" pitchFamily="34" charset="0"/>
            <a:cs typeface="Calibri" panose="020F0502020204030204" pitchFamily="34" charset="0"/>
          </a:endParaRPr>
        </a:p>
      </dgm:t>
    </dgm:pt>
    <dgm:pt modelId="{1A66814C-DF2F-4291-84E8-6610664AE9D9}" type="parTrans" cxnId="{4F17B20C-2294-4061-8507-D6071E52A97C}">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7921E506-A100-47BF-8C5F-78E180DBCD74}" type="sibTrans" cxnId="{4F17B20C-2294-4061-8507-D6071E52A97C}">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C9F0D3CA-421C-4643-9376-8E4C3A586215}" type="pres">
      <dgm:prSet presAssocID="{7CD62E7B-799A-4655-9FBA-09E4958B9836}" presName="Name0" presStyleCnt="0">
        <dgm:presLayoutVars>
          <dgm:dir/>
          <dgm:resizeHandles val="exact"/>
        </dgm:presLayoutVars>
      </dgm:prSet>
      <dgm:spPr/>
    </dgm:pt>
    <dgm:pt modelId="{0961DD1F-A407-4296-B7D9-CA3E8D8F3A46}" type="pres">
      <dgm:prSet presAssocID="{CA35C777-0B08-4AC9-BE47-89FFF10B8C4E}" presName="node" presStyleLbl="node1" presStyleIdx="0" presStyleCnt="7">
        <dgm:presLayoutVars>
          <dgm:bulletEnabled val="1"/>
        </dgm:presLayoutVars>
      </dgm:prSet>
      <dgm:spPr/>
    </dgm:pt>
    <dgm:pt modelId="{7A531422-0605-4D35-88F1-9DF6A5C0C379}" type="pres">
      <dgm:prSet presAssocID="{69735420-D0F9-42A2-AD3E-2FD4DC901033}" presName="sibTrans" presStyleLbl="sibTrans1D1" presStyleIdx="0" presStyleCnt="6"/>
      <dgm:spPr/>
    </dgm:pt>
    <dgm:pt modelId="{25AD50D1-14D8-4C51-89BB-8402907E3F40}" type="pres">
      <dgm:prSet presAssocID="{69735420-D0F9-42A2-AD3E-2FD4DC901033}" presName="connectorText" presStyleLbl="sibTrans1D1" presStyleIdx="0" presStyleCnt="6"/>
      <dgm:spPr/>
    </dgm:pt>
    <dgm:pt modelId="{07F7EE8D-8019-44C7-A5E0-C646832AEEF1}" type="pres">
      <dgm:prSet presAssocID="{65A13B41-0369-4B17-8B08-AA58F87F1C32}" presName="node" presStyleLbl="node1" presStyleIdx="1" presStyleCnt="7">
        <dgm:presLayoutVars>
          <dgm:bulletEnabled val="1"/>
        </dgm:presLayoutVars>
      </dgm:prSet>
      <dgm:spPr/>
    </dgm:pt>
    <dgm:pt modelId="{917E5A55-A33F-4BAE-9CC1-845D0E8E4DDC}" type="pres">
      <dgm:prSet presAssocID="{E7709811-7CED-441D-864C-44F838D0BA92}" presName="sibTrans" presStyleLbl="sibTrans1D1" presStyleIdx="1" presStyleCnt="6"/>
      <dgm:spPr/>
    </dgm:pt>
    <dgm:pt modelId="{C4C87EDE-F22A-4FB8-82B7-BE7DE4EE435E}" type="pres">
      <dgm:prSet presAssocID="{E7709811-7CED-441D-864C-44F838D0BA92}" presName="connectorText" presStyleLbl="sibTrans1D1" presStyleIdx="1" presStyleCnt="6"/>
      <dgm:spPr/>
    </dgm:pt>
    <dgm:pt modelId="{AFFBC402-C0AD-4AA3-9005-B4E1663A80CB}" type="pres">
      <dgm:prSet presAssocID="{51761E9D-A8BF-4F03-A126-D343668254B2}" presName="node" presStyleLbl="node1" presStyleIdx="2" presStyleCnt="7">
        <dgm:presLayoutVars>
          <dgm:bulletEnabled val="1"/>
        </dgm:presLayoutVars>
      </dgm:prSet>
      <dgm:spPr/>
    </dgm:pt>
    <dgm:pt modelId="{B28F86E7-AF6B-4A2B-92D3-ED9793CB0D7F}" type="pres">
      <dgm:prSet presAssocID="{F55987B1-C0B6-47E9-9217-7FD8B65B01C4}" presName="sibTrans" presStyleLbl="sibTrans1D1" presStyleIdx="2" presStyleCnt="6"/>
      <dgm:spPr/>
    </dgm:pt>
    <dgm:pt modelId="{55F1F45B-D50E-4F94-9259-23472EE9B531}" type="pres">
      <dgm:prSet presAssocID="{F55987B1-C0B6-47E9-9217-7FD8B65B01C4}" presName="connectorText" presStyleLbl="sibTrans1D1" presStyleIdx="2" presStyleCnt="6"/>
      <dgm:spPr/>
    </dgm:pt>
    <dgm:pt modelId="{9D6865D6-39FF-4801-BE87-83BAACB151E8}" type="pres">
      <dgm:prSet presAssocID="{83D61BEE-547C-4B6E-BBED-51A601FBD4B5}" presName="node" presStyleLbl="node1" presStyleIdx="3" presStyleCnt="7">
        <dgm:presLayoutVars>
          <dgm:bulletEnabled val="1"/>
        </dgm:presLayoutVars>
      </dgm:prSet>
      <dgm:spPr/>
    </dgm:pt>
    <dgm:pt modelId="{62847C72-BEA0-4AB7-8283-6B6FB738F7A2}" type="pres">
      <dgm:prSet presAssocID="{3BAB49CA-1348-434D-BF30-433EA548362A}" presName="sibTrans" presStyleLbl="sibTrans1D1" presStyleIdx="3" presStyleCnt="6"/>
      <dgm:spPr/>
    </dgm:pt>
    <dgm:pt modelId="{DE45F576-2295-454E-88EB-A00B4B00E78D}" type="pres">
      <dgm:prSet presAssocID="{3BAB49CA-1348-434D-BF30-433EA548362A}" presName="connectorText" presStyleLbl="sibTrans1D1" presStyleIdx="3" presStyleCnt="6"/>
      <dgm:spPr/>
    </dgm:pt>
    <dgm:pt modelId="{1ED5D706-1F1A-49F1-BF45-7F456E76FD5A}" type="pres">
      <dgm:prSet presAssocID="{CDA64ECC-8507-4249-B8BD-5B4847FB7A1D}" presName="node" presStyleLbl="node1" presStyleIdx="4" presStyleCnt="7">
        <dgm:presLayoutVars>
          <dgm:bulletEnabled val="1"/>
        </dgm:presLayoutVars>
      </dgm:prSet>
      <dgm:spPr/>
    </dgm:pt>
    <dgm:pt modelId="{783BF1C6-6A3C-4059-A34C-8811660C954F}" type="pres">
      <dgm:prSet presAssocID="{E2A1BE00-6D45-4BA7-AAF9-88440DCE8BCD}" presName="sibTrans" presStyleLbl="sibTrans1D1" presStyleIdx="4" presStyleCnt="6"/>
      <dgm:spPr/>
    </dgm:pt>
    <dgm:pt modelId="{A49156C0-49CC-4C0F-9880-6E729789C07F}" type="pres">
      <dgm:prSet presAssocID="{E2A1BE00-6D45-4BA7-AAF9-88440DCE8BCD}" presName="connectorText" presStyleLbl="sibTrans1D1" presStyleIdx="4" presStyleCnt="6"/>
      <dgm:spPr/>
    </dgm:pt>
    <dgm:pt modelId="{1CCCE0EC-FB7B-4D73-91AD-5F864F1DD64B}" type="pres">
      <dgm:prSet presAssocID="{66BD7C09-9368-4492-87C3-59E3AA8B2DC8}" presName="node" presStyleLbl="node1" presStyleIdx="5" presStyleCnt="7">
        <dgm:presLayoutVars>
          <dgm:bulletEnabled val="1"/>
        </dgm:presLayoutVars>
      </dgm:prSet>
      <dgm:spPr/>
    </dgm:pt>
    <dgm:pt modelId="{F9FD5E81-FBB9-490D-B2EC-9A1A42B2479B}" type="pres">
      <dgm:prSet presAssocID="{1AA5969A-A608-4216-A3DD-75861201D14F}" presName="sibTrans" presStyleLbl="sibTrans1D1" presStyleIdx="5" presStyleCnt="6"/>
      <dgm:spPr/>
    </dgm:pt>
    <dgm:pt modelId="{20D5AB8B-F527-43EA-9EE8-7748A76027A0}" type="pres">
      <dgm:prSet presAssocID="{1AA5969A-A608-4216-A3DD-75861201D14F}" presName="connectorText" presStyleLbl="sibTrans1D1" presStyleIdx="5" presStyleCnt="6"/>
      <dgm:spPr/>
    </dgm:pt>
    <dgm:pt modelId="{872D2CB0-153B-4818-BAA9-18E476438981}" type="pres">
      <dgm:prSet presAssocID="{5F69C2DC-53A9-44F1-8710-F9F51E9B6287}" presName="node" presStyleLbl="node1" presStyleIdx="6" presStyleCnt="7">
        <dgm:presLayoutVars>
          <dgm:bulletEnabled val="1"/>
        </dgm:presLayoutVars>
      </dgm:prSet>
      <dgm:spPr/>
    </dgm:pt>
  </dgm:ptLst>
  <dgm:cxnLst>
    <dgm:cxn modelId="{599C0C02-8C3E-4BDD-95F6-B08619EA6446}" type="presOf" srcId="{CA35C777-0B08-4AC9-BE47-89FFF10B8C4E}" destId="{0961DD1F-A407-4296-B7D9-CA3E8D8F3A46}" srcOrd="0" destOrd="0" presId="urn:microsoft.com/office/officeart/2016/7/layout/RepeatingBendingProcessNew"/>
    <dgm:cxn modelId="{4F17B20C-2294-4061-8507-D6071E52A97C}" srcId="{7CD62E7B-799A-4655-9FBA-09E4958B9836}" destId="{5F69C2DC-53A9-44F1-8710-F9F51E9B6287}" srcOrd="6" destOrd="0" parTransId="{1A66814C-DF2F-4291-84E8-6610664AE9D9}" sibTransId="{7921E506-A100-47BF-8C5F-78E180DBCD74}"/>
    <dgm:cxn modelId="{59D46C0D-D079-48FF-B1F4-AD4B83C28466}" type="presOf" srcId="{E7709811-7CED-441D-864C-44F838D0BA92}" destId="{917E5A55-A33F-4BAE-9CC1-845D0E8E4DDC}" srcOrd="0" destOrd="0" presId="urn:microsoft.com/office/officeart/2016/7/layout/RepeatingBendingProcessNew"/>
    <dgm:cxn modelId="{16407B12-AC65-42E3-97A3-A599F7661332}" srcId="{7CD62E7B-799A-4655-9FBA-09E4958B9836}" destId="{CDA64ECC-8507-4249-B8BD-5B4847FB7A1D}" srcOrd="4" destOrd="0" parTransId="{955FB72A-E98C-4375-8E72-ABB885F3968F}" sibTransId="{E2A1BE00-6D45-4BA7-AAF9-88440DCE8BCD}"/>
    <dgm:cxn modelId="{949A791C-6A61-4F8A-90B2-D2C1EEB9CEF6}" type="presOf" srcId="{F55987B1-C0B6-47E9-9217-7FD8B65B01C4}" destId="{B28F86E7-AF6B-4A2B-92D3-ED9793CB0D7F}" srcOrd="0" destOrd="0" presId="urn:microsoft.com/office/officeart/2016/7/layout/RepeatingBendingProcessNew"/>
    <dgm:cxn modelId="{627E3437-6AFD-4168-9520-BA5611E1F25C}" type="presOf" srcId="{7CD62E7B-799A-4655-9FBA-09E4958B9836}" destId="{C9F0D3CA-421C-4643-9376-8E4C3A586215}" srcOrd="0" destOrd="0" presId="urn:microsoft.com/office/officeart/2016/7/layout/RepeatingBendingProcessNew"/>
    <dgm:cxn modelId="{20DBDE61-95EB-4D27-A465-8D891E40C682}" type="presOf" srcId="{65A13B41-0369-4B17-8B08-AA58F87F1C32}" destId="{07F7EE8D-8019-44C7-A5E0-C646832AEEF1}" srcOrd="0" destOrd="0" presId="urn:microsoft.com/office/officeart/2016/7/layout/RepeatingBendingProcessNew"/>
    <dgm:cxn modelId="{C32BDE64-41D0-4AFF-A4C3-96ECF966E401}" type="presOf" srcId="{E2A1BE00-6D45-4BA7-AAF9-88440DCE8BCD}" destId="{783BF1C6-6A3C-4059-A34C-8811660C954F}" srcOrd="0" destOrd="0" presId="urn:microsoft.com/office/officeart/2016/7/layout/RepeatingBendingProcessNew"/>
    <dgm:cxn modelId="{B780426A-0FDE-462D-B58A-5A8A8DE53107}" type="presOf" srcId="{1AA5969A-A608-4216-A3DD-75861201D14F}" destId="{20D5AB8B-F527-43EA-9EE8-7748A76027A0}" srcOrd="1" destOrd="0" presId="urn:microsoft.com/office/officeart/2016/7/layout/RepeatingBendingProcessNew"/>
    <dgm:cxn modelId="{9380D86A-F3F8-4566-A1AE-8533D4266C42}" type="presOf" srcId="{51761E9D-A8BF-4F03-A126-D343668254B2}" destId="{AFFBC402-C0AD-4AA3-9005-B4E1663A80CB}" srcOrd="0" destOrd="0" presId="urn:microsoft.com/office/officeart/2016/7/layout/RepeatingBendingProcessNew"/>
    <dgm:cxn modelId="{7C468D4C-2300-4E5E-AEAD-5B05BD7E73AD}" srcId="{7CD62E7B-799A-4655-9FBA-09E4958B9836}" destId="{65A13B41-0369-4B17-8B08-AA58F87F1C32}" srcOrd="1" destOrd="0" parTransId="{C0427027-143B-458E-B401-DF388B669BF3}" sibTransId="{E7709811-7CED-441D-864C-44F838D0BA92}"/>
    <dgm:cxn modelId="{587D2D4E-17B0-48FF-9AEA-FF5AC11F52E6}" type="presOf" srcId="{E7709811-7CED-441D-864C-44F838D0BA92}" destId="{C4C87EDE-F22A-4FB8-82B7-BE7DE4EE435E}" srcOrd="1" destOrd="0" presId="urn:microsoft.com/office/officeart/2016/7/layout/RepeatingBendingProcessNew"/>
    <dgm:cxn modelId="{7BCB3098-BA42-4BBF-9C09-55C8F07B1F60}" type="presOf" srcId="{66BD7C09-9368-4492-87C3-59E3AA8B2DC8}" destId="{1CCCE0EC-FB7B-4D73-91AD-5F864F1DD64B}" srcOrd="0" destOrd="0" presId="urn:microsoft.com/office/officeart/2016/7/layout/RepeatingBendingProcessNew"/>
    <dgm:cxn modelId="{B111499A-79AA-4B5C-9E8E-D389E44828C4}" type="presOf" srcId="{83D61BEE-547C-4B6E-BBED-51A601FBD4B5}" destId="{9D6865D6-39FF-4801-BE87-83BAACB151E8}" srcOrd="0" destOrd="0" presId="urn:microsoft.com/office/officeart/2016/7/layout/RepeatingBendingProcessNew"/>
    <dgm:cxn modelId="{E7CC76A3-2054-4966-8164-90D46ECB1EE1}" type="presOf" srcId="{1AA5969A-A608-4216-A3DD-75861201D14F}" destId="{F9FD5E81-FBB9-490D-B2EC-9A1A42B2479B}" srcOrd="0" destOrd="0" presId="urn:microsoft.com/office/officeart/2016/7/layout/RepeatingBendingProcessNew"/>
    <dgm:cxn modelId="{D4685AB8-CF98-4956-AA19-A46C62C9AFAC}" srcId="{7CD62E7B-799A-4655-9FBA-09E4958B9836}" destId="{66BD7C09-9368-4492-87C3-59E3AA8B2DC8}" srcOrd="5" destOrd="0" parTransId="{642EBFA5-FD74-4102-BFA5-04C6660F1672}" sibTransId="{1AA5969A-A608-4216-A3DD-75861201D14F}"/>
    <dgm:cxn modelId="{983BE0C0-AD87-4436-94A0-D12BD0B492BE}" type="presOf" srcId="{5F69C2DC-53A9-44F1-8710-F9F51E9B6287}" destId="{872D2CB0-153B-4818-BAA9-18E476438981}" srcOrd="0" destOrd="0" presId="urn:microsoft.com/office/officeart/2016/7/layout/RepeatingBendingProcessNew"/>
    <dgm:cxn modelId="{7C4528C9-3484-4D90-A002-1967FE5503E1}" type="presOf" srcId="{3BAB49CA-1348-434D-BF30-433EA548362A}" destId="{62847C72-BEA0-4AB7-8283-6B6FB738F7A2}" srcOrd="0" destOrd="0" presId="urn:microsoft.com/office/officeart/2016/7/layout/RepeatingBendingProcessNew"/>
    <dgm:cxn modelId="{A731F1CE-3C3F-4754-B4F2-CDB63CA924B0}" type="presOf" srcId="{69735420-D0F9-42A2-AD3E-2FD4DC901033}" destId="{25AD50D1-14D8-4C51-89BB-8402907E3F40}" srcOrd="1" destOrd="0" presId="urn:microsoft.com/office/officeart/2016/7/layout/RepeatingBendingProcessNew"/>
    <dgm:cxn modelId="{DDD9F7CE-7D0C-409F-B6A4-22547123C552}" srcId="{7CD62E7B-799A-4655-9FBA-09E4958B9836}" destId="{83D61BEE-547C-4B6E-BBED-51A601FBD4B5}" srcOrd="3" destOrd="0" parTransId="{1EA4BCCE-9045-4D23-9CBE-225DE67E1636}" sibTransId="{3BAB49CA-1348-434D-BF30-433EA548362A}"/>
    <dgm:cxn modelId="{C1389DD1-9846-4981-A68E-FBEB5B676EE6}" type="presOf" srcId="{3BAB49CA-1348-434D-BF30-433EA548362A}" destId="{DE45F576-2295-454E-88EB-A00B4B00E78D}" srcOrd="1" destOrd="0" presId="urn:microsoft.com/office/officeart/2016/7/layout/RepeatingBendingProcessNew"/>
    <dgm:cxn modelId="{CD5EE7D2-6F3B-46E7-907E-2541053273B9}" type="presOf" srcId="{E2A1BE00-6D45-4BA7-AAF9-88440DCE8BCD}" destId="{A49156C0-49CC-4C0F-9880-6E729789C07F}" srcOrd="1" destOrd="0" presId="urn:microsoft.com/office/officeart/2016/7/layout/RepeatingBendingProcessNew"/>
    <dgm:cxn modelId="{88E667D5-F8F7-4ADF-9B62-0EC2B220CCC1}" srcId="{7CD62E7B-799A-4655-9FBA-09E4958B9836}" destId="{51761E9D-A8BF-4F03-A126-D343668254B2}" srcOrd="2" destOrd="0" parTransId="{EB15A51D-D6DC-474F-842C-08660C0113E8}" sibTransId="{F55987B1-C0B6-47E9-9217-7FD8B65B01C4}"/>
    <dgm:cxn modelId="{59A04EE4-70BD-448A-AF7A-C69F744DFADB}" type="presOf" srcId="{F55987B1-C0B6-47E9-9217-7FD8B65B01C4}" destId="{55F1F45B-D50E-4F94-9259-23472EE9B531}" srcOrd="1" destOrd="0" presId="urn:microsoft.com/office/officeart/2016/7/layout/RepeatingBendingProcessNew"/>
    <dgm:cxn modelId="{9561AAFA-68AC-4E69-9853-130373727E80}" type="presOf" srcId="{69735420-D0F9-42A2-AD3E-2FD4DC901033}" destId="{7A531422-0605-4D35-88F1-9DF6A5C0C379}" srcOrd="0" destOrd="0" presId="urn:microsoft.com/office/officeart/2016/7/layout/RepeatingBendingProcessNew"/>
    <dgm:cxn modelId="{A13C6AFB-E294-4396-BD68-3E97BCAFA7FA}" srcId="{7CD62E7B-799A-4655-9FBA-09E4958B9836}" destId="{CA35C777-0B08-4AC9-BE47-89FFF10B8C4E}" srcOrd="0" destOrd="0" parTransId="{BF61B1D8-4D67-43B4-B7B3-7B8F23434292}" sibTransId="{69735420-D0F9-42A2-AD3E-2FD4DC901033}"/>
    <dgm:cxn modelId="{AE2B31FE-B4FB-4348-A696-4D650A280A2D}" type="presOf" srcId="{CDA64ECC-8507-4249-B8BD-5B4847FB7A1D}" destId="{1ED5D706-1F1A-49F1-BF45-7F456E76FD5A}" srcOrd="0" destOrd="0" presId="urn:microsoft.com/office/officeart/2016/7/layout/RepeatingBendingProcessNew"/>
    <dgm:cxn modelId="{DB920EE9-4F14-4020-9DCE-253488CC95E7}" type="presParOf" srcId="{C9F0D3CA-421C-4643-9376-8E4C3A586215}" destId="{0961DD1F-A407-4296-B7D9-CA3E8D8F3A46}" srcOrd="0" destOrd="0" presId="urn:microsoft.com/office/officeart/2016/7/layout/RepeatingBendingProcessNew"/>
    <dgm:cxn modelId="{0E47CFB6-484C-46E7-8D8D-D5F3558B4466}" type="presParOf" srcId="{C9F0D3CA-421C-4643-9376-8E4C3A586215}" destId="{7A531422-0605-4D35-88F1-9DF6A5C0C379}" srcOrd="1" destOrd="0" presId="urn:microsoft.com/office/officeart/2016/7/layout/RepeatingBendingProcessNew"/>
    <dgm:cxn modelId="{F0AF1B12-31FA-4818-83B9-523CA22A1E42}" type="presParOf" srcId="{7A531422-0605-4D35-88F1-9DF6A5C0C379}" destId="{25AD50D1-14D8-4C51-89BB-8402907E3F40}" srcOrd="0" destOrd="0" presId="urn:microsoft.com/office/officeart/2016/7/layout/RepeatingBendingProcessNew"/>
    <dgm:cxn modelId="{97D74ED7-EFC6-4007-BFE6-629B70D83E72}" type="presParOf" srcId="{C9F0D3CA-421C-4643-9376-8E4C3A586215}" destId="{07F7EE8D-8019-44C7-A5E0-C646832AEEF1}" srcOrd="2" destOrd="0" presId="urn:microsoft.com/office/officeart/2016/7/layout/RepeatingBendingProcessNew"/>
    <dgm:cxn modelId="{AA32938E-041C-4880-96A7-E2D994DE3E8B}" type="presParOf" srcId="{C9F0D3CA-421C-4643-9376-8E4C3A586215}" destId="{917E5A55-A33F-4BAE-9CC1-845D0E8E4DDC}" srcOrd="3" destOrd="0" presId="urn:microsoft.com/office/officeart/2016/7/layout/RepeatingBendingProcessNew"/>
    <dgm:cxn modelId="{D61EB425-42A4-4323-8107-7654156A8C1E}" type="presParOf" srcId="{917E5A55-A33F-4BAE-9CC1-845D0E8E4DDC}" destId="{C4C87EDE-F22A-4FB8-82B7-BE7DE4EE435E}" srcOrd="0" destOrd="0" presId="urn:microsoft.com/office/officeart/2016/7/layout/RepeatingBendingProcessNew"/>
    <dgm:cxn modelId="{01300DBD-F19B-4873-A43D-A5658A29806A}" type="presParOf" srcId="{C9F0D3CA-421C-4643-9376-8E4C3A586215}" destId="{AFFBC402-C0AD-4AA3-9005-B4E1663A80CB}" srcOrd="4" destOrd="0" presId="urn:microsoft.com/office/officeart/2016/7/layout/RepeatingBendingProcessNew"/>
    <dgm:cxn modelId="{EB9CBE1F-D160-4C2B-8D89-C2AAD8547EAA}" type="presParOf" srcId="{C9F0D3CA-421C-4643-9376-8E4C3A586215}" destId="{B28F86E7-AF6B-4A2B-92D3-ED9793CB0D7F}" srcOrd="5" destOrd="0" presId="urn:microsoft.com/office/officeart/2016/7/layout/RepeatingBendingProcessNew"/>
    <dgm:cxn modelId="{FD4D7A72-66C5-4986-9CB8-AA163E14C051}" type="presParOf" srcId="{B28F86E7-AF6B-4A2B-92D3-ED9793CB0D7F}" destId="{55F1F45B-D50E-4F94-9259-23472EE9B531}" srcOrd="0" destOrd="0" presId="urn:microsoft.com/office/officeart/2016/7/layout/RepeatingBendingProcessNew"/>
    <dgm:cxn modelId="{A02E2859-2F53-4AD9-80F9-A2D6D5B3C29C}" type="presParOf" srcId="{C9F0D3CA-421C-4643-9376-8E4C3A586215}" destId="{9D6865D6-39FF-4801-BE87-83BAACB151E8}" srcOrd="6" destOrd="0" presId="urn:microsoft.com/office/officeart/2016/7/layout/RepeatingBendingProcessNew"/>
    <dgm:cxn modelId="{5038A574-6E46-479A-A2DE-5C83FDFAF765}" type="presParOf" srcId="{C9F0D3CA-421C-4643-9376-8E4C3A586215}" destId="{62847C72-BEA0-4AB7-8283-6B6FB738F7A2}" srcOrd="7" destOrd="0" presId="urn:microsoft.com/office/officeart/2016/7/layout/RepeatingBendingProcessNew"/>
    <dgm:cxn modelId="{54C4A76C-CF61-4C2C-A244-C58FC192721C}" type="presParOf" srcId="{62847C72-BEA0-4AB7-8283-6B6FB738F7A2}" destId="{DE45F576-2295-454E-88EB-A00B4B00E78D}" srcOrd="0" destOrd="0" presId="urn:microsoft.com/office/officeart/2016/7/layout/RepeatingBendingProcessNew"/>
    <dgm:cxn modelId="{02F7FEDB-53D9-430C-A3EC-C28694C1A297}" type="presParOf" srcId="{C9F0D3CA-421C-4643-9376-8E4C3A586215}" destId="{1ED5D706-1F1A-49F1-BF45-7F456E76FD5A}" srcOrd="8" destOrd="0" presId="urn:microsoft.com/office/officeart/2016/7/layout/RepeatingBendingProcessNew"/>
    <dgm:cxn modelId="{170F6CBA-FFBD-48F8-8520-F02CB34704F7}" type="presParOf" srcId="{C9F0D3CA-421C-4643-9376-8E4C3A586215}" destId="{783BF1C6-6A3C-4059-A34C-8811660C954F}" srcOrd="9" destOrd="0" presId="urn:microsoft.com/office/officeart/2016/7/layout/RepeatingBendingProcessNew"/>
    <dgm:cxn modelId="{467F13B3-F859-49BE-947B-D5812B1893A8}" type="presParOf" srcId="{783BF1C6-6A3C-4059-A34C-8811660C954F}" destId="{A49156C0-49CC-4C0F-9880-6E729789C07F}" srcOrd="0" destOrd="0" presId="urn:microsoft.com/office/officeart/2016/7/layout/RepeatingBendingProcessNew"/>
    <dgm:cxn modelId="{92795E4E-C685-4C18-89E6-253F5A69414A}" type="presParOf" srcId="{C9F0D3CA-421C-4643-9376-8E4C3A586215}" destId="{1CCCE0EC-FB7B-4D73-91AD-5F864F1DD64B}" srcOrd="10" destOrd="0" presId="urn:microsoft.com/office/officeart/2016/7/layout/RepeatingBendingProcessNew"/>
    <dgm:cxn modelId="{C8F55660-5043-45BC-BD24-864B3693C0A2}" type="presParOf" srcId="{C9F0D3CA-421C-4643-9376-8E4C3A586215}" destId="{F9FD5E81-FBB9-490D-B2EC-9A1A42B2479B}" srcOrd="11" destOrd="0" presId="urn:microsoft.com/office/officeart/2016/7/layout/RepeatingBendingProcessNew"/>
    <dgm:cxn modelId="{A7F3886A-2FF3-42F9-B05C-2B39D4DD0692}" type="presParOf" srcId="{F9FD5E81-FBB9-490D-B2EC-9A1A42B2479B}" destId="{20D5AB8B-F527-43EA-9EE8-7748A76027A0}" srcOrd="0" destOrd="0" presId="urn:microsoft.com/office/officeart/2016/7/layout/RepeatingBendingProcessNew"/>
    <dgm:cxn modelId="{43A8D337-3CD7-4804-B7F2-B52C77A62E46}" type="presParOf" srcId="{C9F0D3CA-421C-4643-9376-8E4C3A586215}" destId="{872D2CB0-153B-4818-BAA9-18E476438981}" srcOrd="1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BE843B-7AC4-436F-A162-976FCEF20BC1}"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533EC2A-6669-4D64-8201-AB9745486A28}">
      <dgm:prSet custT="1"/>
      <dgm:spPr/>
      <dgm:t>
        <a:bodyPr/>
        <a:lstStyle/>
        <a:p>
          <a:r>
            <a:rPr lang="en-GB" sz="2400" b="1" dirty="0" err="1">
              <a:latin typeface="Calibri" panose="020F0502020204030204" pitchFamily="34" charset="0"/>
              <a:ea typeface="Calibri" panose="020F0502020204030204" pitchFamily="34" charset="0"/>
              <a:cs typeface="Calibri" panose="020F0502020204030204" pitchFamily="34" charset="0"/>
            </a:rPr>
            <a:t>Lewensdoelwitte</a:t>
          </a:r>
          <a:r>
            <a:rPr lang="en-GB" sz="2400" b="1" dirty="0">
              <a:latin typeface="Calibri" panose="020F0502020204030204" pitchFamily="34" charset="0"/>
              <a:ea typeface="Calibri" panose="020F0502020204030204" pitchFamily="34" charset="0"/>
              <a:cs typeface="Calibri" panose="020F0502020204030204" pitchFamily="34" charset="0"/>
            </a:rPr>
            <a:t>:</a:t>
          </a:r>
          <a:r>
            <a:rPr lang="en-GB" sz="2400" dirty="0">
              <a:latin typeface="Calibri" panose="020F0502020204030204" pitchFamily="34" charset="0"/>
              <a:ea typeface="Calibri" panose="020F0502020204030204" pitchFamily="34" charset="0"/>
              <a:cs typeface="Calibri" panose="020F0502020204030204" pitchFamily="34" charset="0"/>
            </a:rPr>
            <a:t> </a:t>
          </a:r>
          <a:r>
            <a:rPr lang="nl-NL" sz="2400" dirty="0">
              <a:latin typeface="Calibri" panose="020F0502020204030204" pitchFamily="34" charset="0"/>
              <a:ea typeface="Calibri" panose="020F0502020204030204" pitchFamily="34" charset="0"/>
              <a:cs typeface="Calibri" panose="020F0502020204030204" pitchFamily="34" charset="0"/>
            </a:rPr>
            <a:t>Die betekenisvolle prestasies waarna jy in jou lewe wil streef.</a:t>
          </a:r>
          <a:endParaRPr lang="en-US" sz="2400" dirty="0">
            <a:latin typeface="Calibri" panose="020F0502020204030204" pitchFamily="34" charset="0"/>
            <a:ea typeface="Calibri" panose="020F0502020204030204" pitchFamily="34" charset="0"/>
            <a:cs typeface="Calibri" panose="020F0502020204030204" pitchFamily="34" charset="0"/>
          </a:endParaRPr>
        </a:p>
      </dgm:t>
    </dgm:pt>
    <dgm:pt modelId="{1BA4AFDD-2D07-4CD3-8E15-85B5CB3E9702}" type="parTrans" cxnId="{6654D9C5-7F47-4BBF-BC72-2A85FCB038B9}">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F3452F64-D6FC-46D2-AF4B-BE4EF7F8085F}" type="sibTrans" cxnId="{6654D9C5-7F47-4BBF-BC72-2A85FCB038B9}">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58CC0C2C-63E7-47BA-B331-C70F3481277A}">
      <dgm:prSet custT="1"/>
      <dgm:spPr/>
      <dgm:t>
        <a:bodyPr/>
        <a:lstStyle/>
        <a:p>
          <a:r>
            <a:rPr lang="en-GB" sz="2400" b="1" dirty="0" err="1">
              <a:latin typeface="Calibri" panose="020F0502020204030204" pitchFamily="34" charset="0"/>
              <a:ea typeface="Calibri" panose="020F0502020204030204" pitchFamily="34" charset="0"/>
              <a:cs typeface="Calibri" panose="020F0502020204030204" pitchFamily="34" charset="0"/>
            </a:rPr>
            <a:t>Doelwitstelling</a:t>
          </a:r>
          <a:r>
            <a:rPr lang="en-GB" sz="2400" b="1" dirty="0">
              <a:latin typeface="Calibri" panose="020F0502020204030204" pitchFamily="34" charset="0"/>
              <a:ea typeface="Calibri" panose="020F0502020204030204" pitchFamily="34" charset="0"/>
              <a:cs typeface="Calibri" panose="020F0502020204030204" pitchFamily="34" charset="0"/>
            </a:rPr>
            <a:t>:</a:t>
          </a:r>
          <a:r>
            <a:rPr lang="en-GB" sz="2400" dirty="0">
              <a:latin typeface="Calibri" panose="020F0502020204030204" pitchFamily="34" charset="0"/>
              <a:ea typeface="Calibri" panose="020F0502020204030204" pitchFamily="34" charset="0"/>
              <a:cs typeface="Calibri" panose="020F0502020204030204" pitchFamily="34" charset="0"/>
            </a:rPr>
            <a:t> </a:t>
          </a:r>
          <a:r>
            <a:rPr lang="nl-NL" sz="2400" dirty="0">
              <a:latin typeface="Calibri" panose="020F0502020204030204" pitchFamily="34" charset="0"/>
              <a:ea typeface="Calibri" panose="020F0502020204030204" pitchFamily="34" charset="0"/>
              <a:cs typeface="Calibri" panose="020F0502020204030204" pitchFamily="34" charset="0"/>
            </a:rPr>
            <a:t>Om te identifiseer wat jy wil bereik en die stappe te beplan om dit te bereik.</a:t>
          </a:r>
          <a:endParaRPr lang="en-US" sz="2400" dirty="0">
            <a:latin typeface="Calibri" panose="020F0502020204030204" pitchFamily="34" charset="0"/>
            <a:ea typeface="Calibri" panose="020F0502020204030204" pitchFamily="34" charset="0"/>
            <a:cs typeface="Calibri" panose="020F0502020204030204" pitchFamily="34" charset="0"/>
          </a:endParaRPr>
        </a:p>
      </dgm:t>
    </dgm:pt>
    <dgm:pt modelId="{20F85D95-61F1-4749-9482-0900D44C537B}" type="parTrans" cxnId="{8881A8B6-A5A1-422F-8D0A-41529C9F8FFB}">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603AC881-BD37-4E7E-8EFF-7E3387F98D71}" type="sibTrans" cxnId="{8881A8B6-A5A1-422F-8D0A-41529C9F8FFB}">
      <dgm:prSet/>
      <dgm:spPr/>
      <dgm:t>
        <a:bodyPr/>
        <a:lstStyle/>
        <a:p>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C2433BFB-F459-4D79-9EA8-F79E5CE7E2F0}" type="pres">
      <dgm:prSet presAssocID="{E4BE843B-7AC4-436F-A162-976FCEF20BC1}" presName="root" presStyleCnt="0">
        <dgm:presLayoutVars>
          <dgm:dir/>
          <dgm:resizeHandles val="exact"/>
        </dgm:presLayoutVars>
      </dgm:prSet>
      <dgm:spPr/>
    </dgm:pt>
    <dgm:pt modelId="{5B67E798-AF16-40C6-8B7A-C203F7582546}" type="pres">
      <dgm:prSet presAssocID="{8533EC2A-6669-4D64-8201-AB9745486A28}" presName="compNode" presStyleCnt="0"/>
      <dgm:spPr/>
    </dgm:pt>
    <dgm:pt modelId="{197EEAA2-3E35-4434-BF23-A8BEB66F675E}" type="pres">
      <dgm:prSet presAssocID="{8533EC2A-6669-4D64-8201-AB9745486A2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Outline"/>
        </a:ext>
      </dgm:extLst>
    </dgm:pt>
    <dgm:pt modelId="{F2563B70-4394-45AC-A39A-F919D5E98B17}" type="pres">
      <dgm:prSet presAssocID="{8533EC2A-6669-4D64-8201-AB9745486A28}" presName="spaceRect" presStyleCnt="0"/>
      <dgm:spPr/>
    </dgm:pt>
    <dgm:pt modelId="{166A358B-9640-47C3-9C82-D531E574FBE7}" type="pres">
      <dgm:prSet presAssocID="{8533EC2A-6669-4D64-8201-AB9745486A28}" presName="textRect" presStyleLbl="revTx" presStyleIdx="0" presStyleCnt="2">
        <dgm:presLayoutVars>
          <dgm:chMax val="1"/>
          <dgm:chPref val="1"/>
        </dgm:presLayoutVars>
      </dgm:prSet>
      <dgm:spPr/>
    </dgm:pt>
    <dgm:pt modelId="{D8474A67-6D72-46C4-8A62-31EFB5B495A9}" type="pres">
      <dgm:prSet presAssocID="{F3452F64-D6FC-46D2-AF4B-BE4EF7F8085F}" presName="sibTrans" presStyleCnt="0"/>
      <dgm:spPr/>
    </dgm:pt>
    <dgm:pt modelId="{737A0A79-E9D6-4681-9DD8-47D65F136DCE}" type="pres">
      <dgm:prSet presAssocID="{58CC0C2C-63E7-47BA-B331-C70F3481277A}" presName="compNode" presStyleCnt="0"/>
      <dgm:spPr/>
    </dgm:pt>
    <dgm:pt modelId="{B8907A63-620C-4147-B27C-6E2D8F727EE7}" type="pres">
      <dgm:prSet presAssocID="{58CC0C2C-63E7-47BA-B331-C70F3481277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6D915D89-2D03-4575-A79B-3D75C27A144F}" type="pres">
      <dgm:prSet presAssocID="{58CC0C2C-63E7-47BA-B331-C70F3481277A}" presName="spaceRect" presStyleCnt="0"/>
      <dgm:spPr/>
    </dgm:pt>
    <dgm:pt modelId="{8F90C505-001E-40BA-8437-B58A389DD032}" type="pres">
      <dgm:prSet presAssocID="{58CC0C2C-63E7-47BA-B331-C70F3481277A}" presName="textRect" presStyleLbl="revTx" presStyleIdx="1" presStyleCnt="2">
        <dgm:presLayoutVars>
          <dgm:chMax val="1"/>
          <dgm:chPref val="1"/>
        </dgm:presLayoutVars>
      </dgm:prSet>
      <dgm:spPr/>
    </dgm:pt>
  </dgm:ptLst>
  <dgm:cxnLst>
    <dgm:cxn modelId="{097D9B24-C9AD-4AC6-A8DB-D36C7C0B172F}" type="presOf" srcId="{58CC0C2C-63E7-47BA-B331-C70F3481277A}" destId="{8F90C505-001E-40BA-8437-B58A389DD032}" srcOrd="0" destOrd="0" presId="urn:microsoft.com/office/officeart/2018/2/layout/IconLabelList"/>
    <dgm:cxn modelId="{8881A8B6-A5A1-422F-8D0A-41529C9F8FFB}" srcId="{E4BE843B-7AC4-436F-A162-976FCEF20BC1}" destId="{58CC0C2C-63E7-47BA-B331-C70F3481277A}" srcOrd="1" destOrd="0" parTransId="{20F85D95-61F1-4749-9482-0900D44C537B}" sibTransId="{603AC881-BD37-4E7E-8EFF-7E3387F98D71}"/>
    <dgm:cxn modelId="{6654D9C5-7F47-4BBF-BC72-2A85FCB038B9}" srcId="{E4BE843B-7AC4-436F-A162-976FCEF20BC1}" destId="{8533EC2A-6669-4D64-8201-AB9745486A28}" srcOrd="0" destOrd="0" parTransId="{1BA4AFDD-2D07-4CD3-8E15-85B5CB3E9702}" sibTransId="{F3452F64-D6FC-46D2-AF4B-BE4EF7F8085F}"/>
    <dgm:cxn modelId="{6F53B4F0-8BB2-4029-BBA6-FADC3C6D33A3}" type="presOf" srcId="{8533EC2A-6669-4D64-8201-AB9745486A28}" destId="{166A358B-9640-47C3-9C82-D531E574FBE7}" srcOrd="0" destOrd="0" presId="urn:microsoft.com/office/officeart/2018/2/layout/IconLabelList"/>
    <dgm:cxn modelId="{AE2E87F5-B222-4F56-9056-9BD423DC625A}" type="presOf" srcId="{E4BE843B-7AC4-436F-A162-976FCEF20BC1}" destId="{C2433BFB-F459-4D79-9EA8-F79E5CE7E2F0}" srcOrd="0" destOrd="0" presId="urn:microsoft.com/office/officeart/2018/2/layout/IconLabelList"/>
    <dgm:cxn modelId="{D5155997-F3D4-4CA9-9E0E-554DAE737878}" type="presParOf" srcId="{C2433BFB-F459-4D79-9EA8-F79E5CE7E2F0}" destId="{5B67E798-AF16-40C6-8B7A-C203F7582546}" srcOrd="0" destOrd="0" presId="urn:microsoft.com/office/officeart/2018/2/layout/IconLabelList"/>
    <dgm:cxn modelId="{28B7D242-54BA-4FB3-AFBA-220CDD0C3410}" type="presParOf" srcId="{5B67E798-AF16-40C6-8B7A-C203F7582546}" destId="{197EEAA2-3E35-4434-BF23-A8BEB66F675E}" srcOrd="0" destOrd="0" presId="urn:microsoft.com/office/officeart/2018/2/layout/IconLabelList"/>
    <dgm:cxn modelId="{D8AFEDD4-B1E7-46F1-B03E-AD564FE031D1}" type="presParOf" srcId="{5B67E798-AF16-40C6-8B7A-C203F7582546}" destId="{F2563B70-4394-45AC-A39A-F919D5E98B17}" srcOrd="1" destOrd="0" presId="urn:microsoft.com/office/officeart/2018/2/layout/IconLabelList"/>
    <dgm:cxn modelId="{3CCAD1EB-0FA8-4D54-B642-A25F0FAA2C8F}" type="presParOf" srcId="{5B67E798-AF16-40C6-8B7A-C203F7582546}" destId="{166A358B-9640-47C3-9C82-D531E574FBE7}" srcOrd="2" destOrd="0" presId="urn:microsoft.com/office/officeart/2018/2/layout/IconLabelList"/>
    <dgm:cxn modelId="{950983F4-CDFC-4C1F-B8A5-F9175EB38BA6}" type="presParOf" srcId="{C2433BFB-F459-4D79-9EA8-F79E5CE7E2F0}" destId="{D8474A67-6D72-46C4-8A62-31EFB5B495A9}" srcOrd="1" destOrd="0" presId="urn:microsoft.com/office/officeart/2018/2/layout/IconLabelList"/>
    <dgm:cxn modelId="{F6C4BBF1-3173-4DCD-A430-3E6B99057437}" type="presParOf" srcId="{C2433BFB-F459-4D79-9EA8-F79E5CE7E2F0}" destId="{737A0A79-E9D6-4681-9DD8-47D65F136DCE}" srcOrd="2" destOrd="0" presId="urn:microsoft.com/office/officeart/2018/2/layout/IconLabelList"/>
    <dgm:cxn modelId="{B273FF7C-C783-4511-AC07-5025204882B2}" type="presParOf" srcId="{737A0A79-E9D6-4681-9DD8-47D65F136DCE}" destId="{B8907A63-620C-4147-B27C-6E2D8F727EE7}" srcOrd="0" destOrd="0" presId="urn:microsoft.com/office/officeart/2018/2/layout/IconLabelList"/>
    <dgm:cxn modelId="{6AE308AF-59BE-4A02-9D55-ECBC5800FD0F}" type="presParOf" srcId="{737A0A79-E9D6-4681-9DD8-47D65F136DCE}" destId="{6D915D89-2D03-4575-A79B-3D75C27A144F}" srcOrd="1" destOrd="0" presId="urn:microsoft.com/office/officeart/2018/2/layout/IconLabelList"/>
    <dgm:cxn modelId="{8C1A1D49-8B62-4CFD-8F35-9CF7A5025688}" type="presParOf" srcId="{737A0A79-E9D6-4681-9DD8-47D65F136DCE}" destId="{8F90C505-001E-40BA-8437-B58A389DD03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F87E9F-B98C-458C-9769-2B74AE6777FB}" type="doc">
      <dgm:prSet loTypeId="urn:microsoft.com/office/officeart/2005/8/layout/process5" loCatId="process" qsTypeId="urn:microsoft.com/office/officeart/2005/8/quickstyle/simple1" qsCatId="simple" csTypeId="urn:microsoft.com/office/officeart/2005/8/colors/accent3_2" csCatId="accent3" phldr="1"/>
      <dgm:spPr/>
      <dgm:t>
        <a:bodyPr/>
        <a:lstStyle/>
        <a:p>
          <a:endParaRPr lang="en-US"/>
        </a:p>
      </dgm:t>
    </dgm:pt>
    <dgm:pt modelId="{1E733991-8F50-47CF-8082-7F0FB5D075E2}">
      <dgm:prSet/>
      <dgm:spPr/>
      <dgm:t>
        <a:bodyPr/>
        <a:lstStyle/>
        <a:p>
          <a:r>
            <a:rPr lang="af-ZA" b="1" i="0" baseline="0" dirty="0">
              <a:latin typeface="Calibri" panose="020F0502020204030204" pitchFamily="34" charset="0"/>
              <a:ea typeface="Calibri" panose="020F0502020204030204" pitchFamily="34" charset="0"/>
              <a:cs typeface="Calibri" panose="020F0502020204030204" pitchFamily="34" charset="0"/>
            </a:rPr>
            <a:t>Waardes</a:t>
          </a:r>
          <a:r>
            <a:rPr lang="af-ZA" b="0" i="0" baseline="0" dirty="0">
              <a:latin typeface="Calibri" panose="020F0502020204030204" pitchFamily="34" charset="0"/>
              <a:ea typeface="Calibri" panose="020F0502020204030204" pitchFamily="34" charset="0"/>
              <a:cs typeface="Calibri" panose="020F0502020204030204" pitchFamily="34" charset="0"/>
            </a:rPr>
            <a:t> = w</a:t>
          </a:r>
          <a:r>
            <a:rPr lang="nl-NL" b="0" i="0" baseline="0" dirty="0">
              <a:latin typeface="Calibri" panose="020F0502020204030204" pitchFamily="34" charset="0"/>
              <a:ea typeface="Calibri" panose="020F0502020204030204" pitchFamily="34" charset="0"/>
              <a:cs typeface="Calibri" panose="020F0502020204030204" pitchFamily="34" charset="0"/>
            </a:rPr>
            <a:t>at jy glo belangrik is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E02604D-92A7-4217-8653-AEC9C9DD8DAD}" type="parTrans" cxnId="{1CE73A29-8780-479C-93FF-D98FB4E4A7E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79B0C52-88E2-4F86-814D-FB60572AC392}" type="sibTrans" cxnId="{1CE73A29-8780-479C-93FF-D98FB4E4A7E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1953800-92B7-42A6-8EFB-FD4573A2BA03}">
      <dgm:prSet/>
      <dgm:spPr/>
      <dgm:t>
        <a:bodyPr/>
        <a:lstStyle/>
        <a:p>
          <a:r>
            <a:rPr lang="af-ZA" b="1" i="0" baseline="0" dirty="0">
              <a:latin typeface="Calibri" panose="020F0502020204030204" pitchFamily="34" charset="0"/>
              <a:ea typeface="Calibri" panose="020F0502020204030204" pitchFamily="34" charset="0"/>
              <a:cs typeface="Calibri" panose="020F0502020204030204" pitchFamily="34" charset="0"/>
            </a:rPr>
            <a:t>Keuses</a:t>
          </a:r>
          <a:r>
            <a:rPr lang="af-ZA" b="0" i="0" baseline="0" dirty="0">
              <a:latin typeface="Calibri" panose="020F0502020204030204" pitchFamily="34" charset="0"/>
              <a:ea typeface="Calibri" panose="020F0502020204030204" pitchFamily="34" charset="0"/>
              <a:cs typeface="Calibri" panose="020F0502020204030204" pitchFamily="34" charset="0"/>
            </a:rPr>
            <a:t> = d</a:t>
          </a:r>
          <a:r>
            <a:rPr lang="nl-NL" b="0" i="0" baseline="0" dirty="0">
              <a:latin typeface="Calibri" panose="020F0502020204030204" pitchFamily="34" charset="0"/>
              <a:ea typeface="Calibri" panose="020F0502020204030204" pitchFamily="34" charset="0"/>
              <a:cs typeface="Calibri" panose="020F0502020204030204" pitchFamily="34" charset="0"/>
            </a:rPr>
            <a:t>aaglikse aksies wat jy neem</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731CEF9-1D48-466A-871E-39C15E5AB641}" type="parTrans" cxnId="{ADCA024F-4041-4181-95BA-F98674E5E21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AF325AF-9030-482D-9C72-623A875E5BBB}" type="sibTrans" cxnId="{ADCA024F-4041-4181-95BA-F98674E5E21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148138D-4BA6-4A02-BFEC-0473DDC3FD1B}">
      <dgm:prSet/>
      <dgm:spPr/>
      <dgm:t>
        <a:bodyPr/>
        <a:lstStyle/>
        <a:p>
          <a:r>
            <a:rPr lang="af-ZA" b="1" i="0" baseline="0" dirty="0">
              <a:latin typeface="Calibri" panose="020F0502020204030204" pitchFamily="34" charset="0"/>
              <a:ea typeface="Calibri" panose="020F0502020204030204" pitchFamily="34" charset="0"/>
              <a:cs typeface="Calibri" panose="020F0502020204030204" pitchFamily="34" charset="0"/>
            </a:rPr>
            <a:t>Doelwitte</a:t>
          </a:r>
          <a:r>
            <a:rPr lang="af-ZA" b="0" i="0" baseline="0" dirty="0">
              <a:latin typeface="Calibri" panose="020F0502020204030204" pitchFamily="34" charset="0"/>
              <a:ea typeface="Calibri" panose="020F0502020204030204" pitchFamily="34" charset="0"/>
              <a:cs typeface="Calibri" panose="020F0502020204030204" pitchFamily="34" charset="0"/>
            </a:rPr>
            <a:t> = Wat jy wil bereik</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5F5CF3C0-CC9D-4F34-BE92-348A890B82DB}" type="parTrans" cxnId="{77C22158-FEB4-4C34-8890-3EAC99376A01}">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D9C30CC-AFC2-41D0-B5A1-9E2D674BE70C}" type="sibTrans" cxnId="{77C22158-FEB4-4C34-8890-3EAC99376A01}">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A9D60EC-4437-4D00-8FD7-14464AA21700}" type="pres">
      <dgm:prSet presAssocID="{9EF87E9F-B98C-458C-9769-2B74AE6777FB}" presName="diagram" presStyleCnt="0">
        <dgm:presLayoutVars>
          <dgm:dir/>
          <dgm:resizeHandles val="exact"/>
        </dgm:presLayoutVars>
      </dgm:prSet>
      <dgm:spPr/>
    </dgm:pt>
    <dgm:pt modelId="{EE26F35E-305E-4FA3-8825-A9C0190BBAD9}" type="pres">
      <dgm:prSet presAssocID="{1E733991-8F50-47CF-8082-7F0FB5D075E2}" presName="node" presStyleLbl="node1" presStyleIdx="0" presStyleCnt="3">
        <dgm:presLayoutVars>
          <dgm:bulletEnabled val="1"/>
        </dgm:presLayoutVars>
      </dgm:prSet>
      <dgm:spPr/>
    </dgm:pt>
    <dgm:pt modelId="{EB790329-10F2-44B7-8C3A-D843E79FC79E}" type="pres">
      <dgm:prSet presAssocID="{379B0C52-88E2-4F86-814D-FB60572AC392}" presName="sibTrans" presStyleLbl="sibTrans2D1" presStyleIdx="0" presStyleCnt="2"/>
      <dgm:spPr/>
    </dgm:pt>
    <dgm:pt modelId="{B0CBCAB5-6D4A-4F45-8D83-926D0D9A1745}" type="pres">
      <dgm:prSet presAssocID="{379B0C52-88E2-4F86-814D-FB60572AC392}" presName="connectorText" presStyleLbl="sibTrans2D1" presStyleIdx="0" presStyleCnt="2"/>
      <dgm:spPr/>
    </dgm:pt>
    <dgm:pt modelId="{759F7ACD-0932-411C-BD08-1795CC115530}" type="pres">
      <dgm:prSet presAssocID="{51953800-92B7-42A6-8EFB-FD4573A2BA03}" presName="node" presStyleLbl="node1" presStyleIdx="1" presStyleCnt="3">
        <dgm:presLayoutVars>
          <dgm:bulletEnabled val="1"/>
        </dgm:presLayoutVars>
      </dgm:prSet>
      <dgm:spPr/>
    </dgm:pt>
    <dgm:pt modelId="{7E00C6E9-7F6B-4D8B-B9F8-066DCDDB3741}" type="pres">
      <dgm:prSet presAssocID="{8AF325AF-9030-482D-9C72-623A875E5BBB}" presName="sibTrans" presStyleLbl="sibTrans2D1" presStyleIdx="1" presStyleCnt="2"/>
      <dgm:spPr/>
    </dgm:pt>
    <dgm:pt modelId="{B8B110A3-FABE-4FF4-A981-D695BED4F1AC}" type="pres">
      <dgm:prSet presAssocID="{8AF325AF-9030-482D-9C72-623A875E5BBB}" presName="connectorText" presStyleLbl="sibTrans2D1" presStyleIdx="1" presStyleCnt="2"/>
      <dgm:spPr/>
    </dgm:pt>
    <dgm:pt modelId="{91A14273-70E1-43B2-B387-76777C6BBA51}" type="pres">
      <dgm:prSet presAssocID="{2148138D-4BA6-4A02-BFEC-0473DDC3FD1B}" presName="node" presStyleLbl="node1" presStyleIdx="2" presStyleCnt="3">
        <dgm:presLayoutVars>
          <dgm:bulletEnabled val="1"/>
        </dgm:presLayoutVars>
      </dgm:prSet>
      <dgm:spPr/>
    </dgm:pt>
  </dgm:ptLst>
  <dgm:cxnLst>
    <dgm:cxn modelId="{E1212816-DED9-44AA-8C2C-F08CB15AA55A}" type="presOf" srcId="{9EF87E9F-B98C-458C-9769-2B74AE6777FB}" destId="{AA9D60EC-4437-4D00-8FD7-14464AA21700}" srcOrd="0" destOrd="0" presId="urn:microsoft.com/office/officeart/2005/8/layout/process5"/>
    <dgm:cxn modelId="{E137611B-F71E-4540-AC00-EF3FEE6C68E6}" type="presOf" srcId="{2148138D-4BA6-4A02-BFEC-0473DDC3FD1B}" destId="{91A14273-70E1-43B2-B387-76777C6BBA51}" srcOrd="0" destOrd="0" presId="urn:microsoft.com/office/officeart/2005/8/layout/process5"/>
    <dgm:cxn modelId="{1CE73A29-8780-479C-93FF-D98FB4E4A7E5}" srcId="{9EF87E9F-B98C-458C-9769-2B74AE6777FB}" destId="{1E733991-8F50-47CF-8082-7F0FB5D075E2}" srcOrd="0" destOrd="0" parTransId="{2E02604D-92A7-4217-8653-AEC9C9DD8DAD}" sibTransId="{379B0C52-88E2-4F86-814D-FB60572AC392}"/>
    <dgm:cxn modelId="{FE216530-B054-4745-A9F3-27B631AF8DA8}" type="presOf" srcId="{1E733991-8F50-47CF-8082-7F0FB5D075E2}" destId="{EE26F35E-305E-4FA3-8825-A9C0190BBAD9}" srcOrd="0" destOrd="0" presId="urn:microsoft.com/office/officeart/2005/8/layout/process5"/>
    <dgm:cxn modelId="{A0BCD73E-F629-4D43-B79F-A5AAF46E11F6}" type="presOf" srcId="{8AF325AF-9030-482D-9C72-623A875E5BBB}" destId="{7E00C6E9-7F6B-4D8B-B9F8-066DCDDB3741}" srcOrd="0" destOrd="0" presId="urn:microsoft.com/office/officeart/2005/8/layout/process5"/>
    <dgm:cxn modelId="{18148B49-0CCF-4C02-9278-9F24B7AC5FB1}" type="presOf" srcId="{51953800-92B7-42A6-8EFB-FD4573A2BA03}" destId="{759F7ACD-0932-411C-BD08-1795CC115530}" srcOrd="0" destOrd="0" presId="urn:microsoft.com/office/officeart/2005/8/layout/process5"/>
    <dgm:cxn modelId="{ADCA024F-4041-4181-95BA-F98674E5E218}" srcId="{9EF87E9F-B98C-458C-9769-2B74AE6777FB}" destId="{51953800-92B7-42A6-8EFB-FD4573A2BA03}" srcOrd="1" destOrd="0" parTransId="{C731CEF9-1D48-466A-871E-39C15E5AB641}" sibTransId="{8AF325AF-9030-482D-9C72-623A875E5BBB}"/>
    <dgm:cxn modelId="{77C22158-FEB4-4C34-8890-3EAC99376A01}" srcId="{9EF87E9F-B98C-458C-9769-2B74AE6777FB}" destId="{2148138D-4BA6-4A02-BFEC-0473DDC3FD1B}" srcOrd="2" destOrd="0" parTransId="{5F5CF3C0-CC9D-4F34-BE92-348A890B82DB}" sibTransId="{7D9C30CC-AFC2-41D0-B5A1-9E2D674BE70C}"/>
    <dgm:cxn modelId="{E0B0DE80-EEE7-4809-9A49-C64BCC3D6618}" type="presOf" srcId="{8AF325AF-9030-482D-9C72-623A875E5BBB}" destId="{B8B110A3-FABE-4FF4-A981-D695BED4F1AC}" srcOrd="1" destOrd="0" presId="urn:microsoft.com/office/officeart/2005/8/layout/process5"/>
    <dgm:cxn modelId="{73916284-2D21-425B-BC91-530B0E485063}" type="presOf" srcId="{379B0C52-88E2-4F86-814D-FB60572AC392}" destId="{EB790329-10F2-44B7-8C3A-D843E79FC79E}" srcOrd="0" destOrd="0" presId="urn:microsoft.com/office/officeart/2005/8/layout/process5"/>
    <dgm:cxn modelId="{DC8C78D3-6740-4A95-BB81-51440FB8652A}" type="presOf" srcId="{379B0C52-88E2-4F86-814D-FB60572AC392}" destId="{B0CBCAB5-6D4A-4F45-8D83-926D0D9A1745}" srcOrd="1" destOrd="0" presId="urn:microsoft.com/office/officeart/2005/8/layout/process5"/>
    <dgm:cxn modelId="{980F5235-8912-4A90-A33E-FB1959BB38F3}" type="presParOf" srcId="{AA9D60EC-4437-4D00-8FD7-14464AA21700}" destId="{EE26F35E-305E-4FA3-8825-A9C0190BBAD9}" srcOrd="0" destOrd="0" presId="urn:microsoft.com/office/officeart/2005/8/layout/process5"/>
    <dgm:cxn modelId="{B3C4D97F-065F-43A7-BE53-615D869461F5}" type="presParOf" srcId="{AA9D60EC-4437-4D00-8FD7-14464AA21700}" destId="{EB790329-10F2-44B7-8C3A-D843E79FC79E}" srcOrd="1" destOrd="0" presId="urn:microsoft.com/office/officeart/2005/8/layout/process5"/>
    <dgm:cxn modelId="{1CC84277-50CF-424C-9342-7F08C4FC93C2}" type="presParOf" srcId="{EB790329-10F2-44B7-8C3A-D843E79FC79E}" destId="{B0CBCAB5-6D4A-4F45-8D83-926D0D9A1745}" srcOrd="0" destOrd="0" presId="urn:microsoft.com/office/officeart/2005/8/layout/process5"/>
    <dgm:cxn modelId="{B68D2DEF-0CD6-4767-8132-93D7442C43A0}" type="presParOf" srcId="{AA9D60EC-4437-4D00-8FD7-14464AA21700}" destId="{759F7ACD-0932-411C-BD08-1795CC115530}" srcOrd="2" destOrd="0" presId="urn:microsoft.com/office/officeart/2005/8/layout/process5"/>
    <dgm:cxn modelId="{8F95ABED-31B2-4191-B416-D1969A5E5045}" type="presParOf" srcId="{AA9D60EC-4437-4D00-8FD7-14464AA21700}" destId="{7E00C6E9-7F6B-4D8B-B9F8-066DCDDB3741}" srcOrd="3" destOrd="0" presId="urn:microsoft.com/office/officeart/2005/8/layout/process5"/>
    <dgm:cxn modelId="{25B9CE80-CE6C-44A6-86A8-A0562441BC84}" type="presParOf" srcId="{7E00C6E9-7F6B-4D8B-B9F8-066DCDDB3741}" destId="{B8B110A3-FABE-4FF4-A981-D695BED4F1AC}" srcOrd="0" destOrd="0" presId="urn:microsoft.com/office/officeart/2005/8/layout/process5"/>
    <dgm:cxn modelId="{CCED6861-9982-4525-8319-48AEFBD89FC8}" type="presParOf" srcId="{AA9D60EC-4437-4D00-8FD7-14464AA21700}" destId="{91A14273-70E1-43B2-B387-76777C6BBA51}" srcOrd="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7BE5CF-4674-48D5-BC9F-964FB5D44804}"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2453C174-9FA3-44ED-A460-1E90693635C7}">
      <dgm:prSet/>
      <dgm:spPr/>
      <dgm:t>
        <a:bodyPr/>
        <a:lstStyle/>
        <a:p>
          <a:r>
            <a:rPr lang="af-ZA" b="1" i="0" baseline="0" dirty="0"/>
            <a:t>Volharding:</a:t>
          </a:r>
          <a:r>
            <a:rPr lang="af-ZA" b="0" i="0" baseline="0" dirty="0"/>
            <a:t> </a:t>
          </a:r>
          <a:r>
            <a:rPr lang="en-ZA" dirty="0"/>
            <a:t>Om </a:t>
          </a:r>
          <a:r>
            <a:rPr lang="en-ZA" dirty="0" err="1"/>
            <a:t>te</a:t>
          </a:r>
          <a:r>
            <a:rPr lang="en-ZA" dirty="0"/>
            <a:t> </a:t>
          </a:r>
          <a:r>
            <a:rPr lang="en-ZA" dirty="0" err="1"/>
            <a:t>besluit</a:t>
          </a:r>
          <a:r>
            <a:rPr lang="en-ZA" dirty="0"/>
            <a:t> om </a:t>
          </a:r>
          <a:r>
            <a:rPr lang="en-ZA" dirty="0" err="1"/>
            <a:t>nie</a:t>
          </a:r>
          <a:r>
            <a:rPr lang="en-ZA" dirty="0"/>
            <a:t> op </a:t>
          </a:r>
          <a:r>
            <a:rPr lang="en-ZA" dirty="0" err="1"/>
            <a:t>te</a:t>
          </a:r>
          <a:r>
            <a:rPr lang="en-ZA" dirty="0"/>
            <a:t> gee </a:t>
          </a:r>
          <a:r>
            <a:rPr lang="en-ZA" dirty="0" err="1"/>
            <a:t>nie</a:t>
          </a:r>
          <a:r>
            <a:rPr lang="en-ZA" dirty="0"/>
            <a:t>. </a:t>
          </a:r>
          <a:endParaRPr lang="en-US" dirty="0"/>
        </a:p>
      </dgm:t>
    </dgm:pt>
    <dgm:pt modelId="{BD240092-C21F-4BAF-A5B4-8CF7B49B7EED}" type="parTrans" cxnId="{46481693-96D8-4BB6-8EDB-6A8D55AE0901}">
      <dgm:prSet/>
      <dgm:spPr/>
      <dgm:t>
        <a:bodyPr/>
        <a:lstStyle/>
        <a:p>
          <a:endParaRPr lang="en-US"/>
        </a:p>
      </dgm:t>
    </dgm:pt>
    <dgm:pt modelId="{AE340F52-4AD3-430F-ADAF-B4C42A597678}" type="sibTrans" cxnId="{46481693-96D8-4BB6-8EDB-6A8D55AE0901}">
      <dgm:prSet/>
      <dgm:spPr/>
      <dgm:t>
        <a:bodyPr/>
        <a:lstStyle/>
        <a:p>
          <a:endParaRPr lang="en-US"/>
        </a:p>
      </dgm:t>
    </dgm:pt>
    <dgm:pt modelId="{D54D1637-02DF-4CAC-B987-9A14644801CE}">
      <dgm:prSet/>
      <dgm:spPr/>
      <dgm:t>
        <a:bodyPr/>
        <a:lstStyle/>
        <a:p>
          <a:r>
            <a:rPr lang="af-ZA" b="1" i="0" baseline="0" dirty="0"/>
            <a:t>Deursettingsvermoë:</a:t>
          </a:r>
          <a:r>
            <a:rPr lang="af-ZA" b="0" i="0" baseline="0" dirty="0"/>
            <a:t> Om </a:t>
          </a:r>
          <a:r>
            <a:rPr lang="nl-NL" b="0" i="0" baseline="0" dirty="0"/>
            <a:t>voort te gaan selfs wanneer iets moeilik is.</a:t>
          </a:r>
          <a:endParaRPr lang="en-US" dirty="0"/>
        </a:p>
      </dgm:t>
    </dgm:pt>
    <dgm:pt modelId="{7911CCE8-1474-48F5-8AE8-BD75DB1947A7}" type="parTrans" cxnId="{71CF727F-A926-4AAD-A9D6-8793B17C3643}">
      <dgm:prSet/>
      <dgm:spPr/>
      <dgm:t>
        <a:bodyPr/>
        <a:lstStyle/>
        <a:p>
          <a:endParaRPr lang="en-US"/>
        </a:p>
      </dgm:t>
    </dgm:pt>
    <dgm:pt modelId="{62B12B3E-1446-4CE7-A117-D3D80E9F9D02}" type="sibTrans" cxnId="{71CF727F-A926-4AAD-A9D6-8793B17C3643}">
      <dgm:prSet/>
      <dgm:spPr/>
      <dgm:t>
        <a:bodyPr/>
        <a:lstStyle/>
        <a:p>
          <a:endParaRPr lang="en-US"/>
        </a:p>
      </dgm:t>
    </dgm:pt>
    <dgm:pt modelId="{80A30C12-2C16-44F9-A0C2-04C22C27D646}" type="pres">
      <dgm:prSet presAssocID="{B67BE5CF-4674-48D5-BC9F-964FB5D44804}" presName="hierChild1" presStyleCnt="0">
        <dgm:presLayoutVars>
          <dgm:chPref val="1"/>
          <dgm:dir/>
          <dgm:animOne val="branch"/>
          <dgm:animLvl val="lvl"/>
          <dgm:resizeHandles/>
        </dgm:presLayoutVars>
      </dgm:prSet>
      <dgm:spPr/>
    </dgm:pt>
    <dgm:pt modelId="{F2C9802D-5510-4BCC-AB9B-E4BFB895819D}" type="pres">
      <dgm:prSet presAssocID="{2453C174-9FA3-44ED-A460-1E90693635C7}" presName="hierRoot1" presStyleCnt="0"/>
      <dgm:spPr/>
    </dgm:pt>
    <dgm:pt modelId="{0B71483B-BE5A-4FEB-BBAB-8DBC04C95CBF}" type="pres">
      <dgm:prSet presAssocID="{2453C174-9FA3-44ED-A460-1E90693635C7}" presName="composite" presStyleCnt="0"/>
      <dgm:spPr/>
    </dgm:pt>
    <dgm:pt modelId="{7A40D7D1-3693-4549-BF4A-02FB06C295A5}" type="pres">
      <dgm:prSet presAssocID="{2453C174-9FA3-44ED-A460-1E90693635C7}" presName="background" presStyleLbl="node0" presStyleIdx="0" presStyleCnt="2"/>
      <dgm:spPr/>
    </dgm:pt>
    <dgm:pt modelId="{F9705774-A343-4709-A8B7-C7D973C354E5}" type="pres">
      <dgm:prSet presAssocID="{2453C174-9FA3-44ED-A460-1E90693635C7}" presName="text" presStyleLbl="fgAcc0" presStyleIdx="0" presStyleCnt="2">
        <dgm:presLayoutVars>
          <dgm:chPref val="3"/>
        </dgm:presLayoutVars>
      </dgm:prSet>
      <dgm:spPr/>
    </dgm:pt>
    <dgm:pt modelId="{720038D2-7ABC-46D7-8039-9DBE0AB03673}" type="pres">
      <dgm:prSet presAssocID="{2453C174-9FA3-44ED-A460-1E90693635C7}" presName="hierChild2" presStyleCnt="0"/>
      <dgm:spPr/>
    </dgm:pt>
    <dgm:pt modelId="{B047328C-DD7D-4BCB-A9A1-76934B21378B}" type="pres">
      <dgm:prSet presAssocID="{D54D1637-02DF-4CAC-B987-9A14644801CE}" presName="hierRoot1" presStyleCnt="0"/>
      <dgm:spPr/>
    </dgm:pt>
    <dgm:pt modelId="{4397949F-DB11-414C-901C-C2E95F90961B}" type="pres">
      <dgm:prSet presAssocID="{D54D1637-02DF-4CAC-B987-9A14644801CE}" presName="composite" presStyleCnt="0"/>
      <dgm:spPr/>
    </dgm:pt>
    <dgm:pt modelId="{FA66D28E-EE13-4627-B9EC-598E978E56FA}" type="pres">
      <dgm:prSet presAssocID="{D54D1637-02DF-4CAC-B987-9A14644801CE}" presName="background" presStyleLbl="node0" presStyleIdx="1" presStyleCnt="2"/>
      <dgm:spPr/>
    </dgm:pt>
    <dgm:pt modelId="{6B4CDBF4-16EB-45E5-8389-B82C9FA000FE}" type="pres">
      <dgm:prSet presAssocID="{D54D1637-02DF-4CAC-B987-9A14644801CE}" presName="text" presStyleLbl="fgAcc0" presStyleIdx="1" presStyleCnt="2">
        <dgm:presLayoutVars>
          <dgm:chPref val="3"/>
        </dgm:presLayoutVars>
      </dgm:prSet>
      <dgm:spPr/>
    </dgm:pt>
    <dgm:pt modelId="{25616DEB-92BA-4690-8A65-4DFE81A376AF}" type="pres">
      <dgm:prSet presAssocID="{D54D1637-02DF-4CAC-B987-9A14644801CE}" presName="hierChild2" presStyleCnt="0"/>
      <dgm:spPr/>
    </dgm:pt>
  </dgm:ptLst>
  <dgm:cxnLst>
    <dgm:cxn modelId="{0A7E6E30-6F65-435B-AF09-0A7461557A6D}" type="presOf" srcId="{2453C174-9FA3-44ED-A460-1E90693635C7}" destId="{F9705774-A343-4709-A8B7-C7D973C354E5}" srcOrd="0" destOrd="0" presId="urn:microsoft.com/office/officeart/2005/8/layout/hierarchy1"/>
    <dgm:cxn modelId="{803FD377-8F3A-4CF0-BB0F-0B5288D7094F}" type="presOf" srcId="{D54D1637-02DF-4CAC-B987-9A14644801CE}" destId="{6B4CDBF4-16EB-45E5-8389-B82C9FA000FE}" srcOrd="0" destOrd="0" presId="urn:microsoft.com/office/officeart/2005/8/layout/hierarchy1"/>
    <dgm:cxn modelId="{71CF727F-A926-4AAD-A9D6-8793B17C3643}" srcId="{B67BE5CF-4674-48D5-BC9F-964FB5D44804}" destId="{D54D1637-02DF-4CAC-B987-9A14644801CE}" srcOrd="1" destOrd="0" parTransId="{7911CCE8-1474-48F5-8AE8-BD75DB1947A7}" sibTransId="{62B12B3E-1446-4CE7-A117-D3D80E9F9D02}"/>
    <dgm:cxn modelId="{46481693-96D8-4BB6-8EDB-6A8D55AE0901}" srcId="{B67BE5CF-4674-48D5-BC9F-964FB5D44804}" destId="{2453C174-9FA3-44ED-A460-1E90693635C7}" srcOrd="0" destOrd="0" parTransId="{BD240092-C21F-4BAF-A5B4-8CF7B49B7EED}" sibTransId="{AE340F52-4AD3-430F-ADAF-B4C42A597678}"/>
    <dgm:cxn modelId="{E38EDEE5-BDEB-49F6-ADE7-0061A507B3F5}" type="presOf" srcId="{B67BE5CF-4674-48D5-BC9F-964FB5D44804}" destId="{80A30C12-2C16-44F9-A0C2-04C22C27D646}" srcOrd="0" destOrd="0" presId="urn:microsoft.com/office/officeart/2005/8/layout/hierarchy1"/>
    <dgm:cxn modelId="{A8DA4BFE-541A-4EE3-A63A-4A4AD19F6B82}" type="presParOf" srcId="{80A30C12-2C16-44F9-A0C2-04C22C27D646}" destId="{F2C9802D-5510-4BCC-AB9B-E4BFB895819D}" srcOrd="0" destOrd="0" presId="urn:microsoft.com/office/officeart/2005/8/layout/hierarchy1"/>
    <dgm:cxn modelId="{916A26C5-6A26-4F51-B800-5576E57C7721}" type="presParOf" srcId="{F2C9802D-5510-4BCC-AB9B-E4BFB895819D}" destId="{0B71483B-BE5A-4FEB-BBAB-8DBC04C95CBF}" srcOrd="0" destOrd="0" presId="urn:microsoft.com/office/officeart/2005/8/layout/hierarchy1"/>
    <dgm:cxn modelId="{E0ED1A91-916F-467C-A3DC-03782A62CAA5}" type="presParOf" srcId="{0B71483B-BE5A-4FEB-BBAB-8DBC04C95CBF}" destId="{7A40D7D1-3693-4549-BF4A-02FB06C295A5}" srcOrd="0" destOrd="0" presId="urn:microsoft.com/office/officeart/2005/8/layout/hierarchy1"/>
    <dgm:cxn modelId="{892056F9-E9C2-4401-986E-FD94B7B98348}" type="presParOf" srcId="{0B71483B-BE5A-4FEB-BBAB-8DBC04C95CBF}" destId="{F9705774-A343-4709-A8B7-C7D973C354E5}" srcOrd="1" destOrd="0" presId="urn:microsoft.com/office/officeart/2005/8/layout/hierarchy1"/>
    <dgm:cxn modelId="{1963E0B3-9946-4E18-8880-D7248EF10067}" type="presParOf" srcId="{F2C9802D-5510-4BCC-AB9B-E4BFB895819D}" destId="{720038D2-7ABC-46D7-8039-9DBE0AB03673}" srcOrd="1" destOrd="0" presId="urn:microsoft.com/office/officeart/2005/8/layout/hierarchy1"/>
    <dgm:cxn modelId="{18D5A7E8-1812-41F8-A49E-DD4351195796}" type="presParOf" srcId="{80A30C12-2C16-44F9-A0C2-04C22C27D646}" destId="{B047328C-DD7D-4BCB-A9A1-76934B21378B}" srcOrd="1" destOrd="0" presId="urn:microsoft.com/office/officeart/2005/8/layout/hierarchy1"/>
    <dgm:cxn modelId="{53C83C19-F138-4640-BEFA-E0CF4C883A12}" type="presParOf" srcId="{B047328C-DD7D-4BCB-A9A1-76934B21378B}" destId="{4397949F-DB11-414C-901C-C2E95F90961B}" srcOrd="0" destOrd="0" presId="urn:microsoft.com/office/officeart/2005/8/layout/hierarchy1"/>
    <dgm:cxn modelId="{4E60D24E-28BA-4219-B6D5-4543EBEDB57E}" type="presParOf" srcId="{4397949F-DB11-414C-901C-C2E95F90961B}" destId="{FA66D28E-EE13-4627-B9EC-598E978E56FA}" srcOrd="0" destOrd="0" presId="urn:microsoft.com/office/officeart/2005/8/layout/hierarchy1"/>
    <dgm:cxn modelId="{E2D5079D-D4AF-4748-848A-83C42328A7E0}" type="presParOf" srcId="{4397949F-DB11-414C-901C-C2E95F90961B}" destId="{6B4CDBF4-16EB-45E5-8389-B82C9FA000FE}" srcOrd="1" destOrd="0" presId="urn:microsoft.com/office/officeart/2005/8/layout/hierarchy1"/>
    <dgm:cxn modelId="{744CB833-9C60-4378-8C73-BD635A07E6E8}" type="presParOf" srcId="{B047328C-DD7D-4BCB-A9A1-76934B21378B}" destId="{25616DEB-92BA-4690-8A65-4DFE81A376A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31422-0605-4D35-88F1-9DF6A5C0C379}">
      <dsp:nvSpPr>
        <dsp:cNvPr id="0" name=""/>
        <dsp:cNvSpPr/>
      </dsp:nvSpPr>
      <dsp:spPr>
        <a:xfrm>
          <a:off x="2467556" y="1224950"/>
          <a:ext cx="535525" cy="91440"/>
        </a:xfrm>
        <a:custGeom>
          <a:avLst/>
          <a:gdLst/>
          <a:ahLst/>
          <a:cxnLst/>
          <a:rect l="0" t="0" r="0" b="0"/>
          <a:pathLst>
            <a:path>
              <a:moveTo>
                <a:pt x="0" y="45720"/>
              </a:moveTo>
              <a:lnTo>
                <a:pt x="535525"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latin typeface="Calibri" panose="020F0502020204030204" pitchFamily="34" charset="0"/>
            <a:ea typeface="Calibri" panose="020F0502020204030204" pitchFamily="34" charset="0"/>
            <a:cs typeface="Calibri" panose="020F0502020204030204" pitchFamily="34" charset="0"/>
          </a:endParaRPr>
        </a:p>
      </dsp:txBody>
      <dsp:txXfrm>
        <a:off x="2721165" y="1267837"/>
        <a:ext cx="28306" cy="5666"/>
      </dsp:txXfrm>
    </dsp:sp>
    <dsp:sp modelId="{0961DD1F-A407-4296-B7D9-CA3E8D8F3A46}">
      <dsp:nvSpPr>
        <dsp:cNvPr id="0" name=""/>
        <dsp:cNvSpPr/>
      </dsp:nvSpPr>
      <dsp:spPr>
        <a:xfrm>
          <a:off x="7942" y="532246"/>
          <a:ext cx="2461413" cy="147684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11" tIns="126603" rIns="120611" bIns="126603" numCol="1" spcCol="1270" anchor="ctr" anchorCtr="0">
          <a:noAutofit/>
        </a:bodyPr>
        <a:lstStyle/>
        <a:p>
          <a:pPr marL="0" lvl="0" indent="0" algn="ctr" defTabSz="889000">
            <a:lnSpc>
              <a:spcPct val="90000"/>
            </a:lnSpc>
            <a:spcBef>
              <a:spcPct val="0"/>
            </a:spcBef>
            <a:spcAft>
              <a:spcPct val="35000"/>
            </a:spcAft>
            <a:buNone/>
          </a:pPr>
          <a:r>
            <a:rPr lang="af-ZA" sz="2000" kern="1200" dirty="0"/>
            <a:t>Definieer die volgende konsepte: doelwitte en doelwitstelling</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7942" y="532246"/>
        <a:ext cx="2461413" cy="1476848"/>
      </dsp:txXfrm>
    </dsp:sp>
    <dsp:sp modelId="{917E5A55-A33F-4BAE-9CC1-845D0E8E4DDC}">
      <dsp:nvSpPr>
        <dsp:cNvPr id="0" name=""/>
        <dsp:cNvSpPr/>
      </dsp:nvSpPr>
      <dsp:spPr>
        <a:xfrm>
          <a:off x="5495094" y="1224950"/>
          <a:ext cx="535525" cy="91440"/>
        </a:xfrm>
        <a:custGeom>
          <a:avLst/>
          <a:gdLst/>
          <a:ahLst/>
          <a:cxnLst/>
          <a:rect l="0" t="0" r="0" b="0"/>
          <a:pathLst>
            <a:path>
              <a:moveTo>
                <a:pt x="0" y="45720"/>
              </a:moveTo>
              <a:lnTo>
                <a:pt x="535525" y="45720"/>
              </a:lnTo>
            </a:path>
          </a:pathLst>
        </a:custGeom>
        <a:noFill/>
        <a:ln w="9525" cap="flat" cmpd="sng" algn="ctr">
          <a:solidFill>
            <a:schemeClr val="accent2">
              <a:hueOff val="-32638"/>
              <a:satOff val="-1886"/>
              <a:lumOff val="258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latin typeface="Calibri" panose="020F0502020204030204" pitchFamily="34" charset="0"/>
            <a:ea typeface="Calibri" panose="020F0502020204030204" pitchFamily="34" charset="0"/>
            <a:cs typeface="Calibri" panose="020F0502020204030204" pitchFamily="34" charset="0"/>
          </a:endParaRPr>
        </a:p>
      </dsp:txBody>
      <dsp:txXfrm>
        <a:off x="5748704" y="1267837"/>
        <a:ext cx="28306" cy="5666"/>
      </dsp:txXfrm>
    </dsp:sp>
    <dsp:sp modelId="{07F7EE8D-8019-44C7-A5E0-C646832AEEF1}">
      <dsp:nvSpPr>
        <dsp:cNvPr id="0" name=""/>
        <dsp:cNvSpPr/>
      </dsp:nvSpPr>
      <dsp:spPr>
        <a:xfrm>
          <a:off x="3035481" y="532246"/>
          <a:ext cx="2461413" cy="1476848"/>
        </a:xfrm>
        <a:prstGeom prst="rect">
          <a:avLst/>
        </a:prstGeom>
        <a:solidFill>
          <a:schemeClr val="accent2">
            <a:hueOff val="-27198"/>
            <a:satOff val="-1572"/>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11" tIns="126603" rIns="120611" bIns="126603" numCol="1" spcCol="1270" anchor="ctr" anchorCtr="0">
          <a:noAutofit/>
        </a:bodyPr>
        <a:lstStyle/>
        <a:p>
          <a:pPr marL="0" lvl="0" indent="0" algn="ctr" defTabSz="889000">
            <a:lnSpc>
              <a:spcPct val="90000"/>
            </a:lnSpc>
            <a:spcBef>
              <a:spcPct val="0"/>
            </a:spcBef>
            <a:spcAft>
              <a:spcPct val="35000"/>
            </a:spcAft>
            <a:buNone/>
          </a:pPr>
          <a:r>
            <a:rPr lang="en-ZA" sz="2000" kern="1200" dirty="0">
              <a:latin typeface="Calibri" panose="020F0502020204030204" pitchFamily="34" charset="0"/>
              <a:ea typeface="Calibri" panose="020F0502020204030204" pitchFamily="34" charset="0"/>
              <a:cs typeface="Calibri" panose="020F0502020204030204" pitchFamily="34" charset="0"/>
            </a:rPr>
            <a:t> </a:t>
          </a:r>
          <a:r>
            <a:rPr lang="af-ZA" sz="2000" kern="1200" dirty="0"/>
            <a:t>Identifiseer die tipes doelwitte: korttermyn, mediumtermyn, langtermyn</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3035481" y="532246"/>
        <a:ext cx="2461413" cy="1476848"/>
      </dsp:txXfrm>
    </dsp:sp>
    <dsp:sp modelId="{B28F86E7-AF6B-4A2B-92D3-ED9793CB0D7F}">
      <dsp:nvSpPr>
        <dsp:cNvPr id="0" name=""/>
        <dsp:cNvSpPr/>
      </dsp:nvSpPr>
      <dsp:spPr>
        <a:xfrm>
          <a:off x="8522633" y="1224950"/>
          <a:ext cx="535525" cy="91440"/>
        </a:xfrm>
        <a:custGeom>
          <a:avLst/>
          <a:gdLst/>
          <a:ahLst/>
          <a:cxnLst/>
          <a:rect l="0" t="0" r="0" b="0"/>
          <a:pathLst>
            <a:path>
              <a:moveTo>
                <a:pt x="0" y="45720"/>
              </a:moveTo>
              <a:lnTo>
                <a:pt x="535525" y="45720"/>
              </a:lnTo>
            </a:path>
          </a:pathLst>
        </a:custGeom>
        <a:noFill/>
        <a:ln w="9525" cap="flat" cmpd="sng" algn="ctr">
          <a:solidFill>
            <a:schemeClr val="accent2">
              <a:hueOff val="-65276"/>
              <a:satOff val="-3773"/>
              <a:lumOff val="517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latin typeface="Calibri" panose="020F0502020204030204" pitchFamily="34" charset="0"/>
            <a:ea typeface="Calibri" panose="020F0502020204030204" pitchFamily="34" charset="0"/>
            <a:cs typeface="Calibri" panose="020F0502020204030204" pitchFamily="34" charset="0"/>
          </a:endParaRPr>
        </a:p>
      </dsp:txBody>
      <dsp:txXfrm>
        <a:off x="8776243" y="1267837"/>
        <a:ext cx="28306" cy="5666"/>
      </dsp:txXfrm>
    </dsp:sp>
    <dsp:sp modelId="{AFFBC402-C0AD-4AA3-9005-B4E1663A80CB}">
      <dsp:nvSpPr>
        <dsp:cNvPr id="0" name=""/>
        <dsp:cNvSpPr/>
      </dsp:nvSpPr>
      <dsp:spPr>
        <a:xfrm>
          <a:off x="6063020" y="532246"/>
          <a:ext cx="2461413" cy="1476848"/>
        </a:xfrm>
        <a:prstGeom prst="rect">
          <a:avLst/>
        </a:prstGeom>
        <a:solidFill>
          <a:schemeClr val="accent2">
            <a:hueOff val="-54397"/>
            <a:satOff val="-3144"/>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11" tIns="126603" rIns="120611" bIns="126603" numCol="1" spcCol="1270" anchor="ctr" anchorCtr="0">
          <a:noAutofit/>
        </a:bodyPr>
        <a:lstStyle/>
        <a:p>
          <a:pPr marL="0" lvl="0" indent="0" algn="ctr" defTabSz="889000">
            <a:lnSpc>
              <a:spcPct val="90000"/>
            </a:lnSpc>
            <a:spcBef>
              <a:spcPct val="0"/>
            </a:spcBef>
            <a:spcAft>
              <a:spcPct val="35000"/>
            </a:spcAft>
            <a:buNone/>
          </a:pPr>
          <a:r>
            <a:rPr lang="af-ZA" sz="2000" kern="1200" dirty="0"/>
            <a:t>Verstaan die stappe in beplanning en doelwitstelling</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6063020" y="532246"/>
        <a:ext cx="2461413" cy="1476848"/>
      </dsp:txXfrm>
    </dsp:sp>
    <dsp:sp modelId="{62847C72-BEA0-4AB7-8283-6B6FB738F7A2}">
      <dsp:nvSpPr>
        <dsp:cNvPr id="0" name=""/>
        <dsp:cNvSpPr/>
      </dsp:nvSpPr>
      <dsp:spPr>
        <a:xfrm>
          <a:off x="1238649" y="2007294"/>
          <a:ext cx="9082616" cy="535525"/>
        </a:xfrm>
        <a:custGeom>
          <a:avLst/>
          <a:gdLst/>
          <a:ahLst/>
          <a:cxnLst/>
          <a:rect l="0" t="0" r="0" b="0"/>
          <a:pathLst>
            <a:path>
              <a:moveTo>
                <a:pt x="9082616" y="0"/>
              </a:moveTo>
              <a:lnTo>
                <a:pt x="9082616" y="284862"/>
              </a:lnTo>
              <a:lnTo>
                <a:pt x="0" y="284862"/>
              </a:lnTo>
              <a:lnTo>
                <a:pt x="0" y="535525"/>
              </a:lnTo>
            </a:path>
          </a:pathLst>
        </a:custGeom>
        <a:noFill/>
        <a:ln w="9525" cap="flat" cmpd="sng" algn="ctr">
          <a:solidFill>
            <a:schemeClr val="accent2">
              <a:hueOff val="-97914"/>
              <a:satOff val="-5659"/>
              <a:lumOff val="776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latin typeface="Calibri" panose="020F0502020204030204" pitchFamily="34" charset="0"/>
            <a:ea typeface="Calibri" panose="020F0502020204030204" pitchFamily="34" charset="0"/>
            <a:cs typeface="Calibri" panose="020F0502020204030204" pitchFamily="34" charset="0"/>
          </a:endParaRPr>
        </a:p>
      </dsp:txBody>
      <dsp:txXfrm>
        <a:off x="5552451" y="2272224"/>
        <a:ext cx="455012" cy="5666"/>
      </dsp:txXfrm>
    </dsp:sp>
    <dsp:sp modelId="{9D6865D6-39FF-4801-BE87-83BAACB151E8}">
      <dsp:nvSpPr>
        <dsp:cNvPr id="0" name=""/>
        <dsp:cNvSpPr/>
      </dsp:nvSpPr>
      <dsp:spPr>
        <a:xfrm>
          <a:off x="9090558" y="532246"/>
          <a:ext cx="2461413" cy="1476848"/>
        </a:xfrm>
        <a:prstGeom prst="rect">
          <a:avLst/>
        </a:prstGeom>
        <a:solidFill>
          <a:schemeClr val="accent2">
            <a:hueOff val="-81595"/>
            <a:satOff val="-4716"/>
            <a:lumOff val="6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11" tIns="126603" rIns="120611" bIns="126603" numCol="1" spcCol="1270" anchor="ctr" anchorCtr="0">
          <a:noAutofit/>
        </a:bodyPr>
        <a:lstStyle/>
        <a:p>
          <a:pPr marL="0" lvl="0" indent="0" algn="ctr" defTabSz="889000">
            <a:lnSpc>
              <a:spcPct val="90000"/>
            </a:lnSpc>
            <a:spcBef>
              <a:spcPct val="0"/>
            </a:spcBef>
            <a:spcAft>
              <a:spcPct val="35000"/>
            </a:spcAft>
            <a:buNone/>
          </a:pPr>
          <a:r>
            <a:rPr lang="af-ZA" sz="2000" kern="1200" dirty="0"/>
            <a:t>Evalueer die belangrikheid daarvan om lewensdoelwitte te prioritiseer </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9090558" y="532246"/>
        <a:ext cx="2461413" cy="1476848"/>
      </dsp:txXfrm>
    </dsp:sp>
    <dsp:sp modelId="{783BF1C6-6A3C-4059-A34C-8811660C954F}">
      <dsp:nvSpPr>
        <dsp:cNvPr id="0" name=""/>
        <dsp:cNvSpPr/>
      </dsp:nvSpPr>
      <dsp:spPr>
        <a:xfrm>
          <a:off x="2467556" y="3267924"/>
          <a:ext cx="535525" cy="91440"/>
        </a:xfrm>
        <a:custGeom>
          <a:avLst/>
          <a:gdLst/>
          <a:ahLst/>
          <a:cxnLst/>
          <a:rect l="0" t="0" r="0" b="0"/>
          <a:pathLst>
            <a:path>
              <a:moveTo>
                <a:pt x="0" y="45720"/>
              </a:moveTo>
              <a:lnTo>
                <a:pt x="535525" y="45720"/>
              </a:lnTo>
            </a:path>
          </a:pathLst>
        </a:custGeom>
        <a:noFill/>
        <a:ln w="9525" cap="flat" cmpd="sng" algn="ctr">
          <a:solidFill>
            <a:schemeClr val="accent2">
              <a:hueOff val="-130552"/>
              <a:satOff val="-7546"/>
              <a:lumOff val="1035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latin typeface="Calibri" panose="020F0502020204030204" pitchFamily="34" charset="0"/>
            <a:ea typeface="Calibri" panose="020F0502020204030204" pitchFamily="34" charset="0"/>
            <a:cs typeface="Calibri" panose="020F0502020204030204" pitchFamily="34" charset="0"/>
          </a:endParaRPr>
        </a:p>
      </dsp:txBody>
      <dsp:txXfrm>
        <a:off x="2721165" y="3310810"/>
        <a:ext cx="28306" cy="5666"/>
      </dsp:txXfrm>
    </dsp:sp>
    <dsp:sp modelId="{1ED5D706-1F1A-49F1-BF45-7F456E76FD5A}">
      <dsp:nvSpPr>
        <dsp:cNvPr id="0" name=""/>
        <dsp:cNvSpPr/>
      </dsp:nvSpPr>
      <dsp:spPr>
        <a:xfrm>
          <a:off x="7942" y="2575220"/>
          <a:ext cx="2461413" cy="1476848"/>
        </a:xfrm>
        <a:prstGeom prst="rect">
          <a:avLst/>
        </a:prstGeom>
        <a:solidFill>
          <a:schemeClr val="accent2">
            <a:hueOff val="-108793"/>
            <a:satOff val="-6288"/>
            <a:lumOff val="862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11" tIns="126603" rIns="120611" bIns="126603" numCol="1" spcCol="1270" anchor="ctr" anchorCtr="0">
          <a:noAutofit/>
        </a:bodyPr>
        <a:lstStyle/>
        <a:p>
          <a:pPr marL="0" lvl="0" indent="0" algn="ctr" defTabSz="889000">
            <a:lnSpc>
              <a:spcPct val="90000"/>
            </a:lnSpc>
            <a:spcBef>
              <a:spcPct val="0"/>
            </a:spcBef>
            <a:spcAft>
              <a:spcPct val="35000"/>
            </a:spcAft>
            <a:buNone/>
          </a:pPr>
          <a:r>
            <a:rPr lang="af-ZA" sz="2000" kern="1200" dirty="0"/>
            <a:t>Pas probleemoplossings-vaardighede in die konteks van doelwitstelling toe</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7942" y="2575220"/>
        <a:ext cx="2461413" cy="1476848"/>
      </dsp:txXfrm>
    </dsp:sp>
    <dsp:sp modelId="{F9FD5E81-FBB9-490D-B2EC-9A1A42B2479B}">
      <dsp:nvSpPr>
        <dsp:cNvPr id="0" name=""/>
        <dsp:cNvSpPr/>
      </dsp:nvSpPr>
      <dsp:spPr>
        <a:xfrm>
          <a:off x="5495094" y="3267924"/>
          <a:ext cx="535525" cy="91440"/>
        </a:xfrm>
        <a:custGeom>
          <a:avLst/>
          <a:gdLst/>
          <a:ahLst/>
          <a:cxnLst/>
          <a:rect l="0" t="0" r="0" b="0"/>
          <a:pathLst>
            <a:path>
              <a:moveTo>
                <a:pt x="0" y="45720"/>
              </a:moveTo>
              <a:lnTo>
                <a:pt x="535525" y="45720"/>
              </a:lnTo>
            </a:path>
          </a:pathLst>
        </a:custGeom>
        <a:noFill/>
        <a:ln w="9525" cap="flat" cmpd="sng" algn="ctr">
          <a:solidFill>
            <a:schemeClr val="accent2">
              <a:hueOff val="-163190"/>
              <a:satOff val="-9432"/>
              <a:lumOff val="1294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latin typeface="Calibri" panose="020F0502020204030204" pitchFamily="34" charset="0"/>
            <a:ea typeface="Calibri" panose="020F0502020204030204" pitchFamily="34" charset="0"/>
            <a:cs typeface="Calibri" panose="020F0502020204030204" pitchFamily="34" charset="0"/>
          </a:endParaRPr>
        </a:p>
      </dsp:txBody>
      <dsp:txXfrm>
        <a:off x="5748704" y="3310810"/>
        <a:ext cx="28306" cy="5666"/>
      </dsp:txXfrm>
    </dsp:sp>
    <dsp:sp modelId="{1CCCE0EC-FB7B-4D73-91AD-5F864F1DD64B}">
      <dsp:nvSpPr>
        <dsp:cNvPr id="0" name=""/>
        <dsp:cNvSpPr/>
      </dsp:nvSpPr>
      <dsp:spPr>
        <a:xfrm>
          <a:off x="3035481" y="2575220"/>
          <a:ext cx="2461413" cy="1476848"/>
        </a:xfrm>
        <a:prstGeom prst="rect">
          <a:avLst/>
        </a:prstGeom>
        <a:solidFill>
          <a:schemeClr val="accent2">
            <a:hueOff val="-135992"/>
            <a:satOff val="-7860"/>
            <a:lumOff val="10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11" tIns="126603" rIns="120611" bIns="126603" numCol="1" spcCol="1270" anchor="ctr" anchorCtr="0">
          <a:noAutofit/>
        </a:bodyPr>
        <a:lstStyle/>
        <a:p>
          <a:pPr marL="0" lvl="0" indent="0" algn="ctr" defTabSz="889000">
            <a:lnSpc>
              <a:spcPct val="90000"/>
            </a:lnSpc>
            <a:spcBef>
              <a:spcPct val="0"/>
            </a:spcBef>
            <a:spcAft>
              <a:spcPct val="35000"/>
            </a:spcAft>
            <a:buNone/>
          </a:pPr>
          <a:r>
            <a:rPr lang="af-ZA" sz="2000" kern="1200" dirty="0"/>
            <a:t>Analiseer die verhouding tussen persoonlike waardes, keuses en doelwitstelling </a:t>
          </a:r>
          <a:endParaRPr lang="en-US" sz="2000" kern="1200" dirty="0">
            <a:latin typeface="Calibri" panose="020F0502020204030204" pitchFamily="34" charset="0"/>
            <a:ea typeface="Calibri" panose="020F0502020204030204" pitchFamily="34" charset="0"/>
            <a:cs typeface="Calibri" panose="020F0502020204030204" pitchFamily="34" charset="0"/>
          </a:endParaRPr>
        </a:p>
      </dsp:txBody>
      <dsp:txXfrm>
        <a:off x="3035481" y="2575220"/>
        <a:ext cx="2461413" cy="1476848"/>
      </dsp:txXfrm>
    </dsp:sp>
    <dsp:sp modelId="{872D2CB0-153B-4818-BAA9-18E476438981}">
      <dsp:nvSpPr>
        <dsp:cNvPr id="0" name=""/>
        <dsp:cNvSpPr/>
      </dsp:nvSpPr>
      <dsp:spPr>
        <a:xfrm>
          <a:off x="6063020" y="2575220"/>
          <a:ext cx="2461413" cy="1476848"/>
        </a:xfrm>
        <a:prstGeom prst="rect">
          <a:avLst/>
        </a:prstGeom>
        <a:solidFill>
          <a:schemeClr val="accent2">
            <a:hueOff val="-163190"/>
            <a:satOff val="-9432"/>
            <a:lumOff val="12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11" tIns="126603" rIns="120611" bIns="126603" numCol="1" spcCol="1270" anchor="ctr" anchorCtr="0">
          <a:noAutofit/>
        </a:bodyPr>
        <a:lstStyle/>
        <a:p>
          <a:pPr marL="0" lvl="0" indent="0" algn="ctr" defTabSz="800100">
            <a:lnSpc>
              <a:spcPct val="90000"/>
            </a:lnSpc>
            <a:spcBef>
              <a:spcPct val="0"/>
            </a:spcBef>
            <a:spcAft>
              <a:spcPct val="35000"/>
            </a:spcAft>
            <a:buNone/>
          </a:pPr>
          <a:r>
            <a:rPr lang="af-ZA" sz="1800" kern="1200" dirty="0"/>
            <a:t>Verstaan die rol van deursettingsvermoë en volharding in die konteks van doelwitte</a:t>
          </a:r>
          <a:endParaRPr lang="en-US" sz="1800" kern="1200" dirty="0">
            <a:latin typeface="Calibri" panose="020F0502020204030204" pitchFamily="34" charset="0"/>
            <a:ea typeface="Calibri" panose="020F0502020204030204" pitchFamily="34" charset="0"/>
            <a:cs typeface="Calibri" panose="020F0502020204030204" pitchFamily="34" charset="0"/>
          </a:endParaRPr>
        </a:p>
      </dsp:txBody>
      <dsp:txXfrm>
        <a:off x="6063020" y="2575220"/>
        <a:ext cx="2461413" cy="1476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7EEAA2-3E35-4434-BF23-A8BEB66F675E}">
      <dsp:nvSpPr>
        <dsp:cNvPr id="0" name=""/>
        <dsp:cNvSpPr/>
      </dsp:nvSpPr>
      <dsp:spPr>
        <a:xfrm>
          <a:off x="1953914" y="357248"/>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6A358B-9640-47C3-9C82-D531E574FBE7}">
      <dsp:nvSpPr>
        <dsp:cNvPr id="0" name=""/>
        <dsp:cNvSpPr/>
      </dsp:nvSpPr>
      <dsp:spPr>
        <a:xfrm>
          <a:off x="765914" y="2823056"/>
          <a:ext cx="432000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GB" sz="2400" b="1" kern="1200" dirty="0" err="1">
              <a:latin typeface="Calibri" panose="020F0502020204030204" pitchFamily="34" charset="0"/>
              <a:ea typeface="Calibri" panose="020F0502020204030204" pitchFamily="34" charset="0"/>
              <a:cs typeface="Calibri" panose="020F0502020204030204" pitchFamily="34" charset="0"/>
            </a:rPr>
            <a:t>Lewensdoelwitte</a:t>
          </a:r>
          <a:r>
            <a:rPr lang="en-GB" sz="2400" b="1" kern="1200" dirty="0">
              <a:latin typeface="Calibri" panose="020F0502020204030204" pitchFamily="34" charset="0"/>
              <a:ea typeface="Calibri" panose="020F0502020204030204" pitchFamily="34" charset="0"/>
              <a:cs typeface="Calibri" panose="020F0502020204030204" pitchFamily="34" charset="0"/>
            </a:rPr>
            <a:t>:</a:t>
          </a:r>
          <a:r>
            <a:rPr lang="en-GB" sz="2400" kern="1200" dirty="0">
              <a:latin typeface="Calibri" panose="020F0502020204030204" pitchFamily="34" charset="0"/>
              <a:ea typeface="Calibri" panose="020F0502020204030204" pitchFamily="34" charset="0"/>
              <a:cs typeface="Calibri" panose="020F0502020204030204" pitchFamily="34" charset="0"/>
            </a:rPr>
            <a:t> </a:t>
          </a:r>
          <a:r>
            <a:rPr lang="nl-NL" sz="2400" kern="1200" dirty="0">
              <a:latin typeface="Calibri" panose="020F0502020204030204" pitchFamily="34" charset="0"/>
              <a:ea typeface="Calibri" panose="020F0502020204030204" pitchFamily="34" charset="0"/>
              <a:cs typeface="Calibri" panose="020F0502020204030204" pitchFamily="34" charset="0"/>
            </a:rPr>
            <a:t>Die betekenisvolle prestasies waarna jy in jou lewe wil streef.</a:t>
          </a:r>
          <a:endParaRPr lang="en-US" sz="2400" kern="1200" dirty="0">
            <a:latin typeface="Calibri" panose="020F0502020204030204" pitchFamily="34" charset="0"/>
            <a:ea typeface="Calibri" panose="020F0502020204030204" pitchFamily="34" charset="0"/>
            <a:cs typeface="Calibri" panose="020F0502020204030204" pitchFamily="34" charset="0"/>
          </a:endParaRPr>
        </a:p>
      </dsp:txBody>
      <dsp:txXfrm>
        <a:off x="765914" y="2823056"/>
        <a:ext cx="4320000" cy="1012500"/>
      </dsp:txXfrm>
    </dsp:sp>
    <dsp:sp modelId="{B8907A63-620C-4147-B27C-6E2D8F727EE7}">
      <dsp:nvSpPr>
        <dsp:cNvPr id="0" name=""/>
        <dsp:cNvSpPr/>
      </dsp:nvSpPr>
      <dsp:spPr>
        <a:xfrm>
          <a:off x="7029914" y="357248"/>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F90C505-001E-40BA-8437-B58A389DD032}">
      <dsp:nvSpPr>
        <dsp:cNvPr id="0" name=""/>
        <dsp:cNvSpPr/>
      </dsp:nvSpPr>
      <dsp:spPr>
        <a:xfrm>
          <a:off x="5841914" y="2823056"/>
          <a:ext cx="432000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GB" sz="2400" b="1" kern="1200" dirty="0" err="1">
              <a:latin typeface="Calibri" panose="020F0502020204030204" pitchFamily="34" charset="0"/>
              <a:ea typeface="Calibri" panose="020F0502020204030204" pitchFamily="34" charset="0"/>
              <a:cs typeface="Calibri" panose="020F0502020204030204" pitchFamily="34" charset="0"/>
            </a:rPr>
            <a:t>Doelwitstelling</a:t>
          </a:r>
          <a:r>
            <a:rPr lang="en-GB" sz="2400" b="1" kern="1200" dirty="0">
              <a:latin typeface="Calibri" panose="020F0502020204030204" pitchFamily="34" charset="0"/>
              <a:ea typeface="Calibri" panose="020F0502020204030204" pitchFamily="34" charset="0"/>
              <a:cs typeface="Calibri" panose="020F0502020204030204" pitchFamily="34" charset="0"/>
            </a:rPr>
            <a:t>:</a:t>
          </a:r>
          <a:r>
            <a:rPr lang="en-GB" sz="2400" kern="1200" dirty="0">
              <a:latin typeface="Calibri" panose="020F0502020204030204" pitchFamily="34" charset="0"/>
              <a:ea typeface="Calibri" panose="020F0502020204030204" pitchFamily="34" charset="0"/>
              <a:cs typeface="Calibri" panose="020F0502020204030204" pitchFamily="34" charset="0"/>
            </a:rPr>
            <a:t> </a:t>
          </a:r>
          <a:r>
            <a:rPr lang="nl-NL" sz="2400" kern="1200" dirty="0">
              <a:latin typeface="Calibri" panose="020F0502020204030204" pitchFamily="34" charset="0"/>
              <a:ea typeface="Calibri" panose="020F0502020204030204" pitchFamily="34" charset="0"/>
              <a:cs typeface="Calibri" panose="020F0502020204030204" pitchFamily="34" charset="0"/>
            </a:rPr>
            <a:t>Om te identifiseer wat jy wil bereik en die stappe te beplan om dit te bereik.</a:t>
          </a:r>
          <a:endParaRPr lang="en-US" sz="2400" kern="1200" dirty="0">
            <a:latin typeface="Calibri" panose="020F0502020204030204" pitchFamily="34" charset="0"/>
            <a:ea typeface="Calibri" panose="020F0502020204030204" pitchFamily="34" charset="0"/>
            <a:cs typeface="Calibri" panose="020F0502020204030204" pitchFamily="34" charset="0"/>
          </a:endParaRPr>
        </a:p>
      </dsp:txBody>
      <dsp:txXfrm>
        <a:off x="5841914" y="2823056"/>
        <a:ext cx="4320000" cy="101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26F35E-305E-4FA3-8825-A9C0190BBAD9}">
      <dsp:nvSpPr>
        <dsp:cNvPr id="0" name=""/>
        <dsp:cNvSpPr/>
      </dsp:nvSpPr>
      <dsp:spPr>
        <a:xfrm>
          <a:off x="9242" y="1251698"/>
          <a:ext cx="2762398" cy="16574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f-ZA" sz="2900" b="1" i="0" kern="1200" baseline="0" dirty="0">
              <a:latin typeface="Calibri" panose="020F0502020204030204" pitchFamily="34" charset="0"/>
              <a:ea typeface="Calibri" panose="020F0502020204030204" pitchFamily="34" charset="0"/>
              <a:cs typeface="Calibri" panose="020F0502020204030204" pitchFamily="34" charset="0"/>
            </a:rPr>
            <a:t>Waardes</a:t>
          </a:r>
          <a:r>
            <a:rPr lang="af-ZA" sz="2900" b="0" i="0" kern="1200" baseline="0" dirty="0">
              <a:latin typeface="Calibri" panose="020F0502020204030204" pitchFamily="34" charset="0"/>
              <a:ea typeface="Calibri" panose="020F0502020204030204" pitchFamily="34" charset="0"/>
              <a:cs typeface="Calibri" panose="020F0502020204030204" pitchFamily="34" charset="0"/>
            </a:rPr>
            <a:t> = w</a:t>
          </a:r>
          <a:r>
            <a:rPr lang="nl-NL" sz="2900" b="0" i="0" kern="1200" baseline="0" dirty="0">
              <a:latin typeface="Calibri" panose="020F0502020204030204" pitchFamily="34" charset="0"/>
              <a:ea typeface="Calibri" panose="020F0502020204030204" pitchFamily="34" charset="0"/>
              <a:cs typeface="Calibri" panose="020F0502020204030204" pitchFamily="34" charset="0"/>
            </a:rPr>
            <a:t>at jy glo belangrik is</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57787" y="1300243"/>
        <a:ext cx="2665308" cy="1560349"/>
      </dsp:txXfrm>
    </dsp:sp>
    <dsp:sp modelId="{EB790329-10F2-44B7-8C3A-D843E79FC79E}">
      <dsp:nvSpPr>
        <dsp:cNvPr id="0" name=""/>
        <dsp:cNvSpPr/>
      </dsp:nvSpPr>
      <dsp:spPr>
        <a:xfrm>
          <a:off x="3014732" y="1737881"/>
          <a:ext cx="585628" cy="685074"/>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latin typeface="Calibri" panose="020F0502020204030204" pitchFamily="34" charset="0"/>
            <a:ea typeface="Calibri" panose="020F0502020204030204" pitchFamily="34" charset="0"/>
            <a:cs typeface="Calibri" panose="020F0502020204030204" pitchFamily="34" charset="0"/>
          </a:endParaRPr>
        </a:p>
      </dsp:txBody>
      <dsp:txXfrm>
        <a:off x="3014732" y="1874896"/>
        <a:ext cx="409940" cy="411044"/>
      </dsp:txXfrm>
    </dsp:sp>
    <dsp:sp modelId="{759F7ACD-0932-411C-BD08-1795CC115530}">
      <dsp:nvSpPr>
        <dsp:cNvPr id="0" name=""/>
        <dsp:cNvSpPr/>
      </dsp:nvSpPr>
      <dsp:spPr>
        <a:xfrm>
          <a:off x="3876600" y="1251698"/>
          <a:ext cx="2762398" cy="16574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f-ZA" sz="2900" b="1" i="0" kern="1200" baseline="0" dirty="0">
              <a:latin typeface="Calibri" panose="020F0502020204030204" pitchFamily="34" charset="0"/>
              <a:ea typeface="Calibri" panose="020F0502020204030204" pitchFamily="34" charset="0"/>
              <a:cs typeface="Calibri" panose="020F0502020204030204" pitchFamily="34" charset="0"/>
            </a:rPr>
            <a:t>Keuses</a:t>
          </a:r>
          <a:r>
            <a:rPr lang="af-ZA" sz="2900" b="0" i="0" kern="1200" baseline="0" dirty="0">
              <a:latin typeface="Calibri" panose="020F0502020204030204" pitchFamily="34" charset="0"/>
              <a:ea typeface="Calibri" panose="020F0502020204030204" pitchFamily="34" charset="0"/>
              <a:cs typeface="Calibri" panose="020F0502020204030204" pitchFamily="34" charset="0"/>
            </a:rPr>
            <a:t> = d</a:t>
          </a:r>
          <a:r>
            <a:rPr lang="nl-NL" sz="2900" b="0" i="0" kern="1200" baseline="0" dirty="0">
              <a:latin typeface="Calibri" panose="020F0502020204030204" pitchFamily="34" charset="0"/>
              <a:ea typeface="Calibri" panose="020F0502020204030204" pitchFamily="34" charset="0"/>
              <a:cs typeface="Calibri" panose="020F0502020204030204" pitchFamily="34" charset="0"/>
            </a:rPr>
            <a:t>aaglikse aksies wat jy neem</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3925145" y="1300243"/>
        <a:ext cx="2665308" cy="1560349"/>
      </dsp:txXfrm>
    </dsp:sp>
    <dsp:sp modelId="{7E00C6E9-7F6B-4D8B-B9F8-066DCDDB3741}">
      <dsp:nvSpPr>
        <dsp:cNvPr id="0" name=""/>
        <dsp:cNvSpPr/>
      </dsp:nvSpPr>
      <dsp:spPr>
        <a:xfrm>
          <a:off x="6882090" y="1737881"/>
          <a:ext cx="585628" cy="685074"/>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latin typeface="Calibri" panose="020F0502020204030204" pitchFamily="34" charset="0"/>
            <a:ea typeface="Calibri" panose="020F0502020204030204" pitchFamily="34" charset="0"/>
            <a:cs typeface="Calibri" panose="020F0502020204030204" pitchFamily="34" charset="0"/>
          </a:endParaRPr>
        </a:p>
      </dsp:txBody>
      <dsp:txXfrm>
        <a:off x="6882090" y="1874896"/>
        <a:ext cx="409940" cy="411044"/>
      </dsp:txXfrm>
    </dsp:sp>
    <dsp:sp modelId="{91A14273-70E1-43B2-B387-76777C6BBA51}">
      <dsp:nvSpPr>
        <dsp:cNvPr id="0" name=""/>
        <dsp:cNvSpPr/>
      </dsp:nvSpPr>
      <dsp:spPr>
        <a:xfrm>
          <a:off x="7743958" y="1251698"/>
          <a:ext cx="2762398" cy="16574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af-ZA" sz="2900" b="1" i="0" kern="1200" baseline="0" dirty="0">
              <a:latin typeface="Calibri" panose="020F0502020204030204" pitchFamily="34" charset="0"/>
              <a:ea typeface="Calibri" panose="020F0502020204030204" pitchFamily="34" charset="0"/>
              <a:cs typeface="Calibri" panose="020F0502020204030204" pitchFamily="34" charset="0"/>
            </a:rPr>
            <a:t>Doelwitte</a:t>
          </a:r>
          <a:r>
            <a:rPr lang="af-ZA" sz="2900" b="0" i="0" kern="1200" baseline="0" dirty="0">
              <a:latin typeface="Calibri" panose="020F0502020204030204" pitchFamily="34" charset="0"/>
              <a:ea typeface="Calibri" panose="020F0502020204030204" pitchFamily="34" charset="0"/>
              <a:cs typeface="Calibri" panose="020F0502020204030204" pitchFamily="34" charset="0"/>
            </a:rPr>
            <a:t> = Wat jy wil bereik</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7792503" y="1300243"/>
        <a:ext cx="2665308" cy="15603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0D7D1-3693-4549-BF4A-02FB06C295A5}">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705774-A343-4709-A8B7-C7D973C354E5}">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af-ZA" sz="3300" b="1" i="0" kern="1200" baseline="0" dirty="0"/>
            <a:t>Volharding:</a:t>
          </a:r>
          <a:r>
            <a:rPr lang="af-ZA" sz="3300" b="0" i="0" kern="1200" baseline="0" dirty="0"/>
            <a:t> </a:t>
          </a:r>
          <a:r>
            <a:rPr lang="en-ZA" sz="3300" kern="1200" dirty="0"/>
            <a:t>Om </a:t>
          </a:r>
          <a:r>
            <a:rPr lang="en-ZA" sz="3300" kern="1200" dirty="0" err="1"/>
            <a:t>te</a:t>
          </a:r>
          <a:r>
            <a:rPr lang="en-ZA" sz="3300" kern="1200" dirty="0"/>
            <a:t> </a:t>
          </a:r>
          <a:r>
            <a:rPr lang="en-ZA" sz="3300" kern="1200" dirty="0" err="1"/>
            <a:t>besluit</a:t>
          </a:r>
          <a:r>
            <a:rPr lang="en-ZA" sz="3300" kern="1200" dirty="0"/>
            <a:t> om </a:t>
          </a:r>
          <a:r>
            <a:rPr lang="en-ZA" sz="3300" kern="1200" dirty="0" err="1"/>
            <a:t>nie</a:t>
          </a:r>
          <a:r>
            <a:rPr lang="en-ZA" sz="3300" kern="1200" dirty="0"/>
            <a:t> op </a:t>
          </a:r>
          <a:r>
            <a:rPr lang="en-ZA" sz="3300" kern="1200" dirty="0" err="1"/>
            <a:t>te</a:t>
          </a:r>
          <a:r>
            <a:rPr lang="en-ZA" sz="3300" kern="1200" dirty="0"/>
            <a:t> gee </a:t>
          </a:r>
          <a:r>
            <a:rPr lang="en-ZA" sz="3300" kern="1200" dirty="0" err="1"/>
            <a:t>nie</a:t>
          </a:r>
          <a:r>
            <a:rPr lang="en-ZA" sz="3300" kern="1200" dirty="0"/>
            <a:t>. </a:t>
          </a:r>
          <a:endParaRPr lang="en-US" sz="3300" kern="1200" dirty="0"/>
        </a:p>
      </dsp:txBody>
      <dsp:txXfrm>
        <a:off x="608661" y="692298"/>
        <a:ext cx="4508047" cy="2799040"/>
      </dsp:txXfrm>
    </dsp:sp>
    <dsp:sp modelId="{FA66D28E-EE13-4627-B9EC-598E978E56FA}">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4CDBF4-16EB-45E5-8389-B82C9FA000FE}">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af-ZA" sz="3300" b="1" i="0" kern="1200" baseline="0" dirty="0"/>
            <a:t>Deursettingsvermoë:</a:t>
          </a:r>
          <a:r>
            <a:rPr lang="af-ZA" sz="3300" b="0" i="0" kern="1200" baseline="0" dirty="0"/>
            <a:t> Om </a:t>
          </a:r>
          <a:r>
            <a:rPr lang="nl-NL" sz="3300" b="0" i="0" kern="1200" baseline="0" dirty="0"/>
            <a:t>voort te gaan selfs wanneer iets moeilik is.</a:t>
          </a:r>
          <a:endParaRPr lang="en-US" sz="3300" kern="1200" dirty="0"/>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buClr>
                <a:srgbClr val="000000"/>
              </a:buClr>
              <a:buFont typeface="Calibri" panose="020F0502020204030204" pitchFamily="34" charset="0"/>
              <a:buChar char="•"/>
            </a:pPr>
            <a:r>
              <a:rPr lang="af-ZA" sz="11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Nota aan die onderwyser: </a:t>
            </a: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Aangesien dit die eerste les van die jaar is, word die eerste paar minute aan ’n “leer-my-ken”-aktiwiteit afgestaan. Hierdie drie SS-lesse sal ’n kombinasie van individuele, paar- en groepaktiwiteite insluit. Dit word aanbeveel dat leerders die lesreeks in groepe van ses voltooi.</a:t>
            </a:r>
            <a:endParaRPr lang="af-ZA"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buNone/>
            </a:pPr>
            <a:r>
              <a:rPr lang="af-ZA"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endParaRPr lang="af-ZA"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 </a:t>
            </a: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Goeiedag, Graad </a:t>
            </a:r>
            <a:r>
              <a:rPr lang="af-ZA" sz="1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11’s</a:t>
            </a: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 welkom by ’n nuwe jaar in Lewensoriëntering. Ek hoop julle het almal ’n wonderlike vakansie gehad en is gereed om die uitdagings van hierdie nuwe jaar aan te pak. Teen hierdie tyd het verskeie onderwysers waarskynlik reeds hul verwagtinge vir die jaar met julle gedeel, en jy voel dalk reeds ’n bietjie oorweldig. Haal diep asem – jy is op die regte plek. Jy het reeds ver gekom, en hierdie jaar gaan jy nog verder groei. Lewensoriëntering sal jou vanjaar toerus met waardevolle hulpmiddels om jou te help om die jaar suksesvol te bestuur en jou voor te berei vir wat voorlê. Al wat van jou verwag word, is om betrokke te bly en oop te wees om te leer</a:t>
            </a:r>
            <a:endParaRPr lang="af-ZA"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Draai na ’n maat en deel twee emosies wat jy oor die jaar wat voorlê ervaar, en verduidelik kortliks waarom jy so voel (30 sekondes elk).</a:t>
            </a:r>
            <a:endParaRPr lang="af-ZA"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ZA"/>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2: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Vandag gaan ons kyk na doelwitte en doelwitstelling. Teen die einde van die les behoort jy die volgende te kan doen:</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Definieer die volgende konsepte: doelwitte en doelwitstelling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Identifiseer die tipes doelwitte: korttermyn, mediumtermyn, langtermyn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Verstaan die stappe in beplanning en doelwitstelling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Evalueer die belangrikheid daarvan om lewensdoelwitte te prioritiseer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Pas probleemoplossings-vaardighede in die konteks van doelwitstelling toe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Analiseer die verhouding tussen persoonlike waardes, keuses en doelwitstelling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Verstaan die rol van deursettingsvermoë en volharding in die konteks van doelwitte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4906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Calibri" panose="020F0502020204030204" pitchFamily="34" charset="0"/>
              <a:buChar char="•"/>
            </a:pPr>
            <a:r>
              <a:rPr lang="nl-NL"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3: </a:t>
            </a:r>
            <a:r>
              <a:rPr lang="nl-NL" sz="12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Kom ons begin deur 'n paar sleutelterme te definieer:</a:t>
            </a:r>
          </a:p>
          <a:p>
            <a:pPr marL="342900" lvl="0" indent="-342900">
              <a:buClr>
                <a:srgbClr val="000000"/>
              </a:buClr>
              <a:buFont typeface="Calibri" panose="020F0502020204030204" pitchFamily="34" charset="0"/>
              <a:buChar char="•"/>
            </a:pPr>
            <a:r>
              <a:rPr lang="nl-NL"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Lewensdoelwitte: </a:t>
            </a:r>
            <a:r>
              <a:rPr lang="nl-NL" sz="12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Lewensdoelwitte verwys na die groot en betekenisvolle dinge wat jy oor die loop van jou lewe wil bereik of doen, en wat rigting en betekenis aan jou lewe gee. Dit is die mikpunte waarvoor jy bereid is om hard te werk, en wat ’n blywende, positiewe verskil vir jou, jou familie en die wêreld rondom jou kan maak. Hierdie doelwitte is dikwels die rede waarom jy onthou sal word.  </a:t>
            </a:r>
          </a:p>
          <a:p>
            <a:pPr marL="342900" lvl="0" indent="-342900">
              <a:buClr>
                <a:srgbClr val="000000"/>
              </a:buClr>
              <a:buFont typeface="Calibri" panose="020F0502020204030204" pitchFamily="34" charset="0"/>
              <a:buChar char="•"/>
            </a:pPr>
            <a:r>
              <a:rPr lang="nl-NL"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Doelwitstelling: </a:t>
            </a:r>
            <a:r>
              <a:rPr lang="nl-NL" sz="12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Doelwitstelling is die proses om iets te identifiseer wat jy wil bereik en die stappe te beplan wat nodig is om dit te bereik.</a:t>
            </a:r>
            <a:br>
              <a:rPr lang="en-ZA" sz="12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endParaRPr lang="af-ZA" sz="1200" b="0" dirty="0">
              <a:effectLst/>
              <a:latin typeface="Calibri" panose="020F0502020204030204" pitchFamily="34" charset="0"/>
              <a:ea typeface="Calibri" panose="020F0502020204030204" pitchFamily="34"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3468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91" name="Google Shape;9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buClr>
                <a:srgbClr val="000000"/>
              </a:buClr>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4: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Vir jare het Disney-flieks jong kykers geïnspireer om groot te droom en te glo dat hul drome waar kan word. Kyk na die drie aanhalings op hierdie skyfie. Watter een inspireer jou die meeste?</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Leerders voltooi Vraag 1 in </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1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1 – Werkkaart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drome kan ‘n werklikheid word, maar daarvoor het ons 'n plan nodig.  Jy het ‘n doel nodig, ongeag wat jou droom is. Jy mag dalk droom om eendag een van die mees uitdagende wedlope in Suid-Afrika te voltooi, die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Comrades</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Marathon van 90 kilometer, of iets makliker, soos om te leer om 'n smaaklike ete te kook.</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Leerders voltooi Vraag 2 in </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1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1 – Werkkaart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dirty="0"/>
          </a:p>
        </p:txBody>
      </p:sp>
      <p:sp>
        <p:nvSpPr>
          <p:cNvPr id="92" name="Google Shape;9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a:extLst>
            <a:ext uri="{FF2B5EF4-FFF2-40B4-BE49-F238E27FC236}">
              <a16:creationId xmlns:a16="http://schemas.microsoft.com/office/drawing/2014/main" id="{3E668ABC-71B8-708B-16A9-8EEC92E05020}"/>
            </a:ext>
          </a:extLst>
        </p:cNvPr>
        <p:cNvGrpSpPr/>
        <p:nvPr/>
      </p:nvGrpSpPr>
      <p:grpSpPr>
        <a:xfrm>
          <a:off x="0" y="0"/>
          <a:ext cx="0" cy="0"/>
          <a:chOff x="0" y="0"/>
          <a:chExt cx="0" cy="0"/>
        </a:xfrm>
      </p:grpSpPr>
      <p:sp>
        <p:nvSpPr>
          <p:cNvPr id="90" name="Google Shape;90;p2:notes">
            <a:extLst>
              <a:ext uri="{FF2B5EF4-FFF2-40B4-BE49-F238E27FC236}">
                <a16:creationId xmlns:a16="http://schemas.microsoft.com/office/drawing/2014/main" id="{ADB6E777-CBBA-DAF7-8AB5-AACD2F70BF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91" name="Google Shape;91;p2:notes">
            <a:extLst>
              <a:ext uri="{FF2B5EF4-FFF2-40B4-BE49-F238E27FC236}">
                <a16:creationId xmlns:a16="http://schemas.microsoft.com/office/drawing/2014/main" id="{76755A46-3F89-7AF2-DD68-7C098DCA76C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lgn="just">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5: </a:t>
            </a:r>
            <a:r>
              <a:rPr lang="af-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Nota aan onderwyser: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Hierdie skyfie gebruik animasies om leerders betrokke te hou.</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Doelwitte word in drie verskillende kategorieë verdeel en word gedefinieer deur hoe lank dit sal neem om die doel te bereik. Naamlik: (</a:t>
            </a:r>
            <a:r>
              <a:rPr lang="af-ZA"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klik op die skyfie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Langtermyn doelwitte: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Doelwitte wat jy in </a:t>
            </a:r>
            <a:r>
              <a:rPr lang="af-ZA"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meer as drie jaar wil bereik</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 Voorbeeld kan wees om jou eie maatskappy binne 20 jaar te besit. (</a:t>
            </a:r>
            <a:r>
              <a:rPr lang="af-ZA"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kliek op die skyfie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Mediumtermyn doelwitte: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Doelwitte wat jy binne </a:t>
            </a:r>
            <a:r>
              <a:rPr lang="af-ZA"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 tot drie jaar wil bereik</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 Voorbeeld kan wees dat jy teen die einde van volgende jaar toelating tot ingenieurswese, by die universiteit van jou keuse, sal verkry.</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Korttermyn doelwitte: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Doelwitte wat jy binne 'n kort tyd kan bereik. Dit word gewoonlik in </a:t>
            </a:r>
            <a:r>
              <a:rPr lang="af-ZA"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minder as een jaar bereik</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 Voorbeeld kan wees dat jy in jou volgende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Wiskundetoets</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met 5% wil verbeter.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Leerders voltooi </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2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1 – Werkkaart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Antwoorde is in die </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1 – Werkkaart MEMO</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beskikbaar.</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2" name="Google Shape;92;p2:notes">
            <a:extLst>
              <a:ext uri="{FF2B5EF4-FFF2-40B4-BE49-F238E27FC236}">
                <a16:creationId xmlns:a16="http://schemas.microsoft.com/office/drawing/2014/main" id="{D6A523C8-594C-5DBC-00AD-AB3DA28F6AB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2462418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10" name="Google Shape;1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lgn="just">
              <a:buClr>
                <a:srgbClr val="000000"/>
              </a:buClr>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6: </a:t>
            </a:r>
            <a:r>
              <a:rPr lang="af-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Nota aan die onderwyser: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Hierdie skyfie gebruik animasies om leerders betrokke te hou.</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Jy moet haalbare doelwitte stel om uiteindelik teleurstelling te voorkom. Begin altyd deur jou doelwitte neer te skryf en HOE jy dit wil bereik. Op dié manier sal jy beter voorbereid wees vir moontlike struikelblokke.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Onthou jy dat jy in Graad 9 oor die SMART-metode geleer het en hoe dit jou help om jou doelwitte te bereik? Wie kan ŉ bietjie meer daaroor met die klas deel? (Gee geleentheid vir 'n reaksie.)</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Spesifiek</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Jy weet presies wat jy wil hê. Dis nie slegs 'n wens nie.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Meetbaar</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Jy kan jou vordering met die bereiking van jou doelwitte deurgaans meet.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Haalbaar</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Dit is moontlik om hierdie doelwit te bereik.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Realisties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Dit is binne jou bereik en nie onrealisties nie.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Tydig</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Jy kan hierdie doelwit bereik binne die tydraamwerk wat jy gestel het.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Clr>
                <a:srgbClr val="000000"/>
              </a:buClr>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Byvoorbeeld: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Ek gaan my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Geskiedenispunt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teen 30 Mei tot 75% verbeter deur 'n ekstra 30 minute per dag te studeer.</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Hierdie doelwit sluit al die kriteria van die SMART-metode in.</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p:txBody>
      </p:sp>
      <p:sp>
        <p:nvSpPr>
          <p:cNvPr id="111" name="Google Shape;11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buClr>
                <a:srgbClr val="000000"/>
              </a:buClr>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7: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Sodra jy 'n doelwit het, is dit nuttig om 'n 'aksieplan' te skep. Dit breek die doelwit op in kleiner, meer realistiese doelwitte met 'n tydraamwerk. Die diagram op die skyfie toon ’n padkaart wat die pad na die doelwit aandui om ’n mariene bioloog te word.</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 Aksieplan sluit die volgende vrae in: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Kliek:</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wil ek bereik? (Begin deur die doel te definieer.)</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Kliek: </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Wanneer</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wil ek dit bereik? (Sluit 'n tydraamwerk in gebaseer op realistiese navorsing)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Kliek:</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Hoe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gaan ek dit bereik? (Skryf jou moontlike mylpale (kort- en mediumtermyn doelwitte) neer.)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hierdie voorbeeld beïnvloed die doelwit drie areas van die persoon se lewe, naamlik akademies, persoonlik en sosiaal. In elke area moet ’n mylpaal bereik word om uiteindelik die langtermyndoelwit te verwesenlik. Hierdie mylpale dien as voorbeelde van mediumtermyn- en korttermyndoelwitte.</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kan sien dat die persoon weeklikse gewoontes ontwikkel het, soos om twee keer per week te swem, met die doel om binne die volgende vyf jaar ’n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duiksertifikaat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te verwerf. Hierdie vaardigheidsertifikaat kan waarde toevoeg tot die loopbaan van ’n mariene bioloog.</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Kliek: Elke subdoel het ’n tydlyn, wat gereelde evaluering moontlik maak om te bepaal of dit realisties is en of die hoofdoel, naamlik om ’n mariene bioloog te word, bereik kan word.</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0446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8: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Om na die aksieplan op die laaste skyfie te kyk, herinner my daaraan hoe die lewe soms soos ’n speletjie voel, maar sonder dat ons die reëls of speelkaarte vooraf kry.</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Het jy al ooit die fliek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Jumanji</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gesien? Elke karakter kry spesiale vermoëns (onthou, </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aangebore vermoëns/talente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is die dinge waarmee ons gebore word) of superkragte, maar hulle moet steeds hul swakpunte oorkom of nuwe </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vaardighede</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ontwikkel (die dinge wat ons mettertyd leer of ontwikkel) om die einde van die spel te bereik en te oorleef. Hierdie reis het vir elke karakter anders gelyk.</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Wat doen jy wanneer jy voor uitdagings te staan kom?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Jy mag ‘n breedvoerige plan hê om ná skool by 'n spesifieke universiteit in 'n spesifieke kursus te studeer. Maar omstandighede kan verander. Miskien verloor jou ouers hul inkomste wanneer een van hulle hul werk verloor, en skielik is daar geen geld beskikbaar vir studies nie.</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Gee jy jou doelwitte op, of gebruik jy probleemoplossingsvaardighede om 'n manier te vind om aan te hou studeer?</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71829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Calibri" panose="020F0502020204030204" pitchFamily="34"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Skyfie 9: </a:t>
            </a:r>
            <a:r>
              <a:rPr lang="af-ZA" sz="1200" dirty="0">
                <a:effectLst/>
                <a:latin typeface="Calibri" panose="020F0502020204030204" pitchFamily="34" charset="0"/>
                <a:ea typeface="Calibri" panose="020F0502020204030204" pitchFamily="34" charset="0"/>
                <a:cs typeface="Calibri" panose="020F0502020204030204" pitchFamily="34" charset="0"/>
              </a:rPr>
              <a:t>Eerstens, moet jy seker maak dat jy die </a:t>
            </a:r>
            <a:r>
              <a:rPr lang="af-ZA" sz="1200" b="1" dirty="0">
                <a:effectLst/>
                <a:latin typeface="Calibri" panose="020F0502020204030204" pitchFamily="34" charset="0"/>
                <a:ea typeface="Calibri" panose="020F0502020204030204" pitchFamily="34" charset="0"/>
                <a:cs typeface="Calibri" panose="020F0502020204030204" pitchFamily="34" charset="0"/>
              </a:rPr>
              <a:t>regte</a:t>
            </a:r>
            <a:r>
              <a:rPr lang="af-ZA" sz="1200" dirty="0">
                <a:effectLst/>
                <a:latin typeface="Calibri" panose="020F0502020204030204" pitchFamily="34" charset="0"/>
                <a:ea typeface="Calibri" panose="020F0502020204030204" pitchFamily="34" charset="0"/>
                <a:cs typeface="Calibri" panose="020F0502020204030204" pitchFamily="34" charset="0"/>
              </a:rPr>
              <a:t> </a:t>
            </a:r>
            <a:r>
              <a:rPr lang="af-ZA" sz="1200" b="1" dirty="0">
                <a:effectLst/>
                <a:latin typeface="Calibri" panose="020F0502020204030204" pitchFamily="34" charset="0"/>
                <a:ea typeface="Calibri" panose="020F0502020204030204" pitchFamily="34" charset="0"/>
                <a:cs typeface="Calibri" panose="020F0502020204030204" pitchFamily="34" charset="0"/>
              </a:rPr>
              <a:t>houding </a:t>
            </a:r>
            <a:r>
              <a:rPr lang="af-ZA" sz="1200" dirty="0">
                <a:effectLst/>
                <a:latin typeface="Calibri" panose="020F0502020204030204" pitchFamily="34" charset="0"/>
                <a:ea typeface="Calibri" panose="020F0502020204030204" pitchFamily="34" charset="0"/>
                <a:cs typeface="Calibri" panose="020F0502020204030204" pitchFamily="34" charset="0"/>
              </a:rPr>
              <a:t>het</a:t>
            </a:r>
            <a:r>
              <a:rPr lang="af-ZA" sz="1200" b="1" dirty="0">
                <a:effectLst/>
                <a:latin typeface="Calibri" panose="020F0502020204030204" pitchFamily="34" charset="0"/>
                <a:ea typeface="Calibri" panose="020F0502020204030204" pitchFamily="34" charset="0"/>
                <a:cs typeface="Calibri" panose="020F0502020204030204" pitchFamily="34" charset="0"/>
              </a:rPr>
              <a:t> </a:t>
            </a:r>
            <a:r>
              <a:rPr lang="af-ZA" sz="1200" dirty="0">
                <a:effectLst/>
                <a:latin typeface="Calibri" panose="020F0502020204030204" pitchFamily="34" charset="0"/>
                <a:ea typeface="Calibri" panose="020F0502020204030204" pitchFamily="34" charset="0"/>
                <a:cs typeface="Calibri" panose="020F0502020204030204" pitchFamily="34" charset="0"/>
              </a:rPr>
              <a:t>om die probleem te benader.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Tweedens, sal jy </a:t>
            </a:r>
            <a:r>
              <a:rPr lang="af-ZA" sz="1200" b="1" dirty="0">
                <a:effectLst/>
                <a:latin typeface="Calibri" panose="020F0502020204030204" pitchFamily="34" charset="0"/>
                <a:ea typeface="Calibri" panose="020F0502020204030204" pitchFamily="34" charset="0"/>
                <a:cs typeface="Calibri" panose="020F0502020204030204" pitchFamily="34" charset="0"/>
              </a:rPr>
              <a:t>die belangrikheid van hierdie doelwit</a:t>
            </a:r>
            <a:r>
              <a:rPr lang="af-ZA" sz="1200" dirty="0">
                <a:effectLst/>
                <a:latin typeface="Calibri" panose="020F0502020204030204" pitchFamily="34" charset="0"/>
                <a:ea typeface="Calibri" panose="020F0502020204030204" pitchFamily="34" charset="0"/>
                <a:cs typeface="Calibri" panose="020F0502020204030204" pitchFamily="34" charset="0"/>
              </a:rPr>
              <a:t> moet evalueer. Weeg dit op teen jou ander prioriteite. Verskeie faktore kan ons doelwitte beïnvloed, soos: familie, ouerskap, huwelikstatus, loopbaankeuses en verhoudings.</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Ongeag jou doelwit, moet jy besluit wat vir jou die belangrikste is op daardie stadium van jou lewe. Byvoorbeeld, jy kan dalk voor ‘n kruispad staan waar jy moet kies tussen die versorging van 'n siek ouer of om te gaan studeer.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As jy kies om jou siek ouer te sorg, beteken dit nie dat jy jou droom om te studeer prysgee nie; dit beteken net dat jy dit dalk moet uitstel omdat jy ‘n ander prioriteit het.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2628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10: </a:t>
            </a:r>
            <a:r>
              <a:rPr lang="af-ZA" sz="1200" dirty="0">
                <a:effectLst/>
                <a:latin typeface="Calibri" panose="020F0502020204030204" pitchFamily="34" charset="0"/>
                <a:ea typeface="Calibri" panose="020F0502020204030204" pitchFamily="34" charset="0"/>
                <a:cs typeface="Calibri" panose="020F0502020204030204" pitchFamily="34" charset="0"/>
              </a:rPr>
              <a:t>Om hierdie situasie op te los, moet jy jou </a:t>
            </a:r>
            <a:r>
              <a:rPr lang="af-ZA" sz="1200" b="1" dirty="0">
                <a:effectLst/>
                <a:latin typeface="Calibri" panose="020F0502020204030204" pitchFamily="34" charset="0"/>
                <a:ea typeface="Calibri" panose="020F0502020204030204" pitchFamily="34" charset="0"/>
                <a:cs typeface="Calibri" panose="020F0502020204030204" pitchFamily="34" charset="0"/>
              </a:rPr>
              <a:t>probleemoplossingsvaardighede gebruik</a:t>
            </a:r>
            <a:r>
              <a:rPr lang="af-ZA" sz="1200" dirty="0">
                <a:effectLst/>
                <a:latin typeface="Calibri" panose="020F0502020204030204" pitchFamily="34" charset="0"/>
                <a:ea typeface="Calibri" panose="020F0502020204030204" pitchFamily="34" charset="0"/>
                <a:cs typeface="Calibri" panose="020F0502020204030204" pitchFamily="34" charset="0"/>
              </a:rPr>
              <a:t>. Jy kan die LEWER-metode gebruik om jou te help.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L</a:t>
            </a:r>
            <a:r>
              <a:rPr lang="af-ZA" sz="1200" dirty="0">
                <a:effectLst/>
                <a:latin typeface="Calibri" panose="020F0502020204030204" pitchFamily="34" charset="0"/>
                <a:ea typeface="Calibri" panose="020F0502020204030204" pitchFamily="34" charset="0"/>
                <a:cs typeface="Calibri" panose="020F0502020204030204" pitchFamily="34" charset="0"/>
              </a:rPr>
              <a:t>et op: Herken dat daar ’n keuse gemaak moet word.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E</a:t>
            </a:r>
            <a:r>
              <a:rPr lang="af-ZA" sz="1200" dirty="0">
                <a:effectLst/>
                <a:latin typeface="Calibri" panose="020F0502020204030204" pitchFamily="34" charset="0"/>
                <a:ea typeface="Calibri" panose="020F0502020204030204" pitchFamily="34" charset="0"/>
                <a:cs typeface="Calibri" panose="020F0502020204030204" pitchFamily="34" charset="0"/>
              </a:rPr>
              <a:t>valueer: Watter inligting het jy nodig om die probleem op te los? Wat moet jy weet?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W</a:t>
            </a:r>
            <a:r>
              <a:rPr lang="af-ZA" sz="1200" dirty="0">
                <a:effectLst/>
                <a:latin typeface="Calibri" panose="020F0502020204030204" pitchFamily="34" charset="0"/>
                <a:ea typeface="Calibri" panose="020F0502020204030204" pitchFamily="34" charset="0"/>
                <a:cs typeface="Calibri" panose="020F0502020204030204" pitchFamily="34" charset="0"/>
              </a:rPr>
              <a:t>enke: Wat is die moontlike oplossings? Probeer om TWEE oplossings te oorweeg. Wat sou die positiewe en negatiewe impak van hierdie besluit wees?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Kies </a:t>
            </a:r>
            <a:r>
              <a:rPr lang="af-ZA" sz="1200" b="1" dirty="0">
                <a:effectLst/>
                <a:latin typeface="Calibri" panose="020F0502020204030204" pitchFamily="34" charset="0"/>
                <a:ea typeface="Calibri" panose="020F0502020204030204" pitchFamily="34" charset="0"/>
                <a:cs typeface="Calibri" panose="020F0502020204030204" pitchFamily="34" charset="0"/>
              </a:rPr>
              <a:t>E</a:t>
            </a:r>
            <a:r>
              <a:rPr lang="af-ZA" sz="1200" dirty="0">
                <a:effectLst/>
                <a:latin typeface="Calibri" panose="020F0502020204030204" pitchFamily="34" charset="0"/>
                <a:ea typeface="Calibri" panose="020F0502020204030204" pitchFamily="34" charset="0"/>
                <a:cs typeface="Calibri" panose="020F0502020204030204" pitchFamily="34" charset="0"/>
              </a:rPr>
              <a:t>en: Tree op sodra jy 'n aksieplan geëvalueer en jou keuse gemaak het. Konfronteer die probleem direk.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R</a:t>
            </a:r>
            <a:r>
              <a:rPr lang="af-ZA" sz="1200" dirty="0">
                <a:effectLst/>
                <a:latin typeface="Calibri" panose="020F0502020204030204" pitchFamily="34" charset="0"/>
                <a:ea typeface="Calibri" panose="020F0502020204030204" pitchFamily="34" charset="0"/>
                <a:cs typeface="Calibri" panose="020F0502020204030204" pitchFamily="34" charset="0"/>
              </a:rPr>
              <a:t>eageer buigsaam: Wees bereid om jou plan aan te pas wanneer dinge verander.</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Jy sal die geleentheid hê om probleemoplossingsvaardighede in </a:t>
            </a:r>
            <a:r>
              <a:rPr lang="af-ZA" sz="1200" b="1" i="1" dirty="0">
                <a:effectLst/>
                <a:latin typeface="Calibri" panose="020F0502020204030204" pitchFamily="34" charset="0"/>
                <a:ea typeface="Calibri" panose="020F0502020204030204" pitchFamily="34" charset="0"/>
                <a:cs typeface="Calibri" panose="020F0502020204030204" pitchFamily="34" charset="0"/>
              </a:rPr>
              <a:t>Aktiwiteit 3</a:t>
            </a:r>
            <a:r>
              <a:rPr lang="af-ZA" sz="1200" dirty="0">
                <a:effectLst/>
                <a:latin typeface="Calibri" panose="020F0502020204030204" pitchFamily="34" charset="0"/>
                <a:ea typeface="Calibri" panose="020F0502020204030204" pitchFamily="34" charset="0"/>
                <a:cs typeface="Calibri" panose="020F0502020204030204" pitchFamily="34" charset="0"/>
              </a:rPr>
              <a:t> (</a:t>
            </a:r>
            <a:r>
              <a:rPr lang="af-ZA" sz="1200" b="1" i="1" u="sng" dirty="0">
                <a:effectLst/>
                <a:latin typeface="Calibri" panose="020F0502020204030204" pitchFamily="34" charset="0"/>
                <a:ea typeface="Calibri" panose="020F0502020204030204" pitchFamily="34" charset="0"/>
                <a:cs typeface="Calibri" panose="020F0502020204030204" pitchFamily="34" charset="0"/>
              </a:rPr>
              <a:t>Les 1 – Werkkaart</a:t>
            </a:r>
            <a:r>
              <a:rPr lang="af-ZA" sz="1200" dirty="0">
                <a:effectLst/>
                <a:latin typeface="Calibri" panose="020F0502020204030204" pitchFamily="34" charset="0"/>
                <a:ea typeface="Calibri" panose="020F0502020204030204" pitchFamily="34" charset="0"/>
                <a:cs typeface="Calibri" panose="020F0502020204030204" pitchFamily="34" charset="0"/>
              </a:rPr>
              <a:t>)</a:t>
            </a:r>
            <a:r>
              <a:rPr lang="af-ZA" sz="1200" b="1" i="1" dirty="0">
                <a:effectLst/>
                <a:latin typeface="Calibri" panose="020F0502020204030204" pitchFamily="34" charset="0"/>
                <a:ea typeface="Calibri" panose="020F0502020204030204" pitchFamily="34" charset="0"/>
                <a:cs typeface="Calibri" panose="020F0502020204030204" pitchFamily="34" charset="0"/>
              </a:rPr>
              <a:t> </a:t>
            </a:r>
            <a:r>
              <a:rPr lang="af-ZA" sz="1200" dirty="0">
                <a:effectLst/>
                <a:latin typeface="Calibri" panose="020F0502020204030204" pitchFamily="34" charset="0"/>
                <a:ea typeface="Calibri" panose="020F0502020204030204" pitchFamily="34" charset="0"/>
                <a:cs typeface="Calibri" panose="020F0502020204030204" pitchFamily="34" charset="0"/>
              </a:rPr>
              <a:t>vir huiswerk te oefen.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Clr>
                <a:srgbClr val="000000"/>
              </a:buClr>
              <a:buFont typeface="Calibri" panose="020F0502020204030204" pitchFamily="34"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Antwoorde is beskikbaar in die </a:t>
            </a:r>
            <a:r>
              <a:rPr lang="af-ZA" sz="1200" b="1" i="1" u="sng" dirty="0">
                <a:effectLst/>
                <a:latin typeface="Calibri" panose="020F0502020204030204" pitchFamily="34" charset="0"/>
                <a:ea typeface="Calibri" panose="020F0502020204030204" pitchFamily="34" charset="0"/>
                <a:cs typeface="Calibri" panose="020F0502020204030204" pitchFamily="34" charset="0"/>
              </a:rPr>
              <a:t>Les 1 – Werkkaart MEMO</a:t>
            </a:r>
            <a:r>
              <a:rPr lang="af-ZA" sz="1200" dirty="0">
                <a:effectLst/>
                <a:latin typeface="Calibri" panose="020F0502020204030204" pitchFamily="34" charset="0"/>
                <a:ea typeface="Calibri" panose="020F0502020204030204" pitchFamily="34" charset="0"/>
                <a:cs typeface="Calibri" panose="020F0502020204030204" pitchFamily="34" charset="0"/>
              </a:rPr>
              <a:t>. Dit kan digitaal of aan die begin van die volgende les met leerders gedeel word.</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10</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7426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87630" lvl="0" indent="-342900">
              <a:spcBef>
                <a:spcPts val="205"/>
              </a:spcBef>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11: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Jou </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waardes</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is die reëls (riglyne) waarvolgens jy leef – dít wat vir jou belangrik is (soos om eerlik of suksesvol te wees). Hierdie waardes dien as 'n gids vir jou keuses van daaglikse optrede (soos om te studeer of tyd te mors deur met jou foon besig te wees). Hierdie daaglikse keuses is die stappe wat jou óf nader aan jou doelwitte bring (wat jy later wil bereik, soos om te gradueer) óf jou verder daarvan verwyder.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87630" lvl="0" indent="-342900">
              <a:spcBef>
                <a:spcPts val="205"/>
              </a:spcBef>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Wanneer jy keuses maak wat by jou waardes pas, voel alles makliker en meer sinvol. Jy sal jou doelwitte vinniger bereik. Keuses, wat teenstrydig is met jou waardes, sal lei tot stres en jy sal vasgevang voel. Dit sal jou onbewustelik keer om jou doelwitte te bereik.</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11</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19958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12: </a:t>
            </a:r>
            <a:r>
              <a:rPr lang="af-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Nota aan onderwyser: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Deel die </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1 – Robot-Uitdagings</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uit. </a:t>
            </a:r>
            <a:r>
              <a:rPr lang="af-ZA" sz="1200" dirty="0">
                <a:effectLst/>
                <a:latin typeface="Calibri" panose="020F0502020204030204" pitchFamily="34" charset="0"/>
                <a:ea typeface="Calibri" panose="020F0502020204030204" pitchFamily="34" charset="0"/>
                <a:cs typeface="Calibri" panose="020F0502020204030204" pitchFamily="34" charset="0"/>
              </a:rPr>
              <a:t>Elke groep moet een robot-uitdaging ontvang – daar is altesaam agt verskillende uitdagings. Groepe het slegs vyf minute om hul uitdaging te voltooi.</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Kyk in groepverband na die '</a:t>
            </a:r>
            <a:r>
              <a:rPr lang="af-ZA"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robotuitdaging</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wat aan julle uitgedeel is. Julle sal die instruksies in </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4</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1 – Werkkaart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vind. Julle groep het vyf minute om die uitdaging te voltooi.</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Sodra julle klaar is, plaas die voltooide werk teen die muur in die ruimte wat deur die onderwyser toegewys is. Beweeg daarna deur die klas en lees die antwoorde wat ander groepe vir hul uitdagings geskep het.</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Laat vyf minute toe vir voltooiing.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Nota aan die onderwyser: </a:t>
            </a:r>
            <a:r>
              <a:rPr lang="af-ZA" sz="1200" dirty="0">
                <a:effectLst/>
                <a:latin typeface="Calibri" panose="020F0502020204030204" pitchFamily="34" charset="0"/>
                <a:ea typeface="Calibri" panose="020F0502020204030204" pitchFamily="34" charset="0"/>
                <a:cs typeface="Calibri" panose="020F0502020204030204" pitchFamily="34" charset="0"/>
              </a:rPr>
              <a:t>Ken 'n toegewyde ruimte teen die </a:t>
            </a:r>
            <a:r>
              <a:rPr lang="af-ZA" sz="1200" dirty="0" err="1">
                <a:effectLst/>
                <a:latin typeface="Calibri" panose="020F0502020204030204" pitchFamily="34" charset="0"/>
                <a:ea typeface="Calibri" panose="020F0502020204030204" pitchFamily="34" charset="0"/>
                <a:cs typeface="Calibri" panose="020F0502020204030204" pitchFamily="34" charset="0"/>
              </a:rPr>
              <a:t>klaskamermuur</a:t>
            </a:r>
            <a:r>
              <a:rPr lang="af-ZA" sz="1200" dirty="0">
                <a:effectLst/>
                <a:latin typeface="Calibri" panose="020F0502020204030204" pitchFamily="34" charset="0"/>
                <a:ea typeface="Calibri" panose="020F0502020204030204" pitchFamily="34" charset="0"/>
                <a:cs typeface="Calibri" panose="020F0502020204030204" pitchFamily="34" charset="0"/>
              </a:rPr>
              <a:t> toe vir hierdie aktiwiteit. Dit is nuttig om hierdie ruimte beskikbaar te hou vir al drie lesse, aangesien dit as 'n galery van leerders se begrip en vordering oor die lesreeks sal dien. </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af-ZA" sz="12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BE562D53-21CB-2C45-90B0-09CFF7E622AC}" type="slidenum">
              <a:rPr lang="en-US" smtClean="0"/>
              <a:t>12</a:t>
            </a:fld>
            <a:endParaRPr lang="en-US"/>
          </a:p>
        </p:txBody>
      </p:sp>
    </p:spTree>
    <p:extLst>
      <p:ext uri="{BB962C8B-B14F-4D97-AF65-F5344CB8AC3E}">
        <p14:creationId xmlns:p14="http://schemas.microsoft.com/office/powerpoint/2010/main" val="594347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buFont typeface="Calibri" panose="020F0502020204030204" pitchFamily="34"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Skyfie 13: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Wanneer jy met uitdagings gekonfronteer word, sal jy beide </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deursettingsvermoë</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en </a:t>
            </a: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volharding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moet beoefen om jou doelwitte te bereik. Definieer die terme kortliks:</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Volharding: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vasberadenheid om aan te hou met iets en bewustelik te besluit om nie op te gee nie.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ourier New" panose="02070309020205020404" pitchFamily="49"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Deursettingsvermoë: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vasberadenheid om aan te hou probeer om iets moeiliks te doen.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7195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gn="just">
              <a:buFont typeface="Calibri" panose="020F0502020204030204" pitchFamily="34" charset="0"/>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14: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Soos ons aan die einde van hierdie les kom, neem 'n oomblik om te reflekteer. Skryf op 'n klein stukkie papier die volgende neer:</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DRIE dinge wat jy vandag geleer het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TWEE dinge wat jy interessant gevind het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EEN vraag wat jy het oor die werk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panose="020F0502020204030204" pitchFamily="34"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Wanneer jy die klas verlaat, plaas dit teen die muur vir Les 2.</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Nota aan onderwyser: </a:t>
            </a:r>
            <a:r>
              <a:rPr lang="af-ZA" sz="1200" dirty="0">
                <a:effectLst/>
                <a:latin typeface="Calibri" panose="020F0502020204030204" pitchFamily="34" charset="0"/>
                <a:ea typeface="Calibri" panose="020F0502020204030204" pitchFamily="34" charset="0"/>
                <a:cs typeface="Calibri" panose="020F0502020204030204" pitchFamily="34" charset="0"/>
              </a:rPr>
              <a:t>U kan afval-papiertjies uitdeel of vir elke leerder 'n "</a:t>
            </a:r>
            <a:r>
              <a:rPr lang="af-ZA" sz="1200" dirty="0" err="1">
                <a:effectLst/>
                <a:latin typeface="Calibri" panose="020F0502020204030204" pitchFamily="34" charset="0"/>
                <a:ea typeface="Calibri" panose="020F0502020204030204" pitchFamily="34" charset="0"/>
                <a:cs typeface="Calibri" panose="020F0502020204030204" pitchFamily="34" charset="0"/>
              </a:rPr>
              <a:t>post-it</a:t>
            </a:r>
            <a:r>
              <a:rPr lang="af-ZA" sz="1200" dirty="0">
                <a:effectLst/>
                <a:latin typeface="Calibri" panose="020F0502020204030204" pitchFamily="34" charset="0"/>
                <a:ea typeface="Calibri" panose="020F0502020204030204" pitchFamily="34" charset="0"/>
                <a:cs typeface="Calibri" panose="020F0502020204030204" pitchFamily="34" charset="0"/>
              </a:rPr>
              <a:t>" vir hierdie aktiwiteit gee. Ken 'n plek teen die muur toe waar hulle hul notas kan plaas; hierdie uitstalling sal aan die begin van die volgende les gebruik word. Herinner leerders om nie hul name op hul papiertjies te skryf nie.</a:t>
            </a:r>
            <a:endParaRPr lang="af-ZA"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af-ZA" sz="1200">
                <a:effectLst/>
                <a:latin typeface="Calibri" panose="020F0502020204030204" pitchFamily="34" charset="0"/>
                <a:ea typeface="Calibri" panose="020F0502020204030204" pitchFamily="34" charset="0"/>
                <a:cs typeface="Calibri" panose="020F0502020204030204" pitchFamily="34" charset="0"/>
              </a:rPr>
              <a:t>Instruksies vir die aktiwiteit kan ook in </a:t>
            </a:r>
            <a:r>
              <a:rPr lang="af-ZA" sz="1200" b="1" i="1">
                <a:effectLst/>
                <a:latin typeface="Calibri" panose="020F0502020204030204" pitchFamily="34" charset="0"/>
                <a:ea typeface="Calibri" panose="020F0502020204030204" pitchFamily="34" charset="0"/>
                <a:cs typeface="Calibri" panose="020F0502020204030204" pitchFamily="34" charset="0"/>
              </a:rPr>
              <a:t>Aktiwiteit 5 </a:t>
            </a:r>
            <a:r>
              <a:rPr lang="af-ZA" sz="1200">
                <a:effectLst/>
                <a:latin typeface="Calibri" panose="020F0502020204030204" pitchFamily="34" charset="0"/>
                <a:ea typeface="Calibri" panose="020F0502020204030204" pitchFamily="34" charset="0"/>
                <a:cs typeface="Calibri" panose="020F0502020204030204" pitchFamily="34" charset="0"/>
              </a:rPr>
              <a:t>(</a:t>
            </a:r>
            <a:r>
              <a:rPr lang="af-ZA" sz="1200" b="1" i="1" u="sng">
                <a:effectLst/>
                <a:latin typeface="Calibri" panose="020F0502020204030204" pitchFamily="34" charset="0"/>
                <a:ea typeface="Calibri" panose="020F0502020204030204" pitchFamily="34" charset="0"/>
                <a:cs typeface="Calibri" panose="020F0502020204030204" pitchFamily="34" charset="0"/>
              </a:rPr>
              <a:t>Les 1 – Werkkaart</a:t>
            </a:r>
            <a:r>
              <a:rPr lang="af-ZA" sz="1200">
                <a:effectLst/>
                <a:latin typeface="Calibri" panose="020F0502020204030204" pitchFamily="34" charset="0"/>
                <a:ea typeface="Calibri" panose="020F0502020204030204" pitchFamily="34" charset="0"/>
                <a:cs typeface="Calibri" panose="020F0502020204030204" pitchFamily="34" charset="0"/>
              </a:rPr>
              <a:t>)</a:t>
            </a:r>
            <a:r>
              <a:rPr lang="af-ZA" sz="1200" b="1" i="1">
                <a:effectLst/>
                <a:latin typeface="Calibri" panose="020F0502020204030204" pitchFamily="34" charset="0"/>
                <a:ea typeface="Calibri" panose="020F0502020204030204" pitchFamily="34" charset="0"/>
                <a:cs typeface="Calibri" panose="020F0502020204030204" pitchFamily="34" charset="0"/>
              </a:rPr>
              <a:t> </a:t>
            </a:r>
            <a:r>
              <a:rPr lang="af-ZA" sz="1200">
                <a:effectLst/>
                <a:latin typeface="Calibri" panose="020F0502020204030204" pitchFamily="34" charset="0"/>
                <a:ea typeface="Calibri" panose="020F0502020204030204" pitchFamily="34" charset="0"/>
                <a:cs typeface="Calibri" panose="020F0502020204030204" pitchFamily="34" charset="0"/>
              </a:rPr>
              <a:t>gevind word.</a:t>
            </a:r>
            <a:endParaRPr lang="af-ZA"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7572F6A-90D6-4DDD-82C7-AA7A765A4B59}" type="slidenum">
              <a:rPr lang="en-ZA" smtClean="0"/>
              <a:t>14</a:t>
            </a:fld>
            <a:endParaRPr lang="en-ZA"/>
          </a:p>
        </p:txBody>
      </p:sp>
    </p:spTree>
    <p:extLst>
      <p:ext uri="{BB962C8B-B14F-4D97-AF65-F5344CB8AC3E}">
        <p14:creationId xmlns:p14="http://schemas.microsoft.com/office/powerpoint/2010/main" val="4235992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68" name="Google Shape;68;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8"/>
        <p:cNvGrpSpPr/>
        <p:nvPr/>
      </p:nvGrpSpPr>
      <p:grpSpPr>
        <a:xfrm>
          <a:off x="0" y="0"/>
          <a:ext cx="0" cy="0"/>
          <a:chOff x="0" y="0"/>
          <a:chExt cx="0" cy="0"/>
        </a:xfrm>
      </p:grpSpPr>
      <p:sp>
        <p:nvSpPr>
          <p:cNvPr id="89" name="Google Shape;89;p1"/>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D24797-F033-34AF-ED11-F08DCC42FBB5}"/>
              </a:ext>
            </a:extLst>
          </p:cNvPr>
          <p:cNvSpPr>
            <a:spLocks noGrp="1"/>
          </p:cNvSpPr>
          <p:nvPr>
            <p:ph type="title"/>
          </p:nvPr>
        </p:nvSpPr>
        <p:spPr>
          <a:xfrm>
            <a:off x="1085230" y="349112"/>
            <a:ext cx="10044023" cy="877729"/>
          </a:xfrm>
        </p:spPr>
        <p:txBody>
          <a:bodyPr anchor="ctr">
            <a:normAutofit fontScale="90000"/>
          </a:bodyPr>
          <a:lstStyle/>
          <a:p>
            <a:r>
              <a:rPr lang="nl-NL" sz="4000" dirty="0">
                <a:solidFill>
                  <a:srgbClr val="FFFFFF"/>
                </a:solidFill>
                <a:latin typeface="Calibri" panose="020F0502020204030204" pitchFamily="34" charset="0"/>
                <a:ea typeface="Calibri" panose="020F0502020204030204" pitchFamily="34" charset="0"/>
                <a:cs typeface="Calibri" panose="020F0502020204030204" pitchFamily="34" charset="0"/>
              </a:rPr>
              <a:t>Teen die einde van die les behoort jy die volgende te kan doen:</a:t>
            </a:r>
            <a:endParaRPr lang="af-ZA" sz="40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2" name="Text Placeholder 2">
            <a:extLst>
              <a:ext uri="{FF2B5EF4-FFF2-40B4-BE49-F238E27FC236}">
                <a16:creationId xmlns:a16="http://schemas.microsoft.com/office/drawing/2014/main" id="{BA4AD5F1-D0A5-65DE-02D2-BAB8CF6EFB05}"/>
              </a:ext>
            </a:extLst>
          </p:cNvPr>
          <p:cNvGraphicFramePr/>
          <p:nvPr>
            <p:extLst>
              <p:ext uri="{D42A27DB-BD31-4B8C-83A1-F6EECF244321}">
                <p14:modId xmlns:p14="http://schemas.microsoft.com/office/powerpoint/2010/main" val="1915886717"/>
              </p:ext>
            </p:extLst>
          </p:nvPr>
        </p:nvGraphicFramePr>
        <p:xfrm>
          <a:off x="327285" y="1924820"/>
          <a:ext cx="11559915" cy="4584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BE070C8F-160B-3374-2849-95A8421FF863}"/>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198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0DA677-F647-2B7E-E1CE-B2620B65363D}"/>
              </a:ext>
            </a:extLst>
          </p:cNvPr>
          <p:cNvSpPr>
            <a:spLocks noGrp="1"/>
          </p:cNvSpPr>
          <p:nvPr>
            <p:ph type="title"/>
          </p:nvPr>
        </p:nvSpPr>
        <p:spPr>
          <a:xfrm>
            <a:off x="1371597" y="348865"/>
            <a:ext cx="10044023" cy="877729"/>
          </a:xfrm>
        </p:spPr>
        <p:txBody>
          <a:bodyPr anchor="ctr">
            <a:normAutofit/>
          </a:bodyPr>
          <a:lstStyle/>
          <a:p>
            <a:r>
              <a:rPr lang="en-GB" sz="4000" dirty="0" err="1">
                <a:solidFill>
                  <a:srgbClr val="FFFFFF"/>
                </a:solidFill>
              </a:rPr>
              <a:t>Sleutelkonsepte</a:t>
            </a:r>
            <a:endParaRPr lang="af-ZA" sz="4000" dirty="0">
              <a:solidFill>
                <a:srgbClr val="FFFFFF"/>
              </a:solidFill>
            </a:endParaRPr>
          </a:p>
        </p:txBody>
      </p:sp>
      <p:graphicFrame>
        <p:nvGraphicFramePr>
          <p:cNvPr id="21" name="Text Placeholder 2">
            <a:extLst>
              <a:ext uri="{FF2B5EF4-FFF2-40B4-BE49-F238E27FC236}">
                <a16:creationId xmlns:a16="http://schemas.microsoft.com/office/drawing/2014/main" id="{7C105084-7B6A-00AB-0546-18DF776429BB}"/>
              </a:ext>
            </a:extLst>
          </p:cNvPr>
          <p:cNvGraphicFramePr/>
          <p:nvPr>
            <p:extLst>
              <p:ext uri="{D42A27DB-BD31-4B8C-83A1-F6EECF244321}">
                <p14:modId xmlns:p14="http://schemas.microsoft.com/office/powerpoint/2010/main" val="370745614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467F928D-654A-01D4-E4B4-9BF351360B36}"/>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065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Shape 93"/>
        <p:cNvGrpSpPr/>
        <p:nvPr/>
      </p:nvGrpSpPr>
      <p:grpSpPr>
        <a:xfrm>
          <a:off x="0" y="0"/>
          <a:ext cx="0" cy="0"/>
          <a:chOff x="0" y="0"/>
          <a:chExt cx="0" cy="0"/>
        </a:xfrm>
      </p:grpSpPr>
      <p:sp>
        <p:nvSpPr>
          <p:cNvPr id="94" name="Google Shape;94;p2"/>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7" name="Picture 6">
            <a:extLst>
              <a:ext uri="{FF2B5EF4-FFF2-40B4-BE49-F238E27FC236}">
                <a16:creationId xmlns:a16="http://schemas.microsoft.com/office/drawing/2014/main" id="{B273D6A5-337F-8AE1-CAE9-161AB46078DD}"/>
              </a:ext>
            </a:extLst>
          </p:cNvPr>
          <p:cNvPicPr>
            <a:picLocks noChangeAspect="1"/>
          </p:cNvPicPr>
          <p:nvPr/>
        </p:nvPicPr>
        <p:blipFill>
          <a:blip r:embed="rId4"/>
          <a:stretch>
            <a:fillRect/>
          </a:stretch>
        </p:blipFill>
        <p:spPr>
          <a:xfrm>
            <a:off x="0" y="-14514"/>
            <a:ext cx="12190476" cy="6853816"/>
          </a:xfrm>
          <a:prstGeom prst="rect">
            <a:avLst/>
          </a:prstGeom>
        </p:spPr>
      </p:pic>
      <p:pic>
        <p:nvPicPr>
          <p:cNvPr id="2" name="Picture 1">
            <a:extLst>
              <a:ext uri="{FF2B5EF4-FFF2-40B4-BE49-F238E27FC236}">
                <a16:creationId xmlns:a16="http://schemas.microsoft.com/office/drawing/2014/main" id="{8E340171-E7EF-82FE-44FA-7DB2DD03B4B9}"/>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825913" y="1869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Shape 93">
          <a:extLst>
            <a:ext uri="{FF2B5EF4-FFF2-40B4-BE49-F238E27FC236}">
              <a16:creationId xmlns:a16="http://schemas.microsoft.com/office/drawing/2014/main" id="{C8B69F03-828B-7536-A0C0-E3380D857CDB}"/>
            </a:ext>
          </a:extLst>
        </p:cNvPr>
        <p:cNvGrpSpPr/>
        <p:nvPr/>
      </p:nvGrpSpPr>
      <p:grpSpPr>
        <a:xfrm>
          <a:off x="0" y="0"/>
          <a:ext cx="0" cy="0"/>
          <a:chOff x="0" y="0"/>
          <a:chExt cx="0" cy="0"/>
        </a:xfrm>
      </p:grpSpPr>
      <p:sp>
        <p:nvSpPr>
          <p:cNvPr id="94" name="Google Shape;94;p2">
            <a:extLst>
              <a:ext uri="{FF2B5EF4-FFF2-40B4-BE49-F238E27FC236}">
                <a16:creationId xmlns:a16="http://schemas.microsoft.com/office/drawing/2014/main" id="{E3907432-BED9-DD8A-6D1C-EF402EB8E2F1}"/>
              </a:ext>
            </a:extLst>
          </p:cNvPr>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 name="Right Arrow 1">
            <a:extLst>
              <a:ext uri="{FF2B5EF4-FFF2-40B4-BE49-F238E27FC236}">
                <a16:creationId xmlns:a16="http://schemas.microsoft.com/office/drawing/2014/main" id="{B2D47794-D6B2-49AE-7B7D-A7281F6D7136}"/>
              </a:ext>
            </a:extLst>
          </p:cNvPr>
          <p:cNvSpPr/>
          <p:nvPr/>
        </p:nvSpPr>
        <p:spPr>
          <a:xfrm>
            <a:off x="5858584" y="1392994"/>
            <a:ext cx="1983589" cy="469557"/>
          </a:xfrm>
          <a:prstGeom prst="rightArrow">
            <a:avLst/>
          </a:prstGeom>
          <a:solidFill>
            <a:srgbClr val="BE65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Arrow 2">
            <a:extLst>
              <a:ext uri="{FF2B5EF4-FFF2-40B4-BE49-F238E27FC236}">
                <a16:creationId xmlns:a16="http://schemas.microsoft.com/office/drawing/2014/main" id="{445ED857-DEB5-439B-E415-9AF86958979B}"/>
              </a:ext>
            </a:extLst>
          </p:cNvPr>
          <p:cNvSpPr/>
          <p:nvPr/>
        </p:nvSpPr>
        <p:spPr>
          <a:xfrm>
            <a:off x="5889547" y="2890122"/>
            <a:ext cx="2912016" cy="470228"/>
          </a:xfrm>
          <a:prstGeom prst="rightArrow">
            <a:avLst/>
          </a:prstGeom>
          <a:solidFill>
            <a:srgbClr val="EAAD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ight Arrow 3">
            <a:extLst>
              <a:ext uri="{FF2B5EF4-FFF2-40B4-BE49-F238E27FC236}">
                <a16:creationId xmlns:a16="http://schemas.microsoft.com/office/drawing/2014/main" id="{E5984AF9-C9C0-F996-317B-7D2E8EE81F31}"/>
              </a:ext>
            </a:extLst>
          </p:cNvPr>
          <p:cNvSpPr/>
          <p:nvPr/>
        </p:nvSpPr>
        <p:spPr>
          <a:xfrm>
            <a:off x="5878700" y="4488001"/>
            <a:ext cx="1943358" cy="393779"/>
          </a:xfrm>
          <a:prstGeom prst="rightArrow">
            <a:avLst/>
          </a:prstGeom>
          <a:solidFill>
            <a:srgbClr val="0C47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9C8B3F-C8FA-D07C-0A2D-2C028E4E9706}"/>
              </a:ext>
            </a:extLst>
          </p:cNvPr>
          <p:cNvSpPr/>
          <p:nvPr/>
        </p:nvSpPr>
        <p:spPr>
          <a:xfrm>
            <a:off x="8175236" y="1367852"/>
            <a:ext cx="2802369" cy="584775"/>
          </a:xfrm>
          <a:prstGeom prst="rect">
            <a:avLst/>
          </a:prstGeom>
          <a:noFill/>
        </p:spPr>
        <p:txBody>
          <a:bodyPr wrap="none" lIns="91440" tIns="45720" rIns="91440" bIns="45720">
            <a:spAutoFit/>
          </a:bodyPr>
          <a:lstStyle/>
          <a:p>
            <a:pPr algn="ctr"/>
            <a:r>
              <a:rPr lang="en-GB" sz="3200" dirty="0">
                <a:ln w="0"/>
                <a:solidFill>
                  <a:schemeClr val="tx1"/>
                </a:solidFill>
                <a:effectLst>
                  <a:outerShdw blurRad="38100" dist="19050" dir="2700000" algn="tl" rotWithShape="0">
                    <a:schemeClr val="dk1">
                      <a:alpha val="40000"/>
                    </a:schemeClr>
                  </a:outerShdw>
                </a:effectLst>
              </a:rPr>
              <a:t>Meer as 3 </a:t>
            </a:r>
            <a:r>
              <a:rPr lang="en-GB" sz="3200" dirty="0" err="1">
                <a:ln w="0"/>
                <a:solidFill>
                  <a:schemeClr val="tx1"/>
                </a:solidFill>
                <a:effectLst>
                  <a:outerShdw blurRad="38100" dist="19050" dir="2700000" algn="tl" rotWithShape="0">
                    <a:schemeClr val="dk1">
                      <a:alpha val="40000"/>
                    </a:schemeClr>
                  </a:outerShdw>
                </a:effectLst>
              </a:rPr>
              <a:t>jaar</a:t>
            </a:r>
            <a:endParaRPr lang="en-GB" sz="3200" dirty="0">
              <a:ln w="0"/>
              <a:solidFill>
                <a:schemeClr val="tx1"/>
              </a:solidFill>
              <a:effectLst>
                <a:outerShdw blurRad="38100" dist="19050" dir="2700000" algn="tl" rotWithShape="0">
                  <a:schemeClr val="dk1">
                    <a:alpha val="40000"/>
                  </a:schemeClr>
                </a:outerShdw>
              </a:effectLst>
            </a:endParaRPr>
          </a:p>
        </p:txBody>
      </p:sp>
      <p:sp>
        <p:nvSpPr>
          <p:cNvPr id="6" name="Rectangle 5">
            <a:extLst>
              <a:ext uri="{FF2B5EF4-FFF2-40B4-BE49-F238E27FC236}">
                <a16:creationId xmlns:a16="http://schemas.microsoft.com/office/drawing/2014/main" id="{E8E51B20-06C4-94EF-1EFB-EF2E54086DD9}"/>
              </a:ext>
            </a:extLst>
          </p:cNvPr>
          <p:cNvSpPr/>
          <p:nvPr/>
        </p:nvSpPr>
        <p:spPr>
          <a:xfrm>
            <a:off x="8934049" y="2847699"/>
            <a:ext cx="1891864" cy="584775"/>
          </a:xfrm>
          <a:prstGeom prst="rect">
            <a:avLst/>
          </a:prstGeom>
          <a:noFill/>
        </p:spPr>
        <p:txBody>
          <a:bodyPr wrap="none" lIns="91440" tIns="45720" rIns="91440" bIns="45720">
            <a:spAutoFit/>
          </a:bodyPr>
          <a:lstStyle/>
          <a:p>
            <a:pPr algn="ctr"/>
            <a:r>
              <a:rPr lang="en-GB" sz="3200" dirty="0">
                <a:ln w="0"/>
                <a:solidFill>
                  <a:schemeClr val="tx1"/>
                </a:solidFill>
                <a:effectLst>
                  <a:outerShdw blurRad="38100" dist="19050" dir="2700000" algn="tl" rotWithShape="0">
                    <a:schemeClr val="dk1">
                      <a:alpha val="40000"/>
                    </a:schemeClr>
                  </a:outerShdw>
                </a:effectLst>
              </a:rPr>
              <a:t>1 – 3 </a:t>
            </a:r>
            <a:r>
              <a:rPr lang="en-GB" sz="3200" dirty="0" err="1">
                <a:ln w="0"/>
                <a:solidFill>
                  <a:schemeClr val="tx1"/>
                </a:solidFill>
                <a:effectLst>
                  <a:outerShdw blurRad="38100" dist="19050" dir="2700000" algn="tl" rotWithShape="0">
                    <a:schemeClr val="dk1">
                      <a:alpha val="40000"/>
                    </a:schemeClr>
                  </a:outerShdw>
                </a:effectLst>
              </a:rPr>
              <a:t>jaar</a:t>
            </a:r>
            <a:endParaRPr lang="en-GB" sz="3200"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a:extLst>
              <a:ext uri="{FF2B5EF4-FFF2-40B4-BE49-F238E27FC236}">
                <a16:creationId xmlns:a16="http://schemas.microsoft.com/office/drawing/2014/main" id="{AC369D09-2310-C549-AACC-72C3C4CC50D3}"/>
              </a:ext>
            </a:extLst>
          </p:cNvPr>
          <p:cNvSpPr/>
          <p:nvPr/>
        </p:nvSpPr>
        <p:spPr>
          <a:xfrm>
            <a:off x="7803801" y="4392502"/>
            <a:ext cx="3121367" cy="1077218"/>
          </a:xfrm>
          <a:prstGeom prst="rect">
            <a:avLst/>
          </a:prstGeom>
          <a:noFill/>
        </p:spPr>
        <p:txBody>
          <a:bodyPr wrap="none" lIns="91440" tIns="45720" rIns="91440" bIns="45720">
            <a:spAutoFit/>
          </a:bodyPr>
          <a:lstStyle/>
          <a:p>
            <a:pPr algn="ctr"/>
            <a:r>
              <a:rPr lang="en-GB" sz="3200" dirty="0">
                <a:ln w="0"/>
                <a:solidFill>
                  <a:schemeClr val="tx1"/>
                </a:solidFill>
                <a:effectLst>
                  <a:outerShdw blurRad="38100" dist="19050" dir="2700000" algn="tl" rotWithShape="0">
                    <a:schemeClr val="dk1">
                      <a:alpha val="40000"/>
                    </a:schemeClr>
                  </a:outerShdw>
                </a:effectLst>
              </a:rPr>
              <a:t>Minder as 1 </a:t>
            </a:r>
            <a:r>
              <a:rPr lang="en-GB" sz="3200" dirty="0" err="1">
                <a:ln w="0"/>
                <a:solidFill>
                  <a:schemeClr val="tx1"/>
                </a:solidFill>
                <a:effectLst>
                  <a:outerShdw blurRad="38100" dist="19050" dir="2700000" algn="tl" rotWithShape="0">
                    <a:schemeClr val="dk1">
                      <a:alpha val="40000"/>
                    </a:schemeClr>
                  </a:outerShdw>
                </a:effectLst>
              </a:rPr>
              <a:t>jaar</a:t>
            </a:r>
            <a:endParaRPr lang="en-GB" sz="3200" dirty="0">
              <a:ln w="0"/>
              <a:solidFill>
                <a:schemeClr val="tx1"/>
              </a:solidFill>
              <a:effectLst>
                <a:outerShdw blurRad="38100" dist="19050" dir="2700000" algn="tl" rotWithShape="0">
                  <a:schemeClr val="dk1">
                    <a:alpha val="40000"/>
                  </a:schemeClr>
                </a:outerShdw>
              </a:effectLst>
            </a:endParaRPr>
          </a:p>
          <a:p>
            <a:pPr algn="ctr"/>
            <a:endParaRPr lang="en-GB" sz="3200" b="0" cap="none" spc="0" dirty="0">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D24C80BA-C655-576B-CC60-15C11B95D228}"/>
              </a:ext>
            </a:extLst>
          </p:cNvPr>
          <p:cNvSpPr/>
          <p:nvPr/>
        </p:nvSpPr>
        <p:spPr>
          <a:xfrm>
            <a:off x="5878700" y="628970"/>
            <a:ext cx="5541902" cy="584775"/>
          </a:xfrm>
          <a:prstGeom prst="rect">
            <a:avLst/>
          </a:prstGeom>
          <a:solidFill>
            <a:srgbClr val="BE6540"/>
          </a:solidFill>
        </p:spPr>
        <p:txBody>
          <a:bodyPr wrap="none" lIns="91440" tIns="45720" rIns="91440" bIns="45720">
            <a:spAutoFit/>
          </a:bodyPr>
          <a:lstStyle/>
          <a:p>
            <a:pPr algn="ctr"/>
            <a:r>
              <a:rPr lang="en-GB" sz="3200" dirty="0" err="1">
                <a:ln w="0"/>
                <a:solidFill>
                  <a:schemeClr val="bg1"/>
                </a:solidFill>
                <a:effectLst>
                  <a:outerShdw blurRad="38100" dist="19050" dir="2700000" algn="tl" rotWithShape="0">
                    <a:schemeClr val="dk1">
                      <a:alpha val="40000"/>
                    </a:schemeClr>
                  </a:outerShdw>
                </a:effectLst>
              </a:rPr>
              <a:t>LANGTERMYN</a:t>
            </a:r>
            <a:r>
              <a:rPr lang="en-GB" sz="3200" dirty="0">
                <a:ln w="0"/>
                <a:solidFill>
                  <a:schemeClr val="bg1"/>
                </a:solidFill>
                <a:effectLst>
                  <a:outerShdw blurRad="38100" dist="19050" dir="2700000" algn="tl" rotWithShape="0">
                    <a:schemeClr val="dk1">
                      <a:alpha val="40000"/>
                    </a:schemeClr>
                  </a:outerShdw>
                </a:effectLst>
              </a:rPr>
              <a:t> </a:t>
            </a:r>
            <a:r>
              <a:rPr lang="en-GB" sz="3200" dirty="0" err="1">
                <a:ln w="0"/>
                <a:solidFill>
                  <a:schemeClr val="bg1"/>
                </a:solidFill>
                <a:effectLst>
                  <a:outerShdw blurRad="38100" dist="19050" dir="2700000" algn="tl" rotWithShape="0">
                    <a:schemeClr val="dk1">
                      <a:alpha val="40000"/>
                    </a:schemeClr>
                  </a:outerShdw>
                </a:effectLst>
              </a:rPr>
              <a:t>DOELWITTE</a:t>
            </a:r>
            <a:endParaRPr lang="en-GB" sz="4400" b="0" cap="none" spc="0" dirty="0">
              <a:ln w="0"/>
              <a:solidFill>
                <a:schemeClr val="bg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86B83BC8-3AA7-2D7D-22CC-5B478C32130C}"/>
              </a:ext>
            </a:extLst>
          </p:cNvPr>
          <p:cNvSpPr/>
          <p:nvPr/>
        </p:nvSpPr>
        <p:spPr>
          <a:xfrm>
            <a:off x="5878700" y="2160169"/>
            <a:ext cx="6088525" cy="584775"/>
          </a:xfrm>
          <a:prstGeom prst="rect">
            <a:avLst/>
          </a:prstGeom>
          <a:solidFill>
            <a:srgbClr val="EAAD3B"/>
          </a:solidFill>
        </p:spPr>
        <p:txBody>
          <a:bodyPr wrap="none" lIns="91440" tIns="45720" rIns="91440" bIns="45720">
            <a:spAutoFit/>
          </a:bodyPr>
          <a:lstStyle/>
          <a:p>
            <a:pPr algn="ctr"/>
            <a:r>
              <a:rPr lang="en-GB" sz="3200" dirty="0" err="1">
                <a:ln w="0"/>
                <a:solidFill>
                  <a:schemeClr val="bg1"/>
                </a:solidFill>
                <a:effectLst>
                  <a:outerShdw blurRad="38100" dist="19050" dir="2700000" algn="tl" rotWithShape="0">
                    <a:schemeClr val="dk1">
                      <a:alpha val="40000"/>
                    </a:schemeClr>
                  </a:outerShdw>
                </a:effectLst>
              </a:rPr>
              <a:t>MEDIUMTERMYN</a:t>
            </a:r>
            <a:r>
              <a:rPr lang="en-GB" sz="3200" dirty="0">
                <a:ln w="0"/>
                <a:solidFill>
                  <a:schemeClr val="bg1"/>
                </a:solidFill>
                <a:effectLst>
                  <a:outerShdw blurRad="38100" dist="19050" dir="2700000" algn="tl" rotWithShape="0">
                    <a:schemeClr val="dk1">
                      <a:alpha val="40000"/>
                    </a:schemeClr>
                  </a:outerShdw>
                </a:effectLst>
              </a:rPr>
              <a:t> </a:t>
            </a:r>
            <a:r>
              <a:rPr lang="en-GB" sz="3200" dirty="0" err="1">
                <a:ln w="0"/>
                <a:solidFill>
                  <a:schemeClr val="bg1"/>
                </a:solidFill>
                <a:effectLst>
                  <a:outerShdw blurRad="38100" dist="19050" dir="2700000" algn="tl" rotWithShape="0">
                    <a:schemeClr val="dk1">
                      <a:alpha val="40000"/>
                    </a:schemeClr>
                  </a:outerShdw>
                </a:effectLst>
              </a:rPr>
              <a:t>DOELWITTE</a:t>
            </a:r>
            <a:endParaRPr lang="en-GB" sz="3200" b="0" cap="none" spc="0" dirty="0">
              <a:ln w="0"/>
              <a:solidFill>
                <a:schemeClr val="bg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7FFFEF5D-BC85-1901-12CB-633F2166E2AA}"/>
              </a:ext>
            </a:extLst>
          </p:cNvPr>
          <p:cNvSpPr/>
          <p:nvPr/>
        </p:nvSpPr>
        <p:spPr>
          <a:xfrm>
            <a:off x="5878700" y="3703729"/>
            <a:ext cx="5564344" cy="584775"/>
          </a:xfrm>
          <a:prstGeom prst="rect">
            <a:avLst/>
          </a:prstGeom>
          <a:solidFill>
            <a:srgbClr val="0C4751"/>
          </a:solidFill>
        </p:spPr>
        <p:txBody>
          <a:bodyPr wrap="none" lIns="91440" tIns="45720" rIns="91440" bIns="45720">
            <a:spAutoFit/>
          </a:bodyPr>
          <a:lstStyle/>
          <a:p>
            <a:pPr algn="ctr"/>
            <a:r>
              <a:rPr lang="en-GB" sz="3200" dirty="0" err="1">
                <a:ln w="0"/>
                <a:solidFill>
                  <a:schemeClr val="bg1"/>
                </a:solidFill>
                <a:effectLst>
                  <a:outerShdw blurRad="38100" dist="19050" dir="2700000" algn="tl" rotWithShape="0">
                    <a:schemeClr val="dk1">
                      <a:alpha val="40000"/>
                    </a:schemeClr>
                  </a:outerShdw>
                </a:effectLst>
              </a:rPr>
              <a:t>KORTTERMYN</a:t>
            </a:r>
            <a:r>
              <a:rPr lang="en-GB" sz="3200" dirty="0">
                <a:ln w="0"/>
                <a:solidFill>
                  <a:schemeClr val="bg1"/>
                </a:solidFill>
                <a:effectLst>
                  <a:outerShdw blurRad="38100" dist="19050" dir="2700000" algn="tl" rotWithShape="0">
                    <a:schemeClr val="dk1">
                      <a:alpha val="40000"/>
                    </a:schemeClr>
                  </a:outerShdw>
                </a:effectLst>
              </a:rPr>
              <a:t> </a:t>
            </a:r>
            <a:r>
              <a:rPr lang="en-GB" sz="3200" dirty="0" err="1">
                <a:ln w="0"/>
                <a:solidFill>
                  <a:schemeClr val="bg1"/>
                </a:solidFill>
                <a:effectLst>
                  <a:outerShdw blurRad="38100" dist="19050" dir="2700000" algn="tl" rotWithShape="0">
                    <a:schemeClr val="dk1">
                      <a:alpha val="40000"/>
                    </a:schemeClr>
                  </a:outerShdw>
                </a:effectLst>
              </a:rPr>
              <a:t>DOELWITTE</a:t>
            </a:r>
            <a:endParaRPr lang="en-GB" sz="4400" b="0" cap="none" spc="0" dirty="0">
              <a:ln w="0"/>
              <a:solidFill>
                <a:schemeClr val="bg1"/>
              </a:solidFill>
              <a:effectLst>
                <a:outerShdw blurRad="38100" dist="19050" dir="2700000" algn="tl" rotWithShape="0">
                  <a:schemeClr val="dk1">
                    <a:alpha val="40000"/>
                  </a:schemeClr>
                </a:outerShdw>
              </a:effectLst>
            </a:endParaRPr>
          </a:p>
        </p:txBody>
      </p:sp>
      <p:pic>
        <p:nvPicPr>
          <p:cNvPr id="11" name="Picture 10">
            <a:extLst>
              <a:ext uri="{FF2B5EF4-FFF2-40B4-BE49-F238E27FC236}">
                <a16:creationId xmlns:a16="http://schemas.microsoft.com/office/drawing/2014/main" id="{B99E0807-BD1B-CE60-5BAA-B509F3C8FA5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pyramid with different colored triangles&#10;&#10;AI-generated content may be incorrect.">
            <a:extLst>
              <a:ext uri="{FF2B5EF4-FFF2-40B4-BE49-F238E27FC236}">
                <a16:creationId xmlns:a16="http://schemas.microsoft.com/office/drawing/2014/main" id="{798F0D83-F2FF-3307-B060-DA998E924DED}"/>
              </a:ext>
            </a:extLst>
          </p:cNvPr>
          <p:cNvPicPr>
            <a:picLocks noChangeAspect="1"/>
          </p:cNvPicPr>
          <p:nvPr/>
        </p:nvPicPr>
        <p:blipFill>
          <a:blip r:embed="rId5"/>
          <a:stretch>
            <a:fillRect/>
          </a:stretch>
        </p:blipFill>
        <p:spPr>
          <a:xfrm>
            <a:off x="0" y="0"/>
            <a:ext cx="5860608" cy="6389024"/>
          </a:xfrm>
          <a:prstGeom prst="rect">
            <a:avLst/>
          </a:prstGeom>
        </p:spPr>
      </p:pic>
    </p:spTree>
    <p:extLst>
      <p:ext uri="{BB962C8B-B14F-4D97-AF65-F5344CB8AC3E}">
        <p14:creationId xmlns:p14="http://schemas.microsoft.com/office/powerpoint/2010/main" val="289486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Shape 112"/>
        <p:cNvGrpSpPr/>
        <p:nvPr/>
      </p:nvGrpSpPr>
      <p:grpSpPr>
        <a:xfrm>
          <a:off x="0" y="0"/>
          <a:ext cx="0" cy="0"/>
          <a:chOff x="0" y="0"/>
          <a:chExt cx="0" cy="0"/>
        </a:xfrm>
      </p:grpSpPr>
      <p:sp>
        <p:nvSpPr>
          <p:cNvPr id="5" name="Title 4">
            <a:extLst>
              <a:ext uri="{FF2B5EF4-FFF2-40B4-BE49-F238E27FC236}">
                <a16:creationId xmlns:a16="http://schemas.microsoft.com/office/drawing/2014/main" id="{5C3F042C-197E-6A5C-6FF7-F18F38884AFA}"/>
              </a:ext>
            </a:extLst>
          </p:cNvPr>
          <p:cNvSpPr>
            <a:spLocks noGrp="1"/>
          </p:cNvSpPr>
          <p:nvPr>
            <p:ph type="title"/>
          </p:nvPr>
        </p:nvSpPr>
        <p:spPr>
          <a:xfrm>
            <a:off x="2608408" y="653143"/>
            <a:ext cx="3757749" cy="923331"/>
          </a:xfrm>
        </p:spPr>
        <p:txBody>
          <a:bodyPr>
            <a:normAutofit/>
          </a:bodyPr>
          <a:lstStyle/>
          <a:p>
            <a:r>
              <a:rPr lang="en-US" sz="3000" dirty="0"/>
              <a:t>Your PATH to Success!</a:t>
            </a:r>
          </a:p>
        </p:txBody>
      </p:sp>
      <p:sp>
        <p:nvSpPr>
          <p:cNvPr id="6" name="Rectangle 5">
            <a:extLst>
              <a:ext uri="{FF2B5EF4-FFF2-40B4-BE49-F238E27FC236}">
                <a16:creationId xmlns:a16="http://schemas.microsoft.com/office/drawing/2014/main" id="{F6D99DFA-1674-2653-9DD2-689B06344471}"/>
              </a:ext>
            </a:extLst>
          </p:cNvPr>
          <p:cNvSpPr/>
          <p:nvPr/>
        </p:nvSpPr>
        <p:spPr>
          <a:xfrm>
            <a:off x="3010506" y="0"/>
            <a:ext cx="2608406" cy="923330"/>
          </a:xfrm>
          <a:prstGeom prst="rect">
            <a:avLst/>
          </a:prstGeom>
          <a:noFill/>
        </p:spPr>
        <p:txBody>
          <a:bodyPr wrap="none" lIns="91440" tIns="45720" rIns="91440" bIns="45720">
            <a:spAutoFit/>
          </a:bodyPr>
          <a:lstStyle/>
          <a:p>
            <a:pPr algn="ctr"/>
            <a:r>
              <a:rPr lang="en-GB" sz="5400" b="0" cap="none" spc="0" dirty="0">
                <a:ln w="0"/>
                <a:solidFill>
                  <a:srgbClr val="035085"/>
                </a:solidFill>
                <a:effectLst>
                  <a:outerShdw blurRad="38100" dist="19050" dir="2700000" algn="tl" rotWithShape="0">
                    <a:schemeClr val="dk1">
                      <a:alpha val="40000"/>
                    </a:schemeClr>
                  </a:outerShdw>
                </a:effectLst>
              </a:rPr>
              <a:t>S</a:t>
            </a:r>
            <a:r>
              <a:rPr lang="en-GB" sz="5400" b="0" cap="none" spc="0" dirty="0">
                <a:ln w="0"/>
                <a:solidFill>
                  <a:srgbClr val="147B5C"/>
                </a:solidFill>
                <a:effectLst>
                  <a:outerShdw blurRad="38100" dist="19050" dir="2700000" algn="tl" rotWithShape="0">
                    <a:schemeClr val="dk1">
                      <a:alpha val="40000"/>
                    </a:schemeClr>
                  </a:outerShdw>
                </a:effectLst>
              </a:rPr>
              <a:t>M</a:t>
            </a:r>
            <a:r>
              <a:rPr lang="en-GB" sz="5400" b="0" cap="none" spc="0" dirty="0">
                <a:ln w="0"/>
                <a:solidFill>
                  <a:srgbClr val="EFB232"/>
                </a:solidFill>
                <a:effectLst>
                  <a:outerShdw blurRad="38100" dist="19050" dir="2700000" algn="tl" rotWithShape="0">
                    <a:schemeClr val="dk1">
                      <a:alpha val="40000"/>
                    </a:schemeClr>
                  </a:outerShdw>
                </a:effectLst>
              </a:rPr>
              <a:t>A</a:t>
            </a:r>
            <a:r>
              <a:rPr lang="en-GB" sz="5400" b="0" cap="none" spc="0" dirty="0">
                <a:ln w="0"/>
                <a:solidFill>
                  <a:srgbClr val="ED7423"/>
                </a:solidFill>
                <a:effectLst>
                  <a:outerShdw blurRad="38100" dist="19050" dir="2700000" algn="tl" rotWithShape="0">
                    <a:schemeClr val="dk1">
                      <a:alpha val="40000"/>
                    </a:schemeClr>
                  </a:outerShdw>
                </a:effectLst>
              </a:rPr>
              <a:t>R</a:t>
            </a:r>
            <a:r>
              <a:rPr lang="en-GB" sz="5400" b="0" cap="none" spc="0" dirty="0">
                <a:ln w="0"/>
                <a:solidFill>
                  <a:srgbClr val="7030A0"/>
                </a:solidFill>
                <a:effectLst>
                  <a:outerShdw blurRad="38100" dist="19050" dir="2700000" algn="tl" rotWithShape="0">
                    <a:schemeClr val="dk1">
                      <a:alpha val="40000"/>
                    </a:schemeClr>
                  </a:outerShdw>
                </a:effectLst>
              </a:rPr>
              <a:t>T</a:t>
            </a:r>
          </a:p>
        </p:txBody>
      </p:sp>
      <p:sp>
        <p:nvSpPr>
          <p:cNvPr id="7" name="Rectangle 6">
            <a:extLst>
              <a:ext uri="{FF2B5EF4-FFF2-40B4-BE49-F238E27FC236}">
                <a16:creationId xmlns:a16="http://schemas.microsoft.com/office/drawing/2014/main" id="{1FD29649-8D07-DEA7-92FD-535216A36C6C}"/>
              </a:ext>
            </a:extLst>
          </p:cNvPr>
          <p:cNvSpPr/>
          <p:nvPr/>
        </p:nvSpPr>
        <p:spPr>
          <a:xfrm>
            <a:off x="1503775" y="1576474"/>
            <a:ext cx="646331" cy="923330"/>
          </a:xfrm>
          <a:prstGeom prst="rect">
            <a:avLst/>
          </a:prstGeom>
          <a:noFill/>
        </p:spPr>
        <p:txBody>
          <a:bodyPr wrap="none" lIns="91440" tIns="45720" rIns="91440" bIns="45720">
            <a:spAutoFit/>
          </a:bodyPr>
          <a:lstStyle/>
          <a:p>
            <a:pPr algn="ctr"/>
            <a:r>
              <a:rPr lang="en-GB" sz="5400" b="0" cap="none" spc="0" dirty="0">
                <a:ln w="0"/>
                <a:solidFill>
                  <a:srgbClr val="035085"/>
                </a:solidFill>
                <a:effectLst>
                  <a:outerShdw blurRad="38100" dist="19050" dir="2700000" algn="tl" rotWithShape="0">
                    <a:schemeClr val="dk1">
                      <a:alpha val="40000"/>
                    </a:schemeClr>
                  </a:outerShdw>
                </a:effectLst>
              </a:rPr>
              <a:t>S</a:t>
            </a:r>
            <a:endParaRPr lang="en-GB" sz="5400" b="0" cap="none" spc="0" dirty="0">
              <a:ln w="0"/>
              <a:solidFill>
                <a:srgbClr val="7030A0"/>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8FDDC2DE-4647-0F1F-0554-9CC119B2A132}"/>
              </a:ext>
            </a:extLst>
          </p:cNvPr>
          <p:cNvSpPr/>
          <p:nvPr/>
        </p:nvSpPr>
        <p:spPr>
          <a:xfrm>
            <a:off x="6546091" y="1607548"/>
            <a:ext cx="761747" cy="923330"/>
          </a:xfrm>
          <a:prstGeom prst="rect">
            <a:avLst/>
          </a:prstGeom>
          <a:noFill/>
        </p:spPr>
        <p:txBody>
          <a:bodyPr wrap="none" lIns="91440" tIns="45720" rIns="91440" bIns="45720">
            <a:spAutoFit/>
          </a:bodyPr>
          <a:lstStyle/>
          <a:p>
            <a:pPr algn="ctr"/>
            <a:r>
              <a:rPr lang="en-GB" sz="5400" b="0" cap="none" spc="0" dirty="0">
                <a:ln w="0"/>
                <a:solidFill>
                  <a:srgbClr val="147B5C"/>
                </a:solidFill>
                <a:effectLst>
                  <a:outerShdw blurRad="38100" dist="19050" dir="2700000" algn="tl" rotWithShape="0">
                    <a:schemeClr val="dk1">
                      <a:alpha val="40000"/>
                    </a:schemeClr>
                  </a:outerShdw>
                </a:effectLst>
              </a:rPr>
              <a:t>M</a:t>
            </a:r>
            <a:endParaRPr lang="en-GB" sz="5400" b="0" cap="none" spc="0" dirty="0">
              <a:ln w="0"/>
              <a:solidFill>
                <a:srgbClr val="7030A0"/>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3348C486-517F-D915-B347-8C8C5386D585}"/>
              </a:ext>
            </a:extLst>
          </p:cNvPr>
          <p:cNvSpPr/>
          <p:nvPr/>
        </p:nvSpPr>
        <p:spPr>
          <a:xfrm>
            <a:off x="1180610" y="3856528"/>
            <a:ext cx="646331" cy="923330"/>
          </a:xfrm>
          <a:prstGeom prst="rect">
            <a:avLst/>
          </a:prstGeom>
          <a:noFill/>
        </p:spPr>
        <p:txBody>
          <a:bodyPr wrap="none" lIns="91440" tIns="45720" rIns="91440" bIns="45720">
            <a:spAutoFit/>
          </a:bodyPr>
          <a:lstStyle/>
          <a:p>
            <a:pPr algn="ctr"/>
            <a:r>
              <a:rPr lang="en-GB" sz="5400" b="0" cap="none" spc="0" dirty="0">
                <a:ln w="0"/>
                <a:solidFill>
                  <a:srgbClr val="EFB232"/>
                </a:solidFill>
                <a:effectLst>
                  <a:outerShdw blurRad="38100" dist="19050" dir="2700000" algn="tl" rotWithShape="0">
                    <a:schemeClr val="dk1">
                      <a:alpha val="40000"/>
                    </a:schemeClr>
                  </a:outerShdw>
                </a:effectLst>
              </a:rPr>
              <a:t>A</a:t>
            </a:r>
            <a:endParaRPr lang="en-GB" sz="5400" b="0" cap="none" spc="0" dirty="0">
              <a:ln w="0"/>
              <a:solidFill>
                <a:srgbClr val="7030A0"/>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D6717F19-A24B-1770-2E3A-28E75423FF04}"/>
              </a:ext>
            </a:extLst>
          </p:cNvPr>
          <p:cNvSpPr/>
          <p:nvPr/>
        </p:nvSpPr>
        <p:spPr>
          <a:xfrm>
            <a:off x="6965437" y="4065481"/>
            <a:ext cx="684803" cy="923330"/>
          </a:xfrm>
          <a:prstGeom prst="rect">
            <a:avLst/>
          </a:prstGeom>
          <a:noFill/>
        </p:spPr>
        <p:txBody>
          <a:bodyPr wrap="none" lIns="91440" tIns="45720" rIns="91440" bIns="45720">
            <a:spAutoFit/>
          </a:bodyPr>
          <a:lstStyle/>
          <a:p>
            <a:pPr algn="ctr"/>
            <a:r>
              <a:rPr lang="en-GB" sz="5400" b="0" cap="none" spc="0" dirty="0">
                <a:ln w="0"/>
                <a:solidFill>
                  <a:srgbClr val="ED7423"/>
                </a:solidFill>
                <a:effectLst>
                  <a:outerShdw blurRad="38100" dist="19050" dir="2700000" algn="tl" rotWithShape="0">
                    <a:schemeClr val="dk1">
                      <a:alpha val="40000"/>
                    </a:schemeClr>
                  </a:outerShdw>
                </a:effectLst>
              </a:rPr>
              <a:t>R</a:t>
            </a:r>
            <a:endParaRPr lang="en-GB" sz="5400" b="0" cap="none" spc="0" dirty="0">
              <a:ln w="0"/>
              <a:solidFill>
                <a:srgbClr val="7030A0"/>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FE87F996-D0B7-4BA4-43D9-3EFE0ADB5B05}"/>
              </a:ext>
            </a:extLst>
          </p:cNvPr>
          <p:cNvSpPr/>
          <p:nvPr/>
        </p:nvSpPr>
        <p:spPr>
          <a:xfrm>
            <a:off x="3078914" y="5743192"/>
            <a:ext cx="607859" cy="923330"/>
          </a:xfrm>
          <a:prstGeom prst="rect">
            <a:avLst/>
          </a:prstGeom>
          <a:noFill/>
        </p:spPr>
        <p:txBody>
          <a:bodyPr wrap="none" lIns="91440" tIns="45720" rIns="91440" bIns="45720">
            <a:spAutoFit/>
          </a:bodyPr>
          <a:lstStyle/>
          <a:p>
            <a:pPr algn="ctr"/>
            <a:r>
              <a:rPr lang="en-GB" sz="5400" b="0" cap="none" spc="0" dirty="0">
                <a:ln w="0"/>
                <a:solidFill>
                  <a:srgbClr val="7030A0"/>
                </a:solidFill>
                <a:effectLst>
                  <a:outerShdw blurRad="38100" dist="19050" dir="2700000" algn="tl" rotWithShape="0">
                    <a:schemeClr val="dk1">
                      <a:alpha val="40000"/>
                    </a:schemeClr>
                  </a:outerShdw>
                </a:effectLst>
              </a:rPr>
              <a:t>T</a:t>
            </a:r>
          </a:p>
        </p:txBody>
      </p:sp>
      <p:sp>
        <p:nvSpPr>
          <p:cNvPr id="12" name="Rectangle 11">
            <a:extLst>
              <a:ext uri="{FF2B5EF4-FFF2-40B4-BE49-F238E27FC236}">
                <a16:creationId xmlns:a16="http://schemas.microsoft.com/office/drawing/2014/main" id="{D511391C-E15E-A857-DF23-A679FB006323}"/>
              </a:ext>
            </a:extLst>
          </p:cNvPr>
          <p:cNvSpPr/>
          <p:nvPr/>
        </p:nvSpPr>
        <p:spPr>
          <a:xfrm>
            <a:off x="1330650" y="2315138"/>
            <a:ext cx="992579" cy="369332"/>
          </a:xfrm>
          <a:prstGeom prst="rect">
            <a:avLst/>
          </a:prstGeom>
          <a:noFill/>
        </p:spPr>
        <p:txBody>
          <a:bodyPr wrap="none" lIns="91440" tIns="45720" rIns="91440" bIns="45720">
            <a:spAutoFit/>
          </a:bodyPr>
          <a:lstStyle/>
          <a:p>
            <a:pPr algn="ctr"/>
            <a:r>
              <a:rPr lang="en-GB" sz="1800" b="0" cap="none" spc="0" dirty="0">
                <a:ln w="0"/>
                <a:solidFill>
                  <a:srgbClr val="035085"/>
                </a:solidFill>
                <a:effectLst>
                  <a:outerShdw blurRad="38100" dist="19050" dir="2700000" algn="tl" rotWithShape="0">
                    <a:schemeClr val="dk1">
                      <a:alpha val="40000"/>
                    </a:schemeClr>
                  </a:outerShdw>
                </a:effectLst>
              </a:rPr>
              <a:t>Specific</a:t>
            </a:r>
            <a:endParaRPr lang="en-GB" sz="1800" b="0" cap="none" spc="0" dirty="0">
              <a:ln w="0"/>
              <a:solidFill>
                <a:srgbClr val="7030A0"/>
              </a:solidFill>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B555ABB0-270C-692F-59DA-84B4527D89B5}"/>
              </a:ext>
            </a:extLst>
          </p:cNvPr>
          <p:cNvSpPr/>
          <p:nvPr/>
        </p:nvSpPr>
        <p:spPr>
          <a:xfrm>
            <a:off x="6425702" y="2432448"/>
            <a:ext cx="1390124" cy="369332"/>
          </a:xfrm>
          <a:prstGeom prst="rect">
            <a:avLst/>
          </a:prstGeom>
          <a:noFill/>
        </p:spPr>
        <p:txBody>
          <a:bodyPr wrap="none" lIns="91440" tIns="45720" rIns="91440" bIns="45720">
            <a:spAutoFit/>
          </a:bodyPr>
          <a:lstStyle/>
          <a:p>
            <a:pPr algn="ctr"/>
            <a:r>
              <a:rPr lang="en-GB" sz="1800" b="0" cap="none" spc="0" dirty="0">
                <a:ln w="0"/>
                <a:solidFill>
                  <a:srgbClr val="147B5C"/>
                </a:solidFill>
                <a:effectLst>
                  <a:outerShdw blurRad="38100" dist="19050" dir="2700000" algn="tl" rotWithShape="0">
                    <a:schemeClr val="dk1">
                      <a:alpha val="40000"/>
                    </a:schemeClr>
                  </a:outerShdw>
                </a:effectLst>
              </a:rPr>
              <a:t>Measurable</a:t>
            </a:r>
            <a:endParaRPr lang="en-GB" sz="1800" b="0" cap="none" spc="0" dirty="0">
              <a:ln w="0"/>
              <a:solidFill>
                <a:srgbClr val="7030A0"/>
              </a:solidFill>
              <a:effectLst>
                <a:outerShdw blurRad="38100" dist="19050" dir="2700000" algn="tl" rotWithShape="0">
                  <a:schemeClr val="dk1">
                    <a:alpha val="40000"/>
                  </a:schemeClr>
                </a:outerShdw>
              </a:effectLst>
            </a:endParaRPr>
          </a:p>
        </p:txBody>
      </p:sp>
      <p:sp>
        <p:nvSpPr>
          <p:cNvPr id="14" name="Rectangle 13">
            <a:extLst>
              <a:ext uri="{FF2B5EF4-FFF2-40B4-BE49-F238E27FC236}">
                <a16:creationId xmlns:a16="http://schemas.microsoft.com/office/drawing/2014/main" id="{6E647AF4-EE82-8D9A-CB02-D797CD282023}"/>
              </a:ext>
            </a:extLst>
          </p:cNvPr>
          <p:cNvSpPr/>
          <p:nvPr/>
        </p:nvSpPr>
        <p:spPr>
          <a:xfrm>
            <a:off x="847185" y="4619479"/>
            <a:ext cx="1313180" cy="369332"/>
          </a:xfrm>
          <a:prstGeom prst="rect">
            <a:avLst/>
          </a:prstGeom>
          <a:noFill/>
        </p:spPr>
        <p:txBody>
          <a:bodyPr wrap="none" lIns="91440" tIns="45720" rIns="91440" bIns="45720">
            <a:spAutoFit/>
          </a:bodyPr>
          <a:lstStyle/>
          <a:p>
            <a:pPr algn="ctr"/>
            <a:r>
              <a:rPr lang="en-GB" sz="1800" b="0" cap="none" spc="0" dirty="0">
                <a:ln w="0"/>
                <a:solidFill>
                  <a:srgbClr val="EFB232"/>
                </a:solidFill>
                <a:effectLst>
                  <a:outerShdw blurRad="38100" dist="19050" dir="2700000" algn="tl" rotWithShape="0">
                    <a:schemeClr val="dk1">
                      <a:alpha val="40000"/>
                    </a:schemeClr>
                  </a:outerShdw>
                </a:effectLst>
              </a:rPr>
              <a:t>Achievable</a:t>
            </a:r>
            <a:endParaRPr lang="en-GB" sz="1800" b="0" cap="none" spc="0" dirty="0">
              <a:ln w="0"/>
              <a:solidFill>
                <a:srgbClr val="7030A0"/>
              </a:solidFill>
              <a:effectLst>
                <a:outerShdw blurRad="38100" dist="19050" dir="2700000" algn="tl" rotWithShape="0">
                  <a:schemeClr val="dk1">
                    <a:alpha val="40000"/>
                  </a:schemeClr>
                </a:outerShdw>
              </a:effectLst>
            </a:endParaRPr>
          </a:p>
        </p:txBody>
      </p:sp>
      <p:sp>
        <p:nvSpPr>
          <p:cNvPr id="15" name="Rectangle 14">
            <a:extLst>
              <a:ext uri="{FF2B5EF4-FFF2-40B4-BE49-F238E27FC236}">
                <a16:creationId xmlns:a16="http://schemas.microsoft.com/office/drawing/2014/main" id="{FBCC4FAD-DEED-41A4-C1AB-214708880FE2}"/>
              </a:ext>
            </a:extLst>
          </p:cNvPr>
          <p:cNvSpPr/>
          <p:nvPr/>
        </p:nvSpPr>
        <p:spPr>
          <a:xfrm>
            <a:off x="6682958" y="4804145"/>
            <a:ext cx="1056701" cy="369332"/>
          </a:xfrm>
          <a:prstGeom prst="rect">
            <a:avLst/>
          </a:prstGeom>
          <a:noFill/>
        </p:spPr>
        <p:txBody>
          <a:bodyPr wrap="none" lIns="91440" tIns="45720" rIns="91440" bIns="45720">
            <a:spAutoFit/>
          </a:bodyPr>
          <a:lstStyle/>
          <a:p>
            <a:pPr algn="ctr"/>
            <a:r>
              <a:rPr lang="en-GB" sz="1800" b="0" cap="none" spc="0" dirty="0">
                <a:ln w="0"/>
                <a:solidFill>
                  <a:srgbClr val="ED7423"/>
                </a:solidFill>
                <a:effectLst>
                  <a:outerShdw blurRad="38100" dist="19050" dir="2700000" algn="tl" rotWithShape="0">
                    <a:schemeClr val="dk1">
                      <a:alpha val="40000"/>
                    </a:schemeClr>
                  </a:outerShdw>
                </a:effectLst>
              </a:rPr>
              <a:t>Realistic</a:t>
            </a:r>
            <a:endParaRPr lang="en-GB" sz="1800" b="0" cap="none" spc="0" dirty="0">
              <a:ln w="0"/>
              <a:solidFill>
                <a:srgbClr val="7030A0"/>
              </a:solidFill>
              <a:effectLst>
                <a:outerShdw blurRad="38100" dist="19050" dir="2700000" algn="tl" rotWithShape="0">
                  <a:schemeClr val="dk1">
                    <a:alpha val="40000"/>
                  </a:schemeClr>
                </a:outerShdw>
              </a:effectLst>
            </a:endParaRPr>
          </a:p>
        </p:txBody>
      </p:sp>
      <p:sp>
        <p:nvSpPr>
          <p:cNvPr id="16" name="Rectangle 15">
            <a:extLst>
              <a:ext uri="{FF2B5EF4-FFF2-40B4-BE49-F238E27FC236}">
                <a16:creationId xmlns:a16="http://schemas.microsoft.com/office/drawing/2014/main" id="{E2C340AB-FF6C-7DEF-BCAD-945D05C67338}"/>
              </a:ext>
            </a:extLst>
          </p:cNvPr>
          <p:cNvSpPr/>
          <p:nvPr/>
        </p:nvSpPr>
        <p:spPr>
          <a:xfrm>
            <a:off x="3562379" y="6204857"/>
            <a:ext cx="928459" cy="369332"/>
          </a:xfrm>
          <a:prstGeom prst="rect">
            <a:avLst/>
          </a:prstGeom>
          <a:noFill/>
        </p:spPr>
        <p:txBody>
          <a:bodyPr wrap="none" lIns="91440" tIns="45720" rIns="91440" bIns="45720">
            <a:spAutoFit/>
          </a:bodyPr>
          <a:lstStyle/>
          <a:p>
            <a:pPr algn="ctr"/>
            <a:r>
              <a:rPr lang="en-GB" sz="1800" b="0" cap="none" spc="0" dirty="0">
                <a:ln w="0"/>
                <a:solidFill>
                  <a:srgbClr val="7030A0"/>
                </a:solidFill>
                <a:effectLst>
                  <a:outerShdw blurRad="38100" dist="19050" dir="2700000" algn="tl" rotWithShape="0">
                    <a:schemeClr val="dk1">
                      <a:alpha val="40000"/>
                    </a:schemeClr>
                  </a:outerShdw>
                </a:effectLst>
              </a:rPr>
              <a:t>Timely </a:t>
            </a:r>
          </a:p>
        </p:txBody>
      </p:sp>
      <p:pic>
        <p:nvPicPr>
          <p:cNvPr id="2" name="Picture 1">
            <a:extLst>
              <a:ext uri="{FF2B5EF4-FFF2-40B4-BE49-F238E27FC236}">
                <a16:creationId xmlns:a16="http://schemas.microsoft.com/office/drawing/2014/main" id="{980D12F3-9772-4A4E-F2B0-108FE8955D0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B91A8816-7264-AE26-764C-948BD26B2145}"/>
              </a:ext>
            </a:extLst>
          </p:cNvPr>
          <p:cNvSpPr/>
          <p:nvPr/>
        </p:nvSpPr>
        <p:spPr>
          <a:xfrm>
            <a:off x="7650240" y="1576474"/>
            <a:ext cx="4312697" cy="4282068"/>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4">
            <a:extLst>
              <a:ext uri="{FF2B5EF4-FFF2-40B4-BE49-F238E27FC236}">
                <a16:creationId xmlns:a16="http://schemas.microsoft.com/office/drawing/2014/main" id="{182291CA-122C-70E0-3700-22A3E64EDD43}"/>
              </a:ext>
            </a:extLst>
          </p:cNvPr>
          <p:cNvSpPr txBox="1">
            <a:spLocks/>
          </p:cNvSpPr>
          <p:nvPr/>
        </p:nvSpPr>
        <p:spPr>
          <a:xfrm>
            <a:off x="7836137" y="2777489"/>
            <a:ext cx="3982084" cy="291959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nl-NL" sz="3000" dirty="0"/>
              <a:t>Ek gaan my Geskiedenispunt teen 30 Mei tot 75% verbeter deur 'n ekstra 30 minute per dag te studeer.</a:t>
            </a:r>
            <a:endParaRPr lang="en-US" sz="3000" dirty="0"/>
          </a:p>
        </p:txBody>
      </p:sp>
      <p:sp>
        <p:nvSpPr>
          <p:cNvPr id="17" name="Rectangle 16">
            <a:extLst>
              <a:ext uri="{FF2B5EF4-FFF2-40B4-BE49-F238E27FC236}">
                <a16:creationId xmlns:a16="http://schemas.microsoft.com/office/drawing/2014/main" id="{0A21F758-479F-4F25-9B12-97A2688CFF40}"/>
              </a:ext>
            </a:extLst>
          </p:cNvPr>
          <p:cNvSpPr/>
          <p:nvPr/>
        </p:nvSpPr>
        <p:spPr>
          <a:xfrm>
            <a:off x="7904261" y="1958588"/>
            <a:ext cx="3853940" cy="630942"/>
          </a:xfrm>
          <a:prstGeom prst="rect">
            <a:avLst/>
          </a:prstGeom>
          <a:noFill/>
        </p:spPr>
        <p:txBody>
          <a:bodyPr wrap="none" lIns="91440" tIns="45720" rIns="91440" bIns="45720">
            <a:spAutoFit/>
          </a:bodyPr>
          <a:lstStyle/>
          <a:p>
            <a:pPr algn="ctr"/>
            <a:r>
              <a:rPr lang="en-GB" sz="3500" b="0" cap="none" spc="0" dirty="0">
                <a:ln w="0"/>
                <a:solidFill>
                  <a:srgbClr val="035085"/>
                </a:solidFill>
                <a:effectLst>
                  <a:outerShdw blurRad="38100" dist="19050" dir="2700000" algn="tl" rotWithShape="0">
                    <a:schemeClr val="dk1">
                      <a:alpha val="40000"/>
                    </a:schemeClr>
                  </a:outerShdw>
                </a:effectLst>
              </a:rPr>
              <a:t>Sit </a:t>
            </a:r>
            <a:r>
              <a:rPr lang="en-GB" sz="3500" b="0" cap="none" spc="0" dirty="0" err="1">
                <a:ln w="0"/>
                <a:solidFill>
                  <a:srgbClr val="035085"/>
                </a:solidFill>
                <a:effectLst>
                  <a:outerShdw blurRad="38100" dist="19050" dir="2700000" algn="tl" rotWithShape="0">
                    <a:schemeClr val="dk1">
                      <a:alpha val="40000"/>
                    </a:schemeClr>
                  </a:outerShdw>
                </a:effectLst>
              </a:rPr>
              <a:t>alles</a:t>
            </a:r>
            <a:r>
              <a:rPr lang="en-GB" sz="3500" b="0" cap="none" spc="0" dirty="0">
                <a:ln w="0"/>
                <a:solidFill>
                  <a:srgbClr val="035085"/>
                </a:solidFill>
                <a:effectLst>
                  <a:outerShdw blurRad="38100" dist="19050" dir="2700000" algn="tl" rotWithShape="0">
                    <a:schemeClr val="dk1">
                      <a:alpha val="40000"/>
                    </a:schemeClr>
                  </a:outerShdw>
                </a:effectLst>
              </a:rPr>
              <a:t> </a:t>
            </a:r>
            <a:r>
              <a:rPr lang="en-GB" sz="3500" b="0" cap="none" spc="0" dirty="0" err="1">
                <a:ln w="0"/>
                <a:solidFill>
                  <a:srgbClr val="035085"/>
                </a:solidFill>
                <a:effectLst>
                  <a:outerShdw blurRad="38100" dist="19050" dir="2700000" algn="tl" rotWithShape="0">
                    <a:schemeClr val="dk1">
                      <a:alpha val="40000"/>
                    </a:schemeClr>
                  </a:outerShdw>
                </a:effectLst>
              </a:rPr>
              <a:t>bymekaar</a:t>
            </a:r>
            <a:endParaRPr lang="en-GB" sz="3500" b="0" cap="none" spc="0" dirty="0">
              <a:ln w="0"/>
              <a:solidFill>
                <a:srgbClr val="7030A0"/>
              </a:solidFill>
              <a:effectLst>
                <a:outerShdw blurRad="38100" dist="19050" dir="2700000" algn="tl" rotWithShape="0">
                  <a:schemeClr val="dk1">
                    <a:alpha val="40000"/>
                  </a:schemeClr>
                </a:outerShdw>
              </a:effectLst>
            </a:endParaRPr>
          </a:p>
        </p:txBody>
      </p:sp>
      <p:pic>
        <p:nvPicPr>
          <p:cNvPr id="22" name="Picture 21">
            <a:extLst>
              <a:ext uri="{FF2B5EF4-FFF2-40B4-BE49-F238E27FC236}">
                <a16:creationId xmlns:a16="http://schemas.microsoft.com/office/drawing/2014/main" id="{2364BD60-DB18-F0F8-981C-48B6E87BD887}"/>
              </a:ext>
            </a:extLst>
          </p:cNvPr>
          <p:cNvPicPr>
            <a:picLocks noChangeAspect="1"/>
          </p:cNvPicPr>
          <p:nvPr/>
        </p:nvPicPr>
        <p:blipFill>
          <a:blip r:embed="rId5"/>
          <a:stretch>
            <a:fillRect/>
          </a:stretch>
        </p:blipFill>
        <p:spPr>
          <a:xfrm>
            <a:off x="158351" y="72211"/>
            <a:ext cx="7461671" cy="67365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ppt_x"/>
                                          </p:val>
                                        </p:tav>
                                        <p:tav tm="100000">
                                          <p:val>
                                            <p:strVal val="#ppt_x"/>
                                          </p:val>
                                        </p:tav>
                                      </p:tavLst>
                                    </p:anim>
                                    <p:anim calcmode="lin" valueType="num">
                                      <p:cBhvr additive="base">
                                        <p:cTn id="58" dur="500" fill="hold"/>
                                        <p:tgtEl>
                                          <p:spTgt spid="1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9" grpId="0" animBg="1"/>
      <p:bldP spid="18"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8E062E-9784-BDAD-DC0E-C7491FEE3288}"/>
              </a:ext>
            </a:extLst>
          </p:cNvPr>
          <p:cNvPicPr>
            <a:picLocks noChangeAspect="1"/>
          </p:cNvPicPr>
          <p:nvPr/>
        </p:nvPicPr>
        <p:blipFill>
          <a:blip r:embed="rId3"/>
          <a:stretch>
            <a:fillRect/>
          </a:stretch>
        </p:blipFill>
        <p:spPr>
          <a:xfrm>
            <a:off x="1548765" y="82044"/>
            <a:ext cx="8143140" cy="6775956"/>
          </a:xfrm>
          <a:prstGeom prst="rect">
            <a:avLst/>
          </a:prstGeom>
        </p:spPr>
      </p:pic>
      <p:sp>
        <p:nvSpPr>
          <p:cNvPr id="13" name="Rectangle 12">
            <a:extLst>
              <a:ext uri="{FF2B5EF4-FFF2-40B4-BE49-F238E27FC236}">
                <a16:creationId xmlns:a16="http://schemas.microsoft.com/office/drawing/2014/main" id="{227B5F00-4DC5-27C7-1FAA-CEBB5E1A77AF}"/>
              </a:ext>
            </a:extLst>
          </p:cNvPr>
          <p:cNvSpPr/>
          <p:nvPr/>
        </p:nvSpPr>
        <p:spPr>
          <a:xfrm>
            <a:off x="10715252" y="2433240"/>
            <a:ext cx="798617" cy="400110"/>
          </a:xfrm>
          <a:prstGeom prst="rect">
            <a:avLst/>
          </a:prstGeom>
          <a:noFill/>
        </p:spPr>
        <p:txBody>
          <a:bodyPr wrap="none" lIns="91440" tIns="45720" rIns="91440" bIns="45720">
            <a:spAutoFit/>
          </a:bodyPr>
          <a:lstStyle/>
          <a:p>
            <a:pPr algn="ctr"/>
            <a:r>
              <a:rPr lang="en-GB" sz="2000" b="0" cap="none" spc="0" dirty="0">
                <a:ln w="0"/>
                <a:solidFill>
                  <a:srgbClr val="00B050"/>
                </a:solidFill>
                <a:effectLst>
                  <a:outerShdw blurRad="38100" dist="25400" dir="5400000" algn="ctr" rotWithShape="0">
                    <a:srgbClr val="6E747A">
                      <a:alpha val="43000"/>
                    </a:srgbClr>
                  </a:outerShdw>
                </a:effectLst>
              </a:rPr>
              <a:t>Hoe?</a:t>
            </a:r>
          </a:p>
        </p:txBody>
      </p:sp>
      <p:pic>
        <p:nvPicPr>
          <p:cNvPr id="2" name="Picture 1">
            <a:extLst>
              <a:ext uri="{FF2B5EF4-FFF2-40B4-BE49-F238E27FC236}">
                <a16:creationId xmlns:a16="http://schemas.microsoft.com/office/drawing/2014/main" id="{230F3971-B20B-45FC-4AC6-9431F72FE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eft Arrow 10">
            <a:extLst>
              <a:ext uri="{FF2B5EF4-FFF2-40B4-BE49-F238E27FC236}">
                <a16:creationId xmlns:a16="http://schemas.microsoft.com/office/drawing/2014/main" id="{2A9E231A-BF56-9813-7EEE-5FC07AB01930}"/>
              </a:ext>
            </a:extLst>
          </p:cNvPr>
          <p:cNvSpPr/>
          <p:nvPr/>
        </p:nvSpPr>
        <p:spPr>
          <a:xfrm rot="939745">
            <a:off x="6867587" y="1100890"/>
            <a:ext cx="727131" cy="137928"/>
          </a:xfrm>
          <a:prstGeom prst="lef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9BB9AC-5F4C-0B1D-1C7F-566DC79E89D0}"/>
              </a:ext>
            </a:extLst>
          </p:cNvPr>
          <p:cNvSpPr/>
          <p:nvPr/>
        </p:nvSpPr>
        <p:spPr>
          <a:xfrm>
            <a:off x="7593345" y="1169854"/>
            <a:ext cx="1367682" cy="400110"/>
          </a:xfrm>
          <a:prstGeom prst="rect">
            <a:avLst/>
          </a:prstGeom>
          <a:noFill/>
        </p:spPr>
        <p:txBody>
          <a:bodyPr wrap="none" lIns="91440" tIns="45720" rIns="91440" bIns="45720">
            <a:spAutoFit/>
          </a:bodyPr>
          <a:lstStyle/>
          <a:p>
            <a:pPr algn="ctr"/>
            <a:r>
              <a:rPr lang="en-GB" sz="2000" b="0" cap="none" spc="0" dirty="0" err="1">
                <a:ln w="0"/>
                <a:solidFill>
                  <a:srgbClr val="00B050"/>
                </a:solidFill>
                <a:effectLst>
                  <a:outerShdw blurRad="38100" dist="25400" dir="5400000" algn="ctr" rotWithShape="0">
                    <a:srgbClr val="6E747A">
                      <a:alpha val="43000"/>
                    </a:srgbClr>
                  </a:outerShdw>
                </a:effectLst>
              </a:rPr>
              <a:t>Wanneer</a:t>
            </a:r>
            <a:r>
              <a:rPr lang="en-GB" sz="2000" b="0" cap="none" spc="0" dirty="0">
                <a:ln w="0"/>
                <a:solidFill>
                  <a:srgbClr val="00B050"/>
                </a:solidFill>
                <a:effectLst>
                  <a:outerShdw blurRad="38100" dist="25400" dir="5400000" algn="ctr" rotWithShape="0">
                    <a:srgbClr val="6E747A">
                      <a:alpha val="43000"/>
                    </a:srgbClr>
                  </a:outerShdw>
                </a:effectLst>
              </a:rPr>
              <a:t>?</a:t>
            </a:r>
          </a:p>
        </p:txBody>
      </p:sp>
      <p:sp>
        <p:nvSpPr>
          <p:cNvPr id="5" name="Left Arrow 10">
            <a:extLst>
              <a:ext uri="{FF2B5EF4-FFF2-40B4-BE49-F238E27FC236}">
                <a16:creationId xmlns:a16="http://schemas.microsoft.com/office/drawing/2014/main" id="{9BAB0C5E-5B3E-1795-4573-4BB463EE5CA2}"/>
              </a:ext>
            </a:extLst>
          </p:cNvPr>
          <p:cNvSpPr/>
          <p:nvPr/>
        </p:nvSpPr>
        <p:spPr>
          <a:xfrm rot="939745">
            <a:off x="8597462" y="403375"/>
            <a:ext cx="727131" cy="137928"/>
          </a:xfrm>
          <a:prstGeom prst="lef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BD0471D-B954-0EE5-3A1F-0EBFBBA75EC5}"/>
              </a:ext>
            </a:extLst>
          </p:cNvPr>
          <p:cNvSpPr/>
          <p:nvPr/>
        </p:nvSpPr>
        <p:spPr>
          <a:xfrm>
            <a:off x="9329712" y="436839"/>
            <a:ext cx="782587" cy="400110"/>
          </a:xfrm>
          <a:prstGeom prst="rect">
            <a:avLst/>
          </a:prstGeom>
          <a:noFill/>
        </p:spPr>
        <p:txBody>
          <a:bodyPr wrap="none" lIns="91440" tIns="45720" rIns="91440" bIns="45720">
            <a:spAutoFit/>
          </a:bodyPr>
          <a:lstStyle/>
          <a:p>
            <a:pPr algn="ctr"/>
            <a:r>
              <a:rPr lang="en-GB" sz="2000" b="0" cap="none" spc="0" dirty="0">
                <a:ln w="0"/>
                <a:solidFill>
                  <a:srgbClr val="00B050"/>
                </a:solidFill>
                <a:effectLst>
                  <a:outerShdw blurRad="38100" dist="25400" dir="5400000" algn="ctr" rotWithShape="0">
                    <a:srgbClr val="6E747A">
                      <a:alpha val="43000"/>
                    </a:srgbClr>
                  </a:outerShdw>
                </a:effectLst>
              </a:rPr>
              <a:t>Wat?</a:t>
            </a:r>
          </a:p>
        </p:txBody>
      </p:sp>
      <p:sp>
        <p:nvSpPr>
          <p:cNvPr id="7" name="Left Arrow 10">
            <a:extLst>
              <a:ext uri="{FF2B5EF4-FFF2-40B4-BE49-F238E27FC236}">
                <a16:creationId xmlns:a16="http://schemas.microsoft.com/office/drawing/2014/main" id="{DBDBB885-D21E-6954-D7E1-AF8D1126B156}"/>
              </a:ext>
            </a:extLst>
          </p:cNvPr>
          <p:cNvSpPr/>
          <p:nvPr/>
        </p:nvSpPr>
        <p:spPr>
          <a:xfrm>
            <a:off x="9895343" y="2564331"/>
            <a:ext cx="727131" cy="137928"/>
          </a:xfrm>
          <a:prstGeom prst="lef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8AB10C5-1428-5EA6-76DB-C20C5044CA9B}"/>
              </a:ext>
            </a:extLst>
          </p:cNvPr>
          <p:cNvSpPr/>
          <p:nvPr/>
        </p:nvSpPr>
        <p:spPr>
          <a:xfrm>
            <a:off x="10622474" y="4029531"/>
            <a:ext cx="1367682" cy="400110"/>
          </a:xfrm>
          <a:prstGeom prst="rect">
            <a:avLst/>
          </a:prstGeom>
          <a:noFill/>
        </p:spPr>
        <p:txBody>
          <a:bodyPr wrap="none" lIns="91440" tIns="45720" rIns="91440" bIns="45720">
            <a:spAutoFit/>
          </a:bodyPr>
          <a:lstStyle/>
          <a:p>
            <a:pPr algn="ctr"/>
            <a:r>
              <a:rPr lang="en-GB" sz="2000" b="0" cap="none" spc="0" dirty="0" err="1">
                <a:ln w="0"/>
                <a:solidFill>
                  <a:srgbClr val="00B050"/>
                </a:solidFill>
                <a:effectLst>
                  <a:outerShdw blurRad="38100" dist="25400" dir="5400000" algn="ctr" rotWithShape="0">
                    <a:srgbClr val="6E747A">
                      <a:alpha val="43000"/>
                    </a:srgbClr>
                  </a:outerShdw>
                </a:effectLst>
              </a:rPr>
              <a:t>Wanneer</a:t>
            </a:r>
            <a:r>
              <a:rPr lang="en-GB" sz="2000" b="0" cap="none" spc="0" dirty="0">
                <a:ln w="0"/>
                <a:solidFill>
                  <a:srgbClr val="00B050"/>
                </a:solidFill>
                <a:effectLst>
                  <a:outerShdw blurRad="38100" dist="25400" dir="5400000" algn="ctr" rotWithShape="0">
                    <a:srgbClr val="6E747A">
                      <a:alpha val="43000"/>
                    </a:srgbClr>
                  </a:outerShdw>
                </a:effectLst>
              </a:rPr>
              <a:t>?</a:t>
            </a:r>
          </a:p>
        </p:txBody>
      </p:sp>
      <p:sp>
        <p:nvSpPr>
          <p:cNvPr id="8" name="Left Arrow 10">
            <a:extLst>
              <a:ext uri="{FF2B5EF4-FFF2-40B4-BE49-F238E27FC236}">
                <a16:creationId xmlns:a16="http://schemas.microsoft.com/office/drawing/2014/main" id="{4B9F1DB4-FEC6-D815-797D-5779C2833BB7}"/>
              </a:ext>
            </a:extLst>
          </p:cNvPr>
          <p:cNvSpPr/>
          <p:nvPr/>
        </p:nvSpPr>
        <p:spPr>
          <a:xfrm>
            <a:off x="9691905" y="4160622"/>
            <a:ext cx="727131" cy="137928"/>
          </a:xfrm>
          <a:prstGeom prst="lef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Tree>
    <p:extLst>
      <p:ext uri="{BB962C8B-B14F-4D97-AF65-F5344CB8AC3E}">
        <p14:creationId xmlns:p14="http://schemas.microsoft.com/office/powerpoint/2010/main" val="168929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animBg="1"/>
      <p:bldP spid="12" grpId="0"/>
      <p:bldP spid="5" grpId="0" animBg="1"/>
      <p:bldP spid="10" grpId="0"/>
      <p:bldP spid="7" grpId="0" animBg="1"/>
      <p:bldP spid="17" grpId="0"/>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useBgFill="1">
        <p:nvSpPr>
          <p:cNvPr id="1038"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40" name="Rectangle 103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AC7171F-B2DD-C45D-8395-885E7CEC97B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6068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descr="Free Checklist Choice photo and picture">
            <a:extLst>
              <a:ext uri="{FF2B5EF4-FFF2-40B4-BE49-F238E27FC236}">
                <a16:creationId xmlns:a16="http://schemas.microsoft.com/office/drawing/2014/main" id="{6507733D-2095-972E-A10D-5B00F719E4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680" r="12153"/>
          <a:stretch>
            <a:fillRect/>
          </a:stretch>
        </p:blipFill>
        <p:spPr bwMode="auto">
          <a:xfrm>
            <a:off x="-1" y="-2"/>
            <a:ext cx="5410198" cy="6858002"/>
          </a:xfrm>
          <a:prstGeom prst="rect">
            <a:avLst/>
          </a:prstGeom>
          <a:noFill/>
          <a:extLst>
            <a:ext uri="{909E8E84-426E-40DD-AFC4-6F175D3DCCD1}">
              <a14:hiddenFill xmlns:a14="http://schemas.microsoft.com/office/drawing/2010/main">
                <a:solidFill>
                  <a:srgbClr val="FFFFFF"/>
                </a:solidFill>
              </a14:hiddenFill>
            </a:ext>
          </a:extLst>
        </p:spPr>
      </p:pic>
      <p:sp useBgFill="1">
        <p:nvSpPr>
          <p:cNvPr id="2058" name="Rectangle 2057">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9374C-D3FB-FDC2-6EF5-EFA14601A599}"/>
              </a:ext>
            </a:extLst>
          </p:cNvPr>
          <p:cNvSpPr>
            <a:spLocks noGrp="1"/>
          </p:cNvSpPr>
          <p:nvPr>
            <p:ph type="title"/>
          </p:nvPr>
        </p:nvSpPr>
        <p:spPr>
          <a:xfrm>
            <a:off x="5658249" y="49025"/>
            <a:ext cx="5464968" cy="1559301"/>
          </a:xfrm>
        </p:spPr>
        <p:txBody>
          <a:bodyPr>
            <a:normAutofit/>
          </a:bodyPr>
          <a:lstStyle/>
          <a:p>
            <a:r>
              <a:rPr lang="af-ZA" sz="4000" b="1" dirty="0"/>
              <a:t>Prioriteite en waardes</a:t>
            </a:r>
          </a:p>
        </p:txBody>
      </p:sp>
      <p:sp>
        <p:nvSpPr>
          <p:cNvPr id="3" name="Text Placeholder 2">
            <a:extLst>
              <a:ext uri="{FF2B5EF4-FFF2-40B4-BE49-F238E27FC236}">
                <a16:creationId xmlns:a16="http://schemas.microsoft.com/office/drawing/2014/main" id="{2C52A876-5DDD-37E8-BD96-ACE45FA5D098}"/>
              </a:ext>
            </a:extLst>
          </p:cNvPr>
          <p:cNvSpPr>
            <a:spLocks noGrp="1"/>
          </p:cNvSpPr>
          <p:nvPr>
            <p:ph type="body" idx="1"/>
          </p:nvPr>
        </p:nvSpPr>
        <p:spPr>
          <a:xfrm>
            <a:off x="5677031" y="1390651"/>
            <a:ext cx="6248134" cy="4947364"/>
          </a:xfrm>
          <a:solidFill>
            <a:schemeClr val="accent6">
              <a:lumMod val="20000"/>
              <a:lumOff val="80000"/>
            </a:schemeClr>
          </a:solidFill>
        </p:spPr>
        <p:txBody>
          <a:bodyPr anchor="ctr">
            <a:normAutofit fontScale="92500" lnSpcReduction="10000"/>
          </a:bodyPr>
          <a:lstStyle/>
          <a:p>
            <a:r>
              <a:rPr lang="nl-NL" dirty="0"/>
              <a:t>Faktore soos familie, ouerskap, huwelik, loopbaankeuses en verhoudings kan ons doelwitte beïnvloed.
Begin met die regte houding.
Sommige doelwitte moet uitgestel word as gevolg van veranderende verantwoordelikhede.
Prioritisering help jou om te besluit wat die belangrikste is op daardie stadium van jou lewe.
Neem ‘n breek indien nodig; dit beteken nie jy gee op nie.</a:t>
            </a:r>
            <a:endParaRPr lang="af-ZA" dirty="0"/>
          </a:p>
        </p:txBody>
      </p:sp>
      <p:pic>
        <p:nvPicPr>
          <p:cNvPr id="6" name="Picture 5">
            <a:extLst>
              <a:ext uri="{FF2B5EF4-FFF2-40B4-BE49-F238E27FC236}">
                <a16:creationId xmlns:a16="http://schemas.microsoft.com/office/drawing/2014/main" id="{70D73DA2-24EB-80AF-E9BA-3C5BFB4D051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683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8D7FB6-66B3-547A-23A4-E560F62316A1}"/>
              </a:ext>
            </a:extLst>
          </p:cNvPr>
          <p:cNvSpPr>
            <a:spLocks noGrp="1"/>
          </p:cNvSpPr>
          <p:nvPr>
            <p:ph type="title"/>
          </p:nvPr>
        </p:nvSpPr>
        <p:spPr>
          <a:xfrm>
            <a:off x="495100" y="819151"/>
            <a:ext cx="5334197" cy="1708242"/>
          </a:xfrm>
        </p:spPr>
        <p:txBody>
          <a:bodyPr anchor="ctr">
            <a:normAutofit fontScale="90000"/>
          </a:bodyPr>
          <a:lstStyle/>
          <a:p>
            <a:r>
              <a:rPr lang="af-ZA" sz="4000" b="1" dirty="0"/>
              <a:t>Probleemoplossing: LEWER-metode</a:t>
            </a:r>
            <a:br>
              <a:rPr lang="en-US" dirty="0"/>
            </a:br>
            <a:endParaRPr lang="af-ZA" sz="4000" b="1" dirty="0"/>
          </a:p>
        </p:txBody>
      </p:sp>
      <p:sp>
        <p:nvSpPr>
          <p:cNvPr id="3" name="Text Placeholder 2">
            <a:extLst>
              <a:ext uri="{FF2B5EF4-FFF2-40B4-BE49-F238E27FC236}">
                <a16:creationId xmlns:a16="http://schemas.microsoft.com/office/drawing/2014/main" id="{C47B39E2-A4AE-0B01-DCF2-958719D573E9}"/>
              </a:ext>
            </a:extLst>
          </p:cNvPr>
          <p:cNvSpPr>
            <a:spLocks noGrp="1"/>
          </p:cNvSpPr>
          <p:nvPr>
            <p:ph type="body" idx="1"/>
          </p:nvPr>
        </p:nvSpPr>
        <p:spPr>
          <a:xfrm>
            <a:off x="495100" y="2122715"/>
            <a:ext cx="6248600" cy="4174514"/>
          </a:xfrm>
        </p:spPr>
        <p:txBody>
          <a:bodyPr anchor="ctr">
            <a:normAutofit fontScale="92500" lnSpcReduction="10000"/>
          </a:bodyPr>
          <a:lstStyle/>
          <a:p>
            <a:r>
              <a:rPr lang="af-ZA" sz="3600" b="1" dirty="0"/>
              <a:t>L</a:t>
            </a:r>
            <a:r>
              <a:rPr lang="af-ZA" sz="3600" dirty="0"/>
              <a:t>et op (wat is die probleem?)</a:t>
            </a:r>
          </a:p>
          <a:p>
            <a:r>
              <a:rPr lang="af-ZA" sz="3600" b="1" dirty="0"/>
              <a:t>E</a:t>
            </a:r>
            <a:r>
              <a:rPr lang="af-ZA" sz="3600" dirty="0"/>
              <a:t>valueer watter inligting jy nodig het</a:t>
            </a:r>
          </a:p>
          <a:p>
            <a:r>
              <a:rPr lang="af-ZA" sz="3600" b="1" dirty="0"/>
              <a:t>W</a:t>
            </a:r>
            <a:r>
              <a:rPr lang="af-ZA" sz="3600" dirty="0"/>
              <a:t>enke (kry raad en inligting oor verskeie opsies)</a:t>
            </a:r>
          </a:p>
          <a:p>
            <a:r>
              <a:rPr lang="af-ZA" sz="3600" dirty="0"/>
              <a:t>Kies </a:t>
            </a:r>
            <a:r>
              <a:rPr lang="af-ZA" sz="3600" b="1" dirty="0"/>
              <a:t>E</a:t>
            </a:r>
            <a:r>
              <a:rPr lang="af-ZA" sz="3600" dirty="0"/>
              <a:t>en opsie</a:t>
            </a:r>
          </a:p>
          <a:p>
            <a:r>
              <a:rPr lang="af-ZA" sz="3600" b="1" dirty="0"/>
              <a:t>R</a:t>
            </a:r>
            <a:r>
              <a:rPr lang="af-ZA" sz="3600" dirty="0"/>
              <a:t>eageer buigsaam wanneer dinge verander</a:t>
            </a:r>
            <a:endParaRPr lang="af-ZA" sz="4000" dirty="0"/>
          </a:p>
        </p:txBody>
      </p:sp>
      <p:pic>
        <p:nvPicPr>
          <p:cNvPr id="3075" name="Picture 3" descr="Free Question Mark A Notice photo and picture">
            <a:extLst>
              <a:ext uri="{FF2B5EF4-FFF2-40B4-BE49-F238E27FC236}">
                <a16:creationId xmlns:a16="http://schemas.microsoft.com/office/drawing/2014/main" id="{FEDE17F6-AC5A-8BAA-9329-61C816C7C4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92" r="27780"/>
          <a:stretch>
            <a:fillRect/>
          </a:stretch>
        </p:blipFill>
        <p:spPr bwMode="auto">
          <a:xfrm>
            <a:off x="7238800" y="0"/>
            <a:ext cx="49532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68FA0D3-6426-1ECF-1C8F-C7FD69472E0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811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8953E74-D241-4DDF-8508-F0365EA13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5C3C901A-B2F4-4A3C-BCDD-7C8D587EC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371134"/>
          </a:xfrm>
          <a:custGeom>
            <a:avLst/>
            <a:gdLst>
              <a:gd name="connsiteX0" fmla="*/ 0 w 12192000"/>
              <a:gd name="connsiteY0" fmla="*/ 0 h 2515690"/>
              <a:gd name="connsiteX1" fmla="*/ 170442 w 12192000"/>
              <a:gd name="connsiteY1" fmla="*/ 96074 h 2515690"/>
              <a:gd name="connsiteX2" fmla="*/ 424739 w 12192000"/>
              <a:gd name="connsiteY2" fmla="*/ 224865 h 2515690"/>
              <a:gd name="connsiteX3" fmla="*/ 748273 w 12192000"/>
              <a:gd name="connsiteY3" fmla="*/ 373939 h 2515690"/>
              <a:gd name="connsiteX4" fmla="*/ 1037058 w 12192000"/>
              <a:gd name="connsiteY4" fmla="*/ 499994 h 2515690"/>
              <a:gd name="connsiteX5" fmla="*/ 1101312 w 12192000"/>
              <a:gd name="connsiteY5" fmla="*/ 428540 h 2515690"/>
              <a:gd name="connsiteX6" fmla="*/ 1367071 w 12192000"/>
              <a:gd name="connsiteY6" fmla="*/ 516118 h 2515690"/>
              <a:gd name="connsiteX7" fmla="*/ 2189943 w 12192000"/>
              <a:gd name="connsiteY7" fmla="*/ 794533 h 2515690"/>
              <a:gd name="connsiteX8" fmla="*/ 2390329 w 12192000"/>
              <a:gd name="connsiteY8" fmla="*/ 920897 h 2515690"/>
              <a:gd name="connsiteX9" fmla="*/ 2459570 w 12192000"/>
              <a:gd name="connsiteY9" fmla="*/ 983740 h 2515690"/>
              <a:gd name="connsiteX10" fmla="*/ 2503252 w 12192000"/>
              <a:gd name="connsiteY10" fmla="*/ 1000151 h 2515690"/>
              <a:gd name="connsiteX11" fmla="*/ 2503252 w 12192000"/>
              <a:gd name="connsiteY11" fmla="*/ 1008273 h 2515690"/>
              <a:gd name="connsiteX12" fmla="*/ 2511191 w 12192000"/>
              <a:gd name="connsiteY12" fmla="*/ 1009499 h 2515690"/>
              <a:gd name="connsiteX13" fmla="*/ 2565029 w 12192000"/>
              <a:gd name="connsiteY13" fmla="*/ 1015977 h 2515690"/>
              <a:gd name="connsiteX14" fmla="*/ 2593745 w 12192000"/>
              <a:gd name="connsiteY14" fmla="*/ 1019963 h 2515690"/>
              <a:gd name="connsiteX15" fmla="*/ 2591015 w 12192000"/>
              <a:gd name="connsiteY15" fmla="*/ 1019651 h 2515690"/>
              <a:gd name="connsiteX16" fmla="*/ 2590137 w 12192000"/>
              <a:gd name="connsiteY16" fmla="*/ 1019549 h 2515690"/>
              <a:gd name="connsiteX17" fmla="*/ 2589021 w 12192000"/>
              <a:gd name="connsiteY17" fmla="*/ 1019424 h 2515690"/>
              <a:gd name="connsiteX18" fmla="*/ 2591015 w 12192000"/>
              <a:gd name="connsiteY18" fmla="*/ 1019651 h 2515690"/>
              <a:gd name="connsiteX19" fmla="*/ 2602385 w 12192000"/>
              <a:gd name="connsiteY19" fmla="*/ 1020975 h 2515690"/>
              <a:gd name="connsiteX20" fmla="*/ 2614445 w 12192000"/>
              <a:gd name="connsiteY20" fmla="*/ 1022389 h 2515690"/>
              <a:gd name="connsiteX21" fmla="*/ 2614445 w 12192000"/>
              <a:gd name="connsiteY21" fmla="*/ 1020966 h 2515690"/>
              <a:gd name="connsiteX22" fmla="*/ 2676661 w 12192000"/>
              <a:gd name="connsiteY22" fmla="*/ 1029355 h 2515690"/>
              <a:gd name="connsiteX23" fmla="*/ 2788597 w 12192000"/>
              <a:gd name="connsiteY23" fmla="*/ 1048926 h 2515690"/>
              <a:gd name="connsiteX24" fmla="*/ 2812742 w 12192000"/>
              <a:gd name="connsiteY24" fmla="*/ 1057667 h 2515690"/>
              <a:gd name="connsiteX25" fmla="*/ 2970201 w 12192000"/>
              <a:gd name="connsiteY25" fmla="*/ 949091 h 2515690"/>
              <a:gd name="connsiteX26" fmla="*/ 3030610 w 12192000"/>
              <a:gd name="connsiteY26" fmla="*/ 1049340 h 2515690"/>
              <a:gd name="connsiteX27" fmla="*/ 3058913 w 12192000"/>
              <a:gd name="connsiteY27" fmla="*/ 1048085 h 2515690"/>
              <a:gd name="connsiteX28" fmla="*/ 3072697 w 12192000"/>
              <a:gd name="connsiteY28" fmla="*/ 1045316 h 2515690"/>
              <a:gd name="connsiteX29" fmla="*/ 3083305 w 12192000"/>
              <a:gd name="connsiteY29" fmla="*/ 1040550 h 2515690"/>
              <a:gd name="connsiteX30" fmla="*/ 3125603 w 12192000"/>
              <a:gd name="connsiteY30" fmla="*/ 1004583 h 2515690"/>
              <a:gd name="connsiteX31" fmla="*/ 3385106 w 12192000"/>
              <a:gd name="connsiteY31" fmla="*/ 1042233 h 2515690"/>
              <a:gd name="connsiteX32" fmla="*/ 3424945 w 12192000"/>
              <a:gd name="connsiteY32" fmla="*/ 1065268 h 2515690"/>
              <a:gd name="connsiteX33" fmla="*/ 3436948 w 12192000"/>
              <a:gd name="connsiteY33" fmla="*/ 1068018 h 2515690"/>
              <a:gd name="connsiteX34" fmla="*/ 3466714 w 12192000"/>
              <a:gd name="connsiteY34" fmla="*/ 1063419 h 2515690"/>
              <a:gd name="connsiteX35" fmla="*/ 3550909 w 12192000"/>
              <a:gd name="connsiteY35" fmla="*/ 1044511 h 2515690"/>
              <a:gd name="connsiteX36" fmla="*/ 3555900 w 12192000"/>
              <a:gd name="connsiteY36" fmla="*/ 1041996 h 2515690"/>
              <a:gd name="connsiteX37" fmla="*/ 3625978 w 12192000"/>
              <a:gd name="connsiteY37" fmla="*/ 1023459 h 2515690"/>
              <a:gd name="connsiteX38" fmla="*/ 3632465 w 12192000"/>
              <a:gd name="connsiteY38" fmla="*/ 1023522 h 2515690"/>
              <a:gd name="connsiteX39" fmla="*/ 3649063 w 12192000"/>
              <a:gd name="connsiteY39" fmla="*/ 1018726 h 2515690"/>
              <a:gd name="connsiteX40" fmla="*/ 3805954 w 12192000"/>
              <a:gd name="connsiteY40" fmla="*/ 917517 h 2515690"/>
              <a:gd name="connsiteX41" fmla="*/ 4020506 w 12192000"/>
              <a:gd name="connsiteY41" fmla="*/ 816231 h 2515690"/>
              <a:gd name="connsiteX42" fmla="*/ 4233682 w 12192000"/>
              <a:gd name="connsiteY42" fmla="*/ 799511 h 2515690"/>
              <a:gd name="connsiteX43" fmla="*/ 4306552 w 12192000"/>
              <a:gd name="connsiteY43" fmla="*/ 610207 h 2515690"/>
              <a:gd name="connsiteX44" fmla="*/ 4816604 w 12192000"/>
              <a:gd name="connsiteY44" fmla="*/ 773163 h 2515690"/>
              <a:gd name="connsiteX45" fmla="*/ 4916502 w 12192000"/>
              <a:gd name="connsiteY45" fmla="*/ 788104 h 2515690"/>
              <a:gd name="connsiteX46" fmla="*/ 5224415 w 12192000"/>
              <a:gd name="connsiteY46" fmla="*/ 674418 h 2515690"/>
              <a:gd name="connsiteX47" fmla="*/ 5274077 w 12192000"/>
              <a:gd name="connsiteY47" fmla="*/ 655978 h 2515690"/>
              <a:gd name="connsiteX48" fmla="*/ 5371217 w 12192000"/>
              <a:gd name="connsiteY48" fmla="*/ 614372 h 2515690"/>
              <a:gd name="connsiteX49" fmla="*/ 5364523 w 12192000"/>
              <a:gd name="connsiteY49" fmla="*/ 502501 h 2515690"/>
              <a:gd name="connsiteX50" fmla="*/ 5457871 w 12192000"/>
              <a:gd name="connsiteY50" fmla="*/ 558285 h 2515690"/>
              <a:gd name="connsiteX51" fmla="*/ 5750580 w 12192000"/>
              <a:gd name="connsiteY51" fmla="*/ 663503 h 2515690"/>
              <a:gd name="connsiteX52" fmla="*/ 5976618 w 12192000"/>
              <a:gd name="connsiteY52" fmla="*/ 582652 h 2515690"/>
              <a:gd name="connsiteX53" fmla="*/ 6009346 w 12192000"/>
              <a:gd name="connsiteY53" fmla="*/ 559470 h 2515690"/>
              <a:gd name="connsiteX54" fmla="*/ 6069735 w 12192000"/>
              <a:gd name="connsiteY54" fmla="*/ 587803 h 2515690"/>
              <a:gd name="connsiteX55" fmla="*/ 6270319 w 12192000"/>
              <a:gd name="connsiteY55" fmla="*/ 643982 h 2515690"/>
              <a:gd name="connsiteX56" fmla="*/ 6406781 w 12192000"/>
              <a:gd name="connsiteY56" fmla="*/ 672327 h 2515690"/>
              <a:gd name="connsiteX57" fmla="*/ 6469508 w 12192000"/>
              <a:gd name="connsiteY57" fmla="*/ 708574 h 2515690"/>
              <a:gd name="connsiteX58" fmla="*/ 6515869 w 12192000"/>
              <a:gd name="connsiteY58" fmla="*/ 715738 h 2515690"/>
              <a:gd name="connsiteX59" fmla="*/ 6725938 w 12192000"/>
              <a:gd name="connsiteY59" fmla="*/ 691128 h 2515690"/>
              <a:gd name="connsiteX60" fmla="*/ 6778240 w 12192000"/>
              <a:gd name="connsiteY60" fmla="*/ 678998 h 2515690"/>
              <a:gd name="connsiteX61" fmla="*/ 6806944 w 12192000"/>
              <a:gd name="connsiteY61" fmla="*/ 646178 h 2515690"/>
              <a:gd name="connsiteX62" fmla="*/ 6830632 w 12192000"/>
              <a:gd name="connsiteY62" fmla="*/ 633915 h 2515690"/>
              <a:gd name="connsiteX63" fmla="*/ 6858072 w 12192000"/>
              <a:gd name="connsiteY63" fmla="*/ 646178 h 2515690"/>
              <a:gd name="connsiteX64" fmla="*/ 6891322 w 12192000"/>
              <a:gd name="connsiteY64" fmla="*/ 678998 h 2515690"/>
              <a:gd name="connsiteX65" fmla="*/ 6951905 w 12192000"/>
              <a:gd name="connsiteY65" fmla="*/ 691128 h 2515690"/>
              <a:gd name="connsiteX66" fmla="*/ 7195246 w 12192000"/>
              <a:gd name="connsiteY66" fmla="*/ 715738 h 2515690"/>
              <a:gd name="connsiteX67" fmla="*/ 7248949 w 12192000"/>
              <a:gd name="connsiteY67" fmla="*/ 708574 h 2515690"/>
              <a:gd name="connsiteX68" fmla="*/ 7321609 w 12192000"/>
              <a:gd name="connsiteY68" fmla="*/ 672327 h 2515690"/>
              <a:gd name="connsiteX69" fmla="*/ 7479684 w 12192000"/>
              <a:gd name="connsiteY69" fmla="*/ 643982 h 2515690"/>
              <a:gd name="connsiteX70" fmla="*/ 7712035 w 12192000"/>
              <a:gd name="connsiteY70" fmla="*/ 587803 h 2515690"/>
              <a:gd name="connsiteX71" fmla="*/ 7781987 w 12192000"/>
              <a:gd name="connsiteY71" fmla="*/ 559470 h 2515690"/>
              <a:gd name="connsiteX72" fmla="*/ 7819900 w 12192000"/>
              <a:gd name="connsiteY72" fmla="*/ 582652 h 2515690"/>
              <a:gd name="connsiteX73" fmla="*/ 8081736 w 12192000"/>
              <a:gd name="connsiteY73" fmla="*/ 663503 h 2515690"/>
              <a:gd name="connsiteX74" fmla="*/ 8420801 w 12192000"/>
              <a:gd name="connsiteY74" fmla="*/ 558285 h 2515690"/>
              <a:gd name="connsiteX75" fmla="*/ 8528933 w 12192000"/>
              <a:gd name="connsiteY75" fmla="*/ 502501 h 2515690"/>
              <a:gd name="connsiteX76" fmla="*/ 8521178 w 12192000"/>
              <a:gd name="connsiteY76" fmla="*/ 614372 h 2515690"/>
              <a:gd name="connsiteX77" fmla="*/ 8633702 w 12192000"/>
              <a:gd name="connsiteY77" fmla="*/ 655978 h 2515690"/>
              <a:gd name="connsiteX78" fmla="*/ 8691231 w 12192000"/>
              <a:gd name="connsiteY78" fmla="*/ 674418 h 2515690"/>
              <a:gd name="connsiteX79" fmla="*/ 9047908 w 12192000"/>
              <a:gd name="connsiteY79" fmla="*/ 788104 h 2515690"/>
              <a:gd name="connsiteX80" fmla="*/ 9163628 w 12192000"/>
              <a:gd name="connsiteY80" fmla="*/ 773163 h 2515690"/>
              <a:gd name="connsiteX81" fmla="*/ 9754459 w 12192000"/>
              <a:gd name="connsiteY81" fmla="*/ 610207 h 2515690"/>
              <a:gd name="connsiteX82" fmla="*/ 9838868 w 12192000"/>
              <a:gd name="connsiteY82" fmla="*/ 799511 h 2515690"/>
              <a:gd name="connsiteX83" fmla="*/ 10085808 w 12192000"/>
              <a:gd name="connsiteY83" fmla="*/ 816231 h 2515690"/>
              <a:gd name="connsiteX84" fmla="*/ 10334338 w 12192000"/>
              <a:gd name="connsiteY84" fmla="*/ 917517 h 2515690"/>
              <a:gd name="connsiteX85" fmla="*/ 10516076 w 12192000"/>
              <a:gd name="connsiteY85" fmla="*/ 1018726 h 2515690"/>
              <a:gd name="connsiteX86" fmla="*/ 10535302 w 12192000"/>
              <a:gd name="connsiteY86" fmla="*/ 1023522 h 2515690"/>
              <a:gd name="connsiteX87" fmla="*/ 10542819 w 12192000"/>
              <a:gd name="connsiteY87" fmla="*/ 1023458 h 2515690"/>
              <a:gd name="connsiteX88" fmla="*/ 10623994 w 12192000"/>
              <a:gd name="connsiteY88" fmla="*/ 1041996 h 2515690"/>
              <a:gd name="connsiteX89" fmla="*/ 10629774 w 12192000"/>
              <a:gd name="connsiteY89" fmla="*/ 1044511 h 2515690"/>
              <a:gd name="connsiteX90" fmla="*/ 10727305 w 12192000"/>
              <a:gd name="connsiteY90" fmla="*/ 1063419 h 2515690"/>
              <a:gd name="connsiteX91" fmla="*/ 10761785 w 12192000"/>
              <a:gd name="connsiteY91" fmla="*/ 1068017 h 2515690"/>
              <a:gd name="connsiteX92" fmla="*/ 10775688 w 12192000"/>
              <a:gd name="connsiteY92" fmla="*/ 1065268 h 2515690"/>
              <a:gd name="connsiteX93" fmla="*/ 10821837 w 12192000"/>
              <a:gd name="connsiteY93" fmla="*/ 1042232 h 2515690"/>
              <a:gd name="connsiteX94" fmla="*/ 11122438 w 12192000"/>
              <a:gd name="connsiteY94" fmla="*/ 1004583 h 2515690"/>
              <a:gd name="connsiteX95" fmla="*/ 11171433 w 12192000"/>
              <a:gd name="connsiteY95" fmla="*/ 1040550 h 2515690"/>
              <a:gd name="connsiteX96" fmla="*/ 11183724 w 12192000"/>
              <a:gd name="connsiteY96" fmla="*/ 1045316 h 2515690"/>
              <a:gd name="connsiteX97" fmla="*/ 11199690 w 12192000"/>
              <a:gd name="connsiteY97" fmla="*/ 1048085 h 2515690"/>
              <a:gd name="connsiteX98" fmla="*/ 11232475 w 12192000"/>
              <a:gd name="connsiteY98" fmla="*/ 1049340 h 2515690"/>
              <a:gd name="connsiteX99" fmla="*/ 11302451 w 12192000"/>
              <a:gd name="connsiteY99" fmla="*/ 949091 h 2515690"/>
              <a:gd name="connsiteX100" fmla="*/ 11484849 w 12192000"/>
              <a:gd name="connsiteY100" fmla="*/ 1057667 h 2515690"/>
              <a:gd name="connsiteX101" fmla="*/ 11512818 w 12192000"/>
              <a:gd name="connsiteY101" fmla="*/ 1048926 h 2515690"/>
              <a:gd name="connsiteX102" fmla="*/ 11642481 w 12192000"/>
              <a:gd name="connsiteY102" fmla="*/ 1029355 h 2515690"/>
              <a:gd name="connsiteX103" fmla="*/ 11714551 w 12192000"/>
              <a:gd name="connsiteY103" fmla="*/ 1020966 h 2515690"/>
              <a:gd name="connsiteX104" fmla="*/ 11714551 w 12192000"/>
              <a:gd name="connsiteY104" fmla="*/ 1022389 h 2515690"/>
              <a:gd name="connsiteX105" fmla="*/ 11728519 w 12192000"/>
              <a:gd name="connsiteY105" fmla="*/ 1020975 h 2515690"/>
              <a:gd name="connsiteX106" fmla="*/ 11741691 w 12192000"/>
              <a:gd name="connsiteY106" fmla="*/ 1019651 h 2515690"/>
              <a:gd name="connsiteX107" fmla="*/ 11743999 w 12192000"/>
              <a:gd name="connsiteY107" fmla="*/ 1019424 h 2515690"/>
              <a:gd name="connsiteX108" fmla="*/ 11742709 w 12192000"/>
              <a:gd name="connsiteY108" fmla="*/ 1019549 h 2515690"/>
              <a:gd name="connsiteX109" fmla="*/ 11741691 w 12192000"/>
              <a:gd name="connsiteY109" fmla="*/ 1019651 h 2515690"/>
              <a:gd name="connsiteX110" fmla="*/ 11738529 w 12192000"/>
              <a:gd name="connsiteY110" fmla="*/ 1019963 h 2515690"/>
              <a:gd name="connsiteX111" fmla="*/ 11771791 w 12192000"/>
              <a:gd name="connsiteY111" fmla="*/ 1015977 h 2515690"/>
              <a:gd name="connsiteX112" fmla="*/ 11834157 w 12192000"/>
              <a:gd name="connsiteY112" fmla="*/ 1009499 h 2515690"/>
              <a:gd name="connsiteX113" fmla="*/ 11843354 w 12192000"/>
              <a:gd name="connsiteY113" fmla="*/ 1008273 h 2515690"/>
              <a:gd name="connsiteX114" fmla="*/ 11843354 w 12192000"/>
              <a:gd name="connsiteY114" fmla="*/ 1000151 h 2515690"/>
              <a:gd name="connsiteX115" fmla="*/ 11893955 w 12192000"/>
              <a:gd name="connsiteY115" fmla="*/ 983740 h 2515690"/>
              <a:gd name="connsiteX116" fmla="*/ 11974160 w 12192000"/>
              <a:gd name="connsiteY116" fmla="*/ 920897 h 2515690"/>
              <a:gd name="connsiteX117" fmla="*/ 12143531 w 12192000"/>
              <a:gd name="connsiteY117" fmla="*/ 823664 h 2515690"/>
              <a:gd name="connsiteX118" fmla="*/ 12192000 w 12192000"/>
              <a:gd name="connsiteY118" fmla="*/ 801163 h 2515690"/>
              <a:gd name="connsiteX119" fmla="*/ 12192000 w 12192000"/>
              <a:gd name="connsiteY119" fmla="*/ 2515690 h 2515690"/>
              <a:gd name="connsiteX120" fmla="*/ 0 w 12192000"/>
              <a:gd name="connsiteY120" fmla="*/ 2515690 h 251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2192000" h="2515690">
                <a:moveTo>
                  <a:pt x="0" y="0"/>
                </a:moveTo>
                <a:lnTo>
                  <a:pt x="170442" y="96074"/>
                </a:lnTo>
                <a:cubicBezTo>
                  <a:pt x="323315" y="179510"/>
                  <a:pt x="418777" y="223899"/>
                  <a:pt x="424739" y="224865"/>
                </a:cubicBezTo>
                <a:cubicBezTo>
                  <a:pt x="573781" y="248496"/>
                  <a:pt x="654649" y="314572"/>
                  <a:pt x="748273" y="373939"/>
                </a:cubicBezTo>
                <a:cubicBezTo>
                  <a:pt x="830321" y="425631"/>
                  <a:pt x="917271" y="480784"/>
                  <a:pt x="1037058" y="499994"/>
                </a:cubicBezTo>
                <a:cubicBezTo>
                  <a:pt x="1195925" y="525362"/>
                  <a:pt x="1048105" y="445478"/>
                  <a:pt x="1101312" y="428540"/>
                </a:cubicBezTo>
                <a:cubicBezTo>
                  <a:pt x="1188473" y="458169"/>
                  <a:pt x="1274625" y="505369"/>
                  <a:pt x="1367071" y="516118"/>
                </a:cubicBezTo>
                <a:cubicBezTo>
                  <a:pt x="1701323" y="554463"/>
                  <a:pt x="1964451" y="648887"/>
                  <a:pt x="2189943" y="794533"/>
                </a:cubicBezTo>
                <a:cubicBezTo>
                  <a:pt x="2255082" y="836300"/>
                  <a:pt x="2357481" y="862342"/>
                  <a:pt x="2390329" y="920897"/>
                </a:cubicBezTo>
                <a:cubicBezTo>
                  <a:pt x="2406050" y="949359"/>
                  <a:pt x="2430126" y="969285"/>
                  <a:pt x="2459570" y="983740"/>
                </a:cubicBezTo>
                <a:lnTo>
                  <a:pt x="2503252" y="1000151"/>
                </a:lnTo>
                <a:lnTo>
                  <a:pt x="2503252" y="1008273"/>
                </a:lnTo>
                <a:lnTo>
                  <a:pt x="2511191" y="1009499"/>
                </a:lnTo>
                <a:cubicBezTo>
                  <a:pt x="2529847" y="1011974"/>
                  <a:pt x="2562849" y="1015701"/>
                  <a:pt x="2565029" y="1015977"/>
                </a:cubicBezTo>
                <a:cubicBezTo>
                  <a:pt x="2610845" y="1021778"/>
                  <a:pt x="2601577" y="1020837"/>
                  <a:pt x="2593745" y="1019963"/>
                </a:cubicBezTo>
                <a:lnTo>
                  <a:pt x="2591015" y="1019651"/>
                </a:lnTo>
                <a:lnTo>
                  <a:pt x="2590137" y="1019549"/>
                </a:lnTo>
                <a:cubicBezTo>
                  <a:pt x="2588203" y="1019326"/>
                  <a:pt x="2588125" y="1019321"/>
                  <a:pt x="2589021" y="1019424"/>
                </a:cubicBezTo>
                <a:lnTo>
                  <a:pt x="2591015" y="1019651"/>
                </a:lnTo>
                <a:lnTo>
                  <a:pt x="2602385" y="1020975"/>
                </a:lnTo>
                <a:lnTo>
                  <a:pt x="2614445" y="1022389"/>
                </a:lnTo>
                <a:lnTo>
                  <a:pt x="2614445" y="1020966"/>
                </a:lnTo>
                <a:lnTo>
                  <a:pt x="2676661" y="1029355"/>
                </a:lnTo>
                <a:cubicBezTo>
                  <a:pt x="2715592" y="1034194"/>
                  <a:pt x="2753901" y="1039695"/>
                  <a:pt x="2788597" y="1048926"/>
                </a:cubicBezTo>
                <a:lnTo>
                  <a:pt x="2812742" y="1057667"/>
                </a:lnTo>
                <a:lnTo>
                  <a:pt x="2970201" y="949091"/>
                </a:lnTo>
                <a:cubicBezTo>
                  <a:pt x="3052785" y="982961"/>
                  <a:pt x="2996105" y="1020057"/>
                  <a:pt x="3030610" y="1049340"/>
                </a:cubicBezTo>
                <a:cubicBezTo>
                  <a:pt x="3039005" y="1048442"/>
                  <a:pt x="3049621" y="1048500"/>
                  <a:pt x="3058913" y="1048085"/>
                </a:cubicBezTo>
                <a:lnTo>
                  <a:pt x="3072697" y="1045316"/>
                </a:lnTo>
                <a:lnTo>
                  <a:pt x="3083305" y="1040550"/>
                </a:lnTo>
                <a:lnTo>
                  <a:pt x="3125603" y="1004583"/>
                </a:lnTo>
                <a:cubicBezTo>
                  <a:pt x="3221669" y="925596"/>
                  <a:pt x="3242489" y="937564"/>
                  <a:pt x="3385106" y="1042233"/>
                </a:cubicBezTo>
                <a:cubicBezTo>
                  <a:pt x="3399403" y="1052670"/>
                  <a:pt x="3412529" y="1060209"/>
                  <a:pt x="3424945" y="1065268"/>
                </a:cubicBezTo>
                <a:lnTo>
                  <a:pt x="3436948" y="1068018"/>
                </a:lnTo>
                <a:lnTo>
                  <a:pt x="3466714" y="1063419"/>
                </a:lnTo>
                <a:lnTo>
                  <a:pt x="3550909" y="1044511"/>
                </a:lnTo>
                <a:lnTo>
                  <a:pt x="3555900" y="1041996"/>
                </a:lnTo>
                <a:cubicBezTo>
                  <a:pt x="3573827" y="1033454"/>
                  <a:pt x="3594382" y="1025941"/>
                  <a:pt x="3625978" y="1023459"/>
                </a:cubicBezTo>
                <a:lnTo>
                  <a:pt x="3632465" y="1023522"/>
                </a:lnTo>
                <a:lnTo>
                  <a:pt x="3649063" y="1018726"/>
                </a:lnTo>
                <a:cubicBezTo>
                  <a:pt x="3741849" y="989371"/>
                  <a:pt x="3810578" y="953657"/>
                  <a:pt x="3805954" y="917517"/>
                </a:cubicBezTo>
                <a:cubicBezTo>
                  <a:pt x="4031729" y="953901"/>
                  <a:pt x="4031729" y="953901"/>
                  <a:pt x="4020506" y="816231"/>
                </a:cubicBezTo>
                <a:cubicBezTo>
                  <a:pt x="4171643" y="865324"/>
                  <a:pt x="4206308" y="864422"/>
                  <a:pt x="4233682" y="799511"/>
                </a:cubicBezTo>
                <a:cubicBezTo>
                  <a:pt x="4260226" y="737017"/>
                  <a:pt x="4254728" y="668575"/>
                  <a:pt x="4306552" y="610207"/>
                </a:cubicBezTo>
                <a:cubicBezTo>
                  <a:pt x="4495313" y="657923"/>
                  <a:pt x="4699922" y="667347"/>
                  <a:pt x="4816604" y="773163"/>
                </a:cubicBezTo>
                <a:cubicBezTo>
                  <a:pt x="4834734" y="789836"/>
                  <a:pt x="4890507" y="799946"/>
                  <a:pt x="4916502" y="788104"/>
                </a:cubicBezTo>
                <a:cubicBezTo>
                  <a:pt x="5013526" y="746101"/>
                  <a:pt x="5238129" y="796871"/>
                  <a:pt x="5224415" y="674418"/>
                </a:cubicBezTo>
                <a:cubicBezTo>
                  <a:pt x="5223051" y="659300"/>
                  <a:pt x="5240524" y="644890"/>
                  <a:pt x="5274077" y="655978"/>
                </a:cubicBezTo>
                <a:cubicBezTo>
                  <a:pt x="5388582" y="694066"/>
                  <a:pt x="5367022" y="644784"/>
                  <a:pt x="5371217" y="614372"/>
                </a:cubicBezTo>
                <a:cubicBezTo>
                  <a:pt x="5375856" y="577567"/>
                  <a:pt x="5319010" y="537578"/>
                  <a:pt x="5364523" y="502501"/>
                </a:cubicBezTo>
                <a:cubicBezTo>
                  <a:pt x="5425408" y="508891"/>
                  <a:pt x="5433299" y="538191"/>
                  <a:pt x="5457871" y="558285"/>
                </a:cubicBezTo>
                <a:cubicBezTo>
                  <a:pt x="5530352" y="617005"/>
                  <a:pt x="5609566" y="664386"/>
                  <a:pt x="5750580" y="663503"/>
                </a:cubicBezTo>
                <a:cubicBezTo>
                  <a:pt x="5864519" y="662926"/>
                  <a:pt x="5966527" y="666650"/>
                  <a:pt x="5976618" y="582652"/>
                </a:cubicBezTo>
                <a:cubicBezTo>
                  <a:pt x="5978145" y="569455"/>
                  <a:pt x="5990792" y="562346"/>
                  <a:pt x="6009346" y="559470"/>
                </a:cubicBezTo>
                <a:cubicBezTo>
                  <a:pt x="6030639" y="568485"/>
                  <a:pt x="6052592" y="577083"/>
                  <a:pt x="6069735" y="587803"/>
                </a:cubicBezTo>
                <a:cubicBezTo>
                  <a:pt x="6126182" y="623812"/>
                  <a:pt x="6196945" y="634730"/>
                  <a:pt x="6270319" y="643982"/>
                </a:cubicBezTo>
                <a:cubicBezTo>
                  <a:pt x="6317101" y="649940"/>
                  <a:pt x="6363466" y="657107"/>
                  <a:pt x="6406781" y="672327"/>
                </a:cubicBezTo>
                <a:cubicBezTo>
                  <a:pt x="6433586" y="681598"/>
                  <a:pt x="6454928" y="693402"/>
                  <a:pt x="6469508" y="708574"/>
                </a:cubicBezTo>
                <a:cubicBezTo>
                  <a:pt x="6482729" y="721786"/>
                  <a:pt x="6496225" y="725422"/>
                  <a:pt x="6515869" y="715738"/>
                </a:cubicBezTo>
                <a:cubicBezTo>
                  <a:pt x="6572200" y="688353"/>
                  <a:pt x="6639257" y="676241"/>
                  <a:pt x="6725938" y="691128"/>
                </a:cubicBezTo>
                <a:cubicBezTo>
                  <a:pt x="6752109" y="695629"/>
                  <a:pt x="6772625" y="691505"/>
                  <a:pt x="6778240" y="678998"/>
                </a:cubicBezTo>
                <a:cubicBezTo>
                  <a:pt x="6784286" y="665981"/>
                  <a:pt x="6794269" y="655280"/>
                  <a:pt x="6806944" y="646178"/>
                </a:cubicBezTo>
                <a:lnTo>
                  <a:pt x="6830632" y="633915"/>
                </a:lnTo>
                <a:lnTo>
                  <a:pt x="6858072" y="646178"/>
                </a:lnTo>
                <a:cubicBezTo>
                  <a:pt x="6872754" y="655280"/>
                  <a:pt x="6884317" y="665981"/>
                  <a:pt x="6891322" y="678998"/>
                </a:cubicBezTo>
                <a:cubicBezTo>
                  <a:pt x="6897826" y="691505"/>
                  <a:pt x="6921592" y="695629"/>
                  <a:pt x="6951905" y="691128"/>
                </a:cubicBezTo>
                <a:cubicBezTo>
                  <a:pt x="7052317" y="676241"/>
                  <a:pt x="7129994" y="688353"/>
                  <a:pt x="7195246" y="715738"/>
                </a:cubicBezTo>
                <a:cubicBezTo>
                  <a:pt x="7217999" y="725422"/>
                  <a:pt x="7233634" y="721786"/>
                  <a:pt x="7248949" y="708574"/>
                </a:cubicBezTo>
                <a:cubicBezTo>
                  <a:pt x="7265838" y="693402"/>
                  <a:pt x="7290560" y="681598"/>
                  <a:pt x="7321609" y="672327"/>
                </a:cubicBezTo>
                <a:cubicBezTo>
                  <a:pt x="7371785" y="657107"/>
                  <a:pt x="7425493" y="649940"/>
                  <a:pt x="7479684" y="643982"/>
                </a:cubicBezTo>
                <a:cubicBezTo>
                  <a:pt x="7564679" y="634730"/>
                  <a:pt x="7646649" y="623812"/>
                  <a:pt x="7712035" y="587803"/>
                </a:cubicBezTo>
                <a:cubicBezTo>
                  <a:pt x="7731892" y="577083"/>
                  <a:pt x="7757322" y="568485"/>
                  <a:pt x="7781987" y="559470"/>
                </a:cubicBezTo>
                <a:cubicBezTo>
                  <a:pt x="7803481" y="562346"/>
                  <a:pt x="7818130" y="569455"/>
                  <a:pt x="7819900" y="582652"/>
                </a:cubicBezTo>
                <a:cubicBezTo>
                  <a:pt x="7831588" y="666650"/>
                  <a:pt x="7949751" y="662926"/>
                  <a:pt x="8081736" y="663503"/>
                </a:cubicBezTo>
                <a:cubicBezTo>
                  <a:pt x="8245081" y="664386"/>
                  <a:pt x="8336842" y="617005"/>
                  <a:pt x="8420801" y="558285"/>
                </a:cubicBezTo>
                <a:cubicBezTo>
                  <a:pt x="8449265" y="538191"/>
                  <a:pt x="8458404" y="508890"/>
                  <a:pt x="8528933" y="502501"/>
                </a:cubicBezTo>
                <a:cubicBezTo>
                  <a:pt x="8581654" y="537578"/>
                  <a:pt x="8515805" y="577567"/>
                  <a:pt x="8521178" y="614372"/>
                </a:cubicBezTo>
                <a:cubicBezTo>
                  <a:pt x="8526038" y="644784"/>
                  <a:pt x="8501063" y="694066"/>
                  <a:pt x="8633702" y="655978"/>
                </a:cubicBezTo>
                <a:cubicBezTo>
                  <a:pt x="8672570" y="644890"/>
                  <a:pt x="8692811" y="659300"/>
                  <a:pt x="8691231" y="674418"/>
                </a:cubicBezTo>
                <a:cubicBezTo>
                  <a:pt x="8675345" y="796871"/>
                  <a:pt x="8935518" y="746101"/>
                  <a:pt x="9047908" y="788104"/>
                </a:cubicBezTo>
                <a:cubicBezTo>
                  <a:pt x="9078021" y="799946"/>
                  <a:pt x="9142627" y="789836"/>
                  <a:pt x="9163628" y="773163"/>
                </a:cubicBezTo>
                <a:cubicBezTo>
                  <a:pt x="9298789" y="667347"/>
                  <a:pt x="9535801" y="657923"/>
                  <a:pt x="9754459" y="610207"/>
                </a:cubicBezTo>
                <a:cubicBezTo>
                  <a:pt x="9814490" y="668575"/>
                  <a:pt x="9808123" y="737017"/>
                  <a:pt x="9838868" y="799511"/>
                </a:cubicBezTo>
                <a:cubicBezTo>
                  <a:pt x="9870579" y="864422"/>
                  <a:pt x="9910733" y="865324"/>
                  <a:pt x="10085808" y="816231"/>
                </a:cubicBezTo>
                <a:cubicBezTo>
                  <a:pt x="10072804" y="953901"/>
                  <a:pt x="10072804" y="953901"/>
                  <a:pt x="10334338" y="917517"/>
                </a:cubicBezTo>
                <a:cubicBezTo>
                  <a:pt x="10328982" y="953657"/>
                  <a:pt x="10408594" y="989371"/>
                  <a:pt x="10516076" y="1018726"/>
                </a:cubicBezTo>
                <a:lnTo>
                  <a:pt x="10535302" y="1023522"/>
                </a:lnTo>
                <a:lnTo>
                  <a:pt x="10542819" y="1023458"/>
                </a:lnTo>
                <a:cubicBezTo>
                  <a:pt x="10579419" y="1025941"/>
                  <a:pt x="10603227" y="1033454"/>
                  <a:pt x="10623994" y="1041996"/>
                </a:cubicBezTo>
                <a:lnTo>
                  <a:pt x="10629774" y="1044511"/>
                </a:lnTo>
                <a:lnTo>
                  <a:pt x="10727305" y="1063419"/>
                </a:lnTo>
                <a:lnTo>
                  <a:pt x="10761785" y="1068017"/>
                </a:lnTo>
                <a:lnTo>
                  <a:pt x="10775688" y="1065268"/>
                </a:lnTo>
                <a:cubicBezTo>
                  <a:pt x="10790070" y="1060209"/>
                  <a:pt x="10805275" y="1052670"/>
                  <a:pt x="10821837" y="1042232"/>
                </a:cubicBezTo>
                <a:cubicBezTo>
                  <a:pt x="10987041" y="937564"/>
                  <a:pt x="11011156" y="925596"/>
                  <a:pt x="11122438" y="1004583"/>
                </a:cubicBezTo>
                <a:lnTo>
                  <a:pt x="11171433" y="1040550"/>
                </a:lnTo>
                <a:lnTo>
                  <a:pt x="11183724" y="1045316"/>
                </a:lnTo>
                <a:lnTo>
                  <a:pt x="11199690" y="1048085"/>
                </a:lnTo>
                <a:cubicBezTo>
                  <a:pt x="11210452" y="1048499"/>
                  <a:pt x="11222752" y="1048442"/>
                  <a:pt x="11232475" y="1049340"/>
                </a:cubicBezTo>
                <a:cubicBezTo>
                  <a:pt x="11272445" y="1020057"/>
                  <a:pt x="11206789" y="982961"/>
                  <a:pt x="11302451" y="949091"/>
                </a:cubicBezTo>
                <a:lnTo>
                  <a:pt x="11484849" y="1057667"/>
                </a:lnTo>
                <a:lnTo>
                  <a:pt x="11512818" y="1048926"/>
                </a:lnTo>
                <a:cubicBezTo>
                  <a:pt x="11553007" y="1039695"/>
                  <a:pt x="11597385" y="1034194"/>
                  <a:pt x="11642481" y="1029355"/>
                </a:cubicBezTo>
                <a:lnTo>
                  <a:pt x="11714551" y="1020966"/>
                </a:lnTo>
                <a:lnTo>
                  <a:pt x="11714551" y="1022389"/>
                </a:lnTo>
                <a:lnTo>
                  <a:pt x="11728519" y="1020975"/>
                </a:lnTo>
                <a:lnTo>
                  <a:pt x="11741691" y="1019651"/>
                </a:lnTo>
                <a:lnTo>
                  <a:pt x="11743999" y="1019424"/>
                </a:lnTo>
                <a:cubicBezTo>
                  <a:pt x="11745037" y="1019320"/>
                  <a:pt x="11744948" y="1019326"/>
                  <a:pt x="11742709" y="1019549"/>
                </a:cubicBezTo>
                <a:lnTo>
                  <a:pt x="11741691" y="1019651"/>
                </a:lnTo>
                <a:lnTo>
                  <a:pt x="11738529" y="1019963"/>
                </a:lnTo>
                <a:cubicBezTo>
                  <a:pt x="11729455" y="1020837"/>
                  <a:pt x="11718720" y="1021778"/>
                  <a:pt x="11771791" y="1015977"/>
                </a:cubicBezTo>
                <a:cubicBezTo>
                  <a:pt x="11774317" y="1015701"/>
                  <a:pt x="11812546" y="1011974"/>
                  <a:pt x="11834157" y="1009499"/>
                </a:cubicBezTo>
                <a:lnTo>
                  <a:pt x="11843354" y="1008273"/>
                </a:lnTo>
                <a:lnTo>
                  <a:pt x="11843354" y="1000151"/>
                </a:lnTo>
                <a:lnTo>
                  <a:pt x="11893955" y="983740"/>
                </a:lnTo>
                <a:cubicBezTo>
                  <a:pt x="11928061" y="969285"/>
                  <a:pt x="11955951" y="949359"/>
                  <a:pt x="11974160" y="920897"/>
                </a:cubicBezTo>
                <a:cubicBezTo>
                  <a:pt x="12002698" y="876981"/>
                  <a:pt x="12076554" y="851353"/>
                  <a:pt x="12143531" y="823664"/>
                </a:cubicBezTo>
                <a:lnTo>
                  <a:pt x="12192000" y="801163"/>
                </a:lnTo>
                <a:lnTo>
                  <a:pt x="12192000" y="2515690"/>
                </a:lnTo>
                <a:lnTo>
                  <a:pt x="0" y="251569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49A7165-74F3-E589-3405-1D8BDBE64B77}"/>
              </a:ext>
            </a:extLst>
          </p:cNvPr>
          <p:cNvSpPr>
            <a:spLocks noGrp="1"/>
          </p:cNvSpPr>
          <p:nvPr>
            <p:ph type="title"/>
          </p:nvPr>
        </p:nvSpPr>
        <p:spPr>
          <a:xfrm>
            <a:off x="838200" y="365125"/>
            <a:ext cx="10515600" cy="930275"/>
          </a:xfrm>
        </p:spPr>
        <p:txBody>
          <a:bodyPr>
            <a:normAutofit/>
          </a:bodyPr>
          <a:lstStyle/>
          <a:p>
            <a:r>
              <a:rPr lang="af-ZA" b="1" dirty="0">
                <a:solidFill>
                  <a:schemeClr val="bg1"/>
                </a:solidFill>
              </a:rPr>
              <a:t>Waardes en keuses</a:t>
            </a:r>
          </a:p>
        </p:txBody>
      </p:sp>
      <p:graphicFrame>
        <p:nvGraphicFramePr>
          <p:cNvPr id="6" name="Rectangle 1">
            <a:extLst>
              <a:ext uri="{FF2B5EF4-FFF2-40B4-BE49-F238E27FC236}">
                <a16:creationId xmlns:a16="http://schemas.microsoft.com/office/drawing/2014/main" id="{B827EE94-7761-908E-4044-63E58D6A95B8}"/>
              </a:ext>
            </a:extLst>
          </p:cNvPr>
          <p:cNvGraphicFramePr/>
          <p:nvPr>
            <p:extLst>
              <p:ext uri="{D42A27DB-BD31-4B8C-83A1-F6EECF244321}">
                <p14:modId xmlns:p14="http://schemas.microsoft.com/office/powerpoint/2010/main" val="2770894527"/>
              </p:ext>
            </p:extLst>
          </p:nvPr>
        </p:nvGraphicFramePr>
        <p:xfrm>
          <a:off x="838200" y="1295400"/>
          <a:ext cx="10515600" cy="416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CBB8AB48-BF26-70BA-0BBB-158537EA64D3}"/>
              </a:ext>
            </a:extLst>
          </p:cNvPr>
          <p:cNvSpPr/>
          <p:nvPr/>
        </p:nvSpPr>
        <p:spPr>
          <a:xfrm>
            <a:off x="835152" y="4824412"/>
            <a:ext cx="10515600" cy="1668463"/>
          </a:xfrm>
          <a:prstGeom prst="rect">
            <a:avLst/>
          </a:prstGeom>
          <a:solidFill>
            <a:schemeClr val="accent2">
              <a:lumMod val="40000"/>
              <a:lumOff val="60000"/>
            </a:schemeClr>
          </a:solidFill>
          <a:ln>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600" dirty="0">
                <a:latin typeface="Calibri" panose="020F0502020204030204" pitchFamily="34" charset="0"/>
                <a:ea typeface="Calibri" panose="020F0502020204030204" pitchFamily="34" charset="0"/>
                <a:cs typeface="Calibri" panose="020F0502020204030204" pitchFamily="34" charset="0"/>
              </a:rPr>
              <a:t>Wanneer waardes en keuses ooreenstem, word dit makliker om doelwitte te bereik. 
Wanneer hulle bots, raak vordering moeilik.</a:t>
            </a:r>
            <a:endParaRPr lang="af-ZA" sz="360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C7C0D9AB-0399-BB2A-B3BE-0CE3EF8C31A2}"/>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6849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6072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Rectangle 1">
            <a:extLst>
              <a:ext uri="{FF2B5EF4-FFF2-40B4-BE49-F238E27FC236}">
                <a16:creationId xmlns:a16="http://schemas.microsoft.com/office/drawing/2014/main" id="{933F3286-C5D4-6D12-CC97-7C2F26E5A9C6}"/>
              </a:ext>
            </a:extLst>
          </p:cNvPr>
          <p:cNvGraphicFramePr/>
          <p:nvPr>
            <p:extLst>
              <p:ext uri="{D42A27DB-BD31-4B8C-83A1-F6EECF244321}">
                <p14:modId xmlns:p14="http://schemas.microsoft.com/office/powerpoint/2010/main" val="1144665517"/>
              </p:ext>
            </p:extLst>
          </p:nvPr>
        </p:nvGraphicFramePr>
        <p:xfrm>
          <a:off x="632085" y="82396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9B69463F-4671-6D77-6606-5D9E1A920496}"/>
              </a:ext>
            </a:extLst>
          </p:cNvPr>
          <p:cNvSpPr txBox="1"/>
          <p:nvPr/>
        </p:nvSpPr>
        <p:spPr>
          <a:xfrm>
            <a:off x="291549" y="5489133"/>
            <a:ext cx="11661912" cy="707886"/>
          </a:xfrm>
          <a:prstGeom prst="rect">
            <a:avLst/>
          </a:prstGeom>
          <a:solidFill>
            <a:schemeClr val="accent1">
              <a:lumMod val="60000"/>
              <a:lumOff val="40000"/>
            </a:schemeClr>
          </a:solidFill>
        </p:spPr>
        <p:txBody>
          <a:bodyPr wrap="square">
            <a:spAutoFit/>
          </a:bodyPr>
          <a:lstStyle/>
          <a:p>
            <a:pPr lvl="0" algn="ctr"/>
            <a:r>
              <a:rPr lang="nl-NL" sz="4000" dirty="0">
                <a:solidFill>
                  <a:schemeClr val="bg1"/>
                </a:solidFill>
                <a:latin typeface="Calibri" panose="020F0502020204030204" pitchFamily="34" charset="0"/>
                <a:ea typeface="Calibri" panose="020F0502020204030204" pitchFamily="34" charset="0"/>
                <a:cs typeface="Calibri" panose="020F0502020204030204" pitchFamily="34" charset="0"/>
              </a:rPr>
              <a:t>Albei is noodsaaklik om langtermyn doelwitte te bereik.</a:t>
            </a:r>
            <a:endParaRPr lang="af-ZA"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39AE4440-6DE6-9B22-91F9-554B82F4E8B1}"/>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5915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477367-74BE-7CD7-C681-937FFDB0CEA4}"/>
              </a:ext>
            </a:extLst>
          </p:cNvPr>
          <p:cNvSpPr/>
          <p:nvPr/>
        </p:nvSpPr>
        <p:spPr>
          <a:xfrm>
            <a:off x="1400770" y="2266950"/>
            <a:ext cx="3922870" cy="1323439"/>
          </a:xfrm>
          <a:prstGeom prst="rect">
            <a:avLst/>
          </a:prstGeom>
          <a:noFill/>
        </p:spPr>
        <p:txBody>
          <a:bodyPr wrap="none" lIns="91440" tIns="45720" rIns="91440" bIns="45720">
            <a:spAutoFit/>
          </a:bodyPr>
          <a:lstStyle/>
          <a:p>
            <a:pPr algn="ctr"/>
            <a:r>
              <a:rPr lang="en-GB" sz="8000" b="0" cap="none" spc="0" dirty="0" err="1">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Refleksie</a:t>
            </a:r>
            <a:endParaRPr lang="en-GB" sz="80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D9E15BB4-624E-612F-DD3A-0F32A9B02B47}"/>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460659"/>
      </p:ext>
    </p:extLst>
  </p:cSld>
  <p:clrMapOvr>
    <a:masterClrMapping/>
  </p:clrMapOvr>
</p:sld>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3312f403fb4df97f5431f0b6c460e1ed">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cf8b2b8dc6b45ad4dc1b135257498132"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B7DA115-C0AB-4EE4-A497-3F3FB95C1F22}">
  <ds:schemaRefs>
    <ds:schemaRef ds:uri="http://schemas.microsoft.com/sharepoint/v3/contenttype/forms"/>
  </ds:schemaRefs>
</ds:datastoreItem>
</file>

<file path=customXml/itemProps2.xml><?xml version="1.0" encoding="utf-8"?>
<ds:datastoreItem xmlns:ds="http://schemas.openxmlformats.org/officeDocument/2006/customXml" ds:itemID="{B1BCA008-E0BA-4BBA-BEDA-100A162ED4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D1000EA-FCBB-4220-B57C-16846C13FAA1}">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docProps/app.xml><?xml version="1.0" encoding="utf-8"?>
<Properties xmlns="http://schemas.openxmlformats.org/officeDocument/2006/extended-properties" xmlns:vt="http://schemas.openxmlformats.org/officeDocument/2006/docPropsVTypes">
  <TotalTime>20701</TotalTime>
  <Words>2617</Words>
  <Application>Microsoft Office PowerPoint</Application>
  <PresentationFormat>Widescreen</PresentationFormat>
  <Paragraphs>147</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Courier New</vt:lpstr>
      <vt:lpstr>Office Theme</vt:lpstr>
      <vt:lpstr>PowerPoint Presentation</vt:lpstr>
      <vt:lpstr>Teen die einde van die les behoort jy die volgende te kan doen:</vt:lpstr>
      <vt:lpstr>Sleutelkonsepte</vt:lpstr>
      <vt:lpstr>PowerPoint Presentation</vt:lpstr>
      <vt:lpstr>PowerPoint Presentation</vt:lpstr>
      <vt:lpstr>Your PATH to Success!</vt:lpstr>
      <vt:lpstr>PowerPoint Presentation</vt:lpstr>
      <vt:lpstr>PowerPoint Presentation</vt:lpstr>
      <vt:lpstr>Prioriteite en waardes</vt:lpstr>
      <vt:lpstr>Probleemoplossing: LEWER-metode </vt:lpstr>
      <vt:lpstr>Waardes en keuses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Andrea Hufkie</cp:lastModifiedBy>
  <cp:revision>50</cp:revision>
  <dcterms:created xsi:type="dcterms:W3CDTF">2021-02-27T11:19:06Z</dcterms:created>
  <dcterms:modified xsi:type="dcterms:W3CDTF">2026-01-13T00:24:47Z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