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5"/>
  </p:notesMasterIdLst>
  <p:sldIdLst>
    <p:sldId id="256" r:id="rId5"/>
    <p:sldId id="263" r:id="rId6"/>
    <p:sldId id="264" r:id="rId7"/>
    <p:sldId id="265" r:id="rId8"/>
    <p:sldId id="266" r:id="rId9"/>
    <p:sldId id="267" r:id="rId10"/>
    <p:sldId id="268" r:id="rId11"/>
    <p:sldId id="257" r:id="rId12"/>
    <p:sldId id="258" r:id="rId13"/>
    <p:sldId id="269" r:id="rId14"/>
    <p:sldId id="270" r:id="rId15"/>
    <p:sldId id="271" r:id="rId16"/>
    <p:sldId id="272" r:id="rId17"/>
    <p:sldId id="273" r:id="rId18"/>
    <p:sldId id="274" r:id="rId19"/>
    <p:sldId id="260" r:id="rId20"/>
    <p:sldId id="275" r:id="rId21"/>
    <p:sldId id="276" r:id="rId22"/>
    <p:sldId id="277" r:id="rId23"/>
    <p:sldId id="262"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uUO7stB+iBAbsA4hyCIJyL5aw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E6F92-4606-4A86-81B9-C6AED4A7D965}" v="204" dt="2026-01-12T06:20:37.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92" autoAdjust="0"/>
  </p:normalViewPr>
  <p:slideViewPr>
    <p:cSldViewPr snapToGrid="0">
      <p:cViewPr varScale="1">
        <p:scale>
          <a:sx n="55" d="100"/>
          <a:sy n="55" d="100"/>
        </p:scale>
        <p:origin x="1642" y="2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customschemas.google.com/relationships/presentationmetadata" Target="meta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redo custSel addSld delSld modSld">
      <pc:chgData name="Megan Botes" userId="70568131-745a-489b-b4fe-9e78c579dd6d" providerId="ADAL" clId="{E3DEF142-CC7A-44CA-B5B4-48BABF1A3E75}" dt="2026-01-12T06:20:37.091" v="1498"/>
      <pc:docMkLst>
        <pc:docMk/>
      </pc:docMkLst>
      <pc:sldChg chg="addSp delSp modSp modNotes modNotesTx">
        <pc:chgData name="Megan Botes" userId="70568131-745a-489b-b4fe-9e78c579dd6d" providerId="ADAL" clId="{E3DEF142-CC7A-44CA-B5B4-48BABF1A3E75}" dt="2026-01-12T06:17:03.408" v="1476"/>
        <pc:sldMkLst>
          <pc:docMk/>
          <pc:sldMk cId="0" sldId="256"/>
        </pc:sldMkLst>
        <pc:picChg chg="add del mod">
          <ac:chgData name="Megan Botes" userId="70568131-745a-489b-b4fe-9e78c579dd6d" providerId="ADAL" clId="{E3DEF142-CC7A-44CA-B5B4-48BABF1A3E75}" dt="2026-01-07T10:50:31.532" v="433" actId="478"/>
          <ac:picMkLst>
            <pc:docMk/>
            <pc:sldMk cId="0" sldId="256"/>
            <ac:picMk id="2" creationId="{7FF4A0E4-BDF2-6564-C539-F3BC9423AEB6}"/>
          </ac:picMkLst>
        </pc:picChg>
        <pc:picChg chg="add mod">
          <ac:chgData name="Megan Botes" userId="70568131-745a-489b-b4fe-9e78c579dd6d" providerId="ADAL" clId="{E3DEF142-CC7A-44CA-B5B4-48BABF1A3E75}" dt="2026-01-07T10:53:50.848" v="434"/>
          <ac:picMkLst>
            <pc:docMk/>
            <pc:sldMk cId="0" sldId="256"/>
            <ac:picMk id="4" creationId="{F6447A81-46A3-7B9D-52E4-F4C80581A235}"/>
          </ac:picMkLst>
        </pc:picChg>
      </pc:sldChg>
      <pc:sldChg chg="addSp delSp modSp mod modNotes modNotesTx">
        <pc:chgData name="Megan Botes" userId="70568131-745a-489b-b4fe-9e78c579dd6d" providerId="ADAL" clId="{E3DEF142-CC7A-44CA-B5B4-48BABF1A3E75}" dt="2026-01-12T06:18:14.944" v="1486" actId="6549"/>
        <pc:sldMkLst>
          <pc:docMk/>
          <pc:sldMk cId="0" sldId="257"/>
        </pc:sldMkLst>
        <pc:spChg chg="add mod">
          <ac:chgData name="Megan Botes" userId="70568131-745a-489b-b4fe-9e78c579dd6d" providerId="ADAL" clId="{E3DEF142-CC7A-44CA-B5B4-48BABF1A3E75}" dt="2026-01-07T11:06:47.334" v="1021" actId="114"/>
          <ac:spMkLst>
            <pc:docMk/>
            <pc:sldMk cId="0" sldId="257"/>
            <ac:spMk id="4" creationId="{DE3912FF-2D59-F2B1-F720-2DEF7B90AB84}"/>
          </ac:spMkLst>
        </pc:spChg>
        <pc:spChg chg="mod">
          <ac:chgData name="Megan Botes" userId="70568131-745a-489b-b4fe-9e78c579dd6d" providerId="ADAL" clId="{E3DEF142-CC7A-44CA-B5B4-48BABF1A3E75}" dt="2026-01-07T11:06:37.077" v="1015" actId="20577"/>
          <ac:spMkLst>
            <pc:docMk/>
            <pc:sldMk cId="0" sldId="257"/>
            <ac:spMk id="83" creationId="{00000000-0000-0000-0000-000000000000}"/>
          </ac:spMkLst>
        </pc:spChg>
        <pc:spChg chg="mod">
          <ac:chgData name="Megan Botes" userId="70568131-745a-489b-b4fe-9e78c579dd6d" providerId="ADAL" clId="{E3DEF142-CC7A-44CA-B5B4-48BABF1A3E75}" dt="2026-01-07T11:07:51.998" v="1024"/>
          <ac:spMkLst>
            <pc:docMk/>
            <pc:sldMk cId="0" sldId="257"/>
            <ac:spMk id="85" creationId="{00000000-0000-0000-0000-000000000000}"/>
          </ac:spMkLst>
        </pc:spChg>
      </pc:sldChg>
      <pc:sldChg chg="addSp delSp modSp mod modNotes modNotesTx">
        <pc:chgData name="Megan Botes" userId="70568131-745a-489b-b4fe-9e78c579dd6d" providerId="ADAL" clId="{E3DEF142-CC7A-44CA-B5B4-48BABF1A3E75}" dt="2026-01-12T06:18:36.255" v="1487"/>
        <pc:sldMkLst>
          <pc:docMk/>
          <pc:sldMk cId="0" sldId="258"/>
        </pc:sldMkLst>
        <pc:picChg chg="add mod">
          <ac:chgData name="Megan Botes" userId="70568131-745a-489b-b4fe-9e78c579dd6d" providerId="ADAL" clId="{E3DEF142-CC7A-44CA-B5B4-48BABF1A3E75}" dt="2026-01-07T11:17:35.720" v="1027"/>
          <ac:picMkLst>
            <pc:docMk/>
            <pc:sldMk cId="0" sldId="258"/>
            <ac:picMk id="6" creationId="{865DCF83-154D-AA50-8015-86EDCCD8C560}"/>
          </ac:picMkLst>
        </pc:picChg>
      </pc:sldChg>
      <pc:sldChg chg="addSp modSp modNotes modNotesTx">
        <pc:chgData name="Megan Botes" userId="70568131-745a-489b-b4fe-9e78c579dd6d" providerId="ADAL" clId="{E3DEF142-CC7A-44CA-B5B4-48BABF1A3E75}" dt="2026-01-12T06:19:56.309" v="1494"/>
        <pc:sldMkLst>
          <pc:docMk/>
          <pc:sldMk cId="0" sldId="260"/>
        </pc:sldMkLst>
        <pc:picChg chg="add mod">
          <ac:chgData name="Megan Botes" userId="70568131-745a-489b-b4fe-9e78c579dd6d" providerId="ADAL" clId="{E3DEF142-CC7A-44CA-B5B4-48BABF1A3E75}" dt="2026-01-07T11:27:40.361" v="1202"/>
          <ac:picMkLst>
            <pc:docMk/>
            <pc:sldMk cId="0" sldId="260"/>
            <ac:picMk id="4" creationId="{F07400CA-CE07-D178-5BEE-389DF8FBD3FD}"/>
          </ac:picMkLst>
        </pc:picChg>
      </pc:sldChg>
      <pc:sldChg chg="addSp modSp mod modNotes modNotesTx">
        <pc:chgData name="Megan Botes" userId="70568131-745a-489b-b4fe-9e78c579dd6d" providerId="ADAL" clId="{E3DEF142-CC7A-44CA-B5B4-48BABF1A3E75}" dt="2026-01-12T06:20:37.091" v="1498"/>
        <pc:sldMkLst>
          <pc:docMk/>
          <pc:sldMk cId="0" sldId="262"/>
        </pc:sldMkLst>
        <pc:spChg chg="mod">
          <ac:chgData name="Megan Botes" userId="70568131-745a-489b-b4fe-9e78c579dd6d" providerId="ADAL" clId="{E3DEF142-CC7A-44CA-B5B4-48BABF1A3E75}" dt="2026-01-07T11:33:50.709" v="1385" actId="20577"/>
          <ac:spMkLst>
            <pc:docMk/>
            <pc:sldMk cId="0" sldId="262"/>
            <ac:spMk id="111" creationId="{00000000-0000-0000-0000-000000000000}"/>
          </ac:spMkLst>
        </pc:spChg>
      </pc:sldChg>
      <pc:sldChg chg="addSp modSp new mod setBg addAnim delAnim modAnim modNotesTx">
        <pc:chgData name="Megan Botes" userId="70568131-745a-489b-b4fe-9e78c579dd6d" providerId="ADAL" clId="{E3DEF142-CC7A-44CA-B5B4-48BABF1A3E75}" dt="2026-01-12T06:17:12.175" v="1477"/>
        <pc:sldMkLst>
          <pc:docMk/>
          <pc:sldMk cId="3421144809" sldId="263"/>
        </pc:sldMkLst>
        <pc:spChg chg="mod">
          <ac:chgData name="Megan Botes" userId="70568131-745a-489b-b4fe-9e78c579dd6d" providerId="ADAL" clId="{E3DEF142-CC7A-44CA-B5B4-48BABF1A3E75}" dt="2026-01-07T10:54:41.330" v="474" actId="20577"/>
          <ac:spMkLst>
            <pc:docMk/>
            <pc:sldMk cId="3421144809" sldId="263"/>
            <ac:spMk id="2" creationId="{31FEE292-B2C2-446B-93F8-9092F1AB16BB}"/>
          </ac:spMkLst>
        </pc:spChg>
        <pc:spChg chg="mod">
          <ac:chgData name="Megan Botes" userId="70568131-745a-489b-b4fe-9e78c579dd6d" providerId="ADAL" clId="{E3DEF142-CC7A-44CA-B5B4-48BABF1A3E75}" dt="2026-01-07T10:55:07.214" v="498" actId="27636"/>
          <ac:spMkLst>
            <pc:docMk/>
            <pc:sldMk cId="3421144809" sldId="263"/>
            <ac:spMk id="3" creationId="{7EEC3F09-8255-2B72-3EF8-9ECEADC5FE70}"/>
          </ac:spMkLst>
        </pc:spChg>
      </pc:sldChg>
      <pc:sldChg chg="addSp delSp modSp new mod modNotesTx">
        <pc:chgData name="Megan Botes" userId="70568131-745a-489b-b4fe-9e78c579dd6d" providerId="ADAL" clId="{E3DEF142-CC7A-44CA-B5B4-48BABF1A3E75}" dt="2026-01-12T06:17:23.160" v="1478"/>
        <pc:sldMkLst>
          <pc:docMk/>
          <pc:sldMk cId="1702714467" sldId="264"/>
        </pc:sldMkLst>
        <pc:spChg chg="mod">
          <ac:chgData name="Megan Botes" userId="70568131-745a-489b-b4fe-9e78c579dd6d" providerId="ADAL" clId="{E3DEF142-CC7A-44CA-B5B4-48BABF1A3E75}" dt="2026-01-07T10:55:43.051" v="506" actId="20577"/>
          <ac:spMkLst>
            <pc:docMk/>
            <pc:sldMk cId="1702714467" sldId="264"/>
            <ac:spMk id="2" creationId="{6C18E0BD-BD72-B0B5-20A7-A0C7DC4DB685}"/>
          </ac:spMkLst>
        </pc:spChg>
        <pc:graphicFrameChg chg="add mod modGraphic">
          <ac:chgData name="Megan Botes" userId="70568131-745a-489b-b4fe-9e78c579dd6d" providerId="ADAL" clId="{E3DEF142-CC7A-44CA-B5B4-48BABF1A3E75}" dt="2026-01-09T10:26:37.460" v="1386" actId="20577"/>
          <ac:graphicFrameMkLst>
            <pc:docMk/>
            <pc:sldMk cId="1702714467" sldId="264"/>
            <ac:graphicFrameMk id="7" creationId="{F7F66849-7D22-F84E-E55F-A2722A0E3732}"/>
          </ac:graphicFrameMkLst>
        </pc:graphicFrameChg>
      </pc:sldChg>
      <pc:sldChg chg="addSp delSp modSp new mod setBg modNotesTx">
        <pc:chgData name="Megan Botes" userId="70568131-745a-489b-b4fe-9e78c579dd6d" providerId="ADAL" clId="{E3DEF142-CC7A-44CA-B5B4-48BABF1A3E75}" dt="2026-01-12T06:17:30.980" v="1479"/>
        <pc:sldMkLst>
          <pc:docMk/>
          <pc:sldMk cId="2724019626" sldId="265"/>
        </pc:sldMkLst>
        <pc:graphicFrameChg chg="add mod modGraphic">
          <ac:chgData name="Megan Botes" userId="70568131-745a-489b-b4fe-9e78c579dd6d" providerId="ADAL" clId="{E3DEF142-CC7A-44CA-B5B4-48BABF1A3E75}" dt="2026-01-09T10:27:03.037" v="1437" actId="20577"/>
          <ac:graphicFrameMkLst>
            <pc:docMk/>
            <pc:sldMk cId="2724019626" sldId="265"/>
            <ac:graphicFrameMk id="25" creationId="{B97E3622-C232-87C4-6027-F310AD705019}"/>
          </ac:graphicFrameMkLst>
        </pc:graphicFrameChg>
      </pc:sldChg>
      <pc:sldChg chg="addSp delSp modSp new mod setBg modNotesTx">
        <pc:chgData name="Megan Botes" userId="70568131-745a-489b-b4fe-9e78c579dd6d" providerId="ADAL" clId="{E3DEF142-CC7A-44CA-B5B4-48BABF1A3E75}" dt="2026-01-12T06:17:40.506" v="1480"/>
        <pc:sldMkLst>
          <pc:docMk/>
          <pc:sldMk cId="3625526108" sldId="266"/>
        </pc:sldMkLst>
        <pc:spChg chg="mod">
          <ac:chgData name="Megan Botes" userId="70568131-745a-489b-b4fe-9e78c579dd6d" providerId="ADAL" clId="{E3DEF142-CC7A-44CA-B5B4-48BABF1A3E75}" dt="2026-01-07T10:59:37.873" v="736" actId="20577"/>
          <ac:spMkLst>
            <pc:docMk/>
            <pc:sldMk cId="3625526108" sldId="266"/>
            <ac:spMk id="2" creationId="{3C37B506-0770-767C-DFE5-83580A3E16E0}"/>
          </ac:spMkLst>
        </pc:spChg>
        <pc:graphicFrameChg chg="add mod modGraphic">
          <ac:chgData name="Megan Botes" userId="70568131-745a-489b-b4fe-9e78c579dd6d" providerId="ADAL" clId="{E3DEF142-CC7A-44CA-B5B4-48BABF1A3E75}" dt="2026-01-07T11:00:21.044" v="757" actId="20577"/>
          <ac:graphicFrameMkLst>
            <pc:docMk/>
            <pc:sldMk cId="3625526108" sldId="266"/>
            <ac:graphicFrameMk id="5" creationId="{40333A00-8DC3-5176-1A27-5E4803B344EB}"/>
          </ac:graphicFrameMkLst>
        </pc:graphicFrameChg>
      </pc:sldChg>
      <pc:sldChg chg="addSp delSp modSp new mod setBg modNotesTx">
        <pc:chgData name="Megan Botes" userId="70568131-745a-489b-b4fe-9e78c579dd6d" providerId="ADAL" clId="{E3DEF142-CC7A-44CA-B5B4-48BABF1A3E75}" dt="2026-01-12T06:17:49.136" v="1481"/>
        <pc:sldMkLst>
          <pc:docMk/>
          <pc:sldMk cId="2066171037" sldId="267"/>
        </pc:sldMkLst>
        <pc:spChg chg="mod">
          <ac:chgData name="Megan Botes" userId="70568131-745a-489b-b4fe-9e78c579dd6d" providerId="ADAL" clId="{E3DEF142-CC7A-44CA-B5B4-48BABF1A3E75}" dt="2026-01-07T11:01:28.450" v="769" actId="27636"/>
          <ac:spMkLst>
            <pc:docMk/>
            <pc:sldMk cId="2066171037" sldId="267"/>
            <ac:spMk id="2" creationId="{19FB6229-A6DA-F8A3-6052-509BBA2549E0}"/>
          </ac:spMkLst>
        </pc:spChg>
        <pc:graphicFrameChg chg="add mod ord modGraphic">
          <ac:chgData name="Megan Botes" userId="70568131-745a-489b-b4fe-9e78c579dd6d" providerId="ADAL" clId="{E3DEF142-CC7A-44CA-B5B4-48BABF1A3E75}" dt="2026-01-07T11:03:21.143" v="892"/>
          <ac:graphicFrameMkLst>
            <pc:docMk/>
            <pc:sldMk cId="2066171037" sldId="267"/>
            <ac:graphicFrameMk id="5" creationId="{8AC98667-7DB7-3FBB-676F-765EEE623130}"/>
          </ac:graphicFrameMkLst>
        </pc:graphicFrameChg>
      </pc:sldChg>
      <pc:sldChg chg="addSp delSp modSp new mod modNotesTx">
        <pc:chgData name="Megan Botes" userId="70568131-745a-489b-b4fe-9e78c579dd6d" providerId="ADAL" clId="{E3DEF142-CC7A-44CA-B5B4-48BABF1A3E75}" dt="2026-01-12T06:17:58.907" v="1482"/>
        <pc:sldMkLst>
          <pc:docMk/>
          <pc:sldMk cId="891369435" sldId="268"/>
        </pc:sldMkLst>
        <pc:spChg chg="mod">
          <ac:chgData name="Megan Botes" userId="70568131-745a-489b-b4fe-9e78c579dd6d" providerId="ADAL" clId="{E3DEF142-CC7A-44CA-B5B4-48BABF1A3E75}" dt="2026-01-07T11:04:22.046" v="949" actId="20577"/>
          <ac:spMkLst>
            <pc:docMk/>
            <pc:sldMk cId="891369435" sldId="268"/>
            <ac:spMk id="2" creationId="{61770864-2065-516A-77F3-25A22ECF715F}"/>
          </ac:spMkLst>
        </pc:spChg>
        <pc:graphicFrameChg chg="add mod modGraphic">
          <ac:chgData name="Megan Botes" userId="70568131-745a-489b-b4fe-9e78c579dd6d" providerId="ADAL" clId="{E3DEF142-CC7A-44CA-B5B4-48BABF1A3E75}" dt="2026-01-07T11:05:59.860" v="1002" actId="20577"/>
          <ac:graphicFrameMkLst>
            <pc:docMk/>
            <pc:sldMk cId="891369435" sldId="268"/>
            <ac:graphicFrameMk id="5" creationId="{8400A20F-E7B8-D589-F0CC-0CF489D87245}"/>
          </ac:graphicFrameMkLst>
        </pc:graphicFrameChg>
      </pc:sldChg>
      <pc:sldChg chg="addSp delSp modSp new mod setBg modNotesTx">
        <pc:chgData name="Megan Botes" userId="70568131-745a-489b-b4fe-9e78c579dd6d" providerId="ADAL" clId="{E3DEF142-CC7A-44CA-B5B4-48BABF1A3E75}" dt="2026-01-12T06:18:49.212" v="1488"/>
        <pc:sldMkLst>
          <pc:docMk/>
          <pc:sldMk cId="2583184242" sldId="269"/>
        </pc:sldMkLst>
        <pc:spChg chg="mod">
          <ac:chgData name="Megan Botes" userId="70568131-745a-489b-b4fe-9e78c579dd6d" providerId="ADAL" clId="{E3DEF142-CC7A-44CA-B5B4-48BABF1A3E75}" dt="2026-01-07T11:17:59.865" v="1053" actId="20577"/>
          <ac:spMkLst>
            <pc:docMk/>
            <pc:sldMk cId="2583184242" sldId="269"/>
            <ac:spMk id="2" creationId="{3B2D0886-878E-9A6E-88B1-D39C4CFB0200}"/>
          </ac:spMkLst>
        </pc:spChg>
        <pc:graphicFrameChg chg="add mod modGraphic">
          <ac:chgData name="Megan Botes" userId="70568131-745a-489b-b4fe-9e78c579dd6d" providerId="ADAL" clId="{E3DEF142-CC7A-44CA-B5B4-48BABF1A3E75}" dt="2026-01-07T11:18:39.825" v="1088" actId="20577"/>
          <ac:graphicFrameMkLst>
            <pc:docMk/>
            <pc:sldMk cId="2583184242" sldId="269"/>
            <ac:graphicFrameMk id="6" creationId="{D6FDD4BF-2591-9056-C279-73E5B81D9631}"/>
          </ac:graphicFrameMkLst>
        </pc:graphicFrameChg>
      </pc:sldChg>
      <pc:sldChg chg="addSp delSp modSp new mod setBg setClrOvrMap modNotesTx">
        <pc:chgData name="Megan Botes" userId="70568131-745a-489b-b4fe-9e78c579dd6d" providerId="ADAL" clId="{E3DEF142-CC7A-44CA-B5B4-48BABF1A3E75}" dt="2026-01-12T06:19:00.737" v="1489"/>
        <pc:sldMkLst>
          <pc:docMk/>
          <pc:sldMk cId="1261878821" sldId="270"/>
        </pc:sldMkLst>
        <pc:picChg chg="add mod modCrop">
          <ac:chgData name="Megan Botes" userId="70568131-745a-489b-b4fe-9e78c579dd6d" providerId="ADAL" clId="{E3DEF142-CC7A-44CA-B5B4-48BABF1A3E75}" dt="2026-01-09T10:28:18.678" v="1442" actId="1076"/>
          <ac:picMkLst>
            <pc:docMk/>
            <pc:sldMk cId="1261878821" sldId="270"/>
            <ac:picMk id="4" creationId="{FCBC3A60-6269-9AA0-215D-9C6ABAF06145}"/>
          </ac:picMkLst>
        </pc:picChg>
      </pc:sldChg>
      <pc:sldChg chg="addSp delSp modSp new mod setBg modNotesTx">
        <pc:chgData name="Megan Botes" userId="70568131-745a-489b-b4fe-9e78c579dd6d" providerId="ADAL" clId="{E3DEF142-CC7A-44CA-B5B4-48BABF1A3E75}" dt="2026-01-12T06:19:10.378" v="1490"/>
        <pc:sldMkLst>
          <pc:docMk/>
          <pc:sldMk cId="2498644928" sldId="271"/>
        </pc:sldMkLst>
        <pc:picChg chg="add mod modCrop">
          <ac:chgData name="Megan Botes" userId="70568131-745a-489b-b4fe-9e78c579dd6d" providerId="ADAL" clId="{E3DEF142-CC7A-44CA-B5B4-48BABF1A3E75}" dt="2026-01-07T11:19:32.105" v="1102" actId="1076"/>
          <ac:picMkLst>
            <pc:docMk/>
            <pc:sldMk cId="2498644928" sldId="271"/>
            <ac:picMk id="2" creationId="{E570058F-81E5-EE06-E02E-2DF42557FB6D}"/>
          </ac:picMkLst>
        </pc:picChg>
      </pc:sldChg>
      <pc:sldChg chg="addSp delSp modSp new mod setBg modNotesTx">
        <pc:chgData name="Megan Botes" userId="70568131-745a-489b-b4fe-9e78c579dd6d" providerId="ADAL" clId="{E3DEF142-CC7A-44CA-B5B4-48BABF1A3E75}" dt="2026-01-12T06:19:21.042" v="1491"/>
        <pc:sldMkLst>
          <pc:docMk/>
          <pc:sldMk cId="1686165864" sldId="272"/>
        </pc:sldMkLst>
        <pc:graphicFrameChg chg="add mod modGraphic">
          <ac:chgData name="Megan Botes" userId="70568131-745a-489b-b4fe-9e78c579dd6d" providerId="ADAL" clId="{E3DEF142-CC7A-44CA-B5B4-48BABF1A3E75}" dt="2026-01-09T10:28:32.552" v="1458" actId="20577"/>
          <ac:graphicFrameMkLst>
            <pc:docMk/>
            <pc:sldMk cId="1686165864" sldId="272"/>
            <ac:graphicFrameMk id="5" creationId="{A6F20085-451C-E2B6-FED4-00C7FD913566}"/>
          </ac:graphicFrameMkLst>
        </pc:graphicFrameChg>
      </pc:sldChg>
      <pc:sldChg chg="addSp delSp modSp new mod setBg modNotesTx">
        <pc:chgData name="Megan Botes" userId="70568131-745a-489b-b4fe-9e78c579dd6d" providerId="ADAL" clId="{E3DEF142-CC7A-44CA-B5B4-48BABF1A3E75}" dt="2026-01-12T06:19:31.976" v="1492"/>
        <pc:sldMkLst>
          <pc:docMk/>
          <pc:sldMk cId="95981646" sldId="273"/>
        </pc:sldMkLst>
        <pc:graphicFrameChg chg="add mod modGraphic">
          <ac:chgData name="Megan Botes" userId="70568131-745a-489b-b4fe-9e78c579dd6d" providerId="ADAL" clId="{E3DEF142-CC7A-44CA-B5B4-48BABF1A3E75}" dt="2026-01-07T11:22:01.800" v="1151" actId="20577"/>
          <ac:graphicFrameMkLst>
            <pc:docMk/>
            <pc:sldMk cId="95981646" sldId="273"/>
            <ac:graphicFrameMk id="7" creationId="{F1C58ECC-30A9-5A48-6D0A-C72B43C32EDB}"/>
          </ac:graphicFrameMkLst>
        </pc:graphicFrameChg>
      </pc:sldChg>
      <pc:sldChg chg="addSp delSp modSp new mod setBg modNotesTx">
        <pc:chgData name="Megan Botes" userId="70568131-745a-489b-b4fe-9e78c579dd6d" providerId="ADAL" clId="{E3DEF142-CC7A-44CA-B5B4-48BABF1A3E75}" dt="2026-01-12T06:19:44.979" v="1493"/>
        <pc:sldMkLst>
          <pc:docMk/>
          <pc:sldMk cId="3465561576" sldId="274"/>
        </pc:sldMkLst>
        <pc:graphicFrameChg chg="add mod modGraphic">
          <ac:chgData name="Megan Botes" userId="70568131-745a-489b-b4fe-9e78c579dd6d" providerId="ADAL" clId="{E3DEF142-CC7A-44CA-B5B4-48BABF1A3E75}" dt="2026-01-07T11:23:27.561" v="1201" actId="20577"/>
          <ac:graphicFrameMkLst>
            <pc:docMk/>
            <pc:sldMk cId="3465561576" sldId="274"/>
            <ac:graphicFrameMk id="5" creationId="{295BA024-EF89-708C-6D89-198C934F7A44}"/>
          </ac:graphicFrameMkLst>
        </pc:graphicFrameChg>
      </pc:sldChg>
      <pc:sldChg chg="addSp delSp modSp new mod setBg addAnim setClrOvrMap modNotesTx">
        <pc:chgData name="Megan Botes" userId="70568131-745a-489b-b4fe-9e78c579dd6d" providerId="ADAL" clId="{E3DEF142-CC7A-44CA-B5B4-48BABF1A3E75}" dt="2026-01-12T06:20:07.230" v="1495"/>
        <pc:sldMkLst>
          <pc:docMk/>
          <pc:sldMk cId="57498798" sldId="275"/>
        </pc:sldMkLst>
        <pc:spChg chg="mod ord">
          <ac:chgData name="Megan Botes" userId="70568131-745a-489b-b4fe-9e78c579dd6d" providerId="ADAL" clId="{E3DEF142-CC7A-44CA-B5B4-48BABF1A3E75}" dt="2026-01-07T11:28:00.154" v="1238" actId="20577"/>
          <ac:spMkLst>
            <pc:docMk/>
            <pc:sldMk cId="57498798" sldId="275"/>
            <ac:spMk id="2" creationId="{33B95AA9-D105-B09C-B660-4DAC4015E491}"/>
          </ac:spMkLst>
        </pc:spChg>
      </pc:sldChg>
      <pc:sldChg chg="addSp delSp modSp new mod setBg modNotesTx">
        <pc:chgData name="Megan Botes" userId="70568131-745a-489b-b4fe-9e78c579dd6d" providerId="ADAL" clId="{E3DEF142-CC7A-44CA-B5B4-48BABF1A3E75}" dt="2026-01-12T06:20:17.275" v="1496"/>
        <pc:sldMkLst>
          <pc:docMk/>
          <pc:sldMk cId="4099440583" sldId="276"/>
        </pc:sldMkLst>
        <pc:spChg chg="mod">
          <ac:chgData name="Megan Botes" userId="70568131-745a-489b-b4fe-9e78c579dd6d" providerId="ADAL" clId="{E3DEF142-CC7A-44CA-B5B4-48BABF1A3E75}" dt="2026-01-07T11:29:09.331" v="1248" actId="20577"/>
          <ac:spMkLst>
            <pc:docMk/>
            <pc:sldMk cId="4099440583" sldId="276"/>
            <ac:spMk id="2" creationId="{D718BF54-8EF5-76A5-CDAD-65AA3BBC1BC5}"/>
          </ac:spMkLst>
        </pc:spChg>
        <pc:graphicFrameChg chg="add mod modGraphic">
          <ac:chgData name="Megan Botes" userId="70568131-745a-489b-b4fe-9e78c579dd6d" providerId="ADAL" clId="{E3DEF142-CC7A-44CA-B5B4-48BABF1A3E75}" dt="2026-01-09T10:32:58.030" v="1475" actId="2711"/>
          <ac:graphicFrameMkLst>
            <pc:docMk/>
            <pc:sldMk cId="4099440583" sldId="276"/>
            <ac:graphicFrameMk id="6" creationId="{8A442A57-5723-EFBF-B7D6-EDE76A126B59}"/>
          </ac:graphicFrameMkLst>
        </pc:graphicFrameChg>
      </pc:sldChg>
      <pc:sldChg chg="addSp delSp modSp new mod setBg addAnim modNotesTx">
        <pc:chgData name="Megan Botes" userId="70568131-745a-489b-b4fe-9e78c579dd6d" providerId="ADAL" clId="{E3DEF142-CC7A-44CA-B5B4-48BABF1A3E75}" dt="2026-01-12T06:20:28.542" v="1497"/>
        <pc:sldMkLst>
          <pc:docMk/>
          <pc:sldMk cId="917519960" sldId="277"/>
        </pc:sldMkLst>
        <pc:spChg chg="mod ord">
          <ac:chgData name="Megan Botes" userId="70568131-745a-489b-b4fe-9e78c579dd6d" providerId="ADAL" clId="{E3DEF142-CC7A-44CA-B5B4-48BABF1A3E75}" dt="2026-01-07T11:33:15.953" v="1354" actId="26606"/>
          <ac:spMkLst>
            <pc:docMk/>
            <pc:sldMk cId="917519960" sldId="277"/>
            <ac:spMk id="2" creationId="{FD5D36CD-D865-96B9-C9EC-D65898849BD1}"/>
          </ac:spMkLst>
        </pc:spChg>
        <pc:spChg chg="add">
          <ac:chgData name="Megan Botes" userId="70568131-745a-489b-b4fe-9e78c579dd6d" providerId="ADAL" clId="{E3DEF142-CC7A-44CA-B5B4-48BABF1A3E75}" dt="2026-01-07T11:33:15.953" v="1354" actId="26606"/>
          <ac:spMkLst>
            <pc:docMk/>
            <pc:sldMk cId="917519960" sldId="277"/>
            <ac:spMk id="33" creationId="{E19B653C-798C-4333-8452-3DF3AE3C1D11}"/>
          </ac:spMkLst>
        </pc:spChg>
        <pc:spChg chg="add">
          <ac:chgData name="Megan Botes" userId="70568131-745a-489b-b4fe-9e78c579dd6d" providerId="ADAL" clId="{E3DEF142-CC7A-44CA-B5B4-48BABF1A3E75}" dt="2026-01-07T11:33:15.953" v="1354" actId="26606"/>
          <ac:spMkLst>
            <pc:docMk/>
            <pc:sldMk cId="917519960" sldId="277"/>
            <ac:spMk id="35" creationId="{0FE50278-E2EC-42B2-A1F1-921DD39901C4}"/>
          </ac:spMkLst>
        </pc:spChg>
        <pc:spChg chg="add">
          <ac:chgData name="Megan Botes" userId="70568131-745a-489b-b4fe-9e78c579dd6d" providerId="ADAL" clId="{E3DEF142-CC7A-44CA-B5B4-48BABF1A3E75}" dt="2026-01-07T11:33:15.953" v="1354" actId="26606"/>
          <ac:spMkLst>
            <pc:docMk/>
            <pc:sldMk cId="917519960" sldId="277"/>
            <ac:spMk id="37" creationId="{1236153F-0DB4-40DD-87C6-B40C1B7E282C}"/>
          </ac:spMkLst>
        </pc:spChg>
        <pc:picChg chg="add mod">
          <ac:chgData name="Megan Botes" userId="70568131-745a-489b-b4fe-9e78c579dd6d" providerId="ADAL" clId="{E3DEF142-CC7A-44CA-B5B4-48BABF1A3E75}" dt="2026-01-07T11:32:45.656" v="1352" actId="1076"/>
          <ac:picMkLst>
            <pc:docMk/>
            <pc:sldMk cId="917519960" sldId="277"/>
            <ac:picMk id="3" creationId="{8F40EE4A-7271-8055-EE3F-4CD6FF811DFF}"/>
          </ac:picMkLst>
        </pc:picChg>
        <pc:picChg chg="add mod">
          <ac:chgData name="Megan Botes" userId="70568131-745a-489b-b4fe-9e78c579dd6d" providerId="ADAL" clId="{E3DEF142-CC7A-44CA-B5B4-48BABF1A3E75}" dt="2026-01-07T11:33:30.471" v="1359" actId="1076"/>
          <ac:picMkLst>
            <pc:docMk/>
            <pc:sldMk cId="917519960" sldId="277"/>
            <ac:picMk id="4" creationId="{2C92DE43-712C-E77B-83FC-CC2715F4A287}"/>
          </ac:picMkLst>
        </pc:picChg>
        <pc:picChg chg="add mod">
          <ac:chgData name="Megan Botes" userId="70568131-745a-489b-b4fe-9e78c579dd6d" providerId="ADAL" clId="{E3DEF142-CC7A-44CA-B5B4-48BABF1A3E75}" dt="2026-01-07T11:33:32.464" v="1360" actId="1076"/>
          <ac:picMkLst>
            <pc:docMk/>
            <pc:sldMk cId="917519960" sldId="277"/>
            <ac:picMk id="8" creationId="{05FE73ED-88AC-B30D-D47D-E67599F2D12C}"/>
          </ac:picMkLst>
        </pc:picChg>
        <pc:picChg chg="add mod">
          <ac:chgData name="Megan Botes" userId="70568131-745a-489b-b4fe-9e78c579dd6d" providerId="ADAL" clId="{E3DEF142-CC7A-44CA-B5B4-48BABF1A3E75}" dt="2026-01-07T11:33:22.294" v="1355"/>
          <ac:picMkLst>
            <pc:docMk/>
            <pc:sldMk cId="917519960" sldId="277"/>
            <ac:picMk id="11" creationId="{085C220A-63E2-DD00-309C-33E08463402F}"/>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E9A396-7301-46A9-86BE-E7BF9161D4F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1F8A095-F46D-4CA3-8A5C-07D548ECBB05}">
      <dgm:prSet/>
      <dgm:spPr/>
      <dgm:t>
        <a:bodyPr/>
        <a:lstStyle/>
        <a:p>
          <a:pPr>
            <a:lnSpc>
              <a:spcPct val="100000"/>
            </a:lnSpc>
          </a:pPr>
          <a:r>
            <a:rPr lang="nl-NL" b="0" i="0" dirty="0">
              <a:latin typeface="Calibri" panose="020F0502020204030204" pitchFamily="34" charset="0"/>
              <a:ea typeface="Calibri" panose="020F0502020204030204" pitchFamily="34" charset="0"/>
              <a:cs typeface="Calibri" panose="020F0502020204030204" pitchFamily="34" charset="0"/>
            </a:rPr>
            <a:t>Selfbewussyn gaan daaroor om jou eienskappe te verstaan:</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F553704D-A1D5-4AF9-AF77-9A04A9286644}" type="parTrans" cxnId="{59AFC8FB-E8B9-4A2A-A465-4A30D6FC9BC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AE79AE9-A161-4481-83D6-F0E1594C0AE0}" type="sibTrans" cxnId="{59AFC8FB-E8B9-4A2A-A465-4A30D6FC9BC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F2D31CF-A2E1-488E-9845-6E40F120CECD}">
      <dgm:prSet/>
      <dgm:spPr/>
      <dgm:t>
        <a:bodyPr/>
        <a:lstStyle/>
        <a:p>
          <a:pPr>
            <a:lnSpc>
              <a:spcPct val="100000"/>
            </a:lnSpc>
          </a:pPr>
          <a:r>
            <a:rPr lang="nl-NL" b="1" i="0" dirty="0">
              <a:latin typeface="Calibri" panose="020F0502020204030204" pitchFamily="34" charset="0"/>
              <a:ea typeface="Calibri" panose="020F0502020204030204" pitchFamily="34" charset="0"/>
              <a:cs typeface="Calibri" panose="020F0502020204030204" pitchFamily="34" charset="0"/>
            </a:rPr>
            <a:t>emosies en gedagtes
sterk- en swakpunte
waardes
bewustheid van hoe ander jou ervaar</a:t>
          </a:r>
          <a:endParaRPr lang="en-US" b="1" dirty="0">
            <a:latin typeface="Calibri" panose="020F0502020204030204" pitchFamily="34" charset="0"/>
            <a:ea typeface="Calibri" panose="020F0502020204030204" pitchFamily="34" charset="0"/>
            <a:cs typeface="Calibri" panose="020F0502020204030204" pitchFamily="34" charset="0"/>
          </a:endParaRPr>
        </a:p>
      </dgm:t>
    </dgm:pt>
    <dgm:pt modelId="{AF3C38EF-85F4-49D0-974B-0DCFCE2024FB}" type="parTrans" cxnId="{CB2292EB-1965-479D-8FC5-4B61AA0CAFA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27C9342-231C-4DE4-9E93-CC74C06AD329}" type="sibTrans" cxnId="{CB2292EB-1965-479D-8FC5-4B61AA0CAFA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1A32D54-5EB8-4F2A-A0DF-7AE6FA464E05}">
      <dgm:prSet/>
      <dgm:spPr/>
      <dgm:t>
        <a:bodyPr/>
        <a:lstStyle/>
        <a:p>
          <a:pPr>
            <a:lnSpc>
              <a:spcPct val="100000"/>
            </a:lnSpc>
          </a:pPr>
          <a:r>
            <a:rPr lang="nl-NL" b="0" i="0" dirty="0">
              <a:latin typeface="Calibri" panose="020F0502020204030204" pitchFamily="34" charset="0"/>
              <a:ea typeface="Calibri" panose="020F0502020204030204" pitchFamily="34" charset="0"/>
              <a:cs typeface="Calibri" panose="020F0502020204030204" pitchFamily="34" charset="0"/>
            </a:rPr>
            <a:t>Dit behels al die aspekte wat jou as persoon vorm: fisies, emosioneel, sielkundig, sosiaal en jou belangstellings/passies.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EA1781AF-2FDB-4D92-BC1B-0E1156E99B97}" type="parTrans" cxnId="{18F1DD6C-61F3-4483-9BE5-B734F77AC1D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4695909-3173-4724-9E76-F2A41938F925}" type="sibTrans" cxnId="{18F1DD6C-61F3-4483-9BE5-B734F77AC1D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7D87A68-9C4C-418A-B795-254FC51DC475}" type="pres">
      <dgm:prSet presAssocID="{3FE9A396-7301-46A9-86BE-E7BF9161D4F9}" presName="root" presStyleCnt="0">
        <dgm:presLayoutVars>
          <dgm:dir/>
          <dgm:resizeHandles val="exact"/>
        </dgm:presLayoutVars>
      </dgm:prSet>
      <dgm:spPr/>
    </dgm:pt>
    <dgm:pt modelId="{3B0C88CE-C508-4F2C-B539-BFCD539D9E13}" type="pres">
      <dgm:prSet presAssocID="{11F8A095-F46D-4CA3-8A5C-07D548ECBB05}" presName="compNode" presStyleCnt="0"/>
      <dgm:spPr/>
    </dgm:pt>
    <dgm:pt modelId="{31AA6269-FA5E-4B37-8F73-C616020D8B1E}" type="pres">
      <dgm:prSet presAssocID="{11F8A095-F46D-4CA3-8A5C-07D548ECBB05}" presName="bgRect" presStyleLbl="bgShp" presStyleIdx="0" presStyleCnt="2"/>
      <dgm:spPr/>
    </dgm:pt>
    <dgm:pt modelId="{713DD63A-753A-4910-8485-7794F85E07B5}" type="pres">
      <dgm:prSet presAssocID="{11F8A095-F46D-4CA3-8A5C-07D548ECBB0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B0EC806-19A7-4966-86AC-66FA80BAE3A1}" type="pres">
      <dgm:prSet presAssocID="{11F8A095-F46D-4CA3-8A5C-07D548ECBB05}" presName="spaceRect" presStyleCnt="0"/>
      <dgm:spPr/>
    </dgm:pt>
    <dgm:pt modelId="{B9BE60DF-C115-4B08-B150-ADB221197C47}" type="pres">
      <dgm:prSet presAssocID="{11F8A095-F46D-4CA3-8A5C-07D548ECBB05}" presName="parTx" presStyleLbl="revTx" presStyleIdx="0" presStyleCnt="3">
        <dgm:presLayoutVars>
          <dgm:chMax val="0"/>
          <dgm:chPref val="0"/>
        </dgm:presLayoutVars>
      </dgm:prSet>
      <dgm:spPr/>
    </dgm:pt>
    <dgm:pt modelId="{4D3844D0-9FCC-4AD6-B677-C439CD26A4A0}" type="pres">
      <dgm:prSet presAssocID="{11F8A095-F46D-4CA3-8A5C-07D548ECBB05}" presName="desTx" presStyleLbl="revTx" presStyleIdx="1" presStyleCnt="3">
        <dgm:presLayoutVars/>
      </dgm:prSet>
      <dgm:spPr/>
    </dgm:pt>
    <dgm:pt modelId="{CCBDE5E1-F4AF-4C89-8879-9DEC25A7DA33}" type="pres">
      <dgm:prSet presAssocID="{4AE79AE9-A161-4481-83D6-F0E1594C0AE0}" presName="sibTrans" presStyleCnt="0"/>
      <dgm:spPr/>
    </dgm:pt>
    <dgm:pt modelId="{959A5053-3D85-4AB0-B7C1-8568B308F069}" type="pres">
      <dgm:prSet presAssocID="{F1A32D54-5EB8-4F2A-A0DF-7AE6FA464E05}" presName="compNode" presStyleCnt="0"/>
      <dgm:spPr/>
    </dgm:pt>
    <dgm:pt modelId="{F3123A71-D78E-45C4-A375-BE6FE3D7CCEF}" type="pres">
      <dgm:prSet presAssocID="{F1A32D54-5EB8-4F2A-A0DF-7AE6FA464E05}" presName="bgRect" presStyleLbl="bgShp" presStyleIdx="1" presStyleCnt="2"/>
      <dgm:spPr/>
    </dgm:pt>
    <dgm:pt modelId="{77956966-3DC3-4DF1-962E-8812DD90A7F8}" type="pres">
      <dgm:prSet presAssocID="{F1A32D54-5EB8-4F2A-A0DF-7AE6FA464E0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a:ext>
      </dgm:extLst>
    </dgm:pt>
    <dgm:pt modelId="{78F0F910-0D00-4B5E-96A8-33371EB345DE}" type="pres">
      <dgm:prSet presAssocID="{F1A32D54-5EB8-4F2A-A0DF-7AE6FA464E05}" presName="spaceRect" presStyleCnt="0"/>
      <dgm:spPr/>
    </dgm:pt>
    <dgm:pt modelId="{9B049F6C-6A98-4E95-B3ED-595DD78816E3}" type="pres">
      <dgm:prSet presAssocID="{F1A32D54-5EB8-4F2A-A0DF-7AE6FA464E05}" presName="parTx" presStyleLbl="revTx" presStyleIdx="2" presStyleCnt="3">
        <dgm:presLayoutVars>
          <dgm:chMax val="0"/>
          <dgm:chPref val="0"/>
        </dgm:presLayoutVars>
      </dgm:prSet>
      <dgm:spPr/>
    </dgm:pt>
  </dgm:ptLst>
  <dgm:cxnLst>
    <dgm:cxn modelId="{ACCB4517-9855-40E8-9FC4-DBDCA4CAB854}" type="presOf" srcId="{9F2D31CF-A2E1-488E-9845-6E40F120CECD}" destId="{4D3844D0-9FCC-4AD6-B677-C439CD26A4A0}" srcOrd="0" destOrd="0" presId="urn:microsoft.com/office/officeart/2018/2/layout/IconVerticalSolidList"/>
    <dgm:cxn modelId="{19B5692F-AE1E-43D0-9B92-1E187E3679FF}" type="presOf" srcId="{11F8A095-F46D-4CA3-8A5C-07D548ECBB05}" destId="{B9BE60DF-C115-4B08-B150-ADB221197C47}" srcOrd="0" destOrd="0" presId="urn:microsoft.com/office/officeart/2018/2/layout/IconVerticalSolidList"/>
    <dgm:cxn modelId="{D250BD40-A694-4270-91F4-DFEEE1025903}" type="presOf" srcId="{F1A32D54-5EB8-4F2A-A0DF-7AE6FA464E05}" destId="{9B049F6C-6A98-4E95-B3ED-595DD78816E3}" srcOrd="0" destOrd="0" presId="urn:microsoft.com/office/officeart/2018/2/layout/IconVerticalSolidList"/>
    <dgm:cxn modelId="{18F1DD6C-61F3-4483-9BE5-B734F77AC1D0}" srcId="{3FE9A396-7301-46A9-86BE-E7BF9161D4F9}" destId="{F1A32D54-5EB8-4F2A-A0DF-7AE6FA464E05}" srcOrd="1" destOrd="0" parTransId="{EA1781AF-2FDB-4D92-BC1B-0E1156E99B97}" sibTransId="{E4695909-3173-4724-9E76-F2A41938F925}"/>
    <dgm:cxn modelId="{2FE7129C-BD50-4377-812B-6791A4176E8B}" type="presOf" srcId="{3FE9A396-7301-46A9-86BE-E7BF9161D4F9}" destId="{57D87A68-9C4C-418A-B795-254FC51DC475}" srcOrd="0" destOrd="0" presId="urn:microsoft.com/office/officeart/2018/2/layout/IconVerticalSolidList"/>
    <dgm:cxn modelId="{CB2292EB-1965-479D-8FC5-4B61AA0CAFAD}" srcId="{11F8A095-F46D-4CA3-8A5C-07D548ECBB05}" destId="{9F2D31CF-A2E1-488E-9845-6E40F120CECD}" srcOrd="0" destOrd="0" parTransId="{AF3C38EF-85F4-49D0-974B-0DCFCE2024FB}" sibTransId="{F27C9342-231C-4DE4-9E93-CC74C06AD329}"/>
    <dgm:cxn modelId="{59AFC8FB-E8B9-4A2A-A465-4A30D6FC9BC1}" srcId="{3FE9A396-7301-46A9-86BE-E7BF9161D4F9}" destId="{11F8A095-F46D-4CA3-8A5C-07D548ECBB05}" srcOrd="0" destOrd="0" parTransId="{F553704D-A1D5-4AF9-AF77-9A04A9286644}" sibTransId="{4AE79AE9-A161-4481-83D6-F0E1594C0AE0}"/>
    <dgm:cxn modelId="{44567D91-FD67-44B4-AA74-79F51FE6467E}" type="presParOf" srcId="{57D87A68-9C4C-418A-B795-254FC51DC475}" destId="{3B0C88CE-C508-4F2C-B539-BFCD539D9E13}" srcOrd="0" destOrd="0" presId="urn:microsoft.com/office/officeart/2018/2/layout/IconVerticalSolidList"/>
    <dgm:cxn modelId="{F9A62E0A-AAB1-439E-A06D-80E4DD84FDB8}" type="presParOf" srcId="{3B0C88CE-C508-4F2C-B539-BFCD539D9E13}" destId="{31AA6269-FA5E-4B37-8F73-C616020D8B1E}" srcOrd="0" destOrd="0" presId="urn:microsoft.com/office/officeart/2018/2/layout/IconVerticalSolidList"/>
    <dgm:cxn modelId="{5DF8505A-3F84-43A4-AD52-479528DB1396}" type="presParOf" srcId="{3B0C88CE-C508-4F2C-B539-BFCD539D9E13}" destId="{713DD63A-753A-4910-8485-7794F85E07B5}" srcOrd="1" destOrd="0" presId="urn:microsoft.com/office/officeart/2018/2/layout/IconVerticalSolidList"/>
    <dgm:cxn modelId="{A181B70F-A1F8-4F1D-806C-7074B9B9CB81}" type="presParOf" srcId="{3B0C88CE-C508-4F2C-B539-BFCD539D9E13}" destId="{AB0EC806-19A7-4966-86AC-66FA80BAE3A1}" srcOrd="2" destOrd="0" presId="urn:microsoft.com/office/officeart/2018/2/layout/IconVerticalSolidList"/>
    <dgm:cxn modelId="{F159E32B-0F61-4F03-AB6A-103A2863B79A}" type="presParOf" srcId="{3B0C88CE-C508-4F2C-B539-BFCD539D9E13}" destId="{B9BE60DF-C115-4B08-B150-ADB221197C47}" srcOrd="3" destOrd="0" presId="urn:microsoft.com/office/officeart/2018/2/layout/IconVerticalSolidList"/>
    <dgm:cxn modelId="{02FB1971-6C4B-417D-9EC6-C8EEE51B93A1}" type="presParOf" srcId="{3B0C88CE-C508-4F2C-B539-BFCD539D9E13}" destId="{4D3844D0-9FCC-4AD6-B677-C439CD26A4A0}" srcOrd="4" destOrd="0" presId="urn:microsoft.com/office/officeart/2018/2/layout/IconVerticalSolidList"/>
    <dgm:cxn modelId="{597D03C7-875E-4CB9-8086-EC7DF22E35ED}" type="presParOf" srcId="{57D87A68-9C4C-418A-B795-254FC51DC475}" destId="{CCBDE5E1-F4AF-4C89-8879-9DEC25A7DA33}" srcOrd="1" destOrd="0" presId="urn:microsoft.com/office/officeart/2018/2/layout/IconVerticalSolidList"/>
    <dgm:cxn modelId="{E4D3FC49-D4D9-4E29-ABF8-CDCF231A6CA0}" type="presParOf" srcId="{57D87A68-9C4C-418A-B795-254FC51DC475}" destId="{959A5053-3D85-4AB0-B7C1-8568B308F069}" srcOrd="2" destOrd="0" presId="urn:microsoft.com/office/officeart/2018/2/layout/IconVerticalSolidList"/>
    <dgm:cxn modelId="{6C308414-33AC-49C5-9EC7-B77DDB5A6A8A}" type="presParOf" srcId="{959A5053-3D85-4AB0-B7C1-8568B308F069}" destId="{F3123A71-D78E-45C4-A375-BE6FE3D7CCEF}" srcOrd="0" destOrd="0" presId="urn:microsoft.com/office/officeart/2018/2/layout/IconVerticalSolidList"/>
    <dgm:cxn modelId="{35E6FF40-DAD9-4692-A77A-37079941151A}" type="presParOf" srcId="{959A5053-3D85-4AB0-B7C1-8568B308F069}" destId="{77956966-3DC3-4DF1-962E-8812DD90A7F8}" srcOrd="1" destOrd="0" presId="urn:microsoft.com/office/officeart/2018/2/layout/IconVerticalSolidList"/>
    <dgm:cxn modelId="{CF8B3EFC-171D-42B4-9EC6-F3D2D8EEE0EA}" type="presParOf" srcId="{959A5053-3D85-4AB0-B7C1-8568B308F069}" destId="{78F0F910-0D00-4B5E-96A8-33371EB345DE}" srcOrd="2" destOrd="0" presId="urn:microsoft.com/office/officeart/2018/2/layout/IconVerticalSolidList"/>
    <dgm:cxn modelId="{9A6BBC67-9AF8-4A5A-97D5-15D855E8C4D3}" type="presParOf" srcId="{959A5053-3D85-4AB0-B7C1-8568B308F069}" destId="{9B049F6C-6A98-4E95-B3ED-595DD78816E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794A51-D8FC-4935-A492-C84EB9D8010A}"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E32C73BD-F31F-4E10-80B6-E96F5B41A914}">
      <dgm:prSet/>
      <dgm:spPr/>
      <dgm:t>
        <a:bodyPr/>
        <a:lstStyle/>
        <a:p>
          <a:r>
            <a:rPr lang="nl-NL" b="0" i="0" baseline="0" dirty="0">
              <a:latin typeface="Calibri" panose="020F0502020204030204" pitchFamily="34" charset="0"/>
              <a:ea typeface="Calibri" panose="020F0502020204030204" pitchFamily="34" charset="0"/>
              <a:cs typeface="Calibri" panose="020F0502020204030204" pitchFamily="34" charset="0"/>
            </a:rPr>
            <a:t>Respek gaan nie daaroor om van alles te hou wat iemand doen nie.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2C0C089E-97C3-4EA1-8DC9-FEACBAF1EA36}" type="parTrans" cxnId="{35027951-F115-4CF6-9D36-8FB1A16B16B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01F2071-5F7D-47B7-A53A-977BF69E5640}" type="sibTrans" cxnId="{35027951-F115-4CF6-9D36-8FB1A16B16B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7841E8D-00EE-4E27-8B0F-98CB21C4B86C}">
      <dgm:prSet/>
      <dgm:spPr/>
      <dgm:t>
        <a:bodyPr/>
        <a:lstStyle/>
        <a:p>
          <a:r>
            <a:rPr lang="nl-NL" b="0" i="0" baseline="0" dirty="0">
              <a:latin typeface="Calibri" panose="020F0502020204030204" pitchFamily="34" charset="0"/>
              <a:ea typeface="Calibri" panose="020F0502020204030204" pitchFamily="34" charset="0"/>
              <a:cs typeface="Calibri" panose="020F0502020204030204" pitchFamily="34" charset="0"/>
            </a:rPr>
            <a:t>Dit gaan daaroor om hul unieke "kode" te erken.</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F263221B-C2DA-4B2D-BF9F-BB0A0C75D548}" type="parTrans" cxnId="{FE9E4C52-1385-4A3B-88FC-EE544ECAEC6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596FB53-3B60-4364-8070-55917C36918E}" type="sibTrans" cxnId="{FE9E4C52-1385-4A3B-88FC-EE544ECAEC6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D20F306-7076-4F94-8A40-233D372B4D4C}">
      <dgm:prSet/>
      <dgm:spPr/>
      <dgm:t>
        <a:bodyPr/>
        <a:lstStyle/>
        <a:p>
          <a:r>
            <a:rPr lang="nl-NL" b="0" i="0" baseline="0" dirty="0">
              <a:latin typeface="Calibri" panose="020F0502020204030204" pitchFamily="34" charset="0"/>
              <a:ea typeface="Calibri" panose="020F0502020204030204" pitchFamily="34" charset="0"/>
              <a:cs typeface="Calibri" panose="020F0502020204030204" pitchFamily="34" charset="0"/>
            </a:rPr>
            <a:t>Media versterk soms stereotipes (ras, geslag, gestremdheid).</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2BBBE9F-6F75-40A9-9082-DA9051D20724}" type="parTrans" cxnId="{3C43C03A-04D5-4F58-8253-027D2B56432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23CF44E-BBD1-47CC-B173-FA7390E4A502}" type="sibTrans" cxnId="{3C43C03A-04D5-4F58-8253-027D2B56432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90F59D0-7760-4744-A3E9-16DE1366227A}">
      <dgm:prSet/>
      <dgm:spPr/>
      <dgm:t>
        <a:bodyPr/>
        <a:lstStyle/>
        <a:p>
          <a:r>
            <a:rPr lang="nl-NL" b="0" i="0" baseline="0" dirty="0">
              <a:latin typeface="Calibri" panose="020F0502020204030204" pitchFamily="34" charset="0"/>
              <a:ea typeface="Calibri" panose="020F0502020204030204" pitchFamily="34" charset="0"/>
              <a:cs typeface="Calibri" panose="020F0502020204030204" pitchFamily="34" charset="0"/>
            </a:rPr>
            <a:t>Dit is onbehulpsaam omdat dit op veralgemenings fokus nie, nie op individue nie.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1DE07FB1-8EB2-4946-8919-8458D13A7D22}" type="parTrans" cxnId="{6A20A3E4-DA6C-4413-BB5C-65E8DA96EE66}">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EC5E138-6193-408B-8D46-C9266229D07D}" type="sibTrans" cxnId="{6A20A3E4-DA6C-4413-BB5C-65E8DA96EE66}">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98C1BA1-D34F-42CF-9E78-D361BD479CB9}">
      <dgm:prSet/>
      <dgm:spPr/>
      <dgm:t>
        <a:bodyPr/>
        <a:lstStyle/>
        <a:p>
          <a:r>
            <a:rPr lang="af-ZA" dirty="0">
              <a:latin typeface="Calibri" panose="020F0502020204030204" pitchFamily="34" charset="0"/>
              <a:ea typeface="Calibri" panose="020F0502020204030204" pitchFamily="34" charset="0"/>
              <a:cs typeface="Calibri" panose="020F0502020204030204" pitchFamily="34" charset="0"/>
            </a:rPr>
            <a:t>'n</a:t>
          </a:r>
          <a:r>
            <a:rPr lang="af-ZA" b="0" i="0" baseline="0" dirty="0">
              <a:latin typeface="Calibri" panose="020F0502020204030204" pitchFamily="34" charset="0"/>
              <a:ea typeface="Calibri" panose="020F0502020204030204" pitchFamily="34" charset="0"/>
              <a:cs typeface="Calibri" panose="020F0502020204030204" pitchFamily="34" charset="0"/>
            </a:rPr>
            <a:t> Diverse samelewing het verskillende soorte mense nodig.</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7483BBD9-EFCF-41F2-BD39-858DADA8A6FF}" type="parTrans" cxnId="{0E4BA5A6-4D44-4665-822F-001ED38FFCE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7EE7DF8-0340-4475-8009-6C8227CEEB85}" type="sibTrans" cxnId="{0E4BA5A6-4D44-4665-822F-001ED38FFCE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7F1156D-9F2E-4119-B081-ECCBD5C074EE}" type="pres">
      <dgm:prSet presAssocID="{16794A51-D8FC-4935-A492-C84EB9D8010A}" presName="outerComposite" presStyleCnt="0">
        <dgm:presLayoutVars>
          <dgm:chMax val="5"/>
          <dgm:dir/>
          <dgm:resizeHandles val="exact"/>
        </dgm:presLayoutVars>
      </dgm:prSet>
      <dgm:spPr/>
    </dgm:pt>
    <dgm:pt modelId="{9D147827-2E94-429C-A9B3-D94D14BA6799}" type="pres">
      <dgm:prSet presAssocID="{16794A51-D8FC-4935-A492-C84EB9D8010A}" presName="dummyMaxCanvas" presStyleCnt="0">
        <dgm:presLayoutVars/>
      </dgm:prSet>
      <dgm:spPr/>
    </dgm:pt>
    <dgm:pt modelId="{6B4B491B-714B-483B-BF9A-0FC09DCB934B}" type="pres">
      <dgm:prSet presAssocID="{16794A51-D8FC-4935-A492-C84EB9D8010A}" presName="FiveNodes_1" presStyleLbl="node1" presStyleIdx="0" presStyleCnt="5">
        <dgm:presLayoutVars>
          <dgm:bulletEnabled val="1"/>
        </dgm:presLayoutVars>
      </dgm:prSet>
      <dgm:spPr/>
    </dgm:pt>
    <dgm:pt modelId="{A2DF86BC-14A3-4481-971F-233130BBDBCE}" type="pres">
      <dgm:prSet presAssocID="{16794A51-D8FC-4935-A492-C84EB9D8010A}" presName="FiveNodes_2" presStyleLbl="node1" presStyleIdx="1" presStyleCnt="5">
        <dgm:presLayoutVars>
          <dgm:bulletEnabled val="1"/>
        </dgm:presLayoutVars>
      </dgm:prSet>
      <dgm:spPr/>
    </dgm:pt>
    <dgm:pt modelId="{489501EA-8E95-4571-A995-146D864BE40F}" type="pres">
      <dgm:prSet presAssocID="{16794A51-D8FC-4935-A492-C84EB9D8010A}" presName="FiveNodes_3" presStyleLbl="node1" presStyleIdx="2" presStyleCnt="5">
        <dgm:presLayoutVars>
          <dgm:bulletEnabled val="1"/>
        </dgm:presLayoutVars>
      </dgm:prSet>
      <dgm:spPr/>
    </dgm:pt>
    <dgm:pt modelId="{0178D603-3944-4744-86D2-DDF1F48C152E}" type="pres">
      <dgm:prSet presAssocID="{16794A51-D8FC-4935-A492-C84EB9D8010A}" presName="FiveNodes_4" presStyleLbl="node1" presStyleIdx="3" presStyleCnt="5">
        <dgm:presLayoutVars>
          <dgm:bulletEnabled val="1"/>
        </dgm:presLayoutVars>
      </dgm:prSet>
      <dgm:spPr/>
    </dgm:pt>
    <dgm:pt modelId="{72C8C47F-C9D3-4518-81E6-FA18E085246E}" type="pres">
      <dgm:prSet presAssocID="{16794A51-D8FC-4935-A492-C84EB9D8010A}" presName="FiveNodes_5" presStyleLbl="node1" presStyleIdx="4" presStyleCnt="5">
        <dgm:presLayoutVars>
          <dgm:bulletEnabled val="1"/>
        </dgm:presLayoutVars>
      </dgm:prSet>
      <dgm:spPr/>
    </dgm:pt>
    <dgm:pt modelId="{6261D22D-0D2D-450B-847D-DA65BF4473E1}" type="pres">
      <dgm:prSet presAssocID="{16794A51-D8FC-4935-A492-C84EB9D8010A}" presName="FiveConn_1-2" presStyleLbl="fgAccFollowNode1" presStyleIdx="0" presStyleCnt="4">
        <dgm:presLayoutVars>
          <dgm:bulletEnabled val="1"/>
        </dgm:presLayoutVars>
      </dgm:prSet>
      <dgm:spPr/>
    </dgm:pt>
    <dgm:pt modelId="{0ED2FD74-2B11-4A15-AC65-B2688E95B3C4}" type="pres">
      <dgm:prSet presAssocID="{16794A51-D8FC-4935-A492-C84EB9D8010A}" presName="FiveConn_2-3" presStyleLbl="fgAccFollowNode1" presStyleIdx="1" presStyleCnt="4">
        <dgm:presLayoutVars>
          <dgm:bulletEnabled val="1"/>
        </dgm:presLayoutVars>
      </dgm:prSet>
      <dgm:spPr/>
    </dgm:pt>
    <dgm:pt modelId="{75F42CEB-9755-4F00-9292-00FE5197A24E}" type="pres">
      <dgm:prSet presAssocID="{16794A51-D8FC-4935-A492-C84EB9D8010A}" presName="FiveConn_3-4" presStyleLbl="fgAccFollowNode1" presStyleIdx="2" presStyleCnt="4">
        <dgm:presLayoutVars>
          <dgm:bulletEnabled val="1"/>
        </dgm:presLayoutVars>
      </dgm:prSet>
      <dgm:spPr/>
    </dgm:pt>
    <dgm:pt modelId="{42408718-9CBA-41D3-8D19-0F79B6FA8AC7}" type="pres">
      <dgm:prSet presAssocID="{16794A51-D8FC-4935-A492-C84EB9D8010A}" presName="FiveConn_4-5" presStyleLbl="fgAccFollowNode1" presStyleIdx="3" presStyleCnt="4">
        <dgm:presLayoutVars>
          <dgm:bulletEnabled val="1"/>
        </dgm:presLayoutVars>
      </dgm:prSet>
      <dgm:spPr/>
    </dgm:pt>
    <dgm:pt modelId="{F8EB2416-DF49-4319-AA44-B1CC9CD3ECD0}" type="pres">
      <dgm:prSet presAssocID="{16794A51-D8FC-4935-A492-C84EB9D8010A}" presName="FiveNodes_1_text" presStyleLbl="node1" presStyleIdx="4" presStyleCnt="5">
        <dgm:presLayoutVars>
          <dgm:bulletEnabled val="1"/>
        </dgm:presLayoutVars>
      </dgm:prSet>
      <dgm:spPr/>
    </dgm:pt>
    <dgm:pt modelId="{BA7F2937-5FBE-4C30-8860-4F77FC2D82BA}" type="pres">
      <dgm:prSet presAssocID="{16794A51-D8FC-4935-A492-C84EB9D8010A}" presName="FiveNodes_2_text" presStyleLbl="node1" presStyleIdx="4" presStyleCnt="5">
        <dgm:presLayoutVars>
          <dgm:bulletEnabled val="1"/>
        </dgm:presLayoutVars>
      </dgm:prSet>
      <dgm:spPr/>
    </dgm:pt>
    <dgm:pt modelId="{778DBC44-AB8F-4447-B3F9-DD35BDD0BCEF}" type="pres">
      <dgm:prSet presAssocID="{16794A51-D8FC-4935-A492-C84EB9D8010A}" presName="FiveNodes_3_text" presStyleLbl="node1" presStyleIdx="4" presStyleCnt="5">
        <dgm:presLayoutVars>
          <dgm:bulletEnabled val="1"/>
        </dgm:presLayoutVars>
      </dgm:prSet>
      <dgm:spPr/>
    </dgm:pt>
    <dgm:pt modelId="{8E48FF8A-534B-4FDD-B6F9-8DF73C87E5E4}" type="pres">
      <dgm:prSet presAssocID="{16794A51-D8FC-4935-A492-C84EB9D8010A}" presName="FiveNodes_4_text" presStyleLbl="node1" presStyleIdx="4" presStyleCnt="5">
        <dgm:presLayoutVars>
          <dgm:bulletEnabled val="1"/>
        </dgm:presLayoutVars>
      </dgm:prSet>
      <dgm:spPr/>
    </dgm:pt>
    <dgm:pt modelId="{4EFE0421-9B51-4432-80C7-2BF7EDC8735F}" type="pres">
      <dgm:prSet presAssocID="{16794A51-D8FC-4935-A492-C84EB9D8010A}" presName="FiveNodes_5_text" presStyleLbl="node1" presStyleIdx="4" presStyleCnt="5">
        <dgm:presLayoutVars>
          <dgm:bulletEnabled val="1"/>
        </dgm:presLayoutVars>
      </dgm:prSet>
      <dgm:spPr/>
    </dgm:pt>
  </dgm:ptLst>
  <dgm:cxnLst>
    <dgm:cxn modelId="{F6C01904-EC54-4CD0-9A72-75875C9D7AB8}" type="presOf" srcId="{BEC5E138-6193-408B-8D46-C9266229D07D}" destId="{42408718-9CBA-41D3-8D19-0F79B6FA8AC7}" srcOrd="0" destOrd="0" presId="urn:microsoft.com/office/officeart/2005/8/layout/vProcess5"/>
    <dgm:cxn modelId="{E4482218-FA73-43A1-ADC8-0E9C33328CB4}" type="presOf" srcId="{3D20F306-7076-4F94-8A40-233D372B4D4C}" destId="{778DBC44-AB8F-4447-B3F9-DD35BDD0BCEF}" srcOrd="1" destOrd="0" presId="urn:microsoft.com/office/officeart/2005/8/layout/vProcess5"/>
    <dgm:cxn modelId="{1B01EA19-729D-454F-A113-EAF19ECCDA23}" type="presOf" srcId="{498C1BA1-D34F-42CF-9E78-D361BD479CB9}" destId="{72C8C47F-C9D3-4518-81E6-FA18E085246E}" srcOrd="0" destOrd="0" presId="urn:microsoft.com/office/officeart/2005/8/layout/vProcess5"/>
    <dgm:cxn modelId="{A5AA9827-E7E6-4A1D-9F5A-CE8F4F693DB0}" type="presOf" srcId="{3D20F306-7076-4F94-8A40-233D372B4D4C}" destId="{489501EA-8E95-4571-A995-146D864BE40F}" srcOrd="0" destOrd="0" presId="urn:microsoft.com/office/officeart/2005/8/layout/vProcess5"/>
    <dgm:cxn modelId="{3C43C03A-04D5-4F58-8253-027D2B564323}" srcId="{16794A51-D8FC-4935-A492-C84EB9D8010A}" destId="{3D20F306-7076-4F94-8A40-233D372B4D4C}" srcOrd="2" destOrd="0" parTransId="{32BBBE9F-6F75-40A9-9082-DA9051D20724}" sibTransId="{523CF44E-BBD1-47CC-B173-FA7390E4A502}"/>
    <dgm:cxn modelId="{AF80A85C-4E3C-467F-8740-40FD93981EA1}" type="presOf" srcId="{27841E8D-00EE-4E27-8B0F-98CB21C4B86C}" destId="{A2DF86BC-14A3-4481-971F-233130BBDBCE}" srcOrd="0" destOrd="0" presId="urn:microsoft.com/office/officeart/2005/8/layout/vProcess5"/>
    <dgm:cxn modelId="{E7B4526D-95BB-4858-B8F5-C13865B30BF2}" type="presOf" srcId="{E32C73BD-F31F-4E10-80B6-E96F5B41A914}" destId="{F8EB2416-DF49-4319-AA44-B1CC9CD3ECD0}" srcOrd="1" destOrd="0" presId="urn:microsoft.com/office/officeart/2005/8/layout/vProcess5"/>
    <dgm:cxn modelId="{35027951-F115-4CF6-9D36-8FB1A16B16BB}" srcId="{16794A51-D8FC-4935-A492-C84EB9D8010A}" destId="{E32C73BD-F31F-4E10-80B6-E96F5B41A914}" srcOrd="0" destOrd="0" parTransId="{2C0C089E-97C3-4EA1-8DC9-FEACBAF1EA36}" sibTransId="{701F2071-5F7D-47B7-A53A-977BF69E5640}"/>
    <dgm:cxn modelId="{FE9E4C52-1385-4A3B-88FC-EE544ECAEC6A}" srcId="{16794A51-D8FC-4935-A492-C84EB9D8010A}" destId="{27841E8D-00EE-4E27-8B0F-98CB21C4B86C}" srcOrd="1" destOrd="0" parTransId="{F263221B-C2DA-4B2D-BF9F-BB0A0C75D548}" sibTransId="{0596FB53-3B60-4364-8070-55917C36918E}"/>
    <dgm:cxn modelId="{CA08D154-1F19-4146-8041-5207AEE41F18}" type="presOf" srcId="{690F59D0-7760-4744-A3E9-16DE1366227A}" destId="{8E48FF8A-534B-4FDD-B6F9-8DF73C87E5E4}" srcOrd="1" destOrd="0" presId="urn:microsoft.com/office/officeart/2005/8/layout/vProcess5"/>
    <dgm:cxn modelId="{3E9CD47A-FC86-4AE6-9E89-93FAFEBEE625}" type="presOf" srcId="{690F59D0-7760-4744-A3E9-16DE1366227A}" destId="{0178D603-3944-4744-86D2-DDF1F48C152E}" srcOrd="0" destOrd="0" presId="urn:microsoft.com/office/officeart/2005/8/layout/vProcess5"/>
    <dgm:cxn modelId="{1D42CB83-0BBB-4213-AD5F-5ADE0557A7B5}" type="presOf" srcId="{498C1BA1-D34F-42CF-9E78-D361BD479CB9}" destId="{4EFE0421-9B51-4432-80C7-2BF7EDC8735F}" srcOrd="1" destOrd="0" presId="urn:microsoft.com/office/officeart/2005/8/layout/vProcess5"/>
    <dgm:cxn modelId="{4CAE8E8E-4651-4E3B-B718-BC5406CF47D9}" type="presOf" srcId="{16794A51-D8FC-4935-A492-C84EB9D8010A}" destId="{47F1156D-9F2E-4119-B081-ECCBD5C074EE}" srcOrd="0" destOrd="0" presId="urn:microsoft.com/office/officeart/2005/8/layout/vProcess5"/>
    <dgm:cxn modelId="{F5ACE298-95E9-4EFD-9C2E-7558AB060FC6}" type="presOf" srcId="{523CF44E-BBD1-47CC-B173-FA7390E4A502}" destId="{75F42CEB-9755-4F00-9292-00FE5197A24E}" srcOrd="0" destOrd="0" presId="urn:microsoft.com/office/officeart/2005/8/layout/vProcess5"/>
    <dgm:cxn modelId="{7EC01599-74A5-453D-8F69-481F28643FD3}" type="presOf" srcId="{E32C73BD-F31F-4E10-80B6-E96F5B41A914}" destId="{6B4B491B-714B-483B-BF9A-0FC09DCB934B}" srcOrd="0" destOrd="0" presId="urn:microsoft.com/office/officeart/2005/8/layout/vProcess5"/>
    <dgm:cxn modelId="{AADCDEA3-2636-4621-80E6-19CEC3F65ECD}" type="presOf" srcId="{701F2071-5F7D-47B7-A53A-977BF69E5640}" destId="{6261D22D-0D2D-450B-847D-DA65BF4473E1}" srcOrd="0" destOrd="0" presId="urn:microsoft.com/office/officeart/2005/8/layout/vProcess5"/>
    <dgm:cxn modelId="{0E4BA5A6-4D44-4665-822F-001ED38FFCEB}" srcId="{16794A51-D8FC-4935-A492-C84EB9D8010A}" destId="{498C1BA1-D34F-42CF-9E78-D361BD479CB9}" srcOrd="4" destOrd="0" parTransId="{7483BBD9-EFCF-41F2-BD39-858DADA8A6FF}" sibTransId="{37EE7DF8-0340-4475-8009-6C8227CEEB85}"/>
    <dgm:cxn modelId="{3B7ED2A6-5CFF-4019-B955-DB2EEB503E4B}" type="presOf" srcId="{0596FB53-3B60-4364-8070-55917C36918E}" destId="{0ED2FD74-2B11-4A15-AC65-B2688E95B3C4}" srcOrd="0" destOrd="0" presId="urn:microsoft.com/office/officeart/2005/8/layout/vProcess5"/>
    <dgm:cxn modelId="{6A20A3E4-DA6C-4413-BB5C-65E8DA96EE66}" srcId="{16794A51-D8FC-4935-A492-C84EB9D8010A}" destId="{690F59D0-7760-4744-A3E9-16DE1366227A}" srcOrd="3" destOrd="0" parTransId="{1DE07FB1-8EB2-4946-8919-8458D13A7D22}" sibTransId="{BEC5E138-6193-408B-8D46-C9266229D07D}"/>
    <dgm:cxn modelId="{AFFD69F9-A6B5-4181-B346-649F64B84F00}" type="presOf" srcId="{27841E8D-00EE-4E27-8B0F-98CB21C4B86C}" destId="{BA7F2937-5FBE-4C30-8860-4F77FC2D82BA}" srcOrd="1" destOrd="0" presId="urn:microsoft.com/office/officeart/2005/8/layout/vProcess5"/>
    <dgm:cxn modelId="{CC475734-6D8F-4DD9-836D-8E6BADFBE391}" type="presParOf" srcId="{47F1156D-9F2E-4119-B081-ECCBD5C074EE}" destId="{9D147827-2E94-429C-A9B3-D94D14BA6799}" srcOrd="0" destOrd="0" presId="urn:microsoft.com/office/officeart/2005/8/layout/vProcess5"/>
    <dgm:cxn modelId="{6F224F15-6532-445F-A9AB-B5E11430BE15}" type="presParOf" srcId="{47F1156D-9F2E-4119-B081-ECCBD5C074EE}" destId="{6B4B491B-714B-483B-BF9A-0FC09DCB934B}" srcOrd="1" destOrd="0" presId="urn:microsoft.com/office/officeart/2005/8/layout/vProcess5"/>
    <dgm:cxn modelId="{9A827223-4D66-449B-8762-CBD57FBC21B4}" type="presParOf" srcId="{47F1156D-9F2E-4119-B081-ECCBD5C074EE}" destId="{A2DF86BC-14A3-4481-971F-233130BBDBCE}" srcOrd="2" destOrd="0" presId="urn:microsoft.com/office/officeart/2005/8/layout/vProcess5"/>
    <dgm:cxn modelId="{63673663-1E7D-45FC-97F5-7A54234D3A92}" type="presParOf" srcId="{47F1156D-9F2E-4119-B081-ECCBD5C074EE}" destId="{489501EA-8E95-4571-A995-146D864BE40F}" srcOrd="3" destOrd="0" presId="urn:microsoft.com/office/officeart/2005/8/layout/vProcess5"/>
    <dgm:cxn modelId="{DD112D8A-23A4-42E0-BC8C-2850C09D4EEE}" type="presParOf" srcId="{47F1156D-9F2E-4119-B081-ECCBD5C074EE}" destId="{0178D603-3944-4744-86D2-DDF1F48C152E}" srcOrd="4" destOrd="0" presId="urn:microsoft.com/office/officeart/2005/8/layout/vProcess5"/>
    <dgm:cxn modelId="{BEE8DC6B-0D64-4600-A48F-4F655F616D5C}" type="presParOf" srcId="{47F1156D-9F2E-4119-B081-ECCBD5C074EE}" destId="{72C8C47F-C9D3-4518-81E6-FA18E085246E}" srcOrd="5" destOrd="0" presId="urn:microsoft.com/office/officeart/2005/8/layout/vProcess5"/>
    <dgm:cxn modelId="{C72564E9-6AA2-442B-AD7B-29D76FF53DB2}" type="presParOf" srcId="{47F1156D-9F2E-4119-B081-ECCBD5C074EE}" destId="{6261D22D-0D2D-450B-847D-DA65BF4473E1}" srcOrd="6" destOrd="0" presId="urn:microsoft.com/office/officeart/2005/8/layout/vProcess5"/>
    <dgm:cxn modelId="{1E3AD3DE-E7EC-4785-9AD2-E85BB39B0EE4}" type="presParOf" srcId="{47F1156D-9F2E-4119-B081-ECCBD5C074EE}" destId="{0ED2FD74-2B11-4A15-AC65-B2688E95B3C4}" srcOrd="7" destOrd="0" presId="urn:microsoft.com/office/officeart/2005/8/layout/vProcess5"/>
    <dgm:cxn modelId="{D0013FB7-E4DF-499A-89A2-70B4470AF439}" type="presParOf" srcId="{47F1156D-9F2E-4119-B081-ECCBD5C074EE}" destId="{75F42CEB-9755-4F00-9292-00FE5197A24E}" srcOrd="8" destOrd="0" presId="urn:microsoft.com/office/officeart/2005/8/layout/vProcess5"/>
    <dgm:cxn modelId="{F22207F5-3B8E-4314-9A8B-3AB958FC536F}" type="presParOf" srcId="{47F1156D-9F2E-4119-B081-ECCBD5C074EE}" destId="{42408718-9CBA-41D3-8D19-0F79B6FA8AC7}" srcOrd="9" destOrd="0" presId="urn:microsoft.com/office/officeart/2005/8/layout/vProcess5"/>
    <dgm:cxn modelId="{3A5DF5F7-9AB1-4CD2-AB15-13B0AAFD0390}" type="presParOf" srcId="{47F1156D-9F2E-4119-B081-ECCBD5C074EE}" destId="{F8EB2416-DF49-4319-AA44-B1CC9CD3ECD0}" srcOrd="10" destOrd="0" presId="urn:microsoft.com/office/officeart/2005/8/layout/vProcess5"/>
    <dgm:cxn modelId="{50D47933-A6D2-4847-B640-E4D8C813ACE7}" type="presParOf" srcId="{47F1156D-9F2E-4119-B081-ECCBD5C074EE}" destId="{BA7F2937-5FBE-4C30-8860-4F77FC2D82BA}" srcOrd="11" destOrd="0" presId="urn:microsoft.com/office/officeart/2005/8/layout/vProcess5"/>
    <dgm:cxn modelId="{3F9A010A-108B-41C6-9A3A-CFD27C1627A0}" type="presParOf" srcId="{47F1156D-9F2E-4119-B081-ECCBD5C074EE}" destId="{778DBC44-AB8F-4447-B3F9-DD35BDD0BCEF}" srcOrd="12" destOrd="0" presId="urn:microsoft.com/office/officeart/2005/8/layout/vProcess5"/>
    <dgm:cxn modelId="{1DE9CEF2-ECEC-4E1A-A3B7-858F2696DA35}" type="presParOf" srcId="{47F1156D-9F2E-4119-B081-ECCBD5C074EE}" destId="{8E48FF8A-534B-4FDD-B6F9-8DF73C87E5E4}" srcOrd="13" destOrd="0" presId="urn:microsoft.com/office/officeart/2005/8/layout/vProcess5"/>
    <dgm:cxn modelId="{3C4C4390-49A5-4B63-ABBA-C7BD28F52584}" type="presParOf" srcId="{47F1156D-9F2E-4119-B081-ECCBD5C074EE}" destId="{4EFE0421-9B51-4432-80C7-2BF7EDC8735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22A5C0-3187-4DDE-952B-8C86FFC439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73EB185-9D3D-4E4F-90A9-7CA5D3B0E11A}">
      <dgm:prSet/>
      <dgm:spPr/>
      <dgm:t>
        <a:bodyPr/>
        <a:lstStyle/>
        <a:p>
          <a:pPr>
            <a:lnSpc>
              <a:spcPct val="100000"/>
            </a:lnSpc>
          </a:pPr>
          <a:r>
            <a:rPr lang="nl-NL" b="0" i="0" dirty="0">
              <a:latin typeface="Calibri" panose="020F0502020204030204" pitchFamily="34" charset="0"/>
              <a:ea typeface="Calibri" panose="020F0502020204030204" pitchFamily="34" charset="0"/>
              <a:cs typeface="Calibri" panose="020F0502020204030204" pitchFamily="34" charset="0"/>
            </a:rPr>
            <a:t>Selfbeeld verwys na hoe baie jy jouself waardeer en van jouself hou; hoe jy jouself sien – positief of negatief.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8FFCEE9-A311-4F56-A816-1EC62C72708B}" type="parTrans" cxnId="{4DF46B53-24D3-4FCE-9E1E-5BC8DFBB7B3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DF208C2-FD61-4183-ADB1-FD04D887A819}" type="sibTrans" cxnId="{4DF46B53-24D3-4FCE-9E1E-5BC8DFBB7B3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C12BA30-C0B6-46B4-A795-955F475FE68F}">
      <dgm:prSet/>
      <dgm:spPr/>
      <dgm:t>
        <a:bodyPr/>
        <a:lstStyle/>
        <a:p>
          <a:pPr>
            <a:lnSpc>
              <a:spcPct val="100000"/>
            </a:lnSpc>
          </a:pPr>
          <a:r>
            <a:rPr lang="nl-NL" b="0" i="0" dirty="0">
              <a:latin typeface="Calibri" panose="020F0502020204030204" pitchFamily="34" charset="0"/>
              <a:ea typeface="Calibri" panose="020F0502020204030204" pitchFamily="34" charset="0"/>
              <a:cs typeface="Calibri" panose="020F0502020204030204" pitchFamily="34" charset="0"/>
            </a:rPr>
            <a:t>Dit is jou algehele gevoel van persoonlike waarde, ongeag jou omstandighede.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81C29DD1-65FE-466D-9CB7-DF0E94379D97}" type="parTrans" cxnId="{93980C33-4EE4-4E71-A91E-5D067B75A70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49FD46F-7042-4001-84FD-BFC0B527C32A}" type="sibTrans" cxnId="{93980C33-4EE4-4E71-A91E-5D067B75A70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B952F48-6270-4E5A-A7D7-A81E1F98FEA0}" type="pres">
      <dgm:prSet presAssocID="{C422A5C0-3187-4DDE-952B-8C86FFC439CC}" presName="root" presStyleCnt="0">
        <dgm:presLayoutVars>
          <dgm:dir/>
          <dgm:resizeHandles val="exact"/>
        </dgm:presLayoutVars>
      </dgm:prSet>
      <dgm:spPr/>
    </dgm:pt>
    <dgm:pt modelId="{B19AA7F9-EA31-48D4-B372-59B6A0F660C5}" type="pres">
      <dgm:prSet presAssocID="{D73EB185-9D3D-4E4F-90A9-7CA5D3B0E11A}" presName="compNode" presStyleCnt="0"/>
      <dgm:spPr/>
    </dgm:pt>
    <dgm:pt modelId="{72F86DC0-3233-465A-9391-EDDD803D97C1}" type="pres">
      <dgm:prSet presAssocID="{D73EB185-9D3D-4E4F-90A9-7CA5D3B0E11A}" presName="bgRect" presStyleLbl="bgShp" presStyleIdx="0" presStyleCnt="2"/>
      <dgm:spPr/>
    </dgm:pt>
    <dgm:pt modelId="{C71142A9-9C4D-4D97-92BB-154D8B7C424D}" type="pres">
      <dgm:prSet presAssocID="{D73EB185-9D3D-4E4F-90A9-7CA5D3B0E1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n Love Face Outline"/>
        </a:ext>
      </dgm:extLst>
    </dgm:pt>
    <dgm:pt modelId="{53E75114-2BEA-4B2F-A4E3-7894463E6E61}" type="pres">
      <dgm:prSet presAssocID="{D73EB185-9D3D-4E4F-90A9-7CA5D3B0E11A}" presName="spaceRect" presStyleCnt="0"/>
      <dgm:spPr/>
    </dgm:pt>
    <dgm:pt modelId="{4ED8C167-6E21-4A24-B57B-22AC05915DD5}" type="pres">
      <dgm:prSet presAssocID="{D73EB185-9D3D-4E4F-90A9-7CA5D3B0E11A}" presName="parTx" presStyleLbl="revTx" presStyleIdx="0" presStyleCnt="2">
        <dgm:presLayoutVars>
          <dgm:chMax val="0"/>
          <dgm:chPref val="0"/>
        </dgm:presLayoutVars>
      </dgm:prSet>
      <dgm:spPr/>
    </dgm:pt>
    <dgm:pt modelId="{51C58BDD-1295-4ABF-9C59-9DF7B6400260}" type="pres">
      <dgm:prSet presAssocID="{FDF208C2-FD61-4183-ADB1-FD04D887A819}" presName="sibTrans" presStyleCnt="0"/>
      <dgm:spPr/>
    </dgm:pt>
    <dgm:pt modelId="{2FE20554-4834-494D-BD48-813B757BEE3E}" type="pres">
      <dgm:prSet presAssocID="{4C12BA30-C0B6-46B4-A795-955F475FE68F}" presName="compNode" presStyleCnt="0"/>
      <dgm:spPr/>
    </dgm:pt>
    <dgm:pt modelId="{23929572-F618-4813-8720-077B9520A214}" type="pres">
      <dgm:prSet presAssocID="{4C12BA30-C0B6-46B4-A795-955F475FE68F}" presName="bgRect" presStyleLbl="bgShp" presStyleIdx="1" presStyleCnt="2"/>
      <dgm:spPr/>
    </dgm:pt>
    <dgm:pt modelId="{509D985A-D637-4E32-A050-62B86F801980}" type="pres">
      <dgm:prSet presAssocID="{4C12BA30-C0B6-46B4-A795-955F475FE68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7A31A90E-5F6F-40B3-9582-75AE7C416743}" type="pres">
      <dgm:prSet presAssocID="{4C12BA30-C0B6-46B4-A795-955F475FE68F}" presName="spaceRect" presStyleCnt="0"/>
      <dgm:spPr/>
    </dgm:pt>
    <dgm:pt modelId="{5351EEDE-2A78-4889-9E2C-B4465277398E}" type="pres">
      <dgm:prSet presAssocID="{4C12BA30-C0B6-46B4-A795-955F475FE68F}" presName="parTx" presStyleLbl="revTx" presStyleIdx="1" presStyleCnt="2">
        <dgm:presLayoutVars>
          <dgm:chMax val="0"/>
          <dgm:chPref val="0"/>
        </dgm:presLayoutVars>
      </dgm:prSet>
      <dgm:spPr/>
    </dgm:pt>
  </dgm:ptLst>
  <dgm:cxnLst>
    <dgm:cxn modelId="{93980C33-4EE4-4E71-A91E-5D067B75A704}" srcId="{C422A5C0-3187-4DDE-952B-8C86FFC439CC}" destId="{4C12BA30-C0B6-46B4-A795-955F475FE68F}" srcOrd="1" destOrd="0" parTransId="{81C29DD1-65FE-466D-9CB7-DF0E94379D97}" sibTransId="{649FD46F-7042-4001-84FD-BFC0B527C32A}"/>
    <dgm:cxn modelId="{7FA1C543-95B8-48F4-BA51-4A23EB16AC65}" type="presOf" srcId="{C422A5C0-3187-4DDE-952B-8C86FFC439CC}" destId="{0B952F48-6270-4E5A-A7D7-A81E1F98FEA0}" srcOrd="0" destOrd="0" presId="urn:microsoft.com/office/officeart/2018/2/layout/IconVerticalSolidList"/>
    <dgm:cxn modelId="{4DF46B53-24D3-4FCE-9E1E-5BC8DFBB7B3D}" srcId="{C422A5C0-3187-4DDE-952B-8C86FFC439CC}" destId="{D73EB185-9D3D-4E4F-90A9-7CA5D3B0E11A}" srcOrd="0" destOrd="0" parTransId="{68FFCEE9-A311-4F56-A816-1EC62C72708B}" sibTransId="{FDF208C2-FD61-4183-ADB1-FD04D887A819}"/>
    <dgm:cxn modelId="{BA5C3E9B-3DF8-4673-B732-9C9CD6A74C95}" type="presOf" srcId="{4C12BA30-C0B6-46B4-A795-955F475FE68F}" destId="{5351EEDE-2A78-4889-9E2C-B4465277398E}" srcOrd="0" destOrd="0" presId="urn:microsoft.com/office/officeart/2018/2/layout/IconVerticalSolidList"/>
    <dgm:cxn modelId="{86651ED9-EFA7-4AFC-9C0B-9C236D0D5FC0}" type="presOf" srcId="{D73EB185-9D3D-4E4F-90A9-7CA5D3B0E11A}" destId="{4ED8C167-6E21-4A24-B57B-22AC05915DD5}" srcOrd="0" destOrd="0" presId="urn:microsoft.com/office/officeart/2018/2/layout/IconVerticalSolidList"/>
    <dgm:cxn modelId="{9BB40932-516E-467B-B8EF-9283A607D85F}" type="presParOf" srcId="{0B952F48-6270-4E5A-A7D7-A81E1F98FEA0}" destId="{B19AA7F9-EA31-48D4-B372-59B6A0F660C5}" srcOrd="0" destOrd="0" presId="urn:microsoft.com/office/officeart/2018/2/layout/IconVerticalSolidList"/>
    <dgm:cxn modelId="{6A7D1783-5DBC-495F-9E64-FD45AC8510AE}" type="presParOf" srcId="{B19AA7F9-EA31-48D4-B372-59B6A0F660C5}" destId="{72F86DC0-3233-465A-9391-EDDD803D97C1}" srcOrd="0" destOrd="0" presId="urn:microsoft.com/office/officeart/2018/2/layout/IconVerticalSolidList"/>
    <dgm:cxn modelId="{5DE84FC0-A5F4-47A0-9799-2A1F5FF16FA5}" type="presParOf" srcId="{B19AA7F9-EA31-48D4-B372-59B6A0F660C5}" destId="{C71142A9-9C4D-4D97-92BB-154D8B7C424D}" srcOrd="1" destOrd="0" presId="urn:microsoft.com/office/officeart/2018/2/layout/IconVerticalSolidList"/>
    <dgm:cxn modelId="{0AC15C95-3727-431A-9B31-326CD4FA68EA}" type="presParOf" srcId="{B19AA7F9-EA31-48D4-B372-59B6A0F660C5}" destId="{53E75114-2BEA-4B2F-A4E3-7894463E6E61}" srcOrd="2" destOrd="0" presId="urn:microsoft.com/office/officeart/2018/2/layout/IconVerticalSolidList"/>
    <dgm:cxn modelId="{F93C2E4D-0415-4EF2-A803-56D304F76F93}" type="presParOf" srcId="{B19AA7F9-EA31-48D4-B372-59B6A0F660C5}" destId="{4ED8C167-6E21-4A24-B57B-22AC05915DD5}" srcOrd="3" destOrd="0" presId="urn:microsoft.com/office/officeart/2018/2/layout/IconVerticalSolidList"/>
    <dgm:cxn modelId="{0588DEE3-600C-4F1A-8659-EC02E7635239}" type="presParOf" srcId="{0B952F48-6270-4E5A-A7D7-A81E1F98FEA0}" destId="{51C58BDD-1295-4ABF-9C59-9DF7B6400260}" srcOrd="1" destOrd="0" presId="urn:microsoft.com/office/officeart/2018/2/layout/IconVerticalSolidList"/>
    <dgm:cxn modelId="{A18A924B-E0CC-4F16-AEFA-4C5EE2D48B8C}" type="presParOf" srcId="{0B952F48-6270-4E5A-A7D7-A81E1F98FEA0}" destId="{2FE20554-4834-494D-BD48-813B757BEE3E}" srcOrd="2" destOrd="0" presId="urn:microsoft.com/office/officeart/2018/2/layout/IconVerticalSolidList"/>
    <dgm:cxn modelId="{8B9E543C-7925-42D5-86B5-1B08F3D3F2EE}" type="presParOf" srcId="{2FE20554-4834-494D-BD48-813B757BEE3E}" destId="{23929572-F618-4813-8720-077B9520A214}" srcOrd="0" destOrd="0" presId="urn:microsoft.com/office/officeart/2018/2/layout/IconVerticalSolidList"/>
    <dgm:cxn modelId="{707419C0-01B1-48F5-B7D8-4853AB27C3F4}" type="presParOf" srcId="{2FE20554-4834-494D-BD48-813B757BEE3E}" destId="{509D985A-D637-4E32-A050-62B86F801980}" srcOrd="1" destOrd="0" presId="urn:microsoft.com/office/officeart/2018/2/layout/IconVerticalSolidList"/>
    <dgm:cxn modelId="{152D1744-DCC8-493D-8D24-777A2ECC5A49}" type="presParOf" srcId="{2FE20554-4834-494D-BD48-813B757BEE3E}" destId="{7A31A90E-5F6F-40B3-9582-75AE7C416743}" srcOrd="2" destOrd="0" presId="urn:microsoft.com/office/officeart/2018/2/layout/IconVerticalSolidList"/>
    <dgm:cxn modelId="{CECB89A6-C472-42E0-8BDB-5DA40E05B631}" type="presParOf" srcId="{2FE20554-4834-494D-BD48-813B757BEE3E}" destId="{5351EEDE-2A78-4889-9E2C-B4465277398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81A41E-F9F0-40AE-AFF4-DB88CDEB6910}"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6DE4F03C-762B-4A42-9B09-F1950FC060A4}">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Selfbewussyn en selfbeeld beïnvloed: keuses, doelwitte en verhoudings.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C241051-A57A-43C3-B320-ED5F1F02B549}" type="parTrans" cxnId="{1555DF89-DF87-4C63-8BA9-982129E86F6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FD764FD-348C-4B4E-B2BA-E11A2C031297}" type="sibTrans" cxnId="{1555DF89-DF87-4C63-8BA9-982129E86F6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AF0E149-2052-448D-B09B-55E608ED5581}">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Watter aspekte beïnvloed hoe jy jouself sien?</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4843FAD4-DDC6-4A92-903C-02DB3DF1BA58}" type="parTrans" cxnId="{650D41D5-03FF-40F8-9462-5571AC036D4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C865CB9-2ABE-4375-A7DF-6E38B22B02CA}" type="sibTrans" cxnId="{650D41D5-03FF-40F8-9462-5571AC036D4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612B374-E777-4E33-BCF2-8D5D2B864D20}">
      <dgm:prSet/>
      <dgm:spPr/>
      <dgm:t>
        <a:bodyPr/>
        <a:lstStyle/>
        <a:p>
          <a:r>
            <a:rPr lang="en-GB" dirty="0" err="1">
              <a:latin typeface="Calibri" panose="020F0502020204030204" pitchFamily="34" charset="0"/>
              <a:ea typeface="Calibri" panose="020F0502020204030204" pitchFamily="34" charset="0"/>
              <a:cs typeface="Calibri" panose="020F0502020204030204" pitchFamily="34" charset="0"/>
            </a:rPr>
            <a:t>vriende</a:t>
          </a:r>
          <a:r>
            <a:rPr lang="en-GB" dirty="0">
              <a:latin typeface="Calibri" panose="020F0502020204030204" pitchFamily="34" charset="0"/>
              <a:ea typeface="Calibri" panose="020F0502020204030204" pitchFamily="34" charset="0"/>
              <a:cs typeface="Calibri" panose="020F0502020204030204" pitchFamily="34" charset="0"/>
            </a:rPr>
            <a:t>, </a:t>
          </a:r>
          <a:r>
            <a:rPr lang="en-GB" dirty="0" err="1">
              <a:latin typeface="Calibri" panose="020F0502020204030204" pitchFamily="34" charset="0"/>
              <a:ea typeface="Calibri" panose="020F0502020204030204" pitchFamily="34" charset="0"/>
              <a:cs typeface="Calibri" panose="020F0502020204030204" pitchFamily="34" charset="0"/>
            </a:rPr>
            <a:t>familie</a:t>
          </a:r>
          <a:r>
            <a:rPr lang="en-GB" dirty="0">
              <a:latin typeface="Calibri" panose="020F0502020204030204" pitchFamily="34" charset="0"/>
              <a:ea typeface="Calibri" panose="020F0502020204030204" pitchFamily="34" charset="0"/>
              <a:cs typeface="Calibri" panose="020F0502020204030204" pitchFamily="34" charset="0"/>
            </a:rPr>
            <a:t>, </a:t>
          </a:r>
          <a:r>
            <a:rPr lang="en-GB" dirty="0" err="1">
              <a:latin typeface="Calibri" panose="020F0502020204030204" pitchFamily="34" charset="0"/>
              <a:ea typeface="Calibri" panose="020F0502020204030204" pitchFamily="34" charset="0"/>
              <a:cs typeface="Calibri" panose="020F0502020204030204" pitchFamily="34" charset="0"/>
            </a:rPr>
            <a:t>gemeenskap</a:t>
          </a:r>
          <a:r>
            <a:rPr lang="en-GB" dirty="0">
              <a:latin typeface="Calibri" panose="020F0502020204030204" pitchFamily="34" charset="0"/>
              <a:ea typeface="Calibri" panose="020F0502020204030204" pitchFamily="34" charset="0"/>
              <a:cs typeface="Calibri" panose="020F0502020204030204" pitchFamily="34" charset="0"/>
            </a:rPr>
            <a:t>/</a:t>
          </a:r>
          <a:r>
            <a:rPr lang="en-GB" dirty="0" err="1">
              <a:latin typeface="Calibri" panose="020F0502020204030204" pitchFamily="34" charset="0"/>
              <a:ea typeface="Calibri" panose="020F0502020204030204" pitchFamily="34" charset="0"/>
              <a:cs typeface="Calibri" panose="020F0502020204030204" pitchFamily="34" charset="0"/>
            </a:rPr>
            <a:t>kultuur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B42DADDD-860F-4B1B-B7D1-7085DE4DDDA9}" type="parTrans" cxnId="{911A7247-8209-4F9B-B3B0-51FB26A7555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ACDA64D-83F1-4709-B171-AF0CC41B32EA}" type="sibTrans" cxnId="{911A7247-8209-4F9B-B3B0-51FB26A7555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580D385-6FD8-416A-BACA-8E00AF9440D7}">
      <dgm:prSet/>
      <dgm:spPr/>
      <dgm:t>
        <a:bodyPr/>
        <a:lstStyle/>
        <a:p>
          <a:r>
            <a:rPr lang="en-GB" dirty="0" err="1">
              <a:latin typeface="Calibri" panose="020F0502020204030204" pitchFamily="34" charset="0"/>
              <a:ea typeface="Calibri" panose="020F0502020204030204" pitchFamily="34" charset="0"/>
              <a:cs typeface="Calibri" panose="020F0502020204030204" pitchFamily="34" charset="0"/>
            </a:rPr>
            <a:t>sosiale</a:t>
          </a:r>
          <a:r>
            <a:rPr lang="en-GB" dirty="0">
              <a:latin typeface="Calibri" panose="020F0502020204030204" pitchFamily="34" charset="0"/>
              <a:ea typeface="Calibri" panose="020F0502020204030204" pitchFamily="34" charset="0"/>
              <a:cs typeface="Calibri" panose="020F0502020204030204" pitchFamily="34" charset="0"/>
            </a:rPr>
            <a:t> media, </a:t>
          </a:r>
          <a:r>
            <a:rPr lang="en-GB" dirty="0" err="1">
              <a:latin typeface="Calibri" panose="020F0502020204030204" pitchFamily="34" charset="0"/>
              <a:ea typeface="Calibri" panose="020F0502020204030204" pitchFamily="34" charset="0"/>
              <a:cs typeface="Calibri" panose="020F0502020204030204" pitchFamily="34" charset="0"/>
            </a:rPr>
            <a:t>bekendes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56E96D1C-DBA3-4E0F-B764-36E6AB898F72}" type="parTrans" cxnId="{EFE4E0F2-AB4E-4291-88DB-25FE8654B26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BA49617-848D-447B-B03C-9E69B82D5621}" type="sibTrans" cxnId="{EFE4E0F2-AB4E-4291-88DB-25FE8654B26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B99E201-DF03-4726-B1D1-BB156A19DF8C}">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kommentaar wat mense aanlyn maak</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755153C5-C6A1-4843-AA3A-E936626A5ADB}" type="parTrans" cxnId="{421C88CA-E233-4A21-967C-A5023D5E97F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7CA2724-5479-419B-817C-F687B0369303}" type="sibTrans" cxnId="{421C88CA-E233-4A21-967C-A5023D5E97F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4E1648A-96AE-4ED7-93FC-ACE10F5B4619}">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Invloede kan positief of negatief wees.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B7AD5C6C-11D2-4625-AA54-D53935EA2C0C}" type="parTrans" cxnId="{0B438E94-7F0E-411E-AEE6-FDCEDB077AA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E9BC740-C8B4-4D4A-83B0-B182FC41D40B}" type="sibTrans" cxnId="{0B438E94-7F0E-411E-AEE6-FDCEDB077AA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AB75AD5-806A-4748-9397-E33D89474CB9}">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Om hierdie invloede te verstaan help om selfvertroue te bou en gesonde besluite te neem.</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4829A815-C6F3-4A13-8BCC-F2B611882E45}" type="parTrans" cxnId="{A1000EBC-2091-4077-A33F-0250040BA57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36169EA-3FFA-496F-8FDE-A681AC993286}" type="sibTrans" cxnId="{A1000EBC-2091-4077-A33F-0250040BA57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AEFAC6C-FB13-47FB-98CB-16224F9F6E06}" type="pres">
      <dgm:prSet presAssocID="{BF81A41E-F9F0-40AE-AFF4-DB88CDEB6910}" presName="Name0" presStyleCnt="0">
        <dgm:presLayoutVars>
          <dgm:dir/>
          <dgm:animLvl val="lvl"/>
          <dgm:resizeHandles val="exact"/>
        </dgm:presLayoutVars>
      </dgm:prSet>
      <dgm:spPr/>
    </dgm:pt>
    <dgm:pt modelId="{C674B12A-7E8B-4CBC-8C80-CBC33FE80577}" type="pres">
      <dgm:prSet presAssocID="{4AB75AD5-806A-4748-9397-E33D89474CB9}" presName="boxAndChildren" presStyleCnt="0"/>
      <dgm:spPr/>
    </dgm:pt>
    <dgm:pt modelId="{8B0724BE-6D81-43F7-9D91-FCDFB391F083}" type="pres">
      <dgm:prSet presAssocID="{4AB75AD5-806A-4748-9397-E33D89474CB9}" presName="parentTextBox" presStyleLbl="node1" presStyleIdx="0" presStyleCnt="4"/>
      <dgm:spPr/>
    </dgm:pt>
    <dgm:pt modelId="{76F7AE10-E6A1-45B3-A9E5-8D87DD964679}" type="pres">
      <dgm:prSet presAssocID="{4E9BC740-C8B4-4D4A-83B0-B182FC41D40B}" presName="sp" presStyleCnt="0"/>
      <dgm:spPr/>
    </dgm:pt>
    <dgm:pt modelId="{C4130911-079E-40F1-82F7-D56E60EAEE6F}" type="pres">
      <dgm:prSet presAssocID="{C4E1648A-96AE-4ED7-93FC-ACE10F5B4619}" presName="arrowAndChildren" presStyleCnt="0"/>
      <dgm:spPr/>
    </dgm:pt>
    <dgm:pt modelId="{7F88AB0F-A95E-40AF-A755-EF17660841D6}" type="pres">
      <dgm:prSet presAssocID="{C4E1648A-96AE-4ED7-93FC-ACE10F5B4619}" presName="parentTextArrow" presStyleLbl="node1" presStyleIdx="1" presStyleCnt="4"/>
      <dgm:spPr/>
    </dgm:pt>
    <dgm:pt modelId="{B82C37B6-D5C1-461E-88CE-6ADC92FC094F}" type="pres">
      <dgm:prSet presAssocID="{8C865CB9-2ABE-4375-A7DF-6E38B22B02CA}" presName="sp" presStyleCnt="0"/>
      <dgm:spPr/>
    </dgm:pt>
    <dgm:pt modelId="{6533AC1E-2979-4DDD-A792-A30E7E28209E}" type="pres">
      <dgm:prSet presAssocID="{BAF0E149-2052-448D-B09B-55E608ED5581}" presName="arrowAndChildren" presStyleCnt="0"/>
      <dgm:spPr/>
    </dgm:pt>
    <dgm:pt modelId="{C5E5D61E-2AF6-40E1-A729-3938CCFBDD26}" type="pres">
      <dgm:prSet presAssocID="{BAF0E149-2052-448D-B09B-55E608ED5581}" presName="parentTextArrow" presStyleLbl="node1" presStyleIdx="1" presStyleCnt="4"/>
      <dgm:spPr/>
    </dgm:pt>
    <dgm:pt modelId="{653E7383-D8B9-487B-A029-EA95E41A5202}" type="pres">
      <dgm:prSet presAssocID="{BAF0E149-2052-448D-B09B-55E608ED5581}" presName="arrow" presStyleLbl="node1" presStyleIdx="2" presStyleCnt="4"/>
      <dgm:spPr/>
    </dgm:pt>
    <dgm:pt modelId="{29FAF260-049A-4F45-8401-1DD42B3143EA}" type="pres">
      <dgm:prSet presAssocID="{BAF0E149-2052-448D-B09B-55E608ED5581}" presName="descendantArrow" presStyleCnt="0"/>
      <dgm:spPr/>
    </dgm:pt>
    <dgm:pt modelId="{EA64374E-5B37-4829-AEDC-B5C1FBF2EC36}" type="pres">
      <dgm:prSet presAssocID="{9612B374-E777-4E33-BCF2-8D5D2B864D20}" presName="childTextArrow" presStyleLbl="fgAccFollowNode1" presStyleIdx="0" presStyleCnt="3">
        <dgm:presLayoutVars>
          <dgm:bulletEnabled val="1"/>
        </dgm:presLayoutVars>
      </dgm:prSet>
      <dgm:spPr/>
    </dgm:pt>
    <dgm:pt modelId="{3C34E986-8028-4B68-AB8C-A13A1E06FC8E}" type="pres">
      <dgm:prSet presAssocID="{9580D385-6FD8-416A-BACA-8E00AF9440D7}" presName="childTextArrow" presStyleLbl="fgAccFollowNode1" presStyleIdx="1" presStyleCnt="3">
        <dgm:presLayoutVars>
          <dgm:bulletEnabled val="1"/>
        </dgm:presLayoutVars>
      </dgm:prSet>
      <dgm:spPr/>
    </dgm:pt>
    <dgm:pt modelId="{726E9BB5-7F8D-42FA-9FAB-D60434A63CB2}" type="pres">
      <dgm:prSet presAssocID="{FB99E201-DF03-4726-B1D1-BB156A19DF8C}" presName="childTextArrow" presStyleLbl="fgAccFollowNode1" presStyleIdx="2" presStyleCnt="3">
        <dgm:presLayoutVars>
          <dgm:bulletEnabled val="1"/>
        </dgm:presLayoutVars>
      </dgm:prSet>
      <dgm:spPr/>
    </dgm:pt>
    <dgm:pt modelId="{4F48E369-2B07-4107-B42C-238114F75EFE}" type="pres">
      <dgm:prSet presAssocID="{6FD764FD-348C-4B4E-B2BA-E11A2C031297}" presName="sp" presStyleCnt="0"/>
      <dgm:spPr/>
    </dgm:pt>
    <dgm:pt modelId="{F9674FA3-CECF-46AA-92A4-D3EB58F6616C}" type="pres">
      <dgm:prSet presAssocID="{6DE4F03C-762B-4A42-9B09-F1950FC060A4}" presName="arrowAndChildren" presStyleCnt="0"/>
      <dgm:spPr/>
    </dgm:pt>
    <dgm:pt modelId="{0A387419-F7E3-4F19-9489-9515C2BE282E}" type="pres">
      <dgm:prSet presAssocID="{6DE4F03C-762B-4A42-9B09-F1950FC060A4}" presName="parentTextArrow" presStyleLbl="node1" presStyleIdx="3" presStyleCnt="4"/>
      <dgm:spPr/>
    </dgm:pt>
  </dgm:ptLst>
  <dgm:cxnLst>
    <dgm:cxn modelId="{C78B8907-49AC-4CDB-B203-4525B877E49E}" type="presOf" srcId="{9612B374-E777-4E33-BCF2-8D5D2B864D20}" destId="{EA64374E-5B37-4829-AEDC-B5C1FBF2EC36}" srcOrd="0" destOrd="0" presId="urn:microsoft.com/office/officeart/2005/8/layout/process4"/>
    <dgm:cxn modelId="{1276191E-D958-4E48-B718-34CAB4F48662}" type="presOf" srcId="{BF81A41E-F9F0-40AE-AFF4-DB88CDEB6910}" destId="{DAEFAC6C-FB13-47FB-98CB-16224F9F6E06}" srcOrd="0" destOrd="0" presId="urn:microsoft.com/office/officeart/2005/8/layout/process4"/>
    <dgm:cxn modelId="{A3B59A5D-6317-4F22-B3DD-C7A3F977C687}" type="presOf" srcId="{4AB75AD5-806A-4748-9397-E33D89474CB9}" destId="{8B0724BE-6D81-43F7-9D91-FCDFB391F083}" srcOrd="0" destOrd="0" presId="urn:microsoft.com/office/officeart/2005/8/layout/process4"/>
    <dgm:cxn modelId="{2AE2A565-E6C4-4825-BC70-5C40CE820AAC}" type="presOf" srcId="{BAF0E149-2052-448D-B09B-55E608ED5581}" destId="{C5E5D61E-2AF6-40E1-A729-3938CCFBDD26}" srcOrd="0" destOrd="0" presId="urn:microsoft.com/office/officeart/2005/8/layout/process4"/>
    <dgm:cxn modelId="{5E8BA146-3706-41CA-B333-314701DFCC17}" type="presOf" srcId="{FB99E201-DF03-4726-B1D1-BB156A19DF8C}" destId="{726E9BB5-7F8D-42FA-9FAB-D60434A63CB2}" srcOrd="0" destOrd="0" presId="urn:microsoft.com/office/officeart/2005/8/layout/process4"/>
    <dgm:cxn modelId="{911A7247-8209-4F9B-B3B0-51FB26A75558}" srcId="{BAF0E149-2052-448D-B09B-55E608ED5581}" destId="{9612B374-E777-4E33-BCF2-8D5D2B864D20}" srcOrd="0" destOrd="0" parTransId="{B42DADDD-860F-4B1B-B7D1-7085DE4DDDA9}" sibTransId="{6ACDA64D-83F1-4709-B171-AF0CC41B32EA}"/>
    <dgm:cxn modelId="{5E30246C-1DE9-4C15-BCBF-094321CEB931}" type="presOf" srcId="{9580D385-6FD8-416A-BACA-8E00AF9440D7}" destId="{3C34E986-8028-4B68-AB8C-A13A1E06FC8E}" srcOrd="0" destOrd="0" presId="urn:microsoft.com/office/officeart/2005/8/layout/process4"/>
    <dgm:cxn modelId="{0FEAD951-65B6-462D-8C21-76A7E53588B7}" type="presOf" srcId="{BAF0E149-2052-448D-B09B-55E608ED5581}" destId="{653E7383-D8B9-487B-A029-EA95E41A5202}" srcOrd="1" destOrd="0" presId="urn:microsoft.com/office/officeart/2005/8/layout/process4"/>
    <dgm:cxn modelId="{1555DF89-DF87-4C63-8BA9-982129E86F6E}" srcId="{BF81A41E-F9F0-40AE-AFF4-DB88CDEB6910}" destId="{6DE4F03C-762B-4A42-9B09-F1950FC060A4}" srcOrd="0" destOrd="0" parTransId="{3C241051-A57A-43C3-B320-ED5F1F02B549}" sibTransId="{6FD764FD-348C-4B4E-B2BA-E11A2C031297}"/>
    <dgm:cxn modelId="{0B438E94-7F0E-411E-AEE6-FDCEDB077AA1}" srcId="{BF81A41E-F9F0-40AE-AFF4-DB88CDEB6910}" destId="{C4E1648A-96AE-4ED7-93FC-ACE10F5B4619}" srcOrd="2" destOrd="0" parTransId="{B7AD5C6C-11D2-4625-AA54-D53935EA2C0C}" sibTransId="{4E9BC740-C8B4-4D4A-83B0-B182FC41D40B}"/>
    <dgm:cxn modelId="{B2A5E0A6-54B5-493A-8C15-812D66AA0846}" type="presOf" srcId="{6DE4F03C-762B-4A42-9B09-F1950FC060A4}" destId="{0A387419-F7E3-4F19-9489-9515C2BE282E}" srcOrd="0" destOrd="0" presId="urn:microsoft.com/office/officeart/2005/8/layout/process4"/>
    <dgm:cxn modelId="{A1000EBC-2091-4077-A33F-0250040BA575}" srcId="{BF81A41E-F9F0-40AE-AFF4-DB88CDEB6910}" destId="{4AB75AD5-806A-4748-9397-E33D89474CB9}" srcOrd="3" destOrd="0" parTransId="{4829A815-C6F3-4A13-8BCC-F2B611882E45}" sibTransId="{436169EA-3FFA-496F-8FDE-A681AC993286}"/>
    <dgm:cxn modelId="{1EEB73C7-6ED8-414C-B984-FD01A9D035D0}" type="presOf" srcId="{C4E1648A-96AE-4ED7-93FC-ACE10F5B4619}" destId="{7F88AB0F-A95E-40AF-A755-EF17660841D6}" srcOrd="0" destOrd="0" presId="urn:microsoft.com/office/officeart/2005/8/layout/process4"/>
    <dgm:cxn modelId="{421C88CA-E233-4A21-967C-A5023D5E97F4}" srcId="{BAF0E149-2052-448D-B09B-55E608ED5581}" destId="{FB99E201-DF03-4726-B1D1-BB156A19DF8C}" srcOrd="2" destOrd="0" parTransId="{755153C5-C6A1-4843-AA3A-E936626A5ADB}" sibTransId="{E7CA2724-5479-419B-817C-F687B0369303}"/>
    <dgm:cxn modelId="{650D41D5-03FF-40F8-9462-5571AC036D44}" srcId="{BF81A41E-F9F0-40AE-AFF4-DB88CDEB6910}" destId="{BAF0E149-2052-448D-B09B-55E608ED5581}" srcOrd="1" destOrd="0" parTransId="{4843FAD4-DDC6-4A92-903C-02DB3DF1BA58}" sibTransId="{8C865CB9-2ABE-4375-A7DF-6E38B22B02CA}"/>
    <dgm:cxn modelId="{EFE4E0F2-AB4E-4291-88DB-25FE8654B260}" srcId="{BAF0E149-2052-448D-B09B-55E608ED5581}" destId="{9580D385-6FD8-416A-BACA-8E00AF9440D7}" srcOrd="1" destOrd="0" parTransId="{56E96D1C-DBA3-4E0F-B764-36E6AB898F72}" sibTransId="{6BA49617-848D-447B-B03C-9E69B82D5621}"/>
    <dgm:cxn modelId="{333F6C9D-CF9D-4D25-88C5-2C107E47A668}" type="presParOf" srcId="{DAEFAC6C-FB13-47FB-98CB-16224F9F6E06}" destId="{C674B12A-7E8B-4CBC-8C80-CBC33FE80577}" srcOrd="0" destOrd="0" presId="urn:microsoft.com/office/officeart/2005/8/layout/process4"/>
    <dgm:cxn modelId="{54F81236-91A8-49AB-8EEF-F6F4CBA4C967}" type="presParOf" srcId="{C674B12A-7E8B-4CBC-8C80-CBC33FE80577}" destId="{8B0724BE-6D81-43F7-9D91-FCDFB391F083}" srcOrd="0" destOrd="0" presId="urn:microsoft.com/office/officeart/2005/8/layout/process4"/>
    <dgm:cxn modelId="{58F66CA1-91AF-4C21-98AD-6020DB4713BF}" type="presParOf" srcId="{DAEFAC6C-FB13-47FB-98CB-16224F9F6E06}" destId="{76F7AE10-E6A1-45B3-A9E5-8D87DD964679}" srcOrd="1" destOrd="0" presId="urn:microsoft.com/office/officeart/2005/8/layout/process4"/>
    <dgm:cxn modelId="{0A5E3A30-FC07-483C-8A72-3306F846A97A}" type="presParOf" srcId="{DAEFAC6C-FB13-47FB-98CB-16224F9F6E06}" destId="{C4130911-079E-40F1-82F7-D56E60EAEE6F}" srcOrd="2" destOrd="0" presId="urn:microsoft.com/office/officeart/2005/8/layout/process4"/>
    <dgm:cxn modelId="{46B5EFA9-8DC7-4137-BE21-5FD2D9442F12}" type="presParOf" srcId="{C4130911-079E-40F1-82F7-D56E60EAEE6F}" destId="{7F88AB0F-A95E-40AF-A755-EF17660841D6}" srcOrd="0" destOrd="0" presId="urn:microsoft.com/office/officeart/2005/8/layout/process4"/>
    <dgm:cxn modelId="{A1F16BFE-AA53-43A1-A258-E337D4765769}" type="presParOf" srcId="{DAEFAC6C-FB13-47FB-98CB-16224F9F6E06}" destId="{B82C37B6-D5C1-461E-88CE-6ADC92FC094F}" srcOrd="3" destOrd="0" presId="urn:microsoft.com/office/officeart/2005/8/layout/process4"/>
    <dgm:cxn modelId="{514625AB-0E0F-4F65-B742-F7988DFD52CF}" type="presParOf" srcId="{DAEFAC6C-FB13-47FB-98CB-16224F9F6E06}" destId="{6533AC1E-2979-4DDD-A792-A30E7E28209E}" srcOrd="4" destOrd="0" presId="urn:microsoft.com/office/officeart/2005/8/layout/process4"/>
    <dgm:cxn modelId="{2E32E55B-2DD3-4F59-B884-EC88954B4358}" type="presParOf" srcId="{6533AC1E-2979-4DDD-A792-A30E7E28209E}" destId="{C5E5D61E-2AF6-40E1-A729-3938CCFBDD26}" srcOrd="0" destOrd="0" presId="urn:microsoft.com/office/officeart/2005/8/layout/process4"/>
    <dgm:cxn modelId="{3FE2A72F-F323-4079-8724-ABA1BE40DC05}" type="presParOf" srcId="{6533AC1E-2979-4DDD-A792-A30E7E28209E}" destId="{653E7383-D8B9-487B-A029-EA95E41A5202}" srcOrd="1" destOrd="0" presId="urn:microsoft.com/office/officeart/2005/8/layout/process4"/>
    <dgm:cxn modelId="{00D2F9EC-8A41-4105-808C-35589EBEC704}" type="presParOf" srcId="{6533AC1E-2979-4DDD-A792-A30E7E28209E}" destId="{29FAF260-049A-4F45-8401-1DD42B3143EA}" srcOrd="2" destOrd="0" presId="urn:microsoft.com/office/officeart/2005/8/layout/process4"/>
    <dgm:cxn modelId="{3D8CBDB7-66C5-4B0E-9D3D-BFE05EF4ED5B}" type="presParOf" srcId="{29FAF260-049A-4F45-8401-1DD42B3143EA}" destId="{EA64374E-5B37-4829-AEDC-B5C1FBF2EC36}" srcOrd="0" destOrd="0" presId="urn:microsoft.com/office/officeart/2005/8/layout/process4"/>
    <dgm:cxn modelId="{3025F294-04A0-4C81-9F62-AF746690D61F}" type="presParOf" srcId="{29FAF260-049A-4F45-8401-1DD42B3143EA}" destId="{3C34E986-8028-4B68-AB8C-A13A1E06FC8E}" srcOrd="1" destOrd="0" presId="urn:microsoft.com/office/officeart/2005/8/layout/process4"/>
    <dgm:cxn modelId="{04DA8530-998D-45A6-B82E-75F5E121CBA8}" type="presParOf" srcId="{29FAF260-049A-4F45-8401-1DD42B3143EA}" destId="{726E9BB5-7F8D-42FA-9FAB-D60434A63CB2}" srcOrd="2" destOrd="0" presId="urn:microsoft.com/office/officeart/2005/8/layout/process4"/>
    <dgm:cxn modelId="{1E676F17-67F6-4065-93BB-72C12B653ACA}" type="presParOf" srcId="{DAEFAC6C-FB13-47FB-98CB-16224F9F6E06}" destId="{4F48E369-2B07-4107-B42C-238114F75EFE}" srcOrd="5" destOrd="0" presId="urn:microsoft.com/office/officeart/2005/8/layout/process4"/>
    <dgm:cxn modelId="{5D04C9A7-75BB-4144-B03D-E1CCC49846EF}" type="presParOf" srcId="{DAEFAC6C-FB13-47FB-98CB-16224F9F6E06}" destId="{F9674FA3-CECF-46AA-92A4-D3EB58F6616C}" srcOrd="6" destOrd="0" presId="urn:microsoft.com/office/officeart/2005/8/layout/process4"/>
    <dgm:cxn modelId="{AC53CE56-5776-4730-809F-A56E3AA459FE}" type="presParOf" srcId="{F9674FA3-CECF-46AA-92A4-D3EB58F6616C}" destId="{0A387419-F7E3-4F19-9489-9515C2BE282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ED55D8-BF48-41FE-B79E-7BA8EF1647C9}"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DE51F363-C761-4F69-B5DC-8F25412DF429}">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Selfversekerd te voel en ‘n gesonde selfbeeld te ontwikkel</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1FF23A6-8E9B-46A1-A476-D090C008B1F4}" type="parTrans" cxnId="{9AA8E3C4-A972-4E19-BD45-BD8F5F01785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092FEFB-85CA-4093-8E32-2B38EE81A46C}" type="sibTrans" cxnId="{9AA8E3C4-A972-4E19-BD45-BD8F5F01785E}">
      <dgm:prSet phldrT="1" phldr="0"/>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5CC2435-4C06-410C-90E2-A5EA963763B2}">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Doelwitte te kies wat by jou werklike vermoëns, belangstellings en waardes pas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45E63D9-5D10-480D-8C14-82E4E6916FD5}" type="parTrans" cxnId="{520EA599-9CDF-4366-A631-C48C8D11064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4532590-E8DB-4166-B67E-72BD0676DDDF}" type="sibTrans" cxnId="{520EA599-9CDF-4366-A631-C48C8D11064D}">
      <dgm:prSet phldrT="2" phldr="0"/>
      <dgm:spPr/>
      <dgm:t>
        <a:bodyPr/>
        <a:lstStyle/>
        <a:p>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2923276C-4095-4237-8025-7EED4E450098}">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Druk te weerstaan deur ‘n duidelike begrip van jou waardes te hê</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43CFCCDF-9CF2-4230-8BF2-DA6529583B31}" type="parTrans" cxnId="{91050A64-D701-47FB-9FC5-CDA11C47BB6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6908029-97F8-4A40-A2CD-34B45192D30C}" type="sibTrans" cxnId="{91050A64-D701-47FB-9FC5-CDA11C47BB63}">
      <dgm:prSet phldrT="3" phldr="0"/>
      <dgm:spPr/>
      <dgm:t>
        <a:bodyPr/>
        <a:lstStyle/>
        <a:p>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E5D61CDD-5710-4387-AE43-9E4A0A404CB3}">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Swakpunte te Identifiseer en nodige vaardighede te ontwikkel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AA6357C6-8DFF-4F4A-A647-170E612ABCAB}" type="parTrans" cxnId="{10D6B080-AB3A-4521-9A8F-A274B1FC417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212C188-2CB8-49C7-BDDC-35C267BC0B8A}" type="sibTrans" cxnId="{10D6B080-AB3A-4521-9A8F-A274B1FC4172}">
      <dgm:prSet phldrT="4" phldr="0"/>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014A813-8EF7-4B29-B0AC-AA6AE40614C2}" type="pres">
      <dgm:prSet presAssocID="{1DED55D8-BF48-41FE-B79E-7BA8EF1647C9}" presName="Name0" presStyleCnt="0">
        <dgm:presLayoutVars>
          <dgm:dir/>
          <dgm:resizeHandles val="exact"/>
        </dgm:presLayoutVars>
      </dgm:prSet>
      <dgm:spPr/>
    </dgm:pt>
    <dgm:pt modelId="{30F4BBF3-3EAC-473D-9AD3-792B449A8F9E}" type="pres">
      <dgm:prSet presAssocID="{DE51F363-C761-4F69-B5DC-8F25412DF429}" presName="node" presStyleLbl="node1" presStyleIdx="0" presStyleCnt="4">
        <dgm:presLayoutVars>
          <dgm:bulletEnabled val="1"/>
        </dgm:presLayoutVars>
      </dgm:prSet>
      <dgm:spPr/>
    </dgm:pt>
    <dgm:pt modelId="{C60EDF9B-AD46-4F03-AD45-989332967D02}" type="pres">
      <dgm:prSet presAssocID="{9092FEFB-85CA-4093-8E32-2B38EE81A46C}" presName="sibTrans" presStyleLbl="sibTrans1D1" presStyleIdx="0" presStyleCnt="3"/>
      <dgm:spPr/>
    </dgm:pt>
    <dgm:pt modelId="{A106BBE1-6C38-4196-A1DB-3AFF7A55EF97}" type="pres">
      <dgm:prSet presAssocID="{9092FEFB-85CA-4093-8E32-2B38EE81A46C}" presName="connectorText" presStyleLbl="sibTrans1D1" presStyleIdx="0" presStyleCnt="3"/>
      <dgm:spPr/>
    </dgm:pt>
    <dgm:pt modelId="{961921C4-49E0-4736-BB20-AAB9D2A6871F}" type="pres">
      <dgm:prSet presAssocID="{A5CC2435-4C06-410C-90E2-A5EA963763B2}" presName="node" presStyleLbl="node1" presStyleIdx="1" presStyleCnt="4">
        <dgm:presLayoutVars>
          <dgm:bulletEnabled val="1"/>
        </dgm:presLayoutVars>
      </dgm:prSet>
      <dgm:spPr/>
    </dgm:pt>
    <dgm:pt modelId="{85D188F4-7170-4D3B-BBB5-1F6E6C34B5F8}" type="pres">
      <dgm:prSet presAssocID="{C4532590-E8DB-4166-B67E-72BD0676DDDF}" presName="sibTrans" presStyleLbl="sibTrans1D1" presStyleIdx="1" presStyleCnt="3"/>
      <dgm:spPr/>
    </dgm:pt>
    <dgm:pt modelId="{49B4BCDA-A35D-4E8A-A31D-1BEE9C665803}" type="pres">
      <dgm:prSet presAssocID="{C4532590-E8DB-4166-B67E-72BD0676DDDF}" presName="connectorText" presStyleLbl="sibTrans1D1" presStyleIdx="1" presStyleCnt="3"/>
      <dgm:spPr/>
    </dgm:pt>
    <dgm:pt modelId="{5FAEF352-6219-4499-AF0E-2437F2F6E96A}" type="pres">
      <dgm:prSet presAssocID="{2923276C-4095-4237-8025-7EED4E450098}" presName="node" presStyleLbl="node1" presStyleIdx="2" presStyleCnt="4">
        <dgm:presLayoutVars>
          <dgm:bulletEnabled val="1"/>
        </dgm:presLayoutVars>
      </dgm:prSet>
      <dgm:spPr/>
    </dgm:pt>
    <dgm:pt modelId="{E111E044-F07F-40F3-A2E8-F76C0A307601}" type="pres">
      <dgm:prSet presAssocID="{D6908029-97F8-4A40-A2CD-34B45192D30C}" presName="sibTrans" presStyleLbl="sibTrans1D1" presStyleIdx="2" presStyleCnt="3"/>
      <dgm:spPr/>
    </dgm:pt>
    <dgm:pt modelId="{EB655CF6-7418-4824-8F8C-466E100250BB}" type="pres">
      <dgm:prSet presAssocID="{D6908029-97F8-4A40-A2CD-34B45192D30C}" presName="connectorText" presStyleLbl="sibTrans1D1" presStyleIdx="2" presStyleCnt="3"/>
      <dgm:spPr/>
    </dgm:pt>
    <dgm:pt modelId="{45CAB7EE-DF3B-4ABD-8DC4-45EE597385EC}" type="pres">
      <dgm:prSet presAssocID="{E5D61CDD-5710-4387-AE43-9E4A0A404CB3}" presName="node" presStyleLbl="node1" presStyleIdx="3" presStyleCnt="4">
        <dgm:presLayoutVars>
          <dgm:bulletEnabled val="1"/>
        </dgm:presLayoutVars>
      </dgm:prSet>
      <dgm:spPr/>
    </dgm:pt>
  </dgm:ptLst>
  <dgm:cxnLst>
    <dgm:cxn modelId="{5A15C123-35C5-44BA-AE84-8D2923C89EEA}" type="presOf" srcId="{D6908029-97F8-4A40-A2CD-34B45192D30C}" destId="{E111E044-F07F-40F3-A2E8-F76C0A307601}" srcOrd="0" destOrd="0" presId="urn:microsoft.com/office/officeart/2016/7/layout/RepeatingBendingProcessNew"/>
    <dgm:cxn modelId="{14D65240-080E-49C9-AED5-6C7169F1E0DB}" type="presOf" srcId="{D6908029-97F8-4A40-A2CD-34B45192D30C}" destId="{EB655CF6-7418-4824-8F8C-466E100250BB}" srcOrd="1" destOrd="0" presId="urn:microsoft.com/office/officeart/2016/7/layout/RepeatingBendingProcessNew"/>
    <dgm:cxn modelId="{91050A64-D701-47FB-9FC5-CDA11C47BB63}" srcId="{1DED55D8-BF48-41FE-B79E-7BA8EF1647C9}" destId="{2923276C-4095-4237-8025-7EED4E450098}" srcOrd="2" destOrd="0" parTransId="{43CFCCDF-9CF2-4230-8BF2-DA6529583B31}" sibTransId="{D6908029-97F8-4A40-A2CD-34B45192D30C}"/>
    <dgm:cxn modelId="{D031F469-09EA-42D5-8FCA-38EB299354A8}" type="presOf" srcId="{2923276C-4095-4237-8025-7EED4E450098}" destId="{5FAEF352-6219-4499-AF0E-2437F2F6E96A}" srcOrd="0" destOrd="0" presId="urn:microsoft.com/office/officeart/2016/7/layout/RepeatingBendingProcessNew"/>
    <dgm:cxn modelId="{30E96E54-7462-4D22-B4CB-77120303EFC3}" type="presOf" srcId="{9092FEFB-85CA-4093-8E32-2B38EE81A46C}" destId="{A106BBE1-6C38-4196-A1DB-3AFF7A55EF97}" srcOrd="1" destOrd="0" presId="urn:microsoft.com/office/officeart/2016/7/layout/RepeatingBendingProcessNew"/>
    <dgm:cxn modelId="{9FD46C5A-E5A9-4B9D-B295-9D58C868024C}" type="presOf" srcId="{E5D61CDD-5710-4387-AE43-9E4A0A404CB3}" destId="{45CAB7EE-DF3B-4ABD-8DC4-45EE597385EC}" srcOrd="0" destOrd="0" presId="urn:microsoft.com/office/officeart/2016/7/layout/RepeatingBendingProcessNew"/>
    <dgm:cxn modelId="{10D6B080-AB3A-4521-9A8F-A274B1FC4172}" srcId="{1DED55D8-BF48-41FE-B79E-7BA8EF1647C9}" destId="{E5D61CDD-5710-4387-AE43-9E4A0A404CB3}" srcOrd="3" destOrd="0" parTransId="{AA6357C6-8DFF-4F4A-A647-170E612ABCAB}" sibTransId="{0212C188-2CB8-49C7-BDDC-35C267BC0B8A}"/>
    <dgm:cxn modelId="{11BFEA8C-C331-4A2B-9BB7-178ECB098DE3}" type="presOf" srcId="{A5CC2435-4C06-410C-90E2-A5EA963763B2}" destId="{961921C4-49E0-4736-BB20-AAB9D2A6871F}" srcOrd="0" destOrd="0" presId="urn:microsoft.com/office/officeart/2016/7/layout/RepeatingBendingProcessNew"/>
    <dgm:cxn modelId="{AAD7C28F-1B96-4690-A320-A27746803A34}" type="presOf" srcId="{1DED55D8-BF48-41FE-B79E-7BA8EF1647C9}" destId="{B014A813-8EF7-4B29-B0AC-AA6AE40614C2}" srcOrd="0" destOrd="0" presId="urn:microsoft.com/office/officeart/2016/7/layout/RepeatingBendingProcessNew"/>
    <dgm:cxn modelId="{520EA599-9CDF-4366-A631-C48C8D11064D}" srcId="{1DED55D8-BF48-41FE-B79E-7BA8EF1647C9}" destId="{A5CC2435-4C06-410C-90E2-A5EA963763B2}" srcOrd="1" destOrd="0" parTransId="{645E63D9-5D10-480D-8C14-82E4E6916FD5}" sibTransId="{C4532590-E8DB-4166-B67E-72BD0676DDDF}"/>
    <dgm:cxn modelId="{5267E19B-16EF-4474-99ED-FCC798E47043}" type="presOf" srcId="{C4532590-E8DB-4166-B67E-72BD0676DDDF}" destId="{49B4BCDA-A35D-4E8A-A31D-1BEE9C665803}" srcOrd="1" destOrd="0" presId="urn:microsoft.com/office/officeart/2016/7/layout/RepeatingBendingProcessNew"/>
    <dgm:cxn modelId="{F5AB92AA-5D97-42C1-A065-494A22E0DA0F}" type="presOf" srcId="{9092FEFB-85CA-4093-8E32-2B38EE81A46C}" destId="{C60EDF9B-AD46-4F03-AD45-989332967D02}" srcOrd="0" destOrd="0" presId="urn:microsoft.com/office/officeart/2016/7/layout/RepeatingBendingProcessNew"/>
    <dgm:cxn modelId="{9AA8E3C4-A972-4E19-BD45-BD8F5F01785E}" srcId="{1DED55D8-BF48-41FE-B79E-7BA8EF1647C9}" destId="{DE51F363-C761-4F69-B5DC-8F25412DF429}" srcOrd="0" destOrd="0" parTransId="{31FF23A6-8E9B-46A1-A476-D090C008B1F4}" sibTransId="{9092FEFB-85CA-4093-8E32-2B38EE81A46C}"/>
    <dgm:cxn modelId="{B850EDDB-02BA-4D1E-BEF0-A641C80C03BB}" type="presOf" srcId="{DE51F363-C761-4F69-B5DC-8F25412DF429}" destId="{30F4BBF3-3EAC-473D-9AD3-792B449A8F9E}" srcOrd="0" destOrd="0" presId="urn:microsoft.com/office/officeart/2016/7/layout/RepeatingBendingProcessNew"/>
    <dgm:cxn modelId="{553B92FF-A846-4F94-B766-240CEE86141D}" type="presOf" srcId="{C4532590-E8DB-4166-B67E-72BD0676DDDF}" destId="{85D188F4-7170-4D3B-BBB5-1F6E6C34B5F8}" srcOrd="0" destOrd="0" presId="urn:microsoft.com/office/officeart/2016/7/layout/RepeatingBendingProcessNew"/>
    <dgm:cxn modelId="{9C87AB93-10DC-4443-979E-9EA016B8041D}" type="presParOf" srcId="{B014A813-8EF7-4B29-B0AC-AA6AE40614C2}" destId="{30F4BBF3-3EAC-473D-9AD3-792B449A8F9E}" srcOrd="0" destOrd="0" presId="urn:microsoft.com/office/officeart/2016/7/layout/RepeatingBendingProcessNew"/>
    <dgm:cxn modelId="{5762114B-6EFC-4E1E-AD1E-086A63B7A248}" type="presParOf" srcId="{B014A813-8EF7-4B29-B0AC-AA6AE40614C2}" destId="{C60EDF9B-AD46-4F03-AD45-989332967D02}" srcOrd="1" destOrd="0" presId="urn:microsoft.com/office/officeart/2016/7/layout/RepeatingBendingProcessNew"/>
    <dgm:cxn modelId="{3200009A-F42A-4506-95F7-0D74DD32EA34}" type="presParOf" srcId="{C60EDF9B-AD46-4F03-AD45-989332967D02}" destId="{A106BBE1-6C38-4196-A1DB-3AFF7A55EF97}" srcOrd="0" destOrd="0" presId="urn:microsoft.com/office/officeart/2016/7/layout/RepeatingBendingProcessNew"/>
    <dgm:cxn modelId="{855C8BF4-D658-4C8E-AC9D-CE1259DE07E0}" type="presParOf" srcId="{B014A813-8EF7-4B29-B0AC-AA6AE40614C2}" destId="{961921C4-49E0-4736-BB20-AAB9D2A6871F}" srcOrd="2" destOrd="0" presId="urn:microsoft.com/office/officeart/2016/7/layout/RepeatingBendingProcessNew"/>
    <dgm:cxn modelId="{9DECC622-A405-4A94-8742-1845F26D5931}" type="presParOf" srcId="{B014A813-8EF7-4B29-B0AC-AA6AE40614C2}" destId="{85D188F4-7170-4D3B-BBB5-1F6E6C34B5F8}" srcOrd="3" destOrd="0" presId="urn:microsoft.com/office/officeart/2016/7/layout/RepeatingBendingProcessNew"/>
    <dgm:cxn modelId="{119BFD8A-1147-48DD-A39F-7DEFE83348E9}" type="presParOf" srcId="{85D188F4-7170-4D3B-BBB5-1F6E6C34B5F8}" destId="{49B4BCDA-A35D-4E8A-A31D-1BEE9C665803}" srcOrd="0" destOrd="0" presId="urn:microsoft.com/office/officeart/2016/7/layout/RepeatingBendingProcessNew"/>
    <dgm:cxn modelId="{34029FAE-CFAF-4B37-95EA-5FF1E823FB27}" type="presParOf" srcId="{B014A813-8EF7-4B29-B0AC-AA6AE40614C2}" destId="{5FAEF352-6219-4499-AF0E-2437F2F6E96A}" srcOrd="4" destOrd="0" presId="urn:microsoft.com/office/officeart/2016/7/layout/RepeatingBendingProcessNew"/>
    <dgm:cxn modelId="{0B1CE280-E109-4142-B90B-D79CA7B7A9C5}" type="presParOf" srcId="{B014A813-8EF7-4B29-B0AC-AA6AE40614C2}" destId="{E111E044-F07F-40F3-A2E8-F76C0A307601}" srcOrd="5" destOrd="0" presId="urn:microsoft.com/office/officeart/2016/7/layout/RepeatingBendingProcessNew"/>
    <dgm:cxn modelId="{81EB3465-CE61-42F6-9641-DEF7C33B4E0A}" type="presParOf" srcId="{E111E044-F07F-40F3-A2E8-F76C0A307601}" destId="{EB655CF6-7418-4824-8F8C-466E100250BB}" srcOrd="0" destOrd="0" presId="urn:microsoft.com/office/officeart/2016/7/layout/RepeatingBendingProcessNew"/>
    <dgm:cxn modelId="{E8C383D1-19CB-4B7F-8177-BD900E1567E9}" type="presParOf" srcId="{B014A813-8EF7-4B29-B0AC-AA6AE40614C2}" destId="{45CAB7EE-DF3B-4ABD-8DC4-45EE597385EC}" srcOrd="6"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75E841-317B-4679-85F2-A031340E242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461098C-3A39-45E2-9412-F85EC43E377C}">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Identifiseer faktore wat selfbewussyn en selfbeeld kan beïnvloed, insluitend die media</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460F4798-B5CF-4264-8A0A-D0AB04CAD685}" type="parTrans" cxnId="{7DDAFE85-21A4-471C-9174-1C44021AC0B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4386776-0CD6-4E4E-B0A4-DA332D4FF947}" type="sibTrans" cxnId="{7DDAFE85-21A4-471C-9174-1C44021AC0B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E2D0AEB-B6FE-4DA0-BAFE-483F5BD967D8}">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Identifiseer trategieë om selfbewussyn, selfbeeld en selfontwikkeling te verbeter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46F3724F-2EBA-4205-B475-A3ABE8D50137}" type="parTrans" cxnId="{4985B80D-A6E8-4B11-A795-BB2456BBF3E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02EF4E6-110A-48AA-9299-46FFCFD7A472}" type="sibTrans" cxnId="{4985B80D-A6E8-4B11-A795-BB2456BBF3E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E1EC1AA-17DA-4147-9509-69AD221FFDA3}">
      <dgm:prSe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Ontwikkel strategieë om selfvertroue in jouself en ander te ontwikkel</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A427326-9D48-48EE-9217-24F20660DD52}" type="parTrans" cxnId="{BA0B4737-5794-49D4-8569-F82BA4DD26F7}">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1AD7150-1840-42A9-A089-7ACFD4AE7A2F}" type="sibTrans" cxnId="{BA0B4737-5794-49D4-8569-F82BA4DD26F7}">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3064079-9556-4567-A95B-CC0113E8F56B}">
      <dgm:prSet/>
      <dgm:spPr/>
      <dgm:t>
        <a:bodyPr/>
        <a:lstStyle/>
        <a:p>
          <a:r>
            <a:rPr lang="af-ZA" dirty="0">
              <a:effectLst/>
              <a:latin typeface="Calibri" panose="020F0502020204030204" pitchFamily="34" charset="0"/>
              <a:ea typeface="Calibri" panose="020F0502020204030204" pitchFamily="34" charset="0"/>
            </a:rPr>
            <a:t>Erken en respekteer die uniekheid van jouself en ander, en toon respek vir verskille, bv. ras, geslag, individuele vermoëns, persoonlike voorkeure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7635479B-2948-4CB7-91DA-D3D56B43AD35}" type="parTrans" cxnId="{D737C528-2DBC-4DE3-B11C-C8219856F0D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4D59A59-27E3-4417-A88D-E4DBBD82CC8C}" type="sibTrans" cxnId="{D737C528-2DBC-4DE3-B11C-C8219856F0D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F4EAF19-C6E9-4D64-ADA0-2528B999FD79}" type="pres">
      <dgm:prSet presAssocID="{9C75E841-317B-4679-85F2-A031340E2427}" presName="linear" presStyleCnt="0">
        <dgm:presLayoutVars>
          <dgm:animLvl val="lvl"/>
          <dgm:resizeHandles val="exact"/>
        </dgm:presLayoutVars>
      </dgm:prSet>
      <dgm:spPr/>
    </dgm:pt>
    <dgm:pt modelId="{77CE6145-7AFF-45CE-8E39-C41378B5077B}" type="pres">
      <dgm:prSet presAssocID="{5461098C-3A39-45E2-9412-F85EC43E377C}" presName="parentText" presStyleLbl="node1" presStyleIdx="0" presStyleCnt="4">
        <dgm:presLayoutVars>
          <dgm:chMax val="0"/>
          <dgm:bulletEnabled val="1"/>
        </dgm:presLayoutVars>
      </dgm:prSet>
      <dgm:spPr/>
    </dgm:pt>
    <dgm:pt modelId="{255636B2-BDA0-4953-838A-C06FD7E1F66C}" type="pres">
      <dgm:prSet presAssocID="{74386776-0CD6-4E4E-B0A4-DA332D4FF947}" presName="spacer" presStyleCnt="0"/>
      <dgm:spPr/>
    </dgm:pt>
    <dgm:pt modelId="{2923B28D-3A89-4E0F-B8FA-9BB204F353E6}" type="pres">
      <dgm:prSet presAssocID="{EE2D0AEB-B6FE-4DA0-BAFE-483F5BD967D8}" presName="parentText" presStyleLbl="node1" presStyleIdx="1" presStyleCnt="4">
        <dgm:presLayoutVars>
          <dgm:chMax val="0"/>
          <dgm:bulletEnabled val="1"/>
        </dgm:presLayoutVars>
      </dgm:prSet>
      <dgm:spPr/>
    </dgm:pt>
    <dgm:pt modelId="{D81D42D5-6F2B-4937-8FA4-50B3A4DA23C9}" type="pres">
      <dgm:prSet presAssocID="{202EF4E6-110A-48AA-9299-46FFCFD7A472}" presName="spacer" presStyleCnt="0"/>
      <dgm:spPr/>
    </dgm:pt>
    <dgm:pt modelId="{183F620B-EC40-41D9-A872-DECE80AF83A4}" type="pres">
      <dgm:prSet presAssocID="{9E1EC1AA-17DA-4147-9509-69AD221FFDA3}" presName="parentText" presStyleLbl="node1" presStyleIdx="2" presStyleCnt="4">
        <dgm:presLayoutVars>
          <dgm:chMax val="0"/>
          <dgm:bulletEnabled val="1"/>
        </dgm:presLayoutVars>
      </dgm:prSet>
      <dgm:spPr/>
    </dgm:pt>
    <dgm:pt modelId="{3B83A536-4995-49D5-BF8C-149195714F5D}" type="pres">
      <dgm:prSet presAssocID="{B1AD7150-1840-42A9-A089-7ACFD4AE7A2F}" presName="spacer" presStyleCnt="0"/>
      <dgm:spPr/>
    </dgm:pt>
    <dgm:pt modelId="{A335A895-FAA5-4A9F-B6CC-3083C20B9EAB}" type="pres">
      <dgm:prSet presAssocID="{53064079-9556-4567-A95B-CC0113E8F56B}" presName="parentText" presStyleLbl="node1" presStyleIdx="3" presStyleCnt="4" custLinFactNeighborX="-377">
        <dgm:presLayoutVars>
          <dgm:chMax val="0"/>
          <dgm:bulletEnabled val="1"/>
        </dgm:presLayoutVars>
      </dgm:prSet>
      <dgm:spPr/>
    </dgm:pt>
  </dgm:ptLst>
  <dgm:cxnLst>
    <dgm:cxn modelId="{8BC9220C-1FD0-4F3D-90A3-0476ECB1576F}" type="presOf" srcId="{9C75E841-317B-4679-85F2-A031340E2427}" destId="{DF4EAF19-C6E9-4D64-ADA0-2528B999FD79}" srcOrd="0" destOrd="0" presId="urn:microsoft.com/office/officeart/2005/8/layout/vList2"/>
    <dgm:cxn modelId="{4985B80D-A6E8-4B11-A795-BB2456BBF3E5}" srcId="{9C75E841-317B-4679-85F2-A031340E2427}" destId="{EE2D0AEB-B6FE-4DA0-BAFE-483F5BD967D8}" srcOrd="1" destOrd="0" parTransId="{46F3724F-2EBA-4205-B475-A3ABE8D50137}" sibTransId="{202EF4E6-110A-48AA-9299-46FFCFD7A472}"/>
    <dgm:cxn modelId="{97D17023-8C7D-4FB2-98AB-DB101FF82331}" type="presOf" srcId="{5461098C-3A39-45E2-9412-F85EC43E377C}" destId="{77CE6145-7AFF-45CE-8E39-C41378B5077B}" srcOrd="0" destOrd="0" presId="urn:microsoft.com/office/officeart/2005/8/layout/vList2"/>
    <dgm:cxn modelId="{D737C528-2DBC-4DE3-B11C-C8219856F0DA}" srcId="{9C75E841-317B-4679-85F2-A031340E2427}" destId="{53064079-9556-4567-A95B-CC0113E8F56B}" srcOrd="3" destOrd="0" parTransId="{7635479B-2948-4CB7-91DA-D3D56B43AD35}" sibTransId="{F4D59A59-27E3-4417-A88D-E4DBBD82CC8C}"/>
    <dgm:cxn modelId="{BA0B4737-5794-49D4-8569-F82BA4DD26F7}" srcId="{9C75E841-317B-4679-85F2-A031340E2427}" destId="{9E1EC1AA-17DA-4147-9509-69AD221FFDA3}" srcOrd="2" destOrd="0" parTransId="{3A427326-9D48-48EE-9217-24F20660DD52}" sibTransId="{B1AD7150-1840-42A9-A089-7ACFD4AE7A2F}"/>
    <dgm:cxn modelId="{434D7183-9553-4B7B-A22F-470EAA35C4CF}" type="presOf" srcId="{9E1EC1AA-17DA-4147-9509-69AD221FFDA3}" destId="{183F620B-EC40-41D9-A872-DECE80AF83A4}" srcOrd="0" destOrd="0" presId="urn:microsoft.com/office/officeart/2005/8/layout/vList2"/>
    <dgm:cxn modelId="{7DDAFE85-21A4-471C-9174-1C44021AC0B2}" srcId="{9C75E841-317B-4679-85F2-A031340E2427}" destId="{5461098C-3A39-45E2-9412-F85EC43E377C}" srcOrd="0" destOrd="0" parTransId="{460F4798-B5CF-4264-8A0A-D0AB04CAD685}" sibTransId="{74386776-0CD6-4E4E-B0A4-DA332D4FF947}"/>
    <dgm:cxn modelId="{27C4C9F0-14F3-436A-845C-16B3AFF4BFE7}" type="presOf" srcId="{53064079-9556-4567-A95B-CC0113E8F56B}" destId="{A335A895-FAA5-4A9F-B6CC-3083C20B9EAB}" srcOrd="0" destOrd="0" presId="urn:microsoft.com/office/officeart/2005/8/layout/vList2"/>
    <dgm:cxn modelId="{7436ECFD-BBD4-47BC-82C7-C57FA209FAD4}" type="presOf" srcId="{EE2D0AEB-B6FE-4DA0-BAFE-483F5BD967D8}" destId="{2923B28D-3A89-4E0F-B8FA-9BB204F353E6}" srcOrd="0" destOrd="0" presId="urn:microsoft.com/office/officeart/2005/8/layout/vList2"/>
    <dgm:cxn modelId="{5968D396-45BD-484D-B069-972AAD08A844}" type="presParOf" srcId="{DF4EAF19-C6E9-4D64-ADA0-2528B999FD79}" destId="{77CE6145-7AFF-45CE-8E39-C41378B5077B}" srcOrd="0" destOrd="0" presId="urn:microsoft.com/office/officeart/2005/8/layout/vList2"/>
    <dgm:cxn modelId="{4056F277-C3E3-4955-9B06-A27203903AF4}" type="presParOf" srcId="{DF4EAF19-C6E9-4D64-ADA0-2528B999FD79}" destId="{255636B2-BDA0-4953-838A-C06FD7E1F66C}" srcOrd="1" destOrd="0" presId="urn:microsoft.com/office/officeart/2005/8/layout/vList2"/>
    <dgm:cxn modelId="{D3EFBBF2-1E07-4993-88EF-7A5769804326}" type="presParOf" srcId="{DF4EAF19-C6E9-4D64-ADA0-2528B999FD79}" destId="{2923B28D-3A89-4E0F-B8FA-9BB204F353E6}" srcOrd="2" destOrd="0" presId="urn:microsoft.com/office/officeart/2005/8/layout/vList2"/>
    <dgm:cxn modelId="{18600E48-2EC6-49A8-9754-83DAD5326122}" type="presParOf" srcId="{DF4EAF19-C6E9-4D64-ADA0-2528B999FD79}" destId="{D81D42D5-6F2B-4937-8FA4-50B3A4DA23C9}" srcOrd="3" destOrd="0" presId="urn:microsoft.com/office/officeart/2005/8/layout/vList2"/>
    <dgm:cxn modelId="{7613595B-2AEC-455E-899E-8BD105BDB36D}" type="presParOf" srcId="{DF4EAF19-C6E9-4D64-ADA0-2528B999FD79}" destId="{183F620B-EC40-41D9-A872-DECE80AF83A4}" srcOrd="4" destOrd="0" presId="urn:microsoft.com/office/officeart/2005/8/layout/vList2"/>
    <dgm:cxn modelId="{D997F6EB-FD1F-443E-9F08-848CF104F21F}" type="presParOf" srcId="{DF4EAF19-C6E9-4D64-ADA0-2528B999FD79}" destId="{3B83A536-4995-49D5-BF8C-149195714F5D}" srcOrd="5" destOrd="0" presId="urn:microsoft.com/office/officeart/2005/8/layout/vList2"/>
    <dgm:cxn modelId="{BF82EB15-07C8-4A74-8E9E-5733A812F970}" type="presParOf" srcId="{DF4EAF19-C6E9-4D64-ADA0-2528B999FD79}" destId="{A335A895-FAA5-4A9F-B6CC-3083C20B9EA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C83ADE-C426-4823-8061-360834F427F9}"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DF8CDD09-E975-414D-8E45-1B46FE267EB5}">
      <dgm:prSet/>
      <dgm:spPr/>
      <dgm:t>
        <a:bodyPr/>
        <a:lstStyle/>
        <a:p>
          <a:r>
            <a:rPr lang="nl-NL" b="0" i="0" dirty="0">
              <a:latin typeface="Calibri" panose="020F0502020204030204" pitchFamily="34" charset="0"/>
              <a:ea typeface="Calibri" panose="020F0502020204030204" pitchFamily="34" charset="0"/>
              <a:cs typeface="Calibri" panose="020F0502020204030204" pitchFamily="34" charset="0"/>
            </a:rPr>
            <a:t>Baie faktore beïnvloed hoe ons oor onsself voel</a:t>
          </a:r>
          <a:r>
            <a:rPr lang="en-GB" b="0" i="0" dirty="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7C719481-4ABE-46EA-946E-963901A8DEE8}" type="parTrans" cxnId="{B0F96A92-7603-4F2D-B35D-E351C8045C2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5300BD6-A2ED-4C26-B647-B4C8D998AFD5}" type="sibTrans" cxnId="{B0F96A92-7603-4F2D-B35D-E351C8045C2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744B0E3-5E0D-4BF2-A277-B4ECDFB1EA6A}">
      <dgm:prSet/>
      <dgm:spPr/>
      <dgm:t>
        <a:bodyPr/>
        <a:lstStyle/>
        <a:p>
          <a:r>
            <a:rPr lang="nl-NL" b="0" i="0" dirty="0">
              <a:latin typeface="Calibri" panose="020F0502020204030204" pitchFamily="34" charset="0"/>
              <a:ea typeface="Calibri" panose="020F0502020204030204" pitchFamily="34" charset="0"/>
              <a:cs typeface="Calibri" panose="020F0502020204030204" pitchFamily="34" charset="0"/>
            </a:rPr>
            <a:t>Ons kan nie altyd mense/situasies verander nie, maar ons kan ons reaksie verander.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7054F9B8-6015-4FFE-8A22-6026BBA4E9A2}" type="parTrans" cxnId="{9BC1AD6C-3A98-4DD5-839E-A5629E21812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F9383C2-A8E8-45B7-AA82-E5872331AA9D}" type="sibTrans" cxnId="{9BC1AD6C-3A98-4DD5-839E-A5629E21812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F647E4E-391B-4C43-9A23-A9E1207810C0}">
      <dgm:prSet/>
      <dgm:spPr/>
      <dgm:t>
        <a:bodyPr/>
        <a:lstStyle/>
        <a:p>
          <a:r>
            <a:rPr lang="nl-NL" b="0" i="0" dirty="0">
              <a:latin typeface="Calibri" panose="020F0502020204030204" pitchFamily="34" charset="0"/>
              <a:ea typeface="Calibri" panose="020F0502020204030204" pitchFamily="34" charset="0"/>
              <a:cs typeface="Calibri" panose="020F0502020204030204" pitchFamily="34" charset="0"/>
            </a:rPr>
            <a:t>Watter strategieë beskerm jou teen negatiewe invloede?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0AEC51F2-1D8F-4A8C-91A8-4D76C620AF2E}" type="parTrans" cxnId="{C1398A04-F80E-4A6E-AB1B-A1878E7C68C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26A6020-55D6-4079-AE12-6DAE81CE949F}" type="sibTrans" cxnId="{C1398A04-F80E-4A6E-AB1B-A1878E7C68C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EC4A402-6F33-410C-B082-209658F2CCEA}">
      <dgm:prSet/>
      <dgm:spPr/>
      <dgm:t>
        <a:bodyPr/>
        <a:lstStyle/>
        <a:p>
          <a:r>
            <a:rPr lang="en-GB" b="0" i="0" dirty="0">
              <a:latin typeface="Calibri" panose="020F0502020204030204" pitchFamily="34" charset="0"/>
              <a:ea typeface="Calibri" panose="020F0502020204030204" pitchFamily="34" charset="0"/>
              <a:cs typeface="Calibri" panose="020F0502020204030204" pitchFamily="34" charset="0"/>
            </a:rPr>
            <a:t>Watter </a:t>
          </a:r>
          <a:r>
            <a:rPr lang="en-GB" b="0" i="0" dirty="0" err="1">
              <a:latin typeface="Calibri" panose="020F0502020204030204" pitchFamily="34" charset="0"/>
              <a:ea typeface="Calibri" panose="020F0502020204030204" pitchFamily="34" charset="0"/>
              <a:cs typeface="Calibri" panose="020F0502020204030204" pitchFamily="34" charset="0"/>
            </a:rPr>
            <a:t>strategieë</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verbeter</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selfbewussyn</a:t>
          </a:r>
          <a:r>
            <a:rPr lang="en-GB" b="0" i="0" dirty="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B6C9F16B-13C4-46DD-A3C0-9BAD410AD58D}" type="parTrans" cxnId="{995DF9FF-3443-42B8-B8A5-25AEB707963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535BD56-9296-4C88-9418-DE05500475D4}" type="sibTrans" cxnId="{995DF9FF-3443-42B8-B8A5-25AEB707963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83BC054-BD3E-44A9-8CE2-DF3D2B91198E}" type="pres">
      <dgm:prSet presAssocID="{C9C83ADE-C426-4823-8061-360834F427F9}" presName="outerComposite" presStyleCnt="0">
        <dgm:presLayoutVars>
          <dgm:chMax val="5"/>
          <dgm:dir/>
          <dgm:resizeHandles val="exact"/>
        </dgm:presLayoutVars>
      </dgm:prSet>
      <dgm:spPr/>
    </dgm:pt>
    <dgm:pt modelId="{BA1CAF89-46F2-4E6D-A0C0-2747CB514176}" type="pres">
      <dgm:prSet presAssocID="{C9C83ADE-C426-4823-8061-360834F427F9}" presName="dummyMaxCanvas" presStyleCnt="0">
        <dgm:presLayoutVars/>
      </dgm:prSet>
      <dgm:spPr/>
    </dgm:pt>
    <dgm:pt modelId="{C3841CDD-5765-4353-9EAC-2A1E1A312660}" type="pres">
      <dgm:prSet presAssocID="{C9C83ADE-C426-4823-8061-360834F427F9}" presName="FourNodes_1" presStyleLbl="node1" presStyleIdx="0" presStyleCnt="4">
        <dgm:presLayoutVars>
          <dgm:bulletEnabled val="1"/>
        </dgm:presLayoutVars>
      </dgm:prSet>
      <dgm:spPr/>
    </dgm:pt>
    <dgm:pt modelId="{27A4B0D8-BECF-43C3-A188-FE4405711C6C}" type="pres">
      <dgm:prSet presAssocID="{C9C83ADE-C426-4823-8061-360834F427F9}" presName="FourNodes_2" presStyleLbl="node1" presStyleIdx="1" presStyleCnt="4">
        <dgm:presLayoutVars>
          <dgm:bulletEnabled val="1"/>
        </dgm:presLayoutVars>
      </dgm:prSet>
      <dgm:spPr/>
    </dgm:pt>
    <dgm:pt modelId="{76191CC6-D173-40E3-B429-F8CF219DBBBE}" type="pres">
      <dgm:prSet presAssocID="{C9C83ADE-C426-4823-8061-360834F427F9}" presName="FourNodes_3" presStyleLbl="node1" presStyleIdx="2" presStyleCnt="4">
        <dgm:presLayoutVars>
          <dgm:bulletEnabled val="1"/>
        </dgm:presLayoutVars>
      </dgm:prSet>
      <dgm:spPr/>
    </dgm:pt>
    <dgm:pt modelId="{7F5CA618-954D-4E05-A59B-385639B58C5A}" type="pres">
      <dgm:prSet presAssocID="{C9C83ADE-C426-4823-8061-360834F427F9}" presName="FourNodes_4" presStyleLbl="node1" presStyleIdx="3" presStyleCnt="4">
        <dgm:presLayoutVars>
          <dgm:bulletEnabled val="1"/>
        </dgm:presLayoutVars>
      </dgm:prSet>
      <dgm:spPr/>
    </dgm:pt>
    <dgm:pt modelId="{ECE1C48F-AEFB-4A9D-9AF9-C48E15C5FC34}" type="pres">
      <dgm:prSet presAssocID="{C9C83ADE-C426-4823-8061-360834F427F9}" presName="FourConn_1-2" presStyleLbl="fgAccFollowNode1" presStyleIdx="0" presStyleCnt="3">
        <dgm:presLayoutVars>
          <dgm:bulletEnabled val="1"/>
        </dgm:presLayoutVars>
      </dgm:prSet>
      <dgm:spPr/>
    </dgm:pt>
    <dgm:pt modelId="{E993CFED-923E-4111-8BA1-4C1329F7D814}" type="pres">
      <dgm:prSet presAssocID="{C9C83ADE-C426-4823-8061-360834F427F9}" presName="FourConn_2-3" presStyleLbl="fgAccFollowNode1" presStyleIdx="1" presStyleCnt="3">
        <dgm:presLayoutVars>
          <dgm:bulletEnabled val="1"/>
        </dgm:presLayoutVars>
      </dgm:prSet>
      <dgm:spPr/>
    </dgm:pt>
    <dgm:pt modelId="{06FA4A3F-287D-43D7-86CF-A4982BC8CEDD}" type="pres">
      <dgm:prSet presAssocID="{C9C83ADE-C426-4823-8061-360834F427F9}" presName="FourConn_3-4" presStyleLbl="fgAccFollowNode1" presStyleIdx="2" presStyleCnt="3">
        <dgm:presLayoutVars>
          <dgm:bulletEnabled val="1"/>
        </dgm:presLayoutVars>
      </dgm:prSet>
      <dgm:spPr/>
    </dgm:pt>
    <dgm:pt modelId="{D41D2811-5C6C-444B-940A-DD410A6DF8C4}" type="pres">
      <dgm:prSet presAssocID="{C9C83ADE-C426-4823-8061-360834F427F9}" presName="FourNodes_1_text" presStyleLbl="node1" presStyleIdx="3" presStyleCnt="4">
        <dgm:presLayoutVars>
          <dgm:bulletEnabled val="1"/>
        </dgm:presLayoutVars>
      </dgm:prSet>
      <dgm:spPr/>
    </dgm:pt>
    <dgm:pt modelId="{04E40694-15FB-45F7-967B-017698E1DECD}" type="pres">
      <dgm:prSet presAssocID="{C9C83ADE-C426-4823-8061-360834F427F9}" presName="FourNodes_2_text" presStyleLbl="node1" presStyleIdx="3" presStyleCnt="4">
        <dgm:presLayoutVars>
          <dgm:bulletEnabled val="1"/>
        </dgm:presLayoutVars>
      </dgm:prSet>
      <dgm:spPr/>
    </dgm:pt>
    <dgm:pt modelId="{1F3B3DEC-9E65-4C61-A1C4-612A43D9046D}" type="pres">
      <dgm:prSet presAssocID="{C9C83ADE-C426-4823-8061-360834F427F9}" presName="FourNodes_3_text" presStyleLbl="node1" presStyleIdx="3" presStyleCnt="4">
        <dgm:presLayoutVars>
          <dgm:bulletEnabled val="1"/>
        </dgm:presLayoutVars>
      </dgm:prSet>
      <dgm:spPr/>
    </dgm:pt>
    <dgm:pt modelId="{1358463A-5AC2-413A-8A04-5A99D2814D78}" type="pres">
      <dgm:prSet presAssocID="{C9C83ADE-C426-4823-8061-360834F427F9}" presName="FourNodes_4_text" presStyleLbl="node1" presStyleIdx="3" presStyleCnt="4">
        <dgm:presLayoutVars>
          <dgm:bulletEnabled val="1"/>
        </dgm:presLayoutVars>
      </dgm:prSet>
      <dgm:spPr/>
    </dgm:pt>
  </dgm:ptLst>
  <dgm:cxnLst>
    <dgm:cxn modelId="{0A750303-8188-4DDC-9AC2-D41A18944316}" type="presOf" srcId="{C9C83ADE-C426-4823-8061-360834F427F9}" destId="{C83BC054-BD3E-44A9-8CE2-DF3D2B91198E}" srcOrd="0" destOrd="0" presId="urn:microsoft.com/office/officeart/2005/8/layout/vProcess5"/>
    <dgm:cxn modelId="{C1398A04-F80E-4A6E-AB1B-A1878E7C68C8}" srcId="{C9C83ADE-C426-4823-8061-360834F427F9}" destId="{9F647E4E-391B-4C43-9A23-A9E1207810C0}" srcOrd="2" destOrd="0" parTransId="{0AEC51F2-1D8F-4A8C-91A8-4D76C620AF2E}" sibTransId="{726A6020-55D6-4079-AE12-6DAE81CE949F}"/>
    <dgm:cxn modelId="{CCC34F1B-F9A1-44B8-BF37-F4C182D99C9C}" type="presOf" srcId="{65300BD6-A2ED-4C26-B647-B4C8D998AFD5}" destId="{ECE1C48F-AEFB-4A9D-9AF9-C48E15C5FC34}" srcOrd="0" destOrd="0" presId="urn:microsoft.com/office/officeart/2005/8/layout/vProcess5"/>
    <dgm:cxn modelId="{8C3FBF1B-374D-4128-A7CB-8F4BBE880E6E}" type="presOf" srcId="{DF8CDD09-E975-414D-8E45-1B46FE267EB5}" destId="{C3841CDD-5765-4353-9EAC-2A1E1A312660}" srcOrd="0" destOrd="0" presId="urn:microsoft.com/office/officeart/2005/8/layout/vProcess5"/>
    <dgm:cxn modelId="{DD147631-6B2F-4A68-9085-45CECA7D14E0}" type="presOf" srcId="{5EC4A402-6F33-410C-B082-209658F2CCEA}" destId="{1358463A-5AC2-413A-8A04-5A99D2814D78}" srcOrd="1" destOrd="0" presId="urn:microsoft.com/office/officeart/2005/8/layout/vProcess5"/>
    <dgm:cxn modelId="{203D0040-8991-4C54-9E7C-6717232A3728}" type="presOf" srcId="{DF8CDD09-E975-414D-8E45-1B46FE267EB5}" destId="{D41D2811-5C6C-444B-940A-DD410A6DF8C4}" srcOrd="1" destOrd="0" presId="urn:microsoft.com/office/officeart/2005/8/layout/vProcess5"/>
    <dgm:cxn modelId="{9BC1AD6C-3A98-4DD5-839E-A5629E21812F}" srcId="{C9C83ADE-C426-4823-8061-360834F427F9}" destId="{B744B0E3-5E0D-4BF2-A277-B4ECDFB1EA6A}" srcOrd="1" destOrd="0" parTransId="{7054F9B8-6015-4FFE-8A22-6026BBA4E9A2}" sibTransId="{3F9383C2-A8E8-45B7-AA82-E5872331AA9D}"/>
    <dgm:cxn modelId="{076A6E88-6FF0-4ABC-A2FA-CBFFE970332B}" type="presOf" srcId="{3F9383C2-A8E8-45B7-AA82-E5872331AA9D}" destId="{E993CFED-923E-4111-8BA1-4C1329F7D814}" srcOrd="0" destOrd="0" presId="urn:microsoft.com/office/officeart/2005/8/layout/vProcess5"/>
    <dgm:cxn modelId="{B0F96A92-7603-4F2D-B35D-E351C8045C2E}" srcId="{C9C83ADE-C426-4823-8061-360834F427F9}" destId="{DF8CDD09-E975-414D-8E45-1B46FE267EB5}" srcOrd="0" destOrd="0" parTransId="{7C719481-4ABE-46EA-946E-963901A8DEE8}" sibTransId="{65300BD6-A2ED-4C26-B647-B4C8D998AFD5}"/>
    <dgm:cxn modelId="{141C7B97-12D6-45E7-B8D6-E7589B9284D8}" type="presOf" srcId="{726A6020-55D6-4079-AE12-6DAE81CE949F}" destId="{06FA4A3F-287D-43D7-86CF-A4982BC8CEDD}" srcOrd="0" destOrd="0" presId="urn:microsoft.com/office/officeart/2005/8/layout/vProcess5"/>
    <dgm:cxn modelId="{5017AEA1-127A-43F2-BE8C-AA3E964FE2DB}" type="presOf" srcId="{B744B0E3-5E0D-4BF2-A277-B4ECDFB1EA6A}" destId="{27A4B0D8-BECF-43C3-A188-FE4405711C6C}" srcOrd="0" destOrd="0" presId="urn:microsoft.com/office/officeart/2005/8/layout/vProcess5"/>
    <dgm:cxn modelId="{F90DA1B0-FF57-4A8A-AF2F-A5765353F30C}" type="presOf" srcId="{9F647E4E-391B-4C43-9A23-A9E1207810C0}" destId="{1F3B3DEC-9E65-4C61-A1C4-612A43D9046D}" srcOrd="1" destOrd="0" presId="urn:microsoft.com/office/officeart/2005/8/layout/vProcess5"/>
    <dgm:cxn modelId="{2D3FECB2-B300-4084-8F72-E7DEF6E49FD8}" type="presOf" srcId="{B744B0E3-5E0D-4BF2-A277-B4ECDFB1EA6A}" destId="{04E40694-15FB-45F7-967B-017698E1DECD}" srcOrd="1" destOrd="0" presId="urn:microsoft.com/office/officeart/2005/8/layout/vProcess5"/>
    <dgm:cxn modelId="{047376E2-A5ED-4070-8656-DB8018E63B2D}" type="presOf" srcId="{5EC4A402-6F33-410C-B082-209658F2CCEA}" destId="{7F5CA618-954D-4E05-A59B-385639B58C5A}" srcOrd="0" destOrd="0" presId="urn:microsoft.com/office/officeart/2005/8/layout/vProcess5"/>
    <dgm:cxn modelId="{7DF4D0F7-6143-4E79-9AF3-5F5E289D9B4D}" type="presOf" srcId="{9F647E4E-391B-4C43-9A23-A9E1207810C0}" destId="{76191CC6-D173-40E3-B429-F8CF219DBBBE}" srcOrd="0" destOrd="0" presId="urn:microsoft.com/office/officeart/2005/8/layout/vProcess5"/>
    <dgm:cxn modelId="{995DF9FF-3443-42B8-B8A5-25AEB7079632}" srcId="{C9C83ADE-C426-4823-8061-360834F427F9}" destId="{5EC4A402-6F33-410C-B082-209658F2CCEA}" srcOrd="3" destOrd="0" parTransId="{B6C9F16B-13C4-46DD-A3C0-9BAD410AD58D}" sibTransId="{8535BD56-9296-4C88-9418-DE05500475D4}"/>
    <dgm:cxn modelId="{94736CE8-CABC-455B-BF41-A74A02183473}" type="presParOf" srcId="{C83BC054-BD3E-44A9-8CE2-DF3D2B91198E}" destId="{BA1CAF89-46F2-4E6D-A0C0-2747CB514176}" srcOrd="0" destOrd="0" presId="urn:microsoft.com/office/officeart/2005/8/layout/vProcess5"/>
    <dgm:cxn modelId="{686A5DFD-4258-44F5-960C-A3B7B0CB5AC1}" type="presParOf" srcId="{C83BC054-BD3E-44A9-8CE2-DF3D2B91198E}" destId="{C3841CDD-5765-4353-9EAC-2A1E1A312660}" srcOrd="1" destOrd="0" presId="urn:microsoft.com/office/officeart/2005/8/layout/vProcess5"/>
    <dgm:cxn modelId="{3C449506-529E-4366-B275-AAC7A8FC763B}" type="presParOf" srcId="{C83BC054-BD3E-44A9-8CE2-DF3D2B91198E}" destId="{27A4B0D8-BECF-43C3-A188-FE4405711C6C}" srcOrd="2" destOrd="0" presId="urn:microsoft.com/office/officeart/2005/8/layout/vProcess5"/>
    <dgm:cxn modelId="{EBF97C47-01F2-45EB-87F5-3D7872B24821}" type="presParOf" srcId="{C83BC054-BD3E-44A9-8CE2-DF3D2B91198E}" destId="{76191CC6-D173-40E3-B429-F8CF219DBBBE}" srcOrd="3" destOrd="0" presId="urn:microsoft.com/office/officeart/2005/8/layout/vProcess5"/>
    <dgm:cxn modelId="{9F46CDC9-E0B2-4D42-97B4-5DEB004ACFED}" type="presParOf" srcId="{C83BC054-BD3E-44A9-8CE2-DF3D2B91198E}" destId="{7F5CA618-954D-4E05-A59B-385639B58C5A}" srcOrd="4" destOrd="0" presId="urn:microsoft.com/office/officeart/2005/8/layout/vProcess5"/>
    <dgm:cxn modelId="{0BC088AA-4B8F-4300-82A6-A5235610B2B9}" type="presParOf" srcId="{C83BC054-BD3E-44A9-8CE2-DF3D2B91198E}" destId="{ECE1C48F-AEFB-4A9D-9AF9-C48E15C5FC34}" srcOrd="5" destOrd="0" presId="urn:microsoft.com/office/officeart/2005/8/layout/vProcess5"/>
    <dgm:cxn modelId="{2167A451-FA4B-4CD0-950E-4477DEFFFCB0}" type="presParOf" srcId="{C83BC054-BD3E-44A9-8CE2-DF3D2B91198E}" destId="{E993CFED-923E-4111-8BA1-4C1329F7D814}" srcOrd="6" destOrd="0" presId="urn:microsoft.com/office/officeart/2005/8/layout/vProcess5"/>
    <dgm:cxn modelId="{289AB2FD-6C1E-467A-82D6-AB4771715210}" type="presParOf" srcId="{C83BC054-BD3E-44A9-8CE2-DF3D2B91198E}" destId="{06FA4A3F-287D-43D7-86CF-A4982BC8CEDD}" srcOrd="7" destOrd="0" presId="urn:microsoft.com/office/officeart/2005/8/layout/vProcess5"/>
    <dgm:cxn modelId="{30528ACB-0D1D-48FD-9BE1-F2699C4B1D0E}" type="presParOf" srcId="{C83BC054-BD3E-44A9-8CE2-DF3D2B91198E}" destId="{D41D2811-5C6C-444B-940A-DD410A6DF8C4}" srcOrd="8" destOrd="0" presId="urn:microsoft.com/office/officeart/2005/8/layout/vProcess5"/>
    <dgm:cxn modelId="{1DF6AFDE-2E61-4F07-B1D0-E067F881937A}" type="presParOf" srcId="{C83BC054-BD3E-44A9-8CE2-DF3D2B91198E}" destId="{04E40694-15FB-45F7-967B-017698E1DECD}" srcOrd="9" destOrd="0" presId="urn:microsoft.com/office/officeart/2005/8/layout/vProcess5"/>
    <dgm:cxn modelId="{877109D0-BC94-4D5B-BBE4-AD7674713D7B}" type="presParOf" srcId="{C83BC054-BD3E-44A9-8CE2-DF3D2B91198E}" destId="{1F3B3DEC-9E65-4C61-A1C4-612A43D9046D}" srcOrd="10" destOrd="0" presId="urn:microsoft.com/office/officeart/2005/8/layout/vProcess5"/>
    <dgm:cxn modelId="{C4F26E41-F8C8-4039-8B5F-D4D1B3BD6B2B}" type="presParOf" srcId="{C83BC054-BD3E-44A9-8CE2-DF3D2B91198E}" destId="{1358463A-5AC2-413A-8A04-5A99D2814D7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FDFB76-CFCC-4E70-81EC-E1B7C03C0AA7}" type="doc">
      <dgm:prSet loTypeId="urn:microsoft.com/office/officeart/2016/7/layout/HorizontalActionList" loCatId="List" qsTypeId="urn:microsoft.com/office/officeart/2005/8/quickstyle/simple1" qsCatId="simple" csTypeId="urn:microsoft.com/office/officeart/2005/8/colors/colorful5" csCatId="colorful" phldr="1"/>
      <dgm:spPr/>
      <dgm:t>
        <a:bodyPr/>
        <a:lstStyle/>
        <a:p>
          <a:endParaRPr lang="en-US"/>
        </a:p>
      </dgm:t>
    </dgm:pt>
    <dgm:pt modelId="{53D0AA85-13E3-4262-A5CF-0DEB5A37B000}">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Stel</a:t>
          </a:r>
        </a:p>
      </dgm:t>
    </dgm:pt>
    <dgm:pt modelId="{0DEB11CD-E122-4D88-B519-E9F96622A230}" type="parTrans" cxnId="{B66DC209-53E5-48F5-8DB0-78BA14996DA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884263E-1324-4040-A214-1E9A6715C06D}" type="sibTrans" cxnId="{B66DC209-53E5-48F5-8DB0-78BA14996DA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BD623D2-900B-485A-993C-972DBABCC031}">
      <dgm:prSet custT="1"/>
      <dgm:spPr/>
      <dgm:t>
        <a:bodyPr/>
        <a:lstStyle/>
        <a:p>
          <a:r>
            <a:rPr lang="nl-NL" sz="2000" dirty="0">
              <a:latin typeface="Calibri" panose="020F0502020204030204" pitchFamily="34" charset="0"/>
              <a:ea typeface="Calibri" panose="020F0502020204030204" pitchFamily="34" charset="0"/>
              <a:cs typeface="Calibri" panose="020F0502020204030204" pitchFamily="34" charset="0"/>
            </a:rPr>
            <a:t>Stel persoonlike groeidoelwitte (vaardighede/eienskappe + eenvoudige aksieplan).</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9BB3AF8E-422D-4A55-9E8B-B5847BBF7D5A}" type="parTrans" cxnId="{F691BF57-52AE-4267-B9FC-1F4BB122B2C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8E88F6E-1323-45C2-B54B-B9472F991DB0}" type="sibTrans" cxnId="{F691BF57-52AE-4267-B9FC-1F4BB122B2C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E62EDB6-7855-4C84-9E03-914C50A48610}">
      <dgm:prSet/>
      <dgm:spPr/>
      <dgm:t>
        <a:bodyPr/>
        <a:lstStyle/>
        <a:p>
          <a:r>
            <a:rPr lang="en-US" dirty="0" err="1">
              <a:latin typeface="Calibri" panose="020F0502020204030204" pitchFamily="34" charset="0"/>
              <a:ea typeface="Calibri" panose="020F0502020204030204" pitchFamily="34" charset="0"/>
              <a:cs typeface="Calibri" panose="020F0502020204030204" pitchFamily="34" charset="0"/>
            </a:rPr>
            <a:t>Beproef</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205522F6-7441-4A6E-9011-760C1E69AE55}" type="parTrans" cxnId="{EC1D5BEA-2200-4CB3-9519-F89EBC39183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015EADA-7055-4500-B396-975EE10175D7}" type="sibTrans" cxnId="{EC1D5BEA-2200-4CB3-9519-F89EBC39183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6FB2A79-7992-4D4D-9BB1-A48AF33544E2}">
      <dgm:prSet custT="1"/>
      <dgm:spPr/>
      <dgm:t>
        <a:bodyPr/>
        <a:lstStyle/>
        <a:p>
          <a:r>
            <a:rPr lang="nl-NL" sz="2000" dirty="0">
              <a:latin typeface="Calibri" panose="020F0502020204030204" pitchFamily="34" charset="0"/>
              <a:ea typeface="Calibri" panose="020F0502020204030204" pitchFamily="34" charset="0"/>
              <a:cs typeface="Calibri" panose="020F0502020204030204" pitchFamily="34" charset="0"/>
            </a:rPr>
            <a:t>Beproef nuwe ervarings (aktiwiteite/onderwerpe/verantwoordelikhede).</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B130C65A-1453-46F7-AB1C-F91EE270E646}" type="parTrans" cxnId="{91E04D17-F3DA-4750-957B-154D9E9AF3E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1FCEA42-2329-4372-9DAB-36B8074443F1}" type="sibTrans" cxnId="{91E04D17-F3DA-4750-957B-154D9E9AF3E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EB1EDAC-9E25-47C0-9C9F-DD710BA0CF40}">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Bou</a:t>
          </a:r>
        </a:p>
      </dgm:t>
    </dgm:pt>
    <dgm:pt modelId="{A2C2F2C3-12C4-4599-8954-FD0C76D28CC6}" type="parTrans" cxnId="{59BD7DA4-F4F1-4BA1-B8DC-70B730FB9CC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D509F6A-EE6D-4379-8A5A-F2C93BC3390E}" type="sibTrans" cxnId="{59BD7DA4-F4F1-4BA1-B8DC-70B730FB9CC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3B879FF-D097-4601-9925-205EECA70B38}">
      <dgm:prSet custT="1"/>
      <dgm:spPr/>
      <dgm:t>
        <a:bodyPr/>
        <a:lstStyle/>
        <a:p>
          <a:r>
            <a:rPr lang="nl-NL" sz="2000" dirty="0">
              <a:latin typeface="Calibri" panose="020F0502020204030204" pitchFamily="34" charset="0"/>
              <a:ea typeface="Calibri" panose="020F0502020204030204" pitchFamily="34" charset="0"/>
              <a:cs typeface="Calibri" panose="020F0502020204030204" pitchFamily="34" charset="0"/>
            </a:rPr>
            <a:t>Bou gesonde gewoontes (weeklikse roetines wat groei ondersteun).</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3E9780F0-0C7F-4610-BCA3-9FC5A49EE15C}" type="parTrans" cxnId="{79D31BF0-5AB6-4DFA-B38A-17306239370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39B06CC-931F-405B-9394-2B48CA8A4713}" type="sibTrans" cxnId="{79D31BF0-5AB6-4DFA-B38A-17306239370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8BF585A-2DA2-40B9-815F-51858B628592}" type="pres">
      <dgm:prSet presAssocID="{03FDFB76-CFCC-4E70-81EC-E1B7C03C0AA7}" presName="Name0" presStyleCnt="0">
        <dgm:presLayoutVars>
          <dgm:dir/>
          <dgm:animLvl val="lvl"/>
          <dgm:resizeHandles val="exact"/>
        </dgm:presLayoutVars>
      </dgm:prSet>
      <dgm:spPr/>
    </dgm:pt>
    <dgm:pt modelId="{B3B49D36-9C16-40FD-9294-5C4002BB3F23}" type="pres">
      <dgm:prSet presAssocID="{53D0AA85-13E3-4262-A5CF-0DEB5A37B000}" presName="composite" presStyleCnt="0"/>
      <dgm:spPr/>
    </dgm:pt>
    <dgm:pt modelId="{4EB03B43-5A53-489D-9436-F0D89A6A1F0F}" type="pres">
      <dgm:prSet presAssocID="{53D0AA85-13E3-4262-A5CF-0DEB5A37B000}" presName="parTx" presStyleLbl="alignNode1" presStyleIdx="0" presStyleCnt="3">
        <dgm:presLayoutVars>
          <dgm:chMax val="0"/>
          <dgm:chPref val="0"/>
        </dgm:presLayoutVars>
      </dgm:prSet>
      <dgm:spPr/>
    </dgm:pt>
    <dgm:pt modelId="{D5F3EEE5-1CE3-4370-B7C9-7C4682D00624}" type="pres">
      <dgm:prSet presAssocID="{53D0AA85-13E3-4262-A5CF-0DEB5A37B000}" presName="desTx" presStyleLbl="alignAccFollowNode1" presStyleIdx="0" presStyleCnt="3">
        <dgm:presLayoutVars/>
      </dgm:prSet>
      <dgm:spPr/>
    </dgm:pt>
    <dgm:pt modelId="{068C88AA-A242-4535-9D6A-CD4A16DD3168}" type="pres">
      <dgm:prSet presAssocID="{2884263E-1324-4040-A214-1E9A6715C06D}" presName="space" presStyleCnt="0"/>
      <dgm:spPr/>
    </dgm:pt>
    <dgm:pt modelId="{B9813A66-913F-473C-BB73-09FA72576E6E}" type="pres">
      <dgm:prSet presAssocID="{FE62EDB6-7855-4C84-9E03-914C50A48610}" presName="composite" presStyleCnt="0"/>
      <dgm:spPr/>
    </dgm:pt>
    <dgm:pt modelId="{237CFBA6-F971-42FD-80AD-53F4E2FECFF0}" type="pres">
      <dgm:prSet presAssocID="{FE62EDB6-7855-4C84-9E03-914C50A48610}" presName="parTx" presStyleLbl="alignNode1" presStyleIdx="1" presStyleCnt="3">
        <dgm:presLayoutVars>
          <dgm:chMax val="0"/>
          <dgm:chPref val="0"/>
        </dgm:presLayoutVars>
      </dgm:prSet>
      <dgm:spPr/>
    </dgm:pt>
    <dgm:pt modelId="{DDD9D96E-9DBD-4EBF-95C4-C4F66F7C69C9}" type="pres">
      <dgm:prSet presAssocID="{FE62EDB6-7855-4C84-9E03-914C50A48610}" presName="desTx" presStyleLbl="alignAccFollowNode1" presStyleIdx="1" presStyleCnt="3">
        <dgm:presLayoutVars/>
      </dgm:prSet>
      <dgm:spPr/>
    </dgm:pt>
    <dgm:pt modelId="{E3C20260-F610-4306-B381-1C41CEB548D2}" type="pres">
      <dgm:prSet presAssocID="{1015EADA-7055-4500-B396-975EE10175D7}" presName="space" presStyleCnt="0"/>
      <dgm:spPr/>
    </dgm:pt>
    <dgm:pt modelId="{BFAD488E-830B-4F8F-879F-AA3668F12D3A}" type="pres">
      <dgm:prSet presAssocID="{FEB1EDAC-9E25-47C0-9C9F-DD710BA0CF40}" presName="composite" presStyleCnt="0"/>
      <dgm:spPr/>
    </dgm:pt>
    <dgm:pt modelId="{1A88C235-7799-4F83-A257-F394BD11E2ED}" type="pres">
      <dgm:prSet presAssocID="{FEB1EDAC-9E25-47C0-9C9F-DD710BA0CF40}" presName="parTx" presStyleLbl="alignNode1" presStyleIdx="2" presStyleCnt="3">
        <dgm:presLayoutVars>
          <dgm:chMax val="0"/>
          <dgm:chPref val="0"/>
        </dgm:presLayoutVars>
      </dgm:prSet>
      <dgm:spPr/>
    </dgm:pt>
    <dgm:pt modelId="{B66DE982-DAE5-4F1A-88C8-2BA53091DD68}" type="pres">
      <dgm:prSet presAssocID="{FEB1EDAC-9E25-47C0-9C9F-DD710BA0CF40}" presName="desTx" presStyleLbl="alignAccFollowNode1" presStyleIdx="2" presStyleCnt="3">
        <dgm:presLayoutVars/>
      </dgm:prSet>
      <dgm:spPr/>
    </dgm:pt>
  </dgm:ptLst>
  <dgm:cxnLst>
    <dgm:cxn modelId="{B66DC209-53E5-48F5-8DB0-78BA14996DAC}" srcId="{03FDFB76-CFCC-4E70-81EC-E1B7C03C0AA7}" destId="{53D0AA85-13E3-4262-A5CF-0DEB5A37B000}" srcOrd="0" destOrd="0" parTransId="{0DEB11CD-E122-4D88-B519-E9F96622A230}" sibTransId="{2884263E-1324-4040-A214-1E9A6715C06D}"/>
    <dgm:cxn modelId="{91E04D17-F3DA-4750-957B-154D9E9AF3E0}" srcId="{FE62EDB6-7855-4C84-9E03-914C50A48610}" destId="{B6FB2A79-7992-4D4D-9BB1-A48AF33544E2}" srcOrd="0" destOrd="0" parTransId="{B130C65A-1453-46F7-AB1C-F91EE270E646}" sibTransId="{A1FCEA42-2329-4372-9DAB-36B8074443F1}"/>
    <dgm:cxn modelId="{69AFEA63-20A2-45D8-8604-4A2A0802E3DF}" type="presOf" srcId="{FEB1EDAC-9E25-47C0-9C9F-DD710BA0CF40}" destId="{1A88C235-7799-4F83-A257-F394BD11E2ED}" srcOrd="0" destOrd="0" presId="urn:microsoft.com/office/officeart/2016/7/layout/HorizontalActionList"/>
    <dgm:cxn modelId="{F691BF57-52AE-4267-B9FC-1F4BB122B2CE}" srcId="{53D0AA85-13E3-4262-A5CF-0DEB5A37B000}" destId="{7BD623D2-900B-485A-993C-972DBABCC031}" srcOrd="0" destOrd="0" parTransId="{9BB3AF8E-422D-4A55-9E8B-B5847BBF7D5A}" sibTransId="{18E88F6E-1323-45C2-B54B-B9472F991DB0}"/>
    <dgm:cxn modelId="{1C687A84-96D7-4149-A43E-B9E3965A1C1C}" type="presOf" srcId="{7BD623D2-900B-485A-993C-972DBABCC031}" destId="{D5F3EEE5-1CE3-4370-B7C9-7C4682D00624}" srcOrd="0" destOrd="0" presId="urn:microsoft.com/office/officeart/2016/7/layout/HorizontalActionList"/>
    <dgm:cxn modelId="{3AF6948A-2223-485D-BC8E-F04715B78599}" type="presOf" srcId="{03FDFB76-CFCC-4E70-81EC-E1B7C03C0AA7}" destId="{88BF585A-2DA2-40B9-815F-51858B628592}" srcOrd="0" destOrd="0" presId="urn:microsoft.com/office/officeart/2016/7/layout/HorizontalActionList"/>
    <dgm:cxn modelId="{41E74797-D82B-45D5-AB6A-A1EDE80C2B66}" type="presOf" srcId="{FE62EDB6-7855-4C84-9E03-914C50A48610}" destId="{237CFBA6-F971-42FD-80AD-53F4E2FECFF0}" srcOrd="0" destOrd="0" presId="urn:microsoft.com/office/officeart/2016/7/layout/HorizontalActionList"/>
    <dgm:cxn modelId="{59BD7DA4-F4F1-4BA1-B8DC-70B730FB9CC9}" srcId="{03FDFB76-CFCC-4E70-81EC-E1B7C03C0AA7}" destId="{FEB1EDAC-9E25-47C0-9C9F-DD710BA0CF40}" srcOrd="2" destOrd="0" parTransId="{A2C2F2C3-12C4-4599-8954-FD0C76D28CC6}" sibTransId="{2D509F6A-EE6D-4379-8A5A-F2C93BC3390E}"/>
    <dgm:cxn modelId="{617183B2-4135-43A9-AB93-65602E0175D9}" type="presOf" srcId="{13B879FF-D097-4601-9925-205EECA70B38}" destId="{B66DE982-DAE5-4F1A-88C8-2BA53091DD68}" srcOrd="0" destOrd="0" presId="urn:microsoft.com/office/officeart/2016/7/layout/HorizontalActionList"/>
    <dgm:cxn modelId="{0BAA72BE-C9CE-4946-BDEE-9F5A0FDBDBEE}" type="presOf" srcId="{53D0AA85-13E3-4262-A5CF-0DEB5A37B000}" destId="{4EB03B43-5A53-489D-9436-F0D89A6A1F0F}" srcOrd="0" destOrd="0" presId="urn:microsoft.com/office/officeart/2016/7/layout/HorizontalActionList"/>
    <dgm:cxn modelId="{394A0CE6-3CB5-4900-83F7-02382C250487}" type="presOf" srcId="{B6FB2A79-7992-4D4D-9BB1-A48AF33544E2}" destId="{DDD9D96E-9DBD-4EBF-95C4-C4F66F7C69C9}" srcOrd="0" destOrd="0" presId="urn:microsoft.com/office/officeart/2016/7/layout/HorizontalActionList"/>
    <dgm:cxn modelId="{EC1D5BEA-2200-4CB3-9519-F89EBC39183A}" srcId="{03FDFB76-CFCC-4E70-81EC-E1B7C03C0AA7}" destId="{FE62EDB6-7855-4C84-9E03-914C50A48610}" srcOrd="1" destOrd="0" parTransId="{205522F6-7441-4A6E-9011-760C1E69AE55}" sibTransId="{1015EADA-7055-4500-B396-975EE10175D7}"/>
    <dgm:cxn modelId="{79D31BF0-5AB6-4DFA-B38A-173062393709}" srcId="{FEB1EDAC-9E25-47C0-9C9F-DD710BA0CF40}" destId="{13B879FF-D097-4601-9925-205EECA70B38}" srcOrd="0" destOrd="0" parTransId="{3E9780F0-0C7F-4610-BCA3-9FC5A49EE15C}" sibTransId="{839B06CC-931F-405B-9394-2B48CA8A4713}"/>
    <dgm:cxn modelId="{A697A04E-895C-4C1D-85AC-45EC9D7F9134}" type="presParOf" srcId="{88BF585A-2DA2-40B9-815F-51858B628592}" destId="{B3B49D36-9C16-40FD-9294-5C4002BB3F23}" srcOrd="0" destOrd="0" presId="urn:microsoft.com/office/officeart/2016/7/layout/HorizontalActionList"/>
    <dgm:cxn modelId="{A4182928-2EA1-42CA-90DA-F462E64040B2}" type="presParOf" srcId="{B3B49D36-9C16-40FD-9294-5C4002BB3F23}" destId="{4EB03B43-5A53-489D-9436-F0D89A6A1F0F}" srcOrd="0" destOrd="0" presId="urn:microsoft.com/office/officeart/2016/7/layout/HorizontalActionList"/>
    <dgm:cxn modelId="{D622F037-941B-4296-A98E-3265588CF060}" type="presParOf" srcId="{B3B49D36-9C16-40FD-9294-5C4002BB3F23}" destId="{D5F3EEE5-1CE3-4370-B7C9-7C4682D00624}" srcOrd="1" destOrd="0" presId="urn:microsoft.com/office/officeart/2016/7/layout/HorizontalActionList"/>
    <dgm:cxn modelId="{132064DE-E1E2-472F-B136-08D507B239B8}" type="presParOf" srcId="{88BF585A-2DA2-40B9-815F-51858B628592}" destId="{068C88AA-A242-4535-9D6A-CD4A16DD3168}" srcOrd="1" destOrd="0" presId="urn:microsoft.com/office/officeart/2016/7/layout/HorizontalActionList"/>
    <dgm:cxn modelId="{B35A9591-A5BF-4E9A-BE7D-FFEF0ECFB3AB}" type="presParOf" srcId="{88BF585A-2DA2-40B9-815F-51858B628592}" destId="{B9813A66-913F-473C-BB73-09FA72576E6E}" srcOrd="2" destOrd="0" presId="urn:microsoft.com/office/officeart/2016/7/layout/HorizontalActionList"/>
    <dgm:cxn modelId="{639C36C7-EE5C-46A5-844B-AB401ECF9E46}" type="presParOf" srcId="{B9813A66-913F-473C-BB73-09FA72576E6E}" destId="{237CFBA6-F971-42FD-80AD-53F4E2FECFF0}" srcOrd="0" destOrd="0" presId="urn:microsoft.com/office/officeart/2016/7/layout/HorizontalActionList"/>
    <dgm:cxn modelId="{F5646AA3-45B0-496E-B4A3-5BFC46528E82}" type="presParOf" srcId="{B9813A66-913F-473C-BB73-09FA72576E6E}" destId="{DDD9D96E-9DBD-4EBF-95C4-C4F66F7C69C9}" srcOrd="1" destOrd="0" presId="urn:microsoft.com/office/officeart/2016/7/layout/HorizontalActionList"/>
    <dgm:cxn modelId="{4349A277-EAE2-4DAF-B55C-FE83CE1103BD}" type="presParOf" srcId="{88BF585A-2DA2-40B9-815F-51858B628592}" destId="{E3C20260-F610-4306-B381-1C41CEB548D2}" srcOrd="3" destOrd="0" presId="urn:microsoft.com/office/officeart/2016/7/layout/HorizontalActionList"/>
    <dgm:cxn modelId="{DF6416E3-CDBB-47DE-A660-302BB59DE4B3}" type="presParOf" srcId="{88BF585A-2DA2-40B9-815F-51858B628592}" destId="{BFAD488E-830B-4F8F-879F-AA3668F12D3A}" srcOrd="4" destOrd="0" presId="urn:microsoft.com/office/officeart/2016/7/layout/HorizontalActionList"/>
    <dgm:cxn modelId="{4D66BC0D-D3FF-4E7F-9AE7-BFA4B7287F2E}" type="presParOf" srcId="{BFAD488E-830B-4F8F-879F-AA3668F12D3A}" destId="{1A88C235-7799-4F83-A257-F394BD11E2ED}" srcOrd="0" destOrd="0" presId="urn:microsoft.com/office/officeart/2016/7/layout/HorizontalActionList"/>
    <dgm:cxn modelId="{722C4283-FF72-47BE-906F-DD3656270AD2}" type="presParOf" srcId="{BFAD488E-830B-4F8F-879F-AA3668F12D3A}" destId="{B66DE982-DAE5-4F1A-88C8-2BA53091DD68}"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43A644-70E0-4EBF-9DCA-9C363EB6B22F}"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73BDB653-8381-4C09-BA39-B41ECFF7BA1B}">
      <dgm:prSet/>
      <dgm:spPr/>
      <dgm:t>
        <a:bodyPr/>
        <a:lstStyle/>
        <a:p>
          <a:pPr>
            <a:defRPr b="1"/>
          </a:pPr>
          <a:r>
            <a:rPr lang="nl-NL" b="0" i="0" dirty="0">
              <a:latin typeface="Calibri" panose="020F0502020204030204" pitchFamily="34" charset="0"/>
              <a:ea typeface="Calibri" panose="020F0502020204030204" pitchFamily="34" charset="0"/>
              <a:cs typeface="Calibri" panose="020F0502020204030204" pitchFamily="34" charset="0"/>
            </a:rPr>
            <a:t>Selfbewussyn, selfbeeld en selfontwikkeling help om selfvertroue te bou.</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BCAEAB78-6566-4829-B3CB-01F09FD396D8}" type="parTrans" cxnId="{8A65F41D-10B8-4657-A400-3E6E1A58519B}">
      <dgm:prSet/>
      <dgm:spPr/>
      <dgm:t>
        <a:bodyPr/>
        <a:lstStyle/>
        <a:p>
          <a:endParaRPr lang="en-US"/>
        </a:p>
      </dgm:t>
    </dgm:pt>
    <dgm:pt modelId="{03A265AD-EF88-4C35-A7C2-CC480214D69E}" type="sibTrans" cxnId="{8A65F41D-10B8-4657-A400-3E6E1A58519B}">
      <dgm:prSet/>
      <dgm:spPr/>
      <dgm:t>
        <a:bodyPr/>
        <a:lstStyle/>
        <a:p>
          <a:endParaRPr lang="en-US"/>
        </a:p>
      </dgm:t>
    </dgm:pt>
    <dgm:pt modelId="{CEB24B8D-4589-4092-9BED-6B9084DAF658}">
      <dgm:prSet/>
      <dgm:spPr/>
      <dgm:t>
        <a:bodyPr/>
        <a:lstStyle/>
        <a:p>
          <a:pPr>
            <a:defRPr b="1"/>
          </a:pPr>
          <a:r>
            <a:rPr lang="en-GB" b="0" i="0" dirty="0"/>
            <a:t>Bou </a:t>
          </a:r>
          <a:r>
            <a:rPr lang="en-GB" b="0" i="0" dirty="0" err="1"/>
            <a:t>selfvertroue</a:t>
          </a:r>
          <a:r>
            <a:rPr lang="en-GB" b="0" i="0" dirty="0"/>
            <a:t> </a:t>
          </a:r>
          <a:r>
            <a:rPr lang="en-GB" b="0" i="0" dirty="0" err="1"/>
            <a:t>deur</a:t>
          </a:r>
          <a:r>
            <a:rPr lang="en-GB" b="0" i="0" dirty="0"/>
            <a:t>:</a:t>
          </a:r>
          <a:endParaRPr lang="en-US" dirty="0"/>
        </a:p>
      </dgm:t>
    </dgm:pt>
    <dgm:pt modelId="{268254D9-A100-4F34-967F-C6A6963823EA}" type="parTrans" cxnId="{1BA91B80-F37D-48AB-BBDF-3C6CFDA59AE8}">
      <dgm:prSet/>
      <dgm:spPr/>
      <dgm:t>
        <a:bodyPr/>
        <a:lstStyle/>
        <a:p>
          <a:endParaRPr lang="en-US"/>
        </a:p>
      </dgm:t>
    </dgm:pt>
    <dgm:pt modelId="{D9AF3665-314A-462C-A9AF-217182A7D8E8}" type="sibTrans" cxnId="{1BA91B80-F37D-48AB-BBDF-3C6CFDA59AE8}">
      <dgm:prSet/>
      <dgm:spPr/>
      <dgm:t>
        <a:bodyPr/>
        <a:lstStyle/>
        <a:p>
          <a:endParaRPr lang="en-US"/>
        </a:p>
      </dgm:t>
    </dgm:pt>
    <dgm:pt modelId="{4F1D993B-08FA-4314-977C-49B754F8C785}">
      <dgm:prSet/>
      <dgm:spPr/>
      <dgm:t>
        <a:bodyPr/>
        <a:lstStyle/>
        <a:p>
          <a:r>
            <a:rPr lang="nl-NL" b="0" i="0" dirty="0"/>
            <a:t>Selfgeldend te wees (duidelik, respekvol, selfversekerde liggaamshouding, beleefd)</a:t>
          </a:r>
          <a:endParaRPr lang="en-US" dirty="0"/>
        </a:p>
      </dgm:t>
    </dgm:pt>
    <dgm:pt modelId="{03BC024C-7AFE-4F58-BAD6-13B998C41D96}" type="parTrans" cxnId="{FCDB2D69-03B0-41B0-A1BE-FCA340BC28EB}">
      <dgm:prSet/>
      <dgm:spPr/>
      <dgm:t>
        <a:bodyPr/>
        <a:lstStyle/>
        <a:p>
          <a:endParaRPr lang="en-US"/>
        </a:p>
      </dgm:t>
    </dgm:pt>
    <dgm:pt modelId="{6AFC337B-7E34-4A50-93A9-C7406BDC50AE}" type="sibTrans" cxnId="{FCDB2D69-03B0-41B0-A1BE-FCA340BC28EB}">
      <dgm:prSet/>
      <dgm:spPr/>
      <dgm:t>
        <a:bodyPr/>
        <a:lstStyle/>
        <a:p>
          <a:endParaRPr lang="en-US"/>
        </a:p>
      </dgm:t>
    </dgm:pt>
    <dgm:pt modelId="{420C5622-E009-4217-9741-FC9F887695FA}">
      <dgm:prSet/>
      <dgm:spPr/>
      <dgm:t>
        <a:bodyPr/>
        <a:lstStyle/>
        <a:p>
          <a:r>
            <a:rPr lang="nl-NL" b="0" i="0" dirty="0"/>
            <a:t>Goeie besluite te neem (oorweeg opsies en gevolge, tree verantwoordelik op)</a:t>
          </a:r>
          <a:endParaRPr lang="en-US" dirty="0"/>
        </a:p>
      </dgm:t>
    </dgm:pt>
    <dgm:pt modelId="{D05719E8-7E9F-45AD-A155-C295D9858CB2}" type="parTrans" cxnId="{EF1B851B-4770-40F7-B9A4-835A91D90FF5}">
      <dgm:prSet/>
      <dgm:spPr/>
      <dgm:t>
        <a:bodyPr/>
        <a:lstStyle/>
        <a:p>
          <a:endParaRPr lang="en-US"/>
        </a:p>
      </dgm:t>
    </dgm:pt>
    <dgm:pt modelId="{D95BF57B-3CDA-435F-A5AB-C0E3D5A872D8}" type="sibTrans" cxnId="{EF1B851B-4770-40F7-B9A4-835A91D90FF5}">
      <dgm:prSet/>
      <dgm:spPr/>
      <dgm:t>
        <a:bodyPr/>
        <a:lstStyle/>
        <a:p>
          <a:endParaRPr lang="en-US"/>
        </a:p>
      </dgm:t>
    </dgm:pt>
    <dgm:pt modelId="{1EAFCB16-450C-467B-974E-8272D465B7B2}">
      <dgm:prSet/>
      <dgm:spPr/>
      <dgm:t>
        <a:bodyPr/>
        <a:lstStyle/>
        <a:p>
          <a:r>
            <a:rPr lang="en-GB" b="0" i="0" dirty="0" err="1"/>
            <a:t>Kommunikasievaardighede</a:t>
          </a:r>
          <a:r>
            <a:rPr lang="en-GB" b="0" i="0" dirty="0"/>
            <a:t> </a:t>
          </a:r>
          <a:r>
            <a:rPr lang="en-GB" b="0" i="0" dirty="0" err="1"/>
            <a:t>te</a:t>
          </a:r>
          <a:r>
            <a:rPr lang="en-GB" b="0" i="0" dirty="0"/>
            <a:t> </a:t>
          </a:r>
          <a:r>
            <a:rPr lang="en-GB" b="0" i="0" dirty="0" err="1"/>
            <a:t>ontwikkel</a:t>
          </a:r>
          <a:endParaRPr lang="en-US" dirty="0"/>
        </a:p>
      </dgm:t>
    </dgm:pt>
    <dgm:pt modelId="{262ACD36-6E06-468C-B2DF-B10A65487DE8}" type="parTrans" cxnId="{BC1DC39B-12DD-4587-88A7-5A9B3D2F4CB1}">
      <dgm:prSet/>
      <dgm:spPr/>
      <dgm:t>
        <a:bodyPr/>
        <a:lstStyle/>
        <a:p>
          <a:endParaRPr lang="en-US"/>
        </a:p>
      </dgm:t>
    </dgm:pt>
    <dgm:pt modelId="{B3AFCB7D-BDCD-4AB5-98DB-CFDF7D8228A0}" type="sibTrans" cxnId="{BC1DC39B-12DD-4587-88A7-5A9B3D2F4CB1}">
      <dgm:prSet/>
      <dgm:spPr/>
      <dgm:t>
        <a:bodyPr/>
        <a:lstStyle/>
        <a:p>
          <a:endParaRPr lang="en-US"/>
        </a:p>
      </dgm:t>
    </dgm:pt>
    <dgm:pt modelId="{C8F9ECE7-C9D3-4E15-A8DE-9014640AEF4C}">
      <dgm:prSet/>
      <dgm:spPr/>
      <dgm:t>
        <a:bodyPr/>
        <a:lstStyle/>
        <a:p>
          <a:r>
            <a:rPr lang="nl-NL" b="0" i="0" dirty="0"/>
            <a:t>Tydsbestuur en die nakoming van sperdatums</a:t>
          </a:r>
          <a:endParaRPr lang="en-US" dirty="0"/>
        </a:p>
      </dgm:t>
    </dgm:pt>
    <dgm:pt modelId="{2FB80B78-0BDE-46BE-AA2F-F1EC3928C3DC}" type="parTrans" cxnId="{BE1E68B2-7A33-4EAB-9834-6F1E121B81A1}">
      <dgm:prSet/>
      <dgm:spPr/>
      <dgm:t>
        <a:bodyPr/>
        <a:lstStyle/>
        <a:p>
          <a:endParaRPr lang="en-US"/>
        </a:p>
      </dgm:t>
    </dgm:pt>
    <dgm:pt modelId="{0857A063-D520-4B90-8A5C-797DFDFFD24D}" type="sibTrans" cxnId="{BE1E68B2-7A33-4EAB-9834-6F1E121B81A1}">
      <dgm:prSet/>
      <dgm:spPr/>
      <dgm:t>
        <a:bodyPr/>
        <a:lstStyle/>
        <a:p>
          <a:endParaRPr lang="en-US"/>
        </a:p>
      </dgm:t>
    </dgm:pt>
    <dgm:pt modelId="{CCEDC326-991F-4C0F-8206-632457D42E82}" type="pres">
      <dgm:prSet presAssocID="{1443A644-70E0-4EBF-9DCA-9C363EB6B22F}" presName="Name0" presStyleCnt="0">
        <dgm:presLayoutVars>
          <dgm:dir/>
          <dgm:animLvl val="lvl"/>
          <dgm:resizeHandles val="exact"/>
        </dgm:presLayoutVars>
      </dgm:prSet>
      <dgm:spPr/>
    </dgm:pt>
    <dgm:pt modelId="{DA364185-848E-4319-8A8E-67C9910BE281}" type="pres">
      <dgm:prSet presAssocID="{CEB24B8D-4589-4092-9BED-6B9084DAF658}" presName="boxAndChildren" presStyleCnt="0"/>
      <dgm:spPr/>
    </dgm:pt>
    <dgm:pt modelId="{19107DEF-83DD-4658-A393-A9F413DB5E4F}" type="pres">
      <dgm:prSet presAssocID="{CEB24B8D-4589-4092-9BED-6B9084DAF658}" presName="parentTextBox" presStyleLbl="node1" presStyleIdx="0" presStyleCnt="2"/>
      <dgm:spPr/>
    </dgm:pt>
    <dgm:pt modelId="{3C98E86B-8C6C-4ADB-A583-32F5D4DF03A3}" type="pres">
      <dgm:prSet presAssocID="{CEB24B8D-4589-4092-9BED-6B9084DAF658}" presName="entireBox" presStyleLbl="node1" presStyleIdx="0" presStyleCnt="2"/>
      <dgm:spPr/>
    </dgm:pt>
    <dgm:pt modelId="{B370B049-02F1-4187-92F7-A83F3B3EFC6F}" type="pres">
      <dgm:prSet presAssocID="{CEB24B8D-4589-4092-9BED-6B9084DAF658}" presName="descendantBox" presStyleCnt="0"/>
      <dgm:spPr/>
    </dgm:pt>
    <dgm:pt modelId="{98EC5E31-C9B9-4CC2-B528-4223BDBE4118}" type="pres">
      <dgm:prSet presAssocID="{4F1D993B-08FA-4314-977C-49B754F8C785}" presName="childTextBox" presStyleLbl="fgAccFollowNode1" presStyleIdx="0" presStyleCnt="4">
        <dgm:presLayoutVars>
          <dgm:bulletEnabled val="1"/>
        </dgm:presLayoutVars>
      </dgm:prSet>
      <dgm:spPr/>
    </dgm:pt>
    <dgm:pt modelId="{818D15CE-0B5E-471B-98A4-5C38AED94377}" type="pres">
      <dgm:prSet presAssocID="{420C5622-E009-4217-9741-FC9F887695FA}" presName="childTextBox" presStyleLbl="fgAccFollowNode1" presStyleIdx="1" presStyleCnt="4">
        <dgm:presLayoutVars>
          <dgm:bulletEnabled val="1"/>
        </dgm:presLayoutVars>
      </dgm:prSet>
      <dgm:spPr/>
    </dgm:pt>
    <dgm:pt modelId="{A80E5908-1C1E-4584-A0D4-10AE2A99216D}" type="pres">
      <dgm:prSet presAssocID="{1EAFCB16-450C-467B-974E-8272D465B7B2}" presName="childTextBox" presStyleLbl="fgAccFollowNode1" presStyleIdx="2" presStyleCnt="4">
        <dgm:presLayoutVars>
          <dgm:bulletEnabled val="1"/>
        </dgm:presLayoutVars>
      </dgm:prSet>
      <dgm:spPr/>
    </dgm:pt>
    <dgm:pt modelId="{5190FD1B-1B89-4786-A047-C6B05B3EA3DB}" type="pres">
      <dgm:prSet presAssocID="{C8F9ECE7-C9D3-4E15-A8DE-9014640AEF4C}" presName="childTextBox" presStyleLbl="fgAccFollowNode1" presStyleIdx="3" presStyleCnt="4">
        <dgm:presLayoutVars>
          <dgm:bulletEnabled val="1"/>
        </dgm:presLayoutVars>
      </dgm:prSet>
      <dgm:spPr/>
    </dgm:pt>
    <dgm:pt modelId="{524066BB-E398-4C9D-A5DF-16FDADA582C6}" type="pres">
      <dgm:prSet presAssocID="{03A265AD-EF88-4C35-A7C2-CC480214D69E}" presName="sp" presStyleCnt="0"/>
      <dgm:spPr/>
    </dgm:pt>
    <dgm:pt modelId="{5C8A9347-0F85-4F83-82AD-FA52031C1C60}" type="pres">
      <dgm:prSet presAssocID="{73BDB653-8381-4C09-BA39-B41ECFF7BA1B}" presName="arrowAndChildren" presStyleCnt="0"/>
      <dgm:spPr/>
    </dgm:pt>
    <dgm:pt modelId="{99E4C7D9-C238-4097-9227-74128D9FFB48}" type="pres">
      <dgm:prSet presAssocID="{73BDB653-8381-4C09-BA39-B41ECFF7BA1B}" presName="parentTextArrow" presStyleLbl="node1" presStyleIdx="1" presStyleCnt="2"/>
      <dgm:spPr/>
    </dgm:pt>
  </dgm:ptLst>
  <dgm:cxnLst>
    <dgm:cxn modelId="{7714130A-787D-44E3-B158-1363D9463D5E}" type="presOf" srcId="{CEB24B8D-4589-4092-9BED-6B9084DAF658}" destId="{19107DEF-83DD-4658-A393-A9F413DB5E4F}" srcOrd="0" destOrd="0" presId="urn:microsoft.com/office/officeart/2005/8/layout/process4"/>
    <dgm:cxn modelId="{EF1B851B-4770-40F7-B9A4-835A91D90FF5}" srcId="{CEB24B8D-4589-4092-9BED-6B9084DAF658}" destId="{420C5622-E009-4217-9741-FC9F887695FA}" srcOrd="1" destOrd="0" parTransId="{D05719E8-7E9F-45AD-A155-C295D9858CB2}" sibTransId="{D95BF57B-3CDA-435F-A5AB-C0E3D5A872D8}"/>
    <dgm:cxn modelId="{8A65F41D-10B8-4657-A400-3E6E1A58519B}" srcId="{1443A644-70E0-4EBF-9DCA-9C363EB6B22F}" destId="{73BDB653-8381-4C09-BA39-B41ECFF7BA1B}" srcOrd="0" destOrd="0" parTransId="{BCAEAB78-6566-4829-B3CB-01F09FD396D8}" sibTransId="{03A265AD-EF88-4C35-A7C2-CC480214D69E}"/>
    <dgm:cxn modelId="{FCDB2D69-03B0-41B0-A1BE-FCA340BC28EB}" srcId="{CEB24B8D-4589-4092-9BED-6B9084DAF658}" destId="{4F1D993B-08FA-4314-977C-49B754F8C785}" srcOrd="0" destOrd="0" parTransId="{03BC024C-7AFE-4F58-BAD6-13B998C41D96}" sibTransId="{6AFC337B-7E34-4A50-93A9-C7406BDC50AE}"/>
    <dgm:cxn modelId="{7108DD78-43DF-446E-BF62-FDEEA802F6C2}" type="presOf" srcId="{420C5622-E009-4217-9741-FC9F887695FA}" destId="{818D15CE-0B5E-471B-98A4-5C38AED94377}" srcOrd="0" destOrd="0" presId="urn:microsoft.com/office/officeart/2005/8/layout/process4"/>
    <dgm:cxn modelId="{1BA91B80-F37D-48AB-BBDF-3C6CFDA59AE8}" srcId="{1443A644-70E0-4EBF-9DCA-9C363EB6B22F}" destId="{CEB24B8D-4589-4092-9BED-6B9084DAF658}" srcOrd="1" destOrd="0" parTransId="{268254D9-A100-4F34-967F-C6A6963823EA}" sibTransId="{D9AF3665-314A-462C-A9AF-217182A7D8E8}"/>
    <dgm:cxn modelId="{06EDC98E-9072-436F-B52A-1F479EBCDFD8}" type="presOf" srcId="{CEB24B8D-4589-4092-9BED-6B9084DAF658}" destId="{3C98E86B-8C6C-4ADB-A583-32F5D4DF03A3}" srcOrd="1" destOrd="0" presId="urn:microsoft.com/office/officeart/2005/8/layout/process4"/>
    <dgm:cxn modelId="{BC1DC39B-12DD-4587-88A7-5A9B3D2F4CB1}" srcId="{CEB24B8D-4589-4092-9BED-6B9084DAF658}" destId="{1EAFCB16-450C-467B-974E-8272D465B7B2}" srcOrd="2" destOrd="0" parTransId="{262ACD36-6E06-468C-B2DF-B10A65487DE8}" sibTransId="{B3AFCB7D-BDCD-4AB5-98DB-CFDF7D8228A0}"/>
    <dgm:cxn modelId="{C8A2CAA7-24A6-4653-A4AC-D3D4389C9AB9}" type="presOf" srcId="{1EAFCB16-450C-467B-974E-8272D465B7B2}" destId="{A80E5908-1C1E-4584-A0D4-10AE2A99216D}" srcOrd="0" destOrd="0" presId="urn:microsoft.com/office/officeart/2005/8/layout/process4"/>
    <dgm:cxn modelId="{9A50DFAE-904A-42CD-8623-EB2B5DADDD38}" type="presOf" srcId="{73BDB653-8381-4C09-BA39-B41ECFF7BA1B}" destId="{99E4C7D9-C238-4097-9227-74128D9FFB48}" srcOrd="0" destOrd="0" presId="urn:microsoft.com/office/officeart/2005/8/layout/process4"/>
    <dgm:cxn modelId="{BE1E68B2-7A33-4EAB-9834-6F1E121B81A1}" srcId="{CEB24B8D-4589-4092-9BED-6B9084DAF658}" destId="{C8F9ECE7-C9D3-4E15-A8DE-9014640AEF4C}" srcOrd="3" destOrd="0" parTransId="{2FB80B78-0BDE-46BE-AA2F-F1EC3928C3DC}" sibTransId="{0857A063-D520-4B90-8A5C-797DFDFFD24D}"/>
    <dgm:cxn modelId="{F2D458B6-B4B7-4B55-8CE6-2EA7F08DABD7}" type="presOf" srcId="{C8F9ECE7-C9D3-4E15-A8DE-9014640AEF4C}" destId="{5190FD1B-1B89-4786-A047-C6B05B3EA3DB}" srcOrd="0" destOrd="0" presId="urn:microsoft.com/office/officeart/2005/8/layout/process4"/>
    <dgm:cxn modelId="{9F5DA9D6-898F-4A69-AA7B-7749A093DBB2}" type="presOf" srcId="{4F1D993B-08FA-4314-977C-49B754F8C785}" destId="{98EC5E31-C9B9-4CC2-B528-4223BDBE4118}" srcOrd="0" destOrd="0" presId="urn:microsoft.com/office/officeart/2005/8/layout/process4"/>
    <dgm:cxn modelId="{144583E0-6FFF-4510-95BB-1ECF7FAC1BE8}" type="presOf" srcId="{1443A644-70E0-4EBF-9DCA-9C363EB6B22F}" destId="{CCEDC326-991F-4C0F-8206-632457D42E82}" srcOrd="0" destOrd="0" presId="urn:microsoft.com/office/officeart/2005/8/layout/process4"/>
    <dgm:cxn modelId="{35BC71CA-410B-4ABC-B3B5-411FB13011A6}" type="presParOf" srcId="{CCEDC326-991F-4C0F-8206-632457D42E82}" destId="{DA364185-848E-4319-8A8E-67C9910BE281}" srcOrd="0" destOrd="0" presId="urn:microsoft.com/office/officeart/2005/8/layout/process4"/>
    <dgm:cxn modelId="{5B40FE11-7727-4243-95BD-94911AB3E84B}" type="presParOf" srcId="{DA364185-848E-4319-8A8E-67C9910BE281}" destId="{19107DEF-83DD-4658-A393-A9F413DB5E4F}" srcOrd="0" destOrd="0" presId="urn:microsoft.com/office/officeart/2005/8/layout/process4"/>
    <dgm:cxn modelId="{15FD249C-A3C3-475A-9030-54BF6DD15569}" type="presParOf" srcId="{DA364185-848E-4319-8A8E-67C9910BE281}" destId="{3C98E86B-8C6C-4ADB-A583-32F5D4DF03A3}" srcOrd="1" destOrd="0" presId="urn:microsoft.com/office/officeart/2005/8/layout/process4"/>
    <dgm:cxn modelId="{2DB2D9FD-703D-41AA-8F4C-110017E92107}" type="presParOf" srcId="{DA364185-848E-4319-8A8E-67C9910BE281}" destId="{B370B049-02F1-4187-92F7-A83F3B3EFC6F}" srcOrd="2" destOrd="0" presId="urn:microsoft.com/office/officeart/2005/8/layout/process4"/>
    <dgm:cxn modelId="{A2F876FE-4B9E-4C3E-8703-844FBD4635E5}" type="presParOf" srcId="{B370B049-02F1-4187-92F7-A83F3B3EFC6F}" destId="{98EC5E31-C9B9-4CC2-B528-4223BDBE4118}" srcOrd="0" destOrd="0" presId="urn:microsoft.com/office/officeart/2005/8/layout/process4"/>
    <dgm:cxn modelId="{CEB3DC6F-C76C-43AF-96C3-FB0A4E3C1AA9}" type="presParOf" srcId="{B370B049-02F1-4187-92F7-A83F3B3EFC6F}" destId="{818D15CE-0B5E-471B-98A4-5C38AED94377}" srcOrd="1" destOrd="0" presId="urn:microsoft.com/office/officeart/2005/8/layout/process4"/>
    <dgm:cxn modelId="{24B4101F-4392-4E6B-A373-CE012F0E8C9B}" type="presParOf" srcId="{B370B049-02F1-4187-92F7-A83F3B3EFC6F}" destId="{A80E5908-1C1E-4584-A0D4-10AE2A99216D}" srcOrd="2" destOrd="0" presId="urn:microsoft.com/office/officeart/2005/8/layout/process4"/>
    <dgm:cxn modelId="{56827EC6-2D0C-4C97-9B29-FBE791B29A2C}" type="presParOf" srcId="{B370B049-02F1-4187-92F7-A83F3B3EFC6F}" destId="{5190FD1B-1B89-4786-A047-C6B05B3EA3DB}" srcOrd="3" destOrd="0" presId="urn:microsoft.com/office/officeart/2005/8/layout/process4"/>
    <dgm:cxn modelId="{CF7434B7-461C-4BB3-B66A-FB56A29C47F9}" type="presParOf" srcId="{CCEDC326-991F-4C0F-8206-632457D42E82}" destId="{524066BB-E398-4C9D-A5DF-16FDADA582C6}" srcOrd="1" destOrd="0" presId="urn:microsoft.com/office/officeart/2005/8/layout/process4"/>
    <dgm:cxn modelId="{72E48E0A-9C96-4812-9B34-698E6A30E3FB}" type="presParOf" srcId="{CCEDC326-991F-4C0F-8206-632457D42E82}" destId="{5C8A9347-0F85-4F83-82AD-FA52031C1C60}" srcOrd="2" destOrd="0" presId="urn:microsoft.com/office/officeart/2005/8/layout/process4"/>
    <dgm:cxn modelId="{C1EC3C4B-DCF3-4E06-9602-BAF39666F883}" type="presParOf" srcId="{5C8A9347-0F85-4F83-82AD-FA52031C1C60}" destId="{99E4C7D9-C238-4097-9227-74128D9FFB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6988BE-1256-4575-B2F1-E6FD538E91A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BF408D9-E5CE-4F8E-A662-8896C54E5DA3}">
      <dgm:prSet/>
      <dgm:spPr/>
      <dgm:t>
        <a:bodyPr/>
        <a:lstStyle/>
        <a:p>
          <a:pPr>
            <a:lnSpc>
              <a:spcPct val="100000"/>
            </a:lnSpc>
          </a:pPr>
          <a:r>
            <a:rPr lang="nl-NL" dirty="0">
              <a:latin typeface="Calibri" panose="020F0502020204030204" pitchFamily="34" charset="0"/>
              <a:ea typeface="Calibri" panose="020F0502020204030204" pitchFamily="34" charset="0"/>
              <a:cs typeface="Calibri" panose="020F0502020204030204" pitchFamily="34" charset="0"/>
            </a:rPr>
            <a:t>Ondersteun ander deur hul pogings te erken en prestasies te vier.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5908E094-9A2A-4A4E-B9E0-6248409AE92D}" type="parTrans" cxnId="{19228BD4-3C8E-4159-B301-2283D20B08A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CDB2F3D-BF79-4BEB-8C41-F2A4EB484C55}" type="sibTrans" cxnId="{19228BD4-3C8E-4159-B301-2283D20B08A4}">
      <dgm:prSet/>
      <dgm:spPr/>
      <dgm:t>
        <a:bodyPr/>
        <a:lstStyle/>
        <a:p>
          <a:pPr>
            <a:lnSpc>
              <a:spcPct val="100000"/>
            </a:lnSpc>
          </a:pPr>
          <a:endParaRPr lang="en-US">
            <a:latin typeface="Calibri" panose="020F0502020204030204" pitchFamily="34" charset="0"/>
            <a:ea typeface="Calibri" panose="020F0502020204030204" pitchFamily="34" charset="0"/>
            <a:cs typeface="Calibri" panose="020F0502020204030204" pitchFamily="34" charset="0"/>
          </a:endParaRPr>
        </a:p>
      </dgm:t>
    </dgm:pt>
    <dgm:pt modelId="{990847D6-7AD9-4D7B-9378-5C06BD2CBA36}">
      <dgm:prSet/>
      <dgm:spPr/>
      <dgm:t>
        <a:bodyPr/>
        <a:lstStyle/>
        <a:p>
          <a:pPr>
            <a:lnSpc>
              <a:spcPct val="100000"/>
            </a:lnSpc>
          </a:pPr>
          <a:r>
            <a:rPr lang="nl-NL" dirty="0">
              <a:latin typeface="Calibri" panose="020F0502020204030204" pitchFamily="34" charset="0"/>
              <a:ea typeface="Calibri" panose="020F0502020204030204" pitchFamily="34" charset="0"/>
              <a:cs typeface="Calibri" panose="020F0502020204030204" pitchFamily="34" charset="0"/>
            </a:rPr>
            <a:t>Luister sonder oordeel en respekteer verskille</a:t>
          </a:r>
          <a:r>
            <a:rPr lang="en-GB" dirty="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7EF266A6-4210-4E12-AF0C-22BCFA5FBDDD}" type="parTrans" cxnId="{7A131E8D-6E74-4159-9460-635CCC69315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2D05D7F-0C95-47F2-9B28-B76786959E2C}" type="sibTrans" cxnId="{7A131E8D-6E74-4159-9460-635CCC693154}">
      <dgm:prSet/>
      <dgm:spPr/>
      <dgm:t>
        <a:bodyPr/>
        <a:lstStyle/>
        <a:p>
          <a:pPr>
            <a:lnSpc>
              <a:spcPct val="100000"/>
            </a:lnSpc>
          </a:pPr>
          <a:endParaRPr lang="en-US">
            <a:latin typeface="Calibri" panose="020F0502020204030204" pitchFamily="34" charset="0"/>
            <a:ea typeface="Calibri" panose="020F0502020204030204" pitchFamily="34" charset="0"/>
            <a:cs typeface="Calibri" panose="020F0502020204030204" pitchFamily="34" charset="0"/>
          </a:endParaRPr>
        </a:p>
      </dgm:t>
    </dgm:pt>
    <dgm:pt modelId="{98BBD13E-6A40-4CB4-B67A-AA10858F41C1}">
      <dgm:prSet/>
      <dgm:spPr/>
      <dgm:t>
        <a:bodyPr/>
        <a:lstStyle/>
        <a:p>
          <a:pPr>
            <a:lnSpc>
              <a:spcPct val="100000"/>
            </a:lnSpc>
          </a:pPr>
          <a:r>
            <a:rPr lang="nl-NL" dirty="0">
              <a:latin typeface="Calibri" panose="020F0502020204030204" pitchFamily="34" charset="0"/>
              <a:ea typeface="Calibri" panose="020F0502020204030204" pitchFamily="34" charset="0"/>
              <a:cs typeface="Calibri" panose="020F0502020204030204" pitchFamily="34" charset="0"/>
            </a:rPr>
            <a:t>Vertrou in ander se vermoëns om 'n veilige omgewing te skep.</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558965DF-26B2-4D87-A407-4715D19D7D35}" type="parTrans" cxnId="{674CF8AD-5237-4E2E-BD17-7882B2DE18A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5C05A82-7C45-4221-988D-42D246EB003B}" type="sibTrans" cxnId="{674CF8AD-5237-4E2E-BD17-7882B2DE18A1}">
      <dgm:prSet/>
      <dgm:spPr/>
      <dgm:t>
        <a:bodyPr/>
        <a:lstStyle/>
        <a:p>
          <a:pPr>
            <a:lnSpc>
              <a:spcPct val="100000"/>
            </a:lnSpc>
          </a:pPr>
          <a:endParaRPr lang="en-US">
            <a:latin typeface="Calibri" panose="020F0502020204030204" pitchFamily="34" charset="0"/>
            <a:ea typeface="Calibri" panose="020F0502020204030204" pitchFamily="34" charset="0"/>
            <a:cs typeface="Calibri" panose="020F0502020204030204" pitchFamily="34" charset="0"/>
          </a:endParaRPr>
        </a:p>
      </dgm:t>
    </dgm:pt>
    <dgm:pt modelId="{1E3CD5E5-F2F9-4105-A5E6-7EC631A9DD8E}">
      <dgm:prSet/>
      <dgm:spPr/>
      <dgm:t>
        <a:bodyPr/>
        <a:lstStyle/>
        <a:p>
          <a:pPr>
            <a:lnSpc>
              <a:spcPct val="100000"/>
            </a:lnSpc>
          </a:pPr>
          <a:r>
            <a:rPr lang="nl-NL" dirty="0">
              <a:latin typeface="Calibri" panose="020F0502020204030204" pitchFamily="34" charset="0"/>
              <a:ea typeface="Calibri" panose="020F0502020204030204" pitchFamily="34" charset="0"/>
              <a:cs typeface="Calibri" panose="020F0502020204030204" pitchFamily="34" charset="0"/>
            </a:rPr>
            <a:t>Sluit aan by gemeenskapsorganisasies om spanwerk en samehorigheid te bevorder.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A4268B23-FD26-46C5-A0DA-0899BD6A3CAD}" type="parTrans" cxnId="{65F4AD00-BE85-4A29-BB8B-AEF22B508EB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BBB8C2A-444D-40ED-BAAA-D6B863AF4DC5}" type="sibTrans" cxnId="{65F4AD00-BE85-4A29-BB8B-AEF22B508EB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60EACDC-6E67-498D-8CC2-AA234010A40D}" type="pres">
      <dgm:prSet presAssocID="{C76988BE-1256-4575-B2F1-E6FD538E91AD}" presName="root" presStyleCnt="0">
        <dgm:presLayoutVars>
          <dgm:dir/>
          <dgm:resizeHandles val="exact"/>
        </dgm:presLayoutVars>
      </dgm:prSet>
      <dgm:spPr/>
    </dgm:pt>
    <dgm:pt modelId="{2505BE45-F48B-4532-8718-3AACA689118E}" type="pres">
      <dgm:prSet presAssocID="{C76988BE-1256-4575-B2F1-E6FD538E91AD}" presName="container" presStyleCnt="0">
        <dgm:presLayoutVars>
          <dgm:dir/>
          <dgm:resizeHandles val="exact"/>
        </dgm:presLayoutVars>
      </dgm:prSet>
      <dgm:spPr/>
    </dgm:pt>
    <dgm:pt modelId="{5FCF752B-9D21-4352-B38A-493F51D8B344}" type="pres">
      <dgm:prSet presAssocID="{DBF408D9-E5CE-4F8E-A662-8896C54E5DA3}" presName="compNode" presStyleCnt="0"/>
      <dgm:spPr/>
    </dgm:pt>
    <dgm:pt modelId="{6BE303F3-4508-4594-8686-374DFC2B192B}" type="pres">
      <dgm:prSet presAssocID="{DBF408D9-E5CE-4F8E-A662-8896C54E5DA3}" presName="iconBgRect" presStyleLbl="bgShp" presStyleIdx="0" presStyleCnt="4"/>
      <dgm:spPr/>
    </dgm:pt>
    <dgm:pt modelId="{77B23946-46B5-4ED5-AE95-4AC4C84C6360}" type="pres">
      <dgm:prSet presAssocID="{DBF408D9-E5CE-4F8E-A662-8896C54E5DA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73AB9F1A-E964-4C05-8605-E74C60D72E31}" type="pres">
      <dgm:prSet presAssocID="{DBF408D9-E5CE-4F8E-A662-8896C54E5DA3}" presName="spaceRect" presStyleCnt="0"/>
      <dgm:spPr/>
    </dgm:pt>
    <dgm:pt modelId="{3A5A13FE-D774-4225-859E-660B0DED9906}" type="pres">
      <dgm:prSet presAssocID="{DBF408D9-E5CE-4F8E-A662-8896C54E5DA3}" presName="textRect" presStyleLbl="revTx" presStyleIdx="0" presStyleCnt="4">
        <dgm:presLayoutVars>
          <dgm:chMax val="1"/>
          <dgm:chPref val="1"/>
        </dgm:presLayoutVars>
      </dgm:prSet>
      <dgm:spPr/>
    </dgm:pt>
    <dgm:pt modelId="{0F98431A-0F4B-430A-B5F8-11159DADE25D}" type="pres">
      <dgm:prSet presAssocID="{8CDB2F3D-BF79-4BEB-8C41-F2A4EB484C55}" presName="sibTrans" presStyleLbl="sibTrans2D1" presStyleIdx="0" presStyleCnt="0"/>
      <dgm:spPr/>
    </dgm:pt>
    <dgm:pt modelId="{22602711-C9FD-4EFF-A098-11009889A49F}" type="pres">
      <dgm:prSet presAssocID="{990847D6-7AD9-4D7B-9378-5C06BD2CBA36}" presName="compNode" presStyleCnt="0"/>
      <dgm:spPr/>
    </dgm:pt>
    <dgm:pt modelId="{87D64B62-13A8-4884-B18A-39FAD82A5400}" type="pres">
      <dgm:prSet presAssocID="{990847D6-7AD9-4D7B-9378-5C06BD2CBA36}" presName="iconBgRect" presStyleLbl="bgShp" presStyleIdx="1" presStyleCnt="4"/>
      <dgm:spPr/>
    </dgm:pt>
    <dgm:pt modelId="{0AB85E62-39E5-4D69-BFA0-E627505DE88C}" type="pres">
      <dgm:prSet presAssocID="{990847D6-7AD9-4D7B-9378-5C06BD2CBA3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af"/>
        </a:ext>
      </dgm:extLst>
    </dgm:pt>
    <dgm:pt modelId="{4B8B48FD-4D00-4CCE-B10F-0949EA77986D}" type="pres">
      <dgm:prSet presAssocID="{990847D6-7AD9-4D7B-9378-5C06BD2CBA36}" presName="spaceRect" presStyleCnt="0"/>
      <dgm:spPr/>
    </dgm:pt>
    <dgm:pt modelId="{3F556474-1D57-4224-B993-DCA1FF798018}" type="pres">
      <dgm:prSet presAssocID="{990847D6-7AD9-4D7B-9378-5C06BD2CBA36}" presName="textRect" presStyleLbl="revTx" presStyleIdx="1" presStyleCnt="4">
        <dgm:presLayoutVars>
          <dgm:chMax val="1"/>
          <dgm:chPref val="1"/>
        </dgm:presLayoutVars>
      </dgm:prSet>
      <dgm:spPr/>
    </dgm:pt>
    <dgm:pt modelId="{24067944-6E8B-4D2E-81F7-89B9579021C7}" type="pres">
      <dgm:prSet presAssocID="{02D05D7F-0C95-47F2-9B28-B76786959E2C}" presName="sibTrans" presStyleLbl="sibTrans2D1" presStyleIdx="0" presStyleCnt="0"/>
      <dgm:spPr/>
    </dgm:pt>
    <dgm:pt modelId="{8944C95B-CA02-417F-9A66-9224DD7321DC}" type="pres">
      <dgm:prSet presAssocID="{98BBD13E-6A40-4CB4-B67A-AA10858F41C1}" presName="compNode" presStyleCnt="0"/>
      <dgm:spPr/>
    </dgm:pt>
    <dgm:pt modelId="{D85D5000-33D2-48A5-9BDF-36090487B5A4}" type="pres">
      <dgm:prSet presAssocID="{98BBD13E-6A40-4CB4-B67A-AA10858F41C1}" presName="iconBgRect" presStyleLbl="bgShp" presStyleIdx="2" presStyleCnt="4"/>
      <dgm:spPr/>
    </dgm:pt>
    <dgm:pt modelId="{2A0FD825-798D-4F66-8046-ADA4DF316020}" type="pres">
      <dgm:prSet presAssocID="{98BBD13E-6A40-4CB4-B67A-AA10858F41C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ustomer Review"/>
        </a:ext>
      </dgm:extLst>
    </dgm:pt>
    <dgm:pt modelId="{B790F373-3726-4BA2-A2B7-8BBA611D0541}" type="pres">
      <dgm:prSet presAssocID="{98BBD13E-6A40-4CB4-B67A-AA10858F41C1}" presName="spaceRect" presStyleCnt="0"/>
      <dgm:spPr/>
    </dgm:pt>
    <dgm:pt modelId="{2DEB0237-BD54-40FC-B190-8B111215580F}" type="pres">
      <dgm:prSet presAssocID="{98BBD13E-6A40-4CB4-B67A-AA10858F41C1}" presName="textRect" presStyleLbl="revTx" presStyleIdx="2" presStyleCnt="4">
        <dgm:presLayoutVars>
          <dgm:chMax val="1"/>
          <dgm:chPref val="1"/>
        </dgm:presLayoutVars>
      </dgm:prSet>
      <dgm:spPr/>
    </dgm:pt>
    <dgm:pt modelId="{CF0FA21D-A5E6-482C-8B0C-08CBC201CB2C}" type="pres">
      <dgm:prSet presAssocID="{E5C05A82-7C45-4221-988D-42D246EB003B}" presName="sibTrans" presStyleLbl="sibTrans2D1" presStyleIdx="0" presStyleCnt="0"/>
      <dgm:spPr/>
    </dgm:pt>
    <dgm:pt modelId="{113631A5-4F29-41A6-BA9F-2F0BBDD370DB}" type="pres">
      <dgm:prSet presAssocID="{1E3CD5E5-F2F9-4105-A5E6-7EC631A9DD8E}" presName="compNode" presStyleCnt="0"/>
      <dgm:spPr/>
    </dgm:pt>
    <dgm:pt modelId="{C2E4C935-79F5-4BB8-A525-F104A2CBD82F}" type="pres">
      <dgm:prSet presAssocID="{1E3CD5E5-F2F9-4105-A5E6-7EC631A9DD8E}" presName="iconBgRect" presStyleLbl="bgShp" presStyleIdx="3" presStyleCnt="4"/>
      <dgm:spPr/>
    </dgm:pt>
    <dgm:pt modelId="{BA3B1A1B-1005-4728-A49E-5B339D50443C}" type="pres">
      <dgm:prSet presAssocID="{1E3CD5E5-F2F9-4105-A5E6-7EC631A9DD8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CB0AAB6A-0CA8-4235-88AC-827CEEE15CEA}" type="pres">
      <dgm:prSet presAssocID="{1E3CD5E5-F2F9-4105-A5E6-7EC631A9DD8E}" presName="spaceRect" presStyleCnt="0"/>
      <dgm:spPr/>
    </dgm:pt>
    <dgm:pt modelId="{71BED98D-FBB4-4B97-8E48-1F4C8E19DEA6}" type="pres">
      <dgm:prSet presAssocID="{1E3CD5E5-F2F9-4105-A5E6-7EC631A9DD8E}" presName="textRect" presStyleLbl="revTx" presStyleIdx="3" presStyleCnt="4">
        <dgm:presLayoutVars>
          <dgm:chMax val="1"/>
          <dgm:chPref val="1"/>
        </dgm:presLayoutVars>
      </dgm:prSet>
      <dgm:spPr/>
    </dgm:pt>
  </dgm:ptLst>
  <dgm:cxnLst>
    <dgm:cxn modelId="{65F4AD00-BE85-4A29-BB8B-AEF22B508EB0}" srcId="{C76988BE-1256-4575-B2F1-E6FD538E91AD}" destId="{1E3CD5E5-F2F9-4105-A5E6-7EC631A9DD8E}" srcOrd="3" destOrd="0" parTransId="{A4268B23-FD26-46C5-A0DA-0899BD6A3CAD}" sibTransId="{EBBB8C2A-444D-40ED-BAAA-D6B863AF4DC5}"/>
    <dgm:cxn modelId="{67B27701-0A36-4070-8F4F-3EA367F24BD5}" type="presOf" srcId="{8CDB2F3D-BF79-4BEB-8C41-F2A4EB484C55}" destId="{0F98431A-0F4B-430A-B5F8-11159DADE25D}" srcOrd="0" destOrd="0" presId="urn:microsoft.com/office/officeart/2018/2/layout/IconCircleList"/>
    <dgm:cxn modelId="{94AE9F5B-8642-4559-B9E6-7FD3B559E7AE}" type="presOf" srcId="{02D05D7F-0C95-47F2-9B28-B76786959E2C}" destId="{24067944-6E8B-4D2E-81F7-89B9579021C7}" srcOrd="0" destOrd="0" presId="urn:microsoft.com/office/officeart/2018/2/layout/IconCircleList"/>
    <dgm:cxn modelId="{7A131E8D-6E74-4159-9460-635CCC693154}" srcId="{C76988BE-1256-4575-B2F1-E6FD538E91AD}" destId="{990847D6-7AD9-4D7B-9378-5C06BD2CBA36}" srcOrd="1" destOrd="0" parTransId="{7EF266A6-4210-4E12-AF0C-22BCFA5FBDDD}" sibTransId="{02D05D7F-0C95-47F2-9B28-B76786959E2C}"/>
    <dgm:cxn modelId="{7C2A368D-8C0C-4469-B105-1886F08A8A01}" type="presOf" srcId="{DBF408D9-E5CE-4F8E-A662-8896C54E5DA3}" destId="{3A5A13FE-D774-4225-859E-660B0DED9906}" srcOrd="0" destOrd="0" presId="urn:microsoft.com/office/officeart/2018/2/layout/IconCircleList"/>
    <dgm:cxn modelId="{880702A9-37B7-4514-85CA-23D1904AE89C}" type="presOf" srcId="{98BBD13E-6A40-4CB4-B67A-AA10858F41C1}" destId="{2DEB0237-BD54-40FC-B190-8B111215580F}" srcOrd="0" destOrd="0" presId="urn:microsoft.com/office/officeart/2018/2/layout/IconCircleList"/>
    <dgm:cxn modelId="{70C110AA-F6B6-48B8-97B0-47F5DD9E3C23}" type="presOf" srcId="{E5C05A82-7C45-4221-988D-42D246EB003B}" destId="{CF0FA21D-A5E6-482C-8B0C-08CBC201CB2C}" srcOrd="0" destOrd="0" presId="urn:microsoft.com/office/officeart/2018/2/layout/IconCircleList"/>
    <dgm:cxn modelId="{674CF8AD-5237-4E2E-BD17-7882B2DE18A1}" srcId="{C76988BE-1256-4575-B2F1-E6FD538E91AD}" destId="{98BBD13E-6A40-4CB4-B67A-AA10858F41C1}" srcOrd="2" destOrd="0" parTransId="{558965DF-26B2-4D87-A407-4715D19D7D35}" sibTransId="{E5C05A82-7C45-4221-988D-42D246EB003B}"/>
    <dgm:cxn modelId="{783EBAB7-B7FD-4232-8583-135A35D96F0E}" type="presOf" srcId="{1E3CD5E5-F2F9-4105-A5E6-7EC631A9DD8E}" destId="{71BED98D-FBB4-4B97-8E48-1F4C8E19DEA6}" srcOrd="0" destOrd="0" presId="urn:microsoft.com/office/officeart/2018/2/layout/IconCircleList"/>
    <dgm:cxn modelId="{931141CA-74BC-4C35-8728-A9D7FF478323}" type="presOf" srcId="{C76988BE-1256-4575-B2F1-E6FD538E91AD}" destId="{960EACDC-6E67-498D-8CC2-AA234010A40D}" srcOrd="0" destOrd="0" presId="urn:microsoft.com/office/officeart/2018/2/layout/IconCircleList"/>
    <dgm:cxn modelId="{19228BD4-3C8E-4159-B301-2283D20B08A4}" srcId="{C76988BE-1256-4575-B2F1-E6FD538E91AD}" destId="{DBF408D9-E5CE-4F8E-A662-8896C54E5DA3}" srcOrd="0" destOrd="0" parTransId="{5908E094-9A2A-4A4E-B9E0-6248409AE92D}" sibTransId="{8CDB2F3D-BF79-4BEB-8C41-F2A4EB484C55}"/>
    <dgm:cxn modelId="{BC0382E9-DDDE-4D89-908E-D4D4C2D4A054}" type="presOf" srcId="{990847D6-7AD9-4D7B-9378-5C06BD2CBA36}" destId="{3F556474-1D57-4224-B993-DCA1FF798018}" srcOrd="0" destOrd="0" presId="urn:microsoft.com/office/officeart/2018/2/layout/IconCircleList"/>
    <dgm:cxn modelId="{0DA08823-1FC8-49CB-8FDB-57011A2871DD}" type="presParOf" srcId="{960EACDC-6E67-498D-8CC2-AA234010A40D}" destId="{2505BE45-F48B-4532-8718-3AACA689118E}" srcOrd="0" destOrd="0" presId="urn:microsoft.com/office/officeart/2018/2/layout/IconCircleList"/>
    <dgm:cxn modelId="{D6E21FED-50DB-4F28-BB0C-24985CD69332}" type="presParOf" srcId="{2505BE45-F48B-4532-8718-3AACA689118E}" destId="{5FCF752B-9D21-4352-B38A-493F51D8B344}" srcOrd="0" destOrd="0" presId="urn:microsoft.com/office/officeart/2018/2/layout/IconCircleList"/>
    <dgm:cxn modelId="{5249FC35-45C2-44AA-9B20-64E6B57364C0}" type="presParOf" srcId="{5FCF752B-9D21-4352-B38A-493F51D8B344}" destId="{6BE303F3-4508-4594-8686-374DFC2B192B}" srcOrd="0" destOrd="0" presId="urn:microsoft.com/office/officeart/2018/2/layout/IconCircleList"/>
    <dgm:cxn modelId="{A105ED7C-751A-4BD3-9182-AB8EDC29F5C8}" type="presParOf" srcId="{5FCF752B-9D21-4352-B38A-493F51D8B344}" destId="{77B23946-46B5-4ED5-AE95-4AC4C84C6360}" srcOrd="1" destOrd="0" presId="urn:microsoft.com/office/officeart/2018/2/layout/IconCircleList"/>
    <dgm:cxn modelId="{9B82CD26-812A-4CE3-9D48-7EF5F67A6BC0}" type="presParOf" srcId="{5FCF752B-9D21-4352-B38A-493F51D8B344}" destId="{73AB9F1A-E964-4C05-8605-E74C60D72E31}" srcOrd="2" destOrd="0" presId="urn:microsoft.com/office/officeart/2018/2/layout/IconCircleList"/>
    <dgm:cxn modelId="{9EC2C369-3E05-4170-BADF-2F5E5E55C529}" type="presParOf" srcId="{5FCF752B-9D21-4352-B38A-493F51D8B344}" destId="{3A5A13FE-D774-4225-859E-660B0DED9906}" srcOrd="3" destOrd="0" presId="urn:microsoft.com/office/officeart/2018/2/layout/IconCircleList"/>
    <dgm:cxn modelId="{81EC4CFA-067C-4313-A7E0-DDAEF4C1D5A0}" type="presParOf" srcId="{2505BE45-F48B-4532-8718-3AACA689118E}" destId="{0F98431A-0F4B-430A-B5F8-11159DADE25D}" srcOrd="1" destOrd="0" presId="urn:microsoft.com/office/officeart/2018/2/layout/IconCircleList"/>
    <dgm:cxn modelId="{DAD4B5B1-413E-4C4E-ADAC-002AC6377DAA}" type="presParOf" srcId="{2505BE45-F48B-4532-8718-3AACA689118E}" destId="{22602711-C9FD-4EFF-A098-11009889A49F}" srcOrd="2" destOrd="0" presId="urn:microsoft.com/office/officeart/2018/2/layout/IconCircleList"/>
    <dgm:cxn modelId="{969E4A40-B3A8-4D4E-ACFD-784EC15F11BD}" type="presParOf" srcId="{22602711-C9FD-4EFF-A098-11009889A49F}" destId="{87D64B62-13A8-4884-B18A-39FAD82A5400}" srcOrd="0" destOrd="0" presId="urn:microsoft.com/office/officeart/2018/2/layout/IconCircleList"/>
    <dgm:cxn modelId="{E0F1F268-9C8D-4BC8-9B1B-822539391B9C}" type="presParOf" srcId="{22602711-C9FD-4EFF-A098-11009889A49F}" destId="{0AB85E62-39E5-4D69-BFA0-E627505DE88C}" srcOrd="1" destOrd="0" presId="urn:microsoft.com/office/officeart/2018/2/layout/IconCircleList"/>
    <dgm:cxn modelId="{6E7B57E5-C57D-42A8-9D08-287553B26AB1}" type="presParOf" srcId="{22602711-C9FD-4EFF-A098-11009889A49F}" destId="{4B8B48FD-4D00-4CCE-B10F-0949EA77986D}" srcOrd="2" destOrd="0" presId="urn:microsoft.com/office/officeart/2018/2/layout/IconCircleList"/>
    <dgm:cxn modelId="{14ABFB9B-29EF-4C10-B480-76BF56FA8749}" type="presParOf" srcId="{22602711-C9FD-4EFF-A098-11009889A49F}" destId="{3F556474-1D57-4224-B993-DCA1FF798018}" srcOrd="3" destOrd="0" presId="urn:microsoft.com/office/officeart/2018/2/layout/IconCircleList"/>
    <dgm:cxn modelId="{AC0316F9-1723-40A0-8DD3-0EC43C750759}" type="presParOf" srcId="{2505BE45-F48B-4532-8718-3AACA689118E}" destId="{24067944-6E8B-4D2E-81F7-89B9579021C7}" srcOrd="3" destOrd="0" presId="urn:microsoft.com/office/officeart/2018/2/layout/IconCircleList"/>
    <dgm:cxn modelId="{D8FEE734-B52A-40B8-BE57-8FB95A502584}" type="presParOf" srcId="{2505BE45-F48B-4532-8718-3AACA689118E}" destId="{8944C95B-CA02-417F-9A66-9224DD7321DC}" srcOrd="4" destOrd="0" presId="urn:microsoft.com/office/officeart/2018/2/layout/IconCircleList"/>
    <dgm:cxn modelId="{67A51F8A-ED5D-43F5-A20B-EDAA022FBEAC}" type="presParOf" srcId="{8944C95B-CA02-417F-9A66-9224DD7321DC}" destId="{D85D5000-33D2-48A5-9BDF-36090487B5A4}" srcOrd="0" destOrd="0" presId="urn:microsoft.com/office/officeart/2018/2/layout/IconCircleList"/>
    <dgm:cxn modelId="{6EB58302-8F70-4452-ACA5-45F84892916F}" type="presParOf" srcId="{8944C95B-CA02-417F-9A66-9224DD7321DC}" destId="{2A0FD825-798D-4F66-8046-ADA4DF316020}" srcOrd="1" destOrd="0" presId="urn:microsoft.com/office/officeart/2018/2/layout/IconCircleList"/>
    <dgm:cxn modelId="{22B28D83-6B0F-4E5A-B047-5911D69207C4}" type="presParOf" srcId="{8944C95B-CA02-417F-9A66-9224DD7321DC}" destId="{B790F373-3726-4BA2-A2B7-8BBA611D0541}" srcOrd="2" destOrd="0" presId="urn:microsoft.com/office/officeart/2018/2/layout/IconCircleList"/>
    <dgm:cxn modelId="{5DFF63CD-BA64-4442-BDA7-960923516620}" type="presParOf" srcId="{8944C95B-CA02-417F-9A66-9224DD7321DC}" destId="{2DEB0237-BD54-40FC-B190-8B111215580F}" srcOrd="3" destOrd="0" presId="urn:microsoft.com/office/officeart/2018/2/layout/IconCircleList"/>
    <dgm:cxn modelId="{D23197B2-F827-4D3C-A27B-562F6AD55119}" type="presParOf" srcId="{2505BE45-F48B-4532-8718-3AACA689118E}" destId="{CF0FA21D-A5E6-482C-8B0C-08CBC201CB2C}" srcOrd="5" destOrd="0" presId="urn:microsoft.com/office/officeart/2018/2/layout/IconCircleList"/>
    <dgm:cxn modelId="{67E3623B-3038-4EB0-84A7-095122A8F45F}" type="presParOf" srcId="{2505BE45-F48B-4532-8718-3AACA689118E}" destId="{113631A5-4F29-41A6-BA9F-2F0BBDD370DB}" srcOrd="6" destOrd="0" presId="urn:microsoft.com/office/officeart/2018/2/layout/IconCircleList"/>
    <dgm:cxn modelId="{F3231121-F072-494A-9706-25D67206EB82}" type="presParOf" srcId="{113631A5-4F29-41A6-BA9F-2F0BBDD370DB}" destId="{C2E4C935-79F5-4BB8-A525-F104A2CBD82F}" srcOrd="0" destOrd="0" presId="urn:microsoft.com/office/officeart/2018/2/layout/IconCircleList"/>
    <dgm:cxn modelId="{58E5C010-C9E4-4DFD-AEB5-F8145BFD7476}" type="presParOf" srcId="{113631A5-4F29-41A6-BA9F-2F0BBDD370DB}" destId="{BA3B1A1B-1005-4728-A49E-5B339D50443C}" srcOrd="1" destOrd="0" presId="urn:microsoft.com/office/officeart/2018/2/layout/IconCircleList"/>
    <dgm:cxn modelId="{A88E8D9F-054A-4AD5-BB37-163C50830A99}" type="presParOf" srcId="{113631A5-4F29-41A6-BA9F-2F0BBDD370DB}" destId="{CB0AAB6A-0CA8-4235-88AC-827CEEE15CEA}" srcOrd="2" destOrd="0" presId="urn:microsoft.com/office/officeart/2018/2/layout/IconCircleList"/>
    <dgm:cxn modelId="{8637EACF-DEDF-48CA-982A-C8DA3AE9F75E}" type="presParOf" srcId="{113631A5-4F29-41A6-BA9F-2F0BBDD370DB}" destId="{71BED98D-FBB4-4B97-8E48-1F4C8E19DEA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A6269-FA5E-4B37-8F73-C616020D8B1E}">
      <dsp:nvSpPr>
        <dsp:cNvPr id="0" name=""/>
        <dsp:cNvSpPr/>
      </dsp:nvSpPr>
      <dsp:spPr>
        <a:xfrm>
          <a:off x="0" y="963954"/>
          <a:ext cx="10515600" cy="17796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3DD63A-753A-4910-8485-7794F85E07B5}">
      <dsp:nvSpPr>
        <dsp:cNvPr id="0" name=""/>
        <dsp:cNvSpPr/>
      </dsp:nvSpPr>
      <dsp:spPr>
        <a:xfrm>
          <a:off x="538331" y="1364365"/>
          <a:ext cx="978784" cy="978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E60DF-C115-4B08-B150-ADB221197C47}">
      <dsp:nvSpPr>
        <dsp:cNvPr id="0" name=""/>
        <dsp:cNvSpPr/>
      </dsp:nvSpPr>
      <dsp:spPr>
        <a:xfrm>
          <a:off x="2055446" y="963954"/>
          <a:ext cx="4732020" cy="1779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42" tIns="188342" rIns="188342" bIns="188342" numCol="1" spcCol="1270" anchor="ctr" anchorCtr="0">
          <a:noAutofit/>
        </a:bodyPr>
        <a:lstStyle/>
        <a:p>
          <a:pPr marL="0" lvl="0" indent="0" algn="l" defTabSz="1111250">
            <a:lnSpc>
              <a:spcPct val="100000"/>
            </a:lnSpc>
            <a:spcBef>
              <a:spcPct val="0"/>
            </a:spcBef>
            <a:spcAft>
              <a:spcPct val="35000"/>
            </a:spcAft>
            <a:buNone/>
          </a:pPr>
          <a:r>
            <a:rPr lang="nl-NL" sz="2500" b="0" i="0" kern="1200" dirty="0">
              <a:latin typeface="Calibri" panose="020F0502020204030204" pitchFamily="34" charset="0"/>
              <a:ea typeface="Calibri" panose="020F0502020204030204" pitchFamily="34" charset="0"/>
              <a:cs typeface="Calibri" panose="020F0502020204030204" pitchFamily="34" charset="0"/>
            </a:rPr>
            <a:t>Selfbewussyn gaan daaroor om jou eienskappe te verstaan:</a:t>
          </a:r>
          <a:endParaRPr lang="en-US" sz="2500" kern="1200" dirty="0">
            <a:latin typeface="Calibri" panose="020F0502020204030204" pitchFamily="34" charset="0"/>
            <a:ea typeface="Calibri" panose="020F0502020204030204" pitchFamily="34" charset="0"/>
            <a:cs typeface="Calibri" panose="020F0502020204030204" pitchFamily="34" charset="0"/>
          </a:endParaRPr>
        </a:p>
      </dsp:txBody>
      <dsp:txXfrm>
        <a:off x="2055446" y="963954"/>
        <a:ext cx="4732020" cy="1779607"/>
      </dsp:txXfrm>
    </dsp:sp>
    <dsp:sp modelId="{4D3844D0-9FCC-4AD6-B677-C439CD26A4A0}">
      <dsp:nvSpPr>
        <dsp:cNvPr id="0" name=""/>
        <dsp:cNvSpPr/>
      </dsp:nvSpPr>
      <dsp:spPr>
        <a:xfrm>
          <a:off x="6787466" y="963954"/>
          <a:ext cx="3728133" cy="1779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42" tIns="188342" rIns="188342" bIns="188342" numCol="1" spcCol="1270" anchor="ctr" anchorCtr="0">
          <a:noAutofit/>
        </a:bodyPr>
        <a:lstStyle/>
        <a:p>
          <a:pPr marL="0" lvl="0" indent="0" algn="l" defTabSz="755650">
            <a:lnSpc>
              <a:spcPct val="100000"/>
            </a:lnSpc>
            <a:spcBef>
              <a:spcPct val="0"/>
            </a:spcBef>
            <a:spcAft>
              <a:spcPct val="35000"/>
            </a:spcAft>
            <a:buNone/>
          </a:pPr>
          <a:r>
            <a:rPr lang="nl-NL" sz="1700" b="1" i="0" kern="1200" dirty="0">
              <a:latin typeface="Calibri" panose="020F0502020204030204" pitchFamily="34" charset="0"/>
              <a:ea typeface="Calibri" panose="020F0502020204030204" pitchFamily="34" charset="0"/>
              <a:cs typeface="Calibri" panose="020F0502020204030204" pitchFamily="34" charset="0"/>
            </a:rPr>
            <a:t>emosies en gedagtes
sterk- en swakpunte
waardes
bewustheid van hoe ander jou ervaar</a:t>
          </a:r>
          <a:endParaRPr lang="en-US" sz="1700" b="1" kern="1200" dirty="0">
            <a:latin typeface="Calibri" panose="020F0502020204030204" pitchFamily="34" charset="0"/>
            <a:ea typeface="Calibri" panose="020F0502020204030204" pitchFamily="34" charset="0"/>
            <a:cs typeface="Calibri" panose="020F0502020204030204" pitchFamily="34" charset="0"/>
          </a:endParaRPr>
        </a:p>
      </dsp:txBody>
      <dsp:txXfrm>
        <a:off x="6787466" y="963954"/>
        <a:ext cx="3728133" cy="1779607"/>
      </dsp:txXfrm>
    </dsp:sp>
    <dsp:sp modelId="{F3123A71-D78E-45C4-A375-BE6FE3D7CCEF}">
      <dsp:nvSpPr>
        <dsp:cNvPr id="0" name=""/>
        <dsp:cNvSpPr/>
      </dsp:nvSpPr>
      <dsp:spPr>
        <a:xfrm>
          <a:off x="0" y="3188463"/>
          <a:ext cx="10515600" cy="17796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956966-3DC3-4DF1-962E-8812DD90A7F8}">
      <dsp:nvSpPr>
        <dsp:cNvPr id="0" name=""/>
        <dsp:cNvSpPr/>
      </dsp:nvSpPr>
      <dsp:spPr>
        <a:xfrm>
          <a:off x="538331" y="3588875"/>
          <a:ext cx="978784" cy="978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049F6C-6A98-4E95-B3ED-595DD78816E3}">
      <dsp:nvSpPr>
        <dsp:cNvPr id="0" name=""/>
        <dsp:cNvSpPr/>
      </dsp:nvSpPr>
      <dsp:spPr>
        <a:xfrm>
          <a:off x="2055446" y="3188463"/>
          <a:ext cx="8460153" cy="1779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42" tIns="188342" rIns="188342" bIns="188342" numCol="1" spcCol="1270" anchor="ctr" anchorCtr="0">
          <a:noAutofit/>
        </a:bodyPr>
        <a:lstStyle/>
        <a:p>
          <a:pPr marL="0" lvl="0" indent="0" algn="l" defTabSz="1111250">
            <a:lnSpc>
              <a:spcPct val="100000"/>
            </a:lnSpc>
            <a:spcBef>
              <a:spcPct val="0"/>
            </a:spcBef>
            <a:spcAft>
              <a:spcPct val="35000"/>
            </a:spcAft>
            <a:buNone/>
          </a:pPr>
          <a:r>
            <a:rPr lang="nl-NL" sz="2500" b="0" i="0" kern="1200" dirty="0">
              <a:latin typeface="Calibri" panose="020F0502020204030204" pitchFamily="34" charset="0"/>
              <a:ea typeface="Calibri" panose="020F0502020204030204" pitchFamily="34" charset="0"/>
              <a:cs typeface="Calibri" panose="020F0502020204030204" pitchFamily="34" charset="0"/>
            </a:rPr>
            <a:t>Dit behels al die aspekte wat jou as persoon vorm: fisies, emosioneel, sielkundig, sosiaal en jou belangstellings/passies.</a:t>
          </a:r>
          <a:endParaRPr lang="en-US" sz="2500" kern="1200" dirty="0">
            <a:latin typeface="Calibri" panose="020F0502020204030204" pitchFamily="34" charset="0"/>
            <a:ea typeface="Calibri" panose="020F0502020204030204" pitchFamily="34" charset="0"/>
            <a:cs typeface="Calibri" panose="020F0502020204030204" pitchFamily="34" charset="0"/>
          </a:endParaRPr>
        </a:p>
      </dsp:txBody>
      <dsp:txXfrm>
        <a:off x="2055446" y="3188463"/>
        <a:ext cx="8460153" cy="17796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B491B-714B-483B-BF9A-0FC09DCB934B}">
      <dsp:nvSpPr>
        <dsp:cNvPr id="0" name=""/>
        <dsp:cNvSpPr/>
      </dsp:nvSpPr>
      <dsp:spPr>
        <a:xfrm>
          <a:off x="0" y="0"/>
          <a:ext cx="8331708" cy="67208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b="0" i="0" kern="1200" baseline="0" dirty="0">
              <a:latin typeface="Calibri" panose="020F0502020204030204" pitchFamily="34" charset="0"/>
              <a:ea typeface="Calibri" panose="020F0502020204030204" pitchFamily="34" charset="0"/>
              <a:cs typeface="Calibri" panose="020F0502020204030204" pitchFamily="34" charset="0"/>
            </a:rPr>
            <a:t>Respek gaan nie daaroor om van alles te hou wat iemand doen nie.</a:t>
          </a:r>
          <a:endParaRPr lang="en-US" sz="1700" kern="1200" dirty="0">
            <a:latin typeface="Calibri" panose="020F0502020204030204" pitchFamily="34" charset="0"/>
            <a:ea typeface="Calibri" panose="020F0502020204030204" pitchFamily="34" charset="0"/>
            <a:cs typeface="Calibri" panose="020F0502020204030204" pitchFamily="34" charset="0"/>
          </a:endParaRPr>
        </a:p>
      </dsp:txBody>
      <dsp:txXfrm>
        <a:off x="19685" y="19685"/>
        <a:ext cx="7527842" cy="632713"/>
      </dsp:txXfrm>
    </dsp:sp>
    <dsp:sp modelId="{A2DF86BC-14A3-4481-971F-233130BBDBCE}">
      <dsp:nvSpPr>
        <dsp:cNvPr id="0" name=""/>
        <dsp:cNvSpPr/>
      </dsp:nvSpPr>
      <dsp:spPr>
        <a:xfrm>
          <a:off x="622173" y="765428"/>
          <a:ext cx="8331708" cy="672083"/>
        </a:xfrm>
        <a:prstGeom prst="roundRect">
          <a:avLst>
            <a:gd name="adj" fmla="val 10000"/>
          </a:avLst>
        </a:prstGeom>
        <a:solidFill>
          <a:schemeClr val="accent5">
            <a:hueOff val="1502676"/>
            <a:satOff val="-6595"/>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b="0" i="0" kern="1200" baseline="0" dirty="0">
              <a:latin typeface="Calibri" panose="020F0502020204030204" pitchFamily="34" charset="0"/>
              <a:ea typeface="Calibri" panose="020F0502020204030204" pitchFamily="34" charset="0"/>
              <a:cs typeface="Calibri" panose="020F0502020204030204" pitchFamily="34" charset="0"/>
            </a:rPr>
            <a:t>Dit gaan daaroor om hul unieke "kode" te erken.</a:t>
          </a:r>
          <a:endParaRPr lang="en-US" sz="1700" kern="1200" dirty="0">
            <a:latin typeface="Calibri" panose="020F0502020204030204" pitchFamily="34" charset="0"/>
            <a:ea typeface="Calibri" panose="020F0502020204030204" pitchFamily="34" charset="0"/>
            <a:cs typeface="Calibri" panose="020F0502020204030204" pitchFamily="34" charset="0"/>
          </a:endParaRPr>
        </a:p>
      </dsp:txBody>
      <dsp:txXfrm>
        <a:off x="641858" y="785113"/>
        <a:ext cx="7233310" cy="632713"/>
      </dsp:txXfrm>
    </dsp:sp>
    <dsp:sp modelId="{489501EA-8E95-4571-A995-146D864BE40F}">
      <dsp:nvSpPr>
        <dsp:cNvPr id="0" name=""/>
        <dsp:cNvSpPr/>
      </dsp:nvSpPr>
      <dsp:spPr>
        <a:xfrm>
          <a:off x="1244346" y="1530857"/>
          <a:ext cx="8331708" cy="672083"/>
        </a:xfrm>
        <a:prstGeom prst="roundRect">
          <a:avLst>
            <a:gd name="adj" fmla="val 10000"/>
          </a:avLst>
        </a:prstGeom>
        <a:solidFill>
          <a:schemeClr val="accent5">
            <a:hueOff val="3005351"/>
            <a:satOff val="-13190"/>
            <a:lumOff val="3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b="0" i="0" kern="1200" baseline="0" dirty="0">
              <a:latin typeface="Calibri" panose="020F0502020204030204" pitchFamily="34" charset="0"/>
              <a:ea typeface="Calibri" panose="020F0502020204030204" pitchFamily="34" charset="0"/>
              <a:cs typeface="Calibri" panose="020F0502020204030204" pitchFamily="34" charset="0"/>
            </a:rPr>
            <a:t>Media versterk soms stereotipes (ras, geslag, gestremdheid).</a:t>
          </a:r>
          <a:endParaRPr lang="en-US" sz="1700" kern="1200" dirty="0">
            <a:latin typeface="Calibri" panose="020F0502020204030204" pitchFamily="34" charset="0"/>
            <a:ea typeface="Calibri" panose="020F0502020204030204" pitchFamily="34" charset="0"/>
            <a:cs typeface="Calibri" panose="020F0502020204030204" pitchFamily="34" charset="0"/>
          </a:endParaRPr>
        </a:p>
      </dsp:txBody>
      <dsp:txXfrm>
        <a:off x="1264031" y="1550542"/>
        <a:ext cx="7233310" cy="632713"/>
      </dsp:txXfrm>
    </dsp:sp>
    <dsp:sp modelId="{0178D603-3944-4744-86D2-DDF1F48C152E}">
      <dsp:nvSpPr>
        <dsp:cNvPr id="0" name=""/>
        <dsp:cNvSpPr/>
      </dsp:nvSpPr>
      <dsp:spPr>
        <a:xfrm>
          <a:off x="1866518" y="2296286"/>
          <a:ext cx="8331708" cy="672083"/>
        </a:xfrm>
        <a:prstGeom prst="roundRect">
          <a:avLst>
            <a:gd name="adj" fmla="val 10000"/>
          </a:avLst>
        </a:prstGeom>
        <a:solidFill>
          <a:schemeClr val="accent5">
            <a:hueOff val="4508027"/>
            <a:satOff val="-19785"/>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b="0" i="0" kern="1200" baseline="0" dirty="0">
              <a:latin typeface="Calibri" panose="020F0502020204030204" pitchFamily="34" charset="0"/>
              <a:ea typeface="Calibri" panose="020F0502020204030204" pitchFamily="34" charset="0"/>
              <a:cs typeface="Calibri" panose="020F0502020204030204" pitchFamily="34" charset="0"/>
            </a:rPr>
            <a:t>Dit is onbehulpsaam omdat dit op veralgemenings fokus nie, nie op individue nie.</a:t>
          </a:r>
          <a:endParaRPr lang="en-US" sz="1700" kern="1200" dirty="0">
            <a:latin typeface="Calibri" panose="020F0502020204030204" pitchFamily="34" charset="0"/>
            <a:ea typeface="Calibri" panose="020F0502020204030204" pitchFamily="34" charset="0"/>
            <a:cs typeface="Calibri" panose="020F0502020204030204" pitchFamily="34" charset="0"/>
          </a:endParaRPr>
        </a:p>
      </dsp:txBody>
      <dsp:txXfrm>
        <a:off x="1886203" y="2315971"/>
        <a:ext cx="7233310" cy="632713"/>
      </dsp:txXfrm>
    </dsp:sp>
    <dsp:sp modelId="{72C8C47F-C9D3-4518-81E6-FA18E085246E}">
      <dsp:nvSpPr>
        <dsp:cNvPr id="0" name=""/>
        <dsp:cNvSpPr/>
      </dsp:nvSpPr>
      <dsp:spPr>
        <a:xfrm>
          <a:off x="2488692" y="3061715"/>
          <a:ext cx="8331708" cy="672083"/>
        </a:xfrm>
        <a:prstGeom prst="roundRect">
          <a:avLst>
            <a:gd name="adj" fmla="val 10000"/>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af-ZA" sz="1700" kern="1200" dirty="0">
              <a:latin typeface="Calibri" panose="020F0502020204030204" pitchFamily="34" charset="0"/>
              <a:ea typeface="Calibri" panose="020F0502020204030204" pitchFamily="34" charset="0"/>
              <a:cs typeface="Calibri" panose="020F0502020204030204" pitchFamily="34" charset="0"/>
            </a:rPr>
            <a:t>'n</a:t>
          </a:r>
          <a:r>
            <a:rPr lang="af-ZA" sz="1700" b="0" i="0" kern="1200" baseline="0" dirty="0">
              <a:latin typeface="Calibri" panose="020F0502020204030204" pitchFamily="34" charset="0"/>
              <a:ea typeface="Calibri" panose="020F0502020204030204" pitchFamily="34" charset="0"/>
              <a:cs typeface="Calibri" panose="020F0502020204030204" pitchFamily="34" charset="0"/>
            </a:rPr>
            <a:t> Diverse samelewing het verskillende soorte mense nodig.</a:t>
          </a:r>
          <a:endParaRPr lang="en-US" sz="1700" kern="1200" dirty="0">
            <a:latin typeface="Calibri" panose="020F0502020204030204" pitchFamily="34" charset="0"/>
            <a:ea typeface="Calibri" panose="020F0502020204030204" pitchFamily="34" charset="0"/>
            <a:cs typeface="Calibri" panose="020F0502020204030204" pitchFamily="34" charset="0"/>
          </a:endParaRPr>
        </a:p>
      </dsp:txBody>
      <dsp:txXfrm>
        <a:off x="2508377" y="3081400"/>
        <a:ext cx="7233310" cy="632713"/>
      </dsp:txXfrm>
    </dsp:sp>
    <dsp:sp modelId="{6261D22D-0D2D-450B-847D-DA65BF4473E1}">
      <dsp:nvSpPr>
        <dsp:cNvPr id="0" name=""/>
        <dsp:cNvSpPr/>
      </dsp:nvSpPr>
      <dsp:spPr>
        <a:xfrm>
          <a:off x="7894853" y="490994"/>
          <a:ext cx="436854" cy="436854"/>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7993145" y="490994"/>
        <a:ext cx="240270" cy="328733"/>
      </dsp:txXfrm>
    </dsp:sp>
    <dsp:sp modelId="{0ED2FD74-2B11-4A15-AC65-B2688E95B3C4}">
      <dsp:nvSpPr>
        <dsp:cNvPr id="0" name=""/>
        <dsp:cNvSpPr/>
      </dsp:nvSpPr>
      <dsp:spPr>
        <a:xfrm>
          <a:off x="8517026" y="1256423"/>
          <a:ext cx="436854" cy="436854"/>
        </a:xfrm>
        <a:prstGeom prst="downArrow">
          <a:avLst>
            <a:gd name="adj1" fmla="val 55000"/>
            <a:gd name="adj2" fmla="val 45000"/>
          </a:avLst>
        </a:prstGeom>
        <a:solidFill>
          <a:schemeClr val="accent5">
            <a:tint val="40000"/>
            <a:alpha val="90000"/>
            <a:hueOff val="1942688"/>
            <a:satOff val="-6081"/>
            <a:lumOff val="403"/>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8615318" y="1256423"/>
        <a:ext cx="240270" cy="328733"/>
      </dsp:txXfrm>
    </dsp:sp>
    <dsp:sp modelId="{75F42CEB-9755-4F00-9292-00FE5197A24E}">
      <dsp:nvSpPr>
        <dsp:cNvPr id="0" name=""/>
        <dsp:cNvSpPr/>
      </dsp:nvSpPr>
      <dsp:spPr>
        <a:xfrm>
          <a:off x="9139199" y="2010650"/>
          <a:ext cx="436854" cy="436854"/>
        </a:xfrm>
        <a:prstGeom prst="downArrow">
          <a:avLst>
            <a:gd name="adj1" fmla="val 55000"/>
            <a:gd name="adj2" fmla="val 45000"/>
          </a:avLst>
        </a:prstGeom>
        <a:solidFill>
          <a:schemeClr val="accent5">
            <a:tint val="40000"/>
            <a:alpha val="90000"/>
            <a:hueOff val="3885376"/>
            <a:satOff val="-12163"/>
            <a:lumOff val="806"/>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9237491" y="2010650"/>
        <a:ext cx="240270" cy="328733"/>
      </dsp:txXfrm>
    </dsp:sp>
    <dsp:sp modelId="{42408718-9CBA-41D3-8D19-0F79B6FA8AC7}">
      <dsp:nvSpPr>
        <dsp:cNvPr id="0" name=""/>
        <dsp:cNvSpPr/>
      </dsp:nvSpPr>
      <dsp:spPr>
        <a:xfrm>
          <a:off x="9761372" y="2783547"/>
          <a:ext cx="436854" cy="436854"/>
        </a:xfrm>
        <a:prstGeom prst="downArrow">
          <a:avLst>
            <a:gd name="adj1" fmla="val 55000"/>
            <a:gd name="adj2" fmla="val 45000"/>
          </a:avLst>
        </a:prstGeom>
        <a:solidFill>
          <a:schemeClr val="accent5">
            <a:tint val="40000"/>
            <a:alpha val="90000"/>
            <a:hueOff val="5828064"/>
            <a:satOff val="-18244"/>
            <a:lumOff val="1209"/>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latin typeface="Calibri" panose="020F0502020204030204" pitchFamily="34" charset="0"/>
            <a:ea typeface="Calibri" panose="020F0502020204030204" pitchFamily="34" charset="0"/>
            <a:cs typeface="Calibri" panose="020F0502020204030204" pitchFamily="34" charset="0"/>
          </a:endParaRPr>
        </a:p>
      </dsp:txBody>
      <dsp:txXfrm>
        <a:off x="9859664" y="2783547"/>
        <a:ext cx="240270" cy="328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86DC0-3233-465A-9391-EDDD803D97C1}">
      <dsp:nvSpPr>
        <dsp:cNvPr id="0" name=""/>
        <dsp:cNvSpPr/>
      </dsp:nvSpPr>
      <dsp:spPr>
        <a:xfrm>
          <a:off x="0" y="800620"/>
          <a:ext cx="10515600" cy="14780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142A9-9C4D-4D97-92BB-154D8B7C424D}">
      <dsp:nvSpPr>
        <dsp:cNvPr id="0" name=""/>
        <dsp:cNvSpPr/>
      </dsp:nvSpPr>
      <dsp:spPr>
        <a:xfrm>
          <a:off x="447115" y="1133186"/>
          <a:ext cx="812938" cy="8129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D8C167-6E21-4A24-B57B-22AC05915DD5}">
      <dsp:nvSpPr>
        <dsp:cNvPr id="0" name=""/>
        <dsp:cNvSpPr/>
      </dsp:nvSpPr>
      <dsp:spPr>
        <a:xfrm>
          <a:off x="1707169" y="800620"/>
          <a:ext cx="8808430" cy="147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29" tIns="156429" rIns="156429" bIns="156429" numCol="1" spcCol="1270" anchor="ctr" anchorCtr="0">
          <a:noAutofit/>
        </a:bodyPr>
        <a:lstStyle/>
        <a:p>
          <a:pPr marL="0" lvl="0" indent="0" algn="l" defTabSz="1111250">
            <a:lnSpc>
              <a:spcPct val="100000"/>
            </a:lnSpc>
            <a:spcBef>
              <a:spcPct val="0"/>
            </a:spcBef>
            <a:spcAft>
              <a:spcPct val="35000"/>
            </a:spcAft>
            <a:buNone/>
          </a:pPr>
          <a:r>
            <a:rPr lang="nl-NL" sz="2500" b="0" i="0" kern="1200" dirty="0">
              <a:latin typeface="Calibri" panose="020F0502020204030204" pitchFamily="34" charset="0"/>
              <a:ea typeface="Calibri" panose="020F0502020204030204" pitchFamily="34" charset="0"/>
              <a:cs typeface="Calibri" panose="020F0502020204030204" pitchFamily="34" charset="0"/>
            </a:rPr>
            <a:t>Selfbeeld verwys na hoe baie jy jouself waardeer en van jouself hou; hoe jy jouself sien – positief of negatief. </a:t>
          </a:r>
          <a:endParaRPr lang="en-US" sz="2500" kern="1200" dirty="0">
            <a:latin typeface="Calibri" panose="020F0502020204030204" pitchFamily="34" charset="0"/>
            <a:ea typeface="Calibri" panose="020F0502020204030204" pitchFamily="34" charset="0"/>
            <a:cs typeface="Calibri" panose="020F0502020204030204" pitchFamily="34" charset="0"/>
          </a:endParaRPr>
        </a:p>
      </dsp:txBody>
      <dsp:txXfrm>
        <a:off x="1707169" y="800620"/>
        <a:ext cx="8808430" cy="1478069"/>
      </dsp:txXfrm>
    </dsp:sp>
    <dsp:sp modelId="{23929572-F618-4813-8720-077B9520A214}">
      <dsp:nvSpPr>
        <dsp:cNvPr id="0" name=""/>
        <dsp:cNvSpPr/>
      </dsp:nvSpPr>
      <dsp:spPr>
        <a:xfrm>
          <a:off x="0" y="2648207"/>
          <a:ext cx="10515600" cy="14780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D985A-D637-4E32-A050-62B86F801980}">
      <dsp:nvSpPr>
        <dsp:cNvPr id="0" name=""/>
        <dsp:cNvSpPr/>
      </dsp:nvSpPr>
      <dsp:spPr>
        <a:xfrm>
          <a:off x="447115" y="2980772"/>
          <a:ext cx="812938" cy="8129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1EEDE-2A78-4889-9E2C-B4465277398E}">
      <dsp:nvSpPr>
        <dsp:cNvPr id="0" name=""/>
        <dsp:cNvSpPr/>
      </dsp:nvSpPr>
      <dsp:spPr>
        <a:xfrm>
          <a:off x="1707169" y="2648207"/>
          <a:ext cx="8808430" cy="147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29" tIns="156429" rIns="156429" bIns="156429" numCol="1" spcCol="1270" anchor="ctr" anchorCtr="0">
          <a:noAutofit/>
        </a:bodyPr>
        <a:lstStyle/>
        <a:p>
          <a:pPr marL="0" lvl="0" indent="0" algn="l" defTabSz="1111250">
            <a:lnSpc>
              <a:spcPct val="100000"/>
            </a:lnSpc>
            <a:spcBef>
              <a:spcPct val="0"/>
            </a:spcBef>
            <a:spcAft>
              <a:spcPct val="35000"/>
            </a:spcAft>
            <a:buNone/>
          </a:pPr>
          <a:r>
            <a:rPr lang="nl-NL" sz="2500" b="0" i="0" kern="1200" dirty="0">
              <a:latin typeface="Calibri" panose="020F0502020204030204" pitchFamily="34" charset="0"/>
              <a:ea typeface="Calibri" panose="020F0502020204030204" pitchFamily="34" charset="0"/>
              <a:cs typeface="Calibri" panose="020F0502020204030204" pitchFamily="34" charset="0"/>
            </a:rPr>
            <a:t>Dit is jou algehele gevoel van persoonlike waarde, ongeag jou omstandighede.</a:t>
          </a:r>
          <a:endParaRPr lang="en-US" sz="2500" kern="1200" dirty="0">
            <a:latin typeface="Calibri" panose="020F0502020204030204" pitchFamily="34" charset="0"/>
            <a:ea typeface="Calibri" panose="020F0502020204030204" pitchFamily="34" charset="0"/>
            <a:cs typeface="Calibri" panose="020F0502020204030204" pitchFamily="34" charset="0"/>
          </a:endParaRPr>
        </a:p>
      </dsp:txBody>
      <dsp:txXfrm>
        <a:off x="1707169" y="2648207"/>
        <a:ext cx="8808430" cy="14780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724BE-6D81-43F7-9D91-FCDFB391F083}">
      <dsp:nvSpPr>
        <dsp:cNvPr id="0" name=""/>
        <dsp:cNvSpPr/>
      </dsp:nvSpPr>
      <dsp:spPr>
        <a:xfrm>
          <a:off x="0" y="5253990"/>
          <a:ext cx="6367912" cy="114944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kern="1200" dirty="0">
              <a:latin typeface="Calibri" panose="020F0502020204030204" pitchFamily="34" charset="0"/>
              <a:ea typeface="Calibri" panose="020F0502020204030204" pitchFamily="34" charset="0"/>
              <a:cs typeface="Calibri" panose="020F0502020204030204" pitchFamily="34" charset="0"/>
            </a:rPr>
            <a:t>Om hierdie invloede te verstaan help om selfvertroue te bou en gesonde besluite te neem.</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a:off x="0" y="5253990"/>
        <a:ext cx="6367912" cy="1149444"/>
      </dsp:txXfrm>
    </dsp:sp>
    <dsp:sp modelId="{7F88AB0F-A95E-40AF-A755-EF17660841D6}">
      <dsp:nvSpPr>
        <dsp:cNvPr id="0" name=""/>
        <dsp:cNvSpPr/>
      </dsp:nvSpPr>
      <dsp:spPr>
        <a:xfrm rot="10800000">
          <a:off x="0" y="3503386"/>
          <a:ext cx="6367912" cy="1767845"/>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kern="1200" dirty="0">
              <a:latin typeface="Calibri" panose="020F0502020204030204" pitchFamily="34" charset="0"/>
              <a:ea typeface="Calibri" panose="020F0502020204030204" pitchFamily="34" charset="0"/>
              <a:cs typeface="Calibri" panose="020F0502020204030204" pitchFamily="34" charset="0"/>
            </a:rPr>
            <a:t>Invloede kan positief of negatief wees.</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3503386"/>
        <a:ext cx="6367912" cy="1148693"/>
      </dsp:txXfrm>
    </dsp:sp>
    <dsp:sp modelId="{653E7383-D8B9-487B-A029-EA95E41A5202}">
      <dsp:nvSpPr>
        <dsp:cNvPr id="0" name=""/>
        <dsp:cNvSpPr/>
      </dsp:nvSpPr>
      <dsp:spPr>
        <a:xfrm rot="10800000">
          <a:off x="0" y="1752781"/>
          <a:ext cx="6367912" cy="1767845"/>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kern="1200" dirty="0">
              <a:latin typeface="Calibri" panose="020F0502020204030204" pitchFamily="34" charset="0"/>
              <a:ea typeface="Calibri" panose="020F0502020204030204" pitchFamily="34" charset="0"/>
              <a:cs typeface="Calibri" panose="020F0502020204030204" pitchFamily="34" charset="0"/>
            </a:rPr>
            <a:t>Watter aspekte beïnvloed hoe jy jouself sien?</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1752781"/>
        <a:ext cx="6367912" cy="620513"/>
      </dsp:txXfrm>
    </dsp:sp>
    <dsp:sp modelId="{EA64374E-5B37-4829-AEDC-B5C1FBF2EC36}">
      <dsp:nvSpPr>
        <dsp:cNvPr id="0" name=""/>
        <dsp:cNvSpPr/>
      </dsp:nvSpPr>
      <dsp:spPr>
        <a:xfrm>
          <a:off x="3109" y="2373295"/>
          <a:ext cx="2120564" cy="52858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GB" sz="1700" kern="1200" dirty="0" err="1">
              <a:latin typeface="Calibri" panose="020F0502020204030204" pitchFamily="34" charset="0"/>
              <a:ea typeface="Calibri" panose="020F0502020204030204" pitchFamily="34" charset="0"/>
              <a:cs typeface="Calibri" panose="020F0502020204030204" pitchFamily="34" charset="0"/>
            </a:rPr>
            <a:t>vriende</a:t>
          </a:r>
          <a:r>
            <a:rPr lang="en-GB" sz="1700" kern="1200" dirty="0">
              <a:latin typeface="Calibri" panose="020F0502020204030204" pitchFamily="34" charset="0"/>
              <a:ea typeface="Calibri" panose="020F0502020204030204" pitchFamily="34" charset="0"/>
              <a:cs typeface="Calibri" panose="020F0502020204030204" pitchFamily="34" charset="0"/>
            </a:rPr>
            <a:t>, </a:t>
          </a:r>
          <a:r>
            <a:rPr lang="en-GB" sz="1700" kern="1200" dirty="0" err="1">
              <a:latin typeface="Calibri" panose="020F0502020204030204" pitchFamily="34" charset="0"/>
              <a:ea typeface="Calibri" panose="020F0502020204030204" pitchFamily="34" charset="0"/>
              <a:cs typeface="Calibri" panose="020F0502020204030204" pitchFamily="34" charset="0"/>
            </a:rPr>
            <a:t>familie</a:t>
          </a:r>
          <a:r>
            <a:rPr lang="en-GB" sz="1700" kern="1200" dirty="0">
              <a:latin typeface="Calibri" panose="020F0502020204030204" pitchFamily="34" charset="0"/>
              <a:ea typeface="Calibri" panose="020F0502020204030204" pitchFamily="34" charset="0"/>
              <a:cs typeface="Calibri" panose="020F0502020204030204" pitchFamily="34" charset="0"/>
            </a:rPr>
            <a:t>, </a:t>
          </a:r>
          <a:r>
            <a:rPr lang="en-GB" sz="1700" kern="1200" dirty="0" err="1">
              <a:latin typeface="Calibri" panose="020F0502020204030204" pitchFamily="34" charset="0"/>
              <a:ea typeface="Calibri" panose="020F0502020204030204" pitchFamily="34" charset="0"/>
              <a:cs typeface="Calibri" panose="020F0502020204030204" pitchFamily="34" charset="0"/>
            </a:rPr>
            <a:t>gemeenskap</a:t>
          </a:r>
          <a:r>
            <a:rPr lang="en-GB" sz="1700" kern="1200" dirty="0">
              <a:latin typeface="Calibri" panose="020F0502020204030204" pitchFamily="34" charset="0"/>
              <a:ea typeface="Calibri" panose="020F0502020204030204" pitchFamily="34" charset="0"/>
              <a:cs typeface="Calibri" panose="020F0502020204030204" pitchFamily="34" charset="0"/>
            </a:rPr>
            <a:t>/</a:t>
          </a:r>
          <a:r>
            <a:rPr lang="en-GB" sz="1700" kern="1200" dirty="0" err="1">
              <a:latin typeface="Calibri" panose="020F0502020204030204" pitchFamily="34" charset="0"/>
              <a:ea typeface="Calibri" panose="020F0502020204030204" pitchFamily="34" charset="0"/>
              <a:cs typeface="Calibri" panose="020F0502020204030204" pitchFamily="34" charset="0"/>
            </a:rPr>
            <a:t>kultuur</a:t>
          </a:r>
          <a:endParaRPr lang="en-US" sz="1700" kern="1200" dirty="0">
            <a:latin typeface="Calibri" panose="020F0502020204030204" pitchFamily="34" charset="0"/>
            <a:ea typeface="Calibri" panose="020F0502020204030204" pitchFamily="34" charset="0"/>
            <a:cs typeface="Calibri" panose="020F0502020204030204" pitchFamily="34" charset="0"/>
          </a:endParaRPr>
        </a:p>
      </dsp:txBody>
      <dsp:txXfrm>
        <a:off x="3109" y="2373295"/>
        <a:ext cx="2120564" cy="528585"/>
      </dsp:txXfrm>
    </dsp:sp>
    <dsp:sp modelId="{3C34E986-8028-4B68-AB8C-A13A1E06FC8E}">
      <dsp:nvSpPr>
        <dsp:cNvPr id="0" name=""/>
        <dsp:cNvSpPr/>
      </dsp:nvSpPr>
      <dsp:spPr>
        <a:xfrm>
          <a:off x="2123674" y="2373295"/>
          <a:ext cx="2120564" cy="52858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GB" sz="1700" kern="1200" dirty="0" err="1">
              <a:latin typeface="Calibri" panose="020F0502020204030204" pitchFamily="34" charset="0"/>
              <a:ea typeface="Calibri" panose="020F0502020204030204" pitchFamily="34" charset="0"/>
              <a:cs typeface="Calibri" panose="020F0502020204030204" pitchFamily="34" charset="0"/>
            </a:rPr>
            <a:t>sosiale</a:t>
          </a:r>
          <a:r>
            <a:rPr lang="en-GB" sz="1700" kern="1200" dirty="0">
              <a:latin typeface="Calibri" panose="020F0502020204030204" pitchFamily="34" charset="0"/>
              <a:ea typeface="Calibri" panose="020F0502020204030204" pitchFamily="34" charset="0"/>
              <a:cs typeface="Calibri" panose="020F0502020204030204" pitchFamily="34" charset="0"/>
            </a:rPr>
            <a:t> media, </a:t>
          </a:r>
          <a:r>
            <a:rPr lang="en-GB" sz="1700" kern="1200" dirty="0" err="1">
              <a:latin typeface="Calibri" panose="020F0502020204030204" pitchFamily="34" charset="0"/>
              <a:ea typeface="Calibri" panose="020F0502020204030204" pitchFamily="34" charset="0"/>
              <a:cs typeface="Calibri" panose="020F0502020204030204" pitchFamily="34" charset="0"/>
            </a:rPr>
            <a:t>bekendes</a:t>
          </a:r>
          <a:endParaRPr lang="en-US" sz="1700" kern="1200" dirty="0">
            <a:latin typeface="Calibri" panose="020F0502020204030204" pitchFamily="34" charset="0"/>
            <a:ea typeface="Calibri" panose="020F0502020204030204" pitchFamily="34" charset="0"/>
            <a:cs typeface="Calibri" panose="020F0502020204030204" pitchFamily="34" charset="0"/>
          </a:endParaRPr>
        </a:p>
      </dsp:txBody>
      <dsp:txXfrm>
        <a:off x="2123674" y="2373295"/>
        <a:ext cx="2120564" cy="528585"/>
      </dsp:txXfrm>
    </dsp:sp>
    <dsp:sp modelId="{726E9BB5-7F8D-42FA-9FAB-D60434A63CB2}">
      <dsp:nvSpPr>
        <dsp:cNvPr id="0" name=""/>
        <dsp:cNvSpPr/>
      </dsp:nvSpPr>
      <dsp:spPr>
        <a:xfrm>
          <a:off x="4244238" y="2373295"/>
          <a:ext cx="2120564" cy="528585"/>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nl-NL" sz="1700" kern="1200" dirty="0">
              <a:latin typeface="Calibri" panose="020F0502020204030204" pitchFamily="34" charset="0"/>
              <a:ea typeface="Calibri" panose="020F0502020204030204" pitchFamily="34" charset="0"/>
              <a:cs typeface="Calibri" panose="020F0502020204030204" pitchFamily="34" charset="0"/>
            </a:rPr>
            <a:t>kommentaar wat mense aanlyn maak</a:t>
          </a:r>
          <a:endParaRPr lang="en-US" sz="1700" kern="1200" dirty="0">
            <a:latin typeface="Calibri" panose="020F0502020204030204" pitchFamily="34" charset="0"/>
            <a:ea typeface="Calibri" panose="020F0502020204030204" pitchFamily="34" charset="0"/>
            <a:cs typeface="Calibri" panose="020F0502020204030204" pitchFamily="34" charset="0"/>
          </a:endParaRPr>
        </a:p>
      </dsp:txBody>
      <dsp:txXfrm>
        <a:off x="4244238" y="2373295"/>
        <a:ext cx="2120564" cy="528585"/>
      </dsp:txXfrm>
    </dsp:sp>
    <dsp:sp modelId="{0A387419-F7E3-4F19-9489-9515C2BE282E}">
      <dsp:nvSpPr>
        <dsp:cNvPr id="0" name=""/>
        <dsp:cNvSpPr/>
      </dsp:nvSpPr>
      <dsp:spPr>
        <a:xfrm rot="10800000">
          <a:off x="0" y="2177"/>
          <a:ext cx="6367912" cy="1767845"/>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kern="1200" dirty="0">
              <a:latin typeface="Calibri" panose="020F0502020204030204" pitchFamily="34" charset="0"/>
              <a:ea typeface="Calibri" panose="020F0502020204030204" pitchFamily="34" charset="0"/>
              <a:cs typeface="Calibri" panose="020F0502020204030204" pitchFamily="34" charset="0"/>
            </a:rPr>
            <a:t>Selfbewussyn en selfbeeld beïnvloed: keuses, doelwitte en verhoudings.</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2177"/>
        <a:ext cx="6367912" cy="11486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EDF9B-AD46-4F03-AD45-989332967D02}">
      <dsp:nvSpPr>
        <dsp:cNvPr id="0" name=""/>
        <dsp:cNvSpPr/>
      </dsp:nvSpPr>
      <dsp:spPr>
        <a:xfrm>
          <a:off x="2750566" y="722293"/>
          <a:ext cx="557896" cy="91440"/>
        </a:xfrm>
        <a:custGeom>
          <a:avLst/>
          <a:gdLst/>
          <a:ahLst/>
          <a:cxnLst/>
          <a:rect l="0" t="0" r="0" b="0"/>
          <a:pathLst>
            <a:path>
              <a:moveTo>
                <a:pt x="0" y="45720"/>
              </a:moveTo>
              <a:lnTo>
                <a:pt x="557896"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a typeface="Calibri" panose="020F0502020204030204" pitchFamily="34" charset="0"/>
            <a:cs typeface="Calibri" panose="020F0502020204030204" pitchFamily="34" charset="0"/>
          </a:endParaRPr>
        </a:p>
      </dsp:txBody>
      <dsp:txXfrm>
        <a:off x="3014802" y="765071"/>
        <a:ext cx="29424" cy="5884"/>
      </dsp:txXfrm>
    </dsp:sp>
    <dsp:sp modelId="{30F4BBF3-3EAC-473D-9AD3-792B449A8F9E}">
      <dsp:nvSpPr>
        <dsp:cNvPr id="0" name=""/>
        <dsp:cNvSpPr/>
      </dsp:nvSpPr>
      <dsp:spPr>
        <a:xfrm>
          <a:off x="193686" y="409"/>
          <a:ext cx="2558680" cy="153520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377" tIns="131606" rIns="125377" bIns="131606" numCol="1" spcCol="1270" anchor="ctr" anchorCtr="0">
          <a:noAutofit/>
        </a:bodyPr>
        <a:lstStyle/>
        <a:p>
          <a:pPr marL="0" lvl="0" indent="0" algn="ctr" defTabSz="800100">
            <a:lnSpc>
              <a:spcPct val="90000"/>
            </a:lnSpc>
            <a:spcBef>
              <a:spcPct val="0"/>
            </a:spcBef>
            <a:spcAft>
              <a:spcPct val="35000"/>
            </a:spcAft>
            <a:buNone/>
          </a:pPr>
          <a:r>
            <a:rPr lang="nl-NL" sz="1800" kern="1200" dirty="0">
              <a:latin typeface="Calibri" panose="020F0502020204030204" pitchFamily="34" charset="0"/>
              <a:ea typeface="Calibri" panose="020F0502020204030204" pitchFamily="34" charset="0"/>
              <a:cs typeface="Calibri" panose="020F0502020204030204" pitchFamily="34" charset="0"/>
            </a:rPr>
            <a:t>Selfversekerd te voel en ‘n gesonde selfbeeld te ontwikkel</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193686" y="409"/>
        <a:ext cx="2558680" cy="1535208"/>
      </dsp:txXfrm>
    </dsp:sp>
    <dsp:sp modelId="{85D188F4-7170-4D3B-BBB5-1F6E6C34B5F8}">
      <dsp:nvSpPr>
        <dsp:cNvPr id="0" name=""/>
        <dsp:cNvSpPr/>
      </dsp:nvSpPr>
      <dsp:spPr>
        <a:xfrm>
          <a:off x="1473026" y="1533817"/>
          <a:ext cx="3147176" cy="557896"/>
        </a:xfrm>
        <a:custGeom>
          <a:avLst/>
          <a:gdLst/>
          <a:ahLst/>
          <a:cxnLst/>
          <a:rect l="0" t="0" r="0" b="0"/>
          <a:pathLst>
            <a:path>
              <a:moveTo>
                <a:pt x="3147176" y="0"/>
              </a:moveTo>
              <a:lnTo>
                <a:pt x="3147176" y="296048"/>
              </a:lnTo>
              <a:lnTo>
                <a:pt x="0" y="296048"/>
              </a:lnTo>
              <a:lnTo>
                <a:pt x="0" y="557896"/>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Calibri" panose="020F0502020204030204" pitchFamily="34" charset="0"/>
            <a:ea typeface="Calibri" panose="020F0502020204030204" pitchFamily="34" charset="0"/>
            <a:cs typeface="Calibri" panose="020F0502020204030204" pitchFamily="34" charset="0"/>
          </a:endParaRPr>
        </a:p>
      </dsp:txBody>
      <dsp:txXfrm>
        <a:off x="2966571" y="1809823"/>
        <a:ext cx="160086" cy="5884"/>
      </dsp:txXfrm>
    </dsp:sp>
    <dsp:sp modelId="{961921C4-49E0-4736-BB20-AAB9D2A6871F}">
      <dsp:nvSpPr>
        <dsp:cNvPr id="0" name=""/>
        <dsp:cNvSpPr/>
      </dsp:nvSpPr>
      <dsp:spPr>
        <a:xfrm>
          <a:off x="3340862" y="409"/>
          <a:ext cx="2558680" cy="153520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377" tIns="131606" rIns="125377" bIns="131606" numCol="1" spcCol="1270" anchor="ctr" anchorCtr="0">
          <a:noAutofit/>
        </a:bodyPr>
        <a:lstStyle/>
        <a:p>
          <a:pPr marL="0" lvl="0" indent="0" algn="ctr" defTabSz="800100">
            <a:lnSpc>
              <a:spcPct val="90000"/>
            </a:lnSpc>
            <a:spcBef>
              <a:spcPct val="0"/>
            </a:spcBef>
            <a:spcAft>
              <a:spcPct val="35000"/>
            </a:spcAft>
            <a:buNone/>
          </a:pPr>
          <a:r>
            <a:rPr lang="nl-NL" sz="1800" kern="1200" dirty="0">
              <a:latin typeface="Calibri" panose="020F0502020204030204" pitchFamily="34" charset="0"/>
              <a:ea typeface="Calibri" panose="020F0502020204030204" pitchFamily="34" charset="0"/>
              <a:cs typeface="Calibri" panose="020F0502020204030204" pitchFamily="34" charset="0"/>
            </a:rPr>
            <a:t>Doelwitte te kies wat by jou werklike vermoëns, belangstellings en waardes pas</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3340862" y="409"/>
        <a:ext cx="2558680" cy="1535208"/>
      </dsp:txXfrm>
    </dsp:sp>
    <dsp:sp modelId="{E111E044-F07F-40F3-A2E8-F76C0A307601}">
      <dsp:nvSpPr>
        <dsp:cNvPr id="0" name=""/>
        <dsp:cNvSpPr/>
      </dsp:nvSpPr>
      <dsp:spPr>
        <a:xfrm>
          <a:off x="2750566" y="2845998"/>
          <a:ext cx="557896" cy="91440"/>
        </a:xfrm>
        <a:custGeom>
          <a:avLst/>
          <a:gdLst/>
          <a:ahLst/>
          <a:cxnLst/>
          <a:rect l="0" t="0" r="0" b="0"/>
          <a:pathLst>
            <a:path>
              <a:moveTo>
                <a:pt x="0" y="45720"/>
              </a:moveTo>
              <a:lnTo>
                <a:pt x="557896"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Calibri" panose="020F0502020204030204" pitchFamily="34" charset="0"/>
            <a:ea typeface="Calibri" panose="020F0502020204030204" pitchFamily="34" charset="0"/>
            <a:cs typeface="Calibri" panose="020F0502020204030204" pitchFamily="34" charset="0"/>
          </a:endParaRPr>
        </a:p>
      </dsp:txBody>
      <dsp:txXfrm>
        <a:off x="3014802" y="2888775"/>
        <a:ext cx="29424" cy="5884"/>
      </dsp:txXfrm>
    </dsp:sp>
    <dsp:sp modelId="{5FAEF352-6219-4499-AF0E-2437F2F6E96A}">
      <dsp:nvSpPr>
        <dsp:cNvPr id="0" name=""/>
        <dsp:cNvSpPr/>
      </dsp:nvSpPr>
      <dsp:spPr>
        <a:xfrm>
          <a:off x="193686" y="2124114"/>
          <a:ext cx="2558680" cy="1535208"/>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377" tIns="131606" rIns="125377" bIns="131606" numCol="1" spcCol="1270" anchor="ctr" anchorCtr="0">
          <a:noAutofit/>
        </a:bodyPr>
        <a:lstStyle/>
        <a:p>
          <a:pPr marL="0" lvl="0" indent="0" algn="ctr" defTabSz="800100">
            <a:lnSpc>
              <a:spcPct val="90000"/>
            </a:lnSpc>
            <a:spcBef>
              <a:spcPct val="0"/>
            </a:spcBef>
            <a:spcAft>
              <a:spcPct val="35000"/>
            </a:spcAft>
            <a:buNone/>
          </a:pPr>
          <a:r>
            <a:rPr lang="nl-NL" sz="1800" kern="1200" dirty="0">
              <a:latin typeface="Calibri" panose="020F0502020204030204" pitchFamily="34" charset="0"/>
              <a:ea typeface="Calibri" panose="020F0502020204030204" pitchFamily="34" charset="0"/>
              <a:cs typeface="Calibri" panose="020F0502020204030204" pitchFamily="34" charset="0"/>
            </a:rPr>
            <a:t>Druk te weerstaan deur ‘n duidelike begrip van jou waardes te hê</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193686" y="2124114"/>
        <a:ext cx="2558680" cy="1535208"/>
      </dsp:txXfrm>
    </dsp:sp>
    <dsp:sp modelId="{45CAB7EE-DF3B-4ABD-8DC4-45EE597385EC}">
      <dsp:nvSpPr>
        <dsp:cNvPr id="0" name=""/>
        <dsp:cNvSpPr/>
      </dsp:nvSpPr>
      <dsp:spPr>
        <a:xfrm>
          <a:off x="3340862" y="2124114"/>
          <a:ext cx="2558680" cy="1535208"/>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377" tIns="131606" rIns="125377" bIns="131606" numCol="1" spcCol="1270" anchor="ctr" anchorCtr="0">
          <a:noAutofit/>
        </a:bodyPr>
        <a:lstStyle/>
        <a:p>
          <a:pPr marL="0" lvl="0" indent="0" algn="ctr" defTabSz="800100">
            <a:lnSpc>
              <a:spcPct val="90000"/>
            </a:lnSpc>
            <a:spcBef>
              <a:spcPct val="0"/>
            </a:spcBef>
            <a:spcAft>
              <a:spcPct val="35000"/>
            </a:spcAft>
            <a:buNone/>
          </a:pPr>
          <a:r>
            <a:rPr lang="nl-NL" sz="1800" kern="1200" dirty="0">
              <a:latin typeface="Calibri" panose="020F0502020204030204" pitchFamily="34" charset="0"/>
              <a:ea typeface="Calibri" panose="020F0502020204030204" pitchFamily="34" charset="0"/>
              <a:cs typeface="Calibri" panose="020F0502020204030204" pitchFamily="34" charset="0"/>
            </a:rPr>
            <a:t>Swakpunte te Identifiseer en nodige vaardighede te ontwikkel </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3340862" y="2124114"/>
        <a:ext cx="2558680" cy="15352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E6145-7AFF-45CE-8E39-C41378B5077B}">
      <dsp:nvSpPr>
        <dsp:cNvPr id="0" name=""/>
        <dsp:cNvSpPr/>
      </dsp:nvSpPr>
      <dsp:spPr>
        <a:xfrm>
          <a:off x="0" y="279711"/>
          <a:ext cx="10515600" cy="10740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dirty="0">
              <a:latin typeface="Calibri" panose="020F0502020204030204" pitchFamily="34" charset="0"/>
              <a:ea typeface="Calibri" panose="020F0502020204030204" pitchFamily="34" charset="0"/>
              <a:cs typeface="Calibri" panose="020F0502020204030204" pitchFamily="34" charset="0"/>
            </a:rPr>
            <a:t>Identifiseer faktore wat selfbewussyn en selfbeeld kan beïnvloed, insluitend die media</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52431" y="332142"/>
        <a:ext cx="10410738" cy="969198"/>
      </dsp:txXfrm>
    </dsp:sp>
    <dsp:sp modelId="{2923B28D-3A89-4E0F-B8FA-9BB204F353E6}">
      <dsp:nvSpPr>
        <dsp:cNvPr id="0" name=""/>
        <dsp:cNvSpPr/>
      </dsp:nvSpPr>
      <dsp:spPr>
        <a:xfrm>
          <a:off x="0" y="1431531"/>
          <a:ext cx="10515600" cy="1074060"/>
        </a:xfrm>
        <a:prstGeom prst="roundRect">
          <a:avLst/>
        </a:prstGeom>
        <a:solidFill>
          <a:schemeClr val="accent5">
            <a:hueOff val="2003568"/>
            <a:satOff val="-8793"/>
            <a:lumOff val="2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dirty="0">
              <a:latin typeface="Calibri" panose="020F0502020204030204" pitchFamily="34" charset="0"/>
              <a:ea typeface="Calibri" panose="020F0502020204030204" pitchFamily="34" charset="0"/>
              <a:cs typeface="Calibri" panose="020F0502020204030204" pitchFamily="34" charset="0"/>
            </a:rPr>
            <a:t>Identifiseer trategieë om selfbewussyn, selfbeeld en selfontwikkeling te verbeter</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52431" y="1483962"/>
        <a:ext cx="10410738" cy="969198"/>
      </dsp:txXfrm>
    </dsp:sp>
    <dsp:sp modelId="{183F620B-EC40-41D9-A872-DECE80AF83A4}">
      <dsp:nvSpPr>
        <dsp:cNvPr id="0" name=""/>
        <dsp:cNvSpPr/>
      </dsp:nvSpPr>
      <dsp:spPr>
        <a:xfrm>
          <a:off x="0" y="2583351"/>
          <a:ext cx="10515600" cy="1074060"/>
        </a:xfrm>
        <a:prstGeom prst="roundRect">
          <a:avLst/>
        </a:prstGeom>
        <a:solidFill>
          <a:schemeClr val="accent5">
            <a:hueOff val="4007135"/>
            <a:satOff val="-17587"/>
            <a:lumOff val="52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dirty="0">
              <a:latin typeface="Calibri" panose="020F0502020204030204" pitchFamily="34" charset="0"/>
              <a:ea typeface="Calibri" panose="020F0502020204030204" pitchFamily="34" charset="0"/>
              <a:cs typeface="Calibri" panose="020F0502020204030204" pitchFamily="34" charset="0"/>
            </a:rPr>
            <a:t>Ontwikkel strategieë om selfvertroue in jouself en ander te ontwikkel</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52431" y="2635782"/>
        <a:ext cx="10410738" cy="969198"/>
      </dsp:txXfrm>
    </dsp:sp>
    <dsp:sp modelId="{A335A895-FAA5-4A9F-B6CC-3083C20B9EAB}">
      <dsp:nvSpPr>
        <dsp:cNvPr id="0" name=""/>
        <dsp:cNvSpPr/>
      </dsp:nvSpPr>
      <dsp:spPr>
        <a:xfrm>
          <a:off x="0" y="3735171"/>
          <a:ext cx="10515600" cy="1074060"/>
        </a:xfrm>
        <a:prstGeom prst="roundRect">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af-ZA" sz="2700" kern="1200" dirty="0">
              <a:effectLst/>
              <a:latin typeface="Calibri" panose="020F0502020204030204" pitchFamily="34" charset="0"/>
              <a:ea typeface="Calibri" panose="020F0502020204030204" pitchFamily="34" charset="0"/>
            </a:rPr>
            <a:t>Erken en respekteer die uniekheid van jouself en ander, en toon respek vir verskille, bv. ras, geslag, individuele vermoëns, persoonlike voorkeure</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52431" y="3787602"/>
        <a:ext cx="10410738" cy="9691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41CDD-5765-4353-9EAC-2A1E1A312660}">
      <dsp:nvSpPr>
        <dsp:cNvPr id="0" name=""/>
        <dsp:cNvSpPr/>
      </dsp:nvSpPr>
      <dsp:spPr>
        <a:xfrm>
          <a:off x="0" y="0"/>
          <a:ext cx="8742263" cy="92241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b="0" i="0" kern="1200" dirty="0">
              <a:latin typeface="Calibri" panose="020F0502020204030204" pitchFamily="34" charset="0"/>
              <a:ea typeface="Calibri" panose="020F0502020204030204" pitchFamily="34" charset="0"/>
              <a:cs typeface="Calibri" panose="020F0502020204030204" pitchFamily="34" charset="0"/>
            </a:rPr>
            <a:t>Baie faktore beïnvloed hoe ons oor onsself voel</a:t>
          </a:r>
          <a:r>
            <a:rPr lang="en-GB" sz="2400" b="0" i="0" kern="1200" dirty="0">
              <a:latin typeface="Calibri" panose="020F0502020204030204" pitchFamily="34" charset="0"/>
              <a:ea typeface="Calibri" panose="020F0502020204030204" pitchFamily="34" charset="0"/>
              <a:cs typeface="Calibri" panose="020F0502020204030204" pitchFamily="34" charset="0"/>
            </a:rPr>
            <a:t>.</a:t>
          </a:r>
          <a:endParaRPr lang="en-US" sz="2400" kern="1200" dirty="0">
            <a:latin typeface="Calibri" panose="020F0502020204030204" pitchFamily="34" charset="0"/>
            <a:ea typeface="Calibri" panose="020F0502020204030204" pitchFamily="34" charset="0"/>
            <a:cs typeface="Calibri" panose="020F0502020204030204" pitchFamily="34" charset="0"/>
          </a:endParaRPr>
        </a:p>
      </dsp:txBody>
      <dsp:txXfrm>
        <a:off x="27017" y="27017"/>
        <a:ext cx="7668958" cy="868383"/>
      </dsp:txXfrm>
    </dsp:sp>
    <dsp:sp modelId="{27A4B0D8-BECF-43C3-A188-FE4405711C6C}">
      <dsp:nvSpPr>
        <dsp:cNvPr id="0" name=""/>
        <dsp:cNvSpPr/>
      </dsp:nvSpPr>
      <dsp:spPr>
        <a:xfrm>
          <a:off x="732164" y="1090129"/>
          <a:ext cx="8742263" cy="922417"/>
        </a:xfrm>
        <a:prstGeom prst="roundRect">
          <a:avLst>
            <a:gd name="adj" fmla="val 10000"/>
          </a:avLst>
        </a:prstGeom>
        <a:solidFill>
          <a:schemeClr val="accent4">
            <a:hueOff val="-571422"/>
            <a:satOff val="4840"/>
            <a:lumOff val="-20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b="0" i="0" kern="1200" dirty="0">
              <a:latin typeface="Calibri" panose="020F0502020204030204" pitchFamily="34" charset="0"/>
              <a:ea typeface="Calibri" panose="020F0502020204030204" pitchFamily="34" charset="0"/>
              <a:cs typeface="Calibri" panose="020F0502020204030204" pitchFamily="34" charset="0"/>
            </a:rPr>
            <a:t>Ons kan nie altyd mense/situasies verander nie, maar ons kan ons reaksie verander.</a:t>
          </a:r>
          <a:endParaRPr lang="en-US" sz="2400" kern="1200" dirty="0">
            <a:latin typeface="Calibri" panose="020F0502020204030204" pitchFamily="34" charset="0"/>
            <a:ea typeface="Calibri" panose="020F0502020204030204" pitchFamily="34" charset="0"/>
            <a:cs typeface="Calibri" panose="020F0502020204030204" pitchFamily="34" charset="0"/>
          </a:endParaRPr>
        </a:p>
      </dsp:txBody>
      <dsp:txXfrm>
        <a:off x="759181" y="1117146"/>
        <a:ext cx="7356493" cy="868383"/>
      </dsp:txXfrm>
    </dsp:sp>
    <dsp:sp modelId="{76191CC6-D173-40E3-B429-F8CF219DBBBE}">
      <dsp:nvSpPr>
        <dsp:cNvPr id="0" name=""/>
        <dsp:cNvSpPr/>
      </dsp:nvSpPr>
      <dsp:spPr>
        <a:xfrm>
          <a:off x="1453401" y="2180258"/>
          <a:ext cx="8742263" cy="922417"/>
        </a:xfrm>
        <a:prstGeom prst="roundRect">
          <a:avLst>
            <a:gd name="adj" fmla="val 10000"/>
          </a:avLst>
        </a:prstGeom>
        <a:solidFill>
          <a:schemeClr val="accent4">
            <a:hueOff val="-1142844"/>
            <a:satOff val="9680"/>
            <a:lumOff val="-41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b="0" i="0" kern="1200" dirty="0">
              <a:latin typeface="Calibri" panose="020F0502020204030204" pitchFamily="34" charset="0"/>
              <a:ea typeface="Calibri" panose="020F0502020204030204" pitchFamily="34" charset="0"/>
              <a:cs typeface="Calibri" panose="020F0502020204030204" pitchFamily="34" charset="0"/>
            </a:rPr>
            <a:t>Watter strategieë beskerm jou teen negatiewe invloede?</a:t>
          </a:r>
          <a:endParaRPr lang="en-US" sz="2400" kern="1200" dirty="0">
            <a:latin typeface="Calibri" panose="020F0502020204030204" pitchFamily="34" charset="0"/>
            <a:ea typeface="Calibri" panose="020F0502020204030204" pitchFamily="34" charset="0"/>
            <a:cs typeface="Calibri" panose="020F0502020204030204" pitchFamily="34" charset="0"/>
          </a:endParaRPr>
        </a:p>
      </dsp:txBody>
      <dsp:txXfrm>
        <a:off x="1480418" y="2207275"/>
        <a:ext cx="7367421" cy="868383"/>
      </dsp:txXfrm>
    </dsp:sp>
    <dsp:sp modelId="{7F5CA618-954D-4E05-A59B-385639B58C5A}">
      <dsp:nvSpPr>
        <dsp:cNvPr id="0" name=""/>
        <dsp:cNvSpPr/>
      </dsp:nvSpPr>
      <dsp:spPr>
        <a:xfrm>
          <a:off x="2185565" y="3270387"/>
          <a:ext cx="8742263" cy="922417"/>
        </a:xfrm>
        <a:prstGeom prst="roundRect">
          <a:avLst>
            <a:gd name="adj" fmla="val 10000"/>
          </a:avLst>
        </a:prstGeom>
        <a:solidFill>
          <a:schemeClr val="accent4">
            <a:hueOff val="-1714266"/>
            <a:satOff val="14520"/>
            <a:lumOff val="-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dirty="0">
              <a:latin typeface="Calibri" panose="020F0502020204030204" pitchFamily="34" charset="0"/>
              <a:ea typeface="Calibri" panose="020F0502020204030204" pitchFamily="34" charset="0"/>
              <a:cs typeface="Calibri" panose="020F0502020204030204" pitchFamily="34" charset="0"/>
            </a:rPr>
            <a:t>Watter </a:t>
          </a:r>
          <a:r>
            <a:rPr lang="en-GB" sz="2400" b="0" i="0" kern="1200" dirty="0" err="1">
              <a:latin typeface="Calibri" panose="020F0502020204030204" pitchFamily="34" charset="0"/>
              <a:ea typeface="Calibri" panose="020F0502020204030204" pitchFamily="34" charset="0"/>
              <a:cs typeface="Calibri" panose="020F0502020204030204" pitchFamily="34" charset="0"/>
            </a:rPr>
            <a:t>strategieë</a:t>
          </a:r>
          <a:r>
            <a:rPr lang="en-GB" sz="2400" b="0" i="0" kern="1200" dirty="0">
              <a:latin typeface="Calibri" panose="020F0502020204030204" pitchFamily="34" charset="0"/>
              <a:ea typeface="Calibri" panose="020F0502020204030204" pitchFamily="34" charset="0"/>
              <a:cs typeface="Calibri" panose="020F0502020204030204" pitchFamily="34" charset="0"/>
            </a:rPr>
            <a:t> </a:t>
          </a:r>
          <a:r>
            <a:rPr lang="en-GB" sz="2400" b="0" i="0" kern="1200" dirty="0" err="1">
              <a:latin typeface="Calibri" panose="020F0502020204030204" pitchFamily="34" charset="0"/>
              <a:ea typeface="Calibri" panose="020F0502020204030204" pitchFamily="34" charset="0"/>
              <a:cs typeface="Calibri" panose="020F0502020204030204" pitchFamily="34" charset="0"/>
            </a:rPr>
            <a:t>verbeter</a:t>
          </a:r>
          <a:r>
            <a:rPr lang="en-GB" sz="2400" b="0" i="0" kern="1200" dirty="0">
              <a:latin typeface="Calibri" panose="020F0502020204030204" pitchFamily="34" charset="0"/>
              <a:ea typeface="Calibri" panose="020F0502020204030204" pitchFamily="34" charset="0"/>
              <a:cs typeface="Calibri" panose="020F0502020204030204" pitchFamily="34" charset="0"/>
            </a:rPr>
            <a:t> </a:t>
          </a:r>
          <a:r>
            <a:rPr lang="en-GB" sz="2400" b="0" i="0" kern="1200" dirty="0" err="1">
              <a:latin typeface="Calibri" panose="020F0502020204030204" pitchFamily="34" charset="0"/>
              <a:ea typeface="Calibri" panose="020F0502020204030204" pitchFamily="34" charset="0"/>
              <a:cs typeface="Calibri" panose="020F0502020204030204" pitchFamily="34" charset="0"/>
            </a:rPr>
            <a:t>selfbewussyn</a:t>
          </a:r>
          <a:r>
            <a:rPr lang="en-GB" sz="2400" b="0" i="0" kern="1200" dirty="0">
              <a:latin typeface="Calibri" panose="020F0502020204030204" pitchFamily="34" charset="0"/>
              <a:ea typeface="Calibri" panose="020F0502020204030204" pitchFamily="34" charset="0"/>
              <a:cs typeface="Calibri" panose="020F0502020204030204" pitchFamily="34" charset="0"/>
            </a:rPr>
            <a:t>?</a:t>
          </a:r>
          <a:endParaRPr lang="en-US" sz="2400" kern="1200" dirty="0">
            <a:latin typeface="Calibri" panose="020F0502020204030204" pitchFamily="34" charset="0"/>
            <a:ea typeface="Calibri" panose="020F0502020204030204" pitchFamily="34" charset="0"/>
            <a:cs typeface="Calibri" panose="020F0502020204030204" pitchFamily="34" charset="0"/>
          </a:endParaRPr>
        </a:p>
      </dsp:txBody>
      <dsp:txXfrm>
        <a:off x="2212582" y="3297404"/>
        <a:ext cx="7356493" cy="868383"/>
      </dsp:txXfrm>
    </dsp:sp>
    <dsp:sp modelId="{ECE1C48F-AEFB-4A9D-9AF9-C48E15C5FC34}">
      <dsp:nvSpPr>
        <dsp:cNvPr id="0" name=""/>
        <dsp:cNvSpPr/>
      </dsp:nvSpPr>
      <dsp:spPr>
        <a:xfrm>
          <a:off x="8142692" y="706487"/>
          <a:ext cx="599571" cy="599571"/>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ea typeface="Calibri" panose="020F0502020204030204" pitchFamily="34" charset="0"/>
            <a:cs typeface="Calibri" panose="020F0502020204030204" pitchFamily="34" charset="0"/>
          </a:endParaRPr>
        </a:p>
      </dsp:txBody>
      <dsp:txXfrm>
        <a:off x="8277595" y="706487"/>
        <a:ext cx="329765" cy="451177"/>
      </dsp:txXfrm>
    </dsp:sp>
    <dsp:sp modelId="{E993CFED-923E-4111-8BA1-4C1329F7D814}">
      <dsp:nvSpPr>
        <dsp:cNvPr id="0" name=""/>
        <dsp:cNvSpPr/>
      </dsp:nvSpPr>
      <dsp:spPr>
        <a:xfrm>
          <a:off x="8874856" y="1796616"/>
          <a:ext cx="599571" cy="599571"/>
        </a:xfrm>
        <a:prstGeom prst="downArrow">
          <a:avLst>
            <a:gd name="adj1" fmla="val 55000"/>
            <a:gd name="adj2" fmla="val 45000"/>
          </a:avLst>
        </a:prstGeom>
        <a:solidFill>
          <a:schemeClr val="accent4">
            <a:tint val="40000"/>
            <a:alpha val="90000"/>
            <a:hueOff val="-845681"/>
            <a:satOff val="4734"/>
            <a:lumOff val="-478"/>
            <a:alphaOff val="0"/>
          </a:schemeClr>
        </a:solidFill>
        <a:ln w="25400" cap="flat" cmpd="sng" algn="ctr">
          <a:solidFill>
            <a:schemeClr val="accent4">
              <a:tint val="40000"/>
              <a:alpha val="90000"/>
              <a:hueOff val="-845681"/>
              <a:satOff val="4734"/>
              <a:lumOff val="-4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ea typeface="Calibri" panose="020F0502020204030204" pitchFamily="34" charset="0"/>
            <a:cs typeface="Calibri" panose="020F0502020204030204" pitchFamily="34" charset="0"/>
          </a:endParaRPr>
        </a:p>
      </dsp:txBody>
      <dsp:txXfrm>
        <a:off x="9009759" y="1796616"/>
        <a:ext cx="329765" cy="451177"/>
      </dsp:txXfrm>
    </dsp:sp>
    <dsp:sp modelId="{06FA4A3F-287D-43D7-86CF-A4982BC8CEDD}">
      <dsp:nvSpPr>
        <dsp:cNvPr id="0" name=""/>
        <dsp:cNvSpPr/>
      </dsp:nvSpPr>
      <dsp:spPr>
        <a:xfrm>
          <a:off x="9596093" y="2886746"/>
          <a:ext cx="599571" cy="599571"/>
        </a:xfrm>
        <a:prstGeom prst="downArrow">
          <a:avLst>
            <a:gd name="adj1" fmla="val 55000"/>
            <a:gd name="adj2" fmla="val 45000"/>
          </a:avLst>
        </a:prstGeom>
        <a:solidFill>
          <a:schemeClr val="accent4">
            <a:tint val="40000"/>
            <a:alpha val="90000"/>
            <a:hueOff val="-1691362"/>
            <a:satOff val="9469"/>
            <a:lumOff val="-956"/>
            <a:alphaOff val="0"/>
          </a:schemeClr>
        </a:solidFill>
        <a:ln w="25400" cap="flat" cmpd="sng" algn="ctr">
          <a:solidFill>
            <a:schemeClr val="accent4">
              <a:tint val="40000"/>
              <a:alpha val="90000"/>
              <a:hueOff val="-1691362"/>
              <a:satOff val="9469"/>
              <a:lumOff val="-9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ea typeface="Calibri" panose="020F0502020204030204" pitchFamily="34" charset="0"/>
            <a:cs typeface="Calibri" panose="020F0502020204030204" pitchFamily="34" charset="0"/>
          </a:endParaRPr>
        </a:p>
      </dsp:txBody>
      <dsp:txXfrm>
        <a:off x="9730996" y="2886746"/>
        <a:ext cx="329765" cy="4511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03B43-5A53-489D-9436-F0D89A6A1F0F}">
      <dsp:nvSpPr>
        <dsp:cNvPr id="0" name=""/>
        <dsp:cNvSpPr/>
      </dsp:nvSpPr>
      <dsp:spPr>
        <a:xfrm>
          <a:off x="15214" y="746608"/>
          <a:ext cx="3423197" cy="1026959"/>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509" tIns="270509" rIns="270509" bIns="270509"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Calibri" panose="020F0502020204030204" pitchFamily="34" charset="0"/>
              <a:ea typeface="Calibri" panose="020F0502020204030204" pitchFamily="34" charset="0"/>
              <a:cs typeface="Calibri" panose="020F0502020204030204" pitchFamily="34" charset="0"/>
            </a:rPr>
            <a:t>Stel</a:t>
          </a:r>
        </a:p>
      </dsp:txBody>
      <dsp:txXfrm>
        <a:off x="15214" y="746608"/>
        <a:ext cx="3423197" cy="1026959"/>
      </dsp:txXfrm>
    </dsp:sp>
    <dsp:sp modelId="{D5F3EEE5-1CE3-4370-B7C9-7C4682D00624}">
      <dsp:nvSpPr>
        <dsp:cNvPr id="0" name=""/>
        <dsp:cNvSpPr/>
      </dsp:nvSpPr>
      <dsp:spPr>
        <a:xfrm>
          <a:off x="15214" y="1773567"/>
          <a:ext cx="3423197" cy="1831162"/>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8136" tIns="338136" rIns="338136" bIns="338136" numCol="1" spcCol="1270" anchor="t" anchorCtr="0">
          <a:noAutofit/>
        </a:bodyPr>
        <a:lstStyle/>
        <a:p>
          <a:pPr marL="0" lvl="0" indent="0" algn="l" defTabSz="889000">
            <a:lnSpc>
              <a:spcPct val="90000"/>
            </a:lnSpc>
            <a:spcBef>
              <a:spcPct val="0"/>
            </a:spcBef>
            <a:spcAft>
              <a:spcPct val="35000"/>
            </a:spcAft>
            <a:buNone/>
          </a:pPr>
          <a:r>
            <a:rPr lang="nl-NL" sz="2000" kern="1200" dirty="0">
              <a:latin typeface="Calibri" panose="020F0502020204030204" pitchFamily="34" charset="0"/>
              <a:ea typeface="Calibri" panose="020F0502020204030204" pitchFamily="34" charset="0"/>
              <a:cs typeface="Calibri" panose="020F0502020204030204" pitchFamily="34" charset="0"/>
            </a:rPr>
            <a:t>Stel persoonlike groeidoelwitte (vaardighede/eienskappe + eenvoudige aksieplan).</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15214" y="1773567"/>
        <a:ext cx="3423197" cy="1831162"/>
      </dsp:txXfrm>
    </dsp:sp>
    <dsp:sp modelId="{237CFBA6-F971-42FD-80AD-53F4E2FECFF0}">
      <dsp:nvSpPr>
        <dsp:cNvPr id="0" name=""/>
        <dsp:cNvSpPr/>
      </dsp:nvSpPr>
      <dsp:spPr>
        <a:xfrm>
          <a:off x="3546201" y="746608"/>
          <a:ext cx="3423197" cy="1026959"/>
        </a:xfrm>
        <a:prstGeom prst="rect">
          <a:avLst/>
        </a:prstGeom>
        <a:solidFill>
          <a:schemeClr val="accent5">
            <a:hueOff val="3005351"/>
            <a:satOff val="-13190"/>
            <a:lumOff val="3921"/>
            <a:alphaOff val="0"/>
          </a:schemeClr>
        </a:solidFill>
        <a:ln w="25400" cap="flat" cmpd="sng" algn="ctr">
          <a:solidFill>
            <a:schemeClr val="accent5">
              <a:hueOff val="3005351"/>
              <a:satOff val="-13190"/>
              <a:lumOff val="39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509" tIns="270509" rIns="270509" bIns="270509" numCol="1" spcCol="1270" anchor="ctr" anchorCtr="0">
          <a:noAutofit/>
        </a:bodyPr>
        <a:lstStyle/>
        <a:p>
          <a:pPr marL="0" lvl="0" indent="0" algn="ctr" defTabSz="1511300">
            <a:lnSpc>
              <a:spcPct val="90000"/>
            </a:lnSpc>
            <a:spcBef>
              <a:spcPct val="0"/>
            </a:spcBef>
            <a:spcAft>
              <a:spcPct val="35000"/>
            </a:spcAft>
            <a:buNone/>
          </a:pPr>
          <a:r>
            <a:rPr lang="en-US" sz="3400" kern="1200" dirty="0" err="1">
              <a:latin typeface="Calibri" panose="020F0502020204030204" pitchFamily="34" charset="0"/>
              <a:ea typeface="Calibri" panose="020F0502020204030204" pitchFamily="34" charset="0"/>
              <a:cs typeface="Calibri" panose="020F0502020204030204" pitchFamily="34" charset="0"/>
            </a:rPr>
            <a:t>Beproef</a:t>
          </a:r>
          <a:endParaRPr lang="en-US" sz="3400" kern="1200" dirty="0">
            <a:latin typeface="Calibri" panose="020F0502020204030204" pitchFamily="34" charset="0"/>
            <a:ea typeface="Calibri" panose="020F0502020204030204" pitchFamily="34" charset="0"/>
            <a:cs typeface="Calibri" panose="020F0502020204030204" pitchFamily="34" charset="0"/>
          </a:endParaRPr>
        </a:p>
      </dsp:txBody>
      <dsp:txXfrm>
        <a:off x="3546201" y="746608"/>
        <a:ext cx="3423197" cy="1026959"/>
      </dsp:txXfrm>
    </dsp:sp>
    <dsp:sp modelId="{DDD9D96E-9DBD-4EBF-95C4-C4F66F7C69C9}">
      <dsp:nvSpPr>
        <dsp:cNvPr id="0" name=""/>
        <dsp:cNvSpPr/>
      </dsp:nvSpPr>
      <dsp:spPr>
        <a:xfrm>
          <a:off x="3546201" y="1773567"/>
          <a:ext cx="3423197" cy="1831162"/>
        </a:xfrm>
        <a:prstGeom prst="rect">
          <a:avLst/>
        </a:prstGeom>
        <a:solidFill>
          <a:schemeClr val="accent5">
            <a:tint val="40000"/>
            <a:alpha val="90000"/>
            <a:hueOff val="2914032"/>
            <a:satOff val="-9122"/>
            <a:lumOff val="604"/>
            <a:alphaOff val="0"/>
          </a:schemeClr>
        </a:solidFill>
        <a:ln w="25400" cap="flat" cmpd="sng" algn="ctr">
          <a:solidFill>
            <a:schemeClr val="accent5">
              <a:tint val="40000"/>
              <a:alpha val="90000"/>
              <a:hueOff val="2914032"/>
              <a:satOff val="-9122"/>
              <a:lumOff val="6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8136" tIns="338136" rIns="338136" bIns="338136" numCol="1" spcCol="1270" anchor="t" anchorCtr="0">
          <a:noAutofit/>
        </a:bodyPr>
        <a:lstStyle/>
        <a:p>
          <a:pPr marL="0" lvl="0" indent="0" algn="l" defTabSz="889000">
            <a:lnSpc>
              <a:spcPct val="90000"/>
            </a:lnSpc>
            <a:spcBef>
              <a:spcPct val="0"/>
            </a:spcBef>
            <a:spcAft>
              <a:spcPct val="35000"/>
            </a:spcAft>
            <a:buNone/>
          </a:pPr>
          <a:r>
            <a:rPr lang="nl-NL" sz="2000" kern="1200" dirty="0">
              <a:latin typeface="Calibri" panose="020F0502020204030204" pitchFamily="34" charset="0"/>
              <a:ea typeface="Calibri" panose="020F0502020204030204" pitchFamily="34" charset="0"/>
              <a:cs typeface="Calibri" panose="020F0502020204030204" pitchFamily="34" charset="0"/>
            </a:rPr>
            <a:t>Beproef nuwe ervarings (aktiwiteite/onderwerpe/verantwoordelikhede).</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3546201" y="1773567"/>
        <a:ext cx="3423197" cy="1831162"/>
      </dsp:txXfrm>
    </dsp:sp>
    <dsp:sp modelId="{1A88C235-7799-4F83-A257-F394BD11E2ED}">
      <dsp:nvSpPr>
        <dsp:cNvPr id="0" name=""/>
        <dsp:cNvSpPr/>
      </dsp:nvSpPr>
      <dsp:spPr>
        <a:xfrm>
          <a:off x="7077187" y="746608"/>
          <a:ext cx="3423197" cy="1026959"/>
        </a:xfrm>
        <a:prstGeom prst="rect">
          <a:avLst/>
        </a:prstGeom>
        <a:solidFill>
          <a:schemeClr val="accent5">
            <a:hueOff val="6010703"/>
            <a:satOff val="-26380"/>
            <a:lumOff val="7843"/>
            <a:alphaOff val="0"/>
          </a:schemeClr>
        </a:solidFill>
        <a:ln w="25400" cap="flat" cmpd="sng" algn="ctr">
          <a:solidFill>
            <a:schemeClr val="accent5">
              <a:hueOff val="6010703"/>
              <a:satOff val="-26380"/>
              <a:lumOff val="78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509" tIns="270509" rIns="270509" bIns="270509"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Calibri" panose="020F0502020204030204" pitchFamily="34" charset="0"/>
              <a:ea typeface="Calibri" panose="020F0502020204030204" pitchFamily="34" charset="0"/>
              <a:cs typeface="Calibri" panose="020F0502020204030204" pitchFamily="34" charset="0"/>
            </a:rPr>
            <a:t>Bou</a:t>
          </a:r>
        </a:p>
      </dsp:txBody>
      <dsp:txXfrm>
        <a:off x="7077187" y="746608"/>
        <a:ext cx="3423197" cy="1026959"/>
      </dsp:txXfrm>
    </dsp:sp>
    <dsp:sp modelId="{B66DE982-DAE5-4F1A-88C8-2BA53091DD68}">
      <dsp:nvSpPr>
        <dsp:cNvPr id="0" name=""/>
        <dsp:cNvSpPr/>
      </dsp:nvSpPr>
      <dsp:spPr>
        <a:xfrm>
          <a:off x="7077187" y="1773567"/>
          <a:ext cx="3423197" cy="1831162"/>
        </a:xfrm>
        <a:prstGeom prst="rect">
          <a:avLst/>
        </a:prstGeom>
        <a:solidFill>
          <a:schemeClr val="accent5">
            <a:tint val="40000"/>
            <a:alpha val="90000"/>
            <a:hueOff val="5828064"/>
            <a:satOff val="-18244"/>
            <a:lumOff val="1209"/>
            <a:alphaOff val="0"/>
          </a:schemeClr>
        </a:solidFill>
        <a:ln w="25400" cap="flat" cmpd="sng" algn="ctr">
          <a:solidFill>
            <a:schemeClr val="accent5">
              <a:tint val="40000"/>
              <a:alpha val="90000"/>
              <a:hueOff val="5828064"/>
              <a:satOff val="-18244"/>
              <a:lumOff val="12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8136" tIns="338136" rIns="338136" bIns="338136" numCol="1" spcCol="1270" anchor="t" anchorCtr="0">
          <a:noAutofit/>
        </a:bodyPr>
        <a:lstStyle/>
        <a:p>
          <a:pPr marL="0" lvl="0" indent="0" algn="l" defTabSz="889000">
            <a:lnSpc>
              <a:spcPct val="90000"/>
            </a:lnSpc>
            <a:spcBef>
              <a:spcPct val="0"/>
            </a:spcBef>
            <a:spcAft>
              <a:spcPct val="35000"/>
            </a:spcAft>
            <a:buNone/>
          </a:pPr>
          <a:r>
            <a:rPr lang="nl-NL" sz="2000" kern="1200" dirty="0">
              <a:latin typeface="Calibri" panose="020F0502020204030204" pitchFamily="34" charset="0"/>
              <a:ea typeface="Calibri" panose="020F0502020204030204" pitchFamily="34" charset="0"/>
              <a:cs typeface="Calibri" panose="020F0502020204030204" pitchFamily="34" charset="0"/>
            </a:rPr>
            <a:t>Bou gesonde gewoontes (weeklikse roetines wat groei ondersteun).</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7077187" y="1773567"/>
        <a:ext cx="3423197" cy="18311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8E86B-8C6C-4ADB-A583-32F5D4DF03A3}">
      <dsp:nvSpPr>
        <dsp:cNvPr id="0" name=""/>
        <dsp:cNvSpPr/>
      </dsp:nvSpPr>
      <dsp:spPr>
        <a:xfrm>
          <a:off x="0" y="3295947"/>
          <a:ext cx="10515600" cy="216249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defRPr b="1"/>
          </a:pPr>
          <a:r>
            <a:rPr lang="en-GB" sz="4200" b="0" i="0" kern="1200" dirty="0"/>
            <a:t>Bou </a:t>
          </a:r>
          <a:r>
            <a:rPr lang="en-GB" sz="4200" b="0" i="0" kern="1200" dirty="0" err="1"/>
            <a:t>selfvertroue</a:t>
          </a:r>
          <a:r>
            <a:rPr lang="en-GB" sz="4200" b="0" i="0" kern="1200" dirty="0"/>
            <a:t> </a:t>
          </a:r>
          <a:r>
            <a:rPr lang="en-GB" sz="4200" b="0" i="0" kern="1200" dirty="0" err="1"/>
            <a:t>deur</a:t>
          </a:r>
          <a:r>
            <a:rPr lang="en-GB" sz="4200" b="0" i="0" kern="1200" dirty="0"/>
            <a:t>:</a:t>
          </a:r>
          <a:endParaRPr lang="en-US" sz="4200" kern="1200" dirty="0"/>
        </a:p>
      </dsp:txBody>
      <dsp:txXfrm>
        <a:off x="0" y="3295947"/>
        <a:ext cx="10515600" cy="1167749"/>
      </dsp:txXfrm>
    </dsp:sp>
    <dsp:sp modelId="{98EC5E31-C9B9-4CC2-B528-4223BDBE4118}">
      <dsp:nvSpPr>
        <dsp:cNvPr id="0" name=""/>
        <dsp:cNvSpPr/>
      </dsp:nvSpPr>
      <dsp:spPr>
        <a:xfrm>
          <a:off x="0" y="4420446"/>
          <a:ext cx="2628899" cy="994749"/>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nl-NL" sz="1500" b="0" i="0" kern="1200" dirty="0"/>
            <a:t>Selfgeldend te wees (duidelik, respekvol, selfversekerde liggaamshouding, beleefd)</a:t>
          </a:r>
          <a:endParaRPr lang="en-US" sz="1500" kern="1200" dirty="0"/>
        </a:p>
      </dsp:txBody>
      <dsp:txXfrm>
        <a:off x="0" y="4420446"/>
        <a:ext cx="2628899" cy="994749"/>
      </dsp:txXfrm>
    </dsp:sp>
    <dsp:sp modelId="{818D15CE-0B5E-471B-98A4-5C38AED94377}">
      <dsp:nvSpPr>
        <dsp:cNvPr id="0" name=""/>
        <dsp:cNvSpPr/>
      </dsp:nvSpPr>
      <dsp:spPr>
        <a:xfrm>
          <a:off x="2628900" y="4420446"/>
          <a:ext cx="2628899" cy="994749"/>
        </a:xfrm>
        <a:prstGeom prst="rect">
          <a:avLst/>
        </a:prstGeom>
        <a:solidFill>
          <a:schemeClr val="accent5">
            <a:tint val="40000"/>
            <a:alpha val="90000"/>
            <a:hueOff val="1942688"/>
            <a:satOff val="-6081"/>
            <a:lumOff val="403"/>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nl-NL" sz="1500" b="0" i="0" kern="1200" dirty="0"/>
            <a:t>Goeie besluite te neem (oorweeg opsies en gevolge, tree verantwoordelik op)</a:t>
          </a:r>
          <a:endParaRPr lang="en-US" sz="1500" kern="1200" dirty="0"/>
        </a:p>
      </dsp:txBody>
      <dsp:txXfrm>
        <a:off x="2628900" y="4420446"/>
        <a:ext cx="2628899" cy="994749"/>
      </dsp:txXfrm>
    </dsp:sp>
    <dsp:sp modelId="{A80E5908-1C1E-4584-A0D4-10AE2A99216D}">
      <dsp:nvSpPr>
        <dsp:cNvPr id="0" name=""/>
        <dsp:cNvSpPr/>
      </dsp:nvSpPr>
      <dsp:spPr>
        <a:xfrm>
          <a:off x="5257800" y="4420446"/>
          <a:ext cx="2628899" cy="994749"/>
        </a:xfrm>
        <a:prstGeom prst="rect">
          <a:avLst/>
        </a:prstGeom>
        <a:solidFill>
          <a:schemeClr val="accent5">
            <a:tint val="40000"/>
            <a:alpha val="90000"/>
            <a:hueOff val="3885376"/>
            <a:satOff val="-12163"/>
            <a:lumOff val="806"/>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0" i="0" kern="1200" dirty="0" err="1"/>
            <a:t>Kommunikasievaardighede</a:t>
          </a:r>
          <a:r>
            <a:rPr lang="en-GB" sz="1500" b="0" i="0" kern="1200" dirty="0"/>
            <a:t> </a:t>
          </a:r>
          <a:r>
            <a:rPr lang="en-GB" sz="1500" b="0" i="0" kern="1200" dirty="0" err="1"/>
            <a:t>te</a:t>
          </a:r>
          <a:r>
            <a:rPr lang="en-GB" sz="1500" b="0" i="0" kern="1200" dirty="0"/>
            <a:t> </a:t>
          </a:r>
          <a:r>
            <a:rPr lang="en-GB" sz="1500" b="0" i="0" kern="1200" dirty="0" err="1"/>
            <a:t>ontwikkel</a:t>
          </a:r>
          <a:endParaRPr lang="en-US" sz="1500" kern="1200" dirty="0"/>
        </a:p>
      </dsp:txBody>
      <dsp:txXfrm>
        <a:off x="5257800" y="4420446"/>
        <a:ext cx="2628899" cy="994749"/>
      </dsp:txXfrm>
    </dsp:sp>
    <dsp:sp modelId="{5190FD1B-1B89-4786-A047-C6B05B3EA3DB}">
      <dsp:nvSpPr>
        <dsp:cNvPr id="0" name=""/>
        <dsp:cNvSpPr/>
      </dsp:nvSpPr>
      <dsp:spPr>
        <a:xfrm>
          <a:off x="7886700" y="4420446"/>
          <a:ext cx="2628899" cy="994749"/>
        </a:xfrm>
        <a:prstGeom prst="rect">
          <a:avLst/>
        </a:prstGeom>
        <a:solidFill>
          <a:schemeClr val="accent5">
            <a:tint val="40000"/>
            <a:alpha val="90000"/>
            <a:hueOff val="5828064"/>
            <a:satOff val="-18244"/>
            <a:lumOff val="1209"/>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nl-NL" sz="1500" b="0" i="0" kern="1200" dirty="0"/>
            <a:t>Tydsbestuur en die nakoming van sperdatums</a:t>
          </a:r>
          <a:endParaRPr lang="en-US" sz="1500" kern="1200" dirty="0"/>
        </a:p>
      </dsp:txBody>
      <dsp:txXfrm>
        <a:off x="7886700" y="4420446"/>
        <a:ext cx="2628899" cy="994749"/>
      </dsp:txXfrm>
    </dsp:sp>
    <dsp:sp modelId="{99E4C7D9-C238-4097-9227-74128D9FFB48}">
      <dsp:nvSpPr>
        <dsp:cNvPr id="0" name=""/>
        <dsp:cNvSpPr/>
      </dsp:nvSpPr>
      <dsp:spPr>
        <a:xfrm rot="10800000">
          <a:off x="0" y="2462"/>
          <a:ext cx="10515600" cy="3325922"/>
        </a:xfrm>
        <a:prstGeom prst="upArrowCallout">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defRPr b="1"/>
          </a:pPr>
          <a:r>
            <a:rPr lang="nl-NL" sz="4200" b="0" i="0" kern="1200" dirty="0">
              <a:latin typeface="Calibri" panose="020F0502020204030204" pitchFamily="34" charset="0"/>
              <a:ea typeface="Calibri" panose="020F0502020204030204" pitchFamily="34" charset="0"/>
              <a:cs typeface="Calibri" panose="020F0502020204030204" pitchFamily="34" charset="0"/>
            </a:rPr>
            <a:t>Selfbewussyn, selfbeeld en selfontwikkeling help om selfvertroue te bou.</a:t>
          </a:r>
          <a:endParaRPr lang="en-US" sz="42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2462"/>
        <a:ext cx="10515600" cy="21610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303F3-4508-4594-8686-374DFC2B192B}">
      <dsp:nvSpPr>
        <dsp:cNvPr id="0" name=""/>
        <dsp:cNvSpPr/>
      </dsp:nvSpPr>
      <dsp:spPr>
        <a:xfrm>
          <a:off x="282221" y="159118"/>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B23946-46B5-4ED5-AE95-4AC4C84C6360}">
      <dsp:nvSpPr>
        <dsp:cNvPr id="0" name=""/>
        <dsp:cNvSpPr/>
      </dsp:nvSpPr>
      <dsp:spPr>
        <a:xfrm>
          <a:off x="570337" y="447234"/>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5A13FE-D774-4225-859E-660B0DED9906}">
      <dsp:nvSpPr>
        <dsp:cNvPr id="0" name=""/>
        <dsp:cNvSpPr/>
      </dsp:nvSpPr>
      <dsp:spPr>
        <a:xfrm>
          <a:off x="1948202"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nl-NL" sz="2200" kern="1200" dirty="0">
              <a:latin typeface="Calibri" panose="020F0502020204030204" pitchFamily="34" charset="0"/>
              <a:ea typeface="Calibri" panose="020F0502020204030204" pitchFamily="34" charset="0"/>
              <a:cs typeface="Calibri" panose="020F0502020204030204" pitchFamily="34" charset="0"/>
            </a:rPr>
            <a:t>Ondersteun ander deur hul pogings te erken en prestasies te vier.</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a:off x="1948202" y="159118"/>
        <a:ext cx="3233964" cy="1371985"/>
      </dsp:txXfrm>
    </dsp:sp>
    <dsp:sp modelId="{87D64B62-13A8-4884-B18A-39FAD82A5400}">
      <dsp:nvSpPr>
        <dsp:cNvPr id="0" name=""/>
        <dsp:cNvSpPr/>
      </dsp:nvSpPr>
      <dsp:spPr>
        <a:xfrm>
          <a:off x="5745661" y="159118"/>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B85E62-39E5-4D69-BFA0-E627505DE88C}">
      <dsp:nvSpPr>
        <dsp:cNvPr id="0" name=""/>
        <dsp:cNvSpPr/>
      </dsp:nvSpPr>
      <dsp:spPr>
        <a:xfrm>
          <a:off x="6033778" y="447234"/>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556474-1D57-4224-B993-DCA1FF798018}">
      <dsp:nvSpPr>
        <dsp:cNvPr id="0" name=""/>
        <dsp:cNvSpPr/>
      </dsp:nvSpPr>
      <dsp:spPr>
        <a:xfrm>
          <a:off x="7411643"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nl-NL" sz="2200" kern="1200" dirty="0">
              <a:latin typeface="Calibri" panose="020F0502020204030204" pitchFamily="34" charset="0"/>
              <a:ea typeface="Calibri" panose="020F0502020204030204" pitchFamily="34" charset="0"/>
              <a:cs typeface="Calibri" panose="020F0502020204030204" pitchFamily="34" charset="0"/>
            </a:rPr>
            <a:t>Luister sonder oordeel en respekteer verskille</a:t>
          </a:r>
          <a:r>
            <a:rPr lang="en-GB" sz="2200" kern="1200" dirty="0">
              <a:latin typeface="Calibri" panose="020F0502020204030204" pitchFamily="34" charset="0"/>
              <a:ea typeface="Calibri" panose="020F0502020204030204" pitchFamily="34" charset="0"/>
              <a:cs typeface="Calibri" panose="020F0502020204030204" pitchFamily="34" charset="0"/>
            </a:rPr>
            <a:t>.</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a:off x="7411643" y="159118"/>
        <a:ext cx="3233964" cy="1371985"/>
      </dsp:txXfrm>
    </dsp:sp>
    <dsp:sp modelId="{D85D5000-33D2-48A5-9BDF-36090487B5A4}">
      <dsp:nvSpPr>
        <dsp:cNvPr id="0" name=""/>
        <dsp:cNvSpPr/>
      </dsp:nvSpPr>
      <dsp:spPr>
        <a:xfrm>
          <a:off x="282221" y="2158301"/>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0FD825-798D-4F66-8046-ADA4DF316020}">
      <dsp:nvSpPr>
        <dsp:cNvPr id="0" name=""/>
        <dsp:cNvSpPr/>
      </dsp:nvSpPr>
      <dsp:spPr>
        <a:xfrm>
          <a:off x="570337" y="2446418"/>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EB0237-BD54-40FC-B190-8B111215580F}">
      <dsp:nvSpPr>
        <dsp:cNvPr id="0" name=""/>
        <dsp:cNvSpPr/>
      </dsp:nvSpPr>
      <dsp:spPr>
        <a:xfrm>
          <a:off x="1948202"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nl-NL" sz="2200" kern="1200" dirty="0">
              <a:latin typeface="Calibri" panose="020F0502020204030204" pitchFamily="34" charset="0"/>
              <a:ea typeface="Calibri" panose="020F0502020204030204" pitchFamily="34" charset="0"/>
              <a:cs typeface="Calibri" panose="020F0502020204030204" pitchFamily="34" charset="0"/>
            </a:rPr>
            <a:t>Vertrou in ander se vermoëns om 'n veilige omgewing te skep.</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a:off x="1948202" y="2158301"/>
        <a:ext cx="3233964" cy="1371985"/>
      </dsp:txXfrm>
    </dsp:sp>
    <dsp:sp modelId="{C2E4C935-79F5-4BB8-A525-F104A2CBD82F}">
      <dsp:nvSpPr>
        <dsp:cNvPr id="0" name=""/>
        <dsp:cNvSpPr/>
      </dsp:nvSpPr>
      <dsp:spPr>
        <a:xfrm>
          <a:off x="5745661" y="2158301"/>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B1A1B-1005-4728-A49E-5B339D50443C}">
      <dsp:nvSpPr>
        <dsp:cNvPr id="0" name=""/>
        <dsp:cNvSpPr/>
      </dsp:nvSpPr>
      <dsp:spPr>
        <a:xfrm>
          <a:off x="6033778" y="2446418"/>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BED98D-FBB4-4B97-8E48-1F4C8E19DEA6}">
      <dsp:nvSpPr>
        <dsp:cNvPr id="0" name=""/>
        <dsp:cNvSpPr/>
      </dsp:nvSpPr>
      <dsp:spPr>
        <a:xfrm>
          <a:off x="7411643"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nl-NL" sz="2200" kern="1200" dirty="0">
              <a:latin typeface="Calibri" panose="020F0502020204030204" pitchFamily="34" charset="0"/>
              <a:ea typeface="Calibri" panose="020F0502020204030204" pitchFamily="34" charset="0"/>
              <a:cs typeface="Calibri" panose="020F0502020204030204" pitchFamily="34" charset="0"/>
            </a:rPr>
            <a:t>Sluit aan by gemeenskapsorganisasies om spanwerk en samehorigheid te bevorder.</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a:off x="7411643" y="2158301"/>
        <a:ext cx="3233964" cy="13719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t.ly/4oZiAa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Clr>
                <a:srgbClr val="000000"/>
              </a:buClr>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Goeie dag, almal. Welkom by julle eerste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Lewensoriënteringklas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vir die jaar.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Jy is nou in die eerste jaar van die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VOO</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-fase (Verdere Onderwys en Opleiding) van jou hoërskoolloopbaan. Hierdie jaar mag meer veeleisend voel, aangesien die werkslading toeneem, assesserings meer uitdagend word en meer van jou verwag word. Dit is doelbewus, en ontwerp om jou voor te berei om Graad 12 binne die volgende drie jaar suksesvol te voltooi.</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inhoud en vaardighede wat jy oor die volgende drie jaar in Lewensoriëntering sal ontwikkel, sal jou help om nie net vir die matriekeksamen voor te berei nie, maar – nog belangriker – vir die lewe ná skool. Om die meeste uit hierdie vak put, is dit belangrik dat jy teenwoordig is, aktief aan besprekings deelneem en oop bly vir deurlopende leer.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75" name="Google Shape;7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10: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Welgedaan, Graad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10's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Sodra hierdie bespreking oopgemaak word, besef ons hoe baie verskillende faktore die manier waarop ons oor onsself voel, beïnvloed. Soms kan dit voel asof hierdie invloede nooit sal verander nie, en sommige mense oorweeg selfs uiterste maniere om van hierdie gevoelens te probeer ontsnap. Baie van julle het egter reeds van hierdie uitdagings oorkom en beskik moontlik oor waardevolle raad wat met ander gedeel kan word wat nog sukkel.</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 kan ons nie altyd die mense of situasies rondom ons verander nie, kan ons wel werk aan hoe ons daarop reageer.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Vra: Watter strategieë kan jy toepas om jouself teen negatiewe invloede te beskerm? (Laat tyd toe vir leerders om te reageer.)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Watter strategieë kan jy gebruik om jou selfbewussyn te verbeter? (Laat tyd toe vir leerders om te reageer.)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Welgedaan, Graad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10's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Julle het 'n paar weldeurdagte en praktiese idees gedeel. Kom ons kyk na nog 'n paar voorbeelde op die volgende skyfie.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10</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077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11: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Strategieë om </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jou selfbeeld te verbeter: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Stel en bereik klein doelwitte: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Verdeel groot take in hanteerbare stappe en vier jou suksesse. Dit help jou om meer bekwaam/gemotiveerd te voel, wat jou selfvertroue in jou eie vermoëns versterk.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Byvoorbeeld: Jy kan 'n doelwit stel om drie keer per week om die blok te stap omdat jy jou langtermyn-gesondheid wil verbeter.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Beoefen positiewe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selfgesprekke</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Vervang negatiewe gedagtes met inspirerende stellings. Dit verbeter jou selfvertroue en help jou om uitdagings met ’n positiewe ingesteldheid te benader.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Byvoorbeeld: Jy kan positiewe aanhalings, waarvan jy hou, laat druk en dit in jou slaapkamer ophang om jou daagliks te herinner om jou uniekheid te vier.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Doen aktiwiteite waarvan jy hou:</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Bestee tyd aan stokperdjies of sportsoorte wat jou goed laat voel. Dit kan jou bui verbeter, stres verminder en jou algehele gevoel van selfwaarde versterk.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Byvoorbeeld: Jy kan saam met vriende gaan stap, ’n sport beoefen of ’n boek lees.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6906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12: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Strategieë om </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jou selfbewussyn te verbeter: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Hou 'n daaglikse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refleksiejoernaal</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Bestee saans ongeveer 10 minute om oor jou dag te skryf: positiewe ervarings, uitdagings en hoe jy gevoel het.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Beoefen bewustheid of meditasie: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Wy daagliks 3–10 minute daaraan om op jou asemhaling te fokus of volg begeleide meditasie.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Kry terugvoer van betroubare mense: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Vra 'n onderwyser, ouer of vriend(in) vir eerlike terugvoer oor jou sterkpunte en areas vir verbetering.</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147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13: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Strategieë om </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jou selfontwikkeling te verbeter: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Stel persoonlike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groeidoelwitte</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Identifiseer spesifieke vaardighede of eienskappe wat jy wil verbeter en stel 'n eenvoudige aksieplan op om doelgerig daaraan te werk.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Beproef nuwe ervarings: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Daag jouself uit deur nuwe aktiwiteite, onderwerpe of verantwoordelikhede te verken wat jou sal help om te leer en persoonlik te groei.</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Bou gesonde gewoontes: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Ontwikkel daaglikse of weeklikse roetines, byvoorbeeld lees, oefen of leer 'n nuwe vaardigheid aan. Dit sal  langtermyn persoonlike groei ondersteun.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1803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14: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strategieë wat gebruik word om selfbewussyn, selfbeeld en selfontwikkeling te verbeter, dra natuurlik by tot die ontwikkeling van jou selfvertroue.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Ander </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strategieë wat jy kan gebruik om jou selfvertroue te ontwikkel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sluit in: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Neem 'n selfgeldende houding aan</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deur: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boodskap wat jy wil oordra, duidelik te stel;</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positief en respekvol op te tree;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 weet wat jy wil hê;</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regop en selfversekerde liggaamshouding te handhaaf;</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jou standpunt duidelik te stel;</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altyd beleefd op te tree.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Neem goeie besluite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deur: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situasie deeglik te evalueer;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inligting oor verskillende opsies in te samel;</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gevolge van elke opsie te oorweeg;</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beste opsie te kies;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4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verantwoordelik op te tree.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Ontwikkel goeie kommunikasievaardighede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Druk jou gedagtes en gevoelens duidelik en respekvol uit.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Voltooi take en projekte suksesvol:</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Bestuur jou tyd effektief en sorg dat jy sperdatums haal.</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7990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15: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Dit is belangrik om ons eie selfvertroue te ontwikkel, maar ons moet ook probeer om </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selfvertroue in ander te ontwikkel</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Moedig ander aan en ondersteun hulle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deur hul pogings te erken en hul prestasies te vier.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Luister sonder oordeel</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toon respek vir verskillende menings en ervarings.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Toon vertroue in ander se vermoëns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deur 'n veilige en ondersteunende omgewing te skep waar hulle die selfvertroue sal hê om deel te neem en nuwe dinge te probeer.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Neem deel aan gemeenskapsorganisasies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aangesien samewerking aan gemeenskaplike doelwitte selfvertroue, spanwerk en 'n gevoel van samehorigheid bevorder.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Jy het nou 'n paar minute om met </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2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 begin,</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maar jy sal dit as </a:t>
            </a:r>
            <a:r>
              <a:rPr lang="af-ZA" sz="1200" b="1"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huiswerk</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moet voltooi.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Antwoorde is in die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 MEMO</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beskikbaar</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390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16: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Elke persoon beskik oor unieke eienskappe. Hierdie verskille kan ras, geslag, vermoëns, kultuur, persoonlikheid en persoonlike voorkeure insluit. Die erkenning en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respektering</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 hierdie verskille vorm ’n belangrike deel van die bou van gesonde verhoudings en die skep van ’n inklusiewe omgewing.</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Respek behels die inagneming van ander se waardigheid, gevoelens en menslikheid in die verskillende kontekste waarin jy met hulle omgaan – by die huis, by die skool, in die werkplek, tydens sport of klasbesprekings. Respek beteken om mense met besorgdheid en waardering te behandel.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p:txBody>
      </p:sp>
      <p:sp>
        <p:nvSpPr>
          <p:cNvPr id="99" name="Google Shape;9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17: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Ek soek agt vrywilligers om deel te wees van 'n menslike strepieskode-illustrasie. (Plaas die leerders voor in die klas in ’n ry, met hul rûe na die klas. Laat genoeg spasie sodat hulle vorentoe kan tree wanneer hulle op stellings reageer.)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Wanneer jy ’n stelling hoor wat jy voel vir jou waar is, neem een tree vorentoe. Bly in jou posisie en wag vir die volgende stelling. Kom ons begin: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Tree vorentoe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jy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kulturele tradisies het of ’n primêre huistaal praat wat van dié van jou klasmaats verskil</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Tree vorentoe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jy die beste leer deur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prakties met jou hande te werk</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eerder as slegs deur te luister of lees.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Tree vorentoe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jy al misverstaan gevoel het weens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aannames wat mense oor jou gender maak</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Tree vorentoe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jy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verkies om alleen tyd deur te bring om te herlaai</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 geniet jy jou vriende se geselskap.</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Tree vorentoe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jy jouself as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vaardig beskou in ’n vak of stokperdjie buite die verpligte skoolkurrikulum</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(byvoorbeeld kodering, bak, vegkuns of grafiese ontwerp).</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Tree vorentoe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daar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iemand in hierdie klaskamer is met wie jy nog nooit ’n betekenisvolle gesprek gevoer het nie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Draai nou om en kyk waar almal staan.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 jy sien dat geen twee leerders op dieselfde plek staan nie? Jy is deel van die Menslike Strepieskode. Net soos 'n strepieskode verskillende lyne en syfers het, deel julle almal sekere eienskappe, maar elke persoon is uniek. Niemand staan presies in dieselfde posisie nie.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Bedank die vrywilligers vir hul bereidwilligheid om deel te neem en nooi die klas uit om vir hulle hande te klap.</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6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18: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Respek gaan nie daaroor om van alles te hou wat iemand anders doen nie; dit gaan daaroor om hul unieke kode te erken. In die samelewing, en veral in die media, word verskille soos ras, geslag of gestremdheid soms op maniere beklemtoon wat stereotipes versterk. (Ons sal dit in die volgende les in meer besonderhede ondersoek.)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Stereotipering dien nie 'n doel nie, want 'n diverse samelewing het verskillende soorte mense nodig om doeltreffend te kan funksioneer. Introverte, kreatiewe denkers, praktiese leerders en individue van uiteenlopende kulturele agtergronde speel dus almal 'n unieke rol ten opsigte van die bevordering van diversiteit.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wat maak jou uniek? Jy is deel van hierdie klaskamer se strepieskode, en ons wil jou vier. Jy het nou 'n paar minute om </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3</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 voltooi.</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Deel die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emoji's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i="1" u="sng" dirty="0">
                <a:solidFill>
                  <a:srgbClr val="000000"/>
                </a:solidFill>
                <a:effectLst/>
                <a:latin typeface="Calibri" panose="020F0502020204030204" pitchFamily="34" charset="0"/>
                <a:ea typeface="Arial" panose="020B0604020202020204" pitchFamily="34" charset="0"/>
                <a:cs typeface="Calibri" panose="020F0502020204030204" pitchFamily="34" charset="0"/>
              </a:rPr>
              <a:t>Les 1 – Net Ek </a:t>
            </a:r>
            <a:r>
              <a:rPr lang="af-ZA" sz="1200" b="1" i="1" u="sng"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Emoji</a:t>
            </a:r>
            <a:r>
              <a:rPr lang="af-ZA"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uit.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7234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19: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Ons het gesien hoe belangrik dit is om ander te respekteer. Dit is egter dikwels baie moeilik om ander te respekteer as jy nie jouself respekteer nie. Soms fokus jy so baie op die eienskappe wat jy nie van jouself hou nie, dat jy nie die wonderlike eienskappe raaksien wat elkeen uniek maak nie.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Hierdie jaar sal daar geleenthede wees om jou selfrespek te ontwikkel. ’n Belangrike deel van hierdie groei is om eerlik te wees oor hoe jy op ’n gegewe oomblik voel. Onthou, ons almal het goeie en slegte dae, en in hierdie klas gee ons om oor hoe dit met jou gaan.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Teen die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klaskamermuur</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sal jy drie plakkate sien.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Nota aan onderwyser: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Verwys na die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inleidingsaktiwiteitsnotas</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aan die begin van die dokument vir voorstelle oor die plasing van hierdie plakkate.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Aan die einde van ’n les neem jy die klein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emoji</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wat jy in </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3</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voltooi het, wat jou unieke eienskappe voorstel, en plaas dit by die plakkaat wat die beste weerspieël hoe jy daardie dag voel. Jy mag elke week, aan die einde van ’n les, jou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emoji</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verskuif om veranderinge in jou gevoelens aan te dui.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4419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2: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Jy sit dalk langs ’n vriend(in), of langs iemand wat jy nog nie baie goed ken nie. Deur hierdie les gaan jy tydens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portuurgroepaktiwiteite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saam met dieselfde maat werk. Draai na jou maat en deel VYF eienskappe van jouself waarvan jy regtig hou, en VYF eienskappe waarvan jy nie hou nie.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Elke leerder kry een minuut om te deel. (Gee twee minute vir die aktiwiteit.)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Welgedaan. Vra leerders om hul hande op te steek om aan te dui wie dit moeiliker gevind het om positiewe eienskappe te identifiseer en wie die negatiewe eienskappe moeiliker gevind het.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7090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20: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Soos ons aan die einde van hierdie les kom, het jy ’n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huiswerkuitdaging</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om oor die volgende week te voltooi. In </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4</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sal jy die Respek-uitdaging vind. Lees die lys van 15 uitdagings deur en kies een uitdaging per dag vir die volgende week.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Skryf jou gekose uitdagings op die Respek-uitdaging-plakkaat. Nadat jy elke uitdaging voltooi het, skryf een sin wat beskryf wat jy oor jouself en oor respek vir ander geleer het. Bring jou voltooide plakkaat na die volgende les.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buNone/>
            </a:pPr>
            <a:r>
              <a:rPr lang="af-Z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lvl="0" indent="-228600" algn="l" rtl="0">
              <a:lnSpc>
                <a:spcPct val="100000"/>
              </a:lnSpc>
              <a:spcBef>
                <a:spcPts val="0"/>
              </a:spcBef>
              <a:spcAft>
                <a:spcPts val="0"/>
              </a:spcAft>
              <a:buSzPts val="1400"/>
              <a:buNone/>
            </a:pPr>
            <a:endParaRPr/>
          </a:p>
        </p:txBody>
      </p:sp>
      <p:sp>
        <p:nvSpPr>
          <p:cNvPr id="109" name="Google Shape;10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3:</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Vandag gaan ons gesels oor iets wat elkeen van ons raak – die belangrike vermoë om jou eie emosies, gedagtes, sterk- en swakpunte, asook jou waardes te herken en te verstaan, en om bewus te wees van hoe ander jou ervaar. Dit word </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selfbewussyn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genoem.</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Dit behels ’n insig in al die verskillende aspekte wat jou as persoon vorm, naamlik jou liggaam (fisies), jou gevoelens (emosioneel), jou denke (sielkundig), jou vriendskappe en sosiale groepe (sosiaal), asook die aktiwiteite wat jy geniet (jou belangstellings en passies).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128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4: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Selfbeeld is nou verwant aan selfbewussyn. Dit verwys na hoe baie jy jouself waardeer en van jouself hou, ongeag jou omstandighede. Dit weerspieël jou algehele gevoel van persoonlike waarde, en verwys ook na die manier waarop jy jouself sien – positief of negatief.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677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5: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Hierdie twee konsepte speel 'n groot rol in die keuses wat ons maak, die doelwitte wat ons stel en die manier waarop ons met ander omgaan.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Neem 'n oomblik om hieroor te dink: Wat beïnvloed die manier waarop jy jouself sien? Is dit jou vriende, jou familie, jou gemeenskap of kultuur, sosiale media, bekendes, of selfs die kommentaar wat mense aanlyn lewer?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waarheid is dat verskeie faktore ons selfbeeld vorm – sommige positief en ander negatief. Om hierdie invloede te begryp, is die eerste stap om selfvertroue te bou en gesonde, ingeligte besluite te neem.</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808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6:</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Selfbewussyn is vir die volgende redes belangrik: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Wanneer jy jouself werklik verstaan (jou sterkpunte, persoonlikheid en waardes), sal jy meer selfversekerd voel en ŉ gesonde selfbeeld ontwikkel.</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Selfbewussyn help jou om doelwitte te stel wat by jou werklike vermoëns, belangstellings en waardes pas.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Wanneer jy ’n duidelike begrip van jou eie waardes het, word dit makliker om beslissend op te tree en druk van ander te weerstaan.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Deur jou swakpunte te verstaan, kan jy vasstel watter vaardighede jy nog moet ontwikkel.</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103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7:</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Teen die einde van die les behoort jy die volgende te kan doen: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Identifiseer faktore wat selfbewussyn en selfbeeld kan beïnvloed, insluitend die media</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Identifiseer strategieë om selfbewussyn, selfbeeld en selfontwikkeling te verbeter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Ontwikkel strategieë om selfvertroue in jouself en ander te bou</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Erken en respekteer die uniekheid van jouself en ander, en toon respek vir verskille, bv. ras, geslag, individuele vermoëns, persoonlike voorkeure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Hierdie les gaan nie net oor teorie nie. Dit gaan oor JOU en jou alledaagse ervarings. Kom ons begin ondersoek instel na wat werklik die persoon vorm wat jy in die spieël sien.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685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8: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kyk na 'n 60-sekonde video deur Dove genaamd </a:t>
            </a:r>
            <a:r>
              <a:rPr lang="af-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'Reverse Selfie'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Die video wys 'n selfie wat agteruit geredigeer word, wat die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ongeredigeerde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werklikheid agter die finale beeld openbaar. Dit vorm deel van 'n Dove-veldtog wat bewustheid verhoog oor hoe sosiale media-redigering selfbeeld kan beïnvloed, veral onder jong meisies.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Terwyl jy kyk, let mooi op hoe hierdie video jou laat voel.</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0215">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1615">
              <a:buNone/>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Kyk video: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1615">
              <a:buNone/>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Reverse Selfie: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Social</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Media's</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Impact</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Girls</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Self-</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Esteem</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Dove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1615">
              <a:buNone/>
            </a:pPr>
            <a:r>
              <a:rPr lang="af-ZA" sz="1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bit.ly/</a:t>
            </a:r>
            <a:r>
              <a:rPr lang="af-ZA" sz="1200" u="sng" dirty="0" err="1">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4oZiAac</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 min 0 sek)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1615">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Nadat jy die video gekyk het, voltooi Deel 1 in </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1</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Hierdie afdeling vereis dat jy individueel reflekteer oor die twee vrae wat op die skyfie vertoon word. Neem een minuut om sorgvuldig oor jou antwoorde na te dink.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Beweeg dan aan na Deel 2 van </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1</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waar jy jou antwoorde met jou maat sal deel en bespreek. Jy het altesaam vyf minute om Deel 1 en 2 te voltooi.</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Laat leerders toe om kort terugvoer te gee.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Moontlike antwoorde is beskikbaar in die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Werkkaart MEMO.</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1615">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p:txBody>
      </p:sp>
      <p:sp>
        <p:nvSpPr>
          <p:cNvPr id="81" name="Google Shape;8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af-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Nota aan die onderwyser: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Leerders sal aan 'n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vistenkbespreking</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deelneem om verskillende invloede op selfbewussyn en selfbeeld te ondersoek. Die sukses van hierdie aktiwiteit hang af van effektiewe tydsbestuur. Dit word aanbeveel dat die onderwyser 'n tydhouer en alarm gebruik om besprekings gefokus en op koers te hou.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Aangesien dit dalk die eerste keer is dat leerders aan 'n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vistenkbespreking</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deelneem, is duidelike leiding noodsaaklik. Gebruik die skyfie om visueel te verduidelik hoe die aktiwiteit werk voordat hulle begin. Maak seker dat elke groep 'n onderwerp uit die</a:t>
            </a:r>
            <a:r>
              <a:rPr lang="af-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1 – </a:t>
            </a:r>
            <a:r>
              <a:rPr lang="af-ZA" sz="1200" b="1" i="1" u="sng"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Vistenkbesprekingsonderwerpe</a:t>
            </a:r>
            <a:r>
              <a:rPr lang="af-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aan die begin van die aktiwiteit ontvang het.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Aktiwiteitsopstelling</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Verdeel die klas in groepe van vier, vyf of ses, afhangende van die klasgrootte.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Sit twee groepe saam om Groep A en Groep B te vorm (ongeveer 10 leerders altesaam).</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Een groep bespreek terwyl die ander luister en aantekeninge maak.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Groepe ruil dan rolle.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Ná beide groep se besprekings stel elke groep 'n kort opsomming saam van wat die ander groep bespreek het.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Elke groep stel een woordvoerder aan om terugvoer aan die klas te gee.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Totale </a:t>
            </a:r>
            <a:r>
              <a:rPr lang="af-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aktiwiteitstyd</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12 minute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Skyfie 9: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Dit is duidelik uit die vorige aktiwiteit dat sosiale media 'n beduidende rol speel in die vorming van ons selfbewussyn en selfbeeld. Die werklikheid is egter dat sosiale media nie die enigste faktor is wat beïnvloed hoe ons oor onsself voel nie. Kom ons kyk na 'n paar ander moontlike invloede en dink aan idees om dit te bestuur.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Ons gaan iets nuuts doen. Het jy al ooit aan 'n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vistenkbespreking</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deelgeneem? Dit is nogal pret, en almal in die groep moet betrokke wees – hetsy deur te praat of deur aandagtig te luister.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Kyk na Skyfie 9: Jy sal sien Groep A sit in die middel en kry 'n spesifieke onderwerp om te bespreek. Hulle sal twee minute vir hul bespreking hê.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Groep B sit rondom hulle, neem waar, luister en maak aantekeninge.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groepe ruil dan rolle – Groep B bespreek hul onderwerp terwyl Groep A waarneem.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Sodra die tyd verby is, som elke groep op wat die ander groep bespreek het en kies een woordvoerder om terugvoer aan die klas te gee.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Besprekingsonderwerpe: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 1: (Sosiale) Media</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Groep A:</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Beïnvloeders op sosiale media is soos bekendes – ons neem hulle waar en volg hulle, maar hul invloed op ons lewens is beperk.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Groep B:</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Sosiale media/media is slegs vermaak, niks meer nie.</a:t>
            </a:r>
            <a:b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 2: Groepsdruk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Groep A:</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Groepsdruk kan ’n positiewe hulpmiddel wees wat ons help om beter lewens te lei.</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Groep B:</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Omdat gesinslewe in Suid-Afrika onstabiel of uitdagend geraak het, is portuurgroepe vir baie jongmense soos familie.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 3: (Kuber)afknouery</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Groep A:</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Kuberafknouery</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meer skadelik as afknouery in persoon.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Groep B:</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Diskriminasie in skole word meestal weggesteek.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228600" algn="l" rtl="0">
              <a:lnSpc>
                <a:spcPct val="100000"/>
              </a:lnSpc>
              <a:spcBef>
                <a:spcPts val="0"/>
              </a:spcBef>
              <a:spcAft>
                <a:spcPts val="0"/>
              </a:spcAft>
              <a:buSzPts val="1400"/>
              <a:buNone/>
            </a:pPr>
            <a:endParaRPr dirty="0"/>
          </a:p>
        </p:txBody>
      </p:sp>
      <p:sp>
        <p:nvSpPr>
          <p:cNvPr id="89" name="Google Shape;8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bit.ly/4oZiAa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FF4A0E4-BDF2-6564-C539-F3BC9423AEB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6447A81-46A3-7B9D-52E4-F4C80581A235}"/>
              </a:ext>
            </a:extLst>
          </p:cNvPr>
          <p:cNvPicPr>
            <a:picLocks noChangeAspect="1"/>
          </p:cNvPicPr>
          <p:nvPr/>
        </p:nvPicPr>
        <p:blipFill>
          <a:blip r:embed="rId5"/>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2D0886-878E-9A6E-88B1-D39C4CFB0200}"/>
              </a:ext>
            </a:extLst>
          </p:cNvPr>
          <p:cNvSpPr>
            <a:spLocks noGrp="1"/>
          </p:cNvSpPr>
          <p:nvPr>
            <p:ph type="title"/>
          </p:nvPr>
        </p:nvSpPr>
        <p:spPr>
          <a:xfrm>
            <a:off x="1371597" y="348865"/>
            <a:ext cx="10044023" cy="877729"/>
          </a:xfrm>
        </p:spPr>
        <p:txBody>
          <a:bodyPr anchor="ctr">
            <a:normAutofit/>
          </a:bodyPr>
          <a:lstStyle/>
          <a:p>
            <a:r>
              <a:rPr lang="af-ZA" sz="4000" dirty="0">
                <a:solidFill>
                  <a:srgbClr val="FFFFFF"/>
                </a:solidFill>
              </a:rPr>
              <a:t>Terugvoer oor bespreking</a:t>
            </a:r>
          </a:p>
        </p:txBody>
      </p:sp>
      <p:graphicFrame>
        <p:nvGraphicFramePr>
          <p:cNvPr id="6" name="Text Placeholder 2">
            <a:extLst>
              <a:ext uri="{FF2B5EF4-FFF2-40B4-BE49-F238E27FC236}">
                <a16:creationId xmlns:a16="http://schemas.microsoft.com/office/drawing/2014/main" id="{D6FDD4BF-2591-9056-C279-73E5B81D9631}"/>
              </a:ext>
            </a:extLst>
          </p:cNvPr>
          <p:cNvGraphicFramePr/>
          <p:nvPr>
            <p:extLst>
              <p:ext uri="{D42A27DB-BD31-4B8C-83A1-F6EECF244321}">
                <p14:modId xmlns:p14="http://schemas.microsoft.com/office/powerpoint/2010/main" val="269488484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7F4086D7-F869-3451-4B29-BEF119695E8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184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3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C3EAFB6-D0CD-1DAC-9815-FA9D55AB1B5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CBC3A60-6269-9AA0-215D-9C6ABAF06145}"/>
              </a:ext>
            </a:extLst>
          </p:cNvPr>
          <p:cNvPicPr>
            <a:picLocks noChangeAspect="1"/>
          </p:cNvPicPr>
          <p:nvPr/>
        </p:nvPicPr>
        <p:blipFill>
          <a:blip r:embed="rId4"/>
          <a:srcRect r="50000"/>
          <a:stretch>
            <a:fillRect/>
          </a:stretch>
        </p:blipFill>
        <p:spPr>
          <a:xfrm>
            <a:off x="3549041" y="563671"/>
            <a:ext cx="5093918" cy="5730658"/>
          </a:xfrm>
          <a:prstGeom prst="rect">
            <a:avLst/>
          </a:prstGeom>
        </p:spPr>
      </p:pic>
    </p:spTree>
    <p:extLst>
      <p:ext uri="{BB962C8B-B14F-4D97-AF65-F5344CB8AC3E}">
        <p14:creationId xmlns:p14="http://schemas.microsoft.com/office/powerpoint/2010/main" val="126187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3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D90599-CD67-FE8B-A956-69F48ECABE0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570058F-81E5-EE06-E02E-2DF42557FB6D}"/>
              </a:ext>
            </a:extLst>
          </p:cNvPr>
          <p:cNvPicPr>
            <a:picLocks noChangeAspect="1"/>
          </p:cNvPicPr>
          <p:nvPr/>
        </p:nvPicPr>
        <p:blipFill>
          <a:blip r:embed="rId4" cstate="print">
            <a:extLst>
              <a:ext uri="{28A0092B-C50C-407E-A947-70E740481C1C}">
                <a14:useLocalDpi xmlns:a14="http://schemas.microsoft.com/office/drawing/2010/main" val="0"/>
              </a:ext>
            </a:extLst>
          </a:blip>
          <a:srcRect l="50000" b="-2712"/>
          <a:stretch>
            <a:fillRect/>
          </a:stretch>
        </p:blipFill>
        <p:spPr bwMode="auto">
          <a:xfrm>
            <a:off x="3609109" y="638890"/>
            <a:ext cx="4973781" cy="5747461"/>
          </a:xfrm>
          <a:prstGeom prst="rect">
            <a:avLst/>
          </a:prstGeom>
          <a:noFill/>
          <a:ln>
            <a:noFill/>
          </a:ln>
        </p:spPr>
      </p:pic>
    </p:spTree>
    <p:extLst>
      <p:ext uri="{BB962C8B-B14F-4D97-AF65-F5344CB8AC3E}">
        <p14:creationId xmlns:p14="http://schemas.microsoft.com/office/powerpoint/2010/main" val="2498644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C0C69-CC2B-90CD-DFF3-74C29D110638}"/>
              </a:ext>
            </a:extLst>
          </p:cNvPr>
          <p:cNvSpPr>
            <a:spLocks noGrp="1"/>
          </p:cNvSpPr>
          <p:nvPr>
            <p:ph type="title"/>
          </p:nvPr>
        </p:nvSpPr>
        <p:spPr>
          <a:xfrm>
            <a:off x="838200" y="459863"/>
            <a:ext cx="10515600" cy="1004594"/>
          </a:xfrm>
        </p:spPr>
        <p:txBody>
          <a:bodyPr>
            <a:normAutofit/>
          </a:bodyPr>
          <a:lstStyle/>
          <a:p>
            <a:pPr algn="ctr"/>
            <a:r>
              <a:rPr lang="nl-NL" dirty="0">
                <a:solidFill>
                  <a:srgbClr val="FFFFFF"/>
                </a:solidFill>
              </a:rPr>
              <a:t>Strategieë om selfontwikkeling te bevorder</a:t>
            </a:r>
            <a:endParaRPr lang="af-ZA" dirty="0">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A6F20085-451C-E2B6-FED4-00C7FD913566}"/>
              </a:ext>
            </a:extLst>
          </p:cNvPr>
          <p:cNvGraphicFramePr/>
          <p:nvPr>
            <p:extLst>
              <p:ext uri="{D42A27DB-BD31-4B8C-83A1-F6EECF244321}">
                <p14:modId xmlns:p14="http://schemas.microsoft.com/office/powerpoint/2010/main" val="3880765757"/>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9CA22E3-EB72-DA9A-218C-B8630FB6344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165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 Placeholder 2">
            <a:extLst>
              <a:ext uri="{FF2B5EF4-FFF2-40B4-BE49-F238E27FC236}">
                <a16:creationId xmlns:a16="http://schemas.microsoft.com/office/drawing/2014/main" id="{F1C58ECC-30A9-5A48-6D0A-C72B43C32EDB}"/>
              </a:ext>
            </a:extLst>
          </p:cNvPr>
          <p:cNvGraphicFramePr/>
          <p:nvPr>
            <p:extLst>
              <p:ext uri="{D42A27DB-BD31-4B8C-83A1-F6EECF244321}">
                <p14:modId xmlns:p14="http://schemas.microsoft.com/office/powerpoint/2010/main" val="3650654775"/>
              </p:ext>
            </p:extLst>
          </p:nvPr>
        </p:nvGraphicFramePr>
        <p:xfrm>
          <a:off x="838200" y="720436"/>
          <a:ext cx="10515600" cy="5460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6E5AAE40-AE5B-01B3-7C27-735AABEB9DA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81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09AEDA-7158-9BC5-1270-FE4F007FCF5A}"/>
              </a:ext>
            </a:extLst>
          </p:cNvPr>
          <p:cNvSpPr>
            <a:spLocks noGrp="1"/>
          </p:cNvSpPr>
          <p:nvPr>
            <p:ph type="title"/>
          </p:nvPr>
        </p:nvSpPr>
        <p:spPr>
          <a:xfrm>
            <a:off x="1383564" y="348865"/>
            <a:ext cx="9718111" cy="1576446"/>
          </a:xfrm>
        </p:spPr>
        <p:txBody>
          <a:bodyPr anchor="ctr">
            <a:normAutofit/>
          </a:bodyPr>
          <a:lstStyle/>
          <a:p>
            <a:r>
              <a:rPr lang="af-ZA" sz="4000" dirty="0">
                <a:solidFill>
                  <a:srgbClr val="FFFFFF"/>
                </a:solidFill>
              </a:rPr>
              <a:t>Bou selfvertroue in ander</a:t>
            </a:r>
          </a:p>
        </p:txBody>
      </p:sp>
      <p:graphicFrame>
        <p:nvGraphicFramePr>
          <p:cNvPr id="5" name="Text Placeholder 2">
            <a:extLst>
              <a:ext uri="{FF2B5EF4-FFF2-40B4-BE49-F238E27FC236}">
                <a16:creationId xmlns:a16="http://schemas.microsoft.com/office/drawing/2014/main" id="{295BA024-EF89-708C-6D89-198C934F7A44}"/>
              </a:ext>
            </a:extLst>
          </p:cNvPr>
          <p:cNvGraphicFramePr/>
          <p:nvPr>
            <p:extLst>
              <p:ext uri="{D42A27DB-BD31-4B8C-83A1-F6EECF244321}">
                <p14:modId xmlns:p14="http://schemas.microsoft.com/office/powerpoint/2010/main" val="41613475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8F192AA-428A-94C1-8F61-843DE833BAC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561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2" name="Picture 1">
            <a:extLst>
              <a:ext uri="{FF2B5EF4-FFF2-40B4-BE49-F238E27FC236}">
                <a16:creationId xmlns:a16="http://schemas.microsoft.com/office/drawing/2014/main" id="{3EA57B56-4942-2A64-3E0C-4BCFA4B0F25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07400CA-CE07-D178-5BEE-389DF8FBD3FD}"/>
              </a:ext>
            </a:extLst>
          </p:cNvPr>
          <p:cNvPicPr>
            <a:picLocks noChangeAspect="1"/>
          </p:cNvPicPr>
          <p:nvPr/>
        </p:nvPicPr>
        <p:blipFill>
          <a:blip r:embed="rId5"/>
          <a:stretch>
            <a:fillRect/>
          </a:stretch>
        </p:blipFill>
        <p:spPr>
          <a:xfrm>
            <a:off x="0" y="0"/>
            <a:ext cx="12192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ree Figures Miniatures photo and picture">
            <a:extLst>
              <a:ext uri="{FF2B5EF4-FFF2-40B4-BE49-F238E27FC236}">
                <a16:creationId xmlns:a16="http://schemas.microsoft.com/office/drawing/2014/main" id="{BA2F578E-A825-7636-9667-633DBB1D5228}"/>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9163" b="6567"/>
          <a:stretch>
            <a:fill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B95AA9-D105-B09C-B660-4DAC4015E49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spcBef>
                <a:spcPct val="0"/>
              </a:spcBef>
            </a:pPr>
            <a:r>
              <a:rPr lang="en-US" sz="6000" kern="1200" dirty="0" err="1">
                <a:solidFill>
                  <a:srgbClr val="FFFFFF"/>
                </a:solidFill>
                <a:latin typeface="+mj-lt"/>
                <a:ea typeface="+mj-ea"/>
                <a:cs typeface="+mj-cs"/>
              </a:rPr>
              <a:t>Menslike</a:t>
            </a:r>
            <a:r>
              <a:rPr lang="en-US" sz="6000" kern="1200" dirty="0">
                <a:solidFill>
                  <a:srgbClr val="FFFFFF"/>
                </a:solidFill>
                <a:latin typeface="+mj-lt"/>
                <a:ea typeface="+mj-ea"/>
                <a:cs typeface="+mj-cs"/>
              </a:rPr>
              <a:t> </a:t>
            </a:r>
            <a:r>
              <a:rPr lang="en-US" sz="6000" kern="1200" dirty="0" err="1">
                <a:solidFill>
                  <a:srgbClr val="FFFFFF"/>
                </a:solidFill>
                <a:latin typeface="+mj-lt"/>
                <a:ea typeface="+mj-ea"/>
                <a:cs typeface="+mj-cs"/>
              </a:rPr>
              <a:t>strepieskode-aktiwiteit</a:t>
            </a:r>
            <a:endParaRPr lang="en-US" sz="60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59E6DE2A-ADE6-359A-682B-14B9EAEE56C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987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1" name="Group 2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4" name="Rectangle 13">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Freeform: Shape 22">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718BF54-8EF5-76A5-CDAD-65AA3BBC1BC5}"/>
              </a:ext>
            </a:extLst>
          </p:cNvPr>
          <p:cNvSpPr>
            <a:spLocks noGrp="1"/>
          </p:cNvSpPr>
          <p:nvPr>
            <p:ph type="title"/>
          </p:nvPr>
        </p:nvSpPr>
        <p:spPr>
          <a:xfrm>
            <a:off x="1143000" y="990599"/>
            <a:ext cx="9906000" cy="685800"/>
          </a:xfrm>
        </p:spPr>
        <p:txBody>
          <a:bodyPr anchor="t">
            <a:normAutofit/>
          </a:bodyPr>
          <a:lstStyle/>
          <a:p>
            <a:r>
              <a:rPr lang="af-ZA" sz="4000" b="1" dirty="0"/>
              <a:t>Respekteer uniekheid</a:t>
            </a:r>
            <a:endParaRPr lang="af-ZA" sz="4000" dirty="0"/>
          </a:p>
        </p:txBody>
      </p:sp>
      <p:graphicFrame>
        <p:nvGraphicFramePr>
          <p:cNvPr id="6" name="Rectangle 1">
            <a:extLst>
              <a:ext uri="{FF2B5EF4-FFF2-40B4-BE49-F238E27FC236}">
                <a16:creationId xmlns:a16="http://schemas.microsoft.com/office/drawing/2014/main" id="{8A442A57-5723-EFBF-B7D6-EDE76A126B59}"/>
              </a:ext>
            </a:extLst>
          </p:cNvPr>
          <p:cNvGraphicFramePr/>
          <p:nvPr>
            <p:extLst>
              <p:ext uri="{D42A27DB-BD31-4B8C-83A1-F6EECF244321}">
                <p14:modId xmlns:p14="http://schemas.microsoft.com/office/powerpoint/2010/main" val="2410660683"/>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511BE3F-AB79-06D6-CF2B-D0144D9FE07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4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5D36CD-D865-96B9-C9EC-D65898849BD1}"/>
              </a:ext>
            </a:extLst>
          </p:cNvPr>
          <p:cNvSpPr>
            <a:spLocks noGrp="1"/>
          </p:cNvSpPr>
          <p:nvPr>
            <p:ph type="title"/>
          </p:nvPr>
        </p:nvSpPr>
        <p:spPr>
          <a:xfrm>
            <a:off x="699715" y="288404"/>
            <a:ext cx="7170656" cy="977442"/>
          </a:xfrm>
        </p:spPr>
        <p:txBody>
          <a:bodyPr vert="horz" lIns="91440" tIns="45720" rIns="91440" bIns="45720" rtlCol="0" anchor="ctr">
            <a:normAutofit/>
          </a:bodyPr>
          <a:lstStyle/>
          <a:p>
            <a:pPr>
              <a:spcBef>
                <a:spcPct val="0"/>
              </a:spcBef>
            </a:pPr>
            <a:r>
              <a:rPr lang="en-US" sz="4000" kern="1200">
                <a:solidFill>
                  <a:srgbClr val="FFFFFF"/>
                </a:solidFill>
                <a:latin typeface="+mj-lt"/>
                <a:ea typeface="+mj-ea"/>
                <a:cs typeface="+mj-cs"/>
              </a:rPr>
              <a:t>Selfrespek- en inloerplakkate</a:t>
            </a:r>
          </a:p>
        </p:txBody>
      </p:sp>
      <p:pic>
        <p:nvPicPr>
          <p:cNvPr id="3" name="Picture 2">
            <a:extLst>
              <a:ext uri="{FF2B5EF4-FFF2-40B4-BE49-F238E27FC236}">
                <a16:creationId xmlns:a16="http://schemas.microsoft.com/office/drawing/2014/main" id="{8F40EE4A-7271-8055-EE3F-4CD6FF811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02553" y="2593413"/>
            <a:ext cx="3238707" cy="3238707"/>
          </a:xfrm>
          <a:prstGeom prst="rect">
            <a:avLst/>
          </a:prstGeom>
          <a:noFill/>
        </p:spPr>
      </p:pic>
      <p:pic>
        <p:nvPicPr>
          <p:cNvPr id="8" name="Picture 7">
            <a:extLst>
              <a:ext uri="{FF2B5EF4-FFF2-40B4-BE49-F238E27FC236}">
                <a16:creationId xmlns:a16="http://schemas.microsoft.com/office/drawing/2014/main" id="{05FE73ED-88AC-B30D-D47D-E67599F2D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502017" y="2593411"/>
            <a:ext cx="3238707" cy="3238707"/>
          </a:xfrm>
          <a:prstGeom prst="rect">
            <a:avLst/>
          </a:prstGeom>
          <a:noFill/>
        </p:spPr>
      </p:pic>
      <p:pic>
        <p:nvPicPr>
          <p:cNvPr id="4" name="Picture 3">
            <a:extLst>
              <a:ext uri="{FF2B5EF4-FFF2-40B4-BE49-F238E27FC236}">
                <a16:creationId xmlns:a16="http://schemas.microsoft.com/office/drawing/2014/main" id="{2C92DE43-712C-E77B-83FC-CC2715F4A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702285" y="2593412"/>
            <a:ext cx="3238707" cy="3238707"/>
          </a:xfrm>
          <a:prstGeom prst="rect">
            <a:avLst/>
          </a:prstGeom>
          <a:noFill/>
        </p:spPr>
      </p:pic>
      <p:pic>
        <p:nvPicPr>
          <p:cNvPr id="11" name="Picture 10">
            <a:extLst>
              <a:ext uri="{FF2B5EF4-FFF2-40B4-BE49-F238E27FC236}">
                <a16:creationId xmlns:a16="http://schemas.microsoft.com/office/drawing/2014/main" id="{085C220A-63E2-DD00-309C-33E08463402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5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EE292-B2C2-446B-93F8-9092F1AB16BB}"/>
              </a:ext>
            </a:extLst>
          </p:cNvPr>
          <p:cNvSpPr>
            <a:spLocks noGrp="1"/>
          </p:cNvSpPr>
          <p:nvPr>
            <p:ph type="title"/>
          </p:nvPr>
        </p:nvSpPr>
        <p:spPr>
          <a:xfrm>
            <a:off x="645064" y="525982"/>
            <a:ext cx="4282983" cy="1200361"/>
          </a:xfrm>
        </p:spPr>
        <p:txBody>
          <a:bodyPr anchor="b">
            <a:normAutofit/>
          </a:bodyPr>
          <a:lstStyle/>
          <a:p>
            <a:r>
              <a:rPr lang="en-GB" sz="3600" dirty="0" err="1"/>
              <a:t>Aktiwiteit</a:t>
            </a:r>
            <a:r>
              <a:rPr lang="en-GB" sz="3600" dirty="0"/>
              <a:t> in pare</a:t>
            </a:r>
            <a:endParaRPr lang="af-ZA" sz="3600" dirty="0"/>
          </a:p>
        </p:txBody>
      </p:sp>
      <p:sp>
        <p:nvSpPr>
          <p:cNvPr id="1033" name="Rectangle 103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EEC3F09-8255-2B72-3EF8-9ECEADC5FE70}"/>
              </a:ext>
            </a:extLst>
          </p:cNvPr>
          <p:cNvSpPr>
            <a:spLocks noGrp="1"/>
          </p:cNvSpPr>
          <p:nvPr>
            <p:ph type="body" idx="1"/>
          </p:nvPr>
        </p:nvSpPr>
        <p:spPr>
          <a:xfrm>
            <a:off x="645066" y="2031101"/>
            <a:ext cx="4282984" cy="3511943"/>
          </a:xfrm>
        </p:spPr>
        <p:txBody>
          <a:bodyPr anchor="ctr">
            <a:normAutofit/>
          </a:bodyPr>
          <a:lstStyle/>
          <a:p>
            <a:pPr marL="114300" indent="0">
              <a:buNone/>
            </a:pPr>
            <a:r>
              <a:rPr lang="nl-NL" sz="2400" dirty="0"/>
              <a:t>Deel dit met jou maat:</a:t>
            </a:r>
          </a:p>
          <a:p>
            <a:r>
              <a:rPr lang="nl-NL" sz="2400" dirty="0"/>
              <a:t>Vyf eienskappe van jouself waarvan jy regtig hou
Vyf eienskappe waarvan jy nie hou nie</a:t>
            </a:r>
          </a:p>
          <a:p>
            <a:pPr marL="114300" indent="0">
              <a:buNone/>
            </a:pPr>
            <a:r>
              <a:rPr lang="nl-NL" sz="2400" dirty="0"/>
              <a:t>Een minuut elk.
Watter een was moeiliker om te lys (positief of negatief)?</a:t>
            </a:r>
            <a:endParaRPr lang="af-ZA" sz="1800" dirty="0"/>
          </a:p>
        </p:txBody>
      </p:sp>
      <p:sp>
        <p:nvSpPr>
          <p:cNvPr id="1035" name="Rectangle 103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podcast microphone audio illustration">
            <a:extLst>
              <a:ext uri="{FF2B5EF4-FFF2-40B4-BE49-F238E27FC236}">
                <a16:creationId xmlns:a16="http://schemas.microsoft.com/office/drawing/2014/main" id="{657F8EBA-BEF8-F3F5-D969-F601C7F9B5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87738" y="1202058"/>
            <a:ext cx="5628018" cy="4221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1598FD-45F4-D1EE-C9A7-3DF41CDAB6D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14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30"/>
          <p:cNvSpPr/>
          <p:nvPr/>
        </p:nvSpPr>
        <p:spPr>
          <a:xfrm>
            <a:off x="0" y="3844636"/>
            <a:ext cx="4053669"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4800" b="1"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Huiswerk</a:t>
            </a:r>
            <a:r>
              <a:rPr lang="en-ZA" sz="48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p>
          <a:p>
            <a:pPr marL="0" marR="0" lvl="0" indent="0" algn="ctr" rtl="0">
              <a:lnSpc>
                <a:spcPct val="100000"/>
              </a:lnSpc>
              <a:spcBef>
                <a:spcPts val="0"/>
              </a:spcBef>
              <a:spcAft>
                <a:spcPts val="0"/>
              </a:spcAft>
              <a:buNone/>
            </a:pPr>
            <a:r>
              <a:rPr lang="en-GB" sz="48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Respek-uitdaging</a:t>
            </a:r>
            <a:endParaRPr sz="4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5C00DA0C-019A-45D5-DDFF-D86360A15C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E0BD-BD72-B0B5-20A7-A0C7DC4DB685}"/>
              </a:ext>
            </a:extLst>
          </p:cNvPr>
          <p:cNvSpPr>
            <a:spLocks noGrp="1"/>
          </p:cNvSpPr>
          <p:nvPr>
            <p:ph type="title"/>
          </p:nvPr>
        </p:nvSpPr>
        <p:spPr/>
        <p:txBody>
          <a:bodyPr/>
          <a:lstStyle/>
          <a:p>
            <a:r>
              <a:rPr lang="af-ZA" dirty="0"/>
              <a:t>Wat is selfbewussyn?</a:t>
            </a:r>
          </a:p>
        </p:txBody>
      </p:sp>
      <p:graphicFrame>
        <p:nvGraphicFramePr>
          <p:cNvPr id="7" name="Text Placeholder 2">
            <a:extLst>
              <a:ext uri="{FF2B5EF4-FFF2-40B4-BE49-F238E27FC236}">
                <a16:creationId xmlns:a16="http://schemas.microsoft.com/office/drawing/2014/main" id="{F7F66849-7D22-F84E-E55F-A2722A0E3732}"/>
              </a:ext>
            </a:extLst>
          </p:cNvPr>
          <p:cNvGraphicFramePr/>
          <p:nvPr>
            <p:extLst>
              <p:ext uri="{D42A27DB-BD31-4B8C-83A1-F6EECF244321}">
                <p14:modId xmlns:p14="http://schemas.microsoft.com/office/powerpoint/2010/main" val="4176740166"/>
              </p:ext>
            </p:extLst>
          </p:nvPr>
        </p:nvGraphicFramePr>
        <p:xfrm>
          <a:off x="838200" y="925975"/>
          <a:ext cx="10515600" cy="593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60D377D-1DE0-938F-BD79-8B6EF2B3475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71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B1D0-C725-F188-E350-731FE1C0496C}"/>
              </a:ext>
            </a:extLst>
          </p:cNvPr>
          <p:cNvSpPr>
            <a:spLocks noGrp="1"/>
          </p:cNvSpPr>
          <p:nvPr>
            <p:ph type="title"/>
          </p:nvPr>
        </p:nvSpPr>
        <p:spPr/>
        <p:txBody>
          <a:bodyPr/>
          <a:lstStyle/>
          <a:p>
            <a:r>
              <a:rPr lang="af-ZA" dirty="0"/>
              <a:t>Wat is selfbeeld?</a:t>
            </a:r>
          </a:p>
        </p:txBody>
      </p:sp>
      <p:graphicFrame>
        <p:nvGraphicFramePr>
          <p:cNvPr id="25" name="Text Placeholder 2">
            <a:extLst>
              <a:ext uri="{FF2B5EF4-FFF2-40B4-BE49-F238E27FC236}">
                <a16:creationId xmlns:a16="http://schemas.microsoft.com/office/drawing/2014/main" id="{B97E3622-C232-87C4-6027-F310AD705019}"/>
              </a:ext>
            </a:extLst>
          </p:cNvPr>
          <p:cNvGraphicFramePr/>
          <p:nvPr>
            <p:extLst>
              <p:ext uri="{D42A27DB-BD31-4B8C-83A1-F6EECF244321}">
                <p14:modId xmlns:p14="http://schemas.microsoft.com/office/powerpoint/2010/main" val="3876072013"/>
              </p:ext>
            </p:extLst>
          </p:nvPr>
        </p:nvGraphicFramePr>
        <p:xfrm>
          <a:off x="838200" y="1250066"/>
          <a:ext cx="10515600" cy="492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4D83201A-AA02-8CF6-4CB2-C9D3D4B7F3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019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C37B506-0770-767C-DFE5-83580A3E16E0}"/>
              </a:ext>
            </a:extLst>
          </p:cNvPr>
          <p:cNvSpPr>
            <a:spLocks noGrp="1"/>
          </p:cNvSpPr>
          <p:nvPr>
            <p:ph type="title"/>
          </p:nvPr>
        </p:nvSpPr>
        <p:spPr>
          <a:xfrm>
            <a:off x="786385" y="841248"/>
            <a:ext cx="3515244" cy="5340097"/>
          </a:xfrm>
        </p:spPr>
        <p:txBody>
          <a:bodyPr anchor="ctr">
            <a:normAutofit/>
          </a:bodyPr>
          <a:lstStyle/>
          <a:p>
            <a:r>
              <a:rPr lang="af-ZA" sz="4800" dirty="0">
                <a:solidFill>
                  <a:schemeClr val="bg1"/>
                </a:solidFill>
              </a:rPr>
              <a:t>Watter invloed het selfbeeld?</a:t>
            </a:r>
          </a:p>
        </p:txBody>
      </p:sp>
      <p:graphicFrame>
        <p:nvGraphicFramePr>
          <p:cNvPr id="5" name="Text Placeholder 2">
            <a:extLst>
              <a:ext uri="{FF2B5EF4-FFF2-40B4-BE49-F238E27FC236}">
                <a16:creationId xmlns:a16="http://schemas.microsoft.com/office/drawing/2014/main" id="{40333A00-8DC3-5176-1A27-5E4803B344EB}"/>
              </a:ext>
            </a:extLst>
          </p:cNvPr>
          <p:cNvGraphicFramePr/>
          <p:nvPr>
            <p:extLst>
              <p:ext uri="{D42A27DB-BD31-4B8C-83A1-F6EECF244321}">
                <p14:modId xmlns:p14="http://schemas.microsoft.com/office/powerpoint/2010/main" val="2905249422"/>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44926B9-142A-10BE-4C57-CC6F16F843E5}"/>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52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B6229-A6DA-F8A3-6052-509BBA2549E0}"/>
              </a:ext>
            </a:extLst>
          </p:cNvPr>
          <p:cNvSpPr>
            <a:spLocks noGrp="1"/>
          </p:cNvSpPr>
          <p:nvPr>
            <p:ph type="title"/>
          </p:nvPr>
        </p:nvSpPr>
        <p:spPr>
          <a:xfrm>
            <a:off x="640080" y="325369"/>
            <a:ext cx="4368602" cy="1956841"/>
          </a:xfrm>
        </p:spPr>
        <p:txBody>
          <a:bodyPr anchor="b">
            <a:normAutofit fontScale="90000"/>
          </a:bodyPr>
          <a:lstStyle/>
          <a:p>
            <a:r>
              <a:rPr lang="nl-NL" sz="4200" dirty="0"/>
              <a:t>Selfbewussyn is belangrik omdat dit jou kan help om:</a:t>
            </a:r>
            <a:endParaRPr lang="en-GB" sz="4200" dirty="0"/>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ree brain waves consciousness illustration">
            <a:extLst>
              <a:ext uri="{FF2B5EF4-FFF2-40B4-BE49-F238E27FC236}">
                <a16:creationId xmlns:a16="http://schemas.microsoft.com/office/drawing/2014/main" id="{DFAD82E5-F274-93EE-8914-DF770B818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76" r="13159"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5" name="Text Placeholder 2">
            <a:extLst>
              <a:ext uri="{FF2B5EF4-FFF2-40B4-BE49-F238E27FC236}">
                <a16:creationId xmlns:a16="http://schemas.microsoft.com/office/drawing/2014/main" id="{8AC98667-7DB7-3FBB-676F-765EEE623130}"/>
              </a:ext>
            </a:extLst>
          </p:cNvPr>
          <p:cNvGraphicFramePr/>
          <p:nvPr>
            <p:extLst>
              <p:ext uri="{D42A27DB-BD31-4B8C-83A1-F6EECF244321}">
                <p14:modId xmlns:p14="http://schemas.microsoft.com/office/powerpoint/2010/main" val="980363746"/>
              </p:ext>
            </p:extLst>
          </p:nvPr>
        </p:nvGraphicFramePr>
        <p:xfrm>
          <a:off x="640079" y="2872899"/>
          <a:ext cx="6093229" cy="36597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485BF70C-ECD9-E43F-2991-E0CAAB97BE7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17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70864-2065-516A-77F3-25A22ECF715F}"/>
              </a:ext>
            </a:extLst>
          </p:cNvPr>
          <p:cNvSpPr>
            <a:spLocks noGrp="1"/>
          </p:cNvSpPr>
          <p:nvPr>
            <p:ph type="title"/>
          </p:nvPr>
        </p:nvSpPr>
        <p:spPr/>
        <p:txBody>
          <a:bodyPr>
            <a:normAutofit/>
          </a:bodyPr>
          <a:lstStyle/>
          <a:p>
            <a:r>
              <a:rPr lang="nl-NL" dirty="0"/>
              <a:t>Teen die einde van die les behoort jy die volgende te kan doen:</a:t>
            </a:r>
            <a:endParaRPr lang="af-ZA" dirty="0"/>
          </a:p>
        </p:txBody>
      </p:sp>
      <p:graphicFrame>
        <p:nvGraphicFramePr>
          <p:cNvPr id="5" name="Text Placeholder 2">
            <a:extLst>
              <a:ext uri="{FF2B5EF4-FFF2-40B4-BE49-F238E27FC236}">
                <a16:creationId xmlns:a16="http://schemas.microsoft.com/office/drawing/2014/main" id="{8400A20F-E7B8-D589-F0CC-0CF489D87245}"/>
              </a:ext>
            </a:extLst>
          </p:cNvPr>
          <p:cNvGraphicFramePr/>
          <p:nvPr>
            <p:extLst>
              <p:ext uri="{D42A27DB-BD31-4B8C-83A1-F6EECF244321}">
                <p14:modId xmlns:p14="http://schemas.microsoft.com/office/powerpoint/2010/main" val="1654657048"/>
              </p:ext>
            </p:extLst>
          </p:nvPr>
        </p:nvGraphicFramePr>
        <p:xfrm>
          <a:off x="814086" y="1403933"/>
          <a:ext cx="10515600" cy="508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D3E9A61-90B7-2D67-F7A9-D07FC7B7174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36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26"/>
          <p:cNvSpPr txBox="1">
            <a:spLocks noGrp="1"/>
          </p:cNvSpPr>
          <p:nvPr>
            <p:ph type="title"/>
          </p:nvPr>
        </p:nvSpPr>
        <p:spPr>
          <a:xfrm>
            <a:off x="838200" y="-75903"/>
            <a:ext cx="10515600" cy="1325563"/>
          </a:xfrm>
          <a:prstGeom prst="rect">
            <a:avLst/>
          </a:prstGeom>
          <a:noFill/>
          <a:ln>
            <a:noFill/>
          </a:ln>
        </p:spPr>
        <p:txBody>
          <a:bodyPr spcFirstLastPara="1" wrap="square" lIns="91425" tIns="45700" rIns="91425" bIns="45700" anchor="ctr" anchorCtr="0">
            <a:normAutofit/>
          </a:bodyPr>
          <a:lstStyle/>
          <a:p>
            <a:pPr lvl="0" algn="ctr"/>
            <a:r>
              <a:rPr lang="en-ZA" b="1" dirty="0">
                <a:latin typeface="Calibri" panose="020F0502020204030204" pitchFamily="34" charset="0"/>
                <a:ea typeface="Calibri" panose="020F0502020204030204" pitchFamily="34" charset="0"/>
                <a:cs typeface="Calibri" panose="020F0502020204030204" pitchFamily="34" charset="0"/>
                <a:sym typeface="ADLaM Display"/>
              </a:rPr>
              <a:t>Watter </a:t>
            </a:r>
            <a:r>
              <a:rPr lang="en-ZA" b="1" dirty="0" err="1">
                <a:latin typeface="Calibri" panose="020F0502020204030204" pitchFamily="34" charset="0"/>
                <a:ea typeface="Calibri" panose="020F0502020204030204" pitchFamily="34" charset="0"/>
                <a:cs typeface="Calibri" panose="020F0502020204030204" pitchFamily="34" charset="0"/>
                <a:sym typeface="ADLaM Display"/>
              </a:rPr>
              <a:t>faktore</a:t>
            </a:r>
            <a:r>
              <a:rPr lang="en-ZA" b="1" dirty="0">
                <a:latin typeface="Calibri" panose="020F0502020204030204" pitchFamily="34" charset="0"/>
                <a:ea typeface="Calibri" panose="020F0502020204030204" pitchFamily="34" charset="0"/>
                <a:cs typeface="Calibri" panose="020F0502020204030204" pitchFamily="34" charset="0"/>
                <a:sym typeface="ADLaM Display"/>
              </a:rPr>
              <a:t> </a:t>
            </a:r>
            <a:r>
              <a:rPr lang="en-ZA" b="1" dirty="0" err="1">
                <a:latin typeface="Calibri" panose="020F0502020204030204" pitchFamily="34" charset="0"/>
                <a:ea typeface="Calibri" panose="020F0502020204030204" pitchFamily="34" charset="0"/>
                <a:cs typeface="Calibri" panose="020F0502020204030204" pitchFamily="34" charset="0"/>
                <a:sym typeface="ADLaM Display"/>
              </a:rPr>
              <a:t>beïnvloed</a:t>
            </a:r>
            <a:r>
              <a:rPr lang="en-ZA" b="1" dirty="0">
                <a:latin typeface="Calibri" panose="020F0502020204030204" pitchFamily="34" charset="0"/>
                <a:ea typeface="Calibri" panose="020F0502020204030204" pitchFamily="34" charset="0"/>
                <a:cs typeface="Calibri" panose="020F0502020204030204" pitchFamily="34" charset="0"/>
                <a:sym typeface="ADLaM Display"/>
              </a:rPr>
              <a:t> </a:t>
            </a:r>
            <a:r>
              <a:rPr lang="en-ZA" b="1" dirty="0" err="1">
                <a:latin typeface="Calibri" panose="020F0502020204030204" pitchFamily="34" charset="0"/>
                <a:ea typeface="Calibri" panose="020F0502020204030204" pitchFamily="34" charset="0"/>
                <a:cs typeface="Calibri" panose="020F0502020204030204" pitchFamily="34" charset="0"/>
                <a:sym typeface="ADLaM Display"/>
              </a:rPr>
              <a:t>jou</a:t>
            </a:r>
            <a:r>
              <a:rPr lang="en-ZA" b="1" dirty="0">
                <a:latin typeface="Calibri" panose="020F0502020204030204" pitchFamily="34" charset="0"/>
                <a:ea typeface="Calibri" panose="020F0502020204030204" pitchFamily="34" charset="0"/>
                <a:cs typeface="Calibri" panose="020F0502020204030204" pitchFamily="34" charset="0"/>
                <a:sym typeface="ADLaM Display"/>
              </a:rPr>
              <a:t> </a:t>
            </a:r>
            <a:r>
              <a:rPr lang="en-ZA" b="1" dirty="0" err="1">
                <a:latin typeface="Calibri" panose="020F0502020204030204" pitchFamily="34" charset="0"/>
                <a:ea typeface="Calibri" panose="020F0502020204030204" pitchFamily="34" charset="0"/>
                <a:cs typeface="Calibri" panose="020F0502020204030204" pitchFamily="34" charset="0"/>
                <a:sym typeface="ADLaM Display"/>
              </a:rPr>
              <a:t>selfbeeld</a:t>
            </a:r>
            <a:r>
              <a:rPr lang="en-ZA" b="1" dirty="0">
                <a:latin typeface="Calibri" panose="020F0502020204030204" pitchFamily="34" charset="0"/>
                <a:ea typeface="Calibri" panose="020F0502020204030204" pitchFamily="34" charset="0"/>
                <a:cs typeface="Calibri" panose="020F0502020204030204" pitchFamily="34" charset="0"/>
                <a:sym typeface="ADLaM Display"/>
              </a:rPr>
              <a:t>?</a:t>
            </a:r>
            <a:endParaRPr b="1" dirty="0">
              <a:latin typeface="Calibri" panose="020F0502020204030204" pitchFamily="34" charset="0"/>
              <a:ea typeface="Calibri" panose="020F0502020204030204" pitchFamily="34" charset="0"/>
              <a:cs typeface="Calibri" panose="020F0502020204030204" pitchFamily="34" charset="0"/>
            </a:endParaRPr>
          </a:p>
        </p:txBody>
      </p:sp>
      <p:sp>
        <p:nvSpPr>
          <p:cNvPr id="85" name="Google Shape;85;p26"/>
          <p:cNvSpPr txBox="1">
            <a:spLocks noGrp="1"/>
          </p:cNvSpPr>
          <p:nvPr>
            <p:ph type="body" idx="2"/>
          </p:nvPr>
        </p:nvSpPr>
        <p:spPr>
          <a:xfrm>
            <a:off x="1591323" y="4922772"/>
            <a:ext cx="9412392" cy="1606702"/>
          </a:xfrm>
          <a:prstGeom prst="rect">
            <a:avLst/>
          </a:prstGeom>
          <a:solidFill>
            <a:schemeClr val="bg1">
              <a:lumMod val="95000"/>
            </a:schemeClr>
          </a:solidFill>
          <a:ln>
            <a:noFill/>
          </a:ln>
        </p:spPr>
        <p:txBody>
          <a:bodyPr spcFirstLastPara="1" wrap="square" lIns="91425" tIns="45700" rIns="91425" bIns="45700" anchor="t" anchorCtr="0">
            <a:normAutofit/>
          </a:bodyPr>
          <a:lstStyle/>
          <a:p>
            <a:pPr lvl="0"/>
            <a:r>
              <a:rPr lang="af-ZA" dirty="0"/>
              <a:t>Weerspieël dít wat jy aanlyn sien altyd die werklikheid?</a:t>
            </a:r>
          </a:p>
          <a:p>
            <a:pPr lvl="0"/>
            <a:r>
              <a:rPr lang="af-ZA" dirty="0"/>
              <a:t>Hoe beïnvloed dít wat jy aanlyn sien jou gevoel van persoonlike waarde?</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85;p26">
            <a:extLst>
              <a:ext uri="{FF2B5EF4-FFF2-40B4-BE49-F238E27FC236}">
                <a16:creationId xmlns:a16="http://schemas.microsoft.com/office/drawing/2014/main" id="{DE3912FF-2D59-F2B1-F720-2DEF7B90AB84}"/>
              </a:ext>
            </a:extLst>
          </p:cNvPr>
          <p:cNvSpPr txBox="1">
            <a:spLocks/>
          </p:cNvSpPr>
          <p:nvPr/>
        </p:nvSpPr>
        <p:spPr>
          <a:xfrm>
            <a:off x="1591324" y="4002259"/>
            <a:ext cx="9412392" cy="789660"/>
          </a:xfrm>
          <a:prstGeom prst="rect">
            <a:avLst/>
          </a:prstGeom>
          <a:solidFill>
            <a:schemeClr val="accent4">
              <a:lumMod val="40000"/>
              <a:lumOff val="6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lnSpc>
                <a:spcPct val="110000"/>
              </a:lnSpc>
              <a:spcBef>
                <a:spcPts val="0"/>
              </a:spcBef>
              <a:buNone/>
            </a:pPr>
            <a:r>
              <a:rPr lang="en-ZA" sz="2000" dirty="0"/>
              <a:t>Kyk: </a:t>
            </a:r>
            <a:r>
              <a:rPr lang="en-ZA" sz="2000" b="1" i="1" dirty="0"/>
              <a:t>Reverse Selfie: Social Media's Impact on Girls' Self-Esteem | Dove</a:t>
            </a:r>
            <a:r>
              <a:rPr lang="en-ZA" sz="2000" i="1" dirty="0"/>
              <a:t> </a:t>
            </a:r>
          </a:p>
          <a:p>
            <a:pPr marL="114300" indent="0" algn="ctr">
              <a:lnSpc>
                <a:spcPct val="110000"/>
              </a:lnSpc>
              <a:spcBef>
                <a:spcPts val="0"/>
              </a:spcBef>
              <a:buNone/>
            </a:pPr>
            <a:r>
              <a:rPr lang="en-ZA" sz="2000" u="sng" dirty="0">
                <a:hlinkClick r:id="rId4"/>
              </a:rPr>
              <a:t>bit.ly/</a:t>
            </a:r>
            <a:r>
              <a:rPr lang="en-ZA" sz="2000" u="sng" dirty="0" err="1">
                <a:hlinkClick r:id="rId4"/>
              </a:rPr>
              <a:t>4oZiAac</a:t>
            </a:r>
            <a:r>
              <a:rPr lang="en-ZA" sz="2000" dirty="0"/>
              <a:t> (1 min 0 </a:t>
            </a:r>
            <a:r>
              <a:rPr lang="en-ZA" sz="2000" dirty="0" err="1"/>
              <a:t>sek</a:t>
            </a:r>
            <a:r>
              <a:rPr lang="en-ZA" sz="2000" dirty="0"/>
              <a:t>)</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4002BB-C66D-47C4-97EE-E082A7C1E8B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pic>
        <p:nvPicPr>
          <p:cNvPr id="2" name="Picture 1">
            <a:extLst>
              <a:ext uri="{FF2B5EF4-FFF2-40B4-BE49-F238E27FC236}">
                <a16:creationId xmlns:a16="http://schemas.microsoft.com/office/drawing/2014/main" id="{7DD587B3-1DDF-BB76-8784-939D3987CD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65DCF83-154D-AA50-8015-86EDCCD8C560}"/>
              </a:ext>
            </a:extLst>
          </p:cNvPr>
          <p:cNvPicPr>
            <a:picLocks noChangeAspect="1"/>
          </p:cNvPicPr>
          <p:nvPr/>
        </p:nvPicPr>
        <p:blipFill>
          <a:blip r:embed="rId5"/>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468F28-B5B7-4BEA-B0DA-1AC9F74294E6}"/>
</file>

<file path=customXml/itemProps2.xml><?xml version="1.0" encoding="utf-8"?>
<ds:datastoreItem xmlns:ds="http://schemas.openxmlformats.org/officeDocument/2006/customXml" ds:itemID="{068000EE-256B-4ED2-89FB-C51ACBE6F207}">
  <ds:schemaRefs>
    <ds:schemaRef ds:uri="http://schemas.microsoft.com/sharepoint/v3/contenttype/forms"/>
  </ds:schemaRefs>
</ds:datastoreItem>
</file>

<file path=customXml/itemProps3.xml><?xml version="1.0" encoding="utf-8"?>
<ds:datastoreItem xmlns:ds="http://schemas.openxmlformats.org/officeDocument/2006/customXml" ds:itemID="{8A1B3C0C-245D-4B6C-B6A5-59E1B00FD5F7}">
  <ds:schemaRefs>
    <ds:schemaRef ds:uri="b9f929ee-2ccc-426b-9fd2-932361bc865d"/>
    <ds:schemaRef ds:uri="http://www.w3.org/XML/1998/namespace"/>
    <ds:schemaRef ds:uri="http://schemas.microsoft.com/office/2006/metadata/propertie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3caab635-9527-4657-a12f-8c668acf6cb5"/>
  </ds:schemaRefs>
</ds:datastoreItem>
</file>

<file path=docProps/app.xml><?xml version="1.0" encoding="utf-8"?>
<Properties xmlns="http://schemas.openxmlformats.org/officeDocument/2006/extended-properties" xmlns:vt="http://schemas.openxmlformats.org/officeDocument/2006/docPropsVTypes">
  <TotalTime>55</TotalTime>
  <Words>3854</Words>
  <Application>Microsoft Office PowerPoint</Application>
  <PresentationFormat>Widescreen</PresentationFormat>
  <Paragraphs>224</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Symbol</vt:lpstr>
      <vt:lpstr>Courier New</vt:lpstr>
      <vt:lpstr>Calibri</vt:lpstr>
      <vt:lpstr>Arial</vt:lpstr>
      <vt:lpstr>Office Theme</vt:lpstr>
      <vt:lpstr>PowerPoint Presentation</vt:lpstr>
      <vt:lpstr>Aktiwiteit in pare</vt:lpstr>
      <vt:lpstr>Wat is selfbewussyn?</vt:lpstr>
      <vt:lpstr>Wat is selfbeeld?</vt:lpstr>
      <vt:lpstr>Watter invloed het selfbeeld?</vt:lpstr>
      <vt:lpstr>Selfbewussyn is belangrik omdat dit jou kan help om:</vt:lpstr>
      <vt:lpstr>Teen die einde van die les behoort jy die volgende te kan doen:</vt:lpstr>
      <vt:lpstr>Watter faktore beïnvloed jou selfbeeld?</vt:lpstr>
      <vt:lpstr>PowerPoint Presentation</vt:lpstr>
      <vt:lpstr>Terugvoer oor bespreking</vt:lpstr>
      <vt:lpstr>PowerPoint Presentation</vt:lpstr>
      <vt:lpstr>PowerPoint Presentation</vt:lpstr>
      <vt:lpstr>Strategieë om selfontwikkeling te bevorder</vt:lpstr>
      <vt:lpstr>PowerPoint Presentation</vt:lpstr>
      <vt:lpstr>Bou selfvertroue in ander</vt:lpstr>
      <vt:lpstr>PowerPoint Presentation</vt:lpstr>
      <vt:lpstr>Menslike strepieskode-aktiwiteit</vt:lpstr>
      <vt:lpstr>Respekteer uniekheid</vt:lpstr>
      <vt:lpstr>Selfrespek- en inloerplakkate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1</cp:revision>
  <dcterms:created xsi:type="dcterms:W3CDTF">2021-02-27T11:19:06Z</dcterms:created>
  <dcterms:modified xsi:type="dcterms:W3CDTF">2026-01-12T06:20:38Z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