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0.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1.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2.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3.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4.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5.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3"/>
  </p:notesMasterIdLst>
  <p:sldIdLst>
    <p:sldId id="256" r:id="rId5"/>
    <p:sldId id="274" r:id="rId6"/>
    <p:sldId id="257" r:id="rId7"/>
    <p:sldId id="275" r:id="rId8"/>
    <p:sldId id="259" r:id="rId9"/>
    <p:sldId id="260" r:id="rId10"/>
    <p:sldId id="276" r:id="rId11"/>
    <p:sldId id="263" r:id="rId12"/>
    <p:sldId id="264" r:id="rId13"/>
    <p:sldId id="265" r:id="rId14"/>
    <p:sldId id="266" r:id="rId15"/>
    <p:sldId id="277" r:id="rId16"/>
    <p:sldId id="278" r:id="rId17"/>
    <p:sldId id="268" r:id="rId18"/>
    <p:sldId id="279" r:id="rId19"/>
    <p:sldId id="270" r:id="rId20"/>
    <p:sldId id="271" r:id="rId21"/>
    <p:sldId id="280"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02515B-36B3-292E-DE67-9D5BCF1D6EC4}" name="Jamiel Landers" initials="JL" userId="S::Jamiel.Landers@westerncape.gov.za::8b0a88d1-29ec-4dbd-b0d0-83204ba8cb6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55020E-86DC-4AC8-A2CA-F3F5AE8FC526}" v="164" dt="2026-01-28T07:24:34.37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1242" autoAdjust="0"/>
  </p:normalViewPr>
  <p:slideViewPr>
    <p:cSldViewPr snapToGrid="0" snapToObjects="1">
      <p:cViewPr varScale="1">
        <p:scale>
          <a:sx n="47" d="100"/>
          <a:sy n="47" d="100"/>
        </p:scale>
        <p:origin x="1958" y="269"/>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undo custSel modSld">
      <pc:chgData name="Megan Botes" userId="70568131-745a-489b-b4fe-9e78c579dd6d" providerId="ADAL" clId="{E3DEF142-CC7A-44CA-B5B4-48BABF1A3E75}" dt="2026-01-28T07:24:40.648" v="609" actId="404"/>
      <pc:docMkLst>
        <pc:docMk/>
      </pc:docMkLst>
      <pc:sldChg chg="modSp mod modNotesTx">
        <pc:chgData name="Megan Botes" userId="70568131-745a-489b-b4fe-9e78c579dd6d" providerId="ADAL" clId="{E3DEF142-CC7A-44CA-B5B4-48BABF1A3E75}" dt="2026-01-28T07:01:06.403" v="58" actId="27636"/>
        <pc:sldMkLst>
          <pc:docMk/>
          <pc:sldMk cId="0" sldId="256"/>
        </pc:sldMkLst>
        <pc:spChg chg="mod">
          <ac:chgData name="Megan Botes" userId="70568131-745a-489b-b4fe-9e78c579dd6d" providerId="ADAL" clId="{E3DEF142-CC7A-44CA-B5B4-48BABF1A3E75}" dt="2026-01-28T07:01:06.403" v="58" actId="27636"/>
          <ac:spMkLst>
            <pc:docMk/>
            <pc:sldMk cId="0" sldId="256"/>
            <ac:spMk id="2" creationId="{00000000-0000-0000-0000-000000000000}"/>
          </ac:spMkLst>
        </pc:spChg>
      </pc:sldChg>
      <pc:sldChg chg="modSp mod modNotesTx">
        <pc:chgData name="Megan Botes" userId="70568131-745a-489b-b4fe-9e78c579dd6d" providerId="ADAL" clId="{E3DEF142-CC7A-44CA-B5B4-48BABF1A3E75}" dt="2026-01-28T07:03:33.916" v="100" actId="1076"/>
        <pc:sldMkLst>
          <pc:docMk/>
          <pc:sldMk cId="0" sldId="257"/>
        </pc:sldMkLst>
        <pc:graphicFrameChg chg="mod modGraphic">
          <ac:chgData name="Megan Botes" userId="70568131-745a-489b-b4fe-9e78c579dd6d" providerId="ADAL" clId="{E3DEF142-CC7A-44CA-B5B4-48BABF1A3E75}" dt="2026-01-28T07:03:33.916" v="100" actId="1076"/>
          <ac:graphicFrameMkLst>
            <pc:docMk/>
            <pc:sldMk cId="0" sldId="257"/>
            <ac:graphicFrameMk id="5" creationId="{AA2079BE-1637-6D55-D7E1-29DC2AA1DF15}"/>
          </ac:graphicFrameMkLst>
        </pc:graphicFrameChg>
      </pc:sldChg>
      <pc:sldChg chg="modSp mod modNotesTx">
        <pc:chgData name="Megan Botes" userId="70568131-745a-489b-b4fe-9e78c579dd6d" providerId="ADAL" clId="{E3DEF142-CC7A-44CA-B5B4-48BABF1A3E75}" dt="2026-01-28T07:07:48.664" v="207" actId="14100"/>
        <pc:sldMkLst>
          <pc:docMk/>
          <pc:sldMk cId="0" sldId="259"/>
        </pc:sldMkLst>
        <pc:spChg chg="mod">
          <ac:chgData name="Megan Botes" userId="70568131-745a-489b-b4fe-9e78c579dd6d" providerId="ADAL" clId="{E3DEF142-CC7A-44CA-B5B4-48BABF1A3E75}" dt="2026-01-28T07:06:53.934" v="182" actId="20577"/>
          <ac:spMkLst>
            <pc:docMk/>
            <pc:sldMk cId="0" sldId="259"/>
            <ac:spMk id="2" creationId="{00000000-0000-0000-0000-000000000000}"/>
          </ac:spMkLst>
        </pc:spChg>
        <pc:graphicFrameChg chg="mod modGraphic">
          <ac:chgData name="Megan Botes" userId="70568131-745a-489b-b4fe-9e78c579dd6d" providerId="ADAL" clId="{E3DEF142-CC7A-44CA-B5B4-48BABF1A3E75}" dt="2026-01-28T07:07:48.664" v="207" actId="14100"/>
          <ac:graphicFrameMkLst>
            <pc:docMk/>
            <pc:sldMk cId="0" sldId="259"/>
            <ac:graphicFrameMk id="5" creationId="{690AC67B-3625-834C-F24E-928701B22C23}"/>
          </ac:graphicFrameMkLst>
        </pc:graphicFrameChg>
      </pc:sldChg>
      <pc:sldChg chg="modSp mod modNotesTx">
        <pc:chgData name="Megan Botes" userId="70568131-745a-489b-b4fe-9e78c579dd6d" providerId="ADAL" clId="{E3DEF142-CC7A-44CA-B5B4-48BABF1A3E75}" dt="2026-01-28T07:08:43.345" v="236" actId="20577"/>
        <pc:sldMkLst>
          <pc:docMk/>
          <pc:sldMk cId="0" sldId="260"/>
        </pc:sldMkLst>
        <pc:spChg chg="mod">
          <ac:chgData name="Megan Botes" userId="70568131-745a-489b-b4fe-9e78c579dd6d" providerId="ADAL" clId="{E3DEF142-CC7A-44CA-B5B4-48BABF1A3E75}" dt="2026-01-28T07:08:01.319" v="213" actId="20577"/>
          <ac:spMkLst>
            <pc:docMk/>
            <pc:sldMk cId="0" sldId="260"/>
            <ac:spMk id="2" creationId="{00000000-0000-0000-0000-000000000000}"/>
          </ac:spMkLst>
        </pc:spChg>
        <pc:graphicFrameChg chg="modGraphic">
          <ac:chgData name="Megan Botes" userId="70568131-745a-489b-b4fe-9e78c579dd6d" providerId="ADAL" clId="{E3DEF142-CC7A-44CA-B5B4-48BABF1A3E75}" dt="2026-01-28T07:08:43.345" v="236" actId="20577"/>
          <ac:graphicFrameMkLst>
            <pc:docMk/>
            <pc:sldMk cId="0" sldId="260"/>
            <ac:graphicFrameMk id="5" creationId="{EAECF569-FD3D-B12C-FEBE-BA0432E5F2B2}"/>
          </ac:graphicFrameMkLst>
        </pc:graphicFrameChg>
      </pc:sldChg>
      <pc:sldChg chg="modSp mod modNotesTx">
        <pc:chgData name="Megan Botes" userId="70568131-745a-489b-b4fe-9e78c579dd6d" providerId="ADAL" clId="{E3DEF142-CC7A-44CA-B5B4-48BABF1A3E75}" dt="2026-01-28T07:12:06.261" v="276" actId="20577"/>
        <pc:sldMkLst>
          <pc:docMk/>
          <pc:sldMk cId="0" sldId="263"/>
        </pc:sldMkLst>
        <pc:spChg chg="mod">
          <ac:chgData name="Megan Botes" userId="70568131-745a-489b-b4fe-9e78c579dd6d" providerId="ADAL" clId="{E3DEF142-CC7A-44CA-B5B4-48BABF1A3E75}" dt="2026-01-28T07:11:45.564" v="271" actId="20577"/>
          <ac:spMkLst>
            <pc:docMk/>
            <pc:sldMk cId="0" sldId="263"/>
            <ac:spMk id="2" creationId="{00000000-0000-0000-0000-000000000000}"/>
          </ac:spMkLst>
        </pc:spChg>
        <pc:graphicFrameChg chg="modGraphic">
          <ac:chgData name="Megan Botes" userId="70568131-745a-489b-b4fe-9e78c579dd6d" providerId="ADAL" clId="{E3DEF142-CC7A-44CA-B5B4-48BABF1A3E75}" dt="2026-01-28T07:12:06.261" v="276" actId="20577"/>
          <ac:graphicFrameMkLst>
            <pc:docMk/>
            <pc:sldMk cId="0" sldId="263"/>
            <ac:graphicFrameMk id="5" creationId="{B86853B6-0946-6BD3-998F-6A5F1639034F}"/>
          </ac:graphicFrameMkLst>
        </pc:graphicFrameChg>
      </pc:sldChg>
      <pc:sldChg chg="modSp mod modNotesTx">
        <pc:chgData name="Megan Botes" userId="70568131-745a-489b-b4fe-9e78c579dd6d" providerId="ADAL" clId="{E3DEF142-CC7A-44CA-B5B4-48BABF1A3E75}" dt="2026-01-28T07:12:45.268" v="296" actId="20577"/>
        <pc:sldMkLst>
          <pc:docMk/>
          <pc:sldMk cId="0" sldId="264"/>
        </pc:sldMkLst>
        <pc:spChg chg="mod">
          <ac:chgData name="Megan Botes" userId="70568131-745a-489b-b4fe-9e78c579dd6d" providerId="ADAL" clId="{E3DEF142-CC7A-44CA-B5B4-48BABF1A3E75}" dt="2026-01-28T07:12:26.999" v="291" actId="20577"/>
          <ac:spMkLst>
            <pc:docMk/>
            <pc:sldMk cId="0" sldId="264"/>
            <ac:spMk id="2" creationId="{00000000-0000-0000-0000-000000000000}"/>
          </ac:spMkLst>
        </pc:spChg>
        <pc:graphicFrameChg chg="modGraphic">
          <ac:chgData name="Megan Botes" userId="70568131-745a-489b-b4fe-9e78c579dd6d" providerId="ADAL" clId="{E3DEF142-CC7A-44CA-B5B4-48BABF1A3E75}" dt="2026-01-28T07:12:45.268" v="296" actId="20577"/>
          <ac:graphicFrameMkLst>
            <pc:docMk/>
            <pc:sldMk cId="0" sldId="264"/>
            <ac:graphicFrameMk id="5" creationId="{CEC37AD1-25CB-E78E-D81E-8CE5321A55DA}"/>
          </ac:graphicFrameMkLst>
        </pc:graphicFrameChg>
      </pc:sldChg>
      <pc:sldChg chg="modSp mod modNotesTx">
        <pc:chgData name="Megan Botes" userId="70568131-745a-489b-b4fe-9e78c579dd6d" providerId="ADAL" clId="{E3DEF142-CC7A-44CA-B5B4-48BABF1A3E75}" dt="2026-01-28T07:13:18.729" v="303" actId="20577"/>
        <pc:sldMkLst>
          <pc:docMk/>
          <pc:sldMk cId="0" sldId="265"/>
        </pc:sldMkLst>
        <pc:spChg chg="mod">
          <ac:chgData name="Megan Botes" userId="70568131-745a-489b-b4fe-9e78c579dd6d" providerId="ADAL" clId="{E3DEF142-CC7A-44CA-B5B4-48BABF1A3E75}" dt="2026-01-28T07:13:05.210" v="300" actId="14100"/>
          <ac:spMkLst>
            <pc:docMk/>
            <pc:sldMk cId="0" sldId="265"/>
            <ac:spMk id="2" creationId="{00000000-0000-0000-0000-000000000000}"/>
          </ac:spMkLst>
        </pc:spChg>
        <pc:graphicFrameChg chg="modGraphic">
          <ac:chgData name="Megan Botes" userId="70568131-745a-489b-b4fe-9e78c579dd6d" providerId="ADAL" clId="{E3DEF142-CC7A-44CA-B5B4-48BABF1A3E75}" dt="2026-01-28T07:13:18.729" v="303" actId="20577"/>
          <ac:graphicFrameMkLst>
            <pc:docMk/>
            <pc:sldMk cId="0" sldId="265"/>
            <ac:graphicFrameMk id="21" creationId="{26121944-F40D-7C97-D835-514E4D0A420D}"/>
          </ac:graphicFrameMkLst>
        </pc:graphicFrameChg>
      </pc:sldChg>
      <pc:sldChg chg="modSp mod modNotesTx">
        <pc:chgData name="Megan Botes" userId="70568131-745a-489b-b4fe-9e78c579dd6d" providerId="ADAL" clId="{E3DEF142-CC7A-44CA-B5B4-48BABF1A3E75}" dt="2026-01-28T07:14:29.850" v="338" actId="20577"/>
        <pc:sldMkLst>
          <pc:docMk/>
          <pc:sldMk cId="0" sldId="266"/>
        </pc:sldMkLst>
        <pc:spChg chg="mod">
          <ac:chgData name="Megan Botes" userId="70568131-745a-489b-b4fe-9e78c579dd6d" providerId="ADAL" clId="{E3DEF142-CC7A-44CA-B5B4-48BABF1A3E75}" dt="2026-01-28T07:13:42.139" v="314" actId="20577"/>
          <ac:spMkLst>
            <pc:docMk/>
            <pc:sldMk cId="0" sldId="266"/>
            <ac:spMk id="2" creationId="{00000000-0000-0000-0000-000000000000}"/>
          </ac:spMkLst>
        </pc:spChg>
        <pc:graphicFrameChg chg="mod modGraphic">
          <ac:chgData name="Megan Botes" userId="70568131-745a-489b-b4fe-9e78c579dd6d" providerId="ADAL" clId="{E3DEF142-CC7A-44CA-B5B4-48BABF1A3E75}" dt="2026-01-28T07:14:29.850" v="338" actId="20577"/>
          <ac:graphicFrameMkLst>
            <pc:docMk/>
            <pc:sldMk cId="0" sldId="266"/>
            <ac:graphicFrameMk id="5" creationId="{CEE36EA8-BE3F-5157-9C46-CA0E397833EB}"/>
          </ac:graphicFrameMkLst>
        </pc:graphicFrameChg>
      </pc:sldChg>
      <pc:sldChg chg="modSp mod modNotesTx">
        <pc:chgData name="Megan Botes" userId="70568131-745a-489b-b4fe-9e78c579dd6d" providerId="ADAL" clId="{E3DEF142-CC7A-44CA-B5B4-48BABF1A3E75}" dt="2026-01-28T07:20:36.713" v="521" actId="20577"/>
        <pc:sldMkLst>
          <pc:docMk/>
          <pc:sldMk cId="0" sldId="268"/>
        </pc:sldMkLst>
        <pc:spChg chg="mod">
          <ac:chgData name="Megan Botes" userId="70568131-745a-489b-b4fe-9e78c579dd6d" providerId="ADAL" clId="{E3DEF142-CC7A-44CA-B5B4-48BABF1A3E75}" dt="2026-01-28T07:19:29.999" v="493" actId="20577"/>
          <ac:spMkLst>
            <pc:docMk/>
            <pc:sldMk cId="0" sldId="268"/>
            <ac:spMk id="2" creationId="{00000000-0000-0000-0000-000000000000}"/>
          </ac:spMkLst>
        </pc:spChg>
        <pc:graphicFrameChg chg="mod modGraphic">
          <ac:chgData name="Megan Botes" userId="70568131-745a-489b-b4fe-9e78c579dd6d" providerId="ADAL" clId="{E3DEF142-CC7A-44CA-B5B4-48BABF1A3E75}" dt="2026-01-28T07:20:36.713" v="521" actId="20577"/>
          <ac:graphicFrameMkLst>
            <pc:docMk/>
            <pc:sldMk cId="0" sldId="268"/>
            <ac:graphicFrameMk id="20" creationId="{C5ABE655-93DC-4595-C0E6-0E9F2742B0E2}"/>
          </ac:graphicFrameMkLst>
        </pc:graphicFrameChg>
      </pc:sldChg>
      <pc:sldChg chg="modSp mod modNotesTx">
        <pc:chgData name="Megan Botes" userId="70568131-745a-489b-b4fe-9e78c579dd6d" providerId="ADAL" clId="{E3DEF142-CC7A-44CA-B5B4-48BABF1A3E75}" dt="2026-01-28T07:23:02.066" v="592" actId="20577"/>
        <pc:sldMkLst>
          <pc:docMk/>
          <pc:sldMk cId="0" sldId="270"/>
        </pc:sldMkLst>
        <pc:spChg chg="mod">
          <ac:chgData name="Megan Botes" userId="70568131-745a-489b-b4fe-9e78c579dd6d" providerId="ADAL" clId="{E3DEF142-CC7A-44CA-B5B4-48BABF1A3E75}" dt="2026-01-28T07:22:16.639" v="570" actId="20577"/>
          <ac:spMkLst>
            <pc:docMk/>
            <pc:sldMk cId="0" sldId="270"/>
            <ac:spMk id="2" creationId="{00000000-0000-0000-0000-000000000000}"/>
          </ac:spMkLst>
        </pc:spChg>
        <pc:spChg chg="mod">
          <ac:chgData name="Megan Botes" userId="70568131-745a-489b-b4fe-9e78c579dd6d" providerId="ADAL" clId="{E3DEF142-CC7A-44CA-B5B4-48BABF1A3E75}" dt="2026-01-28T07:23:02.066" v="592" actId="20577"/>
          <ac:spMkLst>
            <pc:docMk/>
            <pc:sldMk cId="0" sldId="270"/>
            <ac:spMk id="3" creationId="{00000000-0000-0000-0000-000000000000}"/>
          </ac:spMkLst>
        </pc:spChg>
      </pc:sldChg>
      <pc:sldChg chg="modSp mod modNotesTx">
        <pc:chgData name="Megan Botes" userId="70568131-745a-489b-b4fe-9e78c579dd6d" providerId="ADAL" clId="{E3DEF142-CC7A-44CA-B5B4-48BABF1A3E75}" dt="2026-01-28T07:24:13.522" v="606" actId="20577"/>
        <pc:sldMkLst>
          <pc:docMk/>
          <pc:sldMk cId="0" sldId="271"/>
        </pc:sldMkLst>
        <pc:spChg chg="mod">
          <ac:chgData name="Megan Botes" userId="70568131-745a-489b-b4fe-9e78c579dd6d" providerId="ADAL" clId="{E3DEF142-CC7A-44CA-B5B4-48BABF1A3E75}" dt="2026-01-28T07:23:13.256" v="600" actId="20577"/>
          <ac:spMkLst>
            <pc:docMk/>
            <pc:sldMk cId="0" sldId="271"/>
            <ac:spMk id="2" creationId="{00000000-0000-0000-0000-000000000000}"/>
          </ac:spMkLst>
        </pc:spChg>
        <pc:graphicFrameChg chg="mod modGraphic">
          <ac:chgData name="Megan Botes" userId="70568131-745a-489b-b4fe-9e78c579dd6d" providerId="ADAL" clId="{E3DEF142-CC7A-44CA-B5B4-48BABF1A3E75}" dt="2026-01-28T07:24:13.522" v="606" actId="20577"/>
          <ac:graphicFrameMkLst>
            <pc:docMk/>
            <pc:sldMk cId="0" sldId="271"/>
            <ac:graphicFrameMk id="5" creationId="{50DCA417-7EC0-271A-D242-B4FDCD033C94}"/>
          </ac:graphicFrameMkLst>
        </pc:graphicFrameChg>
      </pc:sldChg>
      <pc:sldChg chg="modSp mod modNotesTx">
        <pc:chgData name="Megan Botes" userId="70568131-745a-489b-b4fe-9e78c579dd6d" providerId="ADAL" clId="{E3DEF142-CC7A-44CA-B5B4-48BABF1A3E75}" dt="2026-01-28T07:02:11.013" v="87" actId="20577"/>
        <pc:sldMkLst>
          <pc:docMk/>
          <pc:sldMk cId="69328703" sldId="274"/>
        </pc:sldMkLst>
        <pc:spChg chg="mod">
          <ac:chgData name="Megan Botes" userId="70568131-745a-489b-b4fe-9e78c579dd6d" providerId="ADAL" clId="{E3DEF142-CC7A-44CA-B5B4-48BABF1A3E75}" dt="2026-01-28T07:01:28.587" v="79" actId="20577"/>
          <ac:spMkLst>
            <pc:docMk/>
            <pc:sldMk cId="69328703" sldId="274"/>
            <ac:spMk id="4" creationId="{238753AD-42B3-0D0F-1865-EA95AC0780E9}"/>
          </ac:spMkLst>
        </pc:spChg>
        <pc:graphicFrameChg chg="mod modGraphic">
          <ac:chgData name="Megan Botes" userId="70568131-745a-489b-b4fe-9e78c579dd6d" providerId="ADAL" clId="{E3DEF142-CC7A-44CA-B5B4-48BABF1A3E75}" dt="2026-01-28T07:02:11.013" v="87" actId="20577"/>
          <ac:graphicFrameMkLst>
            <pc:docMk/>
            <pc:sldMk cId="69328703" sldId="274"/>
            <ac:graphicFrameMk id="9" creationId="{65780257-CC97-9E87-762B-6E9AA8899F28}"/>
          </ac:graphicFrameMkLst>
        </pc:graphicFrameChg>
      </pc:sldChg>
      <pc:sldChg chg="modSp mod modAnim modNotesTx">
        <pc:chgData name="Megan Botes" userId="70568131-745a-489b-b4fe-9e78c579dd6d" providerId="ADAL" clId="{E3DEF142-CC7A-44CA-B5B4-48BABF1A3E75}" dt="2026-01-28T07:06:40.393" v="175" actId="20577"/>
        <pc:sldMkLst>
          <pc:docMk/>
          <pc:sldMk cId="2273924033" sldId="275"/>
        </pc:sldMkLst>
        <pc:spChg chg="mod">
          <ac:chgData name="Megan Botes" userId="70568131-745a-489b-b4fe-9e78c579dd6d" providerId="ADAL" clId="{E3DEF142-CC7A-44CA-B5B4-48BABF1A3E75}" dt="2026-01-28T07:03:48.304" v="106" actId="403"/>
          <ac:spMkLst>
            <pc:docMk/>
            <pc:sldMk cId="2273924033" sldId="275"/>
            <ac:spMk id="2" creationId="{F995B60B-1750-FE6C-273E-0D51103B5587}"/>
          </ac:spMkLst>
        </pc:spChg>
        <pc:spChg chg="mod">
          <ac:chgData name="Megan Botes" userId="70568131-745a-489b-b4fe-9e78c579dd6d" providerId="ADAL" clId="{E3DEF142-CC7A-44CA-B5B4-48BABF1A3E75}" dt="2026-01-28T07:04:36.085" v="142" actId="20577"/>
          <ac:spMkLst>
            <pc:docMk/>
            <pc:sldMk cId="2273924033" sldId="275"/>
            <ac:spMk id="10" creationId="{3791FEE1-61B0-5673-932D-8D3FEFCE2B40}"/>
          </ac:spMkLst>
        </pc:spChg>
        <pc:spChg chg="mod">
          <ac:chgData name="Megan Botes" userId="70568131-745a-489b-b4fe-9e78c579dd6d" providerId="ADAL" clId="{E3DEF142-CC7A-44CA-B5B4-48BABF1A3E75}" dt="2026-01-28T07:06:40.393" v="175" actId="20577"/>
          <ac:spMkLst>
            <pc:docMk/>
            <pc:sldMk cId="2273924033" sldId="275"/>
            <ac:spMk id="11" creationId="{9929EEB5-00D6-8833-D611-193E92AC20AF}"/>
          </ac:spMkLst>
        </pc:spChg>
        <pc:graphicFrameChg chg="mod modGraphic">
          <ac:chgData name="Megan Botes" userId="70568131-745a-489b-b4fe-9e78c579dd6d" providerId="ADAL" clId="{E3DEF142-CC7A-44CA-B5B4-48BABF1A3E75}" dt="2026-01-28T07:06:29.523" v="165" actId="14100"/>
          <ac:graphicFrameMkLst>
            <pc:docMk/>
            <pc:sldMk cId="2273924033" sldId="275"/>
            <ac:graphicFrameMk id="6" creationId="{04963676-5CC2-A8C4-8258-252EB5C94E7A}"/>
          </ac:graphicFrameMkLst>
        </pc:graphicFrameChg>
      </pc:sldChg>
      <pc:sldChg chg="modSp mod modNotesTx">
        <pc:chgData name="Megan Botes" userId="70568131-745a-489b-b4fe-9e78c579dd6d" providerId="ADAL" clId="{E3DEF142-CC7A-44CA-B5B4-48BABF1A3E75}" dt="2026-01-28T07:11:20.133" v="266" actId="113"/>
        <pc:sldMkLst>
          <pc:docMk/>
          <pc:sldMk cId="2590366413" sldId="276"/>
        </pc:sldMkLst>
        <pc:graphicFrameChg chg="mod modGraphic">
          <ac:chgData name="Megan Botes" userId="70568131-745a-489b-b4fe-9e78c579dd6d" providerId="ADAL" clId="{E3DEF142-CC7A-44CA-B5B4-48BABF1A3E75}" dt="2026-01-28T07:11:20.133" v="266" actId="113"/>
          <ac:graphicFrameMkLst>
            <pc:docMk/>
            <pc:sldMk cId="2590366413" sldId="276"/>
            <ac:graphicFrameMk id="6" creationId="{3904E1AA-FB23-60DB-7D61-5A14BC4B6438}"/>
          </ac:graphicFrameMkLst>
        </pc:graphicFrameChg>
      </pc:sldChg>
      <pc:sldChg chg="modSp mod modNotesTx">
        <pc:chgData name="Megan Botes" userId="70568131-745a-489b-b4fe-9e78c579dd6d" providerId="ADAL" clId="{E3DEF142-CC7A-44CA-B5B4-48BABF1A3E75}" dt="2026-01-28T07:16:47.171" v="382" actId="20577"/>
        <pc:sldMkLst>
          <pc:docMk/>
          <pc:sldMk cId="3128135178" sldId="277"/>
        </pc:sldMkLst>
        <pc:graphicFrameChg chg="modGraphic">
          <ac:chgData name="Megan Botes" userId="70568131-745a-489b-b4fe-9e78c579dd6d" providerId="ADAL" clId="{E3DEF142-CC7A-44CA-B5B4-48BABF1A3E75}" dt="2026-01-28T07:16:47.171" v="382" actId="20577"/>
          <ac:graphicFrameMkLst>
            <pc:docMk/>
            <pc:sldMk cId="3128135178" sldId="277"/>
            <ac:graphicFrameMk id="6" creationId="{1F24BE9D-29D4-C16C-124C-41557150A4F4}"/>
          </ac:graphicFrameMkLst>
        </pc:graphicFrameChg>
      </pc:sldChg>
      <pc:sldChg chg="modSp mod modNotesTx">
        <pc:chgData name="Megan Botes" userId="70568131-745a-489b-b4fe-9e78c579dd6d" providerId="ADAL" clId="{E3DEF142-CC7A-44CA-B5B4-48BABF1A3E75}" dt="2026-01-28T07:19:15.927" v="483" actId="20577"/>
        <pc:sldMkLst>
          <pc:docMk/>
          <pc:sldMk cId="3192654441" sldId="278"/>
        </pc:sldMkLst>
        <pc:spChg chg="mod">
          <ac:chgData name="Megan Botes" userId="70568131-745a-489b-b4fe-9e78c579dd6d" providerId="ADAL" clId="{E3DEF142-CC7A-44CA-B5B4-48BABF1A3E75}" dt="2026-01-28T07:17:14.374" v="403" actId="20577"/>
          <ac:spMkLst>
            <pc:docMk/>
            <pc:sldMk cId="3192654441" sldId="278"/>
            <ac:spMk id="2" creationId="{43167E2A-B4BE-113D-DE0C-77F23D7D8175}"/>
          </ac:spMkLst>
        </pc:spChg>
        <pc:spChg chg="mod">
          <ac:chgData name="Megan Botes" userId="70568131-745a-489b-b4fe-9e78c579dd6d" providerId="ADAL" clId="{E3DEF142-CC7A-44CA-B5B4-48BABF1A3E75}" dt="2026-01-28T07:17:50.437" v="414" actId="20577"/>
          <ac:spMkLst>
            <pc:docMk/>
            <pc:sldMk cId="3192654441" sldId="278"/>
            <ac:spMk id="7" creationId="{CC6796E5-8CCD-FAF1-3D79-B9AD7EC0BB55}"/>
          </ac:spMkLst>
        </pc:spChg>
        <pc:graphicFrameChg chg="mod modGraphic">
          <ac:chgData name="Megan Botes" userId="70568131-745a-489b-b4fe-9e78c579dd6d" providerId="ADAL" clId="{E3DEF142-CC7A-44CA-B5B4-48BABF1A3E75}" dt="2026-01-28T07:19:15.927" v="483" actId="20577"/>
          <ac:graphicFrameMkLst>
            <pc:docMk/>
            <pc:sldMk cId="3192654441" sldId="278"/>
            <ac:graphicFrameMk id="6" creationId="{48CB8F24-EDE4-EF10-2C5F-C2E7B5138C07}"/>
          </ac:graphicFrameMkLst>
        </pc:graphicFrameChg>
      </pc:sldChg>
      <pc:sldChg chg="modSp mod modNotesTx">
        <pc:chgData name="Megan Botes" userId="70568131-745a-489b-b4fe-9e78c579dd6d" providerId="ADAL" clId="{E3DEF142-CC7A-44CA-B5B4-48BABF1A3E75}" dt="2026-01-28T07:21:59.568" v="557" actId="20577"/>
        <pc:sldMkLst>
          <pc:docMk/>
          <pc:sldMk cId="1857797335" sldId="279"/>
        </pc:sldMkLst>
        <pc:spChg chg="mod">
          <ac:chgData name="Megan Botes" userId="70568131-745a-489b-b4fe-9e78c579dd6d" providerId="ADAL" clId="{E3DEF142-CC7A-44CA-B5B4-48BABF1A3E75}" dt="2026-01-28T07:21:15.143" v="530" actId="1076"/>
          <ac:spMkLst>
            <pc:docMk/>
            <pc:sldMk cId="1857797335" sldId="279"/>
            <ac:spMk id="2" creationId="{27DC2536-BB0A-EC10-0569-E00A270E03DF}"/>
          </ac:spMkLst>
        </pc:spChg>
        <pc:graphicFrameChg chg="mod modGraphic">
          <ac:chgData name="Megan Botes" userId="70568131-745a-489b-b4fe-9e78c579dd6d" providerId="ADAL" clId="{E3DEF142-CC7A-44CA-B5B4-48BABF1A3E75}" dt="2026-01-28T07:21:59.568" v="557" actId="20577"/>
          <ac:graphicFrameMkLst>
            <pc:docMk/>
            <pc:sldMk cId="1857797335" sldId="279"/>
            <ac:graphicFrameMk id="20" creationId="{FCF31CD4-0112-E7D5-1B97-2EC00CD68598}"/>
          </ac:graphicFrameMkLst>
        </pc:graphicFrameChg>
      </pc:sldChg>
      <pc:sldChg chg="modSp mod modNotesTx">
        <pc:chgData name="Megan Botes" userId="70568131-745a-489b-b4fe-9e78c579dd6d" providerId="ADAL" clId="{E3DEF142-CC7A-44CA-B5B4-48BABF1A3E75}" dt="2026-01-28T07:24:40.648" v="609" actId="404"/>
        <pc:sldMkLst>
          <pc:docMk/>
          <pc:sldMk cId="3987694451" sldId="280"/>
        </pc:sldMkLst>
        <pc:spChg chg="mod">
          <ac:chgData name="Megan Botes" userId="70568131-745a-489b-b4fe-9e78c579dd6d" providerId="ADAL" clId="{E3DEF142-CC7A-44CA-B5B4-48BABF1A3E75}" dt="2026-01-28T07:24:40.648" v="609" actId="404"/>
          <ac:spMkLst>
            <pc:docMk/>
            <pc:sldMk cId="3987694451" sldId="280"/>
            <ac:spMk id="2" creationId="{5193FDF8-9F61-2CD4-5811-2C83196A1874}"/>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_rels/data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diagrams/_rels/data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diagrams/_rels/data15.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svg"/><Relationship Id="rId1" Type="http://schemas.openxmlformats.org/officeDocument/2006/relationships/image" Target="../media/image31.png"/><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_rels/drawing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diagrams/_rels/drawing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diagrams/_rels/drawing15.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svg"/><Relationship Id="rId1" Type="http://schemas.openxmlformats.org/officeDocument/2006/relationships/image" Target="../media/image31.png"/><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2DD233E-1D1F-499E-BC6F-A45ED3A575D3}"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1D22E593-2D49-48F6-9546-79615E23149B}">
      <dgm:prSet/>
      <dgm:spPr/>
      <dgm:t>
        <a:bodyPr/>
        <a:lstStyle/>
        <a:p>
          <a:r>
            <a:rPr lang="nl-NL" dirty="0"/>
            <a:t>Identifiseer en beskryf die drie NKR-onderwysfases: Algemene Onderwys en Opleiding (AOO), Verdere Onderwys en Opleiding (VOO), en Hoër Onderwys en Opleiding.</a:t>
          </a:r>
          <a:endParaRPr lang="af-ZA" dirty="0"/>
        </a:p>
      </dgm:t>
    </dgm:pt>
    <dgm:pt modelId="{F04F0B7B-888C-4BBA-B00A-5B31ADB60A92}" type="parTrans" cxnId="{C9F91033-0811-4544-9CE7-3E15EF6024E3}">
      <dgm:prSet/>
      <dgm:spPr/>
      <dgm:t>
        <a:bodyPr/>
        <a:lstStyle/>
        <a:p>
          <a:endParaRPr lang="en-US"/>
        </a:p>
      </dgm:t>
    </dgm:pt>
    <dgm:pt modelId="{1E4ED280-2803-471E-9597-7FF76F60330F}" type="sibTrans" cxnId="{C9F91033-0811-4544-9CE7-3E15EF6024E3}">
      <dgm:prSet/>
      <dgm:spPr/>
      <dgm:t>
        <a:bodyPr/>
        <a:lstStyle/>
        <a:p>
          <a:endParaRPr lang="en-US"/>
        </a:p>
      </dgm:t>
    </dgm:pt>
    <dgm:pt modelId="{6BE46C27-9604-406F-BB9B-E41DEA33402E}">
      <dgm:prSet/>
      <dgm:spPr/>
      <dgm:t>
        <a:bodyPr/>
        <a:lstStyle/>
        <a:p>
          <a:r>
            <a:rPr lang="nl-NL" dirty="0"/>
            <a:t>Onderskei tussen die vier NSS-slaag-kategorieë en verduidelik watter kwalifikasies jy voor aansoek kan doen.</a:t>
          </a:r>
          <a:endParaRPr lang="af-ZA" dirty="0"/>
        </a:p>
      </dgm:t>
    </dgm:pt>
    <dgm:pt modelId="{0ADC52B6-8238-448E-84BF-CB496F298154}" type="parTrans" cxnId="{A1435F3B-E7C6-4C52-B4FC-819A733834EB}">
      <dgm:prSet/>
      <dgm:spPr/>
      <dgm:t>
        <a:bodyPr/>
        <a:lstStyle/>
        <a:p>
          <a:endParaRPr lang="en-US"/>
        </a:p>
      </dgm:t>
    </dgm:pt>
    <dgm:pt modelId="{43AFBDDF-139C-4486-9B0D-C1EC73261EDC}" type="sibTrans" cxnId="{A1435F3B-E7C6-4C52-B4FC-819A733834EB}">
      <dgm:prSet/>
      <dgm:spPr/>
      <dgm:t>
        <a:bodyPr/>
        <a:lstStyle/>
        <a:p>
          <a:endParaRPr lang="en-US"/>
        </a:p>
      </dgm:t>
    </dgm:pt>
    <dgm:pt modelId="{95CAE8E0-16CD-4AAF-8D19-B9A7B725AFB6}">
      <dgm:prSet/>
      <dgm:spPr/>
      <dgm:t>
        <a:bodyPr/>
        <a:lstStyle/>
        <a:p>
          <a:r>
            <a:rPr lang="nl-NL" dirty="0"/>
            <a:t>Verstaan die NKR-vlakke en die pad vanaf matriek na nagraadse studies.</a:t>
          </a:r>
          <a:endParaRPr lang="af-ZA" dirty="0"/>
        </a:p>
      </dgm:t>
    </dgm:pt>
    <dgm:pt modelId="{1F9C720D-8875-466A-B508-C74CC8C78023}" type="parTrans" cxnId="{E6BA4EBA-44D5-49AD-ADCF-4135CD188FA1}">
      <dgm:prSet/>
      <dgm:spPr/>
      <dgm:t>
        <a:bodyPr/>
        <a:lstStyle/>
        <a:p>
          <a:endParaRPr lang="en-US"/>
        </a:p>
      </dgm:t>
    </dgm:pt>
    <dgm:pt modelId="{2B51A6E6-3353-41B5-8CCA-A530B57C6D94}" type="sibTrans" cxnId="{E6BA4EBA-44D5-49AD-ADCF-4135CD188FA1}">
      <dgm:prSet/>
      <dgm:spPr/>
      <dgm:t>
        <a:bodyPr/>
        <a:lstStyle/>
        <a:p>
          <a:endParaRPr lang="en-US"/>
        </a:p>
      </dgm:t>
    </dgm:pt>
    <dgm:pt modelId="{E95742F7-1BC8-4686-8358-26C7F175A26F}" type="pres">
      <dgm:prSet presAssocID="{A2DD233E-1D1F-499E-BC6F-A45ED3A575D3}" presName="root" presStyleCnt="0">
        <dgm:presLayoutVars>
          <dgm:dir/>
          <dgm:resizeHandles val="exact"/>
        </dgm:presLayoutVars>
      </dgm:prSet>
      <dgm:spPr/>
    </dgm:pt>
    <dgm:pt modelId="{95102DEF-59C8-4E19-B2A0-2CE2A63A03EE}" type="pres">
      <dgm:prSet presAssocID="{1D22E593-2D49-48F6-9546-79615E23149B}" presName="compNode" presStyleCnt="0"/>
      <dgm:spPr/>
    </dgm:pt>
    <dgm:pt modelId="{4C5DC5B1-8BF0-49C9-9B15-82F7730470BE}" type="pres">
      <dgm:prSet presAssocID="{1D22E593-2D49-48F6-9546-79615E23149B}" presName="bgRect" presStyleLbl="bgShp" presStyleIdx="0" presStyleCnt="3"/>
      <dgm:spPr/>
    </dgm:pt>
    <dgm:pt modelId="{67D2B712-6A19-43B2-B5C7-6BAF5DDFCCAE}" type="pres">
      <dgm:prSet presAssocID="{1D22E593-2D49-48F6-9546-79615E23149B}"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iploma Roll"/>
        </a:ext>
      </dgm:extLst>
    </dgm:pt>
    <dgm:pt modelId="{3AB19992-07F9-462C-83F2-4E1C978FF2D8}" type="pres">
      <dgm:prSet presAssocID="{1D22E593-2D49-48F6-9546-79615E23149B}" presName="spaceRect" presStyleCnt="0"/>
      <dgm:spPr/>
    </dgm:pt>
    <dgm:pt modelId="{6E755F15-5B27-4370-80DF-9669B0E50043}" type="pres">
      <dgm:prSet presAssocID="{1D22E593-2D49-48F6-9546-79615E23149B}" presName="parTx" presStyleLbl="revTx" presStyleIdx="0" presStyleCnt="3">
        <dgm:presLayoutVars>
          <dgm:chMax val="0"/>
          <dgm:chPref val="0"/>
        </dgm:presLayoutVars>
      </dgm:prSet>
      <dgm:spPr/>
    </dgm:pt>
    <dgm:pt modelId="{650A2D01-A89A-4D55-A261-E9232D725294}" type="pres">
      <dgm:prSet presAssocID="{1E4ED280-2803-471E-9597-7FF76F60330F}" presName="sibTrans" presStyleCnt="0"/>
      <dgm:spPr/>
    </dgm:pt>
    <dgm:pt modelId="{11E7818A-F017-4F61-AAB3-396C24FCB132}" type="pres">
      <dgm:prSet presAssocID="{6BE46C27-9604-406F-BB9B-E41DEA33402E}" presName="compNode" presStyleCnt="0"/>
      <dgm:spPr/>
    </dgm:pt>
    <dgm:pt modelId="{9A401B53-4C2B-40DF-AD47-9CFF239DF0D0}" type="pres">
      <dgm:prSet presAssocID="{6BE46C27-9604-406F-BB9B-E41DEA33402E}" presName="bgRect" presStyleLbl="bgShp" presStyleIdx="1" presStyleCnt="3"/>
      <dgm:spPr/>
    </dgm:pt>
    <dgm:pt modelId="{44F0CA3E-42F3-4F99-B6F7-E822E71E3E0F}" type="pres">
      <dgm:prSet presAssocID="{6BE46C27-9604-406F-BB9B-E41DEA33402E}"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3F1D462F-1C12-42FE-BA70-44B06876631D}" type="pres">
      <dgm:prSet presAssocID="{6BE46C27-9604-406F-BB9B-E41DEA33402E}" presName="spaceRect" presStyleCnt="0"/>
      <dgm:spPr/>
    </dgm:pt>
    <dgm:pt modelId="{E85E7384-9F22-48A8-9ACA-31D907CD98BF}" type="pres">
      <dgm:prSet presAssocID="{6BE46C27-9604-406F-BB9B-E41DEA33402E}" presName="parTx" presStyleLbl="revTx" presStyleIdx="1" presStyleCnt="3">
        <dgm:presLayoutVars>
          <dgm:chMax val="0"/>
          <dgm:chPref val="0"/>
        </dgm:presLayoutVars>
      </dgm:prSet>
      <dgm:spPr/>
    </dgm:pt>
    <dgm:pt modelId="{4A3C6DA7-068D-4C20-B48F-4936BD8B37F3}" type="pres">
      <dgm:prSet presAssocID="{43AFBDDF-139C-4486-9B0D-C1EC73261EDC}" presName="sibTrans" presStyleCnt="0"/>
      <dgm:spPr/>
    </dgm:pt>
    <dgm:pt modelId="{AC751B6D-7382-4A68-BD33-ECBE2423700C}" type="pres">
      <dgm:prSet presAssocID="{95CAE8E0-16CD-4AAF-8D19-B9A7B725AFB6}" presName="compNode" presStyleCnt="0"/>
      <dgm:spPr/>
    </dgm:pt>
    <dgm:pt modelId="{F9DC61C5-AE5D-41C1-9061-37701CEE3BA9}" type="pres">
      <dgm:prSet presAssocID="{95CAE8E0-16CD-4AAF-8D19-B9A7B725AFB6}" presName="bgRect" presStyleLbl="bgShp" presStyleIdx="2" presStyleCnt="3"/>
      <dgm:spPr/>
    </dgm:pt>
    <dgm:pt modelId="{B6226914-042B-4DA6-8475-033428AC4ABA}" type="pres">
      <dgm:prSet presAssocID="{95CAE8E0-16CD-4AAF-8D19-B9A7B725AFB6}"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lassroom"/>
        </a:ext>
      </dgm:extLst>
    </dgm:pt>
    <dgm:pt modelId="{AEDAF4F2-BB4D-43A2-AF34-F3739EC1350E}" type="pres">
      <dgm:prSet presAssocID="{95CAE8E0-16CD-4AAF-8D19-B9A7B725AFB6}" presName="spaceRect" presStyleCnt="0"/>
      <dgm:spPr/>
    </dgm:pt>
    <dgm:pt modelId="{A467BA7B-0B17-4AA8-8C6B-9959CC4950DD}" type="pres">
      <dgm:prSet presAssocID="{95CAE8E0-16CD-4AAF-8D19-B9A7B725AFB6}" presName="parTx" presStyleLbl="revTx" presStyleIdx="2" presStyleCnt="3">
        <dgm:presLayoutVars>
          <dgm:chMax val="0"/>
          <dgm:chPref val="0"/>
        </dgm:presLayoutVars>
      </dgm:prSet>
      <dgm:spPr/>
    </dgm:pt>
  </dgm:ptLst>
  <dgm:cxnLst>
    <dgm:cxn modelId="{7FE85521-8666-4903-825F-5140F89810FF}" type="presOf" srcId="{A2DD233E-1D1F-499E-BC6F-A45ED3A575D3}" destId="{E95742F7-1BC8-4686-8358-26C7F175A26F}" srcOrd="0" destOrd="0" presId="urn:microsoft.com/office/officeart/2018/2/layout/IconVerticalSolidList"/>
    <dgm:cxn modelId="{C9F91033-0811-4544-9CE7-3E15EF6024E3}" srcId="{A2DD233E-1D1F-499E-BC6F-A45ED3A575D3}" destId="{1D22E593-2D49-48F6-9546-79615E23149B}" srcOrd="0" destOrd="0" parTransId="{F04F0B7B-888C-4BBA-B00A-5B31ADB60A92}" sibTransId="{1E4ED280-2803-471E-9597-7FF76F60330F}"/>
    <dgm:cxn modelId="{A1435F3B-E7C6-4C52-B4FC-819A733834EB}" srcId="{A2DD233E-1D1F-499E-BC6F-A45ED3A575D3}" destId="{6BE46C27-9604-406F-BB9B-E41DEA33402E}" srcOrd="1" destOrd="0" parTransId="{0ADC52B6-8238-448E-84BF-CB496F298154}" sibTransId="{43AFBDDF-139C-4486-9B0D-C1EC73261EDC}"/>
    <dgm:cxn modelId="{450DE155-5FDD-4043-A32C-E49103B1764D}" type="presOf" srcId="{6BE46C27-9604-406F-BB9B-E41DEA33402E}" destId="{E85E7384-9F22-48A8-9ACA-31D907CD98BF}" srcOrd="0" destOrd="0" presId="urn:microsoft.com/office/officeart/2018/2/layout/IconVerticalSolidList"/>
    <dgm:cxn modelId="{2FD88D7E-B6BA-4DAE-BF99-681F7EBB6E61}" type="presOf" srcId="{1D22E593-2D49-48F6-9546-79615E23149B}" destId="{6E755F15-5B27-4370-80DF-9669B0E50043}" srcOrd="0" destOrd="0" presId="urn:microsoft.com/office/officeart/2018/2/layout/IconVerticalSolidList"/>
    <dgm:cxn modelId="{E6BA4EBA-44D5-49AD-ADCF-4135CD188FA1}" srcId="{A2DD233E-1D1F-499E-BC6F-A45ED3A575D3}" destId="{95CAE8E0-16CD-4AAF-8D19-B9A7B725AFB6}" srcOrd="2" destOrd="0" parTransId="{1F9C720D-8875-466A-B508-C74CC8C78023}" sibTransId="{2B51A6E6-3353-41B5-8CCA-A530B57C6D94}"/>
    <dgm:cxn modelId="{8B627EE1-D770-4E8C-A7B9-54196302FB5A}" type="presOf" srcId="{95CAE8E0-16CD-4AAF-8D19-B9A7B725AFB6}" destId="{A467BA7B-0B17-4AA8-8C6B-9959CC4950DD}" srcOrd="0" destOrd="0" presId="urn:microsoft.com/office/officeart/2018/2/layout/IconVerticalSolidList"/>
    <dgm:cxn modelId="{AF8AE1A7-211B-428D-A0C7-EF357C978AA9}" type="presParOf" srcId="{E95742F7-1BC8-4686-8358-26C7F175A26F}" destId="{95102DEF-59C8-4E19-B2A0-2CE2A63A03EE}" srcOrd="0" destOrd="0" presId="urn:microsoft.com/office/officeart/2018/2/layout/IconVerticalSolidList"/>
    <dgm:cxn modelId="{156D4542-A33B-4522-A497-EA1619579C94}" type="presParOf" srcId="{95102DEF-59C8-4E19-B2A0-2CE2A63A03EE}" destId="{4C5DC5B1-8BF0-49C9-9B15-82F7730470BE}" srcOrd="0" destOrd="0" presId="urn:microsoft.com/office/officeart/2018/2/layout/IconVerticalSolidList"/>
    <dgm:cxn modelId="{3E8D3B72-FA8E-427C-A8BB-72FAAC0B91CA}" type="presParOf" srcId="{95102DEF-59C8-4E19-B2A0-2CE2A63A03EE}" destId="{67D2B712-6A19-43B2-B5C7-6BAF5DDFCCAE}" srcOrd="1" destOrd="0" presId="urn:microsoft.com/office/officeart/2018/2/layout/IconVerticalSolidList"/>
    <dgm:cxn modelId="{B75B07F7-EDB3-431F-B379-7EC910AA3562}" type="presParOf" srcId="{95102DEF-59C8-4E19-B2A0-2CE2A63A03EE}" destId="{3AB19992-07F9-462C-83F2-4E1C978FF2D8}" srcOrd="2" destOrd="0" presId="urn:microsoft.com/office/officeart/2018/2/layout/IconVerticalSolidList"/>
    <dgm:cxn modelId="{19F1CC9B-EC2B-4D0F-8AC9-E57716FEA004}" type="presParOf" srcId="{95102DEF-59C8-4E19-B2A0-2CE2A63A03EE}" destId="{6E755F15-5B27-4370-80DF-9669B0E50043}" srcOrd="3" destOrd="0" presId="urn:microsoft.com/office/officeart/2018/2/layout/IconVerticalSolidList"/>
    <dgm:cxn modelId="{C75F3CFC-F89C-48A9-B9D4-395D428A4ED6}" type="presParOf" srcId="{E95742F7-1BC8-4686-8358-26C7F175A26F}" destId="{650A2D01-A89A-4D55-A261-E9232D725294}" srcOrd="1" destOrd="0" presId="urn:microsoft.com/office/officeart/2018/2/layout/IconVerticalSolidList"/>
    <dgm:cxn modelId="{9A80FA98-283C-4B6A-928B-29EC59216438}" type="presParOf" srcId="{E95742F7-1BC8-4686-8358-26C7F175A26F}" destId="{11E7818A-F017-4F61-AAB3-396C24FCB132}" srcOrd="2" destOrd="0" presId="urn:microsoft.com/office/officeart/2018/2/layout/IconVerticalSolidList"/>
    <dgm:cxn modelId="{115AE385-9102-4E8C-B81A-A91293F14131}" type="presParOf" srcId="{11E7818A-F017-4F61-AAB3-396C24FCB132}" destId="{9A401B53-4C2B-40DF-AD47-9CFF239DF0D0}" srcOrd="0" destOrd="0" presId="urn:microsoft.com/office/officeart/2018/2/layout/IconVerticalSolidList"/>
    <dgm:cxn modelId="{5E2B8773-0FB1-43EA-BF70-6498F654EC88}" type="presParOf" srcId="{11E7818A-F017-4F61-AAB3-396C24FCB132}" destId="{44F0CA3E-42F3-4F99-B6F7-E822E71E3E0F}" srcOrd="1" destOrd="0" presId="urn:microsoft.com/office/officeart/2018/2/layout/IconVerticalSolidList"/>
    <dgm:cxn modelId="{E7D8323E-1356-4E7C-A82F-B68187506409}" type="presParOf" srcId="{11E7818A-F017-4F61-AAB3-396C24FCB132}" destId="{3F1D462F-1C12-42FE-BA70-44B06876631D}" srcOrd="2" destOrd="0" presId="urn:microsoft.com/office/officeart/2018/2/layout/IconVerticalSolidList"/>
    <dgm:cxn modelId="{6B89E39D-368A-4BD3-A7BB-494671CC31D5}" type="presParOf" srcId="{11E7818A-F017-4F61-AAB3-396C24FCB132}" destId="{E85E7384-9F22-48A8-9ACA-31D907CD98BF}" srcOrd="3" destOrd="0" presId="urn:microsoft.com/office/officeart/2018/2/layout/IconVerticalSolidList"/>
    <dgm:cxn modelId="{75A4E925-396A-48E1-BBA4-2BC4C326A79E}" type="presParOf" srcId="{E95742F7-1BC8-4686-8358-26C7F175A26F}" destId="{4A3C6DA7-068D-4C20-B48F-4936BD8B37F3}" srcOrd="3" destOrd="0" presId="urn:microsoft.com/office/officeart/2018/2/layout/IconVerticalSolidList"/>
    <dgm:cxn modelId="{9108F603-4C57-441A-9BD8-4DFB6BE5F42C}" type="presParOf" srcId="{E95742F7-1BC8-4686-8358-26C7F175A26F}" destId="{AC751B6D-7382-4A68-BD33-ECBE2423700C}" srcOrd="4" destOrd="0" presId="urn:microsoft.com/office/officeart/2018/2/layout/IconVerticalSolidList"/>
    <dgm:cxn modelId="{676AC7D7-ADFE-4555-8551-C57B64F2AFA1}" type="presParOf" srcId="{AC751B6D-7382-4A68-BD33-ECBE2423700C}" destId="{F9DC61C5-AE5D-41C1-9061-37701CEE3BA9}" srcOrd="0" destOrd="0" presId="urn:microsoft.com/office/officeart/2018/2/layout/IconVerticalSolidList"/>
    <dgm:cxn modelId="{6F105F36-FB51-4B15-AD1B-B38D099D9FA1}" type="presParOf" srcId="{AC751B6D-7382-4A68-BD33-ECBE2423700C}" destId="{B6226914-042B-4DA6-8475-033428AC4ABA}" srcOrd="1" destOrd="0" presId="urn:microsoft.com/office/officeart/2018/2/layout/IconVerticalSolidList"/>
    <dgm:cxn modelId="{51202DB1-E463-4851-A04E-401E369EF8F9}" type="presParOf" srcId="{AC751B6D-7382-4A68-BD33-ECBE2423700C}" destId="{AEDAF4F2-BB4D-43A2-AF34-F3739EC1350E}" srcOrd="2" destOrd="0" presId="urn:microsoft.com/office/officeart/2018/2/layout/IconVerticalSolidList"/>
    <dgm:cxn modelId="{244F845E-AA39-4AC4-9451-BB7E8658E85A}" type="presParOf" srcId="{AC751B6D-7382-4A68-BD33-ECBE2423700C}" destId="{A467BA7B-0B17-4AA8-8C6B-9959CC4950DD}" srcOrd="3" destOrd="0" presId="urn:microsoft.com/office/officeart/2018/2/layout/IconVerticalSoli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CF5429F-791C-49F9-88FA-68641C943453}" type="doc">
      <dgm:prSet loTypeId="urn:microsoft.com/office/officeart/2005/8/layout/vList2" loCatId="list" qsTypeId="urn:microsoft.com/office/officeart/2005/8/quickstyle/simple5" qsCatId="simple" csTypeId="urn:microsoft.com/office/officeart/2005/8/colors/colorful4" csCatId="colorful" phldr="1"/>
      <dgm:spPr/>
      <dgm:t>
        <a:bodyPr/>
        <a:lstStyle/>
        <a:p>
          <a:endParaRPr lang="en-US"/>
        </a:p>
      </dgm:t>
    </dgm:pt>
    <dgm:pt modelId="{2B0A4254-1E7C-4F10-AD07-DBF7AFC51404}">
      <dgm:prSet/>
      <dgm:spPr/>
      <dgm:t>
        <a:bodyPr/>
        <a:lstStyle/>
        <a:p>
          <a:r>
            <a:rPr lang="nl-NL" dirty="0"/>
            <a:t>Vereis: 40% in drie vakke, 30% in twee vakke, een vak kan gedruip word (minimum 20%).</a:t>
          </a:r>
          <a:endParaRPr lang="en-US" dirty="0"/>
        </a:p>
      </dgm:t>
    </dgm:pt>
    <dgm:pt modelId="{2A5C2343-0A2B-4006-B115-CE379562FF8F}" type="parTrans" cxnId="{FB95898D-3D98-451C-91E0-3358B52FB517}">
      <dgm:prSet/>
      <dgm:spPr/>
      <dgm:t>
        <a:bodyPr/>
        <a:lstStyle/>
        <a:p>
          <a:endParaRPr lang="en-US"/>
        </a:p>
      </dgm:t>
    </dgm:pt>
    <dgm:pt modelId="{E608BB10-4D4F-40F3-A61D-0D903784A61D}" type="sibTrans" cxnId="{FB95898D-3D98-451C-91E0-3358B52FB517}">
      <dgm:prSet/>
      <dgm:spPr/>
      <dgm:t>
        <a:bodyPr/>
        <a:lstStyle/>
        <a:p>
          <a:endParaRPr lang="en-US"/>
        </a:p>
      </dgm:t>
    </dgm:pt>
    <dgm:pt modelId="{D4D835C0-C50D-4FDE-8F8E-0D514B1D8911}">
      <dgm:prSet/>
      <dgm:spPr/>
      <dgm:t>
        <a:bodyPr/>
        <a:lstStyle/>
        <a:p>
          <a:r>
            <a:rPr lang="nl-NL"/>
            <a:t>Bevestig voltooiing van Graad 12.</a:t>
          </a:r>
          <a:endParaRPr lang="af-ZA" dirty="0"/>
        </a:p>
      </dgm:t>
    </dgm:pt>
    <dgm:pt modelId="{4EA968B3-AC9C-42E6-A081-800A794431E1}" type="parTrans" cxnId="{F52B2FF7-F944-45B8-AC1F-654D1F158465}">
      <dgm:prSet/>
      <dgm:spPr/>
      <dgm:t>
        <a:bodyPr/>
        <a:lstStyle/>
        <a:p>
          <a:endParaRPr lang="af-ZA"/>
        </a:p>
      </dgm:t>
    </dgm:pt>
    <dgm:pt modelId="{1469634E-F500-4B93-934E-4B4CCF485AB5}" type="sibTrans" cxnId="{F52B2FF7-F944-45B8-AC1F-654D1F158465}">
      <dgm:prSet/>
      <dgm:spPr/>
      <dgm:t>
        <a:bodyPr/>
        <a:lstStyle/>
        <a:p>
          <a:endParaRPr lang="af-ZA"/>
        </a:p>
      </dgm:t>
    </dgm:pt>
    <dgm:pt modelId="{A5D28C9D-E0A2-4183-A126-E71AC8AFBDBD}">
      <dgm:prSet/>
      <dgm:spPr/>
      <dgm:t>
        <a:bodyPr/>
        <a:lstStyle/>
        <a:p>
          <a:r>
            <a:rPr lang="nl-NL" dirty="0"/>
            <a:t>Laat nie aansoeke toe vir hoër sertifikaat-, diploma- of graadprogramme nie.</a:t>
          </a:r>
          <a:endParaRPr lang="af-ZA" dirty="0"/>
        </a:p>
      </dgm:t>
    </dgm:pt>
    <dgm:pt modelId="{59BFFA6E-BFDA-4C44-AE2F-EEB0998926D9}" type="parTrans" cxnId="{7E666D4A-9958-4B69-BCE5-2DF2E59D0825}">
      <dgm:prSet/>
      <dgm:spPr/>
      <dgm:t>
        <a:bodyPr/>
        <a:lstStyle/>
        <a:p>
          <a:endParaRPr lang="af-ZA"/>
        </a:p>
      </dgm:t>
    </dgm:pt>
    <dgm:pt modelId="{2F9F8634-B492-4A24-97D3-7892F65B5466}" type="sibTrans" cxnId="{7E666D4A-9958-4B69-BCE5-2DF2E59D0825}">
      <dgm:prSet/>
      <dgm:spPr/>
      <dgm:t>
        <a:bodyPr/>
        <a:lstStyle/>
        <a:p>
          <a:endParaRPr lang="af-ZA"/>
        </a:p>
      </dgm:t>
    </dgm:pt>
    <dgm:pt modelId="{B03AB66C-040F-476C-9BB1-0052F275C7C3}">
      <dgm:prSet/>
      <dgm:spPr/>
      <dgm:t>
        <a:bodyPr/>
        <a:lstStyle/>
        <a:p>
          <a:r>
            <a:rPr lang="nl-NL"/>
            <a:t>Leerders mag dalk vakke moet herskryf of opgradeer.</a:t>
          </a:r>
          <a:endParaRPr lang="af-ZA"/>
        </a:p>
      </dgm:t>
    </dgm:pt>
    <dgm:pt modelId="{10CBEDB6-9AED-4ACF-9200-5E624FB73052}" type="parTrans" cxnId="{A9E9A584-1ACE-4B77-AD4E-28AF887EE18C}">
      <dgm:prSet/>
      <dgm:spPr/>
      <dgm:t>
        <a:bodyPr/>
        <a:lstStyle/>
        <a:p>
          <a:endParaRPr lang="af-ZA"/>
        </a:p>
      </dgm:t>
    </dgm:pt>
    <dgm:pt modelId="{1E756B92-CEA6-4CD9-8B56-0CEFF4EE2A33}" type="sibTrans" cxnId="{A9E9A584-1ACE-4B77-AD4E-28AF887EE18C}">
      <dgm:prSet/>
      <dgm:spPr/>
      <dgm:t>
        <a:bodyPr/>
        <a:lstStyle/>
        <a:p>
          <a:endParaRPr lang="af-ZA"/>
        </a:p>
      </dgm:t>
    </dgm:pt>
    <dgm:pt modelId="{490DC79A-E95B-4F48-9C19-F77CF1972971}" type="pres">
      <dgm:prSet presAssocID="{4CF5429F-791C-49F9-88FA-68641C943453}" presName="linear" presStyleCnt="0">
        <dgm:presLayoutVars>
          <dgm:animLvl val="lvl"/>
          <dgm:resizeHandles val="exact"/>
        </dgm:presLayoutVars>
      </dgm:prSet>
      <dgm:spPr/>
    </dgm:pt>
    <dgm:pt modelId="{D99F32E0-14F5-409B-921D-604C6D9601FF}" type="pres">
      <dgm:prSet presAssocID="{D4D835C0-C50D-4FDE-8F8E-0D514B1D8911}" presName="parentText" presStyleLbl="node1" presStyleIdx="0" presStyleCnt="4">
        <dgm:presLayoutVars>
          <dgm:chMax val="0"/>
          <dgm:bulletEnabled val="1"/>
        </dgm:presLayoutVars>
      </dgm:prSet>
      <dgm:spPr/>
    </dgm:pt>
    <dgm:pt modelId="{73451038-5672-4523-9301-0AEB2D124B96}" type="pres">
      <dgm:prSet presAssocID="{1469634E-F500-4B93-934E-4B4CCF485AB5}" presName="spacer" presStyleCnt="0"/>
      <dgm:spPr/>
    </dgm:pt>
    <dgm:pt modelId="{70AE8D27-E0C4-4B97-A35C-32F180D12F7A}" type="pres">
      <dgm:prSet presAssocID="{A5D28C9D-E0A2-4183-A126-E71AC8AFBDBD}" presName="parentText" presStyleLbl="node1" presStyleIdx="1" presStyleCnt="4">
        <dgm:presLayoutVars>
          <dgm:chMax val="0"/>
          <dgm:bulletEnabled val="1"/>
        </dgm:presLayoutVars>
      </dgm:prSet>
      <dgm:spPr/>
    </dgm:pt>
    <dgm:pt modelId="{24CB5C5A-8C59-4B15-B695-BDF413B2EECC}" type="pres">
      <dgm:prSet presAssocID="{2F9F8634-B492-4A24-97D3-7892F65B5466}" presName="spacer" presStyleCnt="0"/>
      <dgm:spPr/>
    </dgm:pt>
    <dgm:pt modelId="{EAE55158-C5B4-4ADD-9268-940EB0126C51}" type="pres">
      <dgm:prSet presAssocID="{B03AB66C-040F-476C-9BB1-0052F275C7C3}" presName="parentText" presStyleLbl="node1" presStyleIdx="2" presStyleCnt="4">
        <dgm:presLayoutVars>
          <dgm:chMax val="0"/>
          <dgm:bulletEnabled val="1"/>
        </dgm:presLayoutVars>
      </dgm:prSet>
      <dgm:spPr/>
    </dgm:pt>
    <dgm:pt modelId="{7EE5554A-C0C0-4FC5-A2AE-F98273A00B19}" type="pres">
      <dgm:prSet presAssocID="{1E756B92-CEA6-4CD9-8B56-0CEFF4EE2A33}" presName="spacer" presStyleCnt="0"/>
      <dgm:spPr/>
    </dgm:pt>
    <dgm:pt modelId="{C6F09611-4169-4E5C-86A6-166536E0AAD2}" type="pres">
      <dgm:prSet presAssocID="{2B0A4254-1E7C-4F10-AD07-DBF7AFC51404}" presName="parentText" presStyleLbl="node1" presStyleIdx="3" presStyleCnt="4">
        <dgm:presLayoutVars>
          <dgm:chMax val="0"/>
          <dgm:bulletEnabled val="1"/>
        </dgm:presLayoutVars>
      </dgm:prSet>
      <dgm:spPr/>
    </dgm:pt>
  </dgm:ptLst>
  <dgm:cxnLst>
    <dgm:cxn modelId="{636BEC12-A04F-496B-82E6-FDC4EBD95AAF}" type="presOf" srcId="{B03AB66C-040F-476C-9BB1-0052F275C7C3}" destId="{EAE55158-C5B4-4ADD-9268-940EB0126C51}" srcOrd="0" destOrd="0" presId="urn:microsoft.com/office/officeart/2005/8/layout/vList2"/>
    <dgm:cxn modelId="{7E666D4A-9958-4B69-BCE5-2DF2E59D0825}" srcId="{4CF5429F-791C-49F9-88FA-68641C943453}" destId="{A5D28C9D-E0A2-4183-A126-E71AC8AFBDBD}" srcOrd="1" destOrd="0" parTransId="{59BFFA6E-BFDA-4C44-AE2F-EEB0998926D9}" sibTransId="{2F9F8634-B492-4A24-97D3-7892F65B5466}"/>
    <dgm:cxn modelId="{EF89AE4A-0C62-46DB-82D0-807D450D2A9B}" type="presOf" srcId="{4CF5429F-791C-49F9-88FA-68641C943453}" destId="{490DC79A-E95B-4F48-9C19-F77CF1972971}" srcOrd="0" destOrd="0" presId="urn:microsoft.com/office/officeart/2005/8/layout/vList2"/>
    <dgm:cxn modelId="{A9E9A584-1ACE-4B77-AD4E-28AF887EE18C}" srcId="{4CF5429F-791C-49F9-88FA-68641C943453}" destId="{B03AB66C-040F-476C-9BB1-0052F275C7C3}" srcOrd="2" destOrd="0" parTransId="{10CBEDB6-9AED-4ACF-9200-5E624FB73052}" sibTransId="{1E756B92-CEA6-4CD9-8B56-0CEFF4EE2A33}"/>
    <dgm:cxn modelId="{FB95898D-3D98-451C-91E0-3358B52FB517}" srcId="{4CF5429F-791C-49F9-88FA-68641C943453}" destId="{2B0A4254-1E7C-4F10-AD07-DBF7AFC51404}" srcOrd="3" destOrd="0" parTransId="{2A5C2343-0A2B-4006-B115-CE379562FF8F}" sibTransId="{E608BB10-4D4F-40F3-A61D-0D903784A61D}"/>
    <dgm:cxn modelId="{189CD88D-E59C-496B-AE4E-1B7A98306853}" type="presOf" srcId="{D4D835C0-C50D-4FDE-8F8E-0D514B1D8911}" destId="{D99F32E0-14F5-409B-921D-604C6D9601FF}" srcOrd="0" destOrd="0" presId="urn:microsoft.com/office/officeart/2005/8/layout/vList2"/>
    <dgm:cxn modelId="{3F20C6BA-AAF0-4218-A66D-49B911B99DC9}" type="presOf" srcId="{A5D28C9D-E0A2-4183-A126-E71AC8AFBDBD}" destId="{70AE8D27-E0C4-4B97-A35C-32F180D12F7A}" srcOrd="0" destOrd="0" presId="urn:microsoft.com/office/officeart/2005/8/layout/vList2"/>
    <dgm:cxn modelId="{4C8DDAD8-031F-417D-91CE-F497080834FC}" type="presOf" srcId="{2B0A4254-1E7C-4F10-AD07-DBF7AFC51404}" destId="{C6F09611-4169-4E5C-86A6-166536E0AAD2}" srcOrd="0" destOrd="0" presId="urn:microsoft.com/office/officeart/2005/8/layout/vList2"/>
    <dgm:cxn modelId="{F52B2FF7-F944-45B8-AC1F-654D1F158465}" srcId="{4CF5429F-791C-49F9-88FA-68641C943453}" destId="{D4D835C0-C50D-4FDE-8F8E-0D514B1D8911}" srcOrd="0" destOrd="0" parTransId="{4EA968B3-AC9C-42E6-A081-800A794431E1}" sibTransId="{1469634E-F500-4B93-934E-4B4CCF485AB5}"/>
    <dgm:cxn modelId="{A63D9430-60B6-4275-BB8C-256150638216}" type="presParOf" srcId="{490DC79A-E95B-4F48-9C19-F77CF1972971}" destId="{D99F32E0-14F5-409B-921D-604C6D9601FF}" srcOrd="0" destOrd="0" presId="urn:microsoft.com/office/officeart/2005/8/layout/vList2"/>
    <dgm:cxn modelId="{C5C46B9D-A9D4-4EEE-98B3-480F9D8B861B}" type="presParOf" srcId="{490DC79A-E95B-4F48-9C19-F77CF1972971}" destId="{73451038-5672-4523-9301-0AEB2D124B96}" srcOrd="1" destOrd="0" presId="urn:microsoft.com/office/officeart/2005/8/layout/vList2"/>
    <dgm:cxn modelId="{6040A040-8829-470E-927C-1A261B763D40}" type="presParOf" srcId="{490DC79A-E95B-4F48-9C19-F77CF1972971}" destId="{70AE8D27-E0C4-4B97-A35C-32F180D12F7A}" srcOrd="2" destOrd="0" presId="urn:microsoft.com/office/officeart/2005/8/layout/vList2"/>
    <dgm:cxn modelId="{1316B3B4-B69C-45B3-9E83-924A84EF27F5}" type="presParOf" srcId="{490DC79A-E95B-4F48-9C19-F77CF1972971}" destId="{24CB5C5A-8C59-4B15-B695-BDF413B2EECC}" srcOrd="3" destOrd="0" presId="urn:microsoft.com/office/officeart/2005/8/layout/vList2"/>
    <dgm:cxn modelId="{6B322156-3587-411B-9EBF-E4EFB2D11853}" type="presParOf" srcId="{490DC79A-E95B-4F48-9C19-F77CF1972971}" destId="{EAE55158-C5B4-4ADD-9268-940EB0126C51}" srcOrd="4" destOrd="0" presId="urn:microsoft.com/office/officeart/2005/8/layout/vList2"/>
    <dgm:cxn modelId="{F08D0BB5-38DC-4BB9-9B85-44E9CD1B915B}" type="presParOf" srcId="{490DC79A-E95B-4F48-9C19-F77CF1972971}" destId="{7EE5554A-C0C0-4FC5-A2AE-F98273A00B19}" srcOrd="5" destOrd="0" presId="urn:microsoft.com/office/officeart/2005/8/layout/vList2"/>
    <dgm:cxn modelId="{44C7AC42-7424-4E8F-860D-331A402D4C56}" type="presParOf" srcId="{490DC79A-E95B-4F48-9C19-F77CF1972971}" destId="{C6F09611-4169-4E5C-86A6-166536E0AAD2}" srcOrd="6"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9054922-55D8-4A1C-B61D-D125EE5B01D5}" type="doc">
      <dgm:prSet loTypeId="urn:microsoft.com/office/officeart/2005/8/layout/process4" loCatId="process" qsTypeId="urn:microsoft.com/office/officeart/2005/8/quickstyle/simple1" qsCatId="simple" csTypeId="urn:microsoft.com/office/officeart/2005/8/colors/colorful5" csCatId="colorful" phldr="1"/>
      <dgm:spPr/>
      <dgm:t>
        <a:bodyPr/>
        <a:lstStyle/>
        <a:p>
          <a:endParaRPr lang="en-US"/>
        </a:p>
      </dgm:t>
    </dgm:pt>
    <dgm:pt modelId="{3FA6CE99-D16D-4F62-875A-EA105DCFC6DF}">
      <dgm:prSet/>
      <dgm:spPr/>
      <dgm:t>
        <a:bodyPr/>
        <a:lstStyle/>
        <a:p>
          <a:r>
            <a:rPr lang="nl-NL" b="0" i="0" baseline="0" dirty="0"/>
            <a:t>Om aan die minimum NSS-slaag-kategorie te voldoen, waarborg nie toelating tot 'n kollege of universiteit nie.</a:t>
          </a:r>
          <a:endParaRPr lang="en-US" dirty="0"/>
        </a:p>
      </dgm:t>
    </dgm:pt>
    <dgm:pt modelId="{E96B7615-0701-45E1-B7CE-51DAEBBC50DB}" type="parTrans" cxnId="{ED37B6B2-116F-4434-A9EA-334DD78BA7FD}">
      <dgm:prSet/>
      <dgm:spPr/>
      <dgm:t>
        <a:bodyPr/>
        <a:lstStyle/>
        <a:p>
          <a:endParaRPr lang="en-US"/>
        </a:p>
      </dgm:t>
    </dgm:pt>
    <dgm:pt modelId="{80BBD2FD-F6D2-461E-9A7F-835EC4E9F531}" type="sibTrans" cxnId="{ED37B6B2-116F-4434-A9EA-334DD78BA7FD}">
      <dgm:prSet/>
      <dgm:spPr/>
      <dgm:t>
        <a:bodyPr/>
        <a:lstStyle/>
        <a:p>
          <a:endParaRPr lang="en-US"/>
        </a:p>
      </dgm:t>
    </dgm:pt>
    <dgm:pt modelId="{77CEE238-D4D3-4A39-8B0C-1571E376A08C}">
      <dgm:prSet/>
      <dgm:spPr/>
      <dgm:t>
        <a:bodyPr/>
        <a:lstStyle/>
        <a:p>
          <a:r>
            <a:rPr lang="nl-NL" b="0" i="0" baseline="0" dirty="0"/>
            <a:t>Elke instelling stel sy eie vereistes, wat die volgende kan insluit:</a:t>
          </a:r>
          <a:endParaRPr lang="en-US" dirty="0"/>
        </a:p>
      </dgm:t>
    </dgm:pt>
    <dgm:pt modelId="{3BD706FF-4C4A-4785-8E77-6BCFBB2F449E}" type="parTrans" cxnId="{20A7E8EF-05F7-432B-88F1-765827F6787D}">
      <dgm:prSet/>
      <dgm:spPr/>
      <dgm:t>
        <a:bodyPr/>
        <a:lstStyle/>
        <a:p>
          <a:endParaRPr lang="en-US"/>
        </a:p>
      </dgm:t>
    </dgm:pt>
    <dgm:pt modelId="{C2471FEC-2519-47F4-AF2D-FAFF1E4C5D23}" type="sibTrans" cxnId="{20A7E8EF-05F7-432B-88F1-765827F6787D}">
      <dgm:prSet/>
      <dgm:spPr/>
      <dgm:t>
        <a:bodyPr/>
        <a:lstStyle/>
        <a:p>
          <a:endParaRPr lang="en-US"/>
        </a:p>
      </dgm:t>
    </dgm:pt>
    <dgm:pt modelId="{E1BD7B2A-AE72-453D-8221-5A96A71D8C2D}">
      <dgm:prSet/>
      <dgm:spPr/>
      <dgm:t>
        <a:bodyPr/>
        <a:lstStyle/>
        <a:p>
          <a:r>
            <a:rPr lang="af-ZA" b="0" i="0" baseline="0"/>
            <a:t>Minimum punte in spesifieke vakke</a:t>
          </a:r>
          <a:endParaRPr lang="en-US"/>
        </a:p>
      </dgm:t>
    </dgm:pt>
    <dgm:pt modelId="{8470157C-D297-4DF0-9DCE-653A574EBC5A}" type="parTrans" cxnId="{1A629425-0E09-4A70-8C4F-6539B9B3B72A}">
      <dgm:prSet/>
      <dgm:spPr/>
      <dgm:t>
        <a:bodyPr/>
        <a:lstStyle/>
        <a:p>
          <a:endParaRPr lang="en-US"/>
        </a:p>
      </dgm:t>
    </dgm:pt>
    <dgm:pt modelId="{91FB45CB-A6D8-4DE6-B137-EC4BF9F1077B}" type="sibTrans" cxnId="{1A629425-0E09-4A70-8C4F-6539B9B3B72A}">
      <dgm:prSet/>
      <dgm:spPr/>
      <dgm:t>
        <a:bodyPr/>
        <a:lstStyle/>
        <a:p>
          <a:endParaRPr lang="en-US"/>
        </a:p>
      </dgm:t>
    </dgm:pt>
    <dgm:pt modelId="{3699E017-2F9C-4D91-8AAA-89A078C03D76}">
      <dgm:prSet/>
      <dgm:spPr/>
      <dgm:t>
        <a:bodyPr/>
        <a:lstStyle/>
        <a:p>
          <a:r>
            <a:rPr lang="af-ZA" b="0" i="0" baseline="0" dirty="0"/>
            <a:t>Hoër gemiddeldes of </a:t>
          </a:r>
          <a:r>
            <a:rPr lang="af-ZA" b="0" i="0" baseline="0" dirty="0" err="1"/>
            <a:t>toelatingspuntetellings</a:t>
          </a:r>
          <a:endParaRPr lang="en-US" dirty="0"/>
        </a:p>
      </dgm:t>
    </dgm:pt>
    <dgm:pt modelId="{9A4F4791-70E5-4116-8847-62CE1741FEE2}" type="parTrans" cxnId="{FA16EA3C-6F08-4665-A80B-F43FAAB0D3CB}">
      <dgm:prSet/>
      <dgm:spPr/>
      <dgm:t>
        <a:bodyPr/>
        <a:lstStyle/>
        <a:p>
          <a:endParaRPr lang="en-US"/>
        </a:p>
      </dgm:t>
    </dgm:pt>
    <dgm:pt modelId="{0AF00349-236C-43FE-B1F1-69E0EB4DFCD2}" type="sibTrans" cxnId="{FA16EA3C-6F08-4665-A80B-F43FAAB0D3CB}">
      <dgm:prSet/>
      <dgm:spPr/>
      <dgm:t>
        <a:bodyPr/>
        <a:lstStyle/>
        <a:p>
          <a:endParaRPr lang="en-US"/>
        </a:p>
      </dgm:t>
    </dgm:pt>
    <dgm:pt modelId="{C8FA5FE1-C15C-4F33-BE3E-0673F519B86F}">
      <dgm:prSet/>
      <dgm:spPr/>
      <dgm:t>
        <a:bodyPr/>
        <a:lstStyle/>
        <a:p>
          <a:r>
            <a:rPr lang="nl-NL" b="0" i="0" baseline="0" dirty="0"/>
            <a:t>Addisionele toetse, onderhoude of assesserings</a:t>
          </a:r>
          <a:endParaRPr lang="en-US" dirty="0"/>
        </a:p>
      </dgm:t>
    </dgm:pt>
    <dgm:pt modelId="{C5DD974D-803E-4749-BD33-61B2615637AF}" type="parTrans" cxnId="{DE2933F8-1F53-4E69-AE0D-BEDD1A110F2E}">
      <dgm:prSet/>
      <dgm:spPr/>
      <dgm:t>
        <a:bodyPr/>
        <a:lstStyle/>
        <a:p>
          <a:endParaRPr lang="en-US"/>
        </a:p>
      </dgm:t>
    </dgm:pt>
    <dgm:pt modelId="{3B36B7F4-41AC-4DDB-BAC2-43F3D035D6AF}" type="sibTrans" cxnId="{DE2933F8-1F53-4E69-AE0D-BEDD1A110F2E}">
      <dgm:prSet/>
      <dgm:spPr/>
      <dgm:t>
        <a:bodyPr/>
        <a:lstStyle/>
        <a:p>
          <a:endParaRPr lang="en-US"/>
        </a:p>
      </dgm:t>
    </dgm:pt>
    <dgm:pt modelId="{E9A5FBFC-353F-4DAE-82D0-5CA874D6D783}">
      <dgm:prSet/>
      <dgm:spPr/>
      <dgm:t>
        <a:bodyPr/>
        <a:lstStyle/>
        <a:p>
          <a:r>
            <a:rPr lang="af-ZA" b="0" i="0" baseline="0" dirty="0"/>
            <a:t>Daar is verskeie roetes beskikbaar, insluitend </a:t>
          </a:r>
          <a:r>
            <a:rPr lang="af-ZA" b="0" i="0" baseline="0" dirty="0" err="1"/>
            <a:t>TBOO</a:t>
          </a:r>
          <a:r>
            <a:rPr lang="af-ZA" b="0" i="0" baseline="0" dirty="0"/>
            <a:t>-kolleges, privaat instellings, oorbruggingsprogramme en </a:t>
          </a:r>
          <a:r>
            <a:rPr lang="af-ZA" b="0" i="0" baseline="0" dirty="0" err="1"/>
            <a:t>vakherskrywings</a:t>
          </a:r>
          <a:r>
            <a:rPr lang="af-ZA" b="0" i="0" baseline="0" dirty="0"/>
            <a:t>.</a:t>
          </a:r>
          <a:endParaRPr lang="en-US" dirty="0"/>
        </a:p>
      </dgm:t>
    </dgm:pt>
    <dgm:pt modelId="{C8A836E1-0429-466E-8757-95AB132B7A20}" type="parTrans" cxnId="{7855D28A-3561-4D76-BBA2-C85144BFF342}">
      <dgm:prSet/>
      <dgm:spPr/>
      <dgm:t>
        <a:bodyPr/>
        <a:lstStyle/>
        <a:p>
          <a:endParaRPr lang="en-US"/>
        </a:p>
      </dgm:t>
    </dgm:pt>
    <dgm:pt modelId="{4BF1AA89-5385-4D51-9E1C-52BCF6900457}" type="sibTrans" cxnId="{7855D28A-3561-4D76-BBA2-C85144BFF342}">
      <dgm:prSet/>
      <dgm:spPr/>
      <dgm:t>
        <a:bodyPr/>
        <a:lstStyle/>
        <a:p>
          <a:endParaRPr lang="en-US"/>
        </a:p>
      </dgm:t>
    </dgm:pt>
    <dgm:pt modelId="{AEEC01E8-3980-4BE9-B73B-F39B4532FFAD}" type="pres">
      <dgm:prSet presAssocID="{59054922-55D8-4A1C-B61D-D125EE5B01D5}" presName="Name0" presStyleCnt="0">
        <dgm:presLayoutVars>
          <dgm:dir/>
          <dgm:animLvl val="lvl"/>
          <dgm:resizeHandles val="exact"/>
        </dgm:presLayoutVars>
      </dgm:prSet>
      <dgm:spPr/>
    </dgm:pt>
    <dgm:pt modelId="{067A52B4-37EA-470D-BE5C-F51D42FB5D24}" type="pres">
      <dgm:prSet presAssocID="{E9A5FBFC-353F-4DAE-82D0-5CA874D6D783}" presName="boxAndChildren" presStyleCnt="0"/>
      <dgm:spPr/>
    </dgm:pt>
    <dgm:pt modelId="{1C8C6466-9FEE-4BE6-A684-58DBE0075E49}" type="pres">
      <dgm:prSet presAssocID="{E9A5FBFC-353F-4DAE-82D0-5CA874D6D783}" presName="parentTextBox" presStyleLbl="node1" presStyleIdx="0" presStyleCnt="3"/>
      <dgm:spPr/>
    </dgm:pt>
    <dgm:pt modelId="{08593365-61F4-4E0C-A25F-1DA61DD3D8C7}" type="pres">
      <dgm:prSet presAssocID="{C2471FEC-2519-47F4-AF2D-FAFF1E4C5D23}" presName="sp" presStyleCnt="0"/>
      <dgm:spPr/>
    </dgm:pt>
    <dgm:pt modelId="{F072F0D9-F30A-4AF6-A9BE-3574805DF8D6}" type="pres">
      <dgm:prSet presAssocID="{77CEE238-D4D3-4A39-8B0C-1571E376A08C}" presName="arrowAndChildren" presStyleCnt="0"/>
      <dgm:spPr/>
    </dgm:pt>
    <dgm:pt modelId="{FBB1CD5D-B571-4DD5-BE00-2C7A1980B903}" type="pres">
      <dgm:prSet presAssocID="{77CEE238-D4D3-4A39-8B0C-1571E376A08C}" presName="parentTextArrow" presStyleLbl="node1" presStyleIdx="0" presStyleCnt="3"/>
      <dgm:spPr/>
    </dgm:pt>
    <dgm:pt modelId="{3339C21F-167C-4B2A-AB1E-DD8FAEA71397}" type="pres">
      <dgm:prSet presAssocID="{77CEE238-D4D3-4A39-8B0C-1571E376A08C}" presName="arrow" presStyleLbl="node1" presStyleIdx="1" presStyleCnt="3"/>
      <dgm:spPr/>
    </dgm:pt>
    <dgm:pt modelId="{BDF6B3AD-1C65-4761-8F95-E9E6C906A37B}" type="pres">
      <dgm:prSet presAssocID="{77CEE238-D4D3-4A39-8B0C-1571E376A08C}" presName="descendantArrow" presStyleCnt="0"/>
      <dgm:spPr/>
    </dgm:pt>
    <dgm:pt modelId="{DB317B9C-A95A-468C-9F55-EE4FA18855D4}" type="pres">
      <dgm:prSet presAssocID="{E1BD7B2A-AE72-453D-8221-5A96A71D8C2D}" presName="childTextArrow" presStyleLbl="fgAccFollowNode1" presStyleIdx="0" presStyleCnt="3">
        <dgm:presLayoutVars>
          <dgm:bulletEnabled val="1"/>
        </dgm:presLayoutVars>
      </dgm:prSet>
      <dgm:spPr/>
    </dgm:pt>
    <dgm:pt modelId="{5E29EADF-7FEA-42DA-BCBC-58794E47C333}" type="pres">
      <dgm:prSet presAssocID="{3699E017-2F9C-4D91-8AAA-89A078C03D76}" presName="childTextArrow" presStyleLbl="fgAccFollowNode1" presStyleIdx="1" presStyleCnt="3">
        <dgm:presLayoutVars>
          <dgm:bulletEnabled val="1"/>
        </dgm:presLayoutVars>
      </dgm:prSet>
      <dgm:spPr/>
    </dgm:pt>
    <dgm:pt modelId="{8FAD1067-0AE9-40F4-8233-2739FA452CA7}" type="pres">
      <dgm:prSet presAssocID="{C8FA5FE1-C15C-4F33-BE3E-0673F519B86F}" presName="childTextArrow" presStyleLbl="fgAccFollowNode1" presStyleIdx="2" presStyleCnt="3">
        <dgm:presLayoutVars>
          <dgm:bulletEnabled val="1"/>
        </dgm:presLayoutVars>
      </dgm:prSet>
      <dgm:spPr/>
    </dgm:pt>
    <dgm:pt modelId="{2CB2204D-7223-430F-A4CA-1594DAB0D580}" type="pres">
      <dgm:prSet presAssocID="{80BBD2FD-F6D2-461E-9A7F-835EC4E9F531}" presName="sp" presStyleCnt="0"/>
      <dgm:spPr/>
    </dgm:pt>
    <dgm:pt modelId="{9CDD58B5-71D4-4997-B281-8C1DCF95A00E}" type="pres">
      <dgm:prSet presAssocID="{3FA6CE99-D16D-4F62-875A-EA105DCFC6DF}" presName="arrowAndChildren" presStyleCnt="0"/>
      <dgm:spPr/>
    </dgm:pt>
    <dgm:pt modelId="{2946AC34-0663-4E51-9DA6-6B7ECA70BF36}" type="pres">
      <dgm:prSet presAssocID="{3FA6CE99-D16D-4F62-875A-EA105DCFC6DF}" presName="parentTextArrow" presStyleLbl="node1" presStyleIdx="2" presStyleCnt="3"/>
      <dgm:spPr/>
    </dgm:pt>
  </dgm:ptLst>
  <dgm:cxnLst>
    <dgm:cxn modelId="{909B4B11-3DCD-40A2-9B77-C427BDE03B44}" type="presOf" srcId="{3FA6CE99-D16D-4F62-875A-EA105DCFC6DF}" destId="{2946AC34-0663-4E51-9DA6-6B7ECA70BF36}" srcOrd="0" destOrd="0" presId="urn:microsoft.com/office/officeart/2005/8/layout/process4"/>
    <dgm:cxn modelId="{C482F322-756B-4198-9A8B-B34632C9AA27}" type="presOf" srcId="{59054922-55D8-4A1C-B61D-D125EE5B01D5}" destId="{AEEC01E8-3980-4BE9-B73B-F39B4532FFAD}" srcOrd="0" destOrd="0" presId="urn:microsoft.com/office/officeart/2005/8/layout/process4"/>
    <dgm:cxn modelId="{1A629425-0E09-4A70-8C4F-6539B9B3B72A}" srcId="{77CEE238-D4D3-4A39-8B0C-1571E376A08C}" destId="{E1BD7B2A-AE72-453D-8221-5A96A71D8C2D}" srcOrd="0" destOrd="0" parTransId="{8470157C-D297-4DF0-9DCE-653A574EBC5A}" sibTransId="{91FB45CB-A6D8-4DE6-B137-EC4BF9F1077B}"/>
    <dgm:cxn modelId="{FA16EA3C-6F08-4665-A80B-F43FAAB0D3CB}" srcId="{77CEE238-D4D3-4A39-8B0C-1571E376A08C}" destId="{3699E017-2F9C-4D91-8AAA-89A078C03D76}" srcOrd="1" destOrd="0" parTransId="{9A4F4791-70E5-4116-8847-62CE1741FEE2}" sibTransId="{0AF00349-236C-43FE-B1F1-69E0EB4DFCD2}"/>
    <dgm:cxn modelId="{68DBA871-664C-48F5-A29D-E7E70A9ADA23}" type="presOf" srcId="{E1BD7B2A-AE72-453D-8221-5A96A71D8C2D}" destId="{DB317B9C-A95A-468C-9F55-EE4FA18855D4}" srcOrd="0" destOrd="0" presId="urn:microsoft.com/office/officeart/2005/8/layout/process4"/>
    <dgm:cxn modelId="{7855D28A-3561-4D76-BBA2-C85144BFF342}" srcId="{59054922-55D8-4A1C-B61D-D125EE5B01D5}" destId="{E9A5FBFC-353F-4DAE-82D0-5CA874D6D783}" srcOrd="2" destOrd="0" parTransId="{C8A836E1-0429-466E-8757-95AB132B7A20}" sibTransId="{4BF1AA89-5385-4D51-9E1C-52BCF6900457}"/>
    <dgm:cxn modelId="{3E147DAE-5F0D-403A-8807-01A07E248ABE}" type="presOf" srcId="{77CEE238-D4D3-4A39-8B0C-1571E376A08C}" destId="{3339C21F-167C-4B2A-AB1E-DD8FAEA71397}" srcOrd="1" destOrd="0" presId="urn:microsoft.com/office/officeart/2005/8/layout/process4"/>
    <dgm:cxn modelId="{ED37B6B2-116F-4434-A9EA-334DD78BA7FD}" srcId="{59054922-55D8-4A1C-B61D-D125EE5B01D5}" destId="{3FA6CE99-D16D-4F62-875A-EA105DCFC6DF}" srcOrd="0" destOrd="0" parTransId="{E96B7615-0701-45E1-B7CE-51DAEBBC50DB}" sibTransId="{80BBD2FD-F6D2-461E-9A7F-835EC4E9F531}"/>
    <dgm:cxn modelId="{1E3E05B9-F467-453E-A4E1-57E75C18AE0A}" type="presOf" srcId="{77CEE238-D4D3-4A39-8B0C-1571E376A08C}" destId="{FBB1CD5D-B571-4DD5-BE00-2C7A1980B903}" srcOrd="0" destOrd="0" presId="urn:microsoft.com/office/officeart/2005/8/layout/process4"/>
    <dgm:cxn modelId="{5E08EDBE-A6F9-4CA4-9D5F-B415939CD5A0}" type="presOf" srcId="{C8FA5FE1-C15C-4F33-BE3E-0673F519B86F}" destId="{8FAD1067-0AE9-40F4-8233-2739FA452CA7}" srcOrd="0" destOrd="0" presId="urn:microsoft.com/office/officeart/2005/8/layout/process4"/>
    <dgm:cxn modelId="{9A4443DC-D9FB-40E0-AD44-A311972F41E6}" type="presOf" srcId="{E9A5FBFC-353F-4DAE-82D0-5CA874D6D783}" destId="{1C8C6466-9FEE-4BE6-A684-58DBE0075E49}" srcOrd="0" destOrd="0" presId="urn:microsoft.com/office/officeart/2005/8/layout/process4"/>
    <dgm:cxn modelId="{CF682BEA-1AE5-47F7-8CC0-16ED0585F318}" type="presOf" srcId="{3699E017-2F9C-4D91-8AAA-89A078C03D76}" destId="{5E29EADF-7FEA-42DA-BCBC-58794E47C333}" srcOrd="0" destOrd="0" presId="urn:microsoft.com/office/officeart/2005/8/layout/process4"/>
    <dgm:cxn modelId="{20A7E8EF-05F7-432B-88F1-765827F6787D}" srcId="{59054922-55D8-4A1C-B61D-D125EE5B01D5}" destId="{77CEE238-D4D3-4A39-8B0C-1571E376A08C}" srcOrd="1" destOrd="0" parTransId="{3BD706FF-4C4A-4785-8E77-6BCFBB2F449E}" sibTransId="{C2471FEC-2519-47F4-AF2D-FAFF1E4C5D23}"/>
    <dgm:cxn modelId="{DE2933F8-1F53-4E69-AE0D-BEDD1A110F2E}" srcId="{77CEE238-D4D3-4A39-8B0C-1571E376A08C}" destId="{C8FA5FE1-C15C-4F33-BE3E-0673F519B86F}" srcOrd="2" destOrd="0" parTransId="{C5DD974D-803E-4749-BD33-61B2615637AF}" sibTransId="{3B36B7F4-41AC-4DDB-BAC2-43F3D035D6AF}"/>
    <dgm:cxn modelId="{D9D64D74-F419-42F7-AA91-7D50F9125229}" type="presParOf" srcId="{AEEC01E8-3980-4BE9-B73B-F39B4532FFAD}" destId="{067A52B4-37EA-470D-BE5C-F51D42FB5D24}" srcOrd="0" destOrd="0" presId="urn:microsoft.com/office/officeart/2005/8/layout/process4"/>
    <dgm:cxn modelId="{F5B35A29-A644-419D-BB35-411A85F75211}" type="presParOf" srcId="{067A52B4-37EA-470D-BE5C-F51D42FB5D24}" destId="{1C8C6466-9FEE-4BE6-A684-58DBE0075E49}" srcOrd="0" destOrd="0" presId="urn:microsoft.com/office/officeart/2005/8/layout/process4"/>
    <dgm:cxn modelId="{1708F501-FA98-48DF-B1F2-A0A2B703B2FC}" type="presParOf" srcId="{AEEC01E8-3980-4BE9-B73B-F39B4532FFAD}" destId="{08593365-61F4-4E0C-A25F-1DA61DD3D8C7}" srcOrd="1" destOrd="0" presId="urn:microsoft.com/office/officeart/2005/8/layout/process4"/>
    <dgm:cxn modelId="{171E6DB1-ABB9-445C-96FA-E52DC19C5480}" type="presParOf" srcId="{AEEC01E8-3980-4BE9-B73B-F39B4532FFAD}" destId="{F072F0D9-F30A-4AF6-A9BE-3574805DF8D6}" srcOrd="2" destOrd="0" presId="urn:microsoft.com/office/officeart/2005/8/layout/process4"/>
    <dgm:cxn modelId="{1DFDB074-8472-4564-911E-A4D2934F6C01}" type="presParOf" srcId="{F072F0D9-F30A-4AF6-A9BE-3574805DF8D6}" destId="{FBB1CD5D-B571-4DD5-BE00-2C7A1980B903}" srcOrd="0" destOrd="0" presId="urn:microsoft.com/office/officeart/2005/8/layout/process4"/>
    <dgm:cxn modelId="{97A678A6-026E-43D7-B622-5D19289DBC2D}" type="presParOf" srcId="{F072F0D9-F30A-4AF6-A9BE-3574805DF8D6}" destId="{3339C21F-167C-4B2A-AB1E-DD8FAEA71397}" srcOrd="1" destOrd="0" presId="urn:microsoft.com/office/officeart/2005/8/layout/process4"/>
    <dgm:cxn modelId="{26F3ED1E-D54E-4739-860C-05D19199E403}" type="presParOf" srcId="{F072F0D9-F30A-4AF6-A9BE-3574805DF8D6}" destId="{BDF6B3AD-1C65-4761-8F95-E9E6C906A37B}" srcOrd="2" destOrd="0" presId="urn:microsoft.com/office/officeart/2005/8/layout/process4"/>
    <dgm:cxn modelId="{C2904D12-8D0B-41BE-BDAC-37AD5656CC66}" type="presParOf" srcId="{BDF6B3AD-1C65-4761-8F95-E9E6C906A37B}" destId="{DB317B9C-A95A-468C-9F55-EE4FA18855D4}" srcOrd="0" destOrd="0" presId="urn:microsoft.com/office/officeart/2005/8/layout/process4"/>
    <dgm:cxn modelId="{0893C401-39B8-48CF-9A0F-3687BC74C2FF}" type="presParOf" srcId="{BDF6B3AD-1C65-4761-8F95-E9E6C906A37B}" destId="{5E29EADF-7FEA-42DA-BCBC-58794E47C333}" srcOrd="1" destOrd="0" presId="urn:microsoft.com/office/officeart/2005/8/layout/process4"/>
    <dgm:cxn modelId="{489E0F58-EF75-45ED-A854-776C68C5F516}" type="presParOf" srcId="{BDF6B3AD-1C65-4761-8F95-E9E6C906A37B}" destId="{8FAD1067-0AE9-40F4-8233-2739FA452CA7}" srcOrd="2" destOrd="0" presId="urn:microsoft.com/office/officeart/2005/8/layout/process4"/>
    <dgm:cxn modelId="{F7F9B2B6-8C89-40C8-AA62-18F54032CD8E}" type="presParOf" srcId="{AEEC01E8-3980-4BE9-B73B-F39B4532FFAD}" destId="{2CB2204D-7223-430F-A4CA-1594DAB0D580}" srcOrd="3" destOrd="0" presId="urn:microsoft.com/office/officeart/2005/8/layout/process4"/>
    <dgm:cxn modelId="{BC5531EC-D19D-4AAE-9981-BC97B4BF024C}" type="presParOf" srcId="{AEEC01E8-3980-4BE9-B73B-F39B4532FFAD}" destId="{9CDD58B5-71D4-4997-B281-8C1DCF95A00E}" srcOrd="4" destOrd="0" presId="urn:microsoft.com/office/officeart/2005/8/layout/process4"/>
    <dgm:cxn modelId="{DB0C0E32-F6F8-4D0C-9931-BD47AF2A5A97}" type="presParOf" srcId="{9CDD58B5-71D4-4997-B281-8C1DCF95A00E}" destId="{2946AC34-0663-4E51-9DA6-6B7ECA70BF36}" srcOrd="0" destOrd="0" presId="urn:microsoft.com/office/officeart/2005/8/layout/process4"/>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EC7FB991-CFDF-4039-A482-E9B59EE53F2F}" type="doc">
      <dgm:prSet loTypeId="urn:microsoft.com/office/officeart/2005/8/layout/hList1" loCatId="list" qsTypeId="urn:microsoft.com/office/officeart/2005/8/quickstyle/simple1" qsCatId="simple" csTypeId="urn:microsoft.com/office/officeart/2005/8/colors/colorful5" csCatId="colorful" phldr="1"/>
      <dgm:spPr/>
      <dgm:t>
        <a:bodyPr/>
        <a:lstStyle/>
        <a:p>
          <a:endParaRPr lang="en-US"/>
        </a:p>
      </dgm:t>
    </dgm:pt>
    <dgm:pt modelId="{9C9FABF7-F783-4986-86D9-DD23C9097646}">
      <dgm:prSet/>
      <dgm:spPr/>
      <dgm:t>
        <a:bodyPr/>
        <a:lstStyle/>
        <a:p>
          <a:r>
            <a:rPr lang="af-ZA" b="0" i="0" baseline="0" dirty="0"/>
            <a:t>Oor die algemeen:</a:t>
          </a:r>
          <a:endParaRPr lang="en-US" dirty="0"/>
        </a:p>
      </dgm:t>
    </dgm:pt>
    <dgm:pt modelId="{E42185ED-71FD-40BB-9E03-7B53A46C9AAA}" type="parTrans" cxnId="{A6EF494E-91AF-49BC-BD5D-254DB09C949B}">
      <dgm:prSet/>
      <dgm:spPr/>
      <dgm:t>
        <a:bodyPr/>
        <a:lstStyle/>
        <a:p>
          <a:endParaRPr lang="en-US"/>
        </a:p>
      </dgm:t>
    </dgm:pt>
    <dgm:pt modelId="{75764204-07F1-47DC-B96A-C9E03BFE6E74}" type="sibTrans" cxnId="{A6EF494E-91AF-49BC-BD5D-254DB09C949B}">
      <dgm:prSet/>
      <dgm:spPr/>
      <dgm:t>
        <a:bodyPr/>
        <a:lstStyle/>
        <a:p>
          <a:endParaRPr lang="en-US"/>
        </a:p>
      </dgm:t>
    </dgm:pt>
    <dgm:pt modelId="{556135E1-BD31-47F9-B6C6-E3223509DA81}">
      <dgm:prSet/>
      <dgm:spPr/>
      <dgm:t>
        <a:bodyPr/>
        <a:lstStyle/>
        <a:p>
          <a:r>
            <a:rPr lang="af-ZA" b="1" i="0" baseline="0" dirty="0"/>
            <a:t>Hoër sertifikaat-slaag → </a:t>
          </a:r>
          <a:r>
            <a:rPr lang="af-ZA" b="0" i="0" baseline="0" dirty="0"/>
            <a:t>kan aansoek doen vir NKR-vlak 5 kursusse</a:t>
          </a:r>
          <a:r>
            <a:rPr lang="af-ZA" b="1" i="0" baseline="0" dirty="0"/>
            <a:t>
Diploma-slaag → </a:t>
          </a:r>
          <a:r>
            <a:rPr lang="af-ZA" b="0" i="0" baseline="0" dirty="0"/>
            <a:t>kan aansoek doen vir NKR-vlak 6 kursusse</a:t>
          </a:r>
          <a:r>
            <a:rPr lang="af-ZA" b="1" i="0" baseline="0" dirty="0"/>
            <a:t>
Baccalaureusgraad-slaag → </a:t>
          </a:r>
          <a:r>
            <a:rPr lang="af-ZA" b="0" i="0" baseline="0" dirty="0"/>
            <a:t>kan aansoek doen vir NKR-vlak 7 kursusse</a:t>
          </a:r>
          <a:endParaRPr lang="en-US" b="0" dirty="0"/>
        </a:p>
      </dgm:t>
    </dgm:pt>
    <dgm:pt modelId="{6C8B1E46-E725-42F0-80D3-8D6D7642C760}" type="parTrans" cxnId="{D8538504-BC14-4BD1-9DA3-95E9BDF935EE}">
      <dgm:prSet/>
      <dgm:spPr/>
      <dgm:t>
        <a:bodyPr/>
        <a:lstStyle/>
        <a:p>
          <a:endParaRPr lang="en-US"/>
        </a:p>
      </dgm:t>
    </dgm:pt>
    <dgm:pt modelId="{03B5F1E1-6300-4695-AE2C-3EE8DE408CE4}" type="sibTrans" cxnId="{D8538504-BC14-4BD1-9DA3-95E9BDF935EE}">
      <dgm:prSet/>
      <dgm:spPr/>
      <dgm:t>
        <a:bodyPr/>
        <a:lstStyle/>
        <a:p>
          <a:endParaRPr lang="en-US"/>
        </a:p>
      </dgm:t>
    </dgm:pt>
    <dgm:pt modelId="{6DB08B58-F5AF-4A31-8CBF-A985EB5C9BD9}" type="pres">
      <dgm:prSet presAssocID="{EC7FB991-CFDF-4039-A482-E9B59EE53F2F}" presName="Name0" presStyleCnt="0">
        <dgm:presLayoutVars>
          <dgm:dir/>
          <dgm:animLvl val="lvl"/>
          <dgm:resizeHandles val="exact"/>
        </dgm:presLayoutVars>
      </dgm:prSet>
      <dgm:spPr/>
    </dgm:pt>
    <dgm:pt modelId="{4D1DA107-CB59-45A9-880A-8916947C1A26}" type="pres">
      <dgm:prSet presAssocID="{9C9FABF7-F783-4986-86D9-DD23C9097646}" presName="composite" presStyleCnt="0"/>
      <dgm:spPr/>
    </dgm:pt>
    <dgm:pt modelId="{6EA8089E-7FB6-4570-A6FC-85013E99DC13}" type="pres">
      <dgm:prSet presAssocID="{9C9FABF7-F783-4986-86D9-DD23C9097646}" presName="parTx" presStyleLbl="alignNode1" presStyleIdx="0" presStyleCnt="1">
        <dgm:presLayoutVars>
          <dgm:chMax val="0"/>
          <dgm:chPref val="0"/>
          <dgm:bulletEnabled val="1"/>
        </dgm:presLayoutVars>
      </dgm:prSet>
      <dgm:spPr/>
    </dgm:pt>
    <dgm:pt modelId="{6C2D72B7-A578-4338-80A3-A50CA04872D5}" type="pres">
      <dgm:prSet presAssocID="{9C9FABF7-F783-4986-86D9-DD23C9097646}" presName="desTx" presStyleLbl="alignAccFollowNode1" presStyleIdx="0" presStyleCnt="1">
        <dgm:presLayoutVars>
          <dgm:bulletEnabled val="1"/>
        </dgm:presLayoutVars>
      </dgm:prSet>
      <dgm:spPr/>
    </dgm:pt>
  </dgm:ptLst>
  <dgm:cxnLst>
    <dgm:cxn modelId="{D8538504-BC14-4BD1-9DA3-95E9BDF935EE}" srcId="{9C9FABF7-F783-4986-86D9-DD23C9097646}" destId="{556135E1-BD31-47F9-B6C6-E3223509DA81}" srcOrd="0" destOrd="0" parTransId="{6C8B1E46-E725-42F0-80D3-8D6D7642C760}" sibTransId="{03B5F1E1-6300-4695-AE2C-3EE8DE408CE4}"/>
    <dgm:cxn modelId="{F61C615B-52BB-4CED-A36A-4056C390843E}" type="presOf" srcId="{EC7FB991-CFDF-4039-A482-E9B59EE53F2F}" destId="{6DB08B58-F5AF-4A31-8CBF-A985EB5C9BD9}" srcOrd="0" destOrd="0" presId="urn:microsoft.com/office/officeart/2005/8/layout/hList1"/>
    <dgm:cxn modelId="{A6EF494E-91AF-49BC-BD5D-254DB09C949B}" srcId="{EC7FB991-CFDF-4039-A482-E9B59EE53F2F}" destId="{9C9FABF7-F783-4986-86D9-DD23C9097646}" srcOrd="0" destOrd="0" parTransId="{E42185ED-71FD-40BB-9E03-7B53A46C9AAA}" sibTransId="{75764204-07F1-47DC-B96A-C9E03BFE6E74}"/>
    <dgm:cxn modelId="{C38AB799-79F3-4C0E-898B-80D5CF90E161}" type="presOf" srcId="{9C9FABF7-F783-4986-86D9-DD23C9097646}" destId="{6EA8089E-7FB6-4570-A6FC-85013E99DC13}" srcOrd="0" destOrd="0" presId="urn:microsoft.com/office/officeart/2005/8/layout/hList1"/>
    <dgm:cxn modelId="{3FFA17D9-55CF-4C9D-A7A0-6B6650A9EBDA}" type="presOf" srcId="{556135E1-BD31-47F9-B6C6-E3223509DA81}" destId="{6C2D72B7-A578-4338-80A3-A50CA04872D5}" srcOrd="0" destOrd="0" presId="urn:microsoft.com/office/officeart/2005/8/layout/hList1"/>
    <dgm:cxn modelId="{6CCBA43C-1A6F-4B3D-859C-123E3FDAF721}" type="presParOf" srcId="{6DB08B58-F5AF-4A31-8CBF-A985EB5C9BD9}" destId="{4D1DA107-CB59-45A9-880A-8916947C1A26}" srcOrd="0" destOrd="0" presId="urn:microsoft.com/office/officeart/2005/8/layout/hList1"/>
    <dgm:cxn modelId="{1CE9124E-F4B0-4578-853D-5F50030E67CE}" type="presParOf" srcId="{4D1DA107-CB59-45A9-880A-8916947C1A26}" destId="{6EA8089E-7FB6-4570-A6FC-85013E99DC13}" srcOrd="0" destOrd="0" presId="urn:microsoft.com/office/officeart/2005/8/layout/hList1"/>
    <dgm:cxn modelId="{51A185BB-409D-48D8-AB54-7E3F4C5AE473}" type="presParOf" srcId="{4D1DA107-CB59-45A9-880A-8916947C1A26}" destId="{6C2D72B7-A578-4338-80A3-A50CA04872D5}"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A7D54541-EE8C-4F51-8E0C-2AE087755FB3}"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56279467-0438-4532-8830-B5609C207C41}">
      <dgm:prSet/>
      <dgm:spPr/>
      <dgm:t>
        <a:bodyPr/>
        <a:lstStyle/>
        <a:p>
          <a:pPr>
            <a:lnSpc>
              <a:spcPct val="100000"/>
            </a:lnSpc>
          </a:pPr>
          <a:r>
            <a:rPr lang="nl-NL" dirty="0"/>
            <a:t>’n Prakties-gerigte kwalifikasie wat gewoonlik binne een jaar voltooi word en instreevlak-vaardighede ontwikkel.</a:t>
          </a:r>
          <a:endParaRPr lang="en-US" dirty="0"/>
        </a:p>
      </dgm:t>
    </dgm:pt>
    <dgm:pt modelId="{ABF91F40-315A-4A45-BB72-562C6096BC54}" type="parTrans" cxnId="{46511019-ABCD-4778-AC9C-3E2B2C5E351A}">
      <dgm:prSet/>
      <dgm:spPr/>
      <dgm:t>
        <a:bodyPr/>
        <a:lstStyle/>
        <a:p>
          <a:endParaRPr lang="en-US"/>
        </a:p>
      </dgm:t>
    </dgm:pt>
    <dgm:pt modelId="{992FF86C-56A2-4347-9107-D9AE6FD7A53D}" type="sibTrans" cxnId="{46511019-ABCD-4778-AC9C-3E2B2C5E351A}">
      <dgm:prSet/>
      <dgm:spPr/>
      <dgm:t>
        <a:bodyPr/>
        <a:lstStyle/>
        <a:p>
          <a:endParaRPr lang="en-US"/>
        </a:p>
      </dgm:t>
    </dgm:pt>
    <dgm:pt modelId="{80347772-2177-4947-8E03-5390D58370F2}">
      <dgm:prSet/>
      <dgm:spPr/>
      <dgm:t>
        <a:bodyPr/>
        <a:lstStyle/>
        <a:p>
          <a:pPr>
            <a:lnSpc>
              <a:spcPct val="100000"/>
            </a:lnSpc>
          </a:pPr>
          <a:r>
            <a:rPr lang="nl-NL" dirty="0"/>
            <a:t>Kan lei tot 'n Diploma (NKR-vlak 6).</a:t>
          </a:r>
          <a:endParaRPr lang="af-ZA" dirty="0"/>
        </a:p>
      </dgm:t>
    </dgm:pt>
    <dgm:pt modelId="{B7B19618-E4FD-4F63-8338-C1FDC1F888A8}" type="parTrans" cxnId="{7488EE7B-23DF-4C72-9D1B-7D4E5F3B2817}">
      <dgm:prSet/>
      <dgm:spPr/>
      <dgm:t>
        <a:bodyPr/>
        <a:lstStyle/>
        <a:p>
          <a:endParaRPr lang="af-ZA"/>
        </a:p>
      </dgm:t>
    </dgm:pt>
    <dgm:pt modelId="{7CB0B713-D330-4573-B70B-0B860B7506B7}" type="sibTrans" cxnId="{7488EE7B-23DF-4C72-9D1B-7D4E5F3B2817}">
      <dgm:prSet/>
      <dgm:spPr/>
      <dgm:t>
        <a:bodyPr/>
        <a:lstStyle/>
        <a:p>
          <a:endParaRPr lang="af-ZA"/>
        </a:p>
      </dgm:t>
    </dgm:pt>
    <dgm:pt modelId="{E70D86AF-3584-445A-805F-7B04C4B04FB5}">
      <dgm:prSet/>
      <dgm:spPr/>
      <dgm:t>
        <a:bodyPr/>
        <a:lstStyle/>
        <a:p>
          <a:pPr>
            <a:lnSpc>
              <a:spcPct val="100000"/>
            </a:lnSpc>
          </a:pPr>
          <a:r>
            <a:rPr lang="af-ZA" dirty="0"/>
            <a:t>Aangebied by </a:t>
          </a:r>
          <a:r>
            <a:rPr lang="af-ZA" dirty="0" err="1"/>
            <a:t>TBOO</a:t>
          </a:r>
          <a:r>
            <a:rPr lang="af-ZA" dirty="0"/>
            <a:t>-kolleges, privaat kolleges en sommige universiteite.</a:t>
          </a:r>
        </a:p>
      </dgm:t>
    </dgm:pt>
    <dgm:pt modelId="{B44186F3-6B96-49F1-B019-D97155AD7F3B}" type="parTrans" cxnId="{190BC83D-E07D-443F-AD6B-3DF122D20F9F}">
      <dgm:prSet/>
      <dgm:spPr/>
      <dgm:t>
        <a:bodyPr/>
        <a:lstStyle/>
        <a:p>
          <a:endParaRPr lang="af-ZA"/>
        </a:p>
      </dgm:t>
    </dgm:pt>
    <dgm:pt modelId="{0DFE8E8D-58F2-4720-8D8A-377CDAE5BAB5}" type="sibTrans" cxnId="{190BC83D-E07D-443F-AD6B-3DF122D20F9F}">
      <dgm:prSet/>
      <dgm:spPr/>
      <dgm:t>
        <a:bodyPr/>
        <a:lstStyle/>
        <a:p>
          <a:endParaRPr lang="af-ZA"/>
        </a:p>
      </dgm:t>
    </dgm:pt>
    <dgm:pt modelId="{FE4ED9AD-C5E3-477E-B493-F397F7E3BB3C}" type="pres">
      <dgm:prSet presAssocID="{A7D54541-EE8C-4F51-8E0C-2AE087755FB3}" presName="root" presStyleCnt="0">
        <dgm:presLayoutVars>
          <dgm:dir/>
          <dgm:resizeHandles val="exact"/>
        </dgm:presLayoutVars>
      </dgm:prSet>
      <dgm:spPr/>
    </dgm:pt>
    <dgm:pt modelId="{4725AA83-913D-4AEB-8877-12FE15E9D7CA}" type="pres">
      <dgm:prSet presAssocID="{56279467-0438-4532-8830-B5609C207C41}" presName="compNode" presStyleCnt="0"/>
      <dgm:spPr/>
    </dgm:pt>
    <dgm:pt modelId="{693D3F88-EC0D-406D-87A4-A2FE937EBF54}" type="pres">
      <dgm:prSet presAssocID="{56279467-0438-4532-8830-B5609C207C41}" presName="bgRect" presStyleLbl="bgShp" presStyleIdx="0" presStyleCnt="3"/>
      <dgm:spPr/>
    </dgm:pt>
    <dgm:pt modelId="{41B21E59-8C50-4EEE-BE1F-89C6429004B8}" type="pres">
      <dgm:prSet presAssocID="{56279467-0438-4532-8830-B5609C207C41}"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Flip Calendar"/>
        </a:ext>
      </dgm:extLst>
    </dgm:pt>
    <dgm:pt modelId="{6E697429-1E34-4750-9F76-5D3349B6561B}" type="pres">
      <dgm:prSet presAssocID="{56279467-0438-4532-8830-B5609C207C41}" presName="spaceRect" presStyleCnt="0"/>
      <dgm:spPr/>
    </dgm:pt>
    <dgm:pt modelId="{33EB3F14-5C88-4ABC-85BC-CB651B3A7228}" type="pres">
      <dgm:prSet presAssocID="{56279467-0438-4532-8830-B5609C207C41}" presName="parTx" presStyleLbl="revTx" presStyleIdx="0" presStyleCnt="3">
        <dgm:presLayoutVars>
          <dgm:chMax val="0"/>
          <dgm:chPref val="0"/>
        </dgm:presLayoutVars>
      </dgm:prSet>
      <dgm:spPr/>
    </dgm:pt>
    <dgm:pt modelId="{2E480339-A303-44DE-9D4A-1E78EC051F08}" type="pres">
      <dgm:prSet presAssocID="{992FF86C-56A2-4347-9107-D9AE6FD7A53D}" presName="sibTrans" presStyleCnt="0"/>
      <dgm:spPr/>
    </dgm:pt>
    <dgm:pt modelId="{05F6B634-31F8-471B-B314-845B4068763E}" type="pres">
      <dgm:prSet presAssocID="{80347772-2177-4947-8E03-5390D58370F2}" presName="compNode" presStyleCnt="0"/>
      <dgm:spPr/>
    </dgm:pt>
    <dgm:pt modelId="{E9982DC3-A371-4021-8F10-EAD29F3F5F42}" type="pres">
      <dgm:prSet presAssocID="{80347772-2177-4947-8E03-5390D58370F2}" presName="bgRect" presStyleLbl="bgShp" presStyleIdx="1" presStyleCnt="3"/>
      <dgm:spPr/>
    </dgm:pt>
    <dgm:pt modelId="{6668E6EB-81E8-48F7-B5B7-22BB20F54510}" type="pres">
      <dgm:prSet presAssocID="{80347772-2177-4947-8E03-5390D58370F2}" presName="iconRect" presStyleLbl="nod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Diploma roll with solid fill"/>
        </a:ext>
      </dgm:extLst>
    </dgm:pt>
    <dgm:pt modelId="{0009B1B8-D527-4B11-93E8-7A2EBCFCB759}" type="pres">
      <dgm:prSet presAssocID="{80347772-2177-4947-8E03-5390D58370F2}" presName="spaceRect" presStyleCnt="0"/>
      <dgm:spPr/>
    </dgm:pt>
    <dgm:pt modelId="{6612BE33-214B-4C6F-994A-9BCF3DF9122B}" type="pres">
      <dgm:prSet presAssocID="{80347772-2177-4947-8E03-5390D58370F2}" presName="parTx" presStyleLbl="revTx" presStyleIdx="1" presStyleCnt="3">
        <dgm:presLayoutVars>
          <dgm:chMax val="0"/>
          <dgm:chPref val="0"/>
        </dgm:presLayoutVars>
      </dgm:prSet>
      <dgm:spPr/>
    </dgm:pt>
    <dgm:pt modelId="{B70B82D2-8D45-40BE-AD4B-F3C0E1E68853}" type="pres">
      <dgm:prSet presAssocID="{7CB0B713-D330-4573-B70B-0B860B7506B7}" presName="sibTrans" presStyleCnt="0"/>
      <dgm:spPr/>
    </dgm:pt>
    <dgm:pt modelId="{93EF9E3A-C310-4EAE-B362-04D5ACB24B28}" type="pres">
      <dgm:prSet presAssocID="{E70D86AF-3584-445A-805F-7B04C4B04FB5}" presName="compNode" presStyleCnt="0"/>
      <dgm:spPr/>
    </dgm:pt>
    <dgm:pt modelId="{48DE525F-7B5B-4B01-9B5B-FB931C05BF3D}" type="pres">
      <dgm:prSet presAssocID="{E70D86AF-3584-445A-805F-7B04C4B04FB5}" presName="bgRect" presStyleLbl="bgShp" presStyleIdx="2" presStyleCnt="3"/>
      <dgm:spPr/>
    </dgm:pt>
    <dgm:pt modelId="{73604118-F68E-452E-928C-4AB6A185B107}" type="pres">
      <dgm:prSet presAssocID="{E70D86AF-3584-445A-805F-7B04C4B04FB5}" presName="iconRect" presStyleLbl="nod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Professor female with solid fill"/>
        </a:ext>
      </dgm:extLst>
    </dgm:pt>
    <dgm:pt modelId="{495EDDA4-AA93-4D6B-8B83-B151FDB16DE9}" type="pres">
      <dgm:prSet presAssocID="{E70D86AF-3584-445A-805F-7B04C4B04FB5}" presName="spaceRect" presStyleCnt="0"/>
      <dgm:spPr/>
    </dgm:pt>
    <dgm:pt modelId="{696F017E-3228-4420-AB3A-EED63A6D8492}" type="pres">
      <dgm:prSet presAssocID="{E70D86AF-3584-445A-805F-7B04C4B04FB5}" presName="parTx" presStyleLbl="revTx" presStyleIdx="2" presStyleCnt="3">
        <dgm:presLayoutVars>
          <dgm:chMax val="0"/>
          <dgm:chPref val="0"/>
        </dgm:presLayoutVars>
      </dgm:prSet>
      <dgm:spPr/>
    </dgm:pt>
  </dgm:ptLst>
  <dgm:cxnLst>
    <dgm:cxn modelId="{CF576C06-92A3-46EF-B859-B550C0C0737D}" type="presOf" srcId="{A7D54541-EE8C-4F51-8E0C-2AE087755FB3}" destId="{FE4ED9AD-C5E3-477E-B493-F397F7E3BB3C}" srcOrd="0" destOrd="0" presId="urn:microsoft.com/office/officeart/2018/2/layout/IconVerticalSolidList"/>
    <dgm:cxn modelId="{46511019-ABCD-4778-AC9C-3E2B2C5E351A}" srcId="{A7D54541-EE8C-4F51-8E0C-2AE087755FB3}" destId="{56279467-0438-4532-8830-B5609C207C41}" srcOrd="0" destOrd="0" parTransId="{ABF91F40-315A-4A45-BB72-562C6096BC54}" sibTransId="{992FF86C-56A2-4347-9107-D9AE6FD7A53D}"/>
    <dgm:cxn modelId="{B02F6B1D-6C62-41A7-99C8-2AF8E4A9D3B7}" type="presOf" srcId="{80347772-2177-4947-8E03-5390D58370F2}" destId="{6612BE33-214B-4C6F-994A-9BCF3DF9122B}" srcOrd="0" destOrd="0" presId="urn:microsoft.com/office/officeart/2018/2/layout/IconVerticalSolidList"/>
    <dgm:cxn modelId="{09199A2B-9F7F-4813-ADB0-8316146BCEBE}" type="presOf" srcId="{56279467-0438-4532-8830-B5609C207C41}" destId="{33EB3F14-5C88-4ABC-85BC-CB651B3A7228}" srcOrd="0" destOrd="0" presId="urn:microsoft.com/office/officeart/2018/2/layout/IconVerticalSolidList"/>
    <dgm:cxn modelId="{190BC83D-E07D-443F-AD6B-3DF122D20F9F}" srcId="{A7D54541-EE8C-4F51-8E0C-2AE087755FB3}" destId="{E70D86AF-3584-445A-805F-7B04C4B04FB5}" srcOrd="2" destOrd="0" parTransId="{B44186F3-6B96-49F1-B019-D97155AD7F3B}" sibTransId="{0DFE8E8D-58F2-4720-8D8A-377CDAE5BAB5}"/>
    <dgm:cxn modelId="{5DA42663-F60F-450E-A456-1646D30D1711}" type="presOf" srcId="{E70D86AF-3584-445A-805F-7B04C4B04FB5}" destId="{696F017E-3228-4420-AB3A-EED63A6D8492}" srcOrd="0" destOrd="0" presId="urn:microsoft.com/office/officeart/2018/2/layout/IconVerticalSolidList"/>
    <dgm:cxn modelId="{7488EE7B-23DF-4C72-9D1B-7D4E5F3B2817}" srcId="{A7D54541-EE8C-4F51-8E0C-2AE087755FB3}" destId="{80347772-2177-4947-8E03-5390D58370F2}" srcOrd="1" destOrd="0" parTransId="{B7B19618-E4FD-4F63-8338-C1FDC1F888A8}" sibTransId="{7CB0B713-D330-4573-B70B-0B860B7506B7}"/>
    <dgm:cxn modelId="{D3D2CA23-7651-41F4-AE25-18855AD6A257}" type="presParOf" srcId="{FE4ED9AD-C5E3-477E-B493-F397F7E3BB3C}" destId="{4725AA83-913D-4AEB-8877-12FE15E9D7CA}" srcOrd="0" destOrd="0" presId="urn:microsoft.com/office/officeart/2018/2/layout/IconVerticalSolidList"/>
    <dgm:cxn modelId="{71ADBDAC-6072-4883-9AE2-8B6F587C0F98}" type="presParOf" srcId="{4725AA83-913D-4AEB-8877-12FE15E9D7CA}" destId="{693D3F88-EC0D-406D-87A4-A2FE937EBF54}" srcOrd="0" destOrd="0" presId="urn:microsoft.com/office/officeart/2018/2/layout/IconVerticalSolidList"/>
    <dgm:cxn modelId="{6C7A24E8-2F2D-468C-A329-D851F0E92CDA}" type="presParOf" srcId="{4725AA83-913D-4AEB-8877-12FE15E9D7CA}" destId="{41B21E59-8C50-4EEE-BE1F-89C6429004B8}" srcOrd="1" destOrd="0" presId="urn:microsoft.com/office/officeart/2018/2/layout/IconVerticalSolidList"/>
    <dgm:cxn modelId="{87096E40-9B16-4A6D-AC17-5360294692A4}" type="presParOf" srcId="{4725AA83-913D-4AEB-8877-12FE15E9D7CA}" destId="{6E697429-1E34-4750-9F76-5D3349B6561B}" srcOrd="2" destOrd="0" presId="urn:microsoft.com/office/officeart/2018/2/layout/IconVerticalSolidList"/>
    <dgm:cxn modelId="{70852F75-3690-4E48-9D21-83861AE40A64}" type="presParOf" srcId="{4725AA83-913D-4AEB-8877-12FE15E9D7CA}" destId="{33EB3F14-5C88-4ABC-85BC-CB651B3A7228}" srcOrd="3" destOrd="0" presId="urn:microsoft.com/office/officeart/2018/2/layout/IconVerticalSolidList"/>
    <dgm:cxn modelId="{355D044C-72AE-47EE-83A5-645A24EDEFD5}" type="presParOf" srcId="{FE4ED9AD-C5E3-477E-B493-F397F7E3BB3C}" destId="{2E480339-A303-44DE-9D4A-1E78EC051F08}" srcOrd="1" destOrd="0" presId="urn:microsoft.com/office/officeart/2018/2/layout/IconVerticalSolidList"/>
    <dgm:cxn modelId="{A9029AD8-F88E-4B75-9521-D86160833184}" type="presParOf" srcId="{FE4ED9AD-C5E3-477E-B493-F397F7E3BB3C}" destId="{05F6B634-31F8-471B-B314-845B4068763E}" srcOrd="2" destOrd="0" presId="urn:microsoft.com/office/officeart/2018/2/layout/IconVerticalSolidList"/>
    <dgm:cxn modelId="{4AA05C49-60E7-4696-96BB-237EAFEF8D01}" type="presParOf" srcId="{05F6B634-31F8-471B-B314-845B4068763E}" destId="{E9982DC3-A371-4021-8F10-EAD29F3F5F42}" srcOrd="0" destOrd="0" presId="urn:microsoft.com/office/officeart/2018/2/layout/IconVerticalSolidList"/>
    <dgm:cxn modelId="{8528E7AB-6242-4B31-9959-B2B8E9157255}" type="presParOf" srcId="{05F6B634-31F8-471B-B314-845B4068763E}" destId="{6668E6EB-81E8-48F7-B5B7-22BB20F54510}" srcOrd="1" destOrd="0" presId="urn:microsoft.com/office/officeart/2018/2/layout/IconVerticalSolidList"/>
    <dgm:cxn modelId="{3F9FB2CF-D29A-4E2D-93F8-410103EECF9F}" type="presParOf" srcId="{05F6B634-31F8-471B-B314-845B4068763E}" destId="{0009B1B8-D527-4B11-93E8-7A2EBCFCB759}" srcOrd="2" destOrd="0" presId="urn:microsoft.com/office/officeart/2018/2/layout/IconVerticalSolidList"/>
    <dgm:cxn modelId="{869DA20E-9681-4F74-8F38-BBA2D889544B}" type="presParOf" srcId="{05F6B634-31F8-471B-B314-845B4068763E}" destId="{6612BE33-214B-4C6F-994A-9BCF3DF9122B}" srcOrd="3" destOrd="0" presId="urn:microsoft.com/office/officeart/2018/2/layout/IconVerticalSolidList"/>
    <dgm:cxn modelId="{ACAD9EA6-A8A0-41A8-8B2A-79BB847926C9}" type="presParOf" srcId="{FE4ED9AD-C5E3-477E-B493-F397F7E3BB3C}" destId="{B70B82D2-8D45-40BE-AD4B-F3C0E1E68853}" srcOrd="3" destOrd="0" presId="urn:microsoft.com/office/officeart/2018/2/layout/IconVerticalSolidList"/>
    <dgm:cxn modelId="{EBB6A666-2CD1-4850-B548-F8EDD8ACEEDF}" type="presParOf" srcId="{FE4ED9AD-C5E3-477E-B493-F397F7E3BB3C}" destId="{93EF9E3A-C310-4EAE-B362-04D5ACB24B28}" srcOrd="4" destOrd="0" presId="urn:microsoft.com/office/officeart/2018/2/layout/IconVerticalSolidList"/>
    <dgm:cxn modelId="{45D74B94-3CC1-4079-9D2B-2DA879430739}" type="presParOf" srcId="{93EF9E3A-C310-4EAE-B362-04D5ACB24B28}" destId="{48DE525F-7B5B-4B01-9B5B-FB931C05BF3D}" srcOrd="0" destOrd="0" presId="urn:microsoft.com/office/officeart/2018/2/layout/IconVerticalSolidList"/>
    <dgm:cxn modelId="{7BEC3D9A-D18A-4468-A745-F1A45A04C762}" type="presParOf" srcId="{93EF9E3A-C310-4EAE-B362-04D5ACB24B28}" destId="{73604118-F68E-452E-928C-4AB6A185B107}" srcOrd="1" destOrd="0" presId="urn:microsoft.com/office/officeart/2018/2/layout/IconVerticalSolidList"/>
    <dgm:cxn modelId="{DBC30C7E-37B2-4E88-85AD-C928E00B0BED}" type="presParOf" srcId="{93EF9E3A-C310-4EAE-B362-04D5ACB24B28}" destId="{495EDDA4-AA93-4D6B-8B83-B151FDB16DE9}" srcOrd="2" destOrd="0" presId="urn:microsoft.com/office/officeart/2018/2/layout/IconVerticalSolidList"/>
    <dgm:cxn modelId="{5F229666-378F-4DC1-BE28-836C3297964B}" type="presParOf" srcId="{93EF9E3A-C310-4EAE-B362-04D5ACB24B28}" destId="{696F017E-3228-4420-AB3A-EED63A6D8492}"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A7D54541-EE8C-4F51-8E0C-2AE087755FB3}"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56279467-0438-4532-8830-B5609C207C41}">
      <dgm:prSet/>
      <dgm:spPr/>
      <dgm:t>
        <a:bodyPr/>
        <a:lstStyle/>
        <a:p>
          <a:pPr>
            <a:lnSpc>
              <a:spcPct val="100000"/>
            </a:lnSpc>
          </a:pPr>
          <a:r>
            <a:rPr lang="nl-NL" dirty="0"/>
            <a:t>’n Loopbaangerigte kwalifikasie wat oor twee tot drie jaar voltooi word en teorie met praktiese opleiding kombineer.</a:t>
          </a:r>
          <a:endParaRPr lang="af-ZA" dirty="0"/>
        </a:p>
      </dgm:t>
    </dgm:pt>
    <dgm:pt modelId="{ABF91F40-315A-4A45-BB72-562C6096BC54}" type="parTrans" cxnId="{46511019-ABCD-4778-AC9C-3E2B2C5E351A}">
      <dgm:prSet/>
      <dgm:spPr/>
      <dgm:t>
        <a:bodyPr/>
        <a:lstStyle/>
        <a:p>
          <a:endParaRPr lang="en-US"/>
        </a:p>
      </dgm:t>
    </dgm:pt>
    <dgm:pt modelId="{992FF86C-56A2-4347-9107-D9AE6FD7A53D}" type="sibTrans" cxnId="{46511019-ABCD-4778-AC9C-3E2B2C5E351A}">
      <dgm:prSet/>
      <dgm:spPr/>
      <dgm:t>
        <a:bodyPr/>
        <a:lstStyle/>
        <a:p>
          <a:endParaRPr lang="en-US"/>
        </a:p>
      </dgm:t>
    </dgm:pt>
    <dgm:pt modelId="{80347772-2177-4947-8E03-5390D58370F2}">
      <dgm:prSet/>
      <dgm:spPr/>
      <dgm:t>
        <a:bodyPr/>
        <a:lstStyle/>
        <a:p>
          <a:pPr>
            <a:lnSpc>
              <a:spcPct val="100000"/>
            </a:lnSpc>
          </a:pPr>
          <a:r>
            <a:rPr lang="af-ZA" dirty="0"/>
            <a:t>Kan lei tot 'n baccalaureusgraad (NKR-vlak 7).</a:t>
          </a:r>
        </a:p>
      </dgm:t>
    </dgm:pt>
    <dgm:pt modelId="{B7B19618-E4FD-4F63-8338-C1FDC1F888A8}" type="parTrans" cxnId="{7488EE7B-23DF-4C72-9D1B-7D4E5F3B2817}">
      <dgm:prSet/>
      <dgm:spPr/>
      <dgm:t>
        <a:bodyPr/>
        <a:lstStyle/>
        <a:p>
          <a:endParaRPr lang="af-ZA"/>
        </a:p>
      </dgm:t>
    </dgm:pt>
    <dgm:pt modelId="{7CB0B713-D330-4573-B70B-0B860B7506B7}" type="sibTrans" cxnId="{7488EE7B-23DF-4C72-9D1B-7D4E5F3B2817}">
      <dgm:prSet/>
      <dgm:spPr/>
      <dgm:t>
        <a:bodyPr/>
        <a:lstStyle/>
        <a:p>
          <a:endParaRPr lang="af-ZA"/>
        </a:p>
      </dgm:t>
    </dgm:pt>
    <dgm:pt modelId="{E70D86AF-3584-445A-805F-7B04C4B04FB5}">
      <dgm:prSet/>
      <dgm:spPr/>
      <dgm:t>
        <a:bodyPr/>
        <a:lstStyle/>
        <a:p>
          <a:pPr>
            <a:lnSpc>
              <a:spcPct val="100000"/>
            </a:lnSpc>
          </a:pPr>
          <a:r>
            <a:rPr lang="nl-NL" dirty="0"/>
            <a:t>Aangebied by TBOO-kolleges, universiteite, universiteite van tegnologie en privaat kolleges.</a:t>
          </a:r>
          <a:endParaRPr lang="af-ZA" dirty="0"/>
        </a:p>
      </dgm:t>
    </dgm:pt>
    <dgm:pt modelId="{B44186F3-6B96-49F1-B019-D97155AD7F3B}" type="parTrans" cxnId="{190BC83D-E07D-443F-AD6B-3DF122D20F9F}">
      <dgm:prSet/>
      <dgm:spPr/>
      <dgm:t>
        <a:bodyPr/>
        <a:lstStyle/>
        <a:p>
          <a:endParaRPr lang="af-ZA"/>
        </a:p>
      </dgm:t>
    </dgm:pt>
    <dgm:pt modelId="{0DFE8E8D-58F2-4720-8D8A-377CDAE5BAB5}" type="sibTrans" cxnId="{190BC83D-E07D-443F-AD6B-3DF122D20F9F}">
      <dgm:prSet/>
      <dgm:spPr/>
      <dgm:t>
        <a:bodyPr/>
        <a:lstStyle/>
        <a:p>
          <a:endParaRPr lang="af-ZA"/>
        </a:p>
      </dgm:t>
    </dgm:pt>
    <dgm:pt modelId="{FE4ED9AD-C5E3-477E-B493-F397F7E3BB3C}" type="pres">
      <dgm:prSet presAssocID="{A7D54541-EE8C-4F51-8E0C-2AE087755FB3}" presName="root" presStyleCnt="0">
        <dgm:presLayoutVars>
          <dgm:dir/>
          <dgm:resizeHandles val="exact"/>
        </dgm:presLayoutVars>
      </dgm:prSet>
      <dgm:spPr/>
    </dgm:pt>
    <dgm:pt modelId="{4725AA83-913D-4AEB-8877-12FE15E9D7CA}" type="pres">
      <dgm:prSet presAssocID="{56279467-0438-4532-8830-B5609C207C41}" presName="compNode" presStyleCnt="0"/>
      <dgm:spPr/>
    </dgm:pt>
    <dgm:pt modelId="{693D3F88-EC0D-406D-87A4-A2FE937EBF54}" type="pres">
      <dgm:prSet presAssocID="{56279467-0438-4532-8830-B5609C207C41}" presName="bgRect" presStyleLbl="bgShp" presStyleIdx="0" presStyleCnt="3"/>
      <dgm:spPr/>
    </dgm:pt>
    <dgm:pt modelId="{41B21E59-8C50-4EEE-BE1F-89C6429004B8}" type="pres">
      <dgm:prSet presAssocID="{56279467-0438-4532-8830-B5609C207C41}"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Flip Calendar"/>
        </a:ext>
      </dgm:extLst>
    </dgm:pt>
    <dgm:pt modelId="{6E697429-1E34-4750-9F76-5D3349B6561B}" type="pres">
      <dgm:prSet presAssocID="{56279467-0438-4532-8830-B5609C207C41}" presName="spaceRect" presStyleCnt="0"/>
      <dgm:spPr/>
    </dgm:pt>
    <dgm:pt modelId="{33EB3F14-5C88-4ABC-85BC-CB651B3A7228}" type="pres">
      <dgm:prSet presAssocID="{56279467-0438-4532-8830-B5609C207C41}" presName="parTx" presStyleLbl="revTx" presStyleIdx="0" presStyleCnt="3">
        <dgm:presLayoutVars>
          <dgm:chMax val="0"/>
          <dgm:chPref val="0"/>
        </dgm:presLayoutVars>
      </dgm:prSet>
      <dgm:spPr/>
    </dgm:pt>
    <dgm:pt modelId="{2E480339-A303-44DE-9D4A-1E78EC051F08}" type="pres">
      <dgm:prSet presAssocID="{992FF86C-56A2-4347-9107-D9AE6FD7A53D}" presName="sibTrans" presStyleCnt="0"/>
      <dgm:spPr/>
    </dgm:pt>
    <dgm:pt modelId="{05F6B634-31F8-471B-B314-845B4068763E}" type="pres">
      <dgm:prSet presAssocID="{80347772-2177-4947-8E03-5390D58370F2}" presName="compNode" presStyleCnt="0"/>
      <dgm:spPr/>
    </dgm:pt>
    <dgm:pt modelId="{E9982DC3-A371-4021-8F10-EAD29F3F5F42}" type="pres">
      <dgm:prSet presAssocID="{80347772-2177-4947-8E03-5390D58370F2}" presName="bgRect" presStyleLbl="bgShp" presStyleIdx="1" presStyleCnt="3"/>
      <dgm:spPr/>
    </dgm:pt>
    <dgm:pt modelId="{6668E6EB-81E8-48F7-B5B7-22BB20F54510}" type="pres">
      <dgm:prSet presAssocID="{80347772-2177-4947-8E03-5390D58370F2}" presName="iconRect" presStyleLbl="nod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Diploma roll with solid fill"/>
        </a:ext>
      </dgm:extLst>
    </dgm:pt>
    <dgm:pt modelId="{0009B1B8-D527-4B11-93E8-7A2EBCFCB759}" type="pres">
      <dgm:prSet presAssocID="{80347772-2177-4947-8E03-5390D58370F2}" presName="spaceRect" presStyleCnt="0"/>
      <dgm:spPr/>
    </dgm:pt>
    <dgm:pt modelId="{6612BE33-214B-4C6F-994A-9BCF3DF9122B}" type="pres">
      <dgm:prSet presAssocID="{80347772-2177-4947-8E03-5390D58370F2}" presName="parTx" presStyleLbl="revTx" presStyleIdx="1" presStyleCnt="3">
        <dgm:presLayoutVars>
          <dgm:chMax val="0"/>
          <dgm:chPref val="0"/>
        </dgm:presLayoutVars>
      </dgm:prSet>
      <dgm:spPr/>
    </dgm:pt>
    <dgm:pt modelId="{B70B82D2-8D45-40BE-AD4B-F3C0E1E68853}" type="pres">
      <dgm:prSet presAssocID="{7CB0B713-D330-4573-B70B-0B860B7506B7}" presName="sibTrans" presStyleCnt="0"/>
      <dgm:spPr/>
    </dgm:pt>
    <dgm:pt modelId="{93EF9E3A-C310-4EAE-B362-04D5ACB24B28}" type="pres">
      <dgm:prSet presAssocID="{E70D86AF-3584-445A-805F-7B04C4B04FB5}" presName="compNode" presStyleCnt="0"/>
      <dgm:spPr/>
    </dgm:pt>
    <dgm:pt modelId="{48DE525F-7B5B-4B01-9B5B-FB931C05BF3D}" type="pres">
      <dgm:prSet presAssocID="{E70D86AF-3584-445A-805F-7B04C4B04FB5}" presName="bgRect" presStyleLbl="bgShp" presStyleIdx="2" presStyleCnt="3"/>
      <dgm:spPr/>
    </dgm:pt>
    <dgm:pt modelId="{73604118-F68E-452E-928C-4AB6A185B107}" type="pres">
      <dgm:prSet presAssocID="{E70D86AF-3584-445A-805F-7B04C4B04FB5}" presName="iconRect" presStyleLbl="nod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Professor female with solid fill"/>
        </a:ext>
      </dgm:extLst>
    </dgm:pt>
    <dgm:pt modelId="{495EDDA4-AA93-4D6B-8B83-B151FDB16DE9}" type="pres">
      <dgm:prSet presAssocID="{E70D86AF-3584-445A-805F-7B04C4B04FB5}" presName="spaceRect" presStyleCnt="0"/>
      <dgm:spPr/>
    </dgm:pt>
    <dgm:pt modelId="{696F017E-3228-4420-AB3A-EED63A6D8492}" type="pres">
      <dgm:prSet presAssocID="{E70D86AF-3584-445A-805F-7B04C4B04FB5}" presName="parTx" presStyleLbl="revTx" presStyleIdx="2" presStyleCnt="3">
        <dgm:presLayoutVars>
          <dgm:chMax val="0"/>
          <dgm:chPref val="0"/>
        </dgm:presLayoutVars>
      </dgm:prSet>
      <dgm:spPr/>
    </dgm:pt>
  </dgm:ptLst>
  <dgm:cxnLst>
    <dgm:cxn modelId="{CF576C06-92A3-46EF-B859-B550C0C0737D}" type="presOf" srcId="{A7D54541-EE8C-4F51-8E0C-2AE087755FB3}" destId="{FE4ED9AD-C5E3-477E-B493-F397F7E3BB3C}" srcOrd="0" destOrd="0" presId="urn:microsoft.com/office/officeart/2018/2/layout/IconVerticalSolidList"/>
    <dgm:cxn modelId="{46511019-ABCD-4778-AC9C-3E2B2C5E351A}" srcId="{A7D54541-EE8C-4F51-8E0C-2AE087755FB3}" destId="{56279467-0438-4532-8830-B5609C207C41}" srcOrd="0" destOrd="0" parTransId="{ABF91F40-315A-4A45-BB72-562C6096BC54}" sibTransId="{992FF86C-56A2-4347-9107-D9AE6FD7A53D}"/>
    <dgm:cxn modelId="{B02F6B1D-6C62-41A7-99C8-2AF8E4A9D3B7}" type="presOf" srcId="{80347772-2177-4947-8E03-5390D58370F2}" destId="{6612BE33-214B-4C6F-994A-9BCF3DF9122B}" srcOrd="0" destOrd="0" presId="urn:microsoft.com/office/officeart/2018/2/layout/IconVerticalSolidList"/>
    <dgm:cxn modelId="{09199A2B-9F7F-4813-ADB0-8316146BCEBE}" type="presOf" srcId="{56279467-0438-4532-8830-B5609C207C41}" destId="{33EB3F14-5C88-4ABC-85BC-CB651B3A7228}" srcOrd="0" destOrd="0" presId="urn:microsoft.com/office/officeart/2018/2/layout/IconVerticalSolidList"/>
    <dgm:cxn modelId="{190BC83D-E07D-443F-AD6B-3DF122D20F9F}" srcId="{A7D54541-EE8C-4F51-8E0C-2AE087755FB3}" destId="{E70D86AF-3584-445A-805F-7B04C4B04FB5}" srcOrd="2" destOrd="0" parTransId="{B44186F3-6B96-49F1-B019-D97155AD7F3B}" sibTransId="{0DFE8E8D-58F2-4720-8D8A-377CDAE5BAB5}"/>
    <dgm:cxn modelId="{5DA42663-F60F-450E-A456-1646D30D1711}" type="presOf" srcId="{E70D86AF-3584-445A-805F-7B04C4B04FB5}" destId="{696F017E-3228-4420-AB3A-EED63A6D8492}" srcOrd="0" destOrd="0" presId="urn:microsoft.com/office/officeart/2018/2/layout/IconVerticalSolidList"/>
    <dgm:cxn modelId="{7488EE7B-23DF-4C72-9D1B-7D4E5F3B2817}" srcId="{A7D54541-EE8C-4F51-8E0C-2AE087755FB3}" destId="{80347772-2177-4947-8E03-5390D58370F2}" srcOrd="1" destOrd="0" parTransId="{B7B19618-E4FD-4F63-8338-C1FDC1F888A8}" sibTransId="{7CB0B713-D330-4573-B70B-0B860B7506B7}"/>
    <dgm:cxn modelId="{D3D2CA23-7651-41F4-AE25-18855AD6A257}" type="presParOf" srcId="{FE4ED9AD-C5E3-477E-B493-F397F7E3BB3C}" destId="{4725AA83-913D-4AEB-8877-12FE15E9D7CA}" srcOrd="0" destOrd="0" presId="urn:microsoft.com/office/officeart/2018/2/layout/IconVerticalSolidList"/>
    <dgm:cxn modelId="{71ADBDAC-6072-4883-9AE2-8B6F587C0F98}" type="presParOf" srcId="{4725AA83-913D-4AEB-8877-12FE15E9D7CA}" destId="{693D3F88-EC0D-406D-87A4-A2FE937EBF54}" srcOrd="0" destOrd="0" presId="urn:microsoft.com/office/officeart/2018/2/layout/IconVerticalSolidList"/>
    <dgm:cxn modelId="{6C7A24E8-2F2D-468C-A329-D851F0E92CDA}" type="presParOf" srcId="{4725AA83-913D-4AEB-8877-12FE15E9D7CA}" destId="{41B21E59-8C50-4EEE-BE1F-89C6429004B8}" srcOrd="1" destOrd="0" presId="urn:microsoft.com/office/officeart/2018/2/layout/IconVerticalSolidList"/>
    <dgm:cxn modelId="{87096E40-9B16-4A6D-AC17-5360294692A4}" type="presParOf" srcId="{4725AA83-913D-4AEB-8877-12FE15E9D7CA}" destId="{6E697429-1E34-4750-9F76-5D3349B6561B}" srcOrd="2" destOrd="0" presId="urn:microsoft.com/office/officeart/2018/2/layout/IconVerticalSolidList"/>
    <dgm:cxn modelId="{70852F75-3690-4E48-9D21-83861AE40A64}" type="presParOf" srcId="{4725AA83-913D-4AEB-8877-12FE15E9D7CA}" destId="{33EB3F14-5C88-4ABC-85BC-CB651B3A7228}" srcOrd="3" destOrd="0" presId="urn:microsoft.com/office/officeart/2018/2/layout/IconVerticalSolidList"/>
    <dgm:cxn modelId="{355D044C-72AE-47EE-83A5-645A24EDEFD5}" type="presParOf" srcId="{FE4ED9AD-C5E3-477E-B493-F397F7E3BB3C}" destId="{2E480339-A303-44DE-9D4A-1E78EC051F08}" srcOrd="1" destOrd="0" presId="urn:microsoft.com/office/officeart/2018/2/layout/IconVerticalSolidList"/>
    <dgm:cxn modelId="{A9029AD8-F88E-4B75-9521-D86160833184}" type="presParOf" srcId="{FE4ED9AD-C5E3-477E-B493-F397F7E3BB3C}" destId="{05F6B634-31F8-471B-B314-845B4068763E}" srcOrd="2" destOrd="0" presId="urn:microsoft.com/office/officeart/2018/2/layout/IconVerticalSolidList"/>
    <dgm:cxn modelId="{4AA05C49-60E7-4696-96BB-237EAFEF8D01}" type="presParOf" srcId="{05F6B634-31F8-471B-B314-845B4068763E}" destId="{E9982DC3-A371-4021-8F10-EAD29F3F5F42}" srcOrd="0" destOrd="0" presId="urn:microsoft.com/office/officeart/2018/2/layout/IconVerticalSolidList"/>
    <dgm:cxn modelId="{8528E7AB-6242-4B31-9959-B2B8E9157255}" type="presParOf" srcId="{05F6B634-31F8-471B-B314-845B4068763E}" destId="{6668E6EB-81E8-48F7-B5B7-22BB20F54510}" srcOrd="1" destOrd="0" presId="urn:microsoft.com/office/officeart/2018/2/layout/IconVerticalSolidList"/>
    <dgm:cxn modelId="{3F9FB2CF-D29A-4E2D-93F8-410103EECF9F}" type="presParOf" srcId="{05F6B634-31F8-471B-B314-845B4068763E}" destId="{0009B1B8-D527-4B11-93E8-7A2EBCFCB759}" srcOrd="2" destOrd="0" presId="urn:microsoft.com/office/officeart/2018/2/layout/IconVerticalSolidList"/>
    <dgm:cxn modelId="{869DA20E-9681-4F74-8F38-BBA2D889544B}" type="presParOf" srcId="{05F6B634-31F8-471B-B314-845B4068763E}" destId="{6612BE33-214B-4C6F-994A-9BCF3DF9122B}" srcOrd="3" destOrd="0" presId="urn:microsoft.com/office/officeart/2018/2/layout/IconVerticalSolidList"/>
    <dgm:cxn modelId="{ACAD9EA6-A8A0-41A8-8B2A-79BB847926C9}" type="presParOf" srcId="{FE4ED9AD-C5E3-477E-B493-F397F7E3BB3C}" destId="{B70B82D2-8D45-40BE-AD4B-F3C0E1E68853}" srcOrd="3" destOrd="0" presId="urn:microsoft.com/office/officeart/2018/2/layout/IconVerticalSolidList"/>
    <dgm:cxn modelId="{EBB6A666-2CD1-4850-B548-F8EDD8ACEEDF}" type="presParOf" srcId="{FE4ED9AD-C5E3-477E-B493-F397F7E3BB3C}" destId="{93EF9E3A-C310-4EAE-B362-04D5ACB24B28}" srcOrd="4" destOrd="0" presId="urn:microsoft.com/office/officeart/2018/2/layout/IconVerticalSolidList"/>
    <dgm:cxn modelId="{45D74B94-3CC1-4079-9D2B-2DA879430739}" type="presParOf" srcId="{93EF9E3A-C310-4EAE-B362-04D5ACB24B28}" destId="{48DE525F-7B5B-4B01-9B5B-FB931C05BF3D}" srcOrd="0" destOrd="0" presId="urn:microsoft.com/office/officeart/2018/2/layout/IconVerticalSolidList"/>
    <dgm:cxn modelId="{7BEC3D9A-D18A-4468-A745-F1A45A04C762}" type="presParOf" srcId="{93EF9E3A-C310-4EAE-B362-04D5ACB24B28}" destId="{73604118-F68E-452E-928C-4AB6A185B107}" srcOrd="1" destOrd="0" presId="urn:microsoft.com/office/officeart/2018/2/layout/IconVerticalSolidList"/>
    <dgm:cxn modelId="{DBC30C7E-37B2-4E88-85AD-C928E00B0BED}" type="presParOf" srcId="{93EF9E3A-C310-4EAE-B362-04D5ACB24B28}" destId="{495EDDA4-AA93-4D6B-8B83-B151FDB16DE9}" srcOrd="2" destOrd="0" presId="urn:microsoft.com/office/officeart/2018/2/layout/IconVerticalSolidList"/>
    <dgm:cxn modelId="{5F229666-378F-4DC1-BE28-836C3297964B}" type="presParOf" srcId="{93EF9E3A-C310-4EAE-B362-04D5ACB24B28}" destId="{696F017E-3228-4420-AB3A-EED63A6D8492}"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B0B553FC-F9C5-434D-891E-497761DCDD2D}"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71EBD721-F58C-4BD0-B8A9-D7665490FB0C}">
      <dgm:prSet/>
      <dgm:spPr/>
      <dgm:t>
        <a:bodyPr/>
        <a:lstStyle/>
        <a:p>
          <a:pPr>
            <a:lnSpc>
              <a:spcPct val="100000"/>
            </a:lnSpc>
          </a:pPr>
          <a:r>
            <a:rPr lang="nl-NL" dirty="0"/>
            <a:t>Vlak 8: Honneursgraad / Nagraadse Diploma</a:t>
          </a:r>
          <a:endParaRPr lang="af-ZA" dirty="0"/>
        </a:p>
      </dgm:t>
    </dgm:pt>
    <dgm:pt modelId="{7AC00AEB-8BB6-4C23-8484-8AA25E7C9581}" type="parTrans" cxnId="{CB262430-2DCA-401C-921C-E7849E971BBC}">
      <dgm:prSet/>
      <dgm:spPr/>
      <dgm:t>
        <a:bodyPr/>
        <a:lstStyle/>
        <a:p>
          <a:endParaRPr lang="en-US"/>
        </a:p>
      </dgm:t>
    </dgm:pt>
    <dgm:pt modelId="{97D84D8E-2DAF-4474-9BAB-CFA1F5A5ED09}" type="sibTrans" cxnId="{CB262430-2DCA-401C-921C-E7849E971BBC}">
      <dgm:prSet/>
      <dgm:spPr/>
      <dgm:t>
        <a:bodyPr/>
        <a:lstStyle/>
        <a:p>
          <a:endParaRPr lang="en-US"/>
        </a:p>
      </dgm:t>
    </dgm:pt>
    <dgm:pt modelId="{F75A2142-A32E-460E-92BC-AE73D2A153F8}">
      <dgm:prSet/>
      <dgm:spPr/>
      <dgm:t>
        <a:bodyPr/>
        <a:lstStyle/>
        <a:p>
          <a:pPr>
            <a:lnSpc>
              <a:spcPct val="100000"/>
            </a:lnSpc>
          </a:pPr>
          <a:r>
            <a:rPr lang="af-ZA" dirty="0"/>
            <a:t>Vlak 9: Meestersgraad</a:t>
          </a:r>
        </a:p>
      </dgm:t>
    </dgm:pt>
    <dgm:pt modelId="{917B9297-9B6D-462E-8149-76B08FDD0D5D}" type="parTrans" cxnId="{077702F1-B1EA-41E9-87F3-4148A6ABE810}">
      <dgm:prSet/>
      <dgm:spPr/>
      <dgm:t>
        <a:bodyPr/>
        <a:lstStyle/>
        <a:p>
          <a:endParaRPr lang="en-US"/>
        </a:p>
      </dgm:t>
    </dgm:pt>
    <dgm:pt modelId="{28C680BA-90ED-412D-BB5E-9380D2177E83}" type="sibTrans" cxnId="{077702F1-B1EA-41E9-87F3-4148A6ABE810}">
      <dgm:prSet/>
      <dgm:spPr/>
      <dgm:t>
        <a:bodyPr/>
        <a:lstStyle/>
        <a:p>
          <a:endParaRPr lang="en-US"/>
        </a:p>
      </dgm:t>
    </dgm:pt>
    <dgm:pt modelId="{C2713864-88F0-4C5A-B3F5-84A84DC759D7}">
      <dgm:prSet/>
      <dgm:spPr/>
      <dgm:t>
        <a:bodyPr/>
        <a:lstStyle/>
        <a:p>
          <a:pPr>
            <a:lnSpc>
              <a:spcPct val="100000"/>
            </a:lnSpc>
          </a:pPr>
          <a:r>
            <a:rPr lang="af-ZA" dirty="0"/>
            <a:t>Vlak 10: Doktorsgraad (PhD)</a:t>
          </a:r>
        </a:p>
      </dgm:t>
    </dgm:pt>
    <dgm:pt modelId="{93182E1E-D2D2-4BDD-B9AA-192AE07A3A78}" type="parTrans" cxnId="{F52156AF-8F96-4ED8-ACBB-7A8045651192}">
      <dgm:prSet/>
      <dgm:spPr/>
      <dgm:t>
        <a:bodyPr/>
        <a:lstStyle/>
        <a:p>
          <a:endParaRPr lang="en-US"/>
        </a:p>
      </dgm:t>
    </dgm:pt>
    <dgm:pt modelId="{388A7B90-488D-4949-A7B3-9F44A8E1267F}" type="sibTrans" cxnId="{F52156AF-8F96-4ED8-ACBB-7A8045651192}">
      <dgm:prSet/>
      <dgm:spPr/>
      <dgm:t>
        <a:bodyPr/>
        <a:lstStyle/>
        <a:p>
          <a:endParaRPr lang="en-US"/>
        </a:p>
      </dgm:t>
    </dgm:pt>
    <dgm:pt modelId="{F0F01F39-8ECF-4394-A0B8-13F1BB640B8F}">
      <dgm:prSet/>
      <dgm:spPr/>
      <dgm:t>
        <a:bodyPr/>
        <a:lstStyle/>
        <a:p>
          <a:pPr>
            <a:lnSpc>
              <a:spcPct val="100000"/>
            </a:lnSpc>
          </a:pPr>
          <a:r>
            <a:rPr lang="nl-NL" dirty="0"/>
            <a:t>Elke vlak behels toenemende spesialisasie, verantwoordelikheid en onafhanklike navorsing.</a:t>
          </a:r>
          <a:endParaRPr lang="af-ZA" dirty="0"/>
        </a:p>
      </dgm:t>
    </dgm:pt>
    <dgm:pt modelId="{9BD7C720-FC7E-4947-9BDB-B3D823BFB5C1}" type="parTrans" cxnId="{BD4D09D0-BD46-439B-B49A-7B011A7D5D1F}">
      <dgm:prSet/>
      <dgm:spPr/>
      <dgm:t>
        <a:bodyPr/>
        <a:lstStyle/>
        <a:p>
          <a:endParaRPr lang="af-ZA"/>
        </a:p>
      </dgm:t>
    </dgm:pt>
    <dgm:pt modelId="{87663991-30F7-4AA0-9D8D-602934CC5FC4}" type="sibTrans" cxnId="{BD4D09D0-BD46-439B-B49A-7B011A7D5D1F}">
      <dgm:prSet/>
      <dgm:spPr/>
      <dgm:t>
        <a:bodyPr/>
        <a:lstStyle/>
        <a:p>
          <a:endParaRPr lang="af-ZA"/>
        </a:p>
      </dgm:t>
    </dgm:pt>
    <dgm:pt modelId="{876D9815-0041-48D7-A6E8-96B464932731}" type="pres">
      <dgm:prSet presAssocID="{B0B553FC-F9C5-434D-891E-497761DCDD2D}" presName="root" presStyleCnt="0">
        <dgm:presLayoutVars>
          <dgm:dir/>
          <dgm:resizeHandles val="exact"/>
        </dgm:presLayoutVars>
      </dgm:prSet>
      <dgm:spPr/>
    </dgm:pt>
    <dgm:pt modelId="{9C248154-68C2-48DB-A5EF-17CD24E493C3}" type="pres">
      <dgm:prSet presAssocID="{71EBD721-F58C-4BD0-B8A9-D7665490FB0C}" presName="compNode" presStyleCnt="0"/>
      <dgm:spPr/>
    </dgm:pt>
    <dgm:pt modelId="{9B5E77B3-FEB2-457B-A0AF-E67643AF3390}" type="pres">
      <dgm:prSet presAssocID="{71EBD721-F58C-4BD0-B8A9-D7665490FB0C}" presName="bgRect" presStyleLbl="bgShp" presStyleIdx="0" presStyleCnt="4"/>
      <dgm:spPr/>
    </dgm:pt>
    <dgm:pt modelId="{49CF04AD-DA28-4700-B8B0-D53E8BB4DD4D}" type="pres">
      <dgm:prSet presAssocID="{71EBD721-F58C-4BD0-B8A9-D7665490FB0C}"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iploma Roll"/>
        </a:ext>
      </dgm:extLst>
    </dgm:pt>
    <dgm:pt modelId="{4A6831A0-B68C-4E11-9B39-66F0328C3B05}" type="pres">
      <dgm:prSet presAssocID="{71EBD721-F58C-4BD0-B8A9-D7665490FB0C}" presName="spaceRect" presStyleCnt="0"/>
      <dgm:spPr/>
    </dgm:pt>
    <dgm:pt modelId="{D78C542B-D8D0-4902-BA27-573A8DB16533}" type="pres">
      <dgm:prSet presAssocID="{71EBD721-F58C-4BD0-B8A9-D7665490FB0C}" presName="parTx" presStyleLbl="revTx" presStyleIdx="0" presStyleCnt="4">
        <dgm:presLayoutVars>
          <dgm:chMax val="0"/>
          <dgm:chPref val="0"/>
        </dgm:presLayoutVars>
      </dgm:prSet>
      <dgm:spPr/>
    </dgm:pt>
    <dgm:pt modelId="{8D59214B-3C2E-45E1-B41F-77694E5CAA48}" type="pres">
      <dgm:prSet presAssocID="{97D84D8E-2DAF-4474-9BAB-CFA1F5A5ED09}" presName="sibTrans" presStyleCnt="0"/>
      <dgm:spPr/>
    </dgm:pt>
    <dgm:pt modelId="{F901FD8B-4E84-4E42-B326-56BAABF5B383}" type="pres">
      <dgm:prSet presAssocID="{F75A2142-A32E-460E-92BC-AE73D2A153F8}" presName="compNode" presStyleCnt="0"/>
      <dgm:spPr/>
    </dgm:pt>
    <dgm:pt modelId="{68E03A54-6154-4717-AC6E-DD0E0D976A52}" type="pres">
      <dgm:prSet presAssocID="{F75A2142-A32E-460E-92BC-AE73D2A153F8}" presName="bgRect" presStyleLbl="bgShp" presStyleIdx="1" presStyleCnt="4"/>
      <dgm:spPr/>
    </dgm:pt>
    <dgm:pt modelId="{CFAC66CD-64AE-406F-ABBF-EA7E7B17FC2C}" type="pres">
      <dgm:prSet presAssocID="{F75A2142-A32E-460E-92BC-AE73D2A153F8}"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ooks"/>
        </a:ext>
      </dgm:extLst>
    </dgm:pt>
    <dgm:pt modelId="{60C2D9EE-D522-4EF7-BDE4-B4375AD5645C}" type="pres">
      <dgm:prSet presAssocID="{F75A2142-A32E-460E-92BC-AE73D2A153F8}" presName="spaceRect" presStyleCnt="0"/>
      <dgm:spPr/>
    </dgm:pt>
    <dgm:pt modelId="{96ACC2B4-103E-4D37-984F-8BD2B1CC03D3}" type="pres">
      <dgm:prSet presAssocID="{F75A2142-A32E-460E-92BC-AE73D2A153F8}" presName="parTx" presStyleLbl="revTx" presStyleIdx="1" presStyleCnt="4">
        <dgm:presLayoutVars>
          <dgm:chMax val="0"/>
          <dgm:chPref val="0"/>
        </dgm:presLayoutVars>
      </dgm:prSet>
      <dgm:spPr/>
    </dgm:pt>
    <dgm:pt modelId="{A8374F5C-7780-4A9D-AE8F-C6546DEBF8F0}" type="pres">
      <dgm:prSet presAssocID="{28C680BA-90ED-412D-BB5E-9380D2177E83}" presName="sibTrans" presStyleCnt="0"/>
      <dgm:spPr/>
    </dgm:pt>
    <dgm:pt modelId="{A87B3382-F2B5-420D-A77B-FA231BD16DD1}" type="pres">
      <dgm:prSet presAssocID="{C2713864-88F0-4C5A-B3F5-84A84DC759D7}" presName="compNode" presStyleCnt="0"/>
      <dgm:spPr/>
    </dgm:pt>
    <dgm:pt modelId="{45B4DC0B-ABC7-469E-8613-283E57F6C571}" type="pres">
      <dgm:prSet presAssocID="{C2713864-88F0-4C5A-B3F5-84A84DC759D7}" presName="bgRect" presStyleLbl="bgShp" presStyleIdx="2" presStyleCnt="4"/>
      <dgm:spPr/>
    </dgm:pt>
    <dgm:pt modelId="{354199D0-6F48-4EEA-B761-6BEE874CCCFA}" type="pres">
      <dgm:prSet presAssocID="{C2713864-88F0-4C5A-B3F5-84A84DC759D7}"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Graduation Cap"/>
        </a:ext>
      </dgm:extLst>
    </dgm:pt>
    <dgm:pt modelId="{E5FABC4D-2E64-4C21-A8B9-3A7702EE4ABB}" type="pres">
      <dgm:prSet presAssocID="{C2713864-88F0-4C5A-B3F5-84A84DC759D7}" presName="spaceRect" presStyleCnt="0"/>
      <dgm:spPr/>
    </dgm:pt>
    <dgm:pt modelId="{5708B7DC-4681-4948-B020-E41F86D761AF}" type="pres">
      <dgm:prSet presAssocID="{C2713864-88F0-4C5A-B3F5-84A84DC759D7}" presName="parTx" presStyleLbl="revTx" presStyleIdx="2" presStyleCnt="4">
        <dgm:presLayoutVars>
          <dgm:chMax val="0"/>
          <dgm:chPref val="0"/>
        </dgm:presLayoutVars>
      </dgm:prSet>
      <dgm:spPr/>
    </dgm:pt>
    <dgm:pt modelId="{25413A7F-6BFF-4894-8304-E4185E1B22B9}" type="pres">
      <dgm:prSet presAssocID="{388A7B90-488D-4949-A7B3-9F44A8E1267F}" presName="sibTrans" presStyleCnt="0"/>
      <dgm:spPr/>
    </dgm:pt>
    <dgm:pt modelId="{051AF791-7647-484F-9904-C5145807FEE3}" type="pres">
      <dgm:prSet presAssocID="{F0F01F39-8ECF-4394-A0B8-13F1BB640B8F}" presName="compNode" presStyleCnt="0"/>
      <dgm:spPr/>
    </dgm:pt>
    <dgm:pt modelId="{F549217F-C651-42C8-AD08-4CEE17871162}" type="pres">
      <dgm:prSet presAssocID="{F0F01F39-8ECF-4394-A0B8-13F1BB640B8F}" presName="bgRect" presStyleLbl="bgShp" presStyleIdx="3" presStyleCnt="4"/>
      <dgm:spPr/>
    </dgm:pt>
    <dgm:pt modelId="{684E3265-1B40-418C-9511-FAED3A593961}" type="pres">
      <dgm:prSet presAssocID="{F0F01F39-8ECF-4394-A0B8-13F1BB640B8F}" presName="iconRect" presStyleLbl="node1" presStyleIdx="3" presStyleCnt="4"/>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Books on shelf with solid fill"/>
        </a:ext>
      </dgm:extLst>
    </dgm:pt>
    <dgm:pt modelId="{78455BA7-6175-499C-97A7-A8EE11E59259}" type="pres">
      <dgm:prSet presAssocID="{F0F01F39-8ECF-4394-A0B8-13F1BB640B8F}" presName="spaceRect" presStyleCnt="0"/>
      <dgm:spPr/>
    </dgm:pt>
    <dgm:pt modelId="{BDC7FF0B-D28A-40FB-8E9B-A0A343088022}" type="pres">
      <dgm:prSet presAssocID="{F0F01F39-8ECF-4394-A0B8-13F1BB640B8F}" presName="parTx" presStyleLbl="revTx" presStyleIdx="3" presStyleCnt="4">
        <dgm:presLayoutVars>
          <dgm:chMax val="0"/>
          <dgm:chPref val="0"/>
        </dgm:presLayoutVars>
      </dgm:prSet>
      <dgm:spPr/>
    </dgm:pt>
  </dgm:ptLst>
  <dgm:cxnLst>
    <dgm:cxn modelId="{A500AF09-C396-4B7D-B112-9537CED0C5D5}" type="presOf" srcId="{C2713864-88F0-4C5A-B3F5-84A84DC759D7}" destId="{5708B7DC-4681-4948-B020-E41F86D761AF}" srcOrd="0" destOrd="0" presId="urn:microsoft.com/office/officeart/2018/2/layout/IconVerticalSolidList"/>
    <dgm:cxn modelId="{523D211F-469A-40F8-9E1B-75FEE7B5C884}" type="presOf" srcId="{F75A2142-A32E-460E-92BC-AE73D2A153F8}" destId="{96ACC2B4-103E-4D37-984F-8BD2B1CC03D3}" srcOrd="0" destOrd="0" presId="urn:microsoft.com/office/officeart/2018/2/layout/IconVerticalSolidList"/>
    <dgm:cxn modelId="{46F2252C-BBCC-4557-8C1D-C9E2610BE4CF}" type="presOf" srcId="{B0B553FC-F9C5-434D-891E-497761DCDD2D}" destId="{876D9815-0041-48D7-A6E8-96B464932731}" srcOrd="0" destOrd="0" presId="urn:microsoft.com/office/officeart/2018/2/layout/IconVerticalSolidList"/>
    <dgm:cxn modelId="{CB262430-2DCA-401C-921C-E7849E971BBC}" srcId="{B0B553FC-F9C5-434D-891E-497761DCDD2D}" destId="{71EBD721-F58C-4BD0-B8A9-D7665490FB0C}" srcOrd="0" destOrd="0" parTransId="{7AC00AEB-8BB6-4C23-8484-8AA25E7C9581}" sibTransId="{97D84D8E-2DAF-4474-9BAB-CFA1F5A5ED09}"/>
    <dgm:cxn modelId="{F52156AF-8F96-4ED8-ACBB-7A8045651192}" srcId="{B0B553FC-F9C5-434D-891E-497761DCDD2D}" destId="{C2713864-88F0-4C5A-B3F5-84A84DC759D7}" srcOrd="2" destOrd="0" parTransId="{93182E1E-D2D2-4BDD-B9AA-192AE07A3A78}" sibTransId="{388A7B90-488D-4949-A7B3-9F44A8E1267F}"/>
    <dgm:cxn modelId="{F00614BC-8B29-4ED4-A2B4-700AD4201927}" type="presOf" srcId="{F0F01F39-8ECF-4394-A0B8-13F1BB640B8F}" destId="{BDC7FF0B-D28A-40FB-8E9B-A0A343088022}" srcOrd="0" destOrd="0" presId="urn:microsoft.com/office/officeart/2018/2/layout/IconVerticalSolidList"/>
    <dgm:cxn modelId="{BD4D09D0-BD46-439B-B49A-7B011A7D5D1F}" srcId="{B0B553FC-F9C5-434D-891E-497761DCDD2D}" destId="{F0F01F39-8ECF-4394-A0B8-13F1BB640B8F}" srcOrd="3" destOrd="0" parTransId="{9BD7C720-FC7E-4947-9BDB-B3D823BFB5C1}" sibTransId="{87663991-30F7-4AA0-9D8D-602934CC5FC4}"/>
    <dgm:cxn modelId="{CC7481DA-6DDE-4131-BBA3-A43CE0858663}" type="presOf" srcId="{71EBD721-F58C-4BD0-B8A9-D7665490FB0C}" destId="{D78C542B-D8D0-4902-BA27-573A8DB16533}" srcOrd="0" destOrd="0" presId="urn:microsoft.com/office/officeart/2018/2/layout/IconVerticalSolidList"/>
    <dgm:cxn modelId="{077702F1-B1EA-41E9-87F3-4148A6ABE810}" srcId="{B0B553FC-F9C5-434D-891E-497761DCDD2D}" destId="{F75A2142-A32E-460E-92BC-AE73D2A153F8}" srcOrd="1" destOrd="0" parTransId="{917B9297-9B6D-462E-8149-76B08FDD0D5D}" sibTransId="{28C680BA-90ED-412D-BB5E-9380D2177E83}"/>
    <dgm:cxn modelId="{25EA1DAC-2AC4-4FEA-A590-B7902CDF83CF}" type="presParOf" srcId="{876D9815-0041-48D7-A6E8-96B464932731}" destId="{9C248154-68C2-48DB-A5EF-17CD24E493C3}" srcOrd="0" destOrd="0" presId="urn:microsoft.com/office/officeart/2018/2/layout/IconVerticalSolidList"/>
    <dgm:cxn modelId="{3A9DAC89-127B-4A4F-A914-35177B3BC28C}" type="presParOf" srcId="{9C248154-68C2-48DB-A5EF-17CD24E493C3}" destId="{9B5E77B3-FEB2-457B-A0AF-E67643AF3390}" srcOrd="0" destOrd="0" presId="urn:microsoft.com/office/officeart/2018/2/layout/IconVerticalSolidList"/>
    <dgm:cxn modelId="{DD1039F3-AB70-4A6D-9AD2-A2C860B51F20}" type="presParOf" srcId="{9C248154-68C2-48DB-A5EF-17CD24E493C3}" destId="{49CF04AD-DA28-4700-B8B0-D53E8BB4DD4D}" srcOrd="1" destOrd="0" presId="urn:microsoft.com/office/officeart/2018/2/layout/IconVerticalSolidList"/>
    <dgm:cxn modelId="{B44123F6-79DE-41F3-ACAA-FC97257187C9}" type="presParOf" srcId="{9C248154-68C2-48DB-A5EF-17CD24E493C3}" destId="{4A6831A0-B68C-4E11-9B39-66F0328C3B05}" srcOrd="2" destOrd="0" presId="urn:microsoft.com/office/officeart/2018/2/layout/IconVerticalSolidList"/>
    <dgm:cxn modelId="{15F64306-86BA-4626-81B1-F9220F3B1D4C}" type="presParOf" srcId="{9C248154-68C2-48DB-A5EF-17CD24E493C3}" destId="{D78C542B-D8D0-4902-BA27-573A8DB16533}" srcOrd="3" destOrd="0" presId="urn:microsoft.com/office/officeart/2018/2/layout/IconVerticalSolidList"/>
    <dgm:cxn modelId="{456DEBFA-2C06-4AB5-AA4F-325A5867D6D5}" type="presParOf" srcId="{876D9815-0041-48D7-A6E8-96B464932731}" destId="{8D59214B-3C2E-45E1-B41F-77694E5CAA48}" srcOrd="1" destOrd="0" presId="urn:microsoft.com/office/officeart/2018/2/layout/IconVerticalSolidList"/>
    <dgm:cxn modelId="{BDD80BAE-BD50-4318-931D-330D0EF320CB}" type="presParOf" srcId="{876D9815-0041-48D7-A6E8-96B464932731}" destId="{F901FD8B-4E84-4E42-B326-56BAABF5B383}" srcOrd="2" destOrd="0" presId="urn:microsoft.com/office/officeart/2018/2/layout/IconVerticalSolidList"/>
    <dgm:cxn modelId="{7AA7A2EE-16AF-4E8B-9B3D-1234F31BEF6E}" type="presParOf" srcId="{F901FD8B-4E84-4E42-B326-56BAABF5B383}" destId="{68E03A54-6154-4717-AC6E-DD0E0D976A52}" srcOrd="0" destOrd="0" presId="urn:microsoft.com/office/officeart/2018/2/layout/IconVerticalSolidList"/>
    <dgm:cxn modelId="{FCDB890F-D9FC-4B8C-9A42-72001865D7AB}" type="presParOf" srcId="{F901FD8B-4E84-4E42-B326-56BAABF5B383}" destId="{CFAC66CD-64AE-406F-ABBF-EA7E7B17FC2C}" srcOrd="1" destOrd="0" presId="urn:microsoft.com/office/officeart/2018/2/layout/IconVerticalSolidList"/>
    <dgm:cxn modelId="{3973B61C-523F-4C2E-BB3D-457804C97DB3}" type="presParOf" srcId="{F901FD8B-4E84-4E42-B326-56BAABF5B383}" destId="{60C2D9EE-D522-4EF7-BDE4-B4375AD5645C}" srcOrd="2" destOrd="0" presId="urn:microsoft.com/office/officeart/2018/2/layout/IconVerticalSolidList"/>
    <dgm:cxn modelId="{AABAB82E-1343-4916-915C-0EB4A58EAF67}" type="presParOf" srcId="{F901FD8B-4E84-4E42-B326-56BAABF5B383}" destId="{96ACC2B4-103E-4D37-984F-8BD2B1CC03D3}" srcOrd="3" destOrd="0" presId="urn:microsoft.com/office/officeart/2018/2/layout/IconVerticalSolidList"/>
    <dgm:cxn modelId="{C9A39D7F-3B21-4C6C-A4E2-7650EE3904A0}" type="presParOf" srcId="{876D9815-0041-48D7-A6E8-96B464932731}" destId="{A8374F5C-7780-4A9D-AE8F-C6546DEBF8F0}" srcOrd="3" destOrd="0" presId="urn:microsoft.com/office/officeart/2018/2/layout/IconVerticalSolidList"/>
    <dgm:cxn modelId="{039AB365-B382-4BF2-B77C-F7B05C18B634}" type="presParOf" srcId="{876D9815-0041-48D7-A6E8-96B464932731}" destId="{A87B3382-F2B5-420D-A77B-FA231BD16DD1}" srcOrd="4" destOrd="0" presId="urn:microsoft.com/office/officeart/2018/2/layout/IconVerticalSolidList"/>
    <dgm:cxn modelId="{57878AA2-F940-4B23-A363-FC1EECD50E07}" type="presParOf" srcId="{A87B3382-F2B5-420D-A77B-FA231BD16DD1}" destId="{45B4DC0B-ABC7-469E-8613-283E57F6C571}" srcOrd="0" destOrd="0" presId="urn:microsoft.com/office/officeart/2018/2/layout/IconVerticalSolidList"/>
    <dgm:cxn modelId="{22C7A2E7-A412-42EA-A07F-8485932C1F41}" type="presParOf" srcId="{A87B3382-F2B5-420D-A77B-FA231BD16DD1}" destId="{354199D0-6F48-4EEA-B761-6BEE874CCCFA}" srcOrd="1" destOrd="0" presId="urn:microsoft.com/office/officeart/2018/2/layout/IconVerticalSolidList"/>
    <dgm:cxn modelId="{2C7CD478-BF66-43EF-971E-4DB32A87A765}" type="presParOf" srcId="{A87B3382-F2B5-420D-A77B-FA231BD16DD1}" destId="{E5FABC4D-2E64-4C21-A8B9-3A7702EE4ABB}" srcOrd="2" destOrd="0" presId="urn:microsoft.com/office/officeart/2018/2/layout/IconVerticalSolidList"/>
    <dgm:cxn modelId="{03AEA23B-6A0E-4ED3-A061-C3D0603CF606}" type="presParOf" srcId="{A87B3382-F2B5-420D-A77B-FA231BD16DD1}" destId="{5708B7DC-4681-4948-B020-E41F86D761AF}" srcOrd="3" destOrd="0" presId="urn:microsoft.com/office/officeart/2018/2/layout/IconVerticalSolidList"/>
    <dgm:cxn modelId="{4E7573BB-316C-4C8B-87E3-C9F51E577DA9}" type="presParOf" srcId="{876D9815-0041-48D7-A6E8-96B464932731}" destId="{25413A7F-6BFF-4894-8304-E4185E1B22B9}" srcOrd="5" destOrd="0" presId="urn:microsoft.com/office/officeart/2018/2/layout/IconVerticalSolidList"/>
    <dgm:cxn modelId="{F508D81F-8D78-4AEF-9820-0725A51197F1}" type="presParOf" srcId="{876D9815-0041-48D7-A6E8-96B464932731}" destId="{051AF791-7647-484F-9904-C5145807FEE3}" srcOrd="6" destOrd="0" presId="urn:microsoft.com/office/officeart/2018/2/layout/IconVerticalSolidList"/>
    <dgm:cxn modelId="{311E8834-C03F-4C5E-AD4B-EDA7721D31C8}" type="presParOf" srcId="{051AF791-7647-484F-9904-C5145807FEE3}" destId="{F549217F-C651-42C8-AD08-4CEE17871162}" srcOrd="0" destOrd="0" presId="urn:microsoft.com/office/officeart/2018/2/layout/IconVerticalSolidList"/>
    <dgm:cxn modelId="{0B462878-B36D-44AF-BC35-973A86C7592D}" type="presParOf" srcId="{051AF791-7647-484F-9904-C5145807FEE3}" destId="{684E3265-1B40-418C-9511-FAED3A593961}" srcOrd="1" destOrd="0" presId="urn:microsoft.com/office/officeart/2018/2/layout/IconVerticalSolidList"/>
    <dgm:cxn modelId="{1EFE8595-CA97-44E9-8DDA-38ADE1401E5B}" type="presParOf" srcId="{051AF791-7647-484F-9904-C5145807FEE3}" destId="{78455BA7-6175-499C-97A7-A8EE11E59259}" srcOrd="2" destOrd="0" presId="urn:microsoft.com/office/officeart/2018/2/layout/IconVerticalSolidList"/>
    <dgm:cxn modelId="{574B5F68-E886-44E7-8E07-DB647FF715C2}" type="presParOf" srcId="{051AF791-7647-484F-9904-C5145807FEE3}" destId="{BDC7FF0B-D28A-40FB-8E9B-A0A343088022}"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14E8F4C-5B16-4A25-98D6-BE678F761EE9}" type="doc">
      <dgm:prSet loTypeId="urn:microsoft.com/office/officeart/2005/8/layout/process4" loCatId="process" qsTypeId="urn:microsoft.com/office/officeart/2005/8/quickstyle/simple2" qsCatId="simple" csTypeId="urn:microsoft.com/office/officeart/2005/8/colors/colorful5" csCatId="colorful" phldr="1"/>
      <dgm:spPr/>
      <dgm:t>
        <a:bodyPr/>
        <a:lstStyle/>
        <a:p>
          <a:endParaRPr lang="en-US"/>
        </a:p>
      </dgm:t>
    </dgm:pt>
    <dgm:pt modelId="{4804AD28-FC06-4214-A578-56CB7990F745}">
      <dgm:prSet/>
      <dgm:spPr/>
      <dgm:t>
        <a:bodyPr/>
        <a:lstStyle/>
        <a:p>
          <a:r>
            <a:rPr lang="nl-NL" dirty="0"/>
            <a:t>Almal in Suid-Afrika het die reg op basiese onderwys.</a:t>
          </a:r>
          <a:endParaRPr lang="en-US" dirty="0"/>
        </a:p>
      </dgm:t>
    </dgm:pt>
    <dgm:pt modelId="{9E552C8A-3B8F-46AC-97ED-1B40F7069BAC}" type="parTrans" cxnId="{18825389-CAE3-4EEF-BC63-40E5C4766EA4}">
      <dgm:prSet/>
      <dgm:spPr/>
      <dgm:t>
        <a:bodyPr/>
        <a:lstStyle/>
        <a:p>
          <a:endParaRPr lang="en-US"/>
        </a:p>
      </dgm:t>
    </dgm:pt>
    <dgm:pt modelId="{50BA30B5-B1EF-4B1D-87C3-9F3042D78052}" type="sibTrans" cxnId="{18825389-CAE3-4EEF-BC63-40E5C4766EA4}">
      <dgm:prSet/>
      <dgm:spPr/>
      <dgm:t>
        <a:bodyPr/>
        <a:lstStyle/>
        <a:p>
          <a:endParaRPr lang="en-US"/>
        </a:p>
      </dgm:t>
    </dgm:pt>
    <dgm:pt modelId="{D1A01F72-879E-42E3-9884-CC9BD01FD23F}">
      <dgm:prSet/>
      <dgm:spPr/>
      <dgm:t>
        <a:bodyPr/>
        <a:lstStyle/>
        <a:p>
          <a:r>
            <a:rPr lang="nl-NL" dirty="0"/>
            <a:t>Die regering moet skoolonderrig toeganklik maak van Graad R tot matriek.</a:t>
          </a:r>
          <a:endParaRPr lang="en-US" dirty="0"/>
        </a:p>
      </dgm:t>
    </dgm:pt>
    <dgm:pt modelId="{F1594615-1EA4-4224-BC2A-CB46BC43832E}" type="parTrans" cxnId="{40143E53-35BE-4254-AA4B-86A5D8ADC1D0}">
      <dgm:prSet/>
      <dgm:spPr/>
      <dgm:t>
        <a:bodyPr/>
        <a:lstStyle/>
        <a:p>
          <a:endParaRPr lang="en-US"/>
        </a:p>
      </dgm:t>
    </dgm:pt>
    <dgm:pt modelId="{AA11D4D2-9F9E-4A7E-BDD2-AB664EA4EA9E}" type="sibTrans" cxnId="{40143E53-35BE-4254-AA4B-86A5D8ADC1D0}">
      <dgm:prSet/>
      <dgm:spPr/>
      <dgm:t>
        <a:bodyPr/>
        <a:lstStyle/>
        <a:p>
          <a:endParaRPr lang="en-US"/>
        </a:p>
      </dgm:t>
    </dgm:pt>
    <dgm:pt modelId="{33E56013-AA1C-4C61-A5A4-5B08AB345754}">
      <dgm:prSet/>
      <dgm:spPr/>
      <dgm:t>
        <a:bodyPr/>
        <a:lstStyle/>
        <a:p>
          <a:r>
            <a:rPr lang="nl-NL" dirty="0"/>
            <a:t>Onderwys n</a:t>
          </a:r>
          <a:r>
            <a:rPr lang="nl-NL" dirty="0">
              <a:latin typeface="+mj-lt"/>
              <a:ea typeface="Calibri" panose="020F0502020204030204" pitchFamily="34" charset="0"/>
              <a:cs typeface="Calibri" panose="020F0502020204030204" pitchFamily="34" charset="0"/>
            </a:rPr>
            <a:t>á</a:t>
          </a:r>
          <a:r>
            <a:rPr lang="nl-NL" dirty="0"/>
            <a:t> matriek, soos kolleges, universiteite en opleidingsinstellings, moet ook mettertyd meer toeganklik gemaak word.</a:t>
          </a:r>
          <a:endParaRPr lang="af-ZA" dirty="0"/>
        </a:p>
      </dgm:t>
    </dgm:pt>
    <dgm:pt modelId="{81C40499-7E99-4CFA-8583-3B830A07C8CD}" type="parTrans" cxnId="{EA6F186E-EECE-4392-ABBC-94F38316502C}">
      <dgm:prSet/>
      <dgm:spPr/>
      <dgm:t>
        <a:bodyPr/>
        <a:lstStyle/>
        <a:p>
          <a:endParaRPr lang="af-ZA"/>
        </a:p>
      </dgm:t>
    </dgm:pt>
    <dgm:pt modelId="{A2591CB4-199F-41A6-B491-420DB82D4D9F}" type="sibTrans" cxnId="{EA6F186E-EECE-4392-ABBC-94F38316502C}">
      <dgm:prSet/>
      <dgm:spPr/>
      <dgm:t>
        <a:bodyPr/>
        <a:lstStyle/>
        <a:p>
          <a:endParaRPr lang="af-ZA"/>
        </a:p>
      </dgm:t>
    </dgm:pt>
    <dgm:pt modelId="{67DD8CA6-DB3F-414C-9AD5-CB5B677B5912}" type="pres">
      <dgm:prSet presAssocID="{E14E8F4C-5B16-4A25-98D6-BE678F761EE9}" presName="Name0" presStyleCnt="0">
        <dgm:presLayoutVars>
          <dgm:dir/>
          <dgm:animLvl val="lvl"/>
          <dgm:resizeHandles val="exact"/>
        </dgm:presLayoutVars>
      </dgm:prSet>
      <dgm:spPr/>
    </dgm:pt>
    <dgm:pt modelId="{7CBE1540-AFF0-4E35-85BB-E45E1A2A5EAF}" type="pres">
      <dgm:prSet presAssocID="{33E56013-AA1C-4C61-A5A4-5B08AB345754}" presName="boxAndChildren" presStyleCnt="0"/>
      <dgm:spPr/>
    </dgm:pt>
    <dgm:pt modelId="{6CE3CEF6-0BEA-4F8D-9B18-228A080B0EDE}" type="pres">
      <dgm:prSet presAssocID="{33E56013-AA1C-4C61-A5A4-5B08AB345754}" presName="parentTextBox" presStyleLbl="node1" presStyleIdx="0" presStyleCnt="3"/>
      <dgm:spPr/>
    </dgm:pt>
    <dgm:pt modelId="{E517F964-3BC6-4FEB-B24C-BBA5129D2CB2}" type="pres">
      <dgm:prSet presAssocID="{AA11D4D2-9F9E-4A7E-BDD2-AB664EA4EA9E}" presName="sp" presStyleCnt="0"/>
      <dgm:spPr/>
    </dgm:pt>
    <dgm:pt modelId="{7AC4E88C-8D23-4615-A5D8-A596F7199D6C}" type="pres">
      <dgm:prSet presAssocID="{D1A01F72-879E-42E3-9884-CC9BD01FD23F}" presName="arrowAndChildren" presStyleCnt="0"/>
      <dgm:spPr/>
    </dgm:pt>
    <dgm:pt modelId="{8BADADBA-731E-41AE-A46E-020CB8087129}" type="pres">
      <dgm:prSet presAssocID="{D1A01F72-879E-42E3-9884-CC9BD01FD23F}" presName="parentTextArrow" presStyleLbl="node1" presStyleIdx="1" presStyleCnt="3"/>
      <dgm:spPr/>
    </dgm:pt>
    <dgm:pt modelId="{2E8DD312-EFD2-42AB-AAB2-5490D04CA5F2}" type="pres">
      <dgm:prSet presAssocID="{50BA30B5-B1EF-4B1D-87C3-9F3042D78052}" presName="sp" presStyleCnt="0"/>
      <dgm:spPr/>
    </dgm:pt>
    <dgm:pt modelId="{019D8102-5A4A-4395-A437-004A1227E87E}" type="pres">
      <dgm:prSet presAssocID="{4804AD28-FC06-4214-A578-56CB7990F745}" presName="arrowAndChildren" presStyleCnt="0"/>
      <dgm:spPr/>
    </dgm:pt>
    <dgm:pt modelId="{F9BF1C97-8B8A-4563-A908-A341F5EA5358}" type="pres">
      <dgm:prSet presAssocID="{4804AD28-FC06-4214-A578-56CB7990F745}" presName="parentTextArrow" presStyleLbl="node1" presStyleIdx="2" presStyleCnt="3"/>
      <dgm:spPr/>
    </dgm:pt>
  </dgm:ptLst>
  <dgm:cxnLst>
    <dgm:cxn modelId="{50B32F3C-4EE7-47FC-8D0A-533B4C97F2BA}" type="presOf" srcId="{E14E8F4C-5B16-4A25-98D6-BE678F761EE9}" destId="{67DD8CA6-DB3F-414C-9AD5-CB5B677B5912}" srcOrd="0" destOrd="0" presId="urn:microsoft.com/office/officeart/2005/8/layout/process4"/>
    <dgm:cxn modelId="{C62B9760-422E-454C-B1D4-2E151FCA3ECC}" type="presOf" srcId="{D1A01F72-879E-42E3-9884-CC9BD01FD23F}" destId="{8BADADBA-731E-41AE-A46E-020CB8087129}" srcOrd="0" destOrd="0" presId="urn:microsoft.com/office/officeart/2005/8/layout/process4"/>
    <dgm:cxn modelId="{EA6F186E-EECE-4392-ABBC-94F38316502C}" srcId="{E14E8F4C-5B16-4A25-98D6-BE678F761EE9}" destId="{33E56013-AA1C-4C61-A5A4-5B08AB345754}" srcOrd="2" destOrd="0" parTransId="{81C40499-7E99-4CFA-8583-3B830A07C8CD}" sibTransId="{A2591CB4-199F-41A6-B491-420DB82D4D9F}"/>
    <dgm:cxn modelId="{40143E53-35BE-4254-AA4B-86A5D8ADC1D0}" srcId="{E14E8F4C-5B16-4A25-98D6-BE678F761EE9}" destId="{D1A01F72-879E-42E3-9884-CC9BD01FD23F}" srcOrd="1" destOrd="0" parTransId="{F1594615-1EA4-4224-BC2A-CB46BC43832E}" sibTransId="{AA11D4D2-9F9E-4A7E-BDD2-AB664EA4EA9E}"/>
    <dgm:cxn modelId="{CBE2107C-6782-47CC-80EC-B3FDEA6F63E0}" type="presOf" srcId="{33E56013-AA1C-4C61-A5A4-5B08AB345754}" destId="{6CE3CEF6-0BEA-4F8D-9B18-228A080B0EDE}" srcOrd="0" destOrd="0" presId="urn:microsoft.com/office/officeart/2005/8/layout/process4"/>
    <dgm:cxn modelId="{18825389-CAE3-4EEF-BC63-40E5C4766EA4}" srcId="{E14E8F4C-5B16-4A25-98D6-BE678F761EE9}" destId="{4804AD28-FC06-4214-A578-56CB7990F745}" srcOrd="0" destOrd="0" parTransId="{9E552C8A-3B8F-46AC-97ED-1B40F7069BAC}" sibTransId="{50BA30B5-B1EF-4B1D-87C3-9F3042D78052}"/>
    <dgm:cxn modelId="{A95E808E-2AD8-46F6-9594-7079AD6B7924}" type="presOf" srcId="{4804AD28-FC06-4214-A578-56CB7990F745}" destId="{F9BF1C97-8B8A-4563-A908-A341F5EA5358}" srcOrd="0" destOrd="0" presId="urn:microsoft.com/office/officeart/2005/8/layout/process4"/>
    <dgm:cxn modelId="{61EC3935-4BA8-4793-80D6-1C8DB083C9B5}" type="presParOf" srcId="{67DD8CA6-DB3F-414C-9AD5-CB5B677B5912}" destId="{7CBE1540-AFF0-4E35-85BB-E45E1A2A5EAF}" srcOrd="0" destOrd="0" presId="urn:microsoft.com/office/officeart/2005/8/layout/process4"/>
    <dgm:cxn modelId="{D0749BF5-8301-43EF-B8F2-6C86CA082BF9}" type="presParOf" srcId="{7CBE1540-AFF0-4E35-85BB-E45E1A2A5EAF}" destId="{6CE3CEF6-0BEA-4F8D-9B18-228A080B0EDE}" srcOrd="0" destOrd="0" presId="urn:microsoft.com/office/officeart/2005/8/layout/process4"/>
    <dgm:cxn modelId="{3FE16D76-4A16-491A-82B6-B548F6335C49}" type="presParOf" srcId="{67DD8CA6-DB3F-414C-9AD5-CB5B677B5912}" destId="{E517F964-3BC6-4FEB-B24C-BBA5129D2CB2}" srcOrd="1" destOrd="0" presId="urn:microsoft.com/office/officeart/2005/8/layout/process4"/>
    <dgm:cxn modelId="{B2255B7C-990B-4687-8A19-0619FA13AB64}" type="presParOf" srcId="{67DD8CA6-DB3F-414C-9AD5-CB5B677B5912}" destId="{7AC4E88C-8D23-4615-A5D8-A596F7199D6C}" srcOrd="2" destOrd="0" presId="urn:microsoft.com/office/officeart/2005/8/layout/process4"/>
    <dgm:cxn modelId="{5AF04AC5-F1C5-4D48-8346-53BC8F918A42}" type="presParOf" srcId="{7AC4E88C-8D23-4615-A5D8-A596F7199D6C}" destId="{8BADADBA-731E-41AE-A46E-020CB8087129}" srcOrd="0" destOrd="0" presId="urn:microsoft.com/office/officeart/2005/8/layout/process4"/>
    <dgm:cxn modelId="{5FE6CDB5-760B-40AB-8B4E-E240EAAC15D4}" type="presParOf" srcId="{67DD8CA6-DB3F-414C-9AD5-CB5B677B5912}" destId="{2E8DD312-EFD2-42AB-AAB2-5490D04CA5F2}" srcOrd="3" destOrd="0" presId="urn:microsoft.com/office/officeart/2005/8/layout/process4"/>
    <dgm:cxn modelId="{4B34B40E-012D-44B3-844C-BB7DB08E1B80}" type="presParOf" srcId="{67DD8CA6-DB3F-414C-9AD5-CB5B677B5912}" destId="{019D8102-5A4A-4395-A437-004A1227E87E}" srcOrd="4" destOrd="0" presId="urn:microsoft.com/office/officeart/2005/8/layout/process4"/>
    <dgm:cxn modelId="{BF5BA7B7-D47E-4190-9966-63228F72A782}" type="presParOf" srcId="{019D8102-5A4A-4395-A437-004A1227E87E}" destId="{F9BF1C97-8B8A-4563-A908-A341F5EA5358}" srcOrd="0" destOrd="0" presId="urn:microsoft.com/office/officeart/2005/8/layout/process4"/>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176852B-4199-459C-AD7B-A6CF1782B126}" type="doc">
      <dgm:prSet loTypeId="urn:microsoft.com/office/officeart/2005/8/layout/vList2" loCatId="list" qsTypeId="urn:microsoft.com/office/officeart/2005/8/quickstyle/simple2" qsCatId="simple" csTypeId="urn:microsoft.com/office/officeart/2005/8/colors/colorful5" csCatId="colorful" phldr="1"/>
      <dgm:spPr/>
      <dgm:t>
        <a:bodyPr/>
        <a:lstStyle/>
        <a:p>
          <a:endParaRPr lang="en-US"/>
        </a:p>
      </dgm:t>
    </dgm:pt>
    <dgm:pt modelId="{68CE2B35-AE3D-4FC2-8428-E48A847F1F64}">
      <dgm:prSet/>
      <dgm:spPr/>
      <dgm:t>
        <a:bodyPr/>
        <a:lstStyle/>
        <a:p>
          <a:r>
            <a:rPr lang="nl-NL" b="0" i="0" baseline="0" dirty="0"/>
            <a:t>Elke vlak dui aan gevorderd die leer, vaardighede en verantwoordelikheid is.</a:t>
          </a:r>
          <a:endParaRPr lang="en-US" dirty="0"/>
        </a:p>
      </dgm:t>
    </dgm:pt>
    <dgm:pt modelId="{825A7630-8E6E-4CB6-9B46-048A1DE143C8}" type="parTrans" cxnId="{6CAFF94F-FB64-4F82-8E76-77E9FF4F32BE}">
      <dgm:prSet/>
      <dgm:spPr/>
      <dgm:t>
        <a:bodyPr/>
        <a:lstStyle/>
        <a:p>
          <a:endParaRPr lang="en-US"/>
        </a:p>
      </dgm:t>
    </dgm:pt>
    <dgm:pt modelId="{221918AA-2C45-4D37-9C1D-8EAE3CB05C5B}" type="sibTrans" cxnId="{6CAFF94F-FB64-4F82-8E76-77E9FF4F32BE}">
      <dgm:prSet/>
      <dgm:spPr/>
      <dgm:t>
        <a:bodyPr/>
        <a:lstStyle/>
        <a:p>
          <a:endParaRPr lang="en-US"/>
        </a:p>
      </dgm:t>
    </dgm:pt>
    <dgm:pt modelId="{DAF4F895-3A97-46B5-B37D-124F2437423C}">
      <dgm:prSet/>
      <dgm:spPr/>
      <dgm:t>
        <a:bodyPr/>
        <a:lstStyle/>
        <a:p>
          <a:r>
            <a:rPr lang="nl-NL" b="0" i="0" baseline="0" dirty="0"/>
            <a:t>Die NKR help leerders, instellings en werkgewers om te verstaan hoe kwalifikasies met mekaar verband hou en verseker konsekwentheid regoor die onderwysstelsel.</a:t>
          </a:r>
          <a:endParaRPr lang="en-US" dirty="0"/>
        </a:p>
      </dgm:t>
    </dgm:pt>
    <dgm:pt modelId="{F79AF599-F72C-4429-B150-706CBA112897}" type="parTrans" cxnId="{C7949508-D337-4469-B11D-F5C0DA13F7DE}">
      <dgm:prSet/>
      <dgm:spPr/>
      <dgm:t>
        <a:bodyPr/>
        <a:lstStyle/>
        <a:p>
          <a:endParaRPr lang="en-US"/>
        </a:p>
      </dgm:t>
    </dgm:pt>
    <dgm:pt modelId="{92D67458-9D56-4A97-87C3-307B07E352AB}" type="sibTrans" cxnId="{C7949508-D337-4469-B11D-F5C0DA13F7DE}">
      <dgm:prSet/>
      <dgm:spPr/>
      <dgm:t>
        <a:bodyPr/>
        <a:lstStyle/>
        <a:p>
          <a:endParaRPr lang="en-US"/>
        </a:p>
      </dgm:t>
    </dgm:pt>
    <dgm:pt modelId="{D9F39285-0795-4853-A473-0B91BC0B23A2}" type="pres">
      <dgm:prSet presAssocID="{C176852B-4199-459C-AD7B-A6CF1782B126}" presName="linear" presStyleCnt="0">
        <dgm:presLayoutVars>
          <dgm:animLvl val="lvl"/>
          <dgm:resizeHandles val="exact"/>
        </dgm:presLayoutVars>
      </dgm:prSet>
      <dgm:spPr/>
    </dgm:pt>
    <dgm:pt modelId="{5B33BC8E-9EE6-4570-8903-7977C30E1DE9}" type="pres">
      <dgm:prSet presAssocID="{68CE2B35-AE3D-4FC2-8428-E48A847F1F64}" presName="parentText" presStyleLbl="node1" presStyleIdx="0" presStyleCnt="2">
        <dgm:presLayoutVars>
          <dgm:chMax val="0"/>
          <dgm:bulletEnabled val="1"/>
        </dgm:presLayoutVars>
      </dgm:prSet>
      <dgm:spPr/>
    </dgm:pt>
    <dgm:pt modelId="{ABE0589A-763C-4631-826B-496600A9AE29}" type="pres">
      <dgm:prSet presAssocID="{221918AA-2C45-4D37-9C1D-8EAE3CB05C5B}" presName="spacer" presStyleCnt="0"/>
      <dgm:spPr/>
    </dgm:pt>
    <dgm:pt modelId="{7964C316-5374-4E01-903D-C8F9D37F0C7B}" type="pres">
      <dgm:prSet presAssocID="{DAF4F895-3A97-46B5-B37D-124F2437423C}" presName="parentText" presStyleLbl="node1" presStyleIdx="1" presStyleCnt="2">
        <dgm:presLayoutVars>
          <dgm:chMax val="0"/>
          <dgm:bulletEnabled val="1"/>
        </dgm:presLayoutVars>
      </dgm:prSet>
      <dgm:spPr/>
    </dgm:pt>
  </dgm:ptLst>
  <dgm:cxnLst>
    <dgm:cxn modelId="{C7949508-D337-4469-B11D-F5C0DA13F7DE}" srcId="{C176852B-4199-459C-AD7B-A6CF1782B126}" destId="{DAF4F895-3A97-46B5-B37D-124F2437423C}" srcOrd="1" destOrd="0" parTransId="{F79AF599-F72C-4429-B150-706CBA112897}" sibTransId="{92D67458-9D56-4A97-87C3-307B07E352AB}"/>
    <dgm:cxn modelId="{7D1D971D-F507-442B-A1FB-C3808DD18089}" type="presOf" srcId="{68CE2B35-AE3D-4FC2-8428-E48A847F1F64}" destId="{5B33BC8E-9EE6-4570-8903-7977C30E1DE9}" srcOrd="0" destOrd="0" presId="urn:microsoft.com/office/officeart/2005/8/layout/vList2"/>
    <dgm:cxn modelId="{C070C540-98FA-455A-8E10-5D5F53E617B0}" type="presOf" srcId="{C176852B-4199-459C-AD7B-A6CF1782B126}" destId="{D9F39285-0795-4853-A473-0B91BC0B23A2}" srcOrd="0" destOrd="0" presId="urn:microsoft.com/office/officeart/2005/8/layout/vList2"/>
    <dgm:cxn modelId="{6CAFF94F-FB64-4F82-8E76-77E9FF4F32BE}" srcId="{C176852B-4199-459C-AD7B-A6CF1782B126}" destId="{68CE2B35-AE3D-4FC2-8428-E48A847F1F64}" srcOrd="0" destOrd="0" parTransId="{825A7630-8E6E-4CB6-9B46-048A1DE143C8}" sibTransId="{221918AA-2C45-4D37-9C1D-8EAE3CB05C5B}"/>
    <dgm:cxn modelId="{557DFCAE-B10B-47F1-9705-0D0D089C35D1}" type="presOf" srcId="{DAF4F895-3A97-46B5-B37D-124F2437423C}" destId="{7964C316-5374-4E01-903D-C8F9D37F0C7B}" srcOrd="0" destOrd="0" presId="urn:microsoft.com/office/officeart/2005/8/layout/vList2"/>
    <dgm:cxn modelId="{C42FCD70-DDE8-4161-895E-274FDE2966C4}" type="presParOf" srcId="{D9F39285-0795-4853-A473-0B91BC0B23A2}" destId="{5B33BC8E-9EE6-4570-8903-7977C30E1DE9}" srcOrd="0" destOrd="0" presId="urn:microsoft.com/office/officeart/2005/8/layout/vList2"/>
    <dgm:cxn modelId="{4668BADC-7FAD-4BE3-BC23-97693D58BCBC}" type="presParOf" srcId="{D9F39285-0795-4853-A473-0B91BC0B23A2}" destId="{ABE0589A-763C-4631-826B-496600A9AE29}" srcOrd="1" destOrd="0" presId="urn:microsoft.com/office/officeart/2005/8/layout/vList2"/>
    <dgm:cxn modelId="{8B95B3DD-279A-4048-88BC-2DEB65F6662C}" type="presParOf" srcId="{D9F39285-0795-4853-A473-0B91BC0B23A2}" destId="{7964C316-5374-4E01-903D-C8F9D37F0C7B}" srcOrd="2"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52A7950-19E5-4AF4-A72A-43490C5C524B}"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en-US"/>
        </a:p>
      </dgm:t>
    </dgm:pt>
    <dgm:pt modelId="{3A71796A-1718-4354-827E-086716C1A6AE}">
      <dgm:prSet/>
      <dgm:spPr/>
      <dgm:t>
        <a:bodyPr/>
        <a:lstStyle/>
        <a:p>
          <a:r>
            <a:rPr lang="en-US" dirty="0"/>
            <a:t>Dek grade R–9.</a:t>
          </a:r>
        </a:p>
      </dgm:t>
    </dgm:pt>
    <dgm:pt modelId="{C1591E57-2002-4A57-9FFF-16BCC3C78274}" type="parTrans" cxnId="{320F08F6-11CD-447B-9441-D0AD94471FB6}">
      <dgm:prSet/>
      <dgm:spPr/>
      <dgm:t>
        <a:bodyPr/>
        <a:lstStyle/>
        <a:p>
          <a:endParaRPr lang="en-US"/>
        </a:p>
      </dgm:t>
    </dgm:pt>
    <dgm:pt modelId="{C88100DC-4E26-47EF-93A8-A086764D6BE1}" type="sibTrans" cxnId="{320F08F6-11CD-447B-9441-D0AD94471FB6}">
      <dgm:prSet/>
      <dgm:spPr/>
      <dgm:t>
        <a:bodyPr/>
        <a:lstStyle/>
        <a:p>
          <a:endParaRPr lang="en-US"/>
        </a:p>
      </dgm:t>
    </dgm:pt>
    <dgm:pt modelId="{A92DEF7E-0E99-4756-AFB2-B92C15E7DCA0}">
      <dgm:prSet/>
      <dgm:spPr/>
      <dgm:t>
        <a:bodyPr/>
        <a:lstStyle/>
        <a:p>
          <a:r>
            <a:rPr lang="nl-NL" dirty="0"/>
            <a:t>Bou basiese vaardighede in lees, skryf, wiskunde, wetenskappe en lewensvaardighede.</a:t>
          </a:r>
          <a:endParaRPr lang="en-US" dirty="0"/>
        </a:p>
      </dgm:t>
    </dgm:pt>
    <dgm:pt modelId="{CFFF75D4-2AA5-40C0-9CA9-833D0A6B8AEF}" type="parTrans" cxnId="{8C0710D1-2913-45A4-A8A3-F7CF47A78E2D}">
      <dgm:prSet/>
      <dgm:spPr/>
      <dgm:t>
        <a:bodyPr/>
        <a:lstStyle/>
        <a:p>
          <a:endParaRPr lang="en-US"/>
        </a:p>
      </dgm:t>
    </dgm:pt>
    <dgm:pt modelId="{E83C0CC8-B11A-467C-B442-F66A5146EE97}" type="sibTrans" cxnId="{8C0710D1-2913-45A4-A8A3-F7CF47A78E2D}">
      <dgm:prSet/>
      <dgm:spPr/>
      <dgm:t>
        <a:bodyPr/>
        <a:lstStyle/>
        <a:p>
          <a:endParaRPr lang="en-US"/>
        </a:p>
      </dgm:t>
    </dgm:pt>
    <dgm:pt modelId="{6788A1AB-DEC3-4DFA-9A14-DE08A1AF384E}">
      <dgm:prSet/>
      <dgm:spPr/>
      <dgm:t>
        <a:bodyPr/>
        <a:lstStyle/>
        <a:p>
          <a:r>
            <a:rPr lang="nl-NL" dirty="0"/>
            <a:t>Berei leerders voor vir vakkeuses in graad 10.</a:t>
          </a:r>
          <a:endParaRPr lang="en-US" dirty="0"/>
        </a:p>
      </dgm:t>
    </dgm:pt>
    <dgm:pt modelId="{08DEC8B5-9323-4438-8775-A37A18BEE6AB}" type="parTrans" cxnId="{1288FA8C-5FE2-42B0-AE88-3FA18A1DFB29}">
      <dgm:prSet/>
      <dgm:spPr/>
      <dgm:t>
        <a:bodyPr/>
        <a:lstStyle/>
        <a:p>
          <a:endParaRPr lang="en-US"/>
        </a:p>
      </dgm:t>
    </dgm:pt>
    <dgm:pt modelId="{C0CCC56F-F6E0-4A2D-A2DA-CB28CAD92D19}" type="sibTrans" cxnId="{1288FA8C-5FE2-42B0-AE88-3FA18A1DFB29}">
      <dgm:prSet/>
      <dgm:spPr/>
      <dgm:t>
        <a:bodyPr/>
        <a:lstStyle/>
        <a:p>
          <a:endParaRPr lang="en-US"/>
        </a:p>
      </dgm:t>
    </dgm:pt>
    <dgm:pt modelId="{BE36C730-63ED-4221-9C2D-64DFE64810F9}" type="pres">
      <dgm:prSet presAssocID="{C52A7950-19E5-4AF4-A72A-43490C5C524B}" presName="linear" presStyleCnt="0">
        <dgm:presLayoutVars>
          <dgm:animLvl val="lvl"/>
          <dgm:resizeHandles val="exact"/>
        </dgm:presLayoutVars>
      </dgm:prSet>
      <dgm:spPr/>
    </dgm:pt>
    <dgm:pt modelId="{35BC9D34-ACA3-4F7B-B032-717E7C78D51A}" type="pres">
      <dgm:prSet presAssocID="{3A71796A-1718-4354-827E-086716C1A6AE}" presName="parentText" presStyleLbl="node1" presStyleIdx="0" presStyleCnt="3">
        <dgm:presLayoutVars>
          <dgm:chMax val="0"/>
          <dgm:bulletEnabled val="1"/>
        </dgm:presLayoutVars>
      </dgm:prSet>
      <dgm:spPr/>
    </dgm:pt>
    <dgm:pt modelId="{5BDF7840-C1FD-4F06-87B5-BA9E3204C4DA}" type="pres">
      <dgm:prSet presAssocID="{C88100DC-4E26-47EF-93A8-A086764D6BE1}" presName="spacer" presStyleCnt="0"/>
      <dgm:spPr/>
    </dgm:pt>
    <dgm:pt modelId="{C9E5D3A6-6E22-426A-89B4-6B3140A1C6C6}" type="pres">
      <dgm:prSet presAssocID="{A92DEF7E-0E99-4756-AFB2-B92C15E7DCA0}" presName="parentText" presStyleLbl="node1" presStyleIdx="1" presStyleCnt="3">
        <dgm:presLayoutVars>
          <dgm:chMax val="0"/>
          <dgm:bulletEnabled val="1"/>
        </dgm:presLayoutVars>
      </dgm:prSet>
      <dgm:spPr/>
    </dgm:pt>
    <dgm:pt modelId="{E4DB19AB-7127-4984-9CBE-381EFC67614C}" type="pres">
      <dgm:prSet presAssocID="{E83C0CC8-B11A-467C-B442-F66A5146EE97}" presName="spacer" presStyleCnt="0"/>
      <dgm:spPr/>
    </dgm:pt>
    <dgm:pt modelId="{33443DCF-C4FB-498F-B6D4-68DAF897D419}" type="pres">
      <dgm:prSet presAssocID="{6788A1AB-DEC3-4DFA-9A14-DE08A1AF384E}" presName="parentText" presStyleLbl="node1" presStyleIdx="2" presStyleCnt="3">
        <dgm:presLayoutVars>
          <dgm:chMax val="0"/>
          <dgm:bulletEnabled val="1"/>
        </dgm:presLayoutVars>
      </dgm:prSet>
      <dgm:spPr/>
    </dgm:pt>
  </dgm:ptLst>
  <dgm:cxnLst>
    <dgm:cxn modelId="{C734D24F-43A1-44C7-A4A7-96DCD87445C8}" type="presOf" srcId="{6788A1AB-DEC3-4DFA-9A14-DE08A1AF384E}" destId="{33443DCF-C4FB-498F-B6D4-68DAF897D419}" srcOrd="0" destOrd="0" presId="urn:microsoft.com/office/officeart/2005/8/layout/vList2"/>
    <dgm:cxn modelId="{3A804D52-FE02-40DC-99F0-3B5250193F57}" type="presOf" srcId="{C52A7950-19E5-4AF4-A72A-43490C5C524B}" destId="{BE36C730-63ED-4221-9C2D-64DFE64810F9}" srcOrd="0" destOrd="0" presId="urn:microsoft.com/office/officeart/2005/8/layout/vList2"/>
    <dgm:cxn modelId="{1288FA8C-5FE2-42B0-AE88-3FA18A1DFB29}" srcId="{C52A7950-19E5-4AF4-A72A-43490C5C524B}" destId="{6788A1AB-DEC3-4DFA-9A14-DE08A1AF384E}" srcOrd="2" destOrd="0" parTransId="{08DEC8B5-9323-4438-8775-A37A18BEE6AB}" sibTransId="{C0CCC56F-F6E0-4A2D-A2DA-CB28CAD92D19}"/>
    <dgm:cxn modelId="{87163894-C8ED-4273-B4E9-DFDD079FF54A}" type="presOf" srcId="{A92DEF7E-0E99-4756-AFB2-B92C15E7DCA0}" destId="{C9E5D3A6-6E22-426A-89B4-6B3140A1C6C6}" srcOrd="0" destOrd="0" presId="urn:microsoft.com/office/officeart/2005/8/layout/vList2"/>
    <dgm:cxn modelId="{BAFE2ACF-5531-48F7-A743-186D56571440}" type="presOf" srcId="{3A71796A-1718-4354-827E-086716C1A6AE}" destId="{35BC9D34-ACA3-4F7B-B032-717E7C78D51A}" srcOrd="0" destOrd="0" presId="urn:microsoft.com/office/officeart/2005/8/layout/vList2"/>
    <dgm:cxn modelId="{8C0710D1-2913-45A4-A8A3-F7CF47A78E2D}" srcId="{C52A7950-19E5-4AF4-A72A-43490C5C524B}" destId="{A92DEF7E-0E99-4756-AFB2-B92C15E7DCA0}" srcOrd="1" destOrd="0" parTransId="{CFFF75D4-2AA5-40C0-9CA9-833D0A6B8AEF}" sibTransId="{E83C0CC8-B11A-467C-B442-F66A5146EE97}"/>
    <dgm:cxn modelId="{320F08F6-11CD-447B-9441-D0AD94471FB6}" srcId="{C52A7950-19E5-4AF4-A72A-43490C5C524B}" destId="{3A71796A-1718-4354-827E-086716C1A6AE}" srcOrd="0" destOrd="0" parTransId="{C1591E57-2002-4A57-9FFF-16BCC3C78274}" sibTransId="{C88100DC-4E26-47EF-93A8-A086764D6BE1}"/>
    <dgm:cxn modelId="{B2C6D171-9BB5-4C05-9DCD-505A694656C2}" type="presParOf" srcId="{BE36C730-63ED-4221-9C2D-64DFE64810F9}" destId="{35BC9D34-ACA3-4F7B-B032-717E7C78D51A}" srcOrd="0" destOrd="0" presId="urn:microsoft.com/office/officeart/2005/8/layout/vList2"/>
    <dgm:cxn modelId="{C46DCD50-9729-4C00-9F81-DAB42B0EB39C}" type="presParOf" srcId="{BE36C730-63ED-4221-9C2D-64DFE64810F9}" destId="{5BDF7840-C1FD-4F06-87B5-BA9E3204C4DA}" srcOrd="1" destOrd="0" presId="urn:microsoft.com/office/officeart/2005/8/layout/vList2"/>
    <dgm:cxn modelId="{E03B9F10-DD7D-44F1-BCD1-585216A1E381}" type="presParOf" srcId="{BE36C730-63ED-4221-9C2D-64DFE64810F9}" destId="{C9E5D3A6-6E22-426A-89B4-6B3140A1C6C6}" srcOrd="2" destOrd="0" presId="urn:microsoft.com/office/officeart/2005/8/layout/vList2"/>
    <dgm:cxn modelId="{9CB69F54-DC56-4C5C-9344-5B5E641406BE}" type="presParOf" srcId="{BE36C730-63ED-4221-9C2D-64DFE64810F9}" destId="{E4DB19AB-7127-4984-9CBE-381EFC67614C}" srcOrd="3" destOrd="0" presId="urn:microsoft.com/office/officeart/2005/8/layout/vList2"/>
    <dgm:cxn modelId="{BC637FE7-1671-4E2D-B409-5069771AF5FE}" type="presParOf" srcId="{BE36C730-63ED-4221-9C2D-64DFE64810F9}" destId="{33443DCF-C4FB-498F-B6D4-68DAF897D419}" srcOrd="4"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D687000-E8B5-47D1-81E6-A9C5AE921A5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en-US"/>
        </a:p>
      </dgm:t>
    </dgm:pt>
    <dgm:pt modelId="{C42F735D-D317-4424-82D3-97BA51C4133F}">
      <dgm:prSet/>
      <dgm:spPr/>
      <dgm:t>
        <a:bodyPr/>
        <a:lstStyle/>
        <a:p>
          <a:r>
            <a:rPr lang="en-US"/>
            <a:t>Dek grade 10–12.</a:t>
          </a:r>
        </a:p>
      </dgm:t>
    </dgm:pt>
    <dgm:pt modelId="{5A980799-5623-4FC0-A3E0-B3FB9A37B239}" type="parTrans" cxnId="{7DB5B633-196B-4BF0-8BE1-A65E91F8CE45}">
      <dgm:prSet/>
      <dgm:spPr/>
      <dgm:t>
        <a:bodyPr/>
        <a:lstStyle/>
        <a:p>
          <a:endParaRPr lang="en-US"/>
        </a:p>
      </dgm:t>
    </dgm:pt>
    <dgm:pt modelId="{59312053-A95D-47B4-86A0-80320EF6FE35}" type="sibTrans" cxnId="{7DB5B633-196B-4BF0-8BE1-A65E91F8CE45}">
      <dgm:prSet/>
      <dgm:spPr/>
      <dgm:t>
        <a:bodyPr/>
        <a:lstStyle/>
        <a:p>
          <a:endParaRPr lang="en-US"/>
        </a:p>
      </dgm:t>
    </dgm:pt>
    <dgm:pt modelId="{E0222B22-8F5F-443D-A838-96A427F00F73}">
      <dgm:prSet/>
      <dgm:spPr/>
      <dgm:t>
        <a:bodyPr/>
        <a:lstStyle/>
        <a:p>
          <a:r>
            <a:rPr lang="nl-NL" dirty="0"/>
            <a:t>Leerders berei vir die NSS (matriek) of beroepsopsies (TBOO) voor.</a:t>
          </a:r>
          <a:endParaRPr lang="en-US" dirty="0"/>
        </a:p>
      </dgm:t>
    </dgm:pt>
    <dgm:pt modelId="{9D1E3C66-3F69-4FBF-93E7-2EBE5E4C8F9D}" type="parTrans" cxnId="{BC27618F-94DB-4D38-B7BB-D84F52CAB497}">
      <dgm:prSet/>
      <dgm:spPr/>
      <dgm:t>
        <a:bodyPr/>
        <a:lstStyle/>
        <a:p>
          <a:endParaRPr lang="en-US"/>
        </a:p>
      </dgm:t>
    </dgm:pt>
    <dgm:pt modelId="{68A45D5C-E027-4A64-86E1-7072C48C9A2F}" type="sibTrans" cxnId="{BC27618F-94DB-4D38-B7BB-D84F52CAB497}">
      <dgm:prSet/>
      <dgm:spPr/>
      <dgm:t>
        <a:bodyPr/>
        <a:lstStyle/>
        <a:p>
          <a:endParaRPr lang="en-US"/>
        </a:p>
      </dgm:t>
    </dgm:pt>
    <dgm:pt modelId="{3B24290F-D51C-484B-BD87-DA0B52F8D45A}">
      <dgm:prSet/>
      <dgm:spPr/>
      <dgm:t>
        <a:bodyPr/>
        <a:lstStyle/>
        <a:p>
          <a:r>
            <a:rPr lang="nl-NL"/>
            <a:t>Vakkeuses beïnvloed toekomstige studie- en loopbaankeuses.</a:t>
          </a:r>
          <a:endParaRPr lang="en-US" dirty="0"/>
        </a:p>
      </dgm:t>
    </dgm:pt>
    <dgm:pt modelId="{4933B5F9-BC78-47B4-A2D8-5DD981EEB868}" type="parTrans" cxnId="{C77A4057-D23B-4033-9A72-4D1404399E71}">
      <dgm:prSet/>
      <dgm:spPr/>
      <dgm:t>
        <a:bodyPr/>
        <a:lstStyle/>
        <a:p>
          <a:endParaRPr lang="en-US"/>
        </a:p>
      </dgm:t>
    </dgm:pt>
    <dgm:pt modelId="{EB5A2C83-69B4-435C-8BD5-F28406383D98}" type="sibTrans" cxnId="{C77A4057-D23B-4033-9A72-4D1404399E71}">
      <dgm:prSet/>
      <dgm:spPr/>
      <dgm:t>
        <a:bodyPr/>
        <a:lstStyle/>
        <a:p>
          <a:endParaRPr lang="en-US"/>
        </a:p>
      </dgm:t>
    </dgm:pt>
    <dgm:pt modelId="{B595C36E-E0E0-4C6F-932E-346106055F20}" type="pres">
      <dgm:prSet presAssocID="{5D687000-E8B5-47D1-81E6-A9C5AE921A51}" presName="linear" presStyleCnt="0">
        <dgm:presLayoutVars>
          <dgm:animLvl val="lvl"/>
          <dgm:resizeHandles val="exact"/>
        </dgm:presLayoutVars>
      </dgm:prSet>
      <dgm:spPr/>
    </dgm:pt>
    <dgm:pt modelId="{B7CF38ED-FDF4-4E4B-9224-82A156C155FB}" type="pres">
      <dgm:prSet presAssocID="{C42F735D-D317-4424-82D3-97BA51C4133F}" presName="parentText" presStyleLbl="node1" presStyleIdx="0" presStyleCnt="3">
        <dgm:presLayoutVars>
          <dgm:chMax val="0"/>
          <dgm:bulletEnabled val="1"/>
        </dgm:presLayoutVars>
      </dgm:prSet>
      <dgm:spPr/>
    </dgm:pt>
    <dgm:pt modelId="{557B290A-027B-418A-AEC8-DFDDBB910EC5}" type="pres">
      <dgm:prSet presAssocID="{59312053-A95D-47B4-86A0-80320EF6FE35}" presName="spacer" presStyleCnt="0"/>
      <dgm:spPr/>
    </dgm:pt>
    <dgm:pt modelId="{AE909760-4242-480A-AD67-CC9858BE8785}" type="pres">
      <dgm:prSet presAssocID="{E0222B22-8F5F-443D-A838-96A427F00F73}" presName="parentText" presStyleLbl="node1" presStyleIdx="1" presStyleCnt="3">
        <dgm:presLayoutVars>
          <dgm:chMax val="0"/>
          <dgm:bulletEnabled val="1"/>
        </dgm:presLayoutVars>
      </dgm:prSet>
      <dgm:spPr/>
    </dgm:pt>
    <dgm:pt modelId="{4E95556C-BF49-45C0-BA5D-59A55DEC4CB9}" type="pres">
      <dgm:prSet presAssocID="{68A45D5C-E027-4A64-86E1-7072C48C9A2F}" presName="spacer" presStyleCnt="0"/>
      <dgm:spPr/>
    </dgm:pt>
    <dgm:pt modelId="{54EA0300-AE2A-412F-9A62-F3089715DC6A}" type="pres">
      <dgm:prSet presAssocID="{3B24290F-D51C-484B-BD87-DA0B52F8D45A}" presName="parentText" presStyleLbl="node1" presStyleIdx="2" presStyleCnt="3">
        <dgm:presLayoutVars>
          <dgm:chMax val="0"/>
          <dgm:bulletEnabled val="1"/>
        </dgm:presLayoutVars>
      </dgm:prSet>
      <dgm:spPr/>
    </dgm:pt>
  </dgm:ptLst>
  <dgm:cxnLst>
    <dgm:cxn modelId="{C5211303-BB41-47B8-983B-E97A4B22C47B}" type="presOf" srcId="{C42F735D-D317-4424-82D3-97BA51C4133F}" destId="{B7CF38ED-FDF4-4E4B-9224-82A156C155FB}" srcOrd="0" destOrd="0" presId="urn:microsoft.com/office/officeart/2005/8/layout/vList2"/>
    <dgm:cxn modelId="{7DB5B633-196B-4BF0-8BE1-A65E91F8CE45}" srcId="{5D687000-E8B5-47D1-81E6-A9C5AE921A51}" destId="{C42F735D-D317-4424-82D3-97BA51C4133F}" srcOrd="0" destOrd="0" parTransId="{5A980799-5623-4FC0-A3E0-B3FB9A37B239}" sibTransId="{59312053-A95D-47B4-86A0-80320EF6FE35}"/>
    <dgm:cxn modelId="{861ABE68-0F5A-4FAE-8FA8-82891E573391}" type="presOf" srcId="{3B24290F-D51C-484B-BD87-DA0B52F8D45A}" destId="{54EA0300-AE2A-412F-9A62-F3089715DC6A}" srcOrd="0" destOrd="0" presId="urn:microsoft.com/office/officeart/2005/8/layout/vList2"/>
    <dgm:cxn modelId="{C77A4057-D23B-4033-9A72-4D1404399E71}" srcId="{5D687000-E8B5-47D1-81E6-A9C5AE921A51}" destId="{3B24290F-D51C-484B-BD87-DA0B52F8D45A}" srcOrd="2" destOrd="0" parTransId="{4933B5F9-BC78-47B4-A2D8-5DD981EEB868}" sibTransId="{EB5A2C83-69B4-435C-8BD5-F28406383D98}"/>
    <dgm:cxn modelId="{BC27618F-94DB-4D38-B7BB-D84F52CAB497}" srcId="{5D687000-E8B5-47D1-81E6-A9C5AE921A51}" destId="{E0222B22-8F5F-443D-A838-96A427F00F73}" srcOrd="1" destOrd="0" parTransId="{9D1E3C66-3F69-4FBF-93E7-2EBE5E4C8F9D}" sibTransId="{68A45D5C-E027-4A64-86E1-7072C48C9A2F}"/>
    <dgm:cxn modelId="{5E4B0ADB-1C30-4AD4-BF73-744A0494BE1B}" type="presOf" srcId="{E0222B22-8F5F-443D-A838-96A427F00F73}" destId="{AE909760-4242-480A-AD67-CC9858BE8785}" srcOrd="0" destOrd="0" presId="urn:microsoft.com/office/officeart/2005/8/layout/vList2"/>
    <dgm:cxn modelId="{B50EF6F8-68D3-4BDA-A675-43DACE966CBA}" type="presOf" srcId="{5D687000-E8B5-47D1-81E6-A9C5AE921A51}" destId="{B595C36E-E0E0-4C6F-932E-346106055F20}" srcOrd="0" destOrd="0" presId="urn:microsoft.com/office/officeart/2005/8/layout/vList2"/>
    <dgm:cxn modelId="{FC1DA083-B629-48AA-A249-F7E145C22CB1}" type="presParOf" srcId="{B595C36E-E0E0-4C6F-932E-346106055F20}" destId="{B7CF38ED-FDF4-4E4B-9224-82A156C155FB}" srcOrd="0" destOrd="0" presId="urn:microsoft.com/office/officeart/2005/8/layout/vList2"/>
    <dgm:cxn modelId="{DA99BCBD-FC3E-4B20-8EAB-7CB841F4C7C6}" type="presParOf" srcId="{B595C36E-E0E0-4C6F-932E-346106055F20}" destId="{557B290A-027B-418A-AEC8-DFDDBB910EC5}" srcOrd="1" destOrd="0" presId="urn:microsoft.com/office/officeart/2005/8/layout/vList2"/>
    <dgm:cxn modelId="{157477B6-C903-48E0-A9DE-12776076ECB8}" type="presParOf" srcId="{B595C36E-E0E0-4C6F-932E-346106055F20}" destId="{AE909760-4242-480A-AD67-CC9858BE8785}" srcOrd="2" destOrd="0" presId="urn:microsoft.com/office/officeart/2005/8/layout/vList2"/>
    <dgm:cxn modelId="{561EFD86-99E7-4449-9CB8-ED8E694D267E}" type="presParOf" srcId="{B595C36E-E0E0-4C6F-932E-346106055F20}" destId="{4E95556C-BF49-45C0-BA5D-59A55DEC4CB9}" srcOrd="3" destOrd="0" presId="urn:microsoft.com/office/officeart/2005/8/layout/vList2"/>
    <dgm:cxn modelId="{2B20E155-1357-4EC1-A283-9FB394E42BFE}" type="presParOf" srcId="{B595C36E-E0E0-4C6F-932E-346106055F20}" destId="{54EA0300-AE2A-412F-9A62-F3089715DC6A}" srcOrd="4"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4ED3B21-DFE3-4B70-AA6C-57F980FB4EE0}" type="doc">
      <dgm:prSet loTypeId="urn:microsoft.com/office/officeart/2005/8/layout/process4" loCatId="process" qsTypeId="urn:microsoft.com/office/officeart/2005/8/quickstyle/simple1" qsCatId="simple" csTypeId="urn:microsoft.com/office/officeart/2005/8/colors/colorful5" csCatId="colorful" phldr="1"/>
      <dgm:spPr/>
      <dgm:t>
        <a:bodyPr/>
        <a:lstStyle/>
        <a:p>
          <a:endParaRPr lang="en-US"/>
        </a:p>
      </dgm:t>
    </dgm:pt>
    <dgm:pt modelId="{C3438730-AD31-44D6-97C4-B8BEE24B8B90}">
      <dgm:prSet custT="1"/>
      <dgm:spPr/>
      <dgm:t>
        <a:bodyPr/>
        <a:lstStyle/>
        <a:p>
          <a:r>
            <a:rPr lang="nl-NL" sz="2000" b="0" i="0" baseline="0" dirty="0"/>
            <a:t>N</a:t>
          </a:r>
          <a:r>
            <a:rPr lang="nl-NL" sz="2000" b="0" i="0" baseline="0" dirty="0">
              <a:latin typeface="+mj-lt"/>
              <a:ea typeface="Calibri" panose="020F0502020204030204" pitchFamily="34" charset="0"/>
              <a:cs typeface="Calibri" panose="020F0502020204030204" pitchFamily="34" charset="0"/>
            </a:rPr>
            <a:t>á</a:t>
          </a:r>
          <a:r>
            <a:rPr lang="nl-NL" sz="2000" b="0" i="0" baseline="0" dirty="0"/>
            <a:t> voltooiing van Graad 12 en die verkryging van die NSS, kan leerders aansoek doen by:</a:t>
          </a:r>
          <a:endParaRPr lang="en-US" sz="2000" dirty="0"/>
        </a:p>
      </dgm:t>
    </dgm:pt>
    <dgm:pt modelId="{BA01DA49-E770-4A18-8D59-F7CB1A225E72}" type="parTrans" cxnId="{E1EA879F-D288-4B07-9670-3761139F0864}">
      <dgm:prSet/>
      <dgm:spPr/>
      <dgm:t>
        <a:bodyPr/>
        <a:lstStyle/>
        <a:p>
          <a:endParaRPr lang="en-US" sz="3600"/>
        </a:p>
      </dgm:t>
    </dgm:pt>
    <dgm:pt modelId="{2CC40C97-2D96-43ED-BF9B-A826EE4B7F2D}" type="sibTrans" cxnId="{E1EA879F-D288-4B07-9670-3761139F0864}">
      <dgm:prSet/>
      <dgm:spPr/>
      <dgm:t>
        <a:bodyPr/>
        <a:lstStyle/>
        <a:p>
          <a:endParaRPr lang="en-US" sz="2800"/>
        </a:p>
      </dgm:t>
    </dgm:pt>
    <dgm:pt modelId="{7218C828-3E2A-4C65-862E-CDBBBA690FD1}">
      <dgm:prSet custT="1"/>
      <dgm:spPr/>
      <dgm:t>
        <a:bodyPr/>
        <a:lstStyle/>
        <a:p>
          <a:r>
            <a:rPr lang="af-ZA" sz="1600" b="0" i="0" baseline="0"/>
            <a:t>Universiteite</a:t>
          </a:r>
          <a:endParaRPr lang="en-US" sz="1600"/>
        </a:p>
      </dgm:t>
    </dgm:pt>
    <dgm:pt modelId="{365EAA7C-ACBE-4276-AD65-B6EC8116CB15}" type="parTrans" cxnId="{C1A8B45E-4A12-4A79-B3E7-50556F32F4EA}">
      <dgm:prSet/>
      <dgm:spPr/>
      <dgm:t>
        <a:bodyPr/>
        <a:lstStyle/>
        <a:p>
          <a:endParaRPr lang="en-US" sz="3600"/>
        </a:p>
      </dgm:t>
    </dgm:pt>
    <dgm:pt modelId="{9B62DFBA-BD87-4042-97A6-61B99CCCBD79}" type="sibTrans" cxnId="{C1A8B45E-4A12-4A79-B3E7-50556F32F4EA}">
      <dgm:prSet/>
      <dgm:spPr/>
      <dgm:t>
        <a:bodyPr/>
        <a:lstStyle/>
        <a:p>
          <a:endParaRPr lang="en-US" sz="2800"/>
        </a:p>
      </dgm:t>
    </dgm:pt>
    <dgm:pt modelId="{4D189E31-7A2C-494D-8DE2-6170963F273D}">
      <dgm:prSet custT="1"/>
      <dgm:spPr/>
      <dgm:t>
        <a:bodyPr/>
        <a:lstStyle/>
        <a:p>
          <a:r>
            <a:rPr lang="af-ZA" sz="1600" b="0" i="0" baseline="0" dirty="0"/>
            <a:t>Universiteite van Tegnologie</a:t>
          </a:r>
          <a:endParaRPr lang="en-US" sz="1600" dirty="0"/>
        </a:p>
      </dgm:t>
    </dgm:pt>
    <dgm:pt modelId="{B40C6898-8BDE-4F64-973C-0893D33A0F57}" type="parTrans" cxnId="{CF57F707-B649-48FF-8E52-46C979E98D2C}">
      <dgm:prSet/>
      <dgm:spPr/>
      <dgm:t>
        <a:bodyPr/>
        <a:lstStyle/>
        <a:p>
          <a:endParaRPr lang="en-US" sz="3600"/>
        </a:p>
      </dgm:t>
    </dgm:pt>
    <dgm:pt modelId="{4ED087BF-8571-4126-B1EC-E80A50873B4C}" type="sibTrans" cxnId="{CF57F707-B649-48FF-8E52-46C979E98D2C}">
      <dgm:prSet/>
      <dgm:spPr/>
      <dgm:t>
        <a:bodyPr/>
        <a:lstStyle/>
        <a:p>
          <a:endParaRPr lang="en-US" sz="2800"/>
        </a:p>
      </dgm:t>
    </dgm:pt>
    <dgm:pt modelId="{CCCE6609-F29E-4F44-8D48-8F97185D0897}">
      <dgm:prSet custT="1"/>
      <dgm:spPr/>
      <dgm:t>
        <a:bodyPr/>
        <a:lstStyle/>
        <a:p>
          <a:r>
            <a:rPr lang="af-ZA" sz="1600" b="0" i="0" baseline="0" dirty="0" err="1"/>
            <a:t>TBOO</a:t>
          </a:r>
          <a:r>
            <a:rPr lang="af-ZA" sz="1600" b="0" i="0" baseline="0" dirty="0"/>
            <a:t>-kolleges</a:t>
          </a:r>
          <a:endParaRPr lang="en-US" sz="1600" dirty="0"/>
        </a:p>
      </dgm:t>
    </dgm:pt>
    <dgm:pt modelId="{EF36A69B-BA43-4502-B2B8-09CDA96014C5}" type="parTrans" cxnId="{7FA293AC-FDF0-4B67-9EE6-74F2CED189DB}">
      <dgm:prSet/>
      <dgm:spPr/>
      <dgm:t>
        <a:bodyPr/>
        <a:lstStyle/>
        <a:p>
          <a:endParaRPr lang="en-US" sz="3600"/>
        </a:p>
      </dgm:t>
    </dgm:pt>
    <dgm:pt modelId="{318665F2-B0B8-4B57-BEAD-DE9701226DD1}" type="sibTrans" cxnId="{7FA293AC-FDF0-4B67-9EE6-74F2CED189DB}">
      <dgm:prSet/>
      <dgm:spPr/>
      <dgm:t>
        <a:bodyPr/>
        <a:lstStyle/>
        <a:p>
          <a:endParaRPr lang="en-US" sz="2800"/>
        </a:p>
      </dgm:t>
    </dgm:pt>
    <dgm:pt modelId="{15810FC2-7F49-45A9-BA99-9E46096244ED}">
      <dgm:prSet custT="1"/>
      <dgm:spPr/>
      <dgm:t>
        <a:bodyPr/>
        <a:lstStyle/>
        <a:p>
          <a:r>
            <a:rPr lang="af-ZA" sz="1600" b="0" i="0" baseline="0"/>
            <a:t>Privaat kolleges en opleidingsinstellings</a:t>
          </a:r>
          <a:endParaRPr lang="en-US" sz="1600"/>
        </a:p>
      </dgm:t>
    </dgm:pt>
    <dgm:pt modelId="{087B0812-3CCB-43A3-9D1E-1A422CA63FC9}" type="parTrans" cxnId="{2C9B7D38-D060-4FD7-9215-BAD4ECAFD7D8}">
      <dgm:prSet/>
      <dgm:spPr/>
      <dgm:t>
        <a:bodyPr/>
        <a:lstStyle/>
        <a:p>
          <a:endParaRPr lang="en-US" sz="3600"/>
        </a:p>
      </dgm:t>
    </dgm:pt>
    <dgm:pt modelId="{FA41B454-0DD5-4F16-A7AB-F729D234FDA0}" type="sibTrans" cxnId="{2C9B7D38-D060-4FD7-9215-BAD4ECAFD7D8}">
      <dgm:prSet/>
      <dgm:spPr/>
      <dgm:t>
        <a:bodyPr/>
        <a:lstStyle/>
        <a:p>
          <a:endParaRPr lang="en-US" sz="2800"/>
        </a:p>
      </dgm:t>
    </dgm:pt>
    <dgm:pt modelId="{4ABCFC38-8C60-4E6E-8914-30C170DFA63A}">
      <dgm:prSet custT="1"/>
      <dgm:spPr/>
      <dgm:t>
        <a:bodyPr/>
        <a:lstStyle/>
        <a:p>
          <a:r>
            <a:rPr lang="nl-NL" sz="2400" b="0" i="0" baseline="0" dirty="0"/>
            <a:t>Hierdie instellings bied kwalifikasies aan </a:t>
          </a:r>
        </a:p>
        <a:p>
          <a:r>
            <a:rPr lang="af-ZA" sz="2400" dirty="0">
              <a:effectLst/>
              <a:latin typeface="+mj-lt"/>
              <a:ea typeface="Aptos" panose="020B0004020202020204" pitchFamily="34" charset="0"/>
              <a:cs typeface="Calibri" panose="020F0502020204030204" pitchFamily="34" charset="0"/>
            </a:rPr>
            <a:t>wat strek van NKR-vlak 5 tot NKR-vlak 10.</a:t>
          </a:r>
          <a:endParaRPr lang="en-US" sz="2400" dirty="0">
            <a:latin typeface="+mj-lt"/>
          </a:endParaRPr>
        </a:p>
      </dgm:t>
    </dgm:pt>
    <dgm:pt modelId="{1615B020-9071-47EB-8AAB-8348F69D19D1}" type="parTrans" cxnId="{BD897538-436A-4EB7-835E-7C57FE31E78B}">
      <dgm:prSet/>
      <dgm:spPr/>
      <dgm:t>
        <a:bodyPr/>
        <a:lstStyle/>
        <a:p>
          <a:endParaRPr lang="en-US" sz="3600"/>
        </a:p>
      </dgm:t>
    </dgm:pt>
    <dgm:pt modelId="{BEC1A8F7-9000-4ED2-A2B8-85620039A90F}" type="sibTrans" cxnId="{BD897538-436A-4EB7-835E-7C57FE31E78B}">
      <dgm:prSet/>
      <dgm:spPr/>
      <dgm:t>
        <a:bodyPr/>
        <a:lstStyle/>
        <a:p>
          <a:endParaRPr lang="en-US" sz="2800"/>
        </a:p>
      </dgm:t>
    </dgm:pt>
    <dgm:pt modelId="{9FE96634-D57B-4451-B883-09F2B56275B9}">
      <dgm:prSet custT="1"/>
      <dgm:spPr/>
      <dgm:t>
        <a:bodyPr/>
        <a:lstStyle/>
        <a:p>
          <a:r>
            <a:rPr lang="nl-NL" sz="2400" b="0" i="0" baseline="0" dirty="0"/>
            <a:t>Hoër Onderwys en Opleiding sluit in:</a:t>
          </a:r>
          <a:endParaRPr lang="en-US" sz="2400" dirty="0"/>
        </a:p>
      </dgm:t>
    </dgm:pt>
    <dgm:pt modelId="{5A075E4E-BA96-4A85-8CA2-C85C53E6D79A}" type="parTrans" cxnId="{D6EC5C8D-3A42-41BD-AD2D-F48996253ECB}">
      <dgm:prSet/>
      <dgm:spPr/>
      <dgm:t>
        <a:bodyPr/>
        <a:lstStyle/>
        <a:p>
          <a:endParaRPr lang="en-US" sz="3600"/>
        </a:p>
      </dgm:t>
    </dgm:pt>
    <dgm:pt modelId="{2AB1BC53-D0FE-4EEF-AD7F-6D0432151657}" type="sibTrans" cxnId="{D6EC5C8D-3A42-41BD-AD2D-F48996253ECB}">
      <dgm:prSet/>
      <dgm:spPr/>
      <dgm:t>
        <a:bodyPr/>
        <a:lstStyle/>
        <a:p>
          <a:endParaRPr lang="en-US" sz="2800"/>
        </a:p>
      </dgm:t>
    </dgm:pt>
    <dgm:pt modelId="{22BF0D9A-AD68-4F42-B9A6-DEC0E83BF152}">
      <dgm:prSet custT="1"/>
      <dgm:spPr/>
      <dgm:t>
        <a:bodyPr/>
        <a:lstStyle/>
        <a:p>
          <a:r>
            <a:rPr lang="nl-NL" sz="1600" b="1" i="0" baseline="0" dirty="0"/>
            <a:t>Voorgraadse kwalifikasies 
</a:t>
          </a:r>
          <a:r>
            <a:rPr lang="nl-NL" sz="1600" b="0" i="0" baseline="0" dirty="0"/>
            <a:t>(sertifikate, diplomas, grade)</a:t>
          </a:r>
          <a:endParaRPr lang="en-US" sz="1600" b="0" dirty="0"/>
        </a:p>
      </dgm:t>
    </dgm:pt>
    <dgm:pt modelId="{660861B7-BA29-49F8-827A-26B191AE26F1}" type="parTrans" cxnId="{E31055D8-72AF-4D9C-A3DE-BDD8695F867B}">
      <dgm:prSet/>
      <dgm:spPr/>
      <dgm:t>
        <a:bodyPr/>
        <a:lstStyle/>
        <a:p>
          <a:endParaRPr lang="en-US" sz="3600"/>
        </a:p>
      </dgm:t>
    </dgm:pt>
    <dgm:pt modelId="{DE8D3886-DFA0-4E2A-A7CC-4DFAAF16CEE6}" type="sibTrans" cxnId="{E31055D8-72AF-4D9C-A3DE-BDD8695F867B}">
      <dgm:prSet/>
      <dgm:spPr/>
      <dgm:t>
        <a:bodyPr/>
        <a:lstStyle/>
        <a:p>
          <a:endParaRPr lang="en-US" sz="2800"/>
        </a:p>
      </dgm:t>
    </dgm:pt>
    <dgm:pt modelId="{89270A2A-E2A9-463A-AA44-4C1AF642833D}">
      <dgm:prSet custT="1"/>
      <dgm:spPr/>
      <dgm:t>
        <a:bodyPr/>
        <a:lstStyle/>
        <a:p>
          <a:r>
            <a:rPr lang="nl-NL" sz="1600" b="1" i="0" baseline="0" dirty="0"/>
            <a:t>Nagraadse kwalifikasies 
</a:t>
          </a:r>
          <a:r>
            <a:rPr lang="nl-NL" sz="1600" b="0" i="0" baseline="0" dirty="0"/>
            <a:t>(honneurs-, meesters- en doktorsgrade)</a:t>
          </a:r>
          <a:endParaRPr lang="en-US" sz="1600" b="0" dirty="0"/>
        </a:p>
      </dgm:t>
    </dgm:pt>
    <dgm:pt modelId="{5F837755-510E-4DBF-B00C-7066EDD3812E}" type="parTrans" cxnId="{CD96D586-47EB-4FF3-9664-5D033F6F9F2D}">
      <dgm:prSet/>
      <dgm:spPr/>
      <dgm:t>
        <a:bodyPr/>
        <a:lstStyle/>
        <a:p>
          <a:endParaRPr lang="en-US" sz="3600"/>
        </a:p>
      </dgm:t>
    </dgm:pt>
    <dgm:pt modelId="{AF6B1901-8109-4E45-AD68-53D3D936D7FF}" type="sibTrans" cxnId="{CD96D586-47EB-4FF3-9664-5D033F6F9F2D}">
      <dgm:prSet/>
      <dgm:spPr/>
      <dgm:t>
        <a:bodyPr/>
        <a:lstStyle/>
        <a:p>
          <a:endParaRPr lang="en-US" sz="2800"/>
        </a:p>
      </dgm:t>
    </dgm:pt>
    <dgm:pt modelId="{B8EFE0EB-3F8D-4DF0-B9F8-A71B433552ED}" type="pres">
      <dgm:prSet presAssocID="{C4ED3B21-DFE3-4B70-AA6C-57F980FB4EE0}" presName="Name0" presStyleCnt="0">
        <dgm:presLayoutVars>
          <dgm:dir/>
          <dgm:animLvl val="lvl"/>
          <dgm:resizeHandles val="exact"/>
        </dgm:presLayoutVars>
      </dgm:prSet>
      <dgm:spPr/>
    </dgm:pt>
    <dgm:pt modelId="{BD2A74A5-81A4-4DD5-BDF0-E844BB4A3737}" type="pres">
      <dgm:prSet presAssocID="{9FE96634-D57B-4451-B883-09F2B56275B9}" presName="boxAndChildren" presStyleCnt="0"/>
      <dgm:spPr/>
    </dgm:pt>
    <dgm:pt modelId="{1D86BEF1-54E9-4D87-B49E-E27DC27A32A8}" type="pres">
      <dgm:prSet presAssocID="{9FE96634-D57B-4451-B883-09F2B56275B9}" presName="parentTextBox" presStyleLbl="node1" presStyleIdx="0" presStyleCnt="3"/>
      <dgm:spPr/>
    </dgm:pt>
    <dgm:pt modelId="{88A35B27-D982-4815-A831-5553786D0F15}" type="pres">
      <dgm:prSet presAssocID="{9FE96634-D57B-4451-B883-09F2B56275B9}" presName="entireBox" presStyleLbl="node1" presStyleIdx="0" presStyleCnt="3"/>
      <dgm:spPr/>
    </dgm:pt>
    <dgm:pt modelId="{148B4FDC-A73D-4D9C-AFA6-671043F1AABC}" type="pres">
      <dgm:prSet presAssocID="{9FE96634-D57B-4451-B883-09F2B56275B9}" presName="descendantBox" presStyleCnt="0"/>
      <dgm:spPr/>
    </dgm:pt>
    <dgm:pt modelId="{B2D21D62-7154-4994-807C-C3E2C7B4950E}" type="pres">
      <dgm:prSet presAssocID="{22BF0D9A-AD68-4F42-B9A6-DEC0E83BF152}" presName="childTextBox" presStyleLbl="fgAccFollowNode1" presStyleIdx="0" presStyleCnt="6">
        <dgm:presLayoutVars>
          <dgm:bulletEnabled val="1"/>
        </dgm:presLayoutVars>
      </dgm:prSet>
      <dgm:spPr/>
    </dgm:pt>
    <dgm:pt modelId="{96C17085-6C5D-475D-8A98-EC772CEB98E7}" type="pres">
      <dgm:prSet presAssocID="{89270A2A-E2A9-463A-AA44-4C1AF642833D}" presName="childTextBox" presStyleLbl="fgAccFollowNode1" presStyleIdx="1" presStyleCnt="6">
        <dgm:presLayoutVars>
          <dgm:bulletEnabled val="1"/>
        </dgm:presLayoutVars>
      </dgm:prSet>
      <dgm:spPr/>
    </dgm:pt>
    <dgm:pt modelId="{79EB4E90-E6A8-41BB-8DF2-BE92359FBE71}" type="pres">
      <dgm:prSet presAssocID="{BEC1A8F7-9000-4ED2-A2B8-85620039A90F}" presName="sp" presStyleCnt="0"/>
      <dgm:spPr/>
    </dgm:pt>
    <dgm:pt modelId="{E3F01497-733F-44C1-92A4-56EB2CE83586}" type="pres">
      <dgm:prSet presAssocID="{4ABCFC38-8C60-4E6E-8914-30C170DFA63A}" presName="arrowAndChildren" presStyleCnt="0"/>
      <dgm:spPr/>
    </dgm:pt>
    <dgm:pt modelId="{31D7DA5A-3369-4A14-8570-556B5AB5C395}" type="pres">
      <dgm:prSet presAssocID="{4ABCFC38-8C60-4E6E-8914-30C170DFA63A}" presName="parentTextArrow" presStyleLbl="node1" presStyleIdx="1" presStyleCnt="3" custLinFactNeighborX="-21967" custLinFactNeighborY="-1958"/>
      <dgm:spPr/>
    </dgm:pt>
    <dgm:pt modelId="{F6E72A8A-7D45-469F-9653-6D62BB5B1CA2}" type="pres">
      <dgm:prSet presAssocID="{2CC40C97-2D96-43ED-BF9B-A826EE4B7F2D}" presName="sp" presStyleCnt="0"/>
      <dgm:spPr/>
    </dgm:pt>
    <dgm:pt modelId="{7C998599-568D-4F6A-B0A5-26B4535DA60C}" type="pres">
      <dgm:prSet presAssocID="{C3438730-AD31-44D6-97C4-B8BEE24B8B90}" presName="arrowAndChildren" presStyleCnt="0"/>
      <dgm:spPr/>
    </dgm:pt>
    <dgm:pt modelId="{D1DDC377-998F-4964-A139-2914F768881F}" type="pres">
      <dgm:prSet presAssocID="{C3438730-AD31-44D6-97C4-B8BEE24B8B90}" presName="parentTextArrow" presStyleLbl="node1" presStyleIdx="1" presStyleCnt="3"/>
      <dgm:spPr/>
    </dgm:pt>
    <dgm:pt modelId="{5E74C30C-06E3-4F7D-BE28-0E6F7A107D96}" type="pres">
      <dgm:prSet presAssocID="{C3438730-AD31-44D6-97C4-B8BEE24B8B90}" presName="arrow" presStyleLbl="node1" presStyleIdx="2" presStyleCnt="3"/>
      <dgm:spPr/>
    </dgm:pt>
    <dgm:pt modelId="{8DC85302-A68F-40B3-82F9-AFF53A323934}" type="pres">
      <dgm:prSet presAssocID="{C3438730-AD31-44D6-97C4-B8BEE24B8B90}" presName="descendantArrow" presStyleCnt="0"/>
      <dgm:spPr/>
    </dgm:pt>
    <dgm:pt modelId="{DD1CEFAC-1E72-4CF8-BAE1-4C4B55571512}" type="pres">
      <dgm:prSet presAssocID="{7218C828-3E2A-4C65-862E-CDBBBA690FD1}" presName="childTextArrow" presStyleLbl="fgAccFollowNode1" presStyleIdx="2" presStyleCnt="6">
        <dgm:presLayoutVars>
          <dgm:bulletEnabled val="1"/>
        </dgm:presLayoutVars>
      </dgm:prSet>
      <dgm:spPr/>
    </dgm:pt>
    <dgm:pt modelId="{BE60712F-763D-4C0F-8DE8-FD1419668C01}" type="pres">
      <dgm:prSet presAssocID="{4D189E31-7A2C-494D-8DE2-6170963F273D}" presName="childTextArrow" presStyleLbl="fgAccFollowNode1" presStyleIdx="3" presStyleCnt="6">
        <dgm:presLayoutVars>
          <dgm:bulletEnabled val="1"/>
        </dgm:presLayoutVars>
      </dgm:prSet>
      <dgm:spPr/>
    </dgm:pt>
    <dgm:pt modelId="{B5476B41-CF7C-44C2-85A1-E222945E76E1}" type="pres">
      <dgm:prSet presAssocID="{CCCE6609-F29E-4F44-8D48-8F97185D0897}" presName="childTextArrow" presStyleLbl="fgAccFollowNode1" presStyleIdx="4" presStyleCnt="6">
        <dgm:presLayoutVars>
          <dgm:bulletEnabled val="1"/>
        </dgm:presLayoutVars>
      </dgm:prSet>
      <dgm:spPr/>
    </dgm:pt>
    <dgm:pt modelId="{05ED437F-7F1E-41CC-99C1-69E0C22CB188}" type="pres">
      <dgm:prSet presAssocID="{15810FC2-7F49-45A9-BA99-9E46096244ED}" presName="childTextArrow" presStyleLbl="fgAccFollowNode1" presStyleIdx="5" presStyleCnt="6">
        <dgm:presLayoutVars>
          <dgm:bulletEnabled val="1"/>
        </dgm:presLayoutVars>
      </dgm:prSet>
      <dgm:spPr/>
    </dgm:pt>
  </dgm:ptLst>
  <dgm:cxnLst>
    <dgm:cxn modelId="{CF57F707-B649-48FF-8E52-46C979E98D2C}" srcId="{C3438730-AD31-44D6-97C4-B8BEE24B8B90}" destId="{4D189E31-7A2C-494D-8DE2-6170963F273D}" srcOrd="1" destOrd="0" parTransId="{B40C6898-8BDE-4F64-973C-0893D33A0F57}" sibTransId="{4ED087BF-8571-4126-B1EC-E80A50873B4C}"/>
    <dgm:cxn modelId="{4294F129-6250-4115-9D07-FD272FB052F4}" type="presOf" srcId="{9FE96634-D57B-4451-B883-09F2B56275B9}" destId="{88A35B27-D982-4815-A831-5553786D0F15}" srcOrd="1" destOrd="0" presId="urn:microsoft.com/office/officeart/2005/8/layout/process4"/>
    <dgm:cxn modelId="{6B00DA37-36E4-412A-BDF9-28FED5EC3691}" type="presOf" srcId="{C4ED3B21-DFE3-4B70-AA6C-57F980FB4EE0}" destId="{B8EFE0EB-3F8D-4DF0-B9F8-A71B433552ED}" srcOrd="0" destOrd="0" presId="urn:microsoft.com/office/officeart/2005/8/layout/process4"/>
    <dgm:cxn modelId="{BD897538-436A-4EB7-835E-7C57FE31E78B}" srcId="{C4ED3B21-DFE3-4B70-AA6C-57F980FB4EE0}" destId="{4ABCFC38-8C60-4E6E-8914-30C170DFA63A}" srcOrd="1" destOrd="0" parTransId="{1615B020-9071-47EB-8AAB-8348F69D19D1}" sibTransId="{BEC1A8F7-9000-4ED2-A2B8-85620039A90F}"/>
    <dgm:cxn modelId="{2C9B7D38-D060-4FD7-9215-BAD4ECAFD7D8}" srcId="{C3438730-AD31-44D6-97C4-B8BEE24B8B90}" destId="{15810FC2-7F49-45A9-BA99-9E46096244ED}" srcOrd="3" destOrd="0" parTransId="{087B0812-3CCB-43A3-9D1E-1A422CA63FC9}" sibTransId="{FA41B454-0DD5-4F16-A7AB-F729D234FDA0}"/>
    <dgm:cxn modelId="{C1A8B45E-4A12-4A79-B3E7-50556F32F4EA}" srcId="{C3438730-AD31-44D6-97C4-B8BEE24B8B90}" destId="{7218C828-3E2A-4C65-862E-CDBBBA690FD1}" srcOrd="0" destOrd="0" parTransId="{365EAA7C-ACBE-4276-AD65-B6EC8116CB15}" sibTransId="{9B62DFBA-BD87-4042-97A6-61B99CCCBD79}"/>
    <dgm:cxn modelId="{3975AA44-8E43-4213-8142-115F1863ECF8}" type="presOf" srcId="{C3438730-AD31-44D6-97C4-B8BEE24B8B90}" destId="{5E74C30C-06E3-4F7D-BE28-0E6F7A107D96}" srcOrd="1" destOrd="0" presId="urn:microsoft.com/office/officeart/2005/8/layout/process4"/>
    <dgm:cxn modelId="{06C93875-DC1C-410A-B12C-D950E959F906}" type="presOf" srcId="{7218C828-3E2A-4C65-862E-CDBBBA690FD1}" destId="{DD1CEFAC-1E72-4CF8-BAE1-4C4B55571512}" srcOrd="0" destOrd="0" presId="urn:microsoft.com/office/officeart/2005/8/layout/process4"/>
    <dgm:cxn modelId="{BA323B56-54BA-45BD-B84E-7215BB8A8CF9}" type="presOf" srcId="{CCCE6609-F29E-4F44-8D48-8F97185D0897}" destId="{B5476B41-CF7C-44C2-85A1-E222945E76E1}" srcOrd="0" destOrd="0" presId="urn:microsoft.com/office/officeart/2005/8/layout/process4"/>
    <dgm:cxn modelId="{CD96D586-47EB-4FF3-9664-5D033F6F9F2D}" srcId="{9FE96634-D57B-4451-B883-09F2B56275B9}" destId="{89270A2A-E2A9-463A-AA44-4C1AF642833D}" srcOrd="1" destOrd="0" parTransId="{5F837755-510E-4DBF-B00C-7066EDD3812E}" sibTransId="{AF6B1901-8109-4E45-AD68-53D3D936D7FF}"/>
    <dgm:cxn modelId="{73F53889-5CE2-43EA-B103-F6BD4AF3A12B}" type="presOf" srcId="{89270A2A-E2A9-463A-AA44-4C1AF642833D}" destId="{96C17085-6C5D-475D-8A98-EC772CEB98E7}" srcOrd="0" destOrd="0" presId="urn:microsoft.com/office/officeart/2005/8/layout/process4"/>
    <dgm:cxn modelId="{D6EC5C8D-3A42-41BD-AD2D-F48996253ECB}" srcId="{C4ED3B21-DFE3-4B70-AA6C-57F980FB4EE0}" destId="{9FE96634-D57B-4451-B883-09F2B56275B9}" srcOrd="2" destOrd="0" parTransId="{5A075E4E-BA96-4A85-8CA2-C85C53E6D79A}" sibTransId="{2AB1BC53-D0FE-4EEF-AD7F-6D0432151657}"/>
    <dgm:cxn modelId="{E1EA879F-D288-4B07-9670-3761139F0864}" srcId="{C4ED3B21-DFE3-4B70-AA6C-57F980FB4EE0}" destId="{C3438730-AD31-44D6-97C4-B8BEE24B8B90}" srcOrd="0" destOrd="0" parTransId="{BA01DA49-E770-4A18-8D59-F7CB1A225E72}" sibTransId="{2CC40C97-2D96-43ED-BF9B-A826EE4B7F2D}"/>
    <dgm:cxn modelId="{6D94C9A9-019A-44BC-87B4-E2E446FD4F02}" type="presOf" srcId="{22BF0D9A-AD68-4F42-B9A6-DEC0E83BF152}" destId="{B2D21D62-7154-4994-807C-C3E2C7B4950E}" srcOrd="0" destOrd="0" presId="urn:microsoft.com/office/officeart/2005/8/layout/process4"/>
    <dgm:cxn modelId="{7FA293AC-FDF0-4B67-9EE6-74F2CED189DB}" srcId="{C3438730-AD31-44D6-97C4-B8BEE24B8B90}" destId="{CCCE6609-F29E-4F44-8D48-8F97185D0897}" srcOrd="2" destOrd="0" parTransId="{EF36A69B-BA43-4502-B2B8-09CDA96014C5}" sibTransId="{318665F2-B0B8-4B57-BEAD-DE9701226DD1}"/>
    <dgm:cxn modelId="{827549B1-53C7-4AB8-A6DB-7409ADAF9B4A}" type="presOf" srcId="{C3438730-AD31-44D6-97C4-B8BEE24B8B90}" destId="{D1DDC377-998F-4964-A139-2914F768881F}" srcOrd="0" destOrd="0" presId="urn:microsoft.com/office/officeart/2005/8/layout/process4"/>
    <dgm:cxn modelId="{9063D1CF-3CD0-4042-BCEB-618B5EFEF433}" type="presOf" srcId="{4ABCFC38-8C60-4E6E-8914-30C170DFA63A}" destId="{31D7DA5A-3369-4A14-8570-556B5AB5C395}" srcOrd="0" destOrd="0" presId="urn:microsoft.com/office/officeart/2005/8/layout/process4"/>
    <dgm:cxn modelId="{5E4C76D1-5E9C-42AF-AA4A-40D3FED69A81}" type="presOf" srcId="{15810FC2-7F49-45A9-BA99-9E46096244ED}" destId="{05ED437F-7F1E-41CC-99C1-69E0C22CB188}" srcOrd="0" destOrd="0" presId="urn:microsoft.com/office/officeart/2005/8/layout/process4"/>
    <dgm:cxn modelId="{797C2ED2-E2EA-4380-B13B-A2DA2E858815}" type="presOf" srcId="{9FE96634-D57B-4451-B883-09F2B56275B9}" destId="{1D86BEF1-54E9-4D87-B49E-E27DC27A32A8}" srcOrd="0" destOrd="0" presId="urn:microsoft.com/office/officeart/2005/8/layout/process4"/>
    <dgm:cxn modelId="{E31055D8-72AF-4D9C-A3DE-BDD8695F867B}" srcId="{9FE96634-D57B-4451-B883-09F2B56275B9}" destId="{22BF0D9A-AD68-4F42-B9A6-DEC0E83BF152}" srcOrd="0" destOrd="0" parTransId="{660861B7-BA29-49F8-827A-26B191AE26F1}" sibTransId="{DE8D3886-DFA0-4E2A-A7CC-4DFAAF16CEE6}"/>
    <dgm:cxn modelId="{558C0CFC-DD64-4F2D-B4FA-9CCB3BB3AC91}" type="presOf" srcId="{4D189E31-7A2C-494D-8DE2-6170963F273D}" destId="{BE60712F-763D-4C0F-8DE8-FD1419668C01}" srcOrd="0" destOrd="0" presId="urn:microsoft.com/office/officeart/2005/8/layout/process4"/>
    <dgm:cxn modelId="{EFEF4954-D274-436B-9809-EFB111D2A368}" type="presParOf" srcId="{B8EFE0EB-3F8D-4DF0-B9F8-A71B433552ED}" destId="{BD2A74A5-81A4-4DD5-BDF0-E844BB4A3737}" srcOrd="0" destOrd="0" presId="urn:microsoft.com/office/officeart/2005/8/layout/process4"/>
    <dgm:cxn modelId="{BEAA244A-4B9D-4332-9360-C44FC21AA2B6}" type="presParOf" srcId="{BD2A74A5-81A4-4DD5-BDF0-E844BB4A3737}" destId="{1D86BEF1-54E9-4D87-B49E-E27DC27A32A8}" srcOrd="0" destOrd="0" presId="urn:microsoft.com/office/officeart/2005/8/layout/process4"/>
    <dgm:cxn modelId="{F570BA86-0E5F-4C8F-AC01-530EE0A0ED53}" type="presParOf" srcId="{BD2A74A5-81A4-4DD5-BDF0-E844BB4A3737}" destId="{88A35B27-D982-4815-A831-5553786D0F15}" srcOrd="1" destOrd="0" presId="urn:microsoft.com/office/officeart/2005/8/layout/process4"/>
    <dgm:cxn modelId="{45E7AF47-918B-4A8E-ACF7-EE87CB2AB2CE}" type="presParOf" srcId="{BD2A74A5-81A4-4DD5-BDF0-E844BB4A3737}" destId="{148B4FDC-A73D-4D9C-AFA6-671043F1AABC}" srcOrd="2" destOrd="0" presId="urn:microsoft.com/office/officeart/2005/8/layout/process4"/>
    <dgm:cxn modelId="{DA878209-9020-40EF-8D71-107ACF9521A9}" type="presParOf" srcId="{148B4FDC-A73D-4D9C-AFA6-671043F1AABC}" destId="{B2D21D62-7154-4994-807C-C3E2C7B4950E}" srcOrd="0" destOrd="0" presId="urn:microsoft.com/office/officeart/2005/8/layout/process4"/>
    <dgm:cxn modelId="{E88B9796-0EB1-4646-8538-4CAAFDD3BEEC}" type="presParOf" srcId="{148B4FDC-A73D-4D9C-AFA6-671043F1AABC}" destId="{96C17085-6C5D-475D-8A98-EC772CEB98E7}" srcOrd="1" destOrd="0" presId="urn:microsoft.com/office/officeart/2005/8/layout/process4"/>
    <dgm:cxn modelId="{7835EE3A-27E0-4298-9035-683D0AB49B77}" type="presParOf" srcId="{B8EFE0EB-3F8D-4DF0-B9F8-A71B433552ED}" destId="{79EB4E90-E6A8-41BB-8DF2-BE92359FBE71}" srcOrd="1" destOrd="0" presId="urn:microsoft.com/office/officeart/2005/8/layout/process4"/>
    <dgm:cxn modelId="{B8162EE6-7B8D-43D2-9687-6D09693995E4}" type="presParOf" srcId="{B8EFE0EB-3F8D-4DF0-B9F8-A71B433552ED}" destId="{E3F01497-733F-44C1-92A4-56EB2CE83586}" srcOrd="2" destOrd="0" presId="urn:microsoft.com/office/officeart/2005/8/layout/process4"/>
    <dgm:cxn modelId="{6D7ADFE4-AFEC-4344-8396-134C4592EB8B}" type="presParOf" srcId="{E3F01497-733F-44C1-92A4-56EB2CE83586}" destId="{31D7DA5A-3369-4A14-8570-556B5AB5C395}" srcOrd="0" destOrd="0" presId="urn:microsoft.com/office/officeart/2005/8/layout/process4"/>
    <dgm:cxn modelId="{7C29A093-BEE4-4CD4-958F-CB604FF0CFFC}" type="presParOf" srcId="{B8EFE0EB-3F8D-4DF0-B9F8-A71B433552ED}" destId="{F6E72A8A-7D45-469F-9653-6D62BB5B1CA2}" srcOrd="3" destOrd="0" presId="urn:microsoft.com/office/officeart/2005/8/layout/process4"/>
    <dgm:cxn modelId="{0E78C6F3-ACE4-408E-9CE3-F67043219F2C}" type="presParOf" srcId="{B8EFE0EB-3F8D-4DF0-B9F8-A71B433552ED}" destId="{7C998599-568D-4F6A-B0A5-26B4535DA60C}" srcOrd="4" destOrd="0" presId="urn:microsoft.com/office/officeart/2005/8/layout/process4"/>
    <dgm:cxn modelId="{9A700AA8-D8A6-40D2-A135-1147C65E2506}" type="presParOf" srcId="{7C998599-568D-4F6A-B0A5-26B4535DA60C}" destId="{D1DDC377-998F-4964-A139-2914F768881F}" srcOrd="0" destOrd="0" presId="urn:microsoft.com/office/officeart/2005/8/layout/process4"/>
    <dgm:cxn modelId="{BF47B9D9-EB77-4E24-AF30-E5BB4BB09319}" type="presParOf" srcId="{7C998599-568D-4F6A-B0A5-26B4535DA60C}" destId="{5E74C30C-06E3-4F7D-BE28-0E6F7A107D96}" srcOrd="1" destOrd="0" presId="urn:microsoft.com/office/officeart/2005/8/layout/process4"/>
    <dgm:cxn modelId="{9185DAD7-E760-4FCA-8538-C45D3CCA444F}" type="presParOf" srcId="{7C998599-568D-4F6A-B0A5-26B4535DA60C}" destId="{8DC85302-A68F-40B3-82F9-AFF53A323934}" srcOrd="2" destOrd="0" presId="urn:microsoft.com/office/officeart/2005/8/layout/process4"/>
    <dgm:cxn modelId="{F8855D86-3C50-4556-9C96-2D2AD83CE4F4}" type="presParOf" srcId="{8DC85302-A68F-40B3-82F9-AFF53A323934}" destId="{DD1CEFAC-1E72-4CF8-BAE1-4C4B55571512}" srcOrd="0" destOrd="0" presId="urn:microsoft.com/office/officeart/2005/8/layout/process4"/>
    <dgm:cxn modelId="{4F260430-05C5-4513-A2C9-85E802B6219F}" type="presParOf" srcId="{8DC85302-A68F-40B3-82F9-AFF53A323934}" destId="{BE60712F-763D-4C0F-8DE8-FD1419668C01}" srcOrd="1" destOrd="0" presId="urn:microsoft.com/office/officeart/2005/8/layout/process4"/>
    <dgm:cxn modelId="{19780D61-2241-4731-B221-F6890CE6AA70}" type="presParOf" srcId="{8DC85302-A68F-40B3-82F9-AFF53A323934}" destId="{B5476B41-CF7C-44C2-85A1-E222945E76E1}" srcOrd="2" destOrd="0" presId="urn:microsoft.com/office/officeart/2005/8/layout/process4"/>
    <dgm:cxn modelId="{3BA424D4-3B27-4DE9-A799-5D0E79DDF662}" type="presParOf" srcId="{8DC85302-A68F-40B3-82F9-AFF53A323934}" destId="{05ED437F-7F1E-41CC-99C1-69E0C22CB188}" srcOrd="3"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E414618-4BB1-4C82-AE75-87D1056EE80F}" type="doc">
      <dgm:prSet loTypeId="urn:microsoft.com/office/officeart/2005/8/layout/vList2" loCatId="list" qsTypeId="urn:microsoft.com/office/officeart/2005/8/quickstyle/simple5" qsCatId="simple" csTypeId="urn:microsoft.com/office/officeart/2005/8/colors/colorful4" csCatId="colorful" phldr="1"/>
      <dgm:spPr/>
      <dgm:t>
        <a:bodyPr/>
        <a:lstStyle/>
        <a:p>
          <a:endParaRPr lang="en-US"/>
        </a:p>
      </dgm:t>
    </dgm:pt>
    <dgm:pt modelId="{B8A7ECA3-FF8C-4289-97E9-9AD4BF2EC4DF}">
      <dgm:prSet/>
      <dgm:spPr/>
      <dgm:t>
        <a:bodyPr/>
        <a:lstStyle/>
        <a:p>
          <a:pPr>
            <a:defRPr cap="all"/>
          </a:pPr>
          <a:r>
            <a:rPr lang="nl-NL" cap="none"/>
            <a:t>Laat aansoeke toe vir graadprogramme by universiteite</a:t>
          </a:r>
          <a:endParaRPr lang="en-US" cap="none" dirty="0"/>
        </a:p>
      </dgm:t>
    </dgm:pt>
    <dgm:pt modelId="{22659EE8-F4B4-44BE-9F1F-D7E27833A218}" type="parTrans" cxnId="{1321BEF1-5F98-4E4D-B9D0-D14AFE7C1F1C}">
      <dgm:prSet/>
      <dgm:spPr/>
      <dgm:t>
        <a:bodyPr/>
        <a:lstStyle/>
        <a:p>
          <a:endParaRPr lang="en-US"/>
        </a:p>
      </dgm:t>
    </dgm:pt>
    <dgm:pt modelId="{D2CBFF6B-825E-462C-87EF-375B92C99EC7}" type="sibTrans" cxnId="{1321BEF1-5F98-4E4D-B9D0-D14AFE7C1F1C}">
      <dgm:prSet/>
      <dgm:spPr/>
      <dgm:t>
        <a:bodyPr/>
        <a:lstStyle/>
        <a:p>
          <a:endParaRPr lang="en-US"/>
        </a:p>
      </dgm:t>
    </dgm:pt>
    <dgm:pt modelId="{0A57A7FE-B13E-4A46-94EE-18A8ADCBAE25}">
      <dgm:prSet/>
      <dgm:spPr/>
      <dgm:t>
        <a:bodyPr/>
        <a:lstStyle/>
        <a:p>
          <a:pPr>
            <a:defRPr cap="all"/>
          </a:pPr>
          <a:r>
            <a:rPr lang="nl-NL" cap="none" dirty="0"/>
            <a:t>Vereis: 40% in Huistaal, 50% in vier vakke, 30% in een vak</a:t>
          </a:r>
          <a:endParaRPr lang="en-US" cap="none" dirty="0"/>
        </a:p>
      </dgm:t>
    </dgm:pt>
    <dgm:pt modelId="{D7B9755F-FB9D-4B00-99C1-2891FD94C5FA}" type="parTrans" cxnId="{DD6D1C96-49E4-4FB6-85BE-5587DA1BF35C}">
      <dgm:prSet/>
      <dgm:spPr/>
      <dgm:t>
        <a:bodyPr/>
        <a:lstStyle/>
        <a:p>
          <a:endParaRPr lang="en-US"/>
        </a:p>
      </dgm:t>
    </dgm:pt>
    <dgm:pt modelId="{9A191556-00FB-451F-BCDA-BA137AA6279B}" type="sibTrans" cxnId="{DD6D1C96-49E4-4FB6-85BE-5587DA1BF35C}">
      <dgm:prSet/>
      <dgm:spPr/>
      <dgm:t>
        <a:bodyPr/>
        <a:lstStyle/>
        <a:p>
          <a:endParaRPr lang="en-US"/>
        </a:p>
      </dgm:t>
    </dgm:pt>
    <dgm:pt modelId="{D03C0AE1-DF19-4108-AED7-F3A15E6BECF2}">
      <dgm:prSet/>
      <dgm:spPr/>
      <dgm:t>
        <a:bodyPr/>
        <a:lstStyle/>
        <a:p>
          <a:pPr>
            <a:defRPr cap="all"/>
          </a:pPr>
          <a:r>
            <a:rPr lang="nl-NL" cap="none"/>
            <a:t>Meeste geleenthede vir verdere studie</a:t>
          </a:r>
          <a:endParaRPr lang="en-US" cap="none" dirty="0"/>
        </a:p>
      </dgm:t>
    </dgm:pt>
    <dgm:pt modelId="{EEFF1489-BC42-474C-8489-A146B1365459}" type="parTrans" cxnId="{51B21057-4E5D-4109-B600-528185141FDD}">
      <dgm:prSet/>
      <dgm:spPr/>
      <dgm:t>
        <a:bodyPr/>
        <a:lstStyle/>
        <a:p>
          <a:endParaRPr lang="en-US"/>
        </a:p>
      </dgm:t>
    </dgm:pt>
    <dgm:pt modelId="{42F20288-D4E6-4241-885C-56DAA646BF1A}" type="sibTrans" cxnId="{51B21057-4E5D-4109-B600-528185141FDD}">
      <dgm:prSet/>
      <dgm:spPr/>
      <dgm:t>
        <a:bodyPr/>
        <a:lstStyle/>
        <a:p>
          <a:endParaRPr lang="en-US"/>
        </a:p>
      </dgm:t>
    </dgm:pt>
    <dgm:pt modelId="{E74E2CCD-6EFC-471D-9355-C92A3FC2B8E2}" type="pres">
      <dgm:prSet presAssocID="{CE414618-4BB1-4C82-AE75-87D1056EE80F}" presName="linear" presStyleCnt="0">
        <dgm:presLayoutVars>
          <dgm:animLvl val="lvl"/>
          <dgm:resizeHandles val="exact"/>
        </dgm:presLayoutVars>
      </dgm:prSet>
      <dgm:spPr/>
    </dgm:pt>
    <dgm:pt modelId="{C930A0DE-8AF3-470D-A803-A618DC18FC12}" type="pres">
      <dgm:prSet presAssocID="{B8A7ECA3-FF8C-4289-97E9-9AD4BF2EC4DF}" presName="parentText" presStyleLbl="node1" presStyleIdx="0" presStyleCnt="3">
        <dgm:presLayoutVars>
          <dgm:chMax val="0"/>
          <dgm:bulletEnabled val="1"/>
        </dgm:presLayoutVars>
      </dgm:prSet>
      <dgm:spPr/>
    </dgm:pt>
    <dgm:pt modelId="{6B34F04D-913D-44A4-A119-DFE4CA8EFE56}" type="pres">
      <dgm:prSet presAssocID="{D2CBFF6B-825E-462C-87EF-375B92C99EC7}" presName="spacer" presStyleCnt="0"/>
      <dgm:spPr/>
    </dgm:pt>
    <dgm:pt modelId="{A5CECE46-DD0B-4C26-A976-AC7530402AE6}" type="pres">
      <dgm:prSet presAssocID="{0A57A7FE-B13E-4A46-94EE-18A8ADCBAE25}" presName="parentText" presStyleLbl="node1" presStyleIdx="1" presStyleCnt="3">
        <dgm:presLayoutVars>
          <dgm:chMax val="0"/>
          <dgm:bulletEnabled val="1"/>
        </dgm:presLayoutVars>
      </dgm:prSet>
      <dgm:spPr/>
    </dgm:pt>
    <dgm:pt modelId="{02B79DB9-D48A-4782-BA77-7DB8BEBDC2D0}" type="pres">
      <dgm:prSet presAssocID="{9A191556-00FB-451F-BCDA-BA137AA6279B}" presName="spacer" presStyleCnt="0"/>
      <dgm:spPr/>
    </dgm:pt>
    <dgm:pt modelId="{D997D1A6-E9C3-4C13-B471-E212A68DFA69}" type="pres">
      <dgm:prSet presAssocID="{D03C0AE1-DF19-4108-AED7-F3A15E6BECF2}" presName="parentText" presStyleLbl="node1" presStyleIdx="2" presStyleCnt="3">
        <dgm:presLayoutVars>
          <dgm:chMax val="0"/>
          <dgm:bulletEnabled val="1"/>
        </dgm:presLayoutVars>
      </dgm:prSet>
      <dgm:spPr/>
    </dgm:pt>
  </dgm:ptLst>
  <dgm:cxnLst>
    <dgm:cxn modelId="{D979DF2A-3A78-46D9-9A39-C6C401D443A7}" type="presOf" srcId="{B8A7ECA3-FF8C-4289-97E9-9AD4BF2EC4DF}" destId="{C930A0DE-8AF3-470D-A803-A618DC18FC12}" srcOrd="0" destOrd="0" presId="urn:microsoft.com/office/officeart/2005/8/layout/vList2"/>
    <dgm:cxn modelId="{9844ED37-7FAD-43D0-9384-09137155F040}" type="presOf" srcId="{CE414618-4BB1-4C82-AE75-87D1056EE80F}" destId="{E74E2CCD-6EFC-471D-9355-C92A3FC2B8E2}" srcOrd="0" destOrd="0" presId="urn:microsoft.com/office/officeart/2005/8/layout/vList2"/>
    <dgm:cxn modelId="{51B21057-4E5D-4109-B600-528185141FDD}" srcId="{CE414618-4BB1-4C82-AE75-87D1056EE80F}" destId="{D03C0AE1-DF19-4108-AED7-F3A15E6BECF2}" srcOrd="2" destOrd="0" parTransId="{EEFF1489-BC42-474C-8489-A146B1365459}" sibTransId="{42F20288-D4E6-4241-885C-56DAA646BF1A}"/>
    <dgm:cxn modelId="{9F57A18E-9CDA-42AD-81AE-2959B76F8ACA}" type="presOf" srcId="{D03C0AE1-DF19-4108-AED7-F3A15E6BECF2}" destId="{D997D1A6-E9C3-4C13-B471-E212A68DFA69}" srcOrd="0" destOrd="0" presId="urn:microsoft.com/office/officeart/2005/8/layout/vList2"/>
    <dgm:cxn modelId="{DD6D1C96-49E4-4FB6-85BE-5587DA1BF35C}" srcId="{CE414618-4BB1-4C82-AE75-87D1056EE80F}" destId="{0A57A7FE-B13E-4A46-94EE-18A8ADCBAE25}" srcOrd="1" destOrd="0" parTransId="{D7B9755F-FB9D-4B00-99C1-2891FD94C5FA}" sibTransId="{9A191556-00FB-451F-BCDA-BA137AA6279B}"/>
    <dgm:cxn modelId="{D6430DEC-248F-4CBF-B76E-0D1A392023A8}" type="presOf" srcId="{0A57A7FE-B13E-4A46-94EE-18A8ADCBAE25}" destId="{A5CECE46-DD0B-4C26-A976-AC7530402AE6}" srcOrd="0" destOrd="0" presId="urn:microsoft.com/office/officeart/2005/8/layout/vList2"/>
    <dgm:cxn modelId="{1321BEF1-5F98-4E4D-B9D0-D14AFE7C1F1C}" srcId="{CE414618-4BB1-4C82-AE75-87D1056EE80F}" destId="{B8A7ECA3-FF8C-4289-97E9-9AD4BF2EC4DF}" srcOrd="0" destOrd="0" parTransId="{22659EE8-F4B4-44BE-9F1F-D7E27833A218}" sibTransId="{D2CBFF6B-825E-462C-87EF-375B92C99EC7}"/>
    <dgm:cxn modelId="{EA739EF5-9C5B-4E8A-8815-FC58AF93D61A}" type="presParOf" srcId="{E74E2CCD-6EFC-471D-9355-C92A3FC2B8E2}" destId="{C930A0DE-8AF3-470D-A803-A618DC18FC12}" srcOrd="0" destOrd="0" presId="urn:microsoft.com/office/officeart/2005/8/layout/vList2"/>
    <dgm:cxn modelId="{BEDF2094-8E10-442C-901C-B93C75D301A7}" type="presParOf" srcId="{E74E2CCD-6EFC-471D-9355-C92A3FC2B8E2}" destId="{6B34F04D-913D-44A4-A119-DFE4CA8EFE56}" srcOrd="1" destOrd="0" presId="urn:microsoft.com/office/officeart/2005/8/layout/vList2"/>
    <dgm:cxn modelId="{4059AE6C-96F8-4D8F-BBA4-D64886150F26}" type="presParOf" srcId="{E74E2CCD-6EFC-471D-9355-C92A3FC2B8E2}" destId="{A5CECE46-DD0B-4C26-A976-AC7530402AE6}" srcOrd="2" destOrd="0" presId="urn:microsoft.com/office/officeart/2005/8/layout/vList2"/>
    <dgm:cxn modelId="{A3880651-1A53-4576-97FB-99775D0BFAB2}" type="presParOf" srcId="{E74E2CCD-6EFC-471D-9355-C92A3FC2B8E2}" destId="{02B79DB9-D48A-4782-BA77-7DB8BEBDC2D0}" srcOrd="3" destOrd="0" presId="urn:microsoft.com/office/officeart/2005/8/layout/vList2"/>
    <dgm:cxn modelId="{1F853394-9F04-429D-AA9B-BC0F556139D7}" type="presParOf" srcId="{E74E2CCD-6EFC-471D-9355-C92A3FC2B8E2}" destId="{D997D1A6-E9C3-4C13-B471-E212A68DFA69}" srcOrd="4"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7C58A0E-0D86-4842-83D5-5D4496B9634B}" type="doc">
      <dgm:prSet loTypeId="urn:microsoft.com/office/officeart/2005/8/layout/vList2" loCatId="list" qsTypeId="urn:microsoft.com/office/officeart/2005/8/quickstyle/simple5" qsCatId="simple" csTypeId="urn:microsoft.com/office/officeart/2005/8/colors/colorful4" csCatId="colorful" phldr="1"/>
      <dgm:spPr/>
      <dgm:t>
        <a:bodyPr/>
        <a:lstStyle/>
        <a:p>
          <a:endParaRPr lang="en-US"/>
        </a:p>
      </dgm:t>
    </dgm:pt>
    <dgm:pt modelId="{42D95E4C-C311-4E7F-ABCB-00995382567D}">
      <dgm:prSet/>
      <dgm:spPr/>
      <dgm:t>
        <a:bodyPr/>
        <a:lstStyle/>
        <a:p>
          <a:pPr>
            <a:defRPr cap="all"/>
          </a:pPr>
          <a:r>
            <a:rPr lang="nl-NL" cap="none" dirty="0"/>
            <a:t>Laat aansoeke vir diplomaprogramme toe</a:t>
          </a:r>
          <a:endParaRPr lang="en-US" cap="none" dirty="0"/>
        </a:p>
      </dgm:t>
    </dgm:pt>
    <dgm:pt modelId="{2E94ADDD-D845-4F9D-B802-2E7D9B46FEB0}" type="parTrans" cxnId="{30BBB928-FB0A-4A24-8C81-3B0AAF31F854}">
      <dgm:prSet/>
      <dgm:spPr/>
      <dgm:t>
        <a:bodyPr/>
        <a:lstStyle/>
        <a:p>
          <a:endParaRPr lang="en-US"/>
        </a:p>
      </dgm:t>
    </dgm:pt>
    <dgm:pt modelId="{7DCA56E1-010B-4D86-8F2E-CD008162A50C}" type="sibTrans" cxnId="{30BBB928-FB0A-4A24-8C81-3B0AAF31F854}">
      <dgm:prSet/>
      <dgm:spPr/>
      <dgm:t>
        <a:bodyPr/>
        <a:lstStyle/>
        <a:p>
          <a:endParaRPr lang="en-US"/>
        </a:p>
      </dgm:t>
    </dgm:pt>
    <dgm:pt modelId="{05C6088B-2990-4CB8-B0CE-ED9C93028D0B}">
      <dgm:prSet/>
      <dgm:spPr/>
      <dgm:t>
        <a:bodyPr/>
        <a:lstStyle/>
        <a:p>
          <a:pPr>
            <a:defRPr cap="all"/>
          </a:pPr>
          <a:r>
            <a:rPr lang="nl-NL" cap="none" dirty="0"/>
            <a:t>Vereis: 40% in Huistaal, 40% in vier vakke, 30% in twee vakke</a:t>
          </a:r>
          <a:endParaRPr lang="en-US" cap="none" dirty="0"/>
        </a:p>
      </dgm:t>
    </dgm:pt>
    <dgm:pt modelId="{557F7983-65BD-470D-A8E6-756270D313C9}" type="parTrans" cxnId="{AA366F84-1BB9-41D4-A538-0AA92F15259C}">
      <dgm:prSet/>
      <dgm:spPr/>
      <dgm:t>
        <a:bodyPr/>
        <a:lstStyle/>
        <a:p>
          <a:endParaRPr lang="en-US"/>
        </a:p>
      </dgm:t>
    </dgm:pt>
    <dgm:pt modelId="{394B286E-AF3B-4FC6-920A-ECC161AE49F4}" type="sibTrans" cxnId="{AA366F84-1BB9-41D4-A538-0AA92F15259C}">
      <dgm:prSet/>
      <dgm:spPr/>
      <dgm:t>
        <a:bodyPr/>
        <a:lstStyle/>
        <a:p>
          <a:endParaRPr lang="en-US"/>
        </a:p>
      </dgm:t>
    </dgm:pt>
    <dgm:pt modelId="{D6E9FDDF-663B-4E07-A0D5-35513F50EEA2}">
      <dgm:prSet/>
      <dgm:spPr/>
      <dgm:t>
        <a:bodyPr/>
        <a:lstStyle/>
        <a:p>
          <a:r>
            <a:rPr lang="nl-NL"/>
            <a:t>Diplomas is gewoonlik meer prakties en loopbaangerig</a:t>
          </a:r>
          <a:endParaRPr lang="af-ZA" dirty="0"/>
        </a:p>
      </dgm:t>
    </dgm:pt>
    <dgm:pt modelId="{11B934E8-6860-4ACF-97EF-71FE46E0DF2B}" type="parTrans" cxnId="{FCA33BA8-8ACE-464D-92AA-E7D3678CBD73}">
      <dgm:prSet/>
      <dgm:spPr/>
      <dgm:t>
        <a:bodyPr/>
        <a:lstStyle/>
        <a:p>
          <a:endParaRPr lang="af-ZA"/>
        </a:p>
      </dgm:t>
    </dgm:pt>
    <dgm:pt modelId="{FD650E4D-1778-442E-8D59-910C8DD2A2A2}" type="sibTrans" cxnId="{FCA33BA8-8ACE-464D-92AA-E7D3678CBD73}">
      <dgm:prSet/>
      <dgm:spPr/>
      <dgm:t>
        <a:bodyPr/>
        <a:lstStyle/>
        <a:p>
          <a:endParaRPr lang="af-ZA"/>
        </a:p>
      </dgm:t>
    </dgm:pt>
    <dgm:pt modelId="{EA322E7F-FA44-4B62-A467-09568934A400}" type="pres">
      <dgm:prSet presAssocID="{B7C58A0E-0D86-4842-83D5-5D4496B9634B}" presName="linear" presStyleCnt="0">
        <dgm:presLayoutVars>
          <dgm:animLvl val="lvl"/>
          <dgm:resizeHandles val="exact"/>
        </dgm:presLayoutVars>
      </dgm:prSet>
      <dgm:spPr/>
    </dgm:pt>
    <dgm:pt modelId="{C1315774-2AE7-4B09-93CC-44030BAA2989}" type="pres">
      <dgm:prSet presAssocID="{42D95E4C-C311-4E7F-ABCB-00995382567D}" presName="parentText" presStyleLbl="node1" presStyleIdx="0" presStyleCnt="3">
        <dgm:presLayoutVars>
          <dgm:chMax val="0"/>
          <dgm:bulletEnabled val="1"/>
        </dgm:presLayoutVars>
      </dgm:prSet>
      <dgm:spPr/>
    </dgm:pt>
    <dgm:pt modelId="{7AEF3CD9-3781-4DED-A45F-591F0C3A8B55}" type="pres">
      <dgm:prSet presAssocID="{7DCA56E1-010B-4D86-8F2E-CD008162A50C}" presName="spacer" presStyleCnt="0"/>
      <dgm:spPr/>
    </dgm:pt>
    <dgm:pt modelId="{B1AD8F60-98F2-42D6-A830-702E7B6B7086}" type="pres">
      <dgm:prSet presAssocID="{D6E9FDDF-663B-4E07-A0D5-35513F50EEA2}" presName="parentText" presStyleLbl="node1" presStyleIdx="1" presStyleCnt="3">
        <dgm:presLayoutVars>
          <dgm:chMax val="0"/>
          <dgm:bulletEnabled val="1"/>
        </dgm:presLayoutVars>
      </dgm:prSet>
      <dgm:spPr/>
    </dgm:pt>
    <dgm:pt modelId="{1CA3A7A5-5A18-4DC6-904C-666B5E98E761}" type="pres">
      <dgm:prSet presAssocID="{FD650E4D-1778-442E-8D59-910C8DD2A2A2}" presName="spacer" presStyleCnt="0"/>
      <dgm:spPr/>
    </dgm:pt>
    <dgm:pt modelId="{CB2C58F3-A40E-4B05-905B-7F37D4A282E4}" type="pres">
      <dgm:prSet presAssocID="{05C6088B-2990-4CB8-B0CE-ED9C93028D0B}" presName="parentText" presStyleLbl="node1" presStyleIdx="2" presStyleCnt="3">
        <dgm:presLayoutVars>
          <dgm:chMax val="0"/>
          <dgm:bulletEnabled val="1"/>
        </dgm:presLayoutVars>
      </dgm:prSet>
      <dgm:spPr/>
    </dgm:pt>
  </dgm:ptLst>
  <dgm:cxnLst>
    <dgm:cxn modelId="{30BBB928-FB0A-4A24-8C81-3B0AAF31F854}" srcId="{B7C58A0E-0D86-4842-83D5-5D4496B9634B}" destId="{42D95E4C-C311-4E7F-ABCB-00995382567D}" srcOrd="0" destOrd="0" parTransId="{2E94ADDD-D845-4F9D-B802-2E7D9B46FEB0}" sibTransId="{7DCA56E1-010B-4D86-8F2E-CD008162A50C}"/>
    <dgm:cxn modelId="{0E8F086F-95FA-47E3-8FCF-CD33F5E15879}" type="presOf" srcId="{42D95E4C-C311-4E7F-ABCB-00995382567D}" destId="{C1315774-2AE7-4B09-93CC-44030BAA2989}" srcOrd="0" destOrd="0" presId="urn:microsoft.com/office/officeart/2005/8/layout/vList2"/>
    <dgm:cxn modelId="{AA366F84-1BB9-41D4-A538-0AA92F15259C}" srcId="{B7C58A0E-0D86-4842-83D5-5D4496B9634B}" destId="{05C6088B-2990-4CB8-B0CE-ED9C93028D0B}" srcOrd="2" destOrd="0" parTransId="{557F7983-65BD-470D-A8E6-756270D313C9}" sibTransId="{394B286E-AF3B-4FC6-920A-ECC161AE49F4}"/>
    <dgm:cxn modelId="{FCA33BA8-8ACE-464D-92AA-E7D3678CBD73}" srcId="{B7C58A0E-0D86-4842-83D5-5D4496B9634B}" destId="{D6E9FDDF-663B-4E07-A0D5-35513F50EEA2}" srcOrd="1" destOrd="0" parTransId="{11B934E8-6860-4ACF-97EF-71FE46E0DF2B}" sibTransId="{FD650E4D-1778-442E-8D59-910C8DD2A2A2}"/>
    <dgm:cxn modelId="{435D96AB-566A-47EB-AC2A-DDB1A68B16BD}" type="presOf" srcId="{B7C58A0E-0D86-4842-83D5-5D4496B9634B}" destId="{EA322E7F-FA44-4B62-A467-09568934A400}" srcOrd="0" destOrd="0" presId="urn:microsoft.com/office/officeart/2005/8/layout/vList2"/>
    <dgm:cxn modelId="{01C26EB1-2E88-4A9F-8CF8-3FF9F38E82D1}" type="presOf" srcId="{D6E9FDDF-663B-4E07-A0D5-35513F50EEA2}" destId="{B1AD8F60-98F2-42D6-A830-702E7B6B7086}" srcOrd="0" destOrd="0" presId="urn:microsoft.com/office/officeart/2005/8/layout/vList2"/>
    <dgm:cxn modelId="{B8B590D2-B637-4982-AC24-F89110E1B2E0}" type="presOf" srcId="{05C6088B-2990-4CB8-B0CE-ED9C93028D0B}" destId="{CB2C58F3-A40E-4B05-905B-7F37D4A282E4}" srcOrd="0" destOrd="0" presId="urn:microsoft.com/office/officeart/2005/8/layout/vList2"/>
    <dgm:cxn modelId="{361FA068-6734-40B8-9F1D-1C0DFE6653F4}" type="presParOf" srcId="{EA322E7F-FA44-4B62-A467-09568934A400}" destId="{C1315774-2AE7-4B09-93CC-44030BAA2989}" srcOrd="0" destOrd="0" presId="urn:microsoft.com/office/officeart/2005/8/layout/vList2"/>
    <dgm:cxn modelId="{930734C3-DC78-40A2-ABD3-41856609E9AC}" type="presParOf" srcId="{EA322E7F-FA44-4B62-A467-09568934A400}" destId="{7AEF3CD9-3781-4DED-A45F-591F0C3A8B55}" srcOrd="1" destOrd="0" presId="urn:microsoft.com/office/officeart/2005/8/layout/vList2"/>
    <dgm:cxn modelId="{03F468AB-53EE-4B73-B0D4-09AC911D6BDE}" type="presParOf" srcId="{EA322E7F-FA44-4B62-A467-09568934A400}" destId="{B1AD8F60-98F2-42D6-A830-702E7B6B7086}" srcOrd="2" destOrd="0" presId="urn:microsoft.com/office/officeart/2005/8/layout/vList2"/>
    <dgm:cxn modelId="{74405E92-E1B6-4AB0-98D9-17A66EA1F3C8}" type="presParOf" srcId="{EA322E7F-FA44-4B62-A467-09568934A400}" destId="{1CA3A7A5-5A18-4DC6-904C-666B5E98E761}" srcOrd="3" destOrd="0" presId="urn:microsoft.com/office/officeart/2005/8/layout/vList2"/>
    <dgm:cxn modelId="{601C10EF-C386-49EA-8B52-3331CF669CA1}" type="presParOf" srcId="{EA322E7F-FA44-4B62-A467-09568934A400}" destId="{CB2C58F3-A40E-4B05-905B-7F37D4A282E4}" srcOrd="4"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291CC84-EA02-44F8-89B1-9D97102EA213}" type="doc">
      <dgm:prSet loTypeId="urn:microsoft.com/office/officeart/2005/8/layout/vList2" loCatId="list" qsTypeId="urn:microsoft.com/office/officeart/2005/8/quickstyle/simple5" qsCatId="simple" csTypeId="urn:microsoft.com/office/officeart/2005/8/colors/colorful4" csCatId="colorful" phldr="1"/>
      <dgm:spPr/>
      <dgm:t>
        <a:bodyPr/>
        <a:lstStyle/>
        <a:p>
          <a:endParaRPr lang="en-US"/>
        </a:p>
      </dgm:t>
    </dgm:pt>
    <dgm:pt modelId="{FC4D5C1D-DC4B-464C-B4E0-763AFA2EA1C0}">
      <dgm:prSet/>
      <dgm:spPr/>
      <dgm:t>
        <a:bodyPr/>
        <a:lstStyle/>
        <a:p>
          <a:r>
            <a:rPr lang="nl-NL"/>
            <a:t>Laat aansoeke toe vir Hoër Sertifikaatprogramme</a:t>
          </a:r>
          <a:endParaRPr lang="en-US" dirty="0"/>
        </a:p>
      </dgm:t>
    </dgm:pt>
    <dgm:pt modelId="{FEE1FC6F-9C89-44FA-BFE6-8034D44A2209}" type="parTrans" cxnId="{DD0EFBBF-2BC9-42B8-A96B-AC265980BB3B}">
      <dgm:prSet/>
      <dgm:spPr/>
      <dgm:t>
        <a:bodyPr/>
        <a:lstStyle/>
        <a:p>
          <a:endParaRPr lang="en-US"/>
        </a:p>
      </dgm:t>
    </dgm:pt>
    <dgm:pt modelId="{2F175AAC-D5F8-4FEB-B8CB-5A43532203E2}" type="sibTrans" cxnId="{DD0EFBBF-2BC9-42B8-A96B-AC265980BB3B}">
      <dgm:prSet/>
      <dgm:spPr/>
      <dgm:t>
        <a:bodyPr/>
        <a:lstStyle/>
        <a:p>
          <a:endParaRPr lang="en-US"/>
        </a:p>
      </dgm:t>
    </dgm:pt>
    <dgm:pt modelId="{6C8D952F-DEEC-4731-947C-FC5028850209}">
      <dgm:prSet/>
      <dgm:spPr/>
      <dgm:t>
        <a:bodyPr/>
        <a:lstStyle/>
        <a:p>
          <a:r>
            <a:rPr lang="nl-NL" dirty="0"/>
            <a:t>Vereis: 40% in Huistaal, 40% in twee vakke, 30% in drie vakke. Een Huistaal moet Engels of Afrikaans wees</a:t>
          </a:r>
          <a:endParaRPr lang="en-US" dirty="0"/>
        </a:p>
      </dgm:t>
    </dgm:pt>
    <dgm:pt modelId="{F3A66B26-FFFB-4710-9524-AE27D57A9D3B}" type="parTrans" cxnId="{17406332-4ADC-4579-B029-707B0FD162AD}">
      <dgm:prSet/>
      <dgm:spPr/>
      <dgm:t>
        <a:bodyPr/>
        <a:lstStyle/>
        <a:p>
          <a:endParaRPr lang="en-US"/>
        </a:p>
      </dgm:t>
    </dgm:pt>
    <dgm:pt modelId="{D9397157-2D58-4B46-8808-2A68D80E8E8F}" type="sibTrans" cxnId="{17406332-4ADC-4579-B029-707B0FD162AD}">
      <dgm:prSet/>
      <dgm:spPr/>
      <dgm:t>
        <a:bodyPr/>
        <a:lstStyle/>
        <a:p>
          <a:endParaRPr lang="en-US"/>
        </a:p>
      </dgm:t>
    </dgm:pt>
    <dgm:pt modelId="{54455753-E7E0-44AF-B508-430E9385C9A0}">
      <dgm:prSet/>
      <dgm:spPr/>
      <dgm:t>
        <a:bodyPr/>
        <a:lstStyle/>
        <a:p>
          <a:r>
            <a:rPr lang="nl-NL"/>
            <a:t>Hierdie programme ontwikkel praktiese vaardighede vir intreevlakposte of voorbereiding vir verdere studie</a:t>
          </a:r>
          <a:endParaRPr lang="af-ZA" dirty="0"/>
        </a:p>
      </dgm:t>
    </dgm:pt>
    <dgm:pt modelId="{01A6DF1F-9FFA-4738-8D03-E1967FD26025}" type="parTrans" cxnId="{E52EC796-BB97-412B-B236-AC41571406DF}">
      <dgm:prSet/>
      <dgm:spPr/>
      <dgm:t>
        <a:bodyPr/>
        <a:lstStyle/>
        <a:p>
          <a:endParaRPr lang="af-ZA"/>
        </a:p>
      </dgm:t>
    </dgm:pt>
    <dgm:pt modelId="{076782C1-3B19-4891-BBD8-8836C0D12E61}" type="sibTrans" cxnId="{E52EC796-BB97-412B-B236-AC41571406DF}">
      <dgm:prSet/>
      <dgm:spPr/>
      <dgm:t>
        <a:bodyPr/>
        <a:lstStyle/>
        <a:p>
          <a:endParaRPr lang="af-ZA"/>
        </a:p>
      </dgm:t>
    </dgm:pt>
    <dgm:pt modelId="{5AA04CBE-BD03-4574-9956-3C3713B14E9C}" type="pres">
      <dgm:prSet presAssocID="{E291CC84-EA02-44F8-89B1-9D97102EA213}" presName="linear" presStyleCnt="0">
        <dgm:presLayoutVars>
          <dgm:animLvl val="lvl"/>
          <dgm:resizeHandles val="exact"/>
        </dgm:presLayoutVars>
      </dgm:prSet>
      <dgm:spPr/>
    </dgm:pt>
    <dgm:pt modelId="{1354BDE0-67FF-44FB-A58C-DDD9D6B28452}" type="pres">
      <dgm:prSet presAssocID="{FC4D5C1D-DC4B-464C-B4E0-763AFA2EA1C0}" presName="parentText" presStyleLbl="node1" presStyleIdx="0" presStyleCnt="3">
        <dgm:presLayoutVars>
          <dgm:chMax val="0"/>
          <dgm:bulletEnabled val="1"/>
        </dgm:presLayoutVars>
      </dgm:prSet>
      <dgm:spPr/>
    </dgm:pt>
    <dgm:pt modelId="{F80EDC60-C95B-4A26-8E33-0D11A2D26A37}" type="pres">
      <dgm:prSet presAssocID="{2F175AAC-D5F8-4FEB-B8CB-5A43532203E2}" presName="spacer" presStyleCnt="0"/>
      <dgm:spPr/>
    </dgm:pt>
    <dgm:pt modelId="{962367BE-1C3F-427E-AFE2-9F917FAE6462}" type="pres">
      <dgm:prSet presAssocID="{6C8D952F-DEEC-4731-947C-FC5028850209}" presName="parentText" presStyleLbl="node1" presStyleIdx="1" presStyleCnt="3">
        <dgm:presLayoutVars>
          <dgm:chMax val="0"/>
          <dgm:bulletEnabled val="1"/>
        </dgm:presLayoutVars>
      </dgm:prSet>
      <dgm:spPr/>
    </dgm:pt>
    <dgm:pt modelId="{62E26539-D950-4C85-BCC3-9C1EFB69C86D}" type="pres">
      <dgm:prSet presAssocID="{D9397157-2D58-4B46-8808-2A68D80E8E8F}" presName="spacer" presStyleCnt="0"/>
      <dgm:spPr/>
    </dgm:pt>
    <dgm:pt modelId="{39100ED0-1295-48C2-9F2F-9F4DEBB5CFB0}" type="pres">
      <dgm:prSet presAssocID="{54455753-E7E0-44AF-B508-430E9385C9A0}" presName="parentText" presStyleLbl="node1" presStyleIdx="2" presStyleCnt="3">
        <dgm:presLayoutVars>
          <dgm:chMax val="0"/>
          <dgm:bulletEnabled val="1"/>
        </dgm:presLayoutVars>
      </dgm:prSet>
      <dgm:spPr/>
    </dgm:pt>
  </dgm:ptLst>
  <dgm:cxnLst>
    <dgm:cxn modelId="{17406332-4ADC-4579-B029-707B0FD162AD}" srcId="{E291CC84-EA02-44F8-89B1-9D97102EA213}" destId="{6C8D952F-DEEC-4731-947C-FC5028850209}" srcOrd="1" destOrd="0" parTransId="{F3A66B26-FFFB-4710-9524-AE27D57A9D3B}" sibTransId="{D9397157-2D58-4B46-8808-2A68D80E8E8F}"/>
    <dgm:cxn modelId="{7530DA5B-88F1-4EE9-B418-7C46211B5926}" type="presOf" srcId="{6C8D952F-DEEC-4731-947C-FC5028850209}" destId="{962367BE-1C3F-427E-AFE2-9F917FAE6462}" srcOrd="0" destOrd="0" presId="urn:microsoft.com/office/officeart/2005/8/layout/vList2"/>
    <dgm:cxn modelId="{D5768F8B-11A8-40E6-9EB6-F90DAA27F9F4}" type="presOf" srcId="{E291CC84-EA02-44F8-89B1-9D97102EA213}" destId="{5AA04CBE-BD03-4574-9956-3C3713B14E9C}" srcOrd="0" destOrd="0" presId="urn:microsoft.com/office/officeart/2005/8/layout/vList2"/>
    <dgm:cxn modelId="{E52EC796-BB97-412B-B236-AC41571406DF}" srcId="{E291CC84-EA02-44F8-89B1-9D97102EA213}" destId="{54455753-E7E0-44AF-B508-430E9385C9A0}" srcOrd="2" destOrd="0" parTransId="{01A6DF1F-9FFA-4738-8D03-E1967FD26025}" sibTransId="{076782C1-3B19-4891-BBD8-8836C0D12E61}"/>
    <dgm:cxn modelId="{ADAA96BD-EBB1-45D4-82B6-D52BB774A0F3}" type="presOf" srcId="{FC4D5C1D-DC4B-464C-B4E0-763AFA2EA1C0}" destId="{1354BDE0-67FF-44FB-A58C-DDD9D6B28452}" srcOrd="0" destOrd="0" presId="urn:microsoft.com/office/officeart/2005/8/layout/vList2"/>
    <dgm:cxn modelId="{DD0EFBBF-2BC9-42B8-A96B-AC265980BB3B}" srcId="{E291CC84-EA02-44F8-89B1-9D97102EA213}" destId="{FC4D5C1D-DC4B-464C-B4E0-763AFA2EA1C0}" srcOrd="0" destOrd="0" parTransId="{FEE1FC6F-9C89-44FA-BFE6-8034D44A2209}" sibTransId="{2F175AAC-D5F8-4FEB-B8CB-5A43532203E2}"/>
    <dgm:cxn modelId="{55E1EBCC-C003-4401-8465-8F65714214AB}" type="presOf" srcId="{54455753-E7E0-44AF-B508-430E9385C9A0}" destId="{39100ED0-1295-48C2-9F2F-9F4DEBB5CFB0}" srcOrd="0" destOrd="0" presId="urn:microsoft.com/office/officeart/2005/8/layout/vList2"/>
    <dgm:cxn modelId="{651D6DD0-6392-49E4-8134-6589FDAEEFAF}" type="presParOf" srcId="{5AA04CBE-BD03-4574-9956-3C3713B14E9C}" destId="{1354BDE0-67FF-44FB-A58C-DDD9D6B28452}" srcOrd="0" destOrd="0" presId="urn:microsoft.com/office/officeart/2005/8/layout/vList2"/>
    <dgm:cxn modelId="{D41726A6-F486-404F-8D8A-25BF32DE3789}" type="presParOf" srcId="{5AA04CBE-BD03-4574-9956-3C3713B14E9C}" destId="{F80EDC60-C95B-4A26-8E33-0D11A2D26A37}" srcOrd="1" destOrd="0" presId="urn:microsoft.com/office/officeart/2005/8/layout/vList2"/>
    <dgm:cxn modelId="{1D4F0D75-2FDC-4CAF-B35A-A5CE722AB972}" type="presParOf" srcId="{5AA04CBE-BD03-4574-9956-3C3713B14E9C}" destId="{962367BE-1C3F-427E-AFE2-9F917FAE6462}" srcOrd="2" destOrd="0" presId="urn:microsoft.com/office/officeart/2005/8/layout/vList2"/>
    <dgm:cxn modelId="{2DCC9967-92D5-43AB-BEED-B259BB236145}" type="presParOf" srcId="{5AA04CBE-BD03-4574-9956-3C3713B14E9C}" destId="{62E26539-D950-4C85-BCC3-9C1EFB69C86D}" srcOrd="3" destOrd="0" presId="urn:microsoft.com/office/officeart/2005/8/layout/vList2"/>
    <dgm:cxn modelId="{916ADC47-1E43-4A2D-9472-4A96C6B8416A}" type="presParOf" srcId="{5AA04CBE-BD03-4574-9956-3C3713B14E9C}" destId="{39100ED0-1295-48C2-9F2F-9F4DEBB5CFB0}" srcOrd="4"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5DC5B1-8BF0-49C9-9B15-82F7730470BE}">
      <dsp:nvSpPr>
        <dsp:cNvPr id="0" name=""/>
        <dsp:cNvSpPr/>
      </dsp:nvSpPr>
      <dsp:spPr>
        <a:xfrm>
          <a:off x="0" y="680"/>
          <a:ext cx="6261100" cy="159346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7D2B712-6A19-43B2-B5C7-6BAF5DDFCCAE}">
      <dsp:nvSpPr>
        <dsp:cNvPr id="0" name=""/>
        <dsp:cNvSpPr/>
      </dsp:nvSpPr>
      <dsp:spPr>
        <a:xfrm>
          <a:off x="482021" y="359209"/>
          <a:ext cx="876403" cy="87640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E755F15-5B27-4370-80DF-9669B0E50043}">
      <dsp:nvSpPr>
        <dsp:cNvPr id="0" name=""/>
        <dsp:cNvSpPr/>
      </dsp:nvSpPr>
      <dsp:spPr>
        <a:xfrm>
          <a:off x="1840447" y="680"/>
          <a:ext cx="4420652" cy="15934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641" tIns="168641" rIns="168641" bIns="168641" numCol="1" spcCol="1270" anchor="ctr" anchorCtr="0">
          <a:noAutofit/>
        </a:bodyPr>
        <a:lstStyle/>
        <a:p>
          <a:pPr marL="0" lvl="0" indent="0" algn="l" defTabSz="800100">
            <a:lnSpc>
              <a:spcPct val="90000"/>
            </a:lnSpc>
            <a:spcBef>
              <a:spcPct val="0"/>
            </a:spcBef>
            <a:spcAft>
              <a:spcPct val="35000"/>
            </a:spcAft>
            <a:buNone/>
          </a:pPr>
          <a:r>
            <a:rPr lang="nl-NL" sz="1800" kern="1200" dirty="0"/>
            <a:t>Identifiseer en beskryf die drie NKR-onderwysfases: Algemene Onderwys en Opleiding (AOO), Verdere Onderwys en Opleiding (VOO), en Hoër Onderwys en Opleiding.</a:t>
          </a:r>
          <a:endParaRPr lang="af-ZA" sz="1800" kern="1200" dirty="0"/>
        </a:p>
      </dsp:txBody>
      <dsp:txXfrm>
        <a:off x="1840447" y="680"/>
        <a:ext cx="4420652" cy="1593460"/>
      </dsp:txXfrm>
    </dsp:sp>
    <dsp:sp modelId="{9A401B53-4C2B-40DF-AD47-9CFF239DF0D0}">
      <dsp:nvSpPr>
        <dsp:cNvPr id="0" name=""/>
        <dsp:cNvSpPr/>
      </dsp:nvSpPr>
      <dsp:spPr>
        <a:xfrm>
          <a:off x="0" y="1992507"/>
          <a:ext cx="6261100" cy="159346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4F0CA3E-42F3-4F99-B6F7-E822E71E3E0F}">
      <dsp:nvSpPr>
        <dsp:cNvPr id="0" name=""/>
        <dsp:cNvSpPr/>
      </dsp:nvSpPr>
      <dsp:spPr>
        <a:xfrm>
          <a:off x="482021" y="2351035"/>
          <a:ext cx="876403" cy="87640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85E7384-9F22-48A8-9ACA-31D907CD98BF}">
      <dsp:nvSpPr>
        <dsp:cNvPr id="0" name=""/>
        <dsp:cNvSpPr/>
      </dsp:nvSpPr>
      <dsp:spPr>
        <a:xfrm>
          <a:off x="1840447" y="1992507"/>
          <a:ext cx="4420652" cy="15934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641" tIns="168641" rIns="168641" bIns="168641" numCol="1" spcCol="1270" anchor="ctr" anchorCtr="0">
          <a:noAutofit/>
        </a:bodyPr>
        <a:lstStyle/>
        <a:p>
          <a:pPr marL="0" lvl="0" indent="0" algn="l" defTabSz="800100">
            <a:lnSpc>
              <a:spcPct val="90000"/>
            </a:lnSpc>
            <a:spcBef>
              <a:spcPct val="0"/>
            </a:spcBef>
            <a:spcAft>
              <a:spcPct val="35000"/>
            </a:spcAft>
            <a:buNone/>
          </a:pPr>
          <a:r>
            <a:rPr lang="nl-NL" sz="1800" kern="1200" dirty="0"/>
            <a:t>Onderskei tussen die vier NSS-slaag-kategorieë en verduidelik watter kwalifikasies jy voor aansoek kan doen.</a:t>
          </a:r>
          <a:endParaRPr lang="af-ZA" sz="1800" kern="1200" dirty="0"/>
        </a:p>
      </dsp:txBody>
      <dsp:txXfrm>
        <a:off x="1840447" y="1992507"/>
        <a:ext cx="4420652" cy="1593460"/>
      </dsp:txXfrm>
    </dsp:sp>
    <dsp:sp modelId="{F9DC61C5-AE5D-41C1-9061-37701CEE3BA9}">
      <dsp:nvSpPr>
        <dsp:cNvPr id="0" name=""/>
        <dsp:cNvSpPr/>
      </dsp:nvSpPr>
      <dsp:spPr>
        <a:xfrm>
          <a:off x="0" y="3984333"/>
          <a:ext cx="6261100" cy="159346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6226914-042B-4DA6-8475-033428AC4ABA}">
      <dsp:nvSpPr>
        <dsp:cNvPr id="0" name=""/>
        <dsp:cNvSpPr/>
      </dsp:nvSpPr>
      <dsp:spPr>
        <a:xfrm>
          <a:off x="482021" y="4342861"/>
          <a:ext cx="876403" cy="87640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467BA7B-0B17-4AA8-8C6B-9959CC4950DD}">
      <dsp:nvSpPr>
        <dsp:cNvPr id="0" name=""/>
        <dsp:cNvSpPr/>
      </dsp:nvSpPr>
      <dsp:spPr>
        <a:xfrm>
          <a:off x="1840447" y="3984333"/>
          <a:ext cx="4420652" cy="15934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641" tIns="168641" rIns="168641" bIns="168641" numCol="1" spcCol="1270" anchor="ctr" anchorCtr="0">
          <a:noAutofit/>
        </a:bodyPr>
        <a:lstStyle/>
        <a:p>
          <a:pPr marL="0" lvl="0" indent="0" algn="l" defTabSz="800100">
            <a:lnSpc>
              <a:spcPct val="90000"/>
            </a:lnSpc>
            <a:spcBef>
              <a:spcPct val="0"/>
            </a:spcBef>
            <a:spcAft>
              <a:spcPct val="35000"/>
            </a:spcAft>
            <a:buNone/>
          </a:pPr>
          <a:r>
            <a:rPr lang="nl-NL" sz="1800" kern="1200" dirty="0"/>
            <a:t>Verstaan die NKR-vlakke en die pad vanaf matriek na nagraadse studies.</a:t>
          </a:r>
          <a:endParaRPr lang="af-ZA" sz="1800" kern="1200" dirty="0"/>
        </a:p>
      </dsp:txBody>
      <dsp:txXfrm>
        <a:off x="1840447" y="3984333"/>
        <a:ext cx="4420652" cy="159346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9F32E0-14F5-409B-921D-604C6D9601FF}">
      <dsp:nvSpPr>
        <dsp:cNvPr id="0" name=""/>
        <dsp:cNvSpPr/>
      </dsp:nvSpPr>
      <dsp:spPr>
        <a:xfrm>
          <a:off x="0" y="48737"/>
          <a:ext cx="6261100" cy="1316250"/>
        </a:xfrm>
        <a:prstGeom prst="roundRect">
          <a:avLst/>
        </a:prstGeom>
        <a:gradFill rotWithShape="0">
          <a:gsLst>
            <a:gs pos="0">
              <a:schemeClr val="accent4">
                <a:hueOff val="0"/>
                <a:satOff val="0"/>
                <a:lumOff val="0"/>
                <a:alphaOff val="0"/>
                <a:tint val="94000"/>
                <a:satMod val="103000"/>
                <a:lumMod val="102000"/>
              </a:schemeClr>
            </a:gs>
            <a:gs pos="50000">
              <a:schemeClr val="accent4">
                <a:hueOff val="0"/>
                <a:satOff val="0"/>
                <a:lumOff val="0"/>
                <a:alphaOff val="0"/>
                <a:shade val="100000"/>
                <a:satMod val="110000"/>
                <a:lumMod val="100000"/>
              </a:schemeClr>
            </a:gs>
            <a:gs pos="100000">
              <a:schemeClr val="accent4">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nl-NL" sz="2500" kern="1200"/>
            <a:t>Bevestig voltooiing van Graad 12.</a:t>
          </a:r>
          <a:endParaRPr lang="af-ZA" sz="2500" kern="1200" dirty="0"/>
        </a:p>
      </dsp:txBody>
      <dsp:txXfrm>
        <a:off x="64254" y="112991"/>
        <a:ext cx="6132592" cy="1187742"/>
      </dsp:txXfrm>
    </dsp:sp>
    <dsp:sp modelId="{70AE8D27-E0C4-4B97-A35C-32F180D12F7A}">
      <dsp:nvSpPr>
        <dsp:cNvPr id="0" name=""/>
        <dsp:cNvSpPr/>
      </dsp:nvSpPr>
      <dsp:spPr>
        <a:xfrm>
          <a:off x="0" y="1436987"/>
          <a:ext cx="6261100" cy="1316250"/>
        </a:xfrm>
        <a:prstGeom prst="roundRect">
          <a:avLst/>
        </a:prstGeom>
        <a:gradFill rotWithShape="0">
          <a:gsLst>
            <a:gs pos="0">
              <a:schemeClr val="accent4">
                <a:hueOff val="4812362"/>
                <a:satOff val="1498"/>
                <a:lumOff val="-8170"/>
                <a:alphaOff val="0"/>
                <a:tint val="94000"/>
                <a:satMod val="103000"/>
                <a:lumMod val="102000"/>
              </a:schemeClr>
            </a:gs>
            <a:gs pos="50000">
              <a:schemeClr val="accent4">
                <a:hueOff val="4812362"/>
                <a:satOff val="1498"/>
                <a:lumOff val="-8170"/>
                <a:alphaOff val="0"/>
                <a:shade val="100000"/>
                <a:satMod val="110000"/>
                <a:lumMod val="100000"/>
              </a:schemeClr>
            </a:gs>
            <a:gs pos="100000">
              <a:schemeClr val="accent4">
                <a:hueOff val="4812362"/>
                <a:satOff val="1498"/>
                <a:lumOff val="-817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nl-NL" sz="2500" kern="1200" dirty="0"/>
            <a:t>Laat nie aansoeke toe vir hoër sertifikaat-, diploma- of graadprogramme nie.</a:t>
          </a:r>
          <a:endParaRPr lang="af-ZA" sz="2500" kern="1200" dirty="0"/>
        </a:p>
      </dsp:txBody>
      <dsp:txXfrm>
        <a:off x="64254" y="1501241"/>
        <a:ext cx="6132592" cy="1187742"/>
      </dsp:txXfrm>
    </dsp:sp>
    <dsp:sp modelId="{EAE55158-C5B4-4ADD-9268-940EB0126C51}">
      <dsp:nvSpPr>
        <dsp:cNvPr id="0" name=""/>
        <dsp:cNvSpPr/>
      </dsp:nvSpPr>
      <dsp:spPr>
        <a:xfrm>
          <a:off x="0" y="2825237"/>
          <a:ext cx="6261100" cy="1316250"/>
        </a:xfrm>
        <a:prstGeom prst="roundRect">
          <a:avLst/>
        </a:prstGeom>
        <a:gradFill rotWithShape="0">
          <a:gsLst>
            <a:gs pos="0">
              <a:schemeClr val="accent4">
                <a:hueOff val="9624724"/>
                <a:satOff val="2995"/>
                <a:lumOff val="-16339"/>
                <a:alphaOff val="0"/>
                <a:tint val="94000"/>
                <a:satMod val="103000"/>
                <a:lumMod val="102000"/>
              </a:schemeClr>
            </a:gs>
            <a:gs pos="50000">
              <a:schemeClr val="accent4">
                <a:hueOff val="9624724"/>
                <a:satOff val="2995"/>
                <a:lumOff val="-16339"/>
                <a:alphaOff val="0"/>
                <a:shade val="100000"/>
                <a:satMod val="110000"/>
                <a:lumMod val="100000"/>
              </a:schemeClr>
            </a:gs>
            <a:gs pos="100000">
              <a:schemeClr val="accent4">
                <a:hueOff val="9624724"/>
                <a:satOff val="2995"/>
                <a:lumOff val="-16339"/>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nl-NL" sz="2500" kern="1200"/>
            <a:t>Leerders mag dalk vakke moet herskryf of opgradeer.</a:t>
          </a:r>
          <a:endParaRPr lang="af-ZA" sz="2500" kern="1200"/>
        </a:p>
      </dsp:txBody>
      <dsp:txXfrm>
        <a:off x="64254" y="2889491"/>
        <a:ext cx="6132592" cy="1187742"/>
      </dsp:txXfrm>
    </dsp:sp>
    <dsp:sp modelId="{C6F09611-4169-4E5C-86A6-166536E0AAD2}">
      <dsp:nvSpPr>
        <dsp:cNvPr id="0" name=""/>
        <dsp:cNvSpPr/>
      </dsp:nvSpPr>
      <dsp:spPr>
        <a:xfrm>
          <a:off x="0" y="4213487"/>
          <a:ext cx="6261100" cy="1316250"/>
        </a:xfrm>
        <a:prstGeom prst="roundRect">
          <a:avLst/>
        </a:prstGeom>
        <a:gradFill rotWithShape="0">
          <a:gsLst>
            <a:gs pos="0">
              <a:schemeClr val="accent4">
                <a:hueOff val="14437085"/>
                <a:satOff val="4493"/>
                <a:lumOff val="-24509"/>
                <a:alphaOff val="0"/>
                <a:tint val="94000"/>
                <a:satMod val="103000"/>
                <a:lumMod val="102000"/>
              </a:schemeClr>
            </a:gs>
            <a:gs pos="50000">
              <a:schemeClr val="accent4">
                <a:hueOff val="14437085"/>
                <a:satOff val="4493"/>
                <a:lumOff val="-24509"/>
                <a:alphaOff val="0"/>
                <a:shade val="100000"/>
                <a:satMod val="110000"/>
                <a:lumMod val="100000"/>
              </a:schemeClr>
            </a:gs>
            <a:gs pos="100000">
              <a:schemeClr val="accent4">
                <a:hueOff val="14437085"/>
                <a:satOff val="4493"/>
                <a:lumOff val="-24509"/>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nl-NL" sz="2500" kern="1200" dirty="0"/>
            <a:t>Vereis: 40% in drie vakke, 30% in twee vakke, een vak kan gedruip word (minimum 20%).</a:t>
          </a:r>
          <a:endParaRPr lang="en-US" sz="2500" kern="1200" dirty="0"/>
        </a:p>
      </dsp:txBody>
      <dsp:txXfrm>
        <a:off x="64254" y="4277741"/>
        <a:ext cx="6132592" cy="118774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8C6466-9FEE-4BE6-A684-58DBE0075E49}">
      <dsp:nvSpPr>
        <dsp:cNvPr id="0" name=""/>
        <dsp:cNvSpPr/>
      </dsp:nvSpPr>
      <dsp:spPr>
        <a:xfrm>
          <a:off x="0" y="3453058"/>
          <a:ext cx="11369040" cy="1133370"/>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af-ZA" sz="2200" b="0" i="0" kern="1200" baseline="0" dirty="0"/>
            <a:t>Daar is verskeie roetes beskikbaar, insluitend </a:t>
          </a:r>
          <a:r>
            <a:rPr lang="af-ZA" sz="2200" b="0" i="0" kern="1200" baseline="0" dirty="0" err="1"/>
            <a:t>TBOO</a:t>
          </a:r>
          <a:r>
            <a:rPr lang="af-ZA" sz="2200" b="0" i="0" kern="1200" baseline="0" dirty="0"/>
            <a:t>-kolleges, privaat instellings, oorbruggingsprogramme en </a:t>
          </a:r>
          <a:r>
            <a:rPr lang="af-ZA" sz="2200" b="0" i="0" kern="1200" baseline="0" dirty="0" err="1"/>
            <a:t>vakherskrywings</a:t>
          </a:r>
          <a:r>
            <a:rPr lang="af-ZA" sz="2200" b="0" i="0" kern="1200" baseline="0" dirty="0"/>
            <a:t>.</a:t>
          </a:r>
          <a:endParaRPr lang="en-US" sz="2200" kern="1200" dirty="0"/>
        </a:p>
      </dsp:txBody>
      <dsp:txXfrm>
        <a:off x="0" y="3453058"/>
        <a:ext cx="11369040" cy="1133370"/>
      </dsp:txXfrm>
    </dsp:sp>
    <dsp:sp modelId="{3339C21F-167C-4B2A-AB1E-DD8FAEA71397}">
      <dsp:nvSpPr>
        <dsp:cNvPr id="0" name=""/>
        <dsp:cNvSpPr/>
      </dsp:nvSpPr>
      <dsp:spPr>
        <a:xfrm rot="10800000">
          <a:off x="0" y="1726934"/>
          <a:ext cx="11369040" cy="1743124"/>
        </a:xfrm>
        <a:prstGeom prst="upArrowCallout">
          <a:avLst/>
        </a:prstGeom>
        <a:solidFill>
          <a:schemeClr val="accent5">
            <a:hueOff val="-8500676"/>
            <a:satOff val="28886"/>
            <a:lumOff val="970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nl-NL" sz="2200" b="0" i="0" kern="1200" baseline="0" dirty="0"/>
            <a:t>Elke instelling stel sy eie vereistes, wat die volgende kan insluit:</a:t>
          </a:r>
          <a:endParaRPr lang="en-US" sz="2200" kern="1200" dirty="0"/>
        </a:p>
      </dsp:txBody>
      <dsp:txXfrm rot="-10800000">
        <a:off x="0" y="1726934"/>
        <a:ext cx="11369040" cy="611836"/>
      </dsp:txXfrm>
    </dsp:sp>
    <dsp:sp modelId="{DB317B9C-A95A-468C-9F55-EE4FA18855D4}">
      <dsp:nvSpPr>
        <dsp:cNvPr id="0" name=""/>
        <dsp:cNvSpPr/>
      </dsp:nvSpPr>
      <dsp:spPr>
        <a:xfrm>
          <a:off x="5551" y="2338771"/>
          <a:ext cx="3785979" cy="521194"/>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af-ZA" sz="1700" b="0" i="0" kern="1200" baseline="0"/>
            <a:t>Minimum punte in spesifieke vakke</a:t>
          </a:r>
          <a:endParaRPr lang="en-US" sz="1700" kern="1200"/>
        </a:p>
      </dsp:txBody>
      <dsp:txXfrm>
        <a:off x="5551" y="2338771"/>
        <a:ext cx="3785979" cy="521194"/>
      </dsp:txXfrm>
    </dsp:sp>
    <dsp:sp modelId="{5E29EADF-7FEA-42DA-BCBC-58794E47C333}">
      <dsp:nvSpPr>
        <dsp:cNvPr id="0" name=""/>
        <dsp:cNvSpPr/>
      </dsp:nvSpPr>
      <dsp:spPr>
        <a:xfrm>
          <a:off x="3791530" y="2338771"/>
          <a:ext cx="3785979" cy="521194"/>
        </a:xfrm>
        <a:prstGeom prst="rect">
          <a:avLst/>
        </a:prstGeom>
        <a:solidFill>
          <a:schemeClr val="accent5">
            <a:tint val="40000"/>
            <a:alpha val="90000"/>
            <a:hueOff val="-8695234"/>
            <a:satOff val="27600"/>
            <a:lumOff val="2801"/>
            <a:alphaOff val="0"/>
          </a:schemeClr>
        </a:solidFill>
        <a:ln w="127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af-ZA" sz="1700" b="0" i="0" kern="1200" baseline="0" dirty="0"/>
            <a:t>Hoër gemiddeldes of </a:t>
          </a:r>
          <a:r>
            <a:rPr lang="af-ZA" sz="1700" b="0" i="0" kern="1200" baseline="0" dirty="0" err="1"/>
            <a:t>toelatingspuntetellings</a:t>
          </a:r>
          <a:endParaRPr lang="en-US" sz="1700" kern="1200" dirty="0"/>
        </a:p>
      </dsp:txBody>
      <dsp:txXfrm>
        <a:off x="3791530" y="2338771"/>
        <a:ext cx="3785979" cy="521194"/>
      </dsp:txXfrm>
    </dsp:sp>
    <dsp:sp modelId="{8FAD1067-0AE9-40F4-8233-2739FA452CA7}">
      <dsp:nvSpPr>
        <dsp:cNvPr id="0" name=""/>
        <dsp:cNvSpPr/>
      </dsp:nvSpPr>
      <dsp:spPr>
        <a:xfrm>
          <a:off x="7577509" y="2338771"/>
          <a:ext cx="3785979" cy="521194"/>
        </a:xfrm>
        <a:prstGeom prst="rect">
          <a:avLst/>
        </a:prstGeom>
        <a:solidFill>
          <a:schemeClr val="accent5">
            <a:tint val="40000"/>
            <a:alpha val="90000"/>
            <a:hueOff val="-17390468"/>
            <a:satOff val="55201"/>
            <a:lumOff val="5601"/>
            <a:alphaOff val="0"/>
          </a:schemeClr>
        </a:solidFill>
        <a:ln w="127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nl-NL" sz="1700" b="0" i="0" kern="1200" baseline="0" dirty="0"/>
            <a:t>Addisionele toetse, onderhoude of assesserings</a:t>
          </a:r>
          <a:endParaRPr lang="en-US" sz="1700" kern="1200" dirty="0"/>
        </a:p>
      </dsp:txBody>
      <dsp:txXfrm>
        <a:off x="7577509" y="2338771"/>
        <a:ext cx="3785979" cy="521194"/>
      </dsp:txXfrm>
    </dsp:sp>
    <dsp:sp modelId="{2946AC34-0663-4E51-9DA6-6B7ECA70BF36}">
      <dsp:nvSpPr>
        <dsp:cNvPr id="0" name=""/>
        <dsp:cNvSpPr/>
      </dsp:nvSpPr>
      <dsp:spPr>
        <a:xfrm rot="10800000">
          <a:off x="0" y="810"/>
          <a:ext cx="11369040" cy="1743124"/>
        </a:xfrm>
        <a:prstGeom prst="upArrowCallout">
          <a:avLst/>
        </a:prstGeom>
        <a:solidFill>
          <a:schemeClr val="accent5">
            <a:hueOff val="-17001352"/>
            <a:satOff val="57772"/>
            <a:lumOff val="19411"/>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nl-NL" sz="2200" b="0" i="0" kern="1200" baseline="0" dirty="0"/>
            <a:t>Om aan die minimum NSS-slaag-kategorie te voldoen, waarborg nie toelating tot 'n kollege of universiteit nie.</a:t>
          </a:r>
          <a:endParaRPr lang="en-US" sz="2200" kern="1200" dirty="0"/>
        </a:p>
      </dsp:txBody>
      <dsp:txXfrm rot="10800000">
        <a:off x="0" y="810"/>
        <a:ext cx="11369040" cy="113263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A8089E-7FB6-4570-A6FC-85013E99DC13}">
      <dsp:nvSpPr>
        <dsp:cNvPr id="0" name=""/>
        <dsp:cNvSpPr/>
      </dsp:nvSpPr>
      <dsp:spPr>
        <a:xfrm>
          <a:off x="0" y="4065"/>
          <a:ext cx="11231030" cy="777600"/>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af-ZA" sz="2700" b="0" i="0" kern="1200" baseline="0" dirty="0"/>
            <a:t>Oor die algemeen:</a:t>
          </a:r>
          <a:endParaRPr lang="en-US" sz="2700" kern="1200" dirty="0"/>
        </a:p>
      </dsp:txBody>
      <dsp:txXfrm>
        <a:off x="0" y="4065"/>
        <a:ext cx="11231030" cy="777600"/>
      </dsp:txXfrm>
    </dsp:sp>
    <dsp:sp modelId="{6C2D72B7-A578-4338-80A3-A50CA04872D5}">
      <dsp:nvSpPr>
        <dsp:cNvPr id="0" name=""/>
        <dsp:cNvSpPr/>
      </dsp:nvSpPr>
      <dsp:spPr>
        <a:xfrm>
          <a:off x="0" y="781665"/>
          <a:ext cx="11231030" cy="1926990"/>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4018" tIns="144018" rIns="192024" bIns="216027" numCol="1" spcCol="1270" anchor="t" anchorCtr="0">
          <a:noAutofit/>
        </a:bodyPr>
        <a:lstStyle/>
        <a:p>
          <a:pPr marL="228600" lvl="1" indent="-228600" algn="l" defTabSz="1200150">
            <a:lnSpc>
              <a:spcPct val="90000"/>
            </a:lnSpc>
            <a:spcBef>
              <a:spcPct val="0"/>
            </a:spcBef>
            <a:spcAft>
              <a:spcPct val="15000"/>
            </a:spcAft>
            <a:buChar char="•"/>
          </a:pPr>
          <a:r>
            <a:rPr lang="af-ZA" sz="2700" b="1" i="0" kern="1200" baseline="0" dirty="0"/>
            <a:t>Hoër sertifikaat-slaag → </a:t>
          </a:r>
          <a:r>
            <a:rPr lang="af-ZA" sz="2700" b="0" i="0" kern="1200" baseline="0" dirty="0"/>
            <a:t>kan aansoek doen vir NKR-vlak 5 kursusse</a:t>
          </a:r>
          <a:r>
            <a:rPr lang="af-ZA" sz="2700" b="1" i="0" kern="1200" baseline="0" dirty="0"/>
            <a:t>
Diploma-slaag → </a:t>
          </a:r>
          <a:r>
            <a:rPr lang="af-ZA" sz="2700" b="0" i="0" kern="1200" baseline="0" dirty="0"/>
            <a:t>kan aansoek doen vir NKR-vlak 6 kursusse</a:t>
          </a:r>
          <a:r>
            <a:rPr lang="af-ZA" sz="2700" b="1" i="0" kern="1200" baseline="0" dirty="0"/>
            <a:t>
Baccalaureusgraad-slaag → </a:t>
          </a:r>
          <a:r>
            <a:rPr lang="af-ZA" sz="2700" b="0" i="0" kern="1200" baseline="0" dirty="0"/>
            <a:t>kan aansoek doen vir NKR-vlak 7 kursusse</a:t>
          </a:r>
          <a:endParaRPr lang="en-US" sz="2700" b="0" kern="1200" dirty="0"/>
        </a:p>
      </dsp:txBody>
      <dsp:txXfrm>
        <a:off x="0" y="781665"/>
        <a:ext cx="11231030" cy="192699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3D3F88-EC0D-406D-87A4-A2FE937EBF54}">
      <dsp:nvSpPr>
        <dsp:cNvPr id="0" name=""/>
        <dsp:cNvSpPr/>
      </dsp:nvSpPr>
      <dsp:spPr>
        <a:xfrm>
          <a:off x="0" y="531"/>
          <a:ext cx="10515600" cy="12429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1B21E59-8C50-4EEE-BE1F-89C6429004B8}">
      <dsp:nvSpPr>
        <dsp:cNvPr id="0" name=""/>
        <dsp:cNvSpPr/>
      </dsp:nvSpPr>
      <dsp:spPr>
        <a:xfrm>
          <a:off x="375988" y="280191"/>
          <a:ext cx="683614" cy="683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3EB3F14-5C88-4ABC-85BC-CB651B3A7228}">
      <dsp:nvSpPr>
        <dsp:cNvPr id="0" name=""/>
        <dsp:cNvSpPr/>
      </dsp:nvSpPr>
      <dsp:spPr>
        <a:xfrm>
          <a:off x="1435590" y="53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nl-NL" sz="2500" kern="1200" dirty="0"/>
            <a:t>’n Prakties-gerigte kwalifikasie wat gewoonlik binne een jaar voltooi word en instreevlak-vaardighede ontwikkel.</a:t>
          </a:r>
          <a:endParaRPr lang="en-US" sz="2500" kern="1200" dirty="0"/>
        </a:p>
      </dsp:txBody>
      <dsp:txXfrm>
        <a:off x="1435590" y="531"/>
        <a:ext cx="9080009" cy="1242935"/>
      </dsp:txXfrm>
    </dsp:sp>
    <dsp:sp modelId="{E9982DC3-A371-4021-8F10-EAD29F3F5F42}">
      <dsp:nvSpPr>
        <dsp:cNvPr id="0" name=""/>
        <dsp:cNvSpPr/>
      </dsp:nvSpPr>
      <dsp:spPr>
        <a:xfrm>
          <a:off x="0" y="1554201"/>
          <a:ext cx="10515600" cy="12429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668E6EB-81E8-48F7-B5B7-22BB20F54510}">
      <dsp:nvSpPr>
        <dsp:cNvPr id="0" name=""/>
        <dsp:cNvSpPr/>
      </dsp:nvSpPr>
      <dsp:spPr>
        <a:xfrm>
          <a:off x="375988" y="1833861"/>
          <a:ext cx="683614" cy="683614"/>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612BE33-214B-4C6F-994A-9BCF3DF9122B}">
      <dsp:nvSpPr>
        <dsp:cNvPr id="0" name=""/>
        <dsp:cNvSpPr/>
      </dsp:nvSpPr>
      <dsp:spPr>
        <a:xfrm>
          <a:off x="1435590" y="155420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nl-NL" sz="2500" kern="1200" dirty="0"/>
            <a:t>Kan lei tot 'n Diploma (NKR-vlak 6).</a:t>
          </a:r>
          <a:endParaRPr lang="af-ZA" sz="2500" kern="1200" dirty="0"/>
        </a:p>
      </dsp:txBody>
      <dsp:txXfrm>
        <a:off x="1435590" y="1554201"/>
        <a:ext cx="9080009" cy="1242935"/>
      </dsp:txXfrm>
    </dsp:sp>
    <dsp:sp modelId="{48DE525F-7B5B-4B01-9B5B-FB931C05BF3D}">
      <dsp:nvSpPr>
        <dsp:cNvPr id="0" name=""/>
        <dsp:cNvSpPr/>
      </dsp:nvSpPr>
      <dsp:spPr>
        <a:xfrm>
          <a:off x="0" y="3107870"/>
          <a:ext cx="10515600" cy="12429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3604118-F68E-452E-928C-4AB6A185B107}">
      <dsp:nvSpPr>
        <dsp:cNvPr id="0" name=""/>
        <dsp:cNvSpPr/>
      </dsp:nvSpPr>
      <dsp:spPr>
        <a:xfrm>
          <a:off x="375988" y="3387531"/>
          <a:ext cx="683614" cy="683614"/>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96F017E-3228-4420-AB3A-EED63A6D8492}">
      <dsp:nvSpPr>
        <dsp:cNvPr id="0" name=""/>
        <dsp:cNvSpPr/>
      </dsp:nvSpPr>
      <dsp:spPr>
        <a:xfrm>
          <a:off x="1435590" y="3107870"/>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af-ZA" sz="2500" kern="1200" dirty="0"/>
            <a:t>Aangebied by </a:t>
          </a:r>
          <a:r>
            <a:rPr lang="af-ZA" sz="2500" kern="1200" dirty="0" err="1"/>
            <a:t>TBOO</a:t>
          </a:r>
          <a:r>
            <a:rPr lang="af-ZA" sz="2500" kern="1200" dirty="0"/>
            <a:t>-kolleges, privaat kolleges en sommige universiteite.</a:t>
          </a:r>
        </a:p>
      </dsp:txBody>
      <dsp:txXfrm>
        <a:off x="1435590" y="3107870"/>
        <a:ext cx="9080009" cy="1242935"/>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3D3F88-EC0D-406D-87A4-A2FE937EBF54}">
      <dsp:nvSpPr>
        <dsp:cNvPr id="0" name=""/>
        <dsp:cNvSpPr/>
      </dsp:nvSpPr>
      <dsp:spPr>
        <a:xfrm>
          <a:off x="0" y="531"/>
          <a:ext cx="10515600" cy="12429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1B21E59-8C50-4EEE-BE1F-89C6429004B8}">
      <dsp:nvSpPr>
        <dsp:cNvPr id="0" name=""/>
        <dsp:cNvSpPr/>
      </dsp:nvSpPr>
      <dsp:spPr>
        <a:xfrm>
          <a:off x="375988" y="280191"/>
          <a:ext cx="683614" cy="683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3EB3F14-5C88-4ABC-85BC-CB651B3A7228}">
      <dsp:nvSpPr>
        <dsp:cNvPr id="0" name=""/>
        <dsp:cNvSpPr/>
      </dsp:nvSpPr>
      <dsp:spPr>
        <a:xfrm>
          <a:off x="1435590" y="53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nl-NL" sz="2500" kern="1200" dirty="0"/>
            <a:t>’n Loopbaangerigte kwalifikasie wat oor twee tot drie jaar voltooi word en teorie met praktiese opleiding kombineer.</a:t>
          </a:r>
          <a:endParaRPr lang="af-ZA" sz="2500" kern="1200" dirty="0"/>
        </a:p>
      </dsp:txBody>
      <dsp:txXfrm>
        <a:off x="1435590" y="531"/>
        <a:ext cx="9080009" cy="1242935"/>
      </dsp:txXfrm>
    </dsp:sp>
    <dsp:sp modelId="{E9982DC3-A371-4021-8F10-EAD29F3F5F42}">
      <dsp:nvSpPr>
        <dsp:cNvPr id="0" name=""/>
        <dsp:cNvSpPr/>
      </dsp:nvSpPr>
      <dsp:spPr>
        <a:xfrm>
          <a:off x="0" y="1554201"/>
          <a:ext cx="10515600" cy="12429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668E6EB-81E8-48F7-B5B7-22BB20F54510}">
      <dsp:nvSpPr>
        <dsp:cNvPr id="0" name=""/>
        <dsp:cNvSpPr/>
      </dsp:nvSpPr>
      <dsp:spPr>
        <a:xfrm>
          <a:off x="375988" y="1833861"/>
          <a:ext cx="683614" cy="683614"/>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612BE33-214B-4C6F-994A-9BCF3DF9122B}">
      <dsp:nvSpPr>
        <dsp:cNvPr id="0" name=""/>
        <dsp:cNvSpPr/>
      </dsp:nvSpPr>
      <dsp:spPr>
        <a:xfrm>
          <a:off x="1435590" y="155420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af-ZA" sz="2500" kern="1200" dirty="0"/>
            <a:t>Kan lei tot 'n baccalaureusgraad (NKR-vlak 7).</a:t>
          </a:r>
        </a:p>
      </dsp:txBody>
      <dsp:txXfrm>
        <a:off x="1435590" y="1554201"/>
        <a:ext cx="9080009" cy="1242935"/>
      </dsp:txXfrm>
    </dsp:sp>
    <dsp:sp modelId="{48DE525F-7B5B-4B01-9B5B-FB931C05BF3D}">
      <dsp:nvSpPr>
        <dsp:cNvPr id="0" name=""/>
        <dsp:cNvSpPr/>
      </dsp:nvSpPr>
      <dsp:spPr>
        <a:xfrm>
          <a:off x="0" y="3107870"/>
          <a:ext cx="10515600" cy="12429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3604118-F68E-452E-928C-4AB6A185B107}">
      <dsp:nvSpPr>
        <dsp:cNvPr id="0" name=""/>
        <dsp:cNvSpPr/>
      </dsp:nvSpPr>
      <dsp:spPr>
        <a:xfrm>
          <a:off x="375988" y="3387531"/>
          <a:ext cx="683614" cy="683614"/>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96F017E-3228-4420-AB3A-EED63A6D8492}">
      <dsp:nvSpPr>
        <dsp:cNvPr id="0" name=""/>
        <dsp:cNvSpPr/>
      </dsp:nvSpPr>
      <dsp:spPr>
        <a:xfrm>
          <a:off x="1435590" y="3107870"/>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nl-NL" sz="2500" kern="1200" dirty="0"/>
            <a:t>Aangebied by TBOO-kolleges, universiteite, universiteite van tegnologie en privaat kolleges.</a:t>
          </a:r>
          <a:endParaRPr lang="af-ZA" sz="2500" kern="1200" dirty="0"/>
        </a:p>
      </dsp:txBody>
      <dsp:txXfrm>
        <a:off x="1435590" y="3107870"/>
        <a:ext cx="9080009" cy="1242935"/>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5E77B3-FEB2-457B-A0AF-E67643AF3390}">
      <dsp:nvSpPr>
        <dsp:cNvPr id="0" name=""/>
        <dsp:cNvSpPr/>
      </dsp:nvSpPr>
      <dsp:spPr>
        <a:xfrm>
          <a:off x="0" y="1805"/>
          <a:ext cx="10515600" cy="9153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9CF04AD-DA28-4700-B8B0-D53E8BB4DD4D}">
      <dsp:nvSpPr>
        <dsp:cNvPr id="0" name=""/>
        <dsp:cNvSpPr/>
      </dsp:nvSpPr>
      <dsp:spPr>
        <a:xfrm>
          <a:off x="276881" y="207750"/>
          <a:ext cx="503420" cy="5034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78C542B-D8D0-4902-BA27-573A8DB16533}">
      <dsp:nvSpPr>
        <dsp:cNvPr id="0" name=""/>
        <dsp:cNvSpPr/>
      </dsp:nvSpPr>
      <dsp:spPr>
        <a:xfrm>
          <a:off x="1057183" y="1805"/>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nl-NL" sz="2200" kern="1200" dirty="0"/>
            <a:t>Vlak 8: Honneursgraad / Nagraadse Diploma</a:t>
          </a:r>
          <a:endParaRPr lang="af-ZA" sz="2200" kern="1200" dirty="0"/>
        </a:p>
      </dsp:txBody>
      <dsp:txXfrm>
        <a:off x="1057183" y="1805"/>
        <a:ext cx="9458416" cy="915310"/>
      </dsp:txXfrm>
    </dsp:sp>
    <dsp:sp modelId="{68E03A54-6154-4717-AC6E-DD0E0D976A52}">
      <dsp:nvSpPr>
        <dsp:cNvPr id="0" name=""/>
        <dsp:cNvSpPr/>
      </dsp:nvSpPr>
      <dsp:spPr>
        <a:xfrm>
          <a:off x="0" y="1145944"/>
          <a:ext cx="10515600" cy="9153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FAC66CD-64AE-406F-ABBF-EA7E7B17FC2C}">
      <dsp:nvSpPr>
        <dsp:cNvPr id="0" name=""/>
        <dsp:cNvSpPr/>
      </dsp:nvSpPr>
      <dsp:spPr>
        <a:xfrm>
          <a:off x="276881" y="1351889"/>
          <a:ext cx="503420" cy="5034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6ACC2B4-103E-4D37-984F-8BD2B1CC03D3}">
      <dsp:nvSpPr>
        <dsp:cNvPr id="0" name=""/>
        <dsp:cNvSpPr/>
      </dsp:nvSpPr>
      <dsp:spPr>
        <a:xfrm>
          <a:off x="1057183" y="1145944"/>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af-ZA" sz="2200" kern="1200" dirty="0"/>
            <a:t>Vlak 9: Meestersgraad</a:t>
          </a:r>
        </a:p>
      </dsp:txBody>
      <dsp:txXfrm>
        <a:off x="1057183" y="1145944"/>
        <a:ext cx="9458416" cy="915310"/>
      </dsp:txXfrm>
    </dsp:sp>
    <dsp:sp modelId="{45B4DC0B-ABC7-469E-8613-283E57F6C571}">
      <dsp:nvSpPr>
        <dsp:cNvPr id="0" name=""/>
        <dsp:cNvSpPr/>
      </dsp:nvSpPr>
      <dsp:spPr>
        <a:xfrm>
          <a:off x="0" y="2290082"/>
          <a:ext cx="10515600" cy="9153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54199D0-6F48-4EEA-B761-6BEE874CCCFA}">
      <dsp:nvSpPr>
        <dsp:cNvPr id="0" name=""/>
        <dsp:cNvSpPr/>
      </dsp:nvSpPr>
      <dsp:spPr>
        <a:xfrm>
          <a:off x="276881" y="2496027"/>
          <a:ext cx="503420" cy="5034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708B7DC-4681-4948-B020-E41F86D761AF}">
      <dsp:nvSpPr>
        <dsp:cNvPr id="0" name=""/>
        <dsp:cNvSpPr/>
      </dsp:nvSpPr>
      <dsp:spPr>
        <a:xfrm>
          <a:off x="1057183" y="2290082"/>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af-ZA" sz="2200" kern="1200" dirty="0"/>
            <a:t>Vlak 10: Doktorsgraad (PhD)</a:t>
          </a:r>
        </a:p>
      </dsp:txBody>
      <dsp:txXfrm>
        <a:off x="1057183" y="2290082"/>
        <a:ext cx="9458416" cy="915310"/>
      </dsp:txXfrm>
    </dsp:sp>
    <dsp:sp modelId="{F549217F-C651-42C8-AD08-4CEE17871162}">
      <dsp:nvSpPr>
        <dsp:cNvPr id="0" name=""/>
        <dsp:cNvSpPr/>
      </dsp:nvSpPr>
      <dsp:spPr>
        <a:xfrm>
          <a:off x="0" y="3434221"/>
          <a:ext cx="10515600" cy="9153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84E3265-1B40-418C-9511-FAED3A593961}">
      <dsp:nvSpPr>
        <dsp:cNvPr id="0" name=""/>
        <dsp:cNvSpPr/>
      </dsp:nvSpPr>
      <dsp:spPr>
        <a:xfrm>
          <a:off x="276881" y="3640166"/>
          <a:ext cx="503420" cy="503420"/>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DC7FF0B-D28A-40FB-8E9B-A0A343088022}">
      <dsp:nvSpPr>
        <dsp:cNvPr id="0" name=""/>
        <dsp:cNvSpPr/>
      </dsp:nvSpPr>
      <dsp:spPr>
        <a:xfrm>
          <a:off x="1057183" y="3434221"/>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nl-NL" sz="2200" kern="1200" dirty="0"/>
            <a:t>Elke vlak behels toenemende spesialisasie, verantwoordelikheid en onafhanklike navorsing.</a:t>
          </a:r>
          <a:endParaRPr lang="af-ZA" sz="2200" kern="1200" dirty="0"/>
        </a:p>
      </dsp:txBody>
      <dsp:txXfrm>
        <a:off x="1057183" y="3434221"/>
        <a:ext cx="9458416" cy="9153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E3CEF6-0BEA-4F8D-9B18-228A080B0EDE}">
      <dsp:nvSpPr>
        <dsp:cNvPr id="0" name=""/>
        <dsp:cNvSpPr/>
      </dsp:nvSpPr>
      <dsp:spPr>
        <a:xfrm>
          <a:off x="0" y="4410385"/>
          <a:ext cx="6445967" cy="1447586"/>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nl-NL" sz="2300" kern="1200" dirty="0"/>
            <a:t>Onderwys n</a:t>
          </a:r>
          <a:r>
            <a:rPr lang="nl-NL" sz="2300" kern="1200" dirty="0">
              <a:latin typeface="+mj-lt"/>
              <a:ea typeface="Calibri" panose="020F0502020204030204" pitchFamily="34" charset="0"/>
              <a:cs typeface="Calibri" panose="020F0502020204030204" pitchFamily="34" charset="0"/>
            </a:rPr>
            <a:t>á</a:t>
          </a:r>
          <a:r>
            <a:rPr lang="nl-NL" sz="2300" kern="1200" dirty="0"/>
            <a:t> matriek, soos kolleges, universiteite en opleidingsinstellings, moet ook mettertyd meer toeganklik gemaak word.</a:t>
          </a:r>
          <a:endParaRPr lang="af-ZA" sz="2300" kern="1200" dirty="0"/>
        </a:p>
      </dsp:txBody>
      <dsp:txXfrm>
        <a:off x="0" y="4410385"/>
        <a:ext cx="6445967" cy="1447586"/>
      </dsp:txXfrm>
    </dsp:sp>
    <dsp:sp modelId="{8BADADBA-731E-41AE-A46E-020CB8087129}">
      <dsp:nvSpPr>
        <dsp:cNvPr id="0" name=""/>
        <dsp:cNvSpPr/>
      </dsp:nvSpPr>
      <dsp:spPr>
        <a:xfrm rot="10800000">
          <a:off x="0" y="2205710"/>
          <a:ext cx="6445967" cy="2226388"/>
        </a:xfrm>
        <a:prstGeom prst="upArrowCallout">
          <a:avLst/>
        </a:prstGeom>
        <a:solidFill>
          <a:schemeClr val="accent5">
            <a:hueOff val="-8500676"/>
            <a:satOff val="28886"/>
            <a:lumOff val="9706"/>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nl-NL" sz="2300" kern="1200" dirty="0"/>
            <a:t>Die regering moet skoolonderrig toeganklik maak van Graad R tot matriek.</a:t>
          </a:r>
          <a:endParaRPr lang="en-US" sz="2300" kern="1200" dirty="0"/>
        </a:p>
      </dsp:txBody>
      <dsp:txXfrm rot="10800000">
        <a:off x="0" y="2205710"/>
        <a:ext cx="6445967" cy="1446640"/>
      </dsp:txXfrm>
    </dsp:sp>
    <dsp:sp modelId="{F9BF1C97-8B8A-4563-A908-A341F5EA5358}">
      <dsp:nvSpPr>
        <dsp:cNvPr id="0" name=""/>
        <dsp:cNvSpPr/>
      </dsp:nvSpPr>
      <dsp:spPr>
        <a:xfrm rot="10800000">
          <a:off x="0" y="1035"/>
          <a:ext cx="6445967" cy="2226388"/>
        </a:xfrm>
        <a:prstGeom prst="upArrowCallout">
          <a:avLst/>
        </a:prstGeom>
        <a:solidFill>
          <a:schemeClr val="accent5">
            <a:hueOff val="-17001352"/>
            <a:satOff val="57772"/>
            <a:lumOff val="19411"/>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nl-NL" sz="2300" kern="1200" dirty="0"/>
            <a:t>Almal in Suid-Afrika het die reg op basiese onderwys.</a:t>
          </a:r>
          <a:endParaRPr lang="en-US" sz="2300" kern="1200" dirty="0"/>
        </a:p>
      </dsp:txBody>
      <dsp:txXfrm rot="10800000">
        <a:off x="0" y="1035"/>
        <a:ext cx="6445967" cy="14466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33BC8E-9EE6-4570-8903-7977C30E1DE9}">
      <dsp:nvSpPr>
        <dsp:cNvPr id="0" name=""/>
        <dsp:cNvSpPr/>
      </dsp:nvSpPr>
      <dsp:spPr>
        <a:xfrm>
          <a:off x="0" y="335901"/>
          <a:ext cx="7552814" cy="1167952"/>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nl-NL" sz="2200" b="0" i="0" kern="1200" baseline="0" dirty="0"/>
            <a:t>Elke vlak dui aan gevorderd die leer, vaardighede en verantwoordelikheid is.</a:t>
          </a:r>
          <a:endParaRPr lang="en-US" sz="2200" kern="1200" dirty="0"/>
        </a:p>
      </dsp:txBody>
      <dsp:txXfrm>
        <a:off x="57015" y="392916"/>
        <a:ext cx="7438784" cy="1053922"/>
      </dsp:txXfrm>
    </dsp:sp>
    <dsp:sp modelId="{7964C316-5374-4E01-903D-C8F9D37F0C7B}">
      <dsp:nvSpPr>
        <dsp:cNvPr id="0" name=""/>
        <dsp:cNvSpPr/>
      </dsp:nvSpPr>
      <dsp:spPr>
        <a:xfrm>
          <a:off x="0" y="1567214"/>
          <a:ext cx="7552814" cy="1167952"/>
        </a:xfrm>
        <a:prstGeom prst="roundRect">
          <a:avLst/>
        </a:prstGeom>
        <a:solidFill>
          <a:schemeClr val="accent5">
            <a:hueOff val="-17001352"/>
            <a:satOff val="57772"/>
            <a:lumOff val="19411"/>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nl-NL" sz="2200" b="0" i="0" kern="1200" baseline="0" dirty="0"/>
            <a:t>Die NKR help leerders, instellings en werkgewers om te verstaan hoe kwalifikasies met mekaar verband hou en verseker konsekwentheid regoor die onderwysstelsel.</a:t>
          </a:r>
          <a:endParaRPr lang="en-US" sz="2200" kern="1200" dirty="0"/>
        </a:p>
      </dsp:txBody>
      <dsp:txXfrm>
        <a:off x="57015" y="1624229"/>
        <a:ext cx="7438784" cy="105392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BC9D34-ACA3-4F7B-B032-717E7C78D51A}">
      <dsp:nvSpPr>
        <dsp:cNvPr id="0" name=""/>
        <dsp:cNvSpPr/>
      </dsp:nvSpPr>
      <dsp:spPr>
        <a:xfrm>
          <a:off x="0" y="408041"/>
          <a:ext cx="7552815" cy="98865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Dek grade R–9.</a:t>
          </a:r>
        </a:p>
      </dsp:txBody>
      <dsp:txXfrm>
        <a:off x="48262" y="456303"/>
        <a:ext cx="7456291" cy="892126"/>
      </dsp:txXfrm>
    </dsp:sp>
    <dsp:sp modelId="{C9E5D3A6-6E22-426A-89B4-6B3140A1C6C6}">
      <dsp:nvSpPr>
        <dsp:cNvPr id="0" name=""/>
        <dsp:cNvSpPr/>
      </dsp:nvSpPr>
      <dsp:spPr>
        <a:xfrm>
          <a:off x="0" y="1471571"/>
          <a:ext cx="7552815" cy="98865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nl-NL" sz="2600" kern="1200" dirty="0"/>
            <a:t>Bou basiese vaardighede in lees, skryf, wiskunde, wetenskappe en lewensvaardighede.</a:t>
          </a:r>
          <a:endParaRPr lang="en-US" sz="2600" kern="1200" dirty="0"/>
        </a:p>
      </dsp:txBody>
      <dsp:txXfrm>
        <a:off x="48262" y="1519833"/>
        <a:ext cx="7456291" cy="892126"/>
      </dsp:txXfrm>
    </dsp:sp>
    <dsp:sp modelId="{33443DCF-C4FB-498F-B6D4-68DAF897D419}">
      <dsp:nvSpPr>
        <dsp:cNvPr id="0" name=""/>
        <dsp:cNvSpPr/>
      </dsp:nvSpPr>
      <dsp:spPr>
        <a:xfrm>
          <a:off x="0" y="2535101"/>
          <a:ext cx="7552815" cy="98865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nl-NL" sz="2600" kern="1200" dirty="0"/>
            <a:t>Berei leerders voor vir vakkeuses in graad 10.</a:t>
          </a:r>
          <a:endParaRPr lang="en-US" sz="2600" kern="1200" dirty="0"/>
        </a:p>
      </dsp:txBody>
      <dsp:txXfrm>
        <a:off x="48262" y="2583363"/>
        <a:ext cx="7456291" cy="89212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CF38ED-FDF4-4E4B-9224-82A156C155FB}">
      <dsp:nvSpPr>
        <dsp:cNvPr id="0" name=""/>
        <dsp:cNvSpPr/>
      </dsp:nvSpPr>
      <dsp:spPr>
        <a:xfrm>
          <a:off x="0" y="2132"/>
          <a:ext cx="6589157" cy="114075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a:t>Dek grade 10–12.</a:t>
          </a:r>
        </a:p>
      </dsp:txBody>
      <dsp:txXfrm>
        <a:off x="55687" y="57819"/>
        <a:ext cx="6477783" cy="1029376"/>
      </dsp:txXfrm>
    </dsp:sp>
    <dsp:sp modelId="{AE909760-4242-480A-AD67-CC9858BE8785}">
      <dsp:nvSpPr>
        <dsp:cNvPr id="0" name=""/>
        <dsp:cNvSpPr/>
      </dsp:nvSpPr>
      <dsp:spPr>
        <a:xfrm>
          <a:off x="0" y="1229282"/>
          <a:ext cx="6589157" cy="114075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nl-NL" sz="3000" kern="1200" dirty="0"/>
            <a:t>Leerders berei vir die NSS (matriek) of beroepsopsies (TBOO) voor.</a:t>
          </a:r>
          <a:endParaRPr lang="en-US" sz="3000" kern="1200" dirty="0"/>
        </a:p>
      </dsp:txBody>
      <dsp:txXfrm>
        <a:off x="55687" y="1284969"/>
        <a:ext cx="6477783" cy="1029376"/>
      </dsp:txXfrm>
    </dsp:sp>
    <dsp:sp modelId="{54EA0300-AE2A-412F-9A62-F3089715DC6A}">
      <dsp:nvSpPr>
        <dsp:cNvPr id="0" name=""/>
        <dsp:cNvSpPr/>
      </dsp:nvSpPr>
      <dsp:spPr>
        <a:xfrm>
          <a:off x="0" y="2456433"/>
          <a:ext cx="6589157" cy="114075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nl-NL" sz="3000" kern="1200"/>
            <a:t>Vakkeuses beïnvloed toekomstige studie- en loopbaankeuses.</a:t>
          </a:r>
          <a:endParaRPr lang="en-US" sz="3000" kern="1200" dirty="0"/>
        </a:p>
      </dsp:txBody>
      <dsp:txXfrm>
        <a:off x="55687" y="2512120"/>
        <a:ext cx="6477783" cy="102937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A35B27-D982-4815-A831-5553786D0F15}">
      <dsp:nvSpPr>
        <dsp:cNvPr id="0" name=""/>
        <dsp:cNvSpPr/>
      </dsp:nvSpPr>
      <dsp:spPr>
        <a:xfrm>
          <a:off x="0" y="3303922"/>
          <a:ext cx="11521439" cy="1084421"/>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nl-NL" sz="2400" b="0" i="0" kern="1200" baseline="0" dirty="0"/>
            <a:t>Hoër Onderwys en Opleiding sluit in:</a:t>
          </a:r>
          <a:endParaRPr lang="en-US" sz="2400" kern="1200" dirty="0"/>
        </a:p>
      </dsp:txBody>
      <dsp:txXfrm>
        <a:off x="0" y="3303922"/>
        <a:ext cx="11521439" cy="585587"/>
      </dsp:txXfrm>
    </dsp:sp>
    <dsp:sp modelId="{B2D21D62-7154-4994-807C-C3E2C7B4950E}">
      <dsp:nvSpPr>
        <dsp:cNvPr id="0" name=""/>
        <dsp:cNvSpPr/>
      </dsp:nvSpPr>
      <dsp:spPr>
        <a:xfrm>
          <a:off x="0" y="3867821"/>
          <a:ext cx="5760719" cy="498833"/>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nl-NL" sz="1600" b="1" i="0" kern="1200" baseline="0" dirty="0"/>
            <a:t>Voorgraadse kwalifikasies 
</a:t>
          </a:r>
          <a:r>
            <a:rPr lang="nl-NL" sz="1600" b="0" i="0" kern="1200" baseline="0" dirty="0"/>
            <a:t>(sertifikate, diplomas, grade)</a:t>
          </a:r>
          <a:endParaRPr lang="en-US" sz="1600" b="0" kern="1200" dirty="0"/>
        </a:p>
      </dsp:txBody>
      <dsp:txXfrm>
        <a:off x="0" y="3867821"/>
        <a:ext cx="5760719" cy="498833"/>
      </dsp:txXfrm>
    </dsp:sp>
    <dsp:sp modelId="{96C17085-6C5D-475D-8A98-EC772CEB98E7}">
      <dsp:nvSpPr>
        <dsp:cNvPr id="0" name=""/>
        <dsp:cNvSpPr/>
      </dsp:nvSpPr>
      <dsp:spPr>
        <a:xfrm>
          <a:off x="5760719" y="3867821"/>
          <a:ext cx="5760719" cy="498833"/>
        </a:xfrm>
        <a:prstGeom prst="rect">
          <a:avLst/>
        </a:prstGeom>
        <a:solidFill>
          <a:schemeClr val="accent5">
            <a:tint val="40000"/>
            <a:alpha val="90000"/>
            <a:hueOff val="-3478094"/>
            <a:satOff val="11040"/>
            <a:lumOff val="1120"/>
            <a:alphaOff val="0"/>
          </a:schemeClr>
        </a:solidFill>
        <a:ln w="127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nl-NL" sz="1600" b="1" i="0" kern="1200" baseline="0" dirty="0"/>
            <a:t>Nagraadse kwalifikasies 
</a:t>
          </a:r>
          <a:r>
            <a:rPr lang="nl-NL" sz="1600" b="0" i="0" kern="1200" baseline="0" dirty="0"/>
            <a:t>(honneurs-, meesters- en doktorsgrade)</a:t>
          </a:r>
          <a:endParaRPr lang="en-US" sz="1600" b="0" kern="1200" dirty="0"/>
        </a:p>
      </dsp:txBody>
      <dsp:txXfrm>
        <a:off x="5760719" y="3867821"/>
        <a:ext cx="5760719" cy="498833"/>
      </dsp:txXfrm>
    </dsp:sp>
    <dsp:sp modelId="{31D7DA5A-3369-4A14-8570-556B5AB5C395}">
      <dsp:nvSpPr>
        <dsp:cNvPr id="0" name=""/>
        <dsp:cNvSpPr/>
      </dsp:nvSpPr>
      <dsp:spPr>
        <a:xfrm rot="10800000">
          <a:off x="0" y="1619693"/>
          <a:ext cx="11521439" cy="1667839"/>
        </a:xfrm>
        <a:prstGeom prst="upArrowCallout">
          <a:avLst/>
        </a:prstGeom>
        <a:solidFill>
          <a:schemeClr val="accent5">
            <a:hueOff val="-8500676"/>
            <a:satOff val="28886"/>
            <a:lumOff val="970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nl-NL" sz="2400" b="0" i="0" kern="1200" baseline="0" dirty="0"/>
            <a:t>Hierdie instellings bied kwalifikasies aan </a:t>
          </a:r>
        </a:p>
        <a:p>
          <a:pPr marL="0" lvl="0" indent="0" algn="ctr" defTabSz="1066800">
            <a:lnSpc>
              <a:spcPct val="90000"/>
            </a:lnSpc>
            <a:spcBef>
              <a:spcPct val="0"/>
            </a:spcBef>
            <a:spcAft>
              <a:spcPct val="35000"/>
            </a:spcAft>
            <a:buNone/>
          </a:pPr>
          <a:r>
            <a:rPr lang="af-ZA" sz="2400" kern="1200" dirty="0">
              <a:effectLst/>
              <a:latin typeface="+mj-lt"/>
              <a:ea typeface="Aptos" panose="020B0004020202020204" pitchFamily="34" charset="0"/>
              <a:cs typeface="Calibri" panose="020F0502020204030204" pitchFamily="34" charset="0"/>
            </a:rPr>
            <a:t>wat strek van NKR-vlak 5 tot NKR-vlak 10.</a:t>
          </a:r>
          <a:endParaRPr lang="en-US" sz="2400" kern="1200" dirty="0">
            <a:latin typeface="+mj-lt"/>
          </a:endParaRPr>
        </a:p>
      </dsp:txBody>
      <dsp:txXfrm rot="10800000">
        <a:off x="0" y="1619693"/>
        <a:ext cx="11521439" cy="1083712"/>
      </dsp:txXfrm>
    </dsp:sp>
    <dsp:sp modelId="{5E74C30C-06E3-4F7D-BE28-0E6F7A107D96}">
      <dsp:nvSpPr>
        <dsp:cNvPr id="0" name=""/>
        <dsp:cNvSpPr/>
      </dsp:nvSpPr>
      <dsp:spPr>
        <a:xfrm rot="10800000">
          <a:off x="0" y="775"/>
          <a:ext cx="11521439" cy="1667839"/>
        </a:xfrm>
        <a:prstGeom prst="upArrowCallout">
          <a:avLst/>
        </a:prstGeom>
        <a:solidFill>
          <a:schemeClr val="accent5">
            <a:hueOff val="-17001352"/>
            <a:satOff val="57772"/>
            <a:lumOff val="19411"/>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nl-NL" sz="2000" b="0" i="0" kern="1200" baseline="0" dirty="0"/>
            <a:t>N</a:t>
          </a:r>
          <a:r>
            <a:rPr lang="nl-NL" sz="2000" b="0" i="0" kern="1200" baseline="0" dirty="0">
              <a:latin typeface="+mj-lt"/>
              <a:ea typeface="Calibri" panose="020F0502020204030204" pitchFamily="34" charset="0"/>
              <a:cs typeface="Calibri" panose="020F0502020204030204" pitchFamily="34" charset="0"/>
            </a:rPr>
            <a:t>á</a:t>
          </a:r>
          <a:r>
            <a:rPr lang="nl-NL" sz="2000" b="0" i="0" kern="1200" baseline="0" dirty="0"/>
            <a:t> voltooiing van Graad 12 en die verkryging van die NSS, kan leerders aansoek doen by:</a:t>
          </a:r>
          <a:endParaRPr lang="en-US" sz="2000" kern="1200" dirty="0"/>
        </a:p>
      </dsp:txBody>
      <dsp:txXfrm rot="-10800000">
        <a:off x="0" y="775"/>
        <a:ext cx="11521439" cy="585411"/>
      </dsp:txXfrm>
    </dsp:sp>
    <dsp:sp modelId="{DD1CEFAC-1E72-4CF8-BAE1-4C4B55571512}">
      <dsp:nvSpPr>
        <dsp:cNvPr id="0" name=""/>
        <dsp:cNvSpPr/>
      </dsp:nvSpPr>
      <dsp:spPr>
        <a:xfrm>
          <a:off x="0" y="586187"/>
          <a:ext cx="2880359" cy="498684"/>
        </a:xfrm>
        <a:prstGeom prst="rect">
          <a:avLst/>
        </a:prstGeom>
        <a:solidFill>
          <a:schemeClr val="accent5">
            <a:tint val="40000"/>
            <a:alpha val="90000"/>
            <a:hueOff val="-6956187"/>
            <a:satOff val="22080"/>
            <a:lumOff val="2240"/>
            <a:alphaOff val="0"/>
          </a:schemeClr>
        </a:solidFill>
        <a:ln w="127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af-ZA" sz="1600" b="0" i="0" kern="1200" baseline="0"/>
            <a:t>Universiteite</a:t>
          </a:r>
          <a:endParaRPr lang="en-US" sz="1600" kern="1200"/>
        </a:p>
      </dsp:txBody>
      <dsp:txXfrm>
        <a:off x="0" y="586187"/>
        <a:ext cx="2880359" cy="498684"/>
      </dsp:txXfrm>
    </dsp:sp>
    <dsp:sp modelId="{BE60712F-763D-4C0F-8DE8-FD1419668C01}">
      <dsp:nvSpPr>
        <dsp:cNvPr id="0" name=""/>
        <dsp:cNvSpPr/>
      </dsp:nvSpPr>
      <dsp:spPr>
        <a:xfrm>
          <a:off x="2880359" y="586187"/>
          <a:ext cx="2880359" cy="498684"/>
        </a:xfrm>
        <a:prstGeom prst="rect">
          <a:avLst/>
        </a:prstGeom>
        <a:solidFill>
          <a:schemeClr val="accent5">
            <a:tint val="40000"/>
            <a:alpha val="90000"/>
            <a:hueOff val="-10434281"/>
            <a:satOff val="33121"/>
            <a:lumOff val="3361"/>
            <a:alphaOff val="0"/>
          </a:schemeClr>
        </a:solidFill>
        <a:ln w="127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af-ZA" sz="1600" b="0" i="0" kern="1200" baseline="0" dirty="0"/>
            <a:t>Universiteite van Tegnologie</a:t>
          </a:r>
          <a:endParaRPr lang="en-US" sz="1600" kern="1200" dirty="0"/>
        </a:p>
      </dsp:txBody>
      <dsp:txXfrm>
        <a:off x="2880359" y="586187"/>
        <a:ext cx="2880359" cy="498684"/>
      </dsp:txXfrm>
    </dsp:sp>
    <dsp:sp modelId="{B5476B41-CF7C-44C2-85A1-E222945E76E1}">
      <dsp:nvSpPr>
        <dsp:cNvPr id="0" name=""/>
        <dsp:cNvSpPr/>
      </dsp:nvSpPr>
      <dsp:spPr>
        <a:xfrm>
          <a:off x="5760719" y="586187"/>
          <a:ext cx="2880359" cy="498684"/>
        </a:xfrm>
        <a:prstGeom prst="rect">
          <a:avLst/>
        </a:prstGeom>
        <a:solidFill>
          <a:schemeClr val="accent5">
            <a:tint val="40000"/>
            <a:alpha val="90000"/>
            <a:hueOff val="-13912375"/>
            <a:satOff val="44161"/>
            <a:lumOff val="4481"/>
            <a:alphaOff val="0"/>
          </a:schemeClr>
        </a:solidFill>
        <a:ln w="127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af-ZA" sz="1600" b="0" i="0" kern="1200" baseline="0" dirty="0" err="1"/>
            <a:t>TBOO</a:t>
          </a:r>
          <a:r>
            <a:rPr lang="af-ZA" sz="1600" b="0" i="0" kern="1200" baseline="0" dirty="0"/>
            <a:t>-kolleges</a:t>
          </a:r>
          <a:endParaRPr lang="en-US" sz="1600" kern="1200" dirty="0"/>
        </a:p>
      </dsp:txBody>
      <dsp:txXfrm>
        <a:off x="5760719" y="586187"/>
        <a:ext cx="2880359" cy="498684"/>
      </dsp:txXfrm>
    </dsp:sp>
    <dsp:sp modelId="{05ED437F-7F1E-41CC-99C1-69E0C22CB188}">
      <dsp:nvSpPr>
        <dsp:cNvPr id="0" name=""/>
        <dsp:cNvSpPr/>
      </dsp:nvSpPr>
      <dsp:spPr>
        <a:xfrm>
          <a:off x="8641079" y="586187"/>
          <a:ext cx="2880359" cy="498684"/>
        </a:xfrm>
        <a:prstGeom prst="rect">
          <a:avLst/>
        </a:prstGeom>
        <a:solidFill>
          <a:schemeClr val="accent5">
            <a:tint val="40000"/>
            <a:alpha val="90000"/>
            <a:hueOff val="-17390468"/>
            <a:satOff val="55201"/>
            <a:lumOff val="5601"/>
            <a:alphaOff val="0"/>
          </a:schemeClr>
        </a:solidFill>
        <a:ln w="127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af-ZA" sz="1600" b="0" i="0" kern="1200" baseline="0"/>
            <a:t>Privaat kolleges en opleidingsinstellings</a:t>
          </a:r>
          <a:endParaRPr lang="en-US" sz="1600" kern="1200"/>
        </a:p>
      </dsp:txBody>
      <dsp:txXfrm>
        <a:off x="8641079" y="586187"/>
        <a:ext cx="2880359" cy="49868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30A0DE-8AF3-470D-A803-A618DC18FC12}">
      <dsp:nvSpPr>
        <dsp:cNvPr id="0" name=""/>
        <dsp:cNvSpPr/>
      </dsp:nvSpPr>
      <dsp:spPr>
        <a:xfrm>
          <a:off x="0" y="6167"/>
          <a:ext cx="6261100" cy="1790100"/>
        </a:xfrm>
        <a:prstGeom prst="roundRect">
          <a:avLst/>
        </a:prstGeom>
        <a:gradFill rotWithShape="0">
          <a:gsLst>
            <a:gs pos="0">
              <a:schemeClr val="accent4">
                <a:hueOff val="0"/>
                <a:satOff val="0"/>
                <a:lumOff val="0"/>
                <a:alphaOff val="0"/>
                <a:tint val="94000"/>
                <a:satMod val="103000"/>
                <a:lumMod val="102000"/>
              </a:schemeClr>
            </a:gs>
            <a:gs pos="50000">
              <a:schemeClr val="accent4">
                <a:hueOff val="0"/>
                <a:satOff val="0"/>
                <a:lumOff val="0"/>
                <a:alphaOff val="0"/>
                <a:shade val="100000"/>
                <a:satMod val="110000"/>
                <a:lumMod val="100000"/>
              </a:schemeClr>
            </a:gs>
            <a:gs pos="100000">
              <a:schemeClr val="accent4">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defRPr cap="all"/>
          </a:pPr>
          <a:r>
            <a:rPr lang="nl-NL" sz="3400" kern="1200" cap="none"/>
            <a:t>Laat aansoeke toe vir graadprogramme by universiteite</a:t>
          </a:r>
          <a:endParaRPr lang="en-US" sz="3400" kern="1200" cap="none" dirty="0"/>
        </a:p>
      </dsp:txBody>
      <dsp:txXfrm>
        <a:off x="87385" y="93552"/>
        <a:ext cx="6086330" cy="1615330"/>
      </dsp:txXfrm>
    </dsp:sp>
    <dsp:sp modelId="{A5CECE46-DD0B-4C26-A976-AC7530402AE6}">
      <dsp:nvSpPr>
        <dsp:cNvPr id="0" name=""/>
        <dsp:cNvSpPr/>
      </dsp:nvSpPr>
      <dsp:spPr>
        <a:xfrm>
          <a:off x="0" y="1894187"/>
          <a:ext cx="6261100" cy="1790100"/>
        </a:xfrm>
        <a:prstGeom prst="roundRect">
          <a:avLst/>
        </a:prstGeom>
        <a:gradFill rotWithShape="0">
          <a:gsLst>
            <a:gs pos="0">
              <a:schemeClr val="accent4">
                <a:hueOff val="7218543"/>
                <a:satOff val="2246"/>
                <a:lumOff val="-12254"/>
                <a:alphaOff val="0"/>
                <a:tint val="94000"/>
                <a:satMod val="103000"/>
                <a:lumMod val="102000"/>
              </a:schemeClr>
            </a:gs>
            <a:gs pos="50000">
              <a:schemeClr val="accent4">
                <a:hueOff val="7218543"/>
                <a:satOff val="2246"/>
                <a:lumOff val="-12254"/>
                <a:alphaOff val="0"/>
                <a:shade val="100000"/>
                <a:satMod val="110000"/>
                <a:lumMod val="100000"/>
              </a:schemeClr>
            </a:gs>
            <a:gs pos="100000">
              <a:schemeClr val="accent4">
                <a:hueOff val="7218543"/>
                <a:satOff val="2246"/>
                <a:lumOff val="-12254"/>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defRPr cap="all"/>
          </a:pPr>
          <a:r>
            <a:rPr lang="nl-NL" sz="3400" kern="1200" cap="none" dirty="0"/>
            <a:t>Vereis: 40% in Huistaal, 50% in vier vakke, 30% in een vak</a:t>
          </a:r>
          <a:endParaRPr lang="en-US" sz="3400" kern="1200" cap="none" dirty="0"/>
        </a:p>
      </dsp:txBody>
      <dsp:txXfrm>
        <a:off x="87385" y="1981572"/>
        <a:ext cx="6086330" cy="1615330"/>
      </dsp:txXfrm>
    </dsp:sp>
    <dsp:sp modelId="{D997D1A6-E9C3-4C13-B471-E212A68DFA69}">
      <dsp:nvSpPr>
        <dsp:cNvPr id="0" name=""/>
        <dsp:cNvSpPr/>
      </dsp:nvSpPr>
      <dsp:spPr>
        <a:xfrm>
          <a:off x="0" y="3782207"/>
          <a:ext cx="6261100" cy="1790100"/>
        </a:xfrm>
        <a:prstGeom prst="roundRect">
          <a:avLst/>
        </a:prstGeom>
        <a:gradFill rotWithShape="0">
          <a:gsLst>
            <a:gs pos="0">
              <a:schemeClr val="accent4">
                <a:hueOff val="14437085"/>
                <a:satOff val="4493"/>
                <a:lumOff val="-24509"/>
                <a:alphaOff val="0"/>
                <a:tint val="94000"/>
                <a:satMod val="103000"/>
                <a:lumMod val="102000"/>
              </a:schemeClr>
            </a:gs>
            <a:gs pos="50000">
              <a:schemeClr val="accent4">
                <a:hueOff val="14437085"/>
                <a:satOff val="4493"/>
                <a:lumOff val="-24509"/>
                <a:alphaOff val="0"/>
                <a:shade val="100000"/>
                <a:satMod val="110000"/>
                <a:lumMod val="100000"/>
              </a:schemeClr>
            </a:gs>
            <a:gs pos="100000">
              <a:schemeClr val="accent4">
                <a:hueOff val="14437085"/>
                <a:satOff val="4493"/>
                <a:lumOff val="-24509"/>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defRPr cap="all"/>
          </a:pPr>
          <a:r>
            <a:rPr lang="nl-NL" sz="3400" kern="1200" cap="none"/>
            <a:t>Meeste geleenthede vir verdere studie</a:t>
          </a:r>
          <a:endParaRPr lang="en-US" sz="3400" kern="1200" cap="none" dirty="0"/>
        </a:p>
      </dsp:txBody>
      <dsp:txXfrm>
        <a:off x="87385" y="3869592"/>
        <a:ext cx="6086330" cy="161533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315774-2AE7-4B09-93CC-44030BAA2989}">
      <dsp:nvSpPr>
        <dsp:cNvPr id="0" name=""/>
        <dsp:cNvSpPr/>
      </dsp:nvSpPr>
      <dsp:spPr>
        <a:xfrm>
          <a:off x="0" y="722207"/>
          <a:ext cx="6261100" cy="1312740"/>
        </a:xfrm>
        <a:prstGeom prst="roundRect">
          <a:avLst/>
        </a:prstGeom>
        <a:gradFill rotWithShape="0">
          <a:gsLst>
            <a:gs pos="0">
              <a:schemeClr val="accent4">
                <a:hueOff val="0"/>
                <a:satOff val="0"/>
                <a:lumOff val="0"/>
                <a:alphaOff val="0"/>
                <a:tint val="94000"/>
                <a:satMod val="103000"/>
                <a:lumMod val="102000"/>
              </a:schemeClr>
            </a:gs>
            <a:gs pos="50000">
              <a:schemeClr val="accent4">
                <a:hueOff val="0"/>
                <a:satOff val="0"/>
                <a:lumOff val="0"/>
                <a:alphaOff val="0"/>
                <a:shade val="100000"/>
                <a:satMod val="110000"/>
                <a:lumMod val="100000"/>
              </a:schemeClr>
            </a:gs>
            <a:gs pos="100000">
              <a:schemeClr val="accent4">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defRPr cap="all"/>
          </a:pPr>
          <a:r>
            <a:rPr lang="nl-NL" sz="3400" kern="1200" cap="none" dirty="0"/>
            <a:t>Laat aansoeke vir diplomaprogramme toe</a:t>
          </a:r>
          <a:endParaRPr lang="en-US" sz="3400" kern="1200" cap="none" dirty="0"/>
        </a:p>
      </dsp:txBody>
      <dsp:txXfrm>
        <a:off x="64083" y="786290"/>
        <a:ext cx="6132934" cy="1184574"/>
      </dsp:txXfrm>
    </dsp:sp>
    <dsp:sp modelId="{B1AD8F60-98F2-42D6-A830-702E7B6B7086}">
      <dsp:nvSpPr>
        <dsp:cNvPr id="0" name=""/>
        <dsp:cNvSpPr/>
      </dsp:nvSpPr>
      <dsp:spPr>
        <a:xfrm>
          <a:off x="0" y="2132867"/>
          <a:ext cx="6261100" cy="1312740"/>
        </a:xfrm>
        <a:prstGeom prst="roundRect">
          <a:avLst/>
        </a:prstGeom>
        <a:gradFill rotWithShape="0">
          <a:gsLst>
            <a:gs pos="0">
              <a:schemeClr val="accent4">
                <a:hueOff val="7218543"/>
                <a:satOff val="2246"/>
                <a:lumOff val="-12254"/>
                <a:alphaOff val="0"/>
                <a:tint val="94000"/>
                <a:satMod val="103000"/>
                <a:lumMod val="102000"/>
              </a:schemeClr>
            </a:gs>
            <a:gs pos="50000">
              <a:schemeClr val="accent4">
                <a:hueOff val="7218543"/>
                <a:satOff val="2246"/>
                <a:lumOff val="-12254"/>
                <a:alphaOff val="0"/>
                <a:shade val="100000"/>
                <a:satMod val="110000"/>
                <a:lumMod val="100000"/>
              </a:schemeClr>
            </a:gs>
            <a:gs pos="100000">
              <a:schemeClr val="accent4">
                <a:hueOff val="7218543"/>
                <a:satOff val="2246"/>
                <a:lumOff val="-12254"/>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nl-NL" sz="3400" kern="1200"/>
            <a:t>Diplomas is gewoonlik meer prakties en loopbaangerig</a:t>
          </a:r>
          <a:endParaRPr lang="af-ZA" sz="3400" kern="1200" dirty="0"/>
        </a:p>
      </dsp:txBody>
      <dsp:txXfrm>
        <a:off x="64083" y="2196950"/>
        <a:ext cx="6132934" cy="1184574"/>
      </dsp:txXfrm>
    </dsp:sp>
    <dsp:sp modelId="{CB2C58F3-A40E-4B05-905B-7F37D4A282E4}">
      <dsp:nvSpPr>
        <dsp:cNvPr id="0" name=""/>
        <dsp:cNvSpPr/>
      </dsp:nvSpPr>
      <dsp:spPr>
        <a:xfrm>
          <a:off x="0" y="3543527"/>
          <a:ext cx="6261100" cy="1312740"/>
        </a:xfrm>
        <a:prstGeom prst="roundRect">
          <a:avLst/>
        </a:prstGeom>
        <a:gradFill rotWithShape="0">
          <a:gsLst>
            <a:gs pos="0">
              <a:schemeClr val="accent4">
                <a:hueOff val="14437085"/>
                <a:satOff val="4493"/>
                <a:lumOff val="-24509"/>
                <a:alphaOff val="0"/>
                <a:tint val="94000"/>
                <a:satMod val="103000"/>
                <a:lumMod val="102000"/>
              </a:schemeClr>
            </a:gs>
            <a:gs pos="50000">
              <a:schemeClr val="accent4">
                <a:hueOff val="14437085"/>
                <a:satOff val="4493"/>
                <a:lumOff val="-24509"/>
                <a:alphaOff val="0"/>
                <a:shade val="100000"/>
                <a:satMod val="110000"/>
                <a:lumMod val="100000"/>
              </a:schemeClr>
            </a:gs>
            <a:gs pos="100000">
              <a:schemeClr val="accent4">
                <a:hueOff val="14437085"/>
                <a:satOff val="4493"/>
                <a:lumOff val="-24509"/>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defRPr cap="all"/>
          </a:pPr>
          <a:r>
            <a:rPr lang="nl-NL" sz="3400" kern="1200" cap="none" dirty="0"/>
            <a:t>Vereis: 40% in Huistaal, 40% in vier vakke, 30% in twee vakke</a:t>
          </a:r>
          <a:endParaRPr lang="en-US" sz="3400" kern="1200" cap="none" dirty="0"/>
        </a:p>
      </dsp:txBody>
      <dsp:txXfrm>
        <a:off x="64083" y="3607610"/>
        <a:ext cx="6132934" cy="118457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54BDE0-67FF-44FB-A58C-DDD9D6B28452}">
      <dsp:nvSpPr>
        <dsp:cNvPr id="0" name=""/>
        <dsp:cNvSpPr/>
      </dsp:nvSpPr>
      <dsp:spPr>
        <a:xfrm>
          <a:off x="0" y="643896"/>
          <a:ext cx="6261100" cy="1380307"/>
        </a:xfrm>
        <a:prstGeom prst="roundRect">
          <a:avLst/>
        </a:prstGeom>
        <a:gradFill rotWithShape="0">
          <a:gsLst>
            <a:gs pos="0">
              <a:schemeClr val="accent4">
                <a:hueOff val="0"/>
                <a:satOff val="0"/>
                <a:lumOff val="0"/>
                <a:alphaOff val="0"/>
                <a:tint val="94000"/>
                <a:satMod val="103000"/>
                <a:lumMod val="102000"/>
              </a:schemeClr>
            </a:gs>
            <a:gs pos="50000">
              <a:schemeClr val="accent4">
                <a:hueOff val="0"/>
                <a:satOff val="0"/>
                <a:lumOff val="0"/>
                <a:alphaOff val="0"/>
                <a:shade val="100000"/>
                <a:satMod val="110000"/>
                <a:lumMod val="100000"/>
              </a:schemeClr>
            </a:gs>
            <a:gs pos="100000">
              <a:schemeClr val="accent4">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nl-NL" sz="2600" kern="1200"/>
            <a:t>Laat aansoeke toe vir Hoër Sertifikaatprogramme</a:t>
          </a:r>
          <a:endParaRPr lang="en-US" sz="2600" kern="1200" dirty="0"/>
        </a:p>
      </dsp:txBody>
      <dsp:txXfrm>
        <a:off x="67381" y="711277"/>
        <a:ext cx="6126338" cy="1245545"/>
      </dsp:txXfrm>
    </dsp:sp>
    <dsp:sp modelId="{962367BE-1C3F-427E-AFE2-9F917FAE6462}">
      <dsp:nvSpPr>
        <dsp:cNvPr id="0" name=""/>
        <dsp:cNvSpPr/>
      </dsp:nvSpPr>
      <dsp:spPr>
        <a:xfrm>
          <a:off x="0" y="2099083"/>
          <a:ext cx="6261100" cy="1380307"/>
        </a:xfrm>
        <a:prstGeom prst="roundRect">
          <a:avLst/>
        </a:prstGeom>
        <a:gradFill rotWithShape="0">
          <a:gsLst>
            <a:gs pos="0">
              <a:schemeClr val="accent4">
                <a:hueOff val="7218543"/>
                <a:satOff val="2246"/>
                <a:lumOff val="-12254"/>
                <a:alphaOff val="0"/>
                <a:tint val="94000"/>
                <a:satMod val="103000"/>
                <a:lumMod val="102000"/>
              </a:schemeClr>
            </a:gs>
            <a:gs pos="50000">
              <a:schemeClr val="accent4">
                <a:hueOff val="7218543"/>
                <a:satOff val="2246"/>
                <a:lumOff val="-12254"/>
                <a:alphaOff val="0"/>
                <a:shade val="100000"/>
                <a:satMod val="110000"/>
                <a:lumMod val="100000"/>
              </a:schemeClr>
            </a:gs>
            <a:gs pos="100000">
              <a:schemeClr val="accent4">
                <a:hueOff val="7218543"/>
                <a:satOff val="2246"/>
                <a:lumOff val="-12254"/>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nl-NL" sz="2600" kern="1200" dirty="0"/>
            <a:t>Vereis: 40% in Huistaal, 40% in twee vakke, 30% in drie vakke. Een Huistaal moet Engels of Afrikaans wees</a:t>
          </a:r>
          <a:endParaRPr lang="en-US" sz="2600" kern="1200" dirty="0"/>
        </a:p>
      </dsp:txBody>
      <dsp:txXfrm>
        <a:off x="67381" y="2166464"/>
        <a:ext cx="6126338" cy="1245545"/>
      </dsp:txXfrm>
    </dsp:sp>
    <dsp:sp modelId="{39100ED0-1295-48C2-9F2F-9F4DEBB5CFB0}">
      <dsp:nvSpPr>
        <dsp:cNvPr id="0" name=""/>
        <dsp:cNvSpPr/>
      </dsp:nvSpPr>
      <dsp:spPr>
        <a:xfrm>
          <a:off x="0" y="3554271"/>
          <a:ext cx="6261100" cy="1380307"/>
        </a:xfrm>
        <a:prstGeom prst="roundRect">
          <a:avLst/>
        </a:prstGeom>
        <a:gradFill rotWithShape="0">
          <a:gsLst>
            <a:gs pos="0">
              <a:schemeClr val="accent4">
                <a:hueOff val="14437085"/>
                <a:satOff val="4493"/>
                <a:lumOff val="-24509"/>
                <a:alphaOff val="0"/>
                <a:tint val="94000"/>
                <a:satMod val="103000"/>
                <a:lumMod val="102000"/>
              </a:schemeClr>
            </a:gs>
            <a:gs pos="50000">
              <a:schemeClr val="accent4">
                <a:hueOff val="14437085"/>
                <a:satOff val="4493"/>
                <a:lumOff val="-24509"/>
                <a:alphaOff val="0"/>
                <a:shade val="100000"/>
                <a:satMod val="110000"/>
                <a:lumMod val="100000"/>
              </a:schemeClr>
            </a:gs>
            <a:gs pos="100000">
              <a:schemeClr val="accent4">
                <a:hueOff val="14437085"/>
                <a:satOff val="4493"/>
                <a:lumOff val="-24509"/>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nl-NL" sz="2600" kern="1200"/>
            <a:t>Hierdie programme ontwikkel praktiese vaardighede vir intreevlakposte of voorbereiding vir verdere studie</a:t>
          </a:r>
          <a:endParaRPr lang="af-ZA" sz="2600" kern="1200" dirty="0"/>
        </a:p>
      </dsp:txBody>
      <dsp:txXfrm>
        <a:off x="67381" y="3621652"/>
        <a:ext cx="6126338" cy="1245545"/>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7DDA37-88AD-40B0-A142-AF0D654C40DF}" type="datetimeFigureOut">
              <a:rPr lang="en-ZA" smtClean="0"/>
              <a:t>2026/01/28</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4C3DA5-9E4F-4780-87E6-0FA75119B9B3}" type="slidenum">
              <a:rPr lang="en-ZA" smtClean="0"/>
              <a:t>‹#›</a:t>
            </a:fld>
            <a:endParaRPr lang="en-ZA"/>
          </a:p>
        </p:txBody>
      </p:sp>
    </p:spTree>
    <p:extLst>
      <p:ext uri="{BB962C8B-B14F-4D97-AF65-F5344CB8AC3E}">
        <p14:creationId xmlns:p14="http://schemas.microsoft.com/office/powerpoint/2010/main" val="10921062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bit.ly/45OjHm4"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buNone/>
            </a:pPr>
            <a:r>
              <a:rPr lang="af-ZA" sz="1200" b="1" dirty="0">
                <a:solidFill>
                  <a:srgbClr val="EE0000"/>
                </a:solidFill>
                <a:effectLst/>
                <a:latin typeface="Calibri" panose="020F0502020204030204" pitchFamily="34" charset="0"/>
                <a:ea typeface="Aptos" panose="020B0004020202020204" pitchFamily="34" charset="0"/>
                <a:cs typeface="Calibri" panose="020F0502020204030204" pitchFamily="34" charset="0"/>
              </a:rPr>
              <a:t>Nota aan die onderwyser: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af-ZA" sz="1200" dirty="0">
                <a:effectLst/>
                <a:latin typeface="Calibri" panose="020F0502020204030204" pitchFamily="34" charset="0"/>
                <a:ea typeface="Aptos" panose="020B0004020202020204" pitchFamily="34" charset="0"/>
                <a:cs typeface="Calibri" panose="020F0502020204030204" pitchFamily="34" charset="0"/>
              </a:rPr>
              <a:t>Herinner leerders daaraan dat die inligting en aktiwiteite wat in die volgende drie lesse voltooi word, deel vorm van hul </a:t>
            </a:r>
            <a:r>
              <a:rPr lang="af-ZA" sz="1200" dirty="0" err="1">
                <a:effectLst/>
                <a:latin typeface="Calibri" panose="020F0502020204030204" pitchFamily="34" charset="0"/>
                <a:ea typeface="Aptos" panose="020B0004020202020204" pitchFamily="34" charset="0"/>
                <a:cs typeface="Calibri" panose="020F0502020204030204" pitchFamily="34" charset="0"/>
              </a:rPr>
              <a:t>loopbaanportefeulje</a:t>
            </a:r>
            <a:r>
              <a:rPr lang="af-ZA" sz="1200" dirty="0">
                <a:effectLst/>
                <a:latin typeface="Calibri" panose="020F0502020204030204" pitchFamily="34" charset="0"/>
                <a:ea typeface="Aptos" panose="020B0004020202020204" pitchFamily="34" charset="0"/>
                <a:cs typeface="Calibri" panose="020F0502020204030204" pitchFamily="34" charset="0"/>
              </a:rPr>
              <a:t>. Leerders moet verseker dat alle relevante werk saam met die loopbaaninligting wat hulle reeds in Graad 10 begin versamel het, behoorlik geliasseer word.</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af-ZA" sz="1200" dirty="0">
                <a:effectLst/>
                <a:latin typeface="Calibri" panose="020F0502020204030204" pitchFamily="34" charset="0"/>
                <a:ea typeface="Aptos" panose="020B0004020202020204" pitchFamily="34" charset="0"/>
                <a:cs typeface="Calibri" panose="020F0502020204030204" pitchFamily="34" charset="0"/>
              </a:rPr>
              <a:t>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Dit is ook belangrik om die dekking van die aktiwiteite in die </a:t>
            </a:r>
            <a:r>
              <a:rPr lang="af-ZA" sz="1200" dirty="0" err="1">
                <a:solidFill>
                  <a:srgbClr val="000000"/>
                </a:solidFill>
                <a:effectLst/>
                <a:latin typeface="Calibri" panose="020F0502020204030204" pitchFamily="34" charset="0"/>
                <a:ea typeface="Aptos" panose="020B0004020202020204" pitchFamily="34" charset="0"/>
                <a:cs typeface="Calibri" panose="020F0502020204030204" pitchFamily="34" charset="0"/>
              </a:rPr>
              <a:t>Ketha-Hulpbronpakket</a:t>
            </a: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 te monitor. Maak seker dat die toepaslike aktiwiteite in die </a:t>
            </a:r>
            <a:r>
              <a:rPr lang="af-ZA" sz="1200" dirty="0" err="1">
                <a:solidFill>
                  <a:srgbClr val="000000"/>
                </a:solidFill>
                <a:effectLst/>
                <a:latin typeface="Calibri" panose="020F0502020204030204" pitchFamily="34" charset="0"/>
                <a:ea typeface="Aptos" panose="020B0004020202020204" pitchFamily="34" charset="0"/>
                <a:cs typeface="Calibri" panose="020F0502020204030204" pitchFamily="34" charset="0"/>
              </a:rPr>
              <a:t>hulpbronpakket</a:t>
            </a: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 saam met hierdie lesse voltooi word.</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a:lnSpc>
                <a:spcPct val="115000"/>
              </a:lnSpc>
              <a:buNone/>
            </a:pPr>
            <a:r>
              <a:rPr lang="af-ZA" sz="1200" dirty="0">
                <a:solidFill>
                  <a:srgbClr val="000000"/>
                </a:solidFill>
                <a:effectLst/>
                <a:latin typeface="Calibri" panose="020F0502020204030204" pitchFamily="34" charset="0"/>
                <a:ea typeface="Aptos" panose="020B0004020202020204" pitchFamily="34" charset="0"/>
              </a:rPr>
              <a:t> </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Symbol" panose="05050102010706020507" pitchFamily="18" charset="2"/>
              <a:buChar char=""/>
            </a:pPr>
            <a:r>
              <a:rPr lang="af-ZA" sz="1200" b="1" dirty="0">
                <a:solidFill>
                  <a:srgbClr val="000000"/>
                </a:solidFill>
                <a:effectLst/>
                <a:latin typeface="Calibri" panose="020F0502020204030204" pitchFamily="34" charset="0"/>
                <a:ea typeface="Aptos" panose="020B0004020202020204" pitchFamily="34" charset="0"/>
              </a:rPr>
              <a:t>Skyfie 1:</a:t>
            </a:r>
            <a:r>
              <a:rPr lang="af-ZA" sz="1200" dirty="0">
                <a:solidFill>
                  <a:srgbClr val="000000"/>
                </a:solidFill>
                <a:effectLst/>
                <a:latin typeface="Calibri" panose="020F0502020204030204" pitchFamily="34" charset="0"/>
                <a:ea typeface="Aptos" panose="020B0004020202020204" pitchFamily="34" charset="0"/>
              </a:rPr>
              <a:t> Goeiedag, Graad </a:t>
            </a:r>
            <a:r>
              <a:rPr lang="af-ZA" sz="1200" dirty="0" err="1">
                <a:solidFill>
                  <a:srgbClr val="000000"/>
                </a:solidFill>
                <a:effectLst/>
                <a:latin typeface="Calibri" panose="020F0502020204030204" pitchFamily="34" charset="0"/>
                <a:ea typeface="Aptos" panose="020B0004020202020204" pitchFamily="34" charset="0"/>
              </a:rPr>
              <a:t>11's</a:t>
            </a:r>
            <a:r>
              <a:rPr lang="af-ZA" sz="1200" dirty="0">
                <a:solidFill>
                  <a:srgbClr val="000000"/>
                </a:solidFill>
                <a:effectLst/>
                <a:latin typeface="Calibri" panose="020F0502020204030204" pitchFamily="34" charset="0"/>
                <a:ea typeface="Aptos" panose="020B0004020202020204" pitchFamily="34" charset="0"/>
              </a:rPr>
              <a:t>. Vandag begin ons met ons volgende blok lesse oor die tema Loopbane en loopbaankeuses. In hierdie les gaan ons toelatingsvereistes vir studie ná skool ondersoek. </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Symbol" panose="05050102010706020507" pitchFamily="18" charset="2"/>
              <a:buChar char=""/>
            </a:pPr>
            <a:r>
              <a:rPr lang="af-ZA" sz="1200" dirty="0">
                <a:solidFill>
                  <a:srgbClr val="000000"/>
                </a:solidFill>
                <a:effectLst/>
                <a:latin typeface="Calibri" panose="020F0502020204030204" pitchFamily="34" charset="0"/>
                <a:ea typeface="Aptos" panose="020B0004020202020204" pitchFamily="34" charset="0"/>
              </a:rPr>
              <a:t>As ’n graad 11-leerling staan jy voor belangrike besluite wat jou akademiese doelwitte en jou opsies ná skool sal beïnvloed. Wanneer jy verstaan hoe NSS-</a:t>
            </a:r>
            <a:r>
              <a:rPr lang="af-ZA" sz="1200" dirty="0" err="1">
                <a:solidFill>
                  <a:srgbClr val="000000"/>
                </a:solidFill>
                <a:effectLst/>
                <a:latin typeface="Calibri" panose="020F0502020204030204" pitchFamily="34" charset="0"/>
                <a:ea typeface="Aptos" panose="020B0004020202020204" pitchFamily="34" charset="0"/>
              </a:rPr>
              <a:t>slaagvlakke</a:t>
            </a:r>
            <a:r>
              <a:rPr lang="af-ZA" sz="1200" dirty="0">
                <a:solidFill>
                  <a:srgbClr val="000000"/>
                </a:solidFill>
                <a:effectLst/>
                <a:latin typeface="Calibri" panose="020F0502020204030204" pitchFamily="34" charset="0"/>
                <a:ea typeface="Aptos" panose="020B0004020202020204" pitchFamily="34" charset="0"/>
              </a:rPr>
              <a:t>, NKR-kwalifikasies en naskoolse </a:t>
            </a:r>
            <a:r>
              <a:rPr lang="af-ZA" sz="1200" dirty="0" err="1">
                <a:solidFill>
                  <a:srgbClr val="000000"/>
                </a:solidFill>
                <a:effectLst/>
                <a:latin typeface="Calibri" panose="020F0502020204030204" pitchFamily="34" charset="0"/>
                <a:ea typeface="Aptos" panose="020B0004020202020204" pitchFamily="34" charset="0"/>
              </a:rPr>
              <a:t>studieroetes</a:t>
            </a:r>
            <a:r>
              <a:rPr lang="af-ZA" sz="1200" dirty="0">
                <a:solidFill>
                  <a:srgbClr val="000000"/>
                </a:solidFill>
                <a:effectLst/>
                <a:latin typeface="Calibri" panose="020F0502020204030204" pitchFamily="34" charset="0"/>
                <a:ea typeface="Aptos" panose="020B0004020202020204" pitchFamily="34" charset="0"/>
              </a:rPr>
              <a:t> met mekaar verband hou, kan jy meer realistiese en ingeligte planne vir die lewe ná matriek maak.</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Symbol" panose="05050102010706020507" pitchFamily="18" charset="2"/>
              <a:buChar char=""/>
            </a:pPr>
            <a:r>
              <a:rPr lang="af-ZA" sz="1200" dirty="0">
                <a:solidFill>
                  <a:srgbClr val="000000"/>
                </a:solidFill>
                <a:effectLst/>
                <a:latin typeface="Calibri" panose="020F0502020204030204" pitchFamily="34" charset="0"/>
                <a:ea typeface="Aptos" panose="020B0004020202020204" pitchFamily="34" charset="0"/>
              </a:rPr>
              <a:t>Om oor hierdie inligting beskik, stel jou in staat om:</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Courier New" panose="02070309020205020404" pitchFamily="49" charset="0"/>
              <a:buChar char="-"/>
            </a:pPr>
            <a:r>
              <a:rPr lang="af-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duidelike akademiese teikens vir Graad 12 te stel.</a:t>
            </a:r>
            <a:endParaRPr lang="af-ZA" sz="12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te verstaan vir watter kwalifikasies jy, op grond van jou resultate, kan aansoek doen.</a:t>
            </a:r>
            <a:endParaRPr lang="af-ZA" sz="12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verskillende roetes na loopbane te verken.</a:t>
            </a:r>
            <a:endParaRPr lang="af-ZA" sz="12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Terwyl ons deur hierdie les werk, verwys na </a:t>
            </a:r>
            <a:r>
              <a:rPr lang="af-ZA" sz="1200" b="1" i="1" dirty="0">
                <a:effectLst/>
                <a:latin typeface="Calibri" panose="020F0502020204030204" pitchFamily="34" charset="0"/>
                <a:ea typeface="Aptos" panose="020B0004020202020204" pitchFamily="34" charset="0"/>
                <a:cs typeface="Calibri" panose="020F0502020204030204" pitchFamily="34" charset="0"/>
              </a:rPr>
              <a:t>Aktiwiteit 1 </a:t>
            </a:r>
            <a:r>
              <a:rPr lang="af-ZA" sz="1200" dirty="0">
                <a:effectLst/>
                <a:latin typeface="Calibri" panose="020F0502020204030204" pitchFamily="34" charset="0"/>
                <a:ea typeface="Aptos" panose="020B0004020202020204" pitchFamily="34" charset="0"/>
                <a:cs typeface="Calibri" panose="020F0502020204030204" pitchFamily="34" charset="0"/>
              </a:rPr>
              <a:t>(</a:t>
            </a:r>
            <a:r>
              <a:rPr lang="af-ZA" sz="1200" b="1" i="1" u="sng" dirty="0">
                <a:effectLst/>
                <a:latin typeface="Calibri" panose="020F0502020204030204" pitchFamily="34" charset="0"/>
                <a:ea typeface="Aptos" panose="020B0004020202020204" pitchFamily="34" charset="0"/>
                <a:cs typeface="Calibri" panose="020F0502020204030204" pitchFamily="34" charset="0"/>
              </a:rPr>
              <a:t>Les 1 – Werkkaart</a:t>
            </a:r>
            <a:r>
              <a:rPr lang="af-ZA" sz="1200" dirty="0">
                <a:effectLst/>
                <a:latin typeface="Calibri" panose="020F0502020204030204" pitchFamily="34" charset="0"/>
                <a:ea typeface="Aptos" panose="020B0004020202020204" pitchFamily="34" charset="0"/>
                <a:cs typeface="Calibri" panose="020F0502020204030204" pitchFamily="34" charset="0"/>
              </a:rPr>
              <a:t>). Dit is 'n konsepkaart wat jy moet voltooi soos ons aangaan.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Gee vir die leerders 'n paar minute om deur die vrae te lees voordat die les aangebied word.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endParaRPr lang="en-ZA" dirty="0"/>
          </a:p>
        </p:txBody>
      </p:sp>
      <p:sp>
        <p:nvSpPr>
          <p:cNvPr id="4" name="Slide Number Placeholder 3"/>
          <p:cNvSpPr>
            <a:spLocks noGrp="1"/>
          </p:cNvSpPr>
          <p:nvPr>
            <p:ph type="sldNum" sz="quarter" idx="5"/>
          </p:nvPr>
        </p:nvSpPr>
        <p:spPr/>
        <p:txBody>
          <a:bodyPr/>
          <a:lstStyle/>
          <a:p>
            <a:fld id="{E64C3DA5-9E4F-4780-87E6-0FA75119B9B3}" type="slidenum">
              <a:rPr lang="en-ZA" smtClean="0"/>
              <a:t>1</a:t>
            </a:fld>
            <a:endParaRPr lang="en-ZA"/>
          </a:p>
        </p:txBody>
      </p:sp>
    </p:spTree>
    <p:extLst>
      <p:ext uri="{BB962C8B-B14F-4D97-AF65-F5344CB8AC3E}">
        <p14:creationId xmlns:p14="http://schemas.microsoft.com/office/powerpoint/2010/main" val="27954733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Skyfie 10: </a:t>
            </a:r>
            <a:r>
              <a:rPr lang="af-ZA" sz="1200" b="1" dirty="0" err="1">
                <a:effectLst/>
                <a:latin typeface="Calibri" panose="020F0502020204030204" pitchFamily="34" charset="0"/>
                <a:ea typeface="Aptos" panose="020B0004020202020204" pitchFamily="34" charset="0"/>
                <a:cs typeface="Calibri" panose="020F0502020204030204" pitchFamily="34" charset="0"/>
              </a:rPr>
              <a:t>Hoërsertifikaat</a:t>
            </a:r>
            <a:r>
              <a:rPr lang="af-ZA" sz="1200" b="1" dirty="0">
                <a:effectLst/>
                <a:latin typeface="Calibri" panose="020F0502020204030204" pitchFamily="34" charset="0"/>
                <a:ea typeface="Aptos" panose="020B0004020202020204" pitchFamily="34" charset="0"/>
                <a:cs typeface="Calibri" panose="020F0502020204030204" pitchFamily="34" charset="0"/>
              </a:rPr>
              <a:t>-slaag</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Toelating tot aansoeke vir </a:t>
            </a:r>
            <a:r>
              <a:rPr lang="af-ZA" sz="1200" b="1" dirty="0">
                <a:effectLst/>
                <a:latin typeface="Calibri" panose="020F0502020204030204" pitchFamily="34" charset="0"/>
                <a:ea typeface="Aptos" panose="020B0004020202020204" pitchFamily="34" charset="0"/>
                <a:cs typeface="Calibri" panose="020F0502020204030204" pitchFamily="34" charset="0"/>
              </a:rPr>
              <a:t>hoër sertifikaat-kursusse</a:t>
            </a:r>
            <a:r>
              <a:rPr lang="af-ZA" sz="1200" dirty="0">
                <a:effectLst/>
                <a:latin typeface="Calibri" panose="020F0502020204030204" pitchFamily="34" charset="0"/>
                <a:ea typeface="Aptos" panose="020B0004020202020204" pitchFamily="34" charset="0"/>
                <a:cs typeface="Calibri" panose="020F0502020204030204" pitchFamily="34" charset="0"/>
              </a:rPr>
              <a:t>, wat gewoonlik eenjaarprogramme is. Hierdie kursusse help leerders om praktiese vaardighede vir intreevlak-poste te ontwikkel of berei hulle voor vir verdere studie.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Minimum vereistes:</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40% in Huistaal</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40% in </a:t>
            </a:r>
            <a:r>
              <a:rPr lang="af-ZA" sz="1200" b="1" dirty="0">
                <a:effectLst/>
                <a:latin typeface="Calibri" panose="020F0502020204030204" pitchFamily="34" charset="0"/>
                <a:ea typeface="Aptos" panose="020B0004020202020204" pitchFamily="34" charset="0"/>
                <a:cs typeface="Calibri" panose="020F0502020204030204" pitchFamily="34" charset="0"/>
              </a:rPr>
              <a:t>twee</a:t>
            </a:r>
            <a:r>
              <a:rPr lang="af-ZA" sz="1200" dirty="0">
                <a:effectLst/>
                <a:latin typeface="Calibri" panose="020F0502020204030204" pitchFamily="34" charset="0"/>
                <a:ea typeface="Aptos" panose="020B0004020202020204" pitchFamily="34" charset="0"/>
                <a:cs typeface="Calibri" panose="020F0502020204030204" pitchFamily="34" charset="0"/>
              </a:rPr>
              <a:t> vakke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30% in </a:t>
            </a:r>
            <a:r>
              <a:rPr lang="af-ZA" sz="1200" b="1" dirty="0">
                <a:effectLst/>
                <a:latin typeface="Calibri" panose="020F0502020204030204" pitchFamily="34" charset="0"/>
                <a:ea typeface="Aptos" panose="020B0004020202020204" pitchFamily="34" charset="0"/>
                <a:cs typeface="Calibri" panose="020F0502020204030204" pitchFamily="34" charset="0"/>
              </a:rPr>
              <a:t>drie</a:t>
            </a:r>
            <a:r>
              <a:rPr lang="af-ZA" sz="1200" dirty="0">
                <a:effectLst/>
                <a:latin typeface="Calibri" panose="020F0502020204030204" pitchFamily="34" charset="0"/>
                <a:ea typeface="Aptos" panose="020B0004020202020204" pitchFamily="34" charset="0"/>
                <a:cs typeface="Calibri" panose="020F0502020204030204" pitchFamily="34" charset="0"/>
              </a:rPr>
              <a:t> vakke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Een Huistaal moet Engels of Afrikaans wees (aangesien die meeste kolleges dit as onderrigtaal gebruik)</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endParaRPr lang="en-ZA" dirty="0"/>
          </a:p>
        </p:txBody>
      </p:sp>
      <p:sp>
        <p:nvSpPr>
          <p:cNvPr id="4" name="Slide Number Placeholder 3"/>
          <p:cNvSpPr>
            <a:spLocks noGrp="1"/>
          </p:cNvSpPr>
          <p:nvPr>
            <p:ph type="sldNum" sz="quarter" idx="5"/>
          </p:nvPr>
        </p:nvSpPr>
        <p:spPr/>
        <p:txBody>
          <a:bodyPr/>
          <a:lstStyle/>
          <a:p>
            <a:fld id="{E64C3DA5-9E4F-4780-87E6-0FA75119B9B3}" type="slidenum">
              <a:rPr lang="en-ZA" smtClean="0"/>
              <a:t>10</a:t>
            </a:fld>
            <a:endParaRPr lang="en-ZA"/>
          </a:p>
        </p:txBody>
      </p:sp>
    </p:spTree>
    <p:extLst>
      <p:ext uri="{BB962C8B-B14F-4D97-AF65-F5344CB8AC3E}">
        <p14:creationId xmlns:p14="http://schemas.microsoft.com/office/powerpoint/2010/main" val="11955017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Skyfie 11: NSS-slaag (Algemene skoolverlating-sertifikaat)</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Bevestig die voltooiing van Graad 12, maar laat nie aansoeke toe vir hoër sertifikaat-, diploma- of graadprogramme nie. Leerders kan vakke herskryf of opgradeer om aan die spesifieke toelatingsvereistes te voldoen.</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Minimum vereistes:</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40% in </a:t>
            </a:r>
            <a:r>
              <a:rPr lang="af-ZA" sz="1200" b="1" dirty="0">
                <a:effectLst/>
                <a:latin typeface="Calibri" panose="020F0502020204030204" pitchFamily="34" charset="0"/>
                <a:ea typeface="Aptos" panose="020B0004020202020204" pitchFamily="34" charset="0"/>
                <a:cs typeface="Calibri" panose="020F0502020204030204" pitchFamily="34" charset="0"/>
              </a:rPr>
              <a:t>drie</a:t>
            </a:r>
            <a:r>
              <a:rPr lang="af-ZA" sz="1200" dirty="0">
                <a:effectLst/>
                <a:latin typeface="Calibri" panose="020F0502020204030204" pitchFamily="34" charset="0"/>
                <a:ea typeface="Aptos" panose="020B0004020202020204" pitchFamily="34" charset="0"/>
                <a:cs typeface="Calibri" panose="020F0502020204030204" pitchFamily="34" charset="0"/>
              </a:rPr>
              <a:t> vakke (insluitend een Huistaal)</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30% in </a:t>
            </a:r>
            <a:r>
              <a:rPr lang="af-ZA" sz="1200" b="1" dirty="0">
                <a:effectLst/>
                <a:latin typeface="Calibri" panose="020F0502020204030204" pitchFamily="34" charset="0"/>
                <a:ea typeface="Aptos" panose="020B0004020202020204" pitchFamily="34" charset="0"/>
                <a:cs typeface="Calibri" panose="020F0502020204030204" pitchFamily="34" charset="0"/>
              </a:rPr>
              <a:t>twee</a:t>
            </a:r>
            <a:r>
              <a:rPr lang="af-ZA" sz="1200" dirty="0">
                <a:effectLst/>
                <a:latin typeface="Calibri" panose="020F0502020204030204" pitchFamily="34" charset="0"/>
                <a:ea typeface="Aptos" panose="020B0004020202020204" pitchFamily="34" charset="0"/>
                <a:cs typeface="Calibri" panose="020F0502020204030204" pitchFamily="34" charset="0"/>
              </a:rPr>
              <a:t> vakke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Mag een vak druip (maar nie minder as 20%  kry nie)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endParaRPr lang="en-ZA" dirty="0"/>
          </a:p>
        </p:txBody>
      </p:sp>
      <p:sp>
        <p:nvSpPr>
          <p:cNvPr id="4" name="Slide Number Placeholder 3"/>
          <p:cNvSpPr>
            <a:spLocks noGrp="1"/>
          </p:cNvSpPr>
          <p:nvPr>
            <p:ph type="sldNum" sz="quarter" idx="5"/>
          </p:nvPr>
        </p:nvSpPr>
        <p:spPr/>
        <p:txBody>
          <a:bodyPr/>
          <a:lstStyle/>
          <a:p>
            <a:fld id="{E64C3DA5-9E4F-4780-87E6-0FA75119B9B3}" type="slidenum">
              <a:rPr lang="en-ZA" smtClean="0"/>
              <a:t>11</a:t>
            </a:fld>
            <a:endParaRPr lang="en-ZA"/>
          </a:p>
        </p:txBody>
      </p:sp>
    </p:spTree>
    <p:extLst>
      <p:ext uri="{BB962C8B-B14F-4D97-AF65-F5344CB8AC3E}">
        <p14:creationId xmlns:p14="http://schemas.microsoft.com/office/powerpoint/2010/main" val="10076067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Skyfie 12: </a:t>
            </a:r>
            <a:r>
              <a:rPr lang="af-ZA" sz="1200" dirty="0">
                <a:effectLst/>
                <a:latin typeface="Calibri" panose="020F0502020204030204" pitchFamily="34" charset="0"/>
                <a:ea typeface="Aptos" panose="020B0004020202020204" pitchFamily="34" charset="0"/>
                <a:cs typeface="Calibri" panose="020F0502020204030204" pitchFamily="34" charset="0"/>
              </a:rPr>
              <a:t>Om aan die minimum vereistes vir ’n NSS-slaag-kategorie te voldoen, waarborg nie outomaties toelating tot ’n kollege of universiteit nie. Die NSS-slaag-kategorie dui slegs aan vir watter tipe kwalifikasie ’n leerder kan aansoek doen (byvoorbeeld ’n sertifikaat, diploma of graad).</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Elke hoëronderwysinstelling stel sy eie akademiese vereistes vir spesifieke kursusse vas. Dit kan die volgende insluit:</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minimum punte vir sekere vakke (soos Wiskunde, Fisiese Wetenskappe of spesifieke tale)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hoër algehele gemiddeldes of </a:t>
            </a:r>
            <a:r>
              <a:rPr lang="af-ZA" sz="1200" dirty="0" err="1">
                <a:effectLst/>
                <a:latin typeface="Calibri" panose="020F0502020204030204" pitchFamily="34" charset="0"/>
                <a:ea typeface="Aptos" panose="020B0004020202020204" pitchFamily="34" charset="0"/>
                <a:cs typeface="Calibri" panose="020F0502020204030204" pitchFamily="34" charset="0"/>
              </a:rPr>
              <a:t>toelatingspuntetellings</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addisionele assesserings, onderhoude of </a:t>
            </a:r>
            <a:r>
              <a:rPr lang="af-ZA" sz="1200" dirty="0" err="1">
                <a:effectLst/>
                <a:latin typeface="Calibri" panose="020F0502020204030204" pitchFamily="34" charset="0"/>
                <a:ea typeface="Aptos" panose="020B0004020202020204" pitchFamily="34" charset="0"/>
                <a:cs typeface="Calibri" panose="020F0502020204030204" pitchFamily="34" charset="0"/>
              </a:rPr>
              <a:t>keuringstoetse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Selfs al voldoen ’n leerder aan die vereistes van ’n NSS-slaag-kategorie, sal hy/sy steeds aan die spesifieke toelatingsvereistes van die betrokke instelling en kursus moet voldoen om keuring te kry.</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457200">
              <a:lnSpc>
                <a:spcPct val="115000"/>
              </a:lnSpc>
              <a:buNone/>
            </a:pPr>
            <a:r>
              <a:rPr lang="af-ZA" sz="1200" dirty="0">
                <a:effectLst/>
                <a:latin typeface="Calibri" panose="020F0502020204030204" pitchFamily="34" charset="0"/>
                <a:ea typeface="Aptos" panose="020B0004020202020204" pitchFamily="34" charset="0"/>
                <a:cs typeface="Calibri" panose="020F0502020204030204" pitchFamily="34" charset="0"/>
              </a:rPr>
              <a:t>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Ongeag jou resultate is daar steeds </a:t>
            </a:r>
            <a:r>
              <a:rPr lang="af-ZA" sz="1200" b="1" dirty="0">
                <a:effectLst/>
                <a:latin typeface="Calibri" panose="020F0502020204030204" pitchFamily="34" charset="0"/>
                <a:ea typeface="Aptos" panose="020B0004020202020204" pitchFamily="34" charset="0"/>
                <a:cs typeface="Calibri" panose="020F0502020204030204" pitchFamily="34" charset="0"/>
              </a:rPr>
              <a:t>verskeie </a:t>
            </a:r>
            <a:r>
              <a:rPr lang="af-ZA" sz="1200" b="1" dirty="0" err="1">
                <a:effectLst/>
                <a:latin typeface="Calibri" panose="020F0502020204030204" pitchFamily="34" charset="0"/>
                <a:ea typeface="Aptos" panose="020B0004020202020204" pitchFamily="34" charset="0"/>
                <a:cs typeface="Calibri" panose="020F0502020204030204" pitchFamily="34" charset="0"/>
              </a:rPr>
              <a:t>studieroetes</a:t>
            </a:r>
            <a:r>
              <a:rPr lang="af-ZA" sz="1200" b="1" dirty="0">
                <a:effectLst/>
                <a:latin typeface="Calibri" panose="020F0502020204030204" pitchFamily="34" charset="0"/>
                <a:ea typeface="Aptos" panose="020B0004020202020204" pitchFamily="34" charset="0"/>
                <a:cs typeface="Calibri" panose="020F0502020204030204" pitchFamily="34" charset="0"/>
              </a:rPr>
              <a:t> beskikbaar</a:t>
            </a:r>
            <a:r>
              <a:rPr lang="af-ZA" sz="1200" dirty="0">
                <a:effectLst/>
                <a:latin typeface="Calibri" panose="020F0502020204030204" pitchFamily="34" charset="0"/>
                <a:ea typeface="Aptos" panose="020B0004020202020204" pitchFamily="34" charset="0"/>
                <a:cs typeface="Calibri" panose="020F0502020204030204" pitchFamily="34" charset="0"/>
              </a:rPr>
              <a:t>, insluitend </a:t>
            </a:r>
            <a:r>
              <a:rPr lang="af-ZA" sz="1200" dirty="0" err="1">
                <a:effectLst/>
                <a:latin typeface="Calibri" panose="020F0502020204030204" pitchFamily="34" charset="0"/>
                <a:ea typeface="Aptos" panose="020B0004020202020204" pitchFamily="34" charset="0"/>
                <a:cs typeface="Calibri" panose="020F0502020204030204" pitchFamily="34" charset="0"/>
              </a:rPr>
              <a:t>TBOO</a:t>
            </a:r>
            <a:r>
              <a:rPr lang="af-ZA" sz="1200" dirty="0">
                <a:effectLst/>
                <a:latin typeface="Calibri" panose="020F0502020204030204" pitchFamily="34" charset="0"/>
                <a:ea typeface="Aptos" panose="020B0004020202020204" pitchFamily="34" charset="0"/>
                <a:cs typeface="Calibri" panose="020F0502020204030204" pitchFamily="34" charset="0"/>
              </a:rPr>
              <a:t>-kolleges, privaat instellings, oorbruggingsprogramme, </a:t>
            </a:r>
            <a:r>
              <a:rPr lang="af-ZA" sz="1200" dirty="0" err="1">
                <a:effectLst/>
                <a:latin typeface="Calibri" panose="020F0502020204030204" pitchFamily="34" charset="0"/>
                <a:ea typeface="Aptos" panose="020B0004020202020204" pitchFamily="34" charset="0"/>
                <a:cs typeface="Calibri" panose="020F0502020204030204" pitchFamily="34" charset="0"/>
              </a:rPr>
              <a:t>vakherskrywings</a:t>
            </a:r>
            <a:r>
              <a:rPr lang="af-ZA" sz="1200" dirty="0">
                <a:effectLst/>
                <a:latin typeface="Calibri" panose="020F0502020204030204" pitchFamily="34" charset="0"/>
                <a:ea typeface="Aptos" panose="020B0004020202020204" pitchFamily="34" charset="0"/>
                <a:cs typeface="Calibri" panose="020F0502020204030204" pitchFamily="34" charset="0"/>
              </a:rPr>
              <a:t> en </a:t>
            </a:r>
            <a:r>
              <a:rPr lang="af-ZA" sz="1200" dirty="0" err="1">
                <a:effectLst/>
                <a:latin typeface="Calibri" panose="020F0502020204030204" pitchFamily="34" charset="0"/>
                <a:ea typeface="Aptos" panose="020B0004020202020204" pitchFamily="34" charset="0"/>
                <a:cs typeface="Calibri" panose="020F0502020204030204" pitchFamily="34" charset="0"/>
              </a:rPr>
              <a:t>opgraderingskwalifikasies</a:t>
            </a:r>
            <a:r>
              <a:rPr lang="af-ZA" sz="1200" dirty="0">
                <a:effectLst/>
                <a:latin typeface="Calibri" panose="020F0502020204030204" pitchFamily="34" charset="0"/>
                <a:ea typeface="Aptos" panose="020B0004020202020204" pitchFamily="34" charset="0"/>
                <a:cs typeface="Calibri" panose="020F0502020204030204" pitchFamily="34" charset="0"/>
              </a:rPr>
              <a:t>. Hierdie opsies stel leerders in staat om voort te gaan met die ontwikkeling van vaardighede en om doelgerig aan hul doelwitte te werk.</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E64C3DA5-9E4F-4780-87E6-0FA75119B9B3}" type="slidenum">
              <a:rPr lang="en-ZA" smtClean="0"/>
              <a:t>12</a:t>
            </a:fld>
            <a:endParaRPr lang="en-ZA"/>
          </a:p>
        </p:txBody>
      </p:sp>
    </p:spTree>
    <p:extLst>
      <p:ext uri="{BB962C8B-B14F-4D97-AF65-F5344CB8AC3E}">
        <p14:creationId xmlns:p14="http://schemas.microsoft.com/office/powerpoint/2010/main" val="31109843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Skyfie 13: </a:t>
            </a:r>
            <a:r>
              <a:rPr lang="af-ZA" sz="1200" dirty="0">
                <a:effectLst/>
                <a:latin typeface="Calibri" panose="020F0502020204030204" pitchFamily="34" charset="0"/>
                <a:ea typeface="Aptos" panose="020B0004020202020204" pitchFamily="34" charset="0"/>
                <a:cs typeface="Times New Roman" panose="02020603050405020304" pitchFamily="18" charset="0"/>
              </a:rPr>
              <a:t>Jou NSS-slaag-kategorie bepaal die NKR-vlak en die tipe naskoolse kwalifikasie waarvoor jy ná matriek kan aansoek doen. Oor die algemeen bied hoër NSS-slaag-kategorieë toegang tot hoër NKR-vlakke en ’n wyer reeks studie-opsies. Toelating is egter nie outomaties nie, aangesien instellings hul eie </a:t>
            </a:r>
            <a:r>
              <a:rPr lang="af-ZA" sz="1200" dirty="0" err="1">
                <a:effectLst/>
                <a:latin typeface="Calibri" panose="020F0502020204030204" pitchFamily="34" charset="0"/>
                <a:ea typeface="Aptos" panose="020B0004020202020204" pitchFamily="34" charset="0"/>
                <a:cs typeface="Times New Roman" panose="02020603050405020304" pitchFamily="18" charset="0"/>
              </a:rPr>
              <a:t>kursusspesifieke</a:t>
            </a:r>
            <a:r>
              <a:rPr lang="af-ZA" sz="1200" dirty="0">
                <a:effectLst/>
                <a:latin typeface="Calibri" panose="020F0502020204030204" pitchFamily="34" charset="0"/>
                <a:ea typeface="Aptos" panose="020B0004020202020204" pitchFamily="34" charset="0"/>
                <a:cs typeface="Times New Roman" panose="02020603050405020304" pitchFamily="18" charset="0"/>
              </a:rPr>
              <a:t> vereistes stel.</a:t>
            </a: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Times New Roman" panose="02020603050405020304" pitchFamily="18" charset="0"/>
              </a:rPr>
              <a:t>’n </a:t>
            </a:r>
            <a:r>
              <a:rPr lang="af-ZA" sz="1200" b="1" dirty="0">
                <a:effectLst/>
                <a:latin typeface="Calibri" panose="020F0502020204030204" pitchFamily="34" charset="0"/>
                <a:ea typeface="Aptos" panose="020B0004020202020204" pitchFamily="34" charset="0"/>
                <a:cs typeface="Times New Roman" panose="02020603050405020304" pitchFamily="18" charset="0"/>
              </a:rPr>
              <a:t>Hoër sertifikaat-slaag</a:t>
            </a:r>
            <a:r>
              <a:rPr lang="af-ZA" sz="1200" dirty="0">
                <a:effectLst/>
                <a:latin typeface="Calibri" panose="020F0502020204030204" pitchFamily="34" charset="0"/>
                <a:ea typeface="Aptos" panose="020B0004020202020204" pitchFamily="34" charset="0"/>
                <a:cs typeface="Times New Roman" panose="02020603050405020304" pitchFamily="18" charset="0"/>
              </a:rPr>
              <a:t> bied gewoonlik toegang tot kursusse met NKR-vlak 5-kwalifikasies.</a:t>
            </a: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Times New Roman" panose="02020603050405020304" pitchFamily="18" charset="0"/>
              </a:rPr>
              <a:t>’n </a:t>
            </a:r>
            <a:r>
              <a:rPr lang="af-ZA" sz="1200" b="1" dirty="0">
                <a:effectLst/>
                <a:latin typeface="Calibri" panose="020F0502020204030204" pitchFamily="34" charset="0"/>
                <a:ea typeface="Aptos" panose="020B0004020202020204" pitchFamily="34" charset="0"/>
                <a:cs typeface="Times New Roman" panose="02020603050405020304" pitchFamily="18" charset="0"/>
              </a:rPr>
              <a:t>Diploma-slaag</a:t>
            </a:r>
            <a:r>
              <a:rPr lang="af-ZA" sz="1200" dirty="0">
                <a:effectLst/>
                <a:latin typeface="Calibri" panose="020F0502020204030204" pitchFamily="34" charset="0"/>
                <a:ea typeface="Aptos" panose="020B0004020202020204" pitchFamily="34" charset="0"/>
                <a:cs typeface="Times New Roman" panose="02020603050405020304" pitchFamily="18" charset="0"/>
              </a:rPr>
              <a:t> stel leerders in staat om aansoek te doen vir kursusse met NKR-vlak 6-kwalifikasies.</a:t>
            </a: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Times New Roman" panose="02020603050405020304" pitchFamily="18" charset="0"/>
              </a:rPr>
              <a:t>’n </a:t>
            </a:r>
            <a:r>
              <a:rPr lang="af-ZA" sz="1200" b="1" dirty="0">
                <a:effectLst/>
                <a:latin typeface="Calibri" panose="020F0502020204030204" pitchFamily="34" charset="0"/>
                <a:ea typeface="Aptos" panose="020B0004020202020204" pitchFamily="34" charset="0"/>
                <a:cs typeface="Times New Roman" panose="02020603050405020304" pitchFamily="18" charset="0"/>
              </a:rPr>
              <a:t>Baccalaureusgraad-slaag</a:t>
            </a:r>
            <a:r>
              <a:rPr lang="af-ZA" sz="1200" dirty="0">
                <a:effectLst/>
                <a:latin typeface="Calibri" panose="020F0502020204030204" pitchFamily="34" charset="0"/>
                <a:ea typeface="Aptos" panose="020B0004020202020204" pitchFamily="34" charset="0"/>
                <a:cs typeface="Times New Roman" panose="02020603050405020304" pitchFamily="18" charset="0"/>
              </a:rPr>
              <a:t> stel leerders in staat om aansoek te doen vir kursusse met NQF-vlak 7-kwalifikasies.</a:t>
            </a: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Times New Roman" panose="02020603050405020304" pitchFamily="18" charset="0"/>
              </a:rPr>
              <a:t>’n </a:t>
            </a:r>
            <a:r>
              <a:rPr lang="af-ZA" sz="1200" b="1" dirty="0">
                <a:effectLst/>
                <a:latin typeface="Calibri" panose="020F0502020204030204" pitchFamily="34" charset="0"/>
                <a:ea typeface="Aptos" panose="020B0004020202020204" pitchFamily="34" charset="0"/>
                <a:cs typeface="Times New Roman" panose="02020603050405020304" pitchFamily="18" charset="0"/>
              </a:rPr>
              <a:t>NSS-slaag</a:t>
            </a:r>
            <a:r>
              <a:rPr lang="af-ZA" sz="1200" dirty="0">
                <a:effectLst/>
                <a:latin typeface="Calibri" panose="020F0502020204030204" pitchFamily="34" charset="0"/>
                <a:ea typeface="Aptos" panose="020B0004020202020204" pitchFamily="34" charset="0"/>
                <a:cs typeface="Times New Roman" panose="02020603050405020304" pitchFamily="18" charset="0"/>
              </a:rPr>
              <a:t> mag vereis dat leerders hul resultate opgradeer of alternatiewe roetes volg voordat hulle tot naskoolse studie kan vorder.</a:t>
            </a:r>
          </a:p>
          <a:p>
            <a:pPr marL="342900" lvl="0" indent="-342900">
              <a:lnSpc>
                <a:spcPct val="115000"/>
              </a:lnSpc>
              <a:spcAft>
                <a:spcPts val="800"/>
              </a:spcAft>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Times New Roman" panose="02020603050405020304" pitchFamily="18" charset="0"/>
              </a:rPr>
              <a:t>Kom ons ondersoek die naskoolse kwalifikasies in meer detail. </a:t>
            </a:r>
          </a:p>
          <a:p>
            <a:endParaRPr lang="af-ZA" dirty="0"/>
          </a:p>
        </p:txBody>
      </p:sp>
      <p:sp>
        <p:nvSpPr>
          <p:cNvPr id="4" name="Slide Number Placeholder 3"/>
          <p:cNvSpPr>
            <a:spLocks noGrp="1"/>
          </p:cNvSpPr>
          <p:nvPr>
            <p:ph type="sldNum" sz="quarter" idx="5"/>
          </p:nvPr>
        </p:nvSpPr>
        <p:spPr/>
        <p:txBody>
          <a:bodyPr/>
          <a:lstStyle/>
          <a:p>
            <a:fld id="{E64C3DA5-9E4F-4780-87E6-0FA75119B9B3}" type="slidenum">
              <a:rPr lang="en-ZA" smtClean="0"/>
              <a:t>13</a:t>
            </a:fld>
            <a:endParaRPr lang="en-ZA"/>
          </a:p>
        </p:txBody>
      </p:sp>
    </p:spTree>
    <p:extLst>
      <p:ext uri="{BB962C8B-B14F-4D97-AF65-F5344CB8AC3E}">
        <p14:creationId xmlns:p14="http://schemas.microsoft.com/office/powerpoint/2010/main" val="9182485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Skyfie 14: NKR-vlak 5 – Hoër Sertifikaat</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’n Prakties-gerigte kwalifikasie wat gewoonlik binne een jaar voltooi word en </a:t>
            </a:r>
            <a:r>
              <a:rPr lang="af-ZA" sz="1200" dirty="0" err="1">
                <a:effectLst/>
                <a:latin typeface="Calibri" panose="020F0502020204030204" pitchFamily="34" charset="0"/>
                <a:ea typeface="Aptos" panose="020B0004020202020204" pitchFamily="34" charset="0"/>
                <a:cs typeface="Calibri" panose="020F0502020204030204" pitchFamily="34" charset="0"/>
              </a:rPr>
              <a:t>instreevlak</a:t>
            </a:r>
            <a:r>
              <a:rPr lang="af-ZA" sz="1200" dirty="0">
                <a:effectLst/>
                <a:latin typeface="Calibri" panose="020F0502020204030204" pitchFamily="34" charset="0"/>
                <a:ea typeface="Aptos" panose="020B0004020202020204" pitchFamily="34" charset="0"/>
                <a:cs typeface="Calibri" panose="020F0502020204030204" pitchFamily="34" charset="0"/>
              </a:rPr>
              <a:t>-vaardighede sowel as </a:t>
            </a:r>
            <a:r>
              <a:rPr lang="af-ZA" sz="1200" dirty="0" err="1">
                <a:effectLst/>
                <a:latin typeface="Calibri" panose="020F0502020204030204" pitchFamily="34" charset="0"/>
                <a:ea typeface="Aptos" panose="020B0004020202020204" pitchFamily="34" charset="0"/>
                <a:cs typeface="Calibri" panose="020F0502020204030204" pitchFamily="34" charset="0"/>
              </a:rPr>
              <a:t>werkplekgereedheid</a:t>
            </a:r>
            <a:r>
              <a:rPr lang="af-ZA" sz="1200" dirty="0">
                <a:effectLst/>
                <a:latin typeface="Calibri" panose="020F0502020204030204" pitchFamily="34" charset="0"/>
                <a:ea typeface="Aptos" panose="020B0004020202020204" pitchFamily="34" charset="0"/>
                <a:cs typeface="Calibri" panose="020F0502020204030204" pitchFamily="34" charset="0"/>
              </a:rPr>
              <a:t> ontwikkel.</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Voorbeelde: Besigheidsadministrasie, IT-ondersteuning, Gasvryheid, </a:t>
            </a:r>
            <a:r>
              <a:rPr lang="af-ZA" sz="1200" dirty="0" err="1">
                <a:effectLst/>
                <a:latin typeface="Calibri" panose="020F0502020204030204" pitchFamily="34" charset="0"/>
                <a:ea typeface="Aptos" panose="020B0004020202020204" pitchFamily="34" charset="0"/>
                <a:cs typeface="Calibri" panose="020F0502020204030204" pitchFamily="34" charset="0"/>
              </a:rPr>
              <a:t>Veiligheidsbestuur</a:t>
            </a:r>
            <a:r>
              <a:rPr lang="af-ZA" sz="1200" dirty="0">
                <a:effectLst/>
                <a:latin typeface="Calibri" panose="020F0502020204030204" pitchFamily="34" charset="0"/>
                <a:ea typeface="Aptos" panose="020B0004020202020204" pitchFamily="34" charset="0"/>
                <a:cs typeface="Calibri" panose="020F0502020204030204" pitchFamily="34" charset="0"/>
              </a:rPr>
              <a:t>.</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Kan lei tot 'n Diploma (NKR-vlak 6).</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Waar dit bestudeer kan word: </a:t>
            </a:r>
            <a:r>
              <a:rPr lang="af-ZA" sz="1200" dirty="0" err="1">
                <a:effectLst/>
                <a:latin typeface="Calibri" panose="020F0502020204030204" pitchFamily="34" charset="0"/>
                <a:ea typeface="Aptos" panose="020B0004020202020204" pitchFamily="34" charset="0"/>
                <a:cs typeface="Calibri" panose="020F0502020204030204" pitchFamily="34" charset="0"/>
              </a:rPr>
              <a:t>TBOO</a:t>
            </a:r>
            <a:r>
              <a:rPr lang="af-ZA" sz="1200" dirty="0">
                <a:effectLst/>
                <a:latin typeface="Calibri" panose="020F0502020204030204" pitchFamily="34" charset="0"/>
                <a:ea typeface="Aptos" panose="020B0004020202020204" pitchFamily="34" charset="0"/>
                <a:cs typeface="Calibri" panose="020F0502020204030204" pitchFamily="34" charset="0"/>
              </a:rPr>
              <a:t>-kolleges, privaat kolleges en sommige universiteite.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457200">
              <a:lnSpc>
                <a:spcPct val="115000"/>
              </a:lnSpc>
              <a:spcAft>
                <a:spcPts val="800"/>
              </a:spcAft>
              <a:buNone/>
            </a:pPr>
            <a:r>
              <a:rPr lang="af-ZA" sz="1200" b="1" dirty="0">
                <a:effectLst/>
                <a:latin typeface="Calibri" panose="020F0502020204030204" pitchFamily="34" charset="0"/>
                <a:ea typeface="Aptos" panose="020B0004020202020204" pitchFamily="34" charset="0"/>
                <a:cs typeface="Calibri" panose="020F0502020204030204" pitchFamily="34" charset="0"/>
              </a:rPr>
              <a:t>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endParaRPr lang="en-ZA" dirty="0"/>
          </a:p>
        </p:txBody>
      </p:sp>
      <p:sp>
        <p:nvSpPr>
          <p:cNvPr id="4" name="Slide Number Placeholder 3"/>
          <p:cNvSpPr>
            <a:spLocks noGrp="1"/>
          </p:cNvSpPr>
          <p:nvPr>
            <p:ph type="sldNum" sz="quarter" idx="5"/>
          </p:nvPr>
        </p:nvSpPr>
        <p:spPr/>
        <p:txBody>
          <a:bodyPr/>
          <a:lstStyle/>
          <a:p>
            <a:fld id="{E64C3DA5-9E4F-4780-87E6-0FA75119B9B3}" type="slidenum">
              <a:rPr lang="en-ZA" smtClean="0"/>
              <a:t>14</a:t>
            </a:fld>
            <a:endParaRPr lang="en-ZA"/>
          </a:p>
        </p:txBody>
      </p:sp>
    </p:spTree>
    <p:extLst>
      <p:ext uri="{BB962C8B-B14F-4D97-AF65-F5344CB8AC3E}">
        <p14:creationId xmlns:p14="http://schemas.microsoft.com/office/powerpoint/2010/main" val="12644251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07A73-6CD0-29F3-F6D3-894E11C5B2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941510-447E-F8EF-8B10-59EFE6E051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5473BA-90D3-31CE-BCCD-5143E97E09C3}"/>
              </a:ext>
            </a:extLst>
          </p:cNvPr>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Skyfie 15: NKR-vlak 6 – Diploma / Gevorderde Sertifikaat</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’n Loopbaangerigte kwalifikasie wat oor twee tot drie jaar voltooi word en teorie met praktiese opleiding kombineer.</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Voorbeelde: Besigheidstudies, Onderwys, Gasvryheid, Inligtingstegnologie.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Kan lei tot 'n baccalaureusgraad (NKR-vlak 7).</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Waar dit bestudeer kan word: </a:t>
            </a:r>
            <a:r>
              <a:rPr lang="af-ZA" sz="1200" dirty="0" err="1">
                <a:effectLst/>
                <a:latin typeface="Calibri" panose="020F0502020204030204" pitchFamily="34" charset="0"/>
                <a:ea typeface="Aptos" panose="020B0004020202020204" pitchFamily="34" charset="0"/>
                <a:cs typeface="Calibri" panose="020F0502020204030204" pitchFamily="34" charset="0"/>
              </a:rPr>
              <a:t>TBOO</a:t>
            </a:r>
            <a:r>
              <a:rPr lang="af-ZA" sz="1200" dirty="0">
                <a:effectLst/>
                <a:latin typeface="Calibri" panose="020F0502020204030204" pitchFamily="34" charset="0"/>
                <a:ea typeface="Aptos" panose="020B0004020202020204" pitchFamily="34" charset="0"/>
                <a:cs typeface="Calibri" panose="020F0502020204030204" pitchFamily="34" charset="0"/>
              </a:rPr>
              <a:t>-kolleges, universiteite, universiteite van tegnologie en privaat kolleges.</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endParaRPr lang="en-ZA" dirty="0"/>
          </a:p>
        </p:txBody>
      </p:sp>
      <p:sp>
        <p:nvSpPr>
          <p:cNvPr id="4" name="Slide Number Placeholder 3">
            <a:extLst>
              <a:ext uri="{FF2B5EF4-FFF2-40B4-BE49-F238E27FC236}">
                <a16:creationId xmlns:a16="http://schemas.microsoft.com/office/drawing/2014/main" id="{474BDA86-6BD1-E422-902B-11430DB21CD2}"/>
              </a:ext>
            </a:extLst>
          </p:cNvPr>
          <p:cNvSpPr>
            <a:spLocks noGrp="1"/>
          </p:cNvSpPr>
          <p:nvPr>
            <p:ph type="sldNum" sz="quarter" idx="5"/>
          </p:nvPr>
        </p:nvSpPr>
        <p:spPr/>
        <p:txBody>
          <a:bodyPr/>
          <a:lstStyle/>
          <a:p>
            <a:fld id="{E64C3DA5-9E4F-4780-87E6-0FA75119B9B3}" type="slidenum">
              <a:rPr lang="en-ZA" smtClean="0"/>
              <a:t>15</a:t>
            </a:fld>
            <a:endParaRPr lang="en-ZA"/>
          </a:p>
        </p:txBody>
      </p:sp>
    </p:spTree>
    <p:extLst>
      <p:ext uri="{BB962C8B-B14F-4D97-AF65-F5344CB8AC3E}">
        <p14:creationId xmlns:p14="http://schemas.microsoft.com/office/powerpoint/2010/main" val="11623906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Skyfie 16: NKR-vlak 7 – Baccalaureusgraad / Gevorderde Diploma</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’n Professionele kwalifikasie wat oor drie tot vier jaar voltooi word en diepgaande kennis, analitiese vaardighede en toegepaste leer ontwikkel.</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Voorbeelde: Onderwys, Ingenieurswese, Besigheid, Gesondheidswetenskappe, Sosiale Wetenskappe.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Bied toegang tot nagraadse studie.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Waar dit bestudeer kan word: Universiteite, Universiteite van Tegnologie.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endParaRPr lang="en-ZA" dirty="0"/>
          </a:p>
        </p:txBody>
      </p:sp>
      <p:sp>
        <p:nvSpPr>
          <p:cNvPr id="4" name="Slide Number Placeholder 3"/>
          <p:cNvSpPr>
            <a:spLocks noGrp="1"/>
          </p:cNvSpPr>
          <p:nvPr>
            <p:ph type="sldNum" sz="quarter" idx="5"/>
          </p:nvPr>
        </p:nvSpPr>
        <p:spPr/>
        <p:txBody>
          <a:bodyPr/>
          <a:lstStyle/>
          <a:p>
            <a:fld id="{E64C3DA5-9E4F-4780-87E6-0FA75119B9B3}" type="slidenum">
              <a:rPr lang="en-ZA" smtClean="0"/>
              <a:t>16</a:t>
            </a:fld>
            <a:endParaRPr lang="en-ZA"/>
          </a:p>
        </p:txBody>
      </p:sp>
    </p:spTree>
    <p:extLst>
      <p:ext uri="{BB962C8B-B14F-4D97-AF65-F5344CB8AC3E}">
        <p14:creationId xmlns:p14="http://schemas.microsoft.com/office/powerpoint/2010/main" val="33152054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spcAft>
                <a:spcPts val="800"/>
              </a:spcAft>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Skyfie 17: NKR-vlakke 8–10</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Times New Roman" panose="02020603050405020304" pitchFamily="18" charset="0"/>
              </a:rPr>
              <a:t>Hierdie vlakke verteenwoordig gevorderde hoër onderwys wat aan universiteite bestudeer kan word. </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Times New Roman" panose="02020603050405020304" pitchFamily="18" charset="0"/>
              </a:rPr>
              <a:t>Vlak 8</a:t>
            </a:r>
            <a:r>
              <a:rPr lang="af-ZA" sz="1200" dirty="0">
                <a:effectLst/>
                <a:latin typeface="Calibri" panose="020F0502020204030204" pitchFamily="34" charset="0"/>
                <a:ea typeface="Times New Roman" panose="02020603050405020304" pitchFamily="18" charset="0"/>
              </a:rPr>
              <a:t>: </a:t>
            </a:r>
            <a:r>
              <a:rPr lang="af-ZA" sz="1200" b="1" dirty="0">
                <a:effectLst/>
                <a:latin typeface="Calibri" panose="020F0502020204030204" pitchFamily="34" charset="0"/>
                <a:ea typeface="Times New Roman" panose="02020603050405020304" pitchFamily="18" charset="0"/>
              </a:rPr>
              <a:t>Honneursgraad / Nagraadse Diploma</a:t>
            </a:r>
            <a:endParaRPr lang="af-ZA" sz="1200" dirty="0">
              <a:effectLst/>
              <a:latin typeface="Times New Roman" panose="02020603050405020304" pitchFamily="18" charset="0"/>
              <a:ea typeface="Times New Roman" panose="02020603050405020304" pitchFamily="18" charset="0"/>
            </a:endParaRPr>
          </a:p>
          <a:p>
            <a:pPr marL="457200">
              <a:lnSpc>
                <a:spcPct val="115000"/>
              </a:lnSpc>
              <a:buNone/>
            </a:pPr>
            <a:r>
              <a:rPr lang="af-ZA" sz="1200" dirty="0">
                <a:effectLst/>
                <a:latin typeface="Calibri" panose="020F0502020204030204" pitchFamily="34" charset="0"/>
                <a:ea typeface="Times New Roman" panose="02020603050405020304" pitchFamily="18" charset="0"/>
              </a:rPr>
              <a:t>Gevorderde studie wat ná ’n Baccalaureusgraad voltooi word, gewoonlik oor een jaar, met ’n sterker fokus op spesialisasie en die ontwikkeling van akademiese vaardighede.</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Times New Roman" panose="02020603050405020304" pitchFamily="18" charset="0"/>
              </a:rPr>
              <a:t>Vlak 9: </a:t>
            </a:r>
            <a:r>
              <a:rPr lang="af-ZA" sz="1200" b="1" kern="100" dirty="0">
                <a:effectLst/>
                <a:latin typeface="Calibri" panose="020F0502020204030204" pitchFamily="34" charset="0"/>
                <a:ea typeface="Aptos" panose="020B0004020202020204" pitchFamily="34" charset="0"/>
              </a:rPr>
              <a:t>Meestersgraad</a:t>
            </a:r>
            <a:endParaRPr lang="af-ZA" sz="1200" dirty="0">
              <a:effectLst/>
              <a:latin typeface="Times New Roman" panose="02020603050405020304" pitchFamily="18" charset="0"/>
              <a:ea typeface="Times New Roman" panose="02020603050405020304" pitchFamily="18" charset="0"/>
            </a:endParaRPr>
          </a:p>
          <a:p>
            <a:pPr marL="457200">
              <a:lnSpc>
                <a:spcPct val="115000"/>
              </a:lnSpc>
              <a:buNone/>
            </a:pPr>
            <a:r>
              <a:rPr lang="af-ZA" sz="1200" dirty="0">
                <a:effectLst/>
                <a:latin typeface="Calibri" panose="020F0502020204030204" pitchFamily="34" charset="0"/>
                <a:ea typeface="Times New Roman" panose="02020603050405020304" pitchFamily="18" charset="0"/>
              </a:rPr>
              <a:t>’n Nagraadse kwalifikasie wat gevorderde studiemateriaal insluit en/of onafhanklike navorsing behels en gewoonlik oor een tot twee jaar voltooi word.</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Times New Roman" panose="02020603050405020304" pitchFamily="18" charset="0"/>
              </a:rPr>
              <a:t>Vlak 10: Doktorsgraad (PhD)</a:t>
            </a:r>
            <a:endParaRPr lang="af-ZA" sz="1200" dirty="0">
              <a:effectLst/>
              <a:latin typeface="Times New Roman" panose="02020603050405020304" pitchFamily="18" charset="0"/>
              <a:ea typeface="Times New Roman" panose="02020603050405020304" pitchFamily="18" charset="0"/>
            </a:endParaRPr>
          </a:p>
          <a:p>
            <a:pPr marL="457200">
              <a:lnSpc>
                <a:spcPct val="115000"/>
              </a:lnSpc>
              <a:buNone/>
            </a:pPr>
            <a:r>
              <a:rPr lang="af-ZA" sz="1200" dirty="0">
                <a:effectLst/>
                <a:latin typeface="Calibri" panose="020F0502020204030204" pitchFamily="34" charset="0"/>
                <a:ea typeface="Times New Roman" panose="02020603050405020304" pitchFamily="18" charset="0"/>
              </a:rPr>
              <a:t>Die hoogste vlak van studie, wat oorspronklike navorsing vereis en nuwe kennis tot ’n spesifieke studieveld bydra.</a:t>
            </a:r>
            <a:endParaRPr lang="af-ZA" sz="1200" dirty="0">
              <a:effectLst/>
              <a:latin typeface="Times New Roman" panose="02020603050405020304" pitchFamily="18" charset="0"/>
              <a:ea typeface="Times New Roman" panose="02020603050405020304" pitchFamily="18" charset="0"/>
            </a:endParaRPr>
          </a:p>
          <a:p>
            <a:endParaRPr lang="en-ZA" dirty="0"/>
          </a:p>
        </p:txBody>
      </p:sp>
      <p:sp>
        <p:nvSpPr>
          <p:cNvPr id="4" name="Slide Number Placeholder 3"/>
          <p:cNvSpPr>
            <a:spLocks noGrp="1"/>
          </p:cNvSpPr>
          <p:nvPr>
            <p:ph type="sldNum" sz="quarter" idx="5"/>
          </p:nvPr>
        </p:nvSpPr>
        <p:spPr/>
        <p:txBody>
          <a:bodyPr/>
          <a:lstStyle/>
          <a:p>
            <a:fld id="{E64C3DA5-9E4F-4780-87E6-0FA75119B9B3}" type="slidenum">
              <a:rPr lang="en-ZA" smtClean="0"/>
              <a:t>17</a:t>
            </a:fld>
            <a:endParaRPr lang="en-ZA"/>
          </a:p>
        </p:txBody>
      </p:sp>
    </p:spTree>
    <p:extLst>
      <p:ext uri="{BB962C8B-B14F-4D97-AF65-F5344CB8AC3E}">
        <p14:creationId xmlns:p14="http://schemas.microsoft.com/office/powerpoint/2010/main" val="30738799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dirty="0">
                <a:solidFill>
                  <a:srgbClr val="000000"/>
                </a:solidFill>
                <a:effectLst/>
                <a:latin typeface="Calibri" panose="020F0502020204030204" pitchFamily="34" charset="0"/>
                <a:ea typeface="Aptos" panose="020B0004020202020204" pitchFamily="34" charset="0"/>
                <a:cs typeface="Calibri" panose="020F0502020204030204" pitchFamily="34" charset="0"/>
              </a:rPr>
              <a:t>Skyfie 18: </a:t>
            </a: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Jy behoort nou ’n beter begrip te hê van die vereistes vir toelating tot addisionele en hoër </a:t>
            </a:r>
            <a:r>
              <a:rPr lang="af-ZA" sz="1200" dirty="0" err="1">
                <a:solidFill>
                  <a:srgbClr val="000000"/>
                </a:solidFill>
                <a:effectLst/>
                <a:latin typeface="Calibri" panose="020F0502020204030204" pitchFamily="34" charset="0"/>
                <a:ea typeface="Aptos" panose="020B0004020202020204" pitchFamily="34" charset="0"/>
                <a:cs typeface="Calibri" panose="020F0502020204030204" pitchFamily="34" charset="0"/>
              </a:rPr>
              <a:t>onderwyskursusse</a:t>
            </a: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Kom ons kyk of jy al die vrae in die Konsepkaart kon beantwoord (</a:t>
            </a:r>
            <a:r>
              <a:rPr lang="af-ZA" sz="1200" b="1" i="1" dirty="0">
                <a:solidFill>
                  <a:srgbClr val="000000"/>
                </a:solidFill>
                <a:effectLst/>
                <a:latin typeface="Calibri" panose="020F0502020204030204" pitchFamily="34" charset="0"/>
                <a:ea typeface="Aptos" panose="020B0004020202020204" pitchFamily="34" charset="0"/>
                <a:cs typeface="Calibri" panose="020F0502020204030204" pitchFamily="34" charset="0"/>
              </a:rPr>
              <a:t>Aktiwiteit 1</a:t>
            </a:r>
            <a:r>
              <a:rPr lang="af-ZA" sz="1200" i="1" dirty="0">
                <a:solidFill>
                  <a:srgbClr val="000000"/>
                </a:solidFill>
                <a:effectLst/>
                <a:latin typeface="Calibri" panose="020F0502020204030204" pitchFamily="34" charset="0"/>
                <a:ea typeface="Aptos" panose="020B0004020202020204" pitchFamily="34" charset="0"/>
                <a:cs typeface="Calibri" panose="020F0502020204030204" pitchFamily="34" charset="0"/>
              </a:rPr>
              <a:t>,</a:t>
            </a:r>
            <a:r>
              <a:rPr lang="af-ZA" sz="1200" b="1" i="1" u="sng" dirty="0">
                <a:solidFill>
                  <a:srgbClr val="000000"/>
                </a:solidFill>
                <a:effectLst/>
                <a:latin typeface="Calibri" panose="020F0502020204030204" pitchFamily="34" charset="0"/>
                <a:ea typeface="Aptos" panose="020B0004020202020204" pitchFamily="34" charset="0"/>
                <a:cs typeface="Calibri" panose="020F0502020204030204" pitchFamily="34" charset="0"/>
              </a:rPr>
              <a:t> Les 1 – Werkkaart</a:t>
            </a: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Antwoorde is in die </a:t>
            </a:r>
            <a:r>
              <a:rPr lang="af-ZA" sz="1200" b="1" i="1" u="sng" dirty="0">
                <a:solidFill>
                  <a:srgbClr val="000000"/>
                </a:solidFill>
                <a:effectLst/>
                <a:latin typeface="Calibri" panose="020F0502020204030204" pitchFamily="34" charset="0"/>
                <a:ea typeface="Aptos" panose="020B0004020202020204" pitchFamily="34" charset="0"/>
                <a:cs typeface="Calibri" panose="020F0502020204030204" pitchFamily="34" charset="0"/>
              </a:rPr>
              <a:t>Les 1 – Werkkaart MEMO</a:t>
            </a:r>
            <a:r>
              <a:rPr lang="af-ZA" sz="1200" b="1" i="1" dirty="0">
                <a:solidFill>
                  <a:srgbClr val="000000"/>
                </a:solidFill>
                <a:effectLst/>
                <a:latin typeface="Calibri" panose="020F0502020204030204" pitchFamily="34" charset="0"/>
                <a:ea typeface="Aptos" panose="020B0004020202020204" pitchFamily="34" charset="0"/>
                <a:cs typeface="Calibri" panose="020F0502020204030204" pitchFamily="34" charset="0"/>
              </a:rPr>
              <a:t> </a:t>
            </a: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beskikbaar</a:t>
            </a:r>
            <a:r>
              <a:rPr lang="af-ZA" sz="1200" i="1" dirty="0">
                <a:solidFill>
                  <a:srgbClr val="000000"/>
                </a:solidFill>
                <a:effectLst/>
                <a:latin typeface="Calibri" panose="020F0502020204030204" pitchFamily="34" charset="0"/>
                <a:ea typeface="Aptos" panose="020B0004020202020204" pitchFamily="34" charset="0"/>
                <a:cs typeface="Calibri" panose="020F0502020204030204" pitchFamily="34" charset="0"/>
              </a:rPr>
              <a:t>.</a:t>
            </a: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In die volgende les gaan ons toelatingsvereistes verder ondersoek deur te fokus op die Toelatingspuntetelling (TPT), die Nasionale Normtoetse (</a:t>
            </a:r>
            <a:r>
              <a:rPr lang="af-ZA" sz="1200" dirty="0" err="1">
                <a:effectLst/>
                <a:latin typeface="Calibri" panose="020F0502020204030204" pitchFamily="34" charset="0"/>
                <a:ea typeface="Aptos" panose="020B0004020202020204" pitchFamily="34" charset="0"/>
                <a:cs typeface="Calibri" panose="020F0502020204030204" pitchFamily="34" charset="0"/>
              </a:rPr>
              <a:t>NNT’s</a:t>
            </a:r>
            <a:r>
              <a:rPr lang="af-ZA" sz="1200" dirty="0">
                <a:effectLst/>
                <a:latin typeface="Calibri" panose="020F0502020204030204" pitchFamily="34" charset="0"/>
                <a:ea typeface="Aptos" panose="020B0004020202020204" pitchFamily="34" charset="0"/>
                <a:cs typeface="Calibri" panose="020F0502020204030204" pitchFamily="34" charset="0"/>
              </a:rPr>
              <a:t>) en verskillende hoëronderwysinstellings. Ter voorbereiding vir die volgende les moet </a:t>
            </a:r>
            <a:r>
              <a:rPr lang="af-ZA" sz="1200" b="1" i="1" dirty="0">
                <a:effectLst/>
                <a:latin typeface="Calibri" panose="020F0502020204030204" pitchFamily="34" charset="0"/>
                <a:ea typeface="Aptos" panose="020B0004020202020204" pitchFamily="34" charset="0"/>
                <a:cs typeface="Calibri" panose="020F0502020204030204" pitchFamily="34" charset="0"/>
              </a:rPr>
              <a:t>Aktiwiteit 2</a:t>
            </a:r>
            <a:r>
              <a:rPr lang="af-ZA" sz="1200" dirty="0">
                <a:effectLst/>
                <a:latin typeface="Calibri" panose="020F0502020204030204" pitchFamily="34" charset="0"/>
                <a:ea typeface="Aptos" panose="020B0004020202020204" pitchFamily="34" charset="0"/>
                <a:cs typeface="Calibri" panose="020F0502020204030204" pitchFamily="34" charset="0"/>
              </a:rPr>
              <a:t> (</a:t>
            </a:r>
            <a:r>
              <a:rPr lang="af-ZA" sz="1200" b="1" i="1" u="sng" dirty="0">
                <a:effectLst/>
                <a:latin typeface="Calibri" panose="020F0502020204030204" pitchFamily="34" charset="0"/>
                <a:ea typeface="Aptos" panose="020B0004020202020204" pitchFamily="34" charset="0"/>
                <a:cs typeface="Calibri" panose="020F0502020204030204" pitchFamily="34" charset="0"/>
              </a:rPr>
              <a:t>Les 1 – Werkkaart</a:t>
            </a:r>
            <a:r>
              <a:rPr lang="af-ZA" sz="1200" dirty="0">
                <a:effectLst/>
                <a:latin typeface="Calibri" panose="020F0502020204030204" pitchFamily="34" charset="0"/>
                <a:ea typeface="Aptos" panose="020B0004020202020204" pitchFamily="34" charset="0"/>
                <a:cs typeface="Calibri" panose="020F0502020204030204" pitchFamily="34" charset="0"/>
              </a:rPr>
              <a:t>) voltooi word. Indien daar nie genoeg tyd is om die aktiwiteit in die klas af te handel nie, moet dit as huiswerk gedoen word.</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Die res van die les word gebruik vir die voltooiing van </a:t>
            </a:r>
            <a:r>
              <a:rPr lang="af-ZA" sz="1200" b="1" i="1" dirty="0">
                <a:solidFill>
                  <a:srgbClr val="000000"/>
                </a:solidFill>
                <a:effectLst/>
                <a:latin typeface="Calibri" panose="020F0502020204030204" pitchFamily="34" charset="0"/>
                <a:ea typeface="Aptos" panose="020B0004020202020204" pitchFamily="34" charset="0"/>
                <a:cs typeface="Calibri" panose="020F0502020204030204" pitchFamily="34" charset="0"/>
              </a:rPr>
              <a:t>Aktiwiteit 2</a:t>
            </a: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E64C3DA5-9E4F-4780-87E6-0FA75119B9B3}" type="slidenum">
              <a:rPr lang="en-ZA" smtClean="0"/>
              <a:t>18</a:t>
            </a:fld>
            <a:endParaRPr lang="en-ZA"/>
          </a:p>
        </p:txBody>
      </p:sp>
    </p:spTree>
    <p:extLst>
      <p:ext uri="{BB962C8B-B14F-4D97-AF65-F5344CB8AC3E}">
        <p14:creationId xmlns:p14="http://schemas.microsoft.com/office/powerpoint/2010/main" val="25691457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SzPts val="1200"/>
              <a:buFont typeface="Symbol" panose="05050102010706020507" pitchFamily="18" charset="2"/>
              <a:buChar char=""/>
            </a:pPr>
            <a:r>
              <a:rPr lang="af-ZA" sz="1200" b="1" dirty="0">
                <a:solidFill>
                  <a:srgbClr val="000000"/>
                </a:solidFill>
                <a:effectLst/>
                <a:latin typeface="Calibri" panose="020F0502020204030204" pitchFamily="34" charset="0"/>
                <a:ea typeface="Times New Roman" panose="02020603050405020304" pitchFamily="18" charset="0"/>
              </a:rPr>
              <a:t>Skyfie 2</a:t>
            </a:r>
            <a:r>
              <a:rPr lang="af-ZA" sz="1200" dirty="0">
                <a:solidFill>
                  <a:srgbClr val="000000"/>
                </a:solidFill>
                <a:effectLst/>
                <a:latin typeface="Calibri" panose="020F0502020204030204" pitchFamily="34" charset="0"/>
                <a:ea typeface="Times New Roman" panose="02020603050405020304" pitchFamily="18" charset="0"/>
              </a:rPr>
              <a:t>: </a:t>
            </a:r>
            <a:r>
              <a:rPr lang="af-ZA" sz="1200" dirty="0">
                <a:effectLst/>
                <a:latin typeface="Calibri" panose="020F0502020204030204" pitchFamily="34" charset="0"/>
                <a:ea typeface="Times New Roman" panose="02020603050405020304" pitchFamily="18" charset="0"/>
              </a:rPr>
              <a:t>Teen die einde van hierdie les behoort jy die volgende te kan doen:</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Identifiseer en beskryf die drie NKR-</a:t>
            </a:r>
            <a:r>
              <a:rPr lang="af-ZA" sz="12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onderwysfases</a:t>
            </a:r>
            <a:r>
              <a:rPr lang="af-ZA"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Algemene Onderwys en Opleiding (</a:t>
            </a:r>
            <a:r>
              <a:rPr lang="af-ZA" sz="12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AOO</a:t>
            </a:r>
            <a:r>
              <a:rPr lang="af-ZA"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Verdere Onderwys en Opleiding (</a:t>
            </a:r>
            <a:r>
              <a:rPr lang="af-ZA" sz="12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VOO</a:t>
            </a:r>
            <a:r>
              <a:rPr lang="af-ZA"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en Hoër Onderwys en Opleiding.</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Onderskei tussen die vier NSS-slaag-kategorieë en verduidelik watter kwalifikasies jy voor aansoek kan doen.</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Verstaan die NKR-vlakke en die pad vanaf matriek na nagraadse studies.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ZA" dirty="0"/>
          </a:p>
        </p:txBody>
      </p:sp>
      <p:sp>
        <p:nvSpPr>
          <p:cNvPr id="4" name="Slide Number Placeholder 3"/>
          <p:cNvSpPr>
            <a:spLocks noGrp="1"/>
          </p:cNvSpPr>
          <p:nvPr>
            <p:ph type="sldNum" sz="quarter" idx="5"/>
          </p:nvPr>
        </p:nvSpPr>
        <p:spPr/>
        <p:txBody>
          <a:bodyPr/>
          <a:lstStyle/>
          <a:p>
            <a:fld id="{221B4CA8-EE19-4003-8DB6-2900FDE68AD4}" type="slidenum">
              <a:rPr lang="en-ZA" smtClean="0"/>
              <a:t>2</a:t>
            </a:fld>
            <a:endParaRPr lang="en-ZA"/>
          </a:p>
        </p:txBody>
      </p:sp>
    </p:spTree>
    <p:extLst>
      <p:ext uri="{BB962C8B-B14F-4D97-AF65-F5344CB8AC3E}">
        <p14:creationId xmlns:p14="http://schemas.microsoft.com/office/powerpoint/2010/main" val="12478908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dirty="0">
                <a:solidFill>
                  <a:srgbClr val="000000"/>
                </a:solidFill>
                <a:effectLst/>
                <a:latin typeface="Calibri" panose="020F0502020204030204" pitchFamily="34" charset="0"/>
                <a:ea typeface="Aptos" panose="020B0004020202020204" pitchFamily="34" charset="0"/>
              </a:rPr>
              <a:t>Skyfie 3: </a:t>
            </a:r>
            <a:r>
              <a:rPr lang="af-ZA" sz="1200" dirty="0">
                <a:solidFill>
                  <a:srgbClr val="000000"/>
                </a:solidFill>
                <a:effectLst/>
                <a:latin typeface="Calibri" panose="020F0502020204030204" pitchFamily="34" charset="0"/>
                <a:ea typeface="Aptos" panose="020B0004020202020204" pitchFamily="34" charset="0"/>
              </a:rPr>
              <a:t>Suid-Afrika se Grondwet bepaal dat elke persoon die reg op basiese onderwys het. Dit beteken dat die regering verantwoordelik is om te verseker dat daar voldoende skole beskikbaar is en dat skole ook toeganklik is vir leerders. Die beskikbare skole moet gehalte-leergeleenthede van Graad R tot matriek bied. Onderwys ná matriek, soos by kolleges, universiteite en ander opleidingsinstellings, moet ook mettertyd meer toeganklik gemaak word.</a:t>
            </a:r>
            <a:endParaRPr lang="af-ZA" sz="1200" dirty="0">
              <a:solidFill>
                <a:srgbClr val="000000"/>
              </a:solidFill>
              <a:effectLst/>
              <a:latin typeface="Arial" panose="020B0604020202020204" pitchFamily="34" charset="0"/>
              <a:ea typeface="Aptos" panose="020B0004020202020204" pitchFamily="34" charset="0"/>
            </a:endParaRPr>
          </a:p>
          <a:p>
            <a:endParaRPr lang="en-ZA" dirty="0"/>
          </a:p>
        </p:txBody>
      </p:sp>
      <p:sp>
        <p:nvSpPr>
          <p:cNvPr id="4" name="Slide Number Placeholder 3"/>
          <p:cNvSpPr>
            <a:spLocks noGrp="1"/>
          </p:cNvSpPr>
          <p:nvPr>
            <p:ph type="sldNum" sz="quarter" idx="5"/>
          </p:nvPr>
        </p:nvSpPr>
        <p:spPr/>
        <p:txBody>
          <a:bodyPr/>
          <a:lstStyle/>
          <a:p>
            <a:fld id="{E64C3DA5-9E4F-4780-87E6-0FA75119B9B3}" type="slidenum">
              <a:rPr lang="en-ZA" smtClean="0"/>
              <a:t>3</a:t>
            </a:fld>
            <a:endParaRPr lang="en-ZA"/>
          </a:p>
        </p:txBody>
      </p:sp>
    </p:spTree>
    <p:extLst>
      <p:ext uri="{BB962C8B-B14F-4D97-AF65-F5344CB8AC3E}">
        <p14:creationId xmlns:p14="http://schemas.microsoft.com/office/powerpoint/2010/main" val="20763035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tabLst>
                <a:tab pos="457200" algn="l"/>
              </a:tabLst>
            </a:pPr>
            <a:r>
              <a:rPr lang="af-ZA" sz="1200" b="1" dirty="0">
                <a:effectLst/>
                <a:latin typeface="Calibri" panose="020F0502020204030204" pitchFamily="34" charset="0"/>
                <a:ea typeface="Aptos" panose="020B0004020202020204" pitchFamily="34" charset="0"/>
                <a:cs typeface="Calibri" panose="020F0502020204030204" pitchFamily="34" charset="0"/>
              </a:rPr>
              <a:t>Skyfie 4: </a:t>
            </a:r>
            <a:r>
              <a:rPr lang="af-ZA" sz="1200" dirty="0">
                <a:effectLst/>
                <a:latin typeface="Calibri" panose="020F0502020204030204" pitchFamily="34" charset="0"/>
                <a:ea typeface="Aptos" panose="020B0004020202020204" pitchFamily="34" charset="0"/>
                <a:cs typeface="Calibri" panose="020F0502020204030204" pitchFamily="34" charset="0"/>
              </a:rPr>
              <a:t>Suid-Afrika se onderwysstelsel is volgens die </a:t>
            </a:r>
            <a:r>
              <a:rPr lang="af-ZA" sz="1200" b="1" dirty="0">
                <a:effectLst/>
                <a:latin typeface="Calibri" panose="020F0502020204030204" pitchFamily="34" charset="0"/>
                <a:ea typeface="Aptos" panose="020B0004020202020204" pitchFamily="34" charset="0"/>
                <a:cs typeface="Calibri" panose="020F0502020204030204" pitchFamily="34" charset="0"/>
              </a:rPr>
              <a:t>Nasionale Kwalifikasieraamwerk (NKR)</a:t>
            </a:r>
            <a:r>
              <a:rPr lang="af-ZA" sz="1200" dirty="0">
                <a:effectLst/>
                <a:latin typeface="Calibri" panose="020F0502020204030204" pitchFamily="34" charset="0"/>
                <a:ea typeface="Aptos" panose="020B0004020202020204" pitchFamily="34" charset="0"/>
                <a:cs typeface="Calibri" panose="020F0502020204030204" pitchFamily="34" charset="0"/>
              </a:rPr>
              <a:t> gestruktureer.</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tabLst>
                <a:tab pos="457200" algn="l"/>
              </a:tabLst>
            </a:pPr>
            <a:r>
              <a:rPr lang="af-ZA" sz="1200" dirty="0">
                <a:effectLst/>
                <a:latin typeface="Calibri" panose="020F0502020204030204" pitchFamily="34" charset="0"/>
                <a:ea typeface="Aptos" panose="020B0004020202020204" pitchFamily="34" charset="0"/>
                <a:cs typeface="Calibri" panose="020F0502020204030204" pitchFamily="34" charset="0"/>
              </a:rPr>
              <a:t>Die NQF is ’n stelsel wat alle nasionaal erkende kwalifikasies in tien vlakke orden en standaardiseer, en verseker dat onderwys- en opleidingsuitkomste duidelik omskryf en  die gehalte daarvan verseker word.</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tabLst>
                <a:tab pos="457200" algn="l"/>
              </a:tabLst>
            </a:pPr>
            <a:r>
              <a:rPr lang="af-ZA" sz="1200" dirty="0">
                <a:effectLst/>
                <a:latin typeface="Calibri" panose="020F0502020204030204" pitchFamily="34" charset="0"/>
                <a:ea typeface="Aptos" panose="020B0004020202020204" pitchFamily="34" charset="0"/>
                <a:cs typeface="Calibri" panose="020F0502020204030204" pitchFamily="34" charset="0"/>
              </a:rPr>
              <a:t>Oor die algemeen dui ’n hoër NKR-vlak op meer gevorderde leer, groter verantwoordelikheid en hoër vaardigheidsvereistes. Die NKR help leerders, instellings en werkgewers om te verstaan hoe kwalifikasies met mekaar verband hou en verseker eenvormigheid regoor Suid-Afrika se onderwysstelsel.</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tabLst>
                <a:tab pos="457200" algn="l"/>
              </a:tabLst>
            </a:pPr>
            <a:r>
              <a:rPr lang="af-ZA" sz="1200" dirty="0">
                <a:effectLst/>
                <a:latin typeface="Calibri" panose="020F0502020204030204" pitchFamily="34" charset="0"/>
                <a:ea typeface="Aptos" panose="020B0004020202020204" pitchFamily="34" charset="0"/>
                <a:cs typeface="Calibri" panose="020F0502020204030204" pitchFamily="34" charset="0"/>
              </a:rPr>
              <a:t>Kom ons kyk na 'n video wat die verskillende NKR-vlakke in meer detail verduidelik.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457200">
              <a:lnSpc>
                <a:spcPct val="115000"/>
              </a:lnSpc>
              <a:spcAft>
                <a:spcPts val="800"/>
              </a:spcAft>
              <a:buNone/>
            </a:pPr>
            <a:r>
              <a:rPr lang="af-ZA" sz="1200" b="1" dirty="0">
                <a:solidFill>
                  <a:srgbClr val="000000"/>
                </a:solidFill>
                <a:effectLst/>
                <a:latin typeface="Calibri" panose="020F0502020204030204" pitchFamily="34" charset="0"/>
                <a:ea typeface="Aptos" panose="020B0004020202020204" pitchFamily="34" charset="0"/>
                <a:cs typeface="Calibri" panose="020F0502020204030204" pitchFamily="34" charset="0"/>
              </a:rPr>
              <a:t>Kyk video:</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457200">
              <a:lnSpc>
                <a:spcPct val="115000"/>
              </a:lnSpc>
              <a:spcAft>
                <a:spcPts val="800"/>
              </a:spcAft>
              <a:buNone/>
            </a:pPr>
            <a:r>
              <a:rPr lang="af-ZA" sz="1200" b="1" dirty="0">
                <a:solidFill>
                  <a:srgbClr val="000000"/>
                </a:solidFill>
                <a:effectLst/>
                <a:latin typeface="Calibri" panose="020F0502020204030204" pitchFamily="34" charset="0"/>
                <a:ea typeface="Aptos" panose="020B0004020202020204" pitchFamily="34" charset="0"/>
                <a:cs typeface="Calibri" panose="020F0502020204030204" pitchFamily="34" charset="0"/>
              </a:rPr>
              <a:t>Different NQF Levels </a:t>
            </a:r>
            <a:r>
              <a:rPr lang="af-ZA" sz="1200" b="1" dirty="0" err="1">
                <a:solidFill>
                  <a:srgbClr val="000000"/>
                </a:solidFill>
                <a:effectLst/>
                <a:latin typeface="Calibri" panose="020F0502020204030204" pitchFamily="34" charset="0"/>
                <a:ea typeface="Aptos" panose="020B0004020202020204" pitchFamily="34" charset="0"/>
                <a:cs typeface="Calibri" panose="020F0502020204030204" pitchFamily="34" charset="0"/>
              </a:rPr>
              <a:t>Explained</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457200">
              <a:lnSpc>
                <a:spcPct val="115000"/>
              </a:lnSpc>
              <a:buNone/>
            </a:pPr>
            <a:r>
              <a:rPr lang="af-ZA" sz="1200" u="sng" dirty="0">
                <a:solidFill>
                  <a:srgbClr val="000000"/>
                </a:solidFill>
                <a:effectLst/>
                <a:latin typeface="Calibri" panose="020F0502020204030204" pitchFamily="34" charset="0"/>
                <a:ea typeface="Times New Roman" panose="02020603050405020304" pitchFamily="18" charset="0"/>
                <a:hlinkClick r:id="rId3"/>
              </a:rPr>
              <a:t>bit.ly/</a:t>
            </a:r>
            <a:r>
              <a:rPr lang="af-ZA" sz="1200" u="sng" dirty="0" err="1">
                <a:solidFill>
                  <a:srgbClr val="000000"/>
                </a:solidFill>
                <a:effectLst/>
                <a:latin typeface="Calibri" panose="020F0502020204030204" pitchFamily="34" charset="0"/>
                <a:ea typeface="Times New Roman" panose="02020603050405020304" pitchFamily="18" charset="0"/>
                <a:hlinkClick r:id="rId3"/>
              </a:rPr>
              <a:t>45OjHm4</a:t>
            </a:r>
            <a:r>
              <a:rPr lang="en-ZA" sz="1200" dirty="0">
                <a:solidFill>
                  <a:srgbClr val="000000"/>
                </a:solidFill>
                <a:effectLst/>
                <a:latin typeface="Times New Roman" panose="02020603050405020304" pitchFamily="18" charset="0"/>
                <a:ea typeface="Times New Roman" panose="02020603050405020304" pitchFamily="18" charset="0"/>
              </a:rPr>
              <a:t> </a:t>
            </a:r>
            <a:r>
              <a:rPr lang="af-ZA" sz="1200" dirty="0">
                <a:solidFill>
                  <a:srgbClr val="000000"/>
                </a:solidFill>
                <a:effectLst/>
                <a:latin typeface="Calibri" panose="020F0502020204030204" pitchFamily="34" charset="0"/>
                <a:ea typeface="Arial" panose="020B0604020202020204" pitchFamily="34" charset="0"/>
              </a:rPr>
              <a:t>(2 min 22 sek)</a:t>
            </a:r>
            <a:endParaRPr lang="af-ZA" sz="1200" dirty="0">
              <a:effectLst/>
              <a:latin typeface="Times New Roman" panose="02020603050405020304" pitchFamily="18" charset="0"/>
              <a:ea typeface="Times New Roman" panose="02020603050405020304" pitchFamily="18" charset="0"/>
            </a:endParaRPr>
          </a:p>
          <a:p>
            <a:pPr marL="457200">
              <a:lnSpc>
                <a:spcPct val="115000"/>
              </a:lnSpc>
              <a:buNone/>
            </a:pP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tabLst>
                <a:tab pos="457200" algn="l"/>
              </a:tabLst>
            </a:pPr>
            <a:r>
              <a:rPr lang="af-ZA" sz="1200" b="1" dirty="0">
                <a:solidFill>
                  <a:srgbClr val="EE0000"/>
                </a:solidFill>
                <a:effectLst/>
                <a:latin typeface="Calibri" panose="020F0502020204030204" pitchFamily="34" charset="0"/>
                <a:ea typeface="Aptos" panose="020B0004020202020204" pitchFamily="34" charset="0"/>
                <a:cs typeface="Calibri" panose="020F0502020204030204" pitchFamily="34" charset="0"/>
              </a:rPr>
              <a:t>Nota aan onderwyser: </a:t>
            </a: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Verduidelik die verskil tussen skoolgebaseerde onderwys en kwalifikasies wat by </a:t>
            </a:r>
            <a:r>
              <a:rPr lang="af-ZA" sz="1200" dirty="0" err="1">
                <a:solidFill>
                  <a:srgbClr val="000000"/>
                </a:solidFill>
                <a:effectLst/>
                <a:latin typeface="Calibri" panose="020F0502020204030204" pitchFamily="34" charset="0"/>
                <a:ea typeface="Aptos" panose="020B0004020202020204" pitchFamily="34" charset="0"/>
                <a:cs typeface="Calibri" panose="020F0502020204030204" pitchFamily="34" charset="0"/>
              </a:rPr>
              <a:t>TBOO</a:t>
            </a: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-kolleges aangebied word, aangesien dit dikwels met mekaar verwar word. Die video verwys na ’n Elementêre sertifikaat (Graad 10) en ’n Intermediêre Sertifikaat (Graad 11). Dit is</a:t>
            </a:r>
            <a:r>
              <a:rPr lang="af-ZA" sz="1200" b="1" dirty="0">
                <a:solidFill>
                  <a:srgbClr val="000000"/>
                </a:solidFill>
                <a:effectLst/>
                <a:latin typeface="Calibri" panose="020F0502020204030204" pitchFamily="34" charset="0"/>
                <a:ea typeface="Aptos" panose="020B0004020202020204" pitchFamily="34" charset="0"/>
                <a:cs typeface="Calibri" panose="020F0502020204030204" pitchFamily="34" charset="0"/>
              </a:rPr>
              <a:t> </a:t>
            </a:r>
            <a:r>
              <a:rPr lang="af-ZA" sz="1200" b="1" dirty="0" err="1">
                <a:solidFill>
                  <a:srgbClr val="000000"/>
                </a:solidFill>
                <a:effectLst/>
                <a:latin typeface="Calibri" panose="020F0502020204030204" pitchFamily="34" charset="0"/>
                <a:ea typeface="Aptos" panose="020B0004020202020204" pitchFamily="34" charset="0"/>
                <a:cs typeface="Calibri" panose="020F0502020204030204" pitchFamily="34" charset="0"/>
              </a:rPr>
              <a:t>TBOO-kollegekwalifikasies</a:t>
            </a: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 wat aan spesifieke beroepsprogramme gekoppel is en </a:t>
            </a:r>
            <a:r>
              <a:rPr lang="af-ZA" sz="1200" b="1" dirty="0">
                <a:solidFill>
                  <a:srgbClr val="000000"/>
                </a:solidFill>
                <a:effectLst/>
                <a:latin typeface="Calibri" panose="020F0502020204030204" pitchFamily="34" charset="0"/>
                <a:ea typeface="Aptos" panose="020B0004020202020204" pitchFamily="34" charset="0"/>
                <a:cs typeface="Calibri" panose="020F0502020204030204" pitchFamily="34" charset="0"/>
              </a:rPr>
              <a:t>nie deur skole uitgereik word nie</a:t>
            </a: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 Leerders wat hierdie roete oorweeg, moet die betrokke instelling en kursus deeglik navors, aangesien toelatingsvereistes en uitkomste kan verskil.</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tabLst>
                <a:tab pos="457200" algn="l"/>
              </a:tabLst>
            </a:pP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Op skoolvlak volg leerders ’n drie-jaar Nasionale Senior Sertifikaat- (NSS-) program van Graad 10 tot Graad 12. Die enigste sertifikaat wat deur skole uitgereik word, is die NSS aan die einde van Graad 12.</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tabLst>
                <a:tab pos="457200" algn="l"/>
              </a:tabLst>
            </a:pP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Indien ’n leerder Graad 11 druip en die skool verlaat, bly hul hoogste nasionaal erkende kwalifikasie die </a:t>
            </a:r>
            <a:r>
              <a:rPr lang="af-ZA" sz="1200" dirty="0" err="1">
                <a:solidFill>
                  <a:srgbClr val="000000"/>
                </a:solidFill>
                <a:effectLst/>
                <a:latin typeface="Calibri" panose="020F0502020204030204" pitchFamily="34" charset="0"/>
                <a:ea typeface="Aptos" panose="020B0004020202020204" pitchFamily="34" charset="0"/>
                <a:cs typeface="Calibri" panose="020F0502020204030204" pitchFamily="34" charset="0"/>
              </a:rPr>
              <a:t>AOO</a:t>
            </a: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-sertifikaat wat in Graad 9 behaal is.</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tabLst>
                <a:tab pos="457200" algn="l"/>
              </a:tabLst>
            </a:pP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Dit beklemtoon waarom die voltooiing van Graad 12 noodsaaklik is vir leerders wat aan ’n universiteit wil studeer of verdere formele opleiding wil volg.</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tabLst>
                <a:tab pos="457200" algn="l"/>
              </a:tabLst>
            </a:pP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Leerders wat die skool ná Graad 10 of 11 verlaat, ontvang nie ’n </a:t>
            </a:r>
            <a:r>
              <a:rPr lang="af-ZA" sz="1200" dirty="0" err="1">
                <a:solidFill>
                  <a:srgbClr val="000000"/>
                </a:solidFill>
                <a:effectLst/>
                <a:latin typeface="Calibri" panose="020F0502020204030204" pitchFamily="34" charset="0"/>
                <a:ea typeface="Aptos" panose="020B0004020202020204" pitchFamily="34" charset="0"/>
                <a:cs typeface="Calibri" panose="020F0502020204030204" pitchFamily="34" charset="0"/>
              </a:rPr>
              <a:t>skooluitgereikte</a:t>
            </a: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 sertifikaat nie en behoort leiding te soek om die implikasies van alternatiewe </a:t>
            </a:r>
            <a:r>
              <a:rPr lang="af-ZA" sz="1200" dirty="0" err="1">
                <a:solidFill>
                  <a:srgbClr val="000000"/>
                </a:solidFill>
                <a:effectLst/>
                <a:latin typeface="Calibri" panose="020F0502020204030204" pitchFamily="34" charset="0"/>
                <a:ea typeface="Aptos" panose="020B0004020202020204" pitchFamily="34" charset="0"/>
                <a:cs typeface="Calibri" panose="020F0502020204030204" pitchFamily="34" charset="0"/>
              </a:rPr>
              <a:t>studieroetes</a:t>
            </a: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 ten volle te verstaan.</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E64C3DA5-9E4F-4780-87E6-0FA75119B9B3}" type="slidenum">
              <a:rPr lang="en-ZA" smtClean="0"/>
              <a:t>4</a:t>
            </a:fld>
            <a:endParaRPr lang="en-ZA"/>
          </a:p>
        </p:txBody>
      </p:sp>
    </p:spTree>
    <p:extLst>
      <p:ext uri="{BB962C8B-B14F-4D97-AF65-F5344CB8AC3E}">
        <p14:creationId xmlns:p14="http://schemas.microsoft.com/office/powerpoint/2010/main" val="31409162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tabLst>
                <a:tab pos="457200" algn="l"/>
              </a:tabLst>
            </a:pPr>
            <a:r>
              <a:rPr lang="af-ZA" sz="1200" b="1" dirty="0">
                <a:effectLst/>
                <a:latin typeface="Calibri" panose="020F0502020204030204" pitchFamily="34" charset="0"/>
                <a:ea typeface="Aptos" panose="020B0004020202020204" pitchFamily="34" charset="0"/>
                <a:cs typeface="Calibri" panose="020F0502020204030204" pitchFamily="34" charset="0"/>
              </a:rPr>
              <a:t>Skyfie 5: </a:t>
            </a:r>
            <a:r>
              <a:rPr lang="af-ZA" sz="1200" dirty="0">
                <a:effectLst/>
                <a:latin typeface="Calibri" panose="020F0502020204030204" pitchFamily="34" charset="0"/>
                <a:ea typeface="Aptos" panose="020B0004020202020204" pitchFamily="34" charset="0"/>
                <a:cs typeface="Calibri" panose="020F0502020204030204" pitchFamily="34" charset="0"/>
              </a:rPr>
              <a:t>Die NKR erken DRIE breë opvoedkundige fases waardeur leerders vorder namate hulle van skool na verdere studie en opleiding beweeg.</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Algemene Onderwys en Opleiding (</a:t>
            </a:r>
            <a:r>
              <a:rPr lang="af-ZA" sz="1200" b="1" dirty="0" err="1">
                <a:effectLst/>
                <a:latin typeface="Calibri" panose="020F0502020204030204" pitchFamily="34" charset="0"/>
                <a:ea typeface="Aptos" panose="020B0004020202020204" pitchFamily="34" charset="0"/>
                <a:cs typeface="Calibri" panose="020F0502020204030204" pitchFamily="34" charset="0"/>
              </a:rPr>
              <a:t>AOO</a:t>
            </a:r>
            <a:r>
              <a:rPr lang="af-ZA" sz="1200" b="1" dirty="0">
                <a:effectLst/>
                <a:latin typeface="Calibri" panose="020F0502020204030204" pitchFamily="34" charset="0"/>
                <a:ea typeface="Aptos" panose="020B0004020202020204" pitchFamily="34" charset="0"/>
                <a:cs typeface="Calibri" panose="020F0502020204030204" pitchFamily="34" charset="0"/>
              </a:rPr>
              <a:t>) (Grade R–9)</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Hierdie fase vorm die grondslag van skoolopleiding. Leerders ontwikkel basiese kennis en vaardighede in:</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Lees en skryf</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Wiskunde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Natuur- en Sosiale Wetenskappe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Lewensvaardighede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742950" lvl="1" indent="-285750">
              <a:lnSpc>
                <a:spcPct val="115000"/>
              </a:lnSpc>
              <a:spcAft>
                <a:spcPts val="800"/>
              </a:spcAft>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Teen die einde van Graad 9 behoort leerders gereed te wees om vakke vir die hoërskool te kies, op grond van hul belangstellings, vermoëns en moontlike </a:t>
            </a:r>
            <a:r>
              <a:rPr lang="af-ZA" sz="1200" dirty="0" err="1">
                <a:effectLst/>
                <a:latin typeface="Calibri" panose="020F0502020204030204" pitchFamily="34" charset="0"/>
                <a:ea typeface="Aptos" panose="020B0004020202020204" pitchFamily="34" charset="0"/>
                <a:cs typeface="Calibri" panose="020F0502020204030204" pitchFamily="34" charset="0"/>
              </a:rPr>
              <a:t>loopbaanpaaie</a:t>
            </a:r>
            <a:r>
              <a:rPr lang="af-ZA" sz="1200" dirty="0">
                <a:effectLst/>
                <a:latin typeface="Calibri" panose="020F0502020204030204" pitchFamily="34" charset="0"/>
                <a:ea typeface="Aptos" panose="020B0004020202020204" pitchFamily="34" charset="0"/>
                <a:cs typeface="Calibri" panose="020F0502020204030204" pitchFamily="34" charset="0"/>
              </a:rPr>
              <a:t>.</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endParaRPr lang="en-ZA" dirty="0"/>
          </a:p>
        </p:txBody>
      </p:sp>
      <p:sp>
        <p:nvSpPr>
          <p:cNvPr id="4" name="Slide Number Placeholder 3"/>
          <p:cNvSpPr>
            <a:spLocks noGrp="1"/>
          </p:cNvSpPr>
          <p:nvPr>
            <p:ph type="sldNum" sz="quarter" idx="5"/>
          </p:nvPr>
        </p:nvSpPr>
        <p:spPr/>
        <p:txBody>
          <a:bodyPr/>
          <a:lstStyle/>
          <a:p>
            <a:fld id="{E64C3DA5-9E4F-4780-87E6-0FA75119B9B3}" type="slidenum">
              <a:rPr lang="en-ZA" smtClean="0"/>
              <a:t>5</a:t>
            </a:fld>
            <a:endParaRPr lang="en-ZA"/>
          </a:p>
        </p:txBody>
      </p:sp>
    </p:spTree>
    <p:extLst>
      <p:ext uri="{BB962C8B-B14F-4D97-AF65-F5344CB8AC3E}">
        <p14:creationId xmlns:p14="http://schemas.microsoft.com/office/powerpoint/2010/main" val="36953665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Skyfie 6: Verdere Onderwys en Opleiding (</a:t>
            </a:r>
            <a:r>
              <a:rPr lang="af-ZA" sz="1200" b="1" dirty="0" err="1">
                <a:effectLst/>
                <a:latin typeface="Calibri" panose="020F0502020204030204" pitchFamily="34" charset="0"/>
                <a:ea typeface="Aptos" panose="020B0004020202020204" pitchFamily="34" charset="0"/>
                <a:cs typeface="Calibri" panose="020F0502020204030204" pitchFamily="34" charset="0"/>
              </a:rPr>
              <a:t>VOO</a:t>
            </a:r>
            <a:r>
              <a:rPr lang="af-ZA" sz="1200" b="1" dirty="0">
                <a:effectLst/>
                <a:latin typeface="Calibri" panose="020F0502020204030204" pitchFamily="34" charset="0"/>
                <a:ea typeface="Aptos" panose="020B0004020202020204" pitchFamily="34" charset="0"/>
                <a:cs typeface="Calibri" panose="020F0502020204030204" pitchFamily="34" charset="0"/>
              </a:rPr>
              <a:t>) (Grade 10–12)</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Gedurende hierdie fase berei leerders hulle voor om die Nasionale Senior Sertifikaat (NSS), algemeen bekend as matriek, te verwerf. Hulle neem sewe vakke oor ’n tydperk van drie jaar, insluitend:</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Twee tale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Wiskunde of Wiskundige Geletterdheid</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Lewensoriëntering</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Drie keusevakke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Hierdie vakkeuses is belangrik, aangesien dit ’n invloed het op wat leerders ná skool  kan studeer. Die </a:t>
            </a:r>
            <a:r>
              <a:rPr lang="af-ZA" sz="1200" dirty="0" err="1">
                <a:effectLst/>
                <a:latin typeface="Calibri" panose="020F0502020204030204" pitchFamily="34" charset="0"/>
                <a:ea typeface="Aptos" panose="020B0004020202020204" pitchFamily="34" charset="0"/>
                <a:cs typeface="Calibri" panose="020F0502020204030204" pitchFamily="34" charset="0"/>
              </a:rPr>
              <a:t>VOO</a:t>
            </a:r>
            <a:r>
              <a:rPr lang="af-ZA" sz="1200" dirty="0">
                <a:effectLst/>
                <a:latin typeface="Calibri" panose="020F0502020204030204" pitchFamily="34" charset="0"/>
                <a:ea typeface="Aptos" panose="020B0004020202020204" pitchFamily="34" charset="0"/>
                <a:cs typeface="Calibri" panose="020F0502020204030204" pitchFamily="34" charset="0"/>
              </a:rPr>
              <a:t>-fase sluit ook beroeps- en tegniese opleiding in wat by </a:t>
            </a:r>
            <a:r>
              <a:rPr lang="af-ZA" sz="1200" dirty="0" err="1">
                <a:effectLst/>
                <a:latin typeface="Calibri" panose="020F0502020204030204" pitchFamily="34" charset="0"/>
                <a:ea typeface="Aptos" panose="020B0004020202020204" pitchFamily="34" charset="0"/>
                <a:cs typeface="Calibri" panose="020F0502020204030204" pitchFamily="34" charset="0"/>
              </a:rPr>
              <a:t>TBOO</a:t>
            </a:r>
            <a:r>
              <a:rPr lang="af-ZA" sz="1200" dirty="0">
                <a:effectLst/>
                <a:latin typeface="Calibri" panose="020F0502020204030204" pitchFamily="34" charset="0"/>
                <a:ea typeface="Aptos" panose="020B0004020202020204" pitchFamily="34" charset="0"/>
                <a:cs typeface="Calibri" panose="020F0502020204030204" pitchFamily="34" charset="0"/>
              </a:rPr>
              <a:t>-kolleges aangebied word, waar leerders loopbaangerigte of tegniese roetes kan volg in plaas van die tradisionele Graad 10–12-</a:t>
            </a:r>
            <a:r>
              <a:rPr lang="af-ZA" sz="1200" dirty="0" err="1">
                <a:effectLst/>
                <a:latin typeface="Calibri" panose="020F0502020204030204" pitchFamily="34" charset="0"/>
                <a:ea typeface="Aptos" panose="020B0004020202020204" pitchFamily="34" charset="0"/>
                <a:cs typeface="Calibri" panose="020F0502020204030204" pitchFamily="34" charset="0"/>
              </a:rPr>
              <a:t>skoolroete</a:t>
            </a:r>
            <a:r>
              <a:rPr lang="af-ZA" sz="1200" dirty="0">
                <a:effectLst/>
                <a:latin typeface="Calibri" panose="020F0502020204030204" pitchFamily="34" charset="0"/>
                <a:ea typeface="Aptos" panose="020B0004020202020204" pitchFamily="34" charset="0"/>
                <a:cs typeface="Calibri" panose="020F0502020204030204" pitchFamily="34" charset="0"/>
              </a:rPr>
              <a:t>.</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endParaRPr lang="en-ZA" dirty="0"/>
          </a:p>
        </p:txBody>
      </p:sp>
      <p:sp>
        <p:nvSpPr>
          <p:cNvPr id="4" name="Slide Number Placeholder 3"/>
          <p:cNvSpPr>
            <a:spLocks noGrp="1"/>
          </p:cNvSpPr>
          <p:nvPr>
            <p:ph type="sldNum" sz="quarter" idx="5"/>
          </p:nvPr>
        </p:nvSpPr>
        <p:spPr/>
        <p:txBody>
          <a:bodyPr/>
          <a:lstStyle/>
          <a:p>
            <a:fld id="{E64C3DA5-9E4F-4780-87E6-0FA75119B9B3}" type="slidenum">
              <a:rPr lang="en-ZA" smtClean="0"/>
              <a:t>6</a:t>
            </a:fld>
            <a:endParaRPr lang="en-ZA"/>
          </a:p>
        </p:txBody>
      </p:sp>
    </p:spTree>
    <p:extLst>
      <p:ext uri="{BB962C8B-B14F-4D97-AF65-F5344CB8AC3E}">
        <p14:creationId xmlns:p14="http://schemas.microsoft.com/office/powerpoint/2010/main" val="41946159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Skyfie 7: Hoër Onderwys en Opleiding (Postmatriek kwalifikasies/tersiêre studies)</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Ná suksesvolle voltooiing van Graad 12 en die verkryging van die NSS met die toepaslike slaag-kategorie, kan leerders aansoek doen om hul studies voort te sit by:</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Openbare en private universiteite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Universiteite van Tegnologie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err="1">
                <a:effectLst/>
                <a:latin typeface="Calibri" panose="020F0502020204030204" pitchFamily="34" charset="0"/>
                <a:ea typeface="Aptos" panose="020B0004020202020204" pitchFamily="34" charset="0"/>
                <a:cs typeface="Calibri" panose="020F0502020204030204" pitchFamily="34" charset="0"/>
              </a:rPr>
              <a:t>TBOO</a:t>
            </a:r>
            <a:r>
              <a:rPr lang="af-ZA" sz="1200" dirty="0">
                <a:effectLst/>
                <a:latin typeface="Calibri" panose="020F0502020204030204" pitchFamily="34" charset="0"/>
                <a:ea typeface="Aptos" panose="020B0004020202020204" pitchFamily="34" charset="0"/>
                <a:cs typeface="Calibri" panose="020F0502020204030204" pitchFamily="34" charset="0"/>
              </a:rPr>
              <a:t>-kolleges</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Privaat kolleges en opleidingsinstellings</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Hierdie instellings bied kwalifikasies aan wat strek van NKR-vlak 5 tot NKR-vlak 10.</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Hoër Onderwys en Opleiding sluit die volgende in:</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b="1" dirty="0">
                <a:solidFill>
                  <a:srgbClr val="000000"/>
                </a:solidFill>
                <a:effectLst/>
                <a:latin typeface="Calibri" panose="020F0502020204030204" pitchFamily="34" charset="0"/>
                <a:ea typeface="Aptos" panose="020B0004020202020204" pitchFamily="34" charset="0"/>
                <a:cs typeface="Calibri" panose="020F0502020204030204" pitchFamily="34" charset="0"/>
              </a:rPr>
              <a:t>Voorgraadse kwalifikasies</a:t>
            </a: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 byvoorbeeld: sertifikate, diplomas en grade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Nagraadse studies</a:t>
            </a:r>
            <a:r>
              <a:rPr lang="af-ZA" sz="1200" dirty="0">
                <a:effectLst/>
                <a:latin typeface="Calibri" panose="020F0502020204030204" pitchFamily="34" charset="0"/>
                <a:ea typeface="Aptos" panose="020B0004020202020204" pitchFamily="34" charset="0"/>
                <a:cs typeface="Calibri" panose="020F0502020204030204" pitchFamily="34" charset="0"/>
              </a:rPr>
              <a:t>, wat ná die voltooiing van ’n graad gevolg word, insluitend:</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Wingdings" panose="05000000000000000000" pitchFamily="2"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Honneursgrade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Wingdings" panose="05000000000000000000" pitchFamily="2"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Meestersgrade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Wingdings" panose="05000000000000000000" pitchFamily="2"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Doktorsgrade (</a:t>
            </a:r>
            <a:r>
              <a:rPr lang="af-ZA" sz="1200" dirty="0" err="1">
                <a:effectLst/>
                <a:latin typeface="Calibri" panose="020F0502020204030204" pitchFamily="34" charset="0"/>
                <a:ea typeface="Aptos" panose="020B0004020202020204" pitchFamily="34" charset="0"/>
                <a:cs typeface="Calibri" panose="020F0502020204030204" pitchFamily="34" charset="0"/>
              </a:rPr>
              <a:t>PhD's</a:t>
            </a:r>
            <a:r>
              <a:rPr lang="af-ZA" sz="1200" dirty="0">
                <a:effectLst/>
                <a:latin typeface="Calibri" panose="020F0502020204030204" pitchFamily="34" charset="0"/>
                <a:ea typeface="Aptos" panose="020B0004020202020204" pitchFamily="34" charset="0"/>
                <a:cs typeface="Calibri" panose="020F0502020204030204" pitchFamily="34" charset="0"/>
              </a:rPr>
              <a:t>)</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E64C3DA5-9E4F-4780-87E6-0FA75119B9B3}" type="slidenum">
              <a:rPr lang="en-ZA" smtClean="0"/>
              <a:t>7</a:t>
            </a:fld>
            <a:endParaRPr lang="en-ZA"/>
          </a:p>
        </p:txBody>
      </p:sp>
    </p:spTree>
    <p:extLst>
      <p:ext uri="{BB962C8B-B14F-4D97-AF65-F5344CB8AC3E}">
        <p14:creationId xmlns:p14="http://schemas.microsoft.com/office/powerpoint/2010/main" val="6799875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Skyfie 8</a:t>
            </a:r>
            <a:r>
              <a:rPr lang="af-ZA" sz="1200" dirty="0">
                <a:effectLst/>
                <a:latin typeface="Calibri" panose="020F0502020204030204" pitchFamily="34" charset="0"/>
                <a:ea typeface="Aptos" panose="020B0004020202020204" pitchFamily="34" charset="0"/>
                <a:cs typeface="Calibri" panose="020F0502020204030204" pitchFamily="34" charset="0"/>
              </a:rPr>
              <a:t>: Daar is vier </a:t>
            </a:r>
            <a:r>
              <a:rPr lang="af-ZA" sz="1200" b="1" dirty="0">
                <a:effectLst/>
                <a:latin typeface="Calibri" panose="020F0502020204030204" pitchFamily="34" charset="0"/>
                <a:ea typeface="Aptos" panose="020B0004020202020204" pitchFamily="34" charset="0"/>
                <a:cs typeface="Calibri" panose="020F0502020204030204" pitchFamily="34" charset="0"/>
              </a:rPr>
              <a:t>NSS-slaag-kategorieë</a:t>
            </a:r>
            <a:r>
              <a:rPr lang="af-ZA" sz="1200" dirty="0">
                <a:effectLst/>
                <a:latin typeface="Calibri" panose="020F0502020204030204" pitchFamily="34" charset="0"/>
                <a:ea typeface="Aptos" panose="020B0004020202020204" pitchFamily="34" charset="0"/>
                <a:cs typeface="Calibri" panose="020F0502020204030204" pitchFamily="34" charset="0"/>
              </a:rPr>
              <a:t>, en elke slaag-kategorie bepaal die tipe tersiêre studie waarvoor ’n leerder ná skool kan aansoek doen. Die onderstaande tabel verduidelik die verskillende slaag-kategorieë.</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Baccalaureusgraad-slaag </a:t>
            </a:r>
            <a:r>
              <a:rPr lang="af-ZA" sz="1200" b="1" dirty="0">
                <a:solidFill>
                  <a:srgbClr val="000000"/>
                </a:solidFill>
                <a:effectLst/>
                <a:latin typeface="Calibri" panose="020F0502020204030204" pitchFamily="34" charset="0"/>
                <a:ea typeface="Aptos" panose="020B0004020202020204" pitchFamily="34" charset="0"/>
                <a:cs typeface="Calibri" panose="020F0502020204030204" pitchFamily="34" charset="0"/>
              </a:rPr>
              <a:t>(Hoogste vlak)</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Toelating tot aansoeke vir </a:t>
            </a:r>
            <a:r>
              <a:rPr lang="af-ZA" sz="1200" b="1" dirty="0">
                <a:effectLst/>
                <a:latin typeface="Calibri" panose="020F0502020204030204" pitchFamily="34" charset="0"/>
                <a:ea typeface="Aptos" panose="020B0004020202020204" pitchFamily="34" charset="0"/>
                <a:cs typeface="Calibri" panose="020F0502020204030204" pitchFamily="34" charset="0"/>
              </a:rPr>
              <a:t>graadprogramme</a:t>
            </a:r>
            <a:r>
              <a:rPr lang="af-ZA" sz="1200" dirty="0">
                <a:effectLst/>
                <a:latin typeface="Calibri" panose="020F0502020204030204" pitchFamily="34" charset="0"/>
                <a:ea typeface="Aptos" panose="020B0004020202020204" pitchFamily="34" charset="0"/>
                <a:cs typeface="Calibri" panose="020F0502020204030204" pitchFamily="34" charset="0"/>
              </a:rPr>
              <a:t> by universiteite. Hierdie slaag-kategorie bied die breedste reeks studie- en loopbaangeleenthede.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Minimum vereistes:</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40% in Huistaal</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50% in </a:t>
            </a:r>
            <a:r>
              <a:rPr lang="af-ZA" sz="1200" b="1" dirty="0">
                <a:effectLst/>
                <a:latin typeface="Calibri" panose="020F0502020204030204" pitchFamily="34" charset="0"/>
                <a:ea typeface="Aptos" panose="020B0004020202020204" pitchFamily="34" charset="0"/>
                <a:cs typeface="Calibri" panose="020F0502020204030204" pitchFamily="34" charset="0"/>
              </a:rPr>
              <a:t>vier</a:t>
            </a:r>
            <a:r>
              <a:rPr lang="af-ZA" sz="1200" dirty="0">
                <a:effectLst/>
                <a:latin typeface="Calibri" panose="020F0502020204030204" pitchFamily="34" charset="0"/>
                <a:ea typeface="Aptos" panose="020B0004020202020204" pitchFamily="34" charset="0"/>
                <a:cs typeface="Calibri" panose="020F0502020204030204" pitchFamily="34" charset="0"/>
              </a:rPr>
              <a:t> ander vakke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30% in </a:t>
            </a:r>
            <a:r>
              <a:rPr lang="af-ZA" sz="1200" b="1" dirty="0">
                <a:effectLst/>
                <a:latin typeface="Calibri" panose="020F0502020204030204" pitchFamily="34" charset="0"/>
                <a:ea typeface="Aptos" panose="020B0004020202020204" pitchFamily="34" charset="0"/>
                <a:cs typeface="Calibri" panose="020F0502020204030204" pitchFamily="34" charset="0"/>
              </a:rPr>
              <a:t>een</a:t>
            </a:r>
            <a:r>
              <a:rPr lang="af-ZA" sz="1200" dirty="0">
                <a:effectLst/>
                <a:latin typeface="Calibri" panose="020F0502020204030204" pitchFamily="34" charset="0"/>
                <a:ea typeface="Aptos" panose="020B0004020202020204" pitchFamily="34" charset="0"/>
                <a:cs typeface="Calibri" panose="020F0502020204030204" pitchFamily="34" charset="0"/>
              </a:rPr>
              <a:t> bykomende vak</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Slaag ten minste </a:t>
            </a:r>
            <a:r>
              <a:rPr lang="af-ZA" sz="1200" b="1" dirty="0">
                <a:effectLst/>
                <a:latin typeface="Calibri" panose="020F0502020204030204" pitchFamily="34" charset="0"/>
                <a:ea typeface="Aptos" panose="020B0004020202020204" pitchFamily="34" charset="0"/>
                <a:cs typeface="Calibri" panose="020F0502020204030204" pitchFamily="34" charset="0"/>
              </a:rPr>
              <a:t>ses</a:t>
            </a:r>
            <a:r>
              <a:rPr lang="af-ZA" sz="1200" dirty="0">
                <a:effectLst/>
                <a:latin typeface="Calibri" panose="020F0502020204030204" pitchFamily="34" charset="0"/>
                <a:ea typeface="Aptos" panose="020B0004020202020204" pitchFamily="34" charset="0"/>
                <a:cs typeface="Calibri" panose="020F0502020204030204" pitchFamily="34" charset="0"/>
              </a:rPr>
              <a:t> vakke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endParaRPr lang="en-ZA" dirty="0"/>
          </a:p>
        </p:txBody>
      </p:sp>
      <p:sp>
        <p:nvSpPr>
          <p:cNvPr id="4" name="Slide Number Placeholder 3"/>
          <p:cNvSpPr>
            <a:spLocks noGrp="1"/>
          </p:cNvSpPr>
          <p:nvPr>
            <p:ph type="sldNum" sz="quarter" idx="5"/>
          </p:nvPr>
        </p:nvSpPr>
        <p:spPr/>
        <p:txBody>
          <a:bodyPr/>
          <a:lstStyle/>
          <a:p>
            <a:fld id="{E64C3DA5-9E4F-4780-87E6-0FA75119B9B3}" type="slidenum">
              <a:rPr lang="en-ZA" smtClean="0"/>
              <a:t>8</a:t>
            </a:fld>
            <a:endParaRPr lang="en-ZA"/>
          </a:p>
        </p:txBody>
      </p:sp>
    </p:spTree>
    <p:extLst>
      <p:ext uri="{BB962C8B-B14F-4D97-AF65-F5344CB8AC3E}">
        <p14:creationId xmlns:p14="http://schemas.microsoft.com/office/powerpoint/2010/main" val="21892746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Skyfie 9: Diploma-slaag</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Toelating tot aansoeke vir </a:t>
            </a:r>
            <a:r>
              <a:rPr lang="af-ZA" sz="1200" b="1" dirty="0" err="1">
                <a:effectLst/>
                <a:latin typeface="Calibri" panose="020F0502020204030204" pitchFamily="34" charset="0"/>
                <a:ea typeface="Aptos" panose="020B0004020202020204" pitchFamily="34" charset="0"/>
                <a:cs typeface="Calibri" panose="020F0502020204030204" pitchFamily="34" charset="0"/>
              </a:rPr>
              <a:t>diplomaprogramme</a:t>
            </a:r>
            <a:r>
              <a:rPr lang="af-ZA" sz="1200" dirty="0">
                <a:effectLst/>
                <a:latin typeface="Calibri" panose="020F0502020204030204" pitchFamily="34" charset="0"/>
                <a:ea typeface="Aptos" panose="020B0004020202020204" pitchFamily="34" charset="0"/>
                <a:cs typeface="Calibri" panose="020F0502020204030204" pitchFamily="34" charset="0"/>
              </a:rPr>
              <a:t> by universiteite van tegnologie, </a:t>
            </a:r>
            <a:r>
              <a:rPr lang="af-ZA" sz="1200" dirty="0" err="1">
                <a:effectLst/>
                <a:latin typeface="Calibri" panose="020F0502020204030204" pitchFamily="34" charset="0"/>
                <a:ea typeface="Aptos" panose="020B0004020202020204" pitchFamily="34" charset="0"/>
                <a:cs typeface="Calibri" panose="020F0502020204030204" pitchFamily="34" charset="0"/>
              </a:rPr>
              <a:t>TBOO</a:t>
            </a:r>
            <a:r>
              <a:rPr lang="af-ZA" sz="1200" dirty="0">
                <a:effectLst/>
                <a:latin typeface="Calibri" panose="020F0502020204030204" pitchFamily="34" charset="0"/>
                <a:ea typeface="Aptos" panose="020B0004020202020204" pitchFamily="34" charset="0"/>
                <a:cs typeface="Calibri" panose="020F0502020204030204" pitchFamily="34" charset="0"/>
              </a:rPr>
              <a:t>-kolleges en privaat kolleges. Diplomakursusse is oor die algemeen meer prakties en loopbaangerig as grade.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Minimum vereistes</a:t>
            </a:r>
            <a:r>
              <a:rPr lang="af-ZA" sz="1200" dirty="0">
                <a:effectLst/>
                <a:latin typeface="Calibri" panose="020F0502020204030204" pitchFamily="34" charset="0"/>
                <a:ea typeface="Aptos" panose="020B0004020202020204" pitchFamily="34" charset="0"/>
                <a:cs typeface="Calibri" panose="020F0502020204030204" pitchFamily="34" charset="0"/>
              </a:rPr>
              <a:t>:</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40% in Huistaal</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40% in </a:t>
            </a:r>
            <a:r>
              <a:rPr lang="af-ZA" sz="1200" b="1" dirty="0">
                <a:effectLst/>
                <a:latin typeface="Calibri" panose="020F0502020204030204" pitchFamily="34" charset="0"/>
                <a:ea typeface="Aptos" panose="020B0004020202020204" pitchFamily="34" charset="0"/>
                <a:cs typeface="Calibri" panose="020F0502020204030204" pitchFamily="34" charset="0"/>
              </a:rPr>
              <a:t>vier</a:t>
            </a:r>
            <a:r>
              <a:rPr lang="af-ZA" sz="1200" dirty="0">
                <a:effectLst/>
                <a:latin typeface="Calibri" panose="020F0502020204030204" pitchFamily="34" charset="0"/>
                <a:ea typeface="Aptos" panose="020B0004020202020204" pitchFamily="34" charset="0"/>
                <a:cs typeface="Calibri" panose="020F0502020204030204" pitchFamily="34" charset="0"/>
              </a:rPr>
              <a:t> ander vakke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30% in </a:t>
            </a:r>
            <a:r>
              <a:rPr lang="af-ZA" sz="1200" b="1" dirty="0">
                <a:effectLst/>
                <a:latin typeface="Calibri" panose="020F0502020204030204" pitchFamily="34" charset="0"/>
                <a:ea typeface="Aptos" panose="020B0004020202020204" pitchFamily="34" charset="0"/>
                <a:cs typeface="Calibri" panose="020F0502020204030204" pitchFamily="34" charset="0"/>
              </a:rPr>
              <a:t>twee</a:t>
            </a:r>
            <a:r>
              <a:rPr lang="af-ZA" sz="1200" dirty="0">
                <a:effectLst/>
                <a:latin typeface="Calibri" panose="020F0502020204030204" pitchFamily="34" charset="0"/>
                <a:ea typeface="Aptos" panose="020B0004020202020204" pitchFamily="34" charset="0"/>
                <a:cs typeface="Calibri" panose="020F0502020204030204" pitchFamily="34" charset="0"/>
              </a:rPr>
              <a:t> vakke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Slaag ten minste </a:t>
            </a:r>
            <a:r>
              <a:rPr lang="af-ZA" sz="1200" b="1" dirty="0">
                <a:effectLst/>
                <a:latin typeface="Calibri" panose="020F0502020204030204" pitchFamily="34" charset="0"/>
                <a:ea typeface="Aptos" panose="020B0004020202020204" pitchFamily="34" charset="0"/>
                <a:cs typeface="Calibri" panose="020F0502020204030204" pitchFamily="34" charset="0"/>
              </a:rPr>
              <a:t>ses</a:t>
            </a:r>
            <a:r>
              <a:rPr lang="af-ZA" sz="1200" dirty="0">
                <a:effectLst/>
                <a:latin typeface="Calibri" panose="020F0502020204030204" pitchFamily="34" charset="0"/>
                <a:ea typeface="Aptos" panose="020B0004020202020204" pitchFamily="34" charset="0"/>
                <a:cs typeface="Calibri" panose="020F0502020204030204" pitchFamily="34" charset="0"/>
              </a:rPr>
              <a:t> vakke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endParaRPr lang="en-ZA" dirty="0"/>
          </a:p>
        </p:txBody>
      </p:sp>
      <p:sp>
        <p:nvSpPr>
          <p:cNvPr id="4" name="Slide Number Placeholder 3"/>
          <p:cNvSpPr>
            <a:spLocks noGrp="1"/>
          </p:cNvSpPr>
          <p:nvPr>
            <p:ph type="sldNum" sz="quarter" idx="5"/>
          </p:nvPr>
        </p:nvSpPr>
        <p:spPr/>
        <p:txBody>
          <a:bodyPr/>
          <a:lstStyle/>
          <a:p>
            <a:fld id="{E64C3DA5-9E4F-4780-87E6-0FA75119B9B3}" type="slidenum">
              <a:rPr lang="en-ZA" smtClean="0"/>
              <a:t>9</a:t>
            </a:fld>
            <a:endParaRPr lang="en-ZA"/>
          </a:p>
        </p:txBody>
      </p:sp>
    </p:spTree>
    <p:extLst>
      <p:ext uri="{BB962C8B-B14F-4D97-AF65-F5344CB8AC3E}">
        <p14:creationId xmlns:p14="http://schemas.microsoft.com/office/powerpoint/2010/main" val="126693140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ZA"/>
          </a:p>
        </p:txBody>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ZA"/>
          </a:p>
        </p:txBody>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255346" y="2750337"/>
            <a:ext cx="1171888" cy="1356442"/>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3922385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309"/>
            <a:ext cx="1154151" cy="1090789"/>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6031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615"/>
            <a:ext cx="1154151" cy="1090789"/>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6813174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C1FF6DA9-008F-8B48-92A6-B652298478BF}" type="slidenum">
              <a:rPr lang="en-US" smtClean="0"/>
              <a:t>‹#›</a:t>
            </a:fld>
            <a:endParaRPr lang="en-US"/>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30708802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0686805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5BCAD085-E8A6-8845-BD4E-CB4CCA059FC4}" type="datetimeFigureOut">
              <a:rPr lang="en-US" smtClean="0"/>
              <a:t>1/28/2026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797752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5BCAD085-E8A6-8845-BD4E-CB4CCA059FC4}" type="datetimeFigureOut">
              <a:rPr lang="en-US" smtClean="0"/>
              <a:t>1/28/2026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2118047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4469097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5BCAD085-E8A6-8845-BD4E-CB4CCA059FC4}" type="datetimeFigureOut">
              <a:rPr lang="en-US" smtClean="0"/>
              <a:t>1/28/2026</a:t>
            </a:fld>
            <a:endParaRPr lang="en-US"/>
          </a:p>
        </p:txBody>
      </p:sp>
      <p:sp>
        <p:nvSpPr>
          <p:cNvPr id="5" name="Footer Placeholder 4"/>
          <p:cNvSpPr>
            <a:spLocks noGrp="1"/>
          </p:cNvSpPr>
          <p:nvPr>
            <p:ph type="ftr" sz="quarter" idx="11"/>
          </p:nvPr>
        </p:nvSpPr>
        <p:spPr>
          <a:xfrm>
            <a:off x="680321" y="5936188"/>
            <a:ext cx="6126805" cy="365125"/>
          </a:xfrm>
        </p:spPr>
        <p:txBody>
          <a:bodyPr/>
          <a:lstStyle/>
          <a:p>
            <a:endParaRPr lang="en-US"/>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6340719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ZA"/>
          </a:p>
        </p:txBody>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ZA"/>
          </a:p>
        </p:txBody>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6487403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729455" y="2869895"/>
            <a:ext cx="1154151" cy="1090789"/>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78118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1/28/2026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305828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1/28/2026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26697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1/28/2026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08944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ZA"/>
          </a:p>
        </p:txBody>
      </p:sp>
      <p:sp>
        <p:nvSpPr>
          <p:cNvPr id="2" name="Date Placeholder 1"/>
          <p:cNvSpPr>
            <a:spLocks noGrp="1"/>
          </p:cNvSpPr>
          <p:nvPr>
            <p:ph type="dt" sz="half" idx="10"/>
          </p:nvPr>
        </p:nvSpPr>
        <p:spPr/>
        <p:txBody>
          <a:bodyPr/>
          <a:lstStyle/>
          <a:p>
            <a:fld id="{5BCAD085-E8A6-8845-BD4E-CB4CCA059FC4}" type="datetimeFigureOut">
              <a:rPr lang="en-US" smtClean="0"/>
              <a:t>1/28/2026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55827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7686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5141888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5BCAD085-E8A6-8845-BD4E-CB4CCA059FC4}" type="datetimeFigureOut">
              <a:rPr lang="en-US" smtClean="0"/>
              <a:t>1/28/2026</a:t>
            </a:fld>
            <a:endParaRPr lang="en-US"/>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88953809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diagramQuickStyle" Target="../diagrams/quickStyle9.xml"/><Relationship Id="rId3" Type="http://schemas.openxmlformats.org/officeDocument/2006/relationships/image" Target="../media/image1.png"/><Relationship Id="rId7" Type="http://schemas.openxmlformats.org/officeDocument/2006/relationships/diagramLayout" Target="../diagrams/layout9.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Data" Target="../diagrams/data9.xml"/><Relationship Id="rId11" Type="http://schemas.openxmlformats.org/officeDocument/2006/relationships/image" Target="../media/image20.png"/><Relationship Id="rId5" Type="http://schemas.openxmlformats.org/officeDocument/2006/relationships/image" Target="../media/image7.jpeg"/><Relationship Id="rId10" Type="http://schemas.microsoft.com/office/2007/relationships/diagramDrawing" Target="../diagrams/drawing9.xml"/><Relationship Id="rId4" Type="http://schemas.openxmlformats.org/officeDocument/2006/relationships/image" Target="../media/image8.png"/><Relationship Id="rId9" Type="http://schemas.openxmlformats.org/officeDocument/2006/relationships/diagramColors" Target="../diagrams/colors9.xml"/></Relationships>
</file>

<file path=ppt/slides/_rels/slide11.xml.rels><?xml version="1.0" encoding="UTF-8" standalone="yes"?>
<Relationships xmlns="http://schemas.openxmlformats.org/package/2006/relationships"><Relationship Id="rId8" Type="http://schemas.openxmlformats.org/officeDocument/2006/relationships/diagramQuickStyle" Target="../diagrams/quickStyle10.xml"/><Relationship Id="rId3" Type="http://schemas.openxmlformats.org/officeDocument/2006/relationships/image" Target="../media/image1.png"/><Relationship Id="rId7" Type="http://schemas.openxmlformats.org/officeDocument/2006/relationships/diagramLayout" Target="../diagrams/layout10.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Data" Target="../diagrams/data10.xml"/><Relationship Id="rId11" Type="http://schemas.openxmlformats.org/officeDocument/2006/relationships/image" Target="../media/image21.png"/><Relationship Id="rId5" Type="http://schemas.openxmlformats.org/officeDocument/2006/relationships/image" Target="../media/image7.jpeg"/><Relationship Id="rId10" Type="http://schemas.microsoft.com/office/2007/relationships/diagramDrawing" Target="../diagrams/drawing10.xml"/><Relationship Id="rId4" Type="http://schemas.openxmlformats.org/officeDocument/2006/relationships/image" Target="../media/image8.png"/><Relationship Id="rId9" Type="http://schemas.openxmlformats.org/officeDocument/2006/relationships/diagramColors" Target="../diagrams/colors10.xml"/></Relationships>
</file>

<file path=ppt/slides/_rels/slide12.xml.rels><?xml version="1.0" encoding="UTF-8" standalone="yes"?>
<Relationships xmlns="http://schemas.openxmlformats.org/package/2006/relationships"><Relationship Id="rId8" Type="http://schemas.openxmlformats.org/officeDocument/2006/relationships/diagramQuickStyle" Target="../diagrams/quickStyle11.xml"/><Relationship Id="rId3" Type="http://schemas.openxmlformats.org/officeDocument/2006/relationships/image" Target="../media/image2.png"/><Relationship Id="rId7" Type="http://schemas.openxmlformats.org/officeDocument/2006/relationships/diagramLayout" Target="../diagrams/layout11.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Data" Target="../diagrams/data11.xml"/><Relationship Id="rId5" Type="http://schemas.openxmlformats.org/officeDocument/2006/relationships/image" Target="../media/image7.jpeg"/><Relationship Id="rId10" Type="http://schemas.microsoft.com/office/2007/relationships/diagramDrawing" Target="../diagrams/drawing11.xml"/><Relationship Id="rId4" Type="http://schemas.openxmlformats.org/officeDocument/2006/relationships/image" Target="../media/image3.png"/><Relationship Id="rId9" Type="http://schemas.openxmlformats.org/officeDocument/2006/relationships/diagramColors" Target="../diagrams/colors11.xml"/></Relationships>
</file>

<file path=ppt/slides/_rels/slide13.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4.xml.rels><?xml version="1.0" encoding="UTF-8" standalone="yes"?>
<Relationships xmlns="http://schemas.openxmlformats.org/package/2006/relationships"><Relationship Id="rId8" Type="http://schemas.microsoft.com/office/2007/relationships/diagramDrawing" Target="../diagrams/drawing13.xml"/><Relationship Id="rId3" Type="http://schemas.openxmlformats.org/officeDocument/2006/relationships/image" Target="../media/image22.jpeg"/><Relationship Id="rId7" Type="http://schemas.openxmlformats.org/officeDocument/2006/relationships/diagramColors" Target="../diagrams/colors13.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QuickStyle" Target="../diagrams/quickStyle13.xml"/><Relationship Id="rId5" Type="http://schemas.openxmlformats.org/officeDocument/2006/relationships/diagramLayout" Target="../diagrams/layout13.xml"/><Relationship Id="rId4" Type="http://schemas.openxmlformats.org/officeDocument/2006/relationships/diagramData" Target="../diagrams/data13.xml"/><Relationship Id="rId9" Type="http://schemas.openxmlformats.org/officeDocument/2006/relationships/image" Target="../media/image7.jpeg"/></Relationships>
</file>

<file path=ppt/slides/_rels/slide15.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image" Target="../media/image22.jpeg"/><Relationship Id="rId7" Type="http://schemas.openxmlformats.org/officeDocument/2006/relationships/diagramColors" Target="../diagrams/colors14.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QuickStyle" Target="../diagrams/quickStyle14.xml"/><Relationship Id="rId5" Type="http://schemas.openxmlformats.org/officeDocument/2006/relationships/diagramLayout" Target="../diagrams/layout14.xml"/><Relationship Id="rId4" Type="http://schemas.openxmlformats.org/officeDocument/2006/relationships/diagramData" Target="../diagrams/data14.xml"/><Relationship Id="rId9" Type="http://schemas.openxmlformats.org/officeDocument/2006/relationships/image" Target="../media/image7.jpe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2.png"/><Relationship Id="rId4" Type="http://schemas.openxmlformats.org/officeDocument/2006/relationships/image" Target="../media/image29.jpeg"/></Relationships>
</file>

<file path=ppt/slides/_rels/slide17.xml.rels><?xml version="1.0" encoding="UTF-8" standalone="yes"?>
<Relationships xmlns="http://schemas.openxmlformats.org/package/2006/relationships"><Relationship Id="rId8" Type="http://schemas.microsoft.com/office/2007/relationships/diagramDrawing" Target="../diagrams/drawing15.xml"/><Relationship Id="rId3" Type="http://schemas.openxmlformats.org/officeDocument/2006/relationships/image" Target="../media/image30.jpeg"/><Relationship Id="rId7" Type="http://schemas.openxmlformats.org/officeDocument/2006/relationships/diagramColors" Target="../diagrams/colors15.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QuickStyle" Target="../diagrams/quickStyle15.xml"/><Relationship Id="rId5" Type="http://schemas.openxmlformats.org/officeDocument/2006/relationships/diagramLayout" Target="../diagrams/layout15.xml"/><Relationship Id="rId4" Type="http://schemas.openxmlformats.org/officeDocument/2006/relationships/diagramData" Target="../diagrams/data15.xml"/><Relationship Id="rId9" Type="http://schemas.openxmlformats.org/officeDocument/2006/relationships/image" Target="../media/image7.jpeg"/></Relationships>
</file>

<file path=ppt/slides/_rels/slide18.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1.png"/><Relationship Id="rId7" Type="http://schemas.openxmlformats.org/officeDocument/2006/relationships/image" Target="../media/image39.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1.png"/><Relationship Id="rId7" Type="http://schemas.openxmlformats.org/officeDocument/2006/relationships/diagramLayout" Target="../diagrams/layout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Data" Target="../diagrams/data1.xml"/><Relationship Id="rId5" Type="http://schemas.openxmlformats.org/officeDocument/2006/relationships/image" Target="../media/image7.jpeg"/><Relationship Id="rId10" Type="http://schemas.microsoft.com/office/2007/relationships/diagramDrawing" Target="../diagrams/drawing1.xml"/><Relationship Id="rId4" Type="http://schemas.openxmlformats.org/officeDocument/2006/relationships/image" Target="../media/image8.png"/><Relationship Id="rId9" Type="http://schemas.openxmlformats.org/officeDocument/2006/relationships/diagramColors" Target="../diagrams/colors1.xml"/></Relationships>
</file>

<file path=ppt/slides/_rels/slide3.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1.png"/><Relationship Id="rId7" Type="http://schemas.openxmlformats.org/officeDocument/2006/relationships/diagramLayout" Target="../diagrams/layout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Data" Target="../diagrams/data2.xml"/><Relationship Id="rId5" Type="http://schemas.openxmlformats.org/officeDocument/2006/relationships/image" Target="../media/image7.jpeg"/><Relationship Id="rId10" Type="http://schemas.microsoft.com/office/2007/relationships/diagramDrawing" Target="../diagrams/drawing2.xml"/><Relationship Id="rId4" Type="http://schemas.openxmlformats.org/officeDocument/2006/relationships/image" Target="../media/image8.png"/><Relationship Id="rId9" Type="http://schemas.openxmlformats.org/officeDocument/2006/relationships/diagramColors" Target="../diagrams/colors2.xml"/></Relationships>
</file>

<file path=ppt/slides/_rels/slide4.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image" Target="../media/image1.png"/><Relationship Id="rId7" Type="http://schemas.openxmlformats.org/officeDocument/2006/relationships/diagramLayout" Target="../diagrams/layout3.xml"/><Relationship Id="rId12"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Data" Target="../diagrams/data3.xml"/><Relationship Id="rId11" Type="http://schemas.openxmlformats.org/officeDocument/2006/relationships/hyperlink" Target="https://bit.ly/45OjHm4" TargetMode="External"/><Relationship Id="rId5" Type="http://schemas.openxmlformats.org/officeDocument/2006/relationships/image" Target="../media/image2.png"/><Relationship Id="rId10" Type="http://schemas.microsoft.com/office/2007/relationships/diagramDrawing" Target="../diagrams/drawing3.xml"/><Relationship Id="rId4" Type="http://schemas.openxmlformats.org/officeDocument/2006/relationships/image" Target="../media/image15.png"/><Relationship Id="rId9" Type="http://schemas.openxmlformats.org/officeDocument/2006/relationships/diagramColors" Target="../diagrams/colors3.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image" Target="../media/image1.png"/><Relationship Id="rId7" Type="http://schemas.openxmlformats.org/officeDocument/2006/relationships/diagramData" Target="../diagrams/data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7.jpeg"/><Relationship Id="rId11" Type="http://schemas.microsoft.com/office/2007/relationships/diagramDrawing" Target="../diagrams/drawing4.xml"/><Relationship Id="rId5" Type="http://schemas.openxmlformats.org/officeDocument/2006/relationships/image" Target="../media/image2.png"/><Relationship Id="rId10" Type="http://schemas.openxmlformats.org/officeDocument/2006/relationships/diagramColors" Target="../diagrams/colors4.xml"/><Relationship Id="rId4" Type="http://schemas.openxmlformats.org/officeDocument/2006/relationships/image" Target="../media/image16.png"/><Relationship Id="rId9"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17.png"/><Relationship Id="rId7" Type="http://schemas.openxmlformats.org/officeDocument/2006/relationships/diagramQuickStyle" Target="../diagrams/quickStyle5.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7.jpeg"/><Relationship Id="rId9" Type="http://schemas.microsoft.com/office/2007/relationships/diagramDrawing" Target="../diagrams/drawing5.xml"/></Relationships>
</file>

<file path=ppt/slides/_rels/slide7.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8.xml.rels><?xml version="1.0" encoding="UTF-8" standalone="yes"?>
<Relationships xmlns="http://schemas.openxmlformats.org/package/2006/relationships"><Relationship Id="rId8" Type="http://schemas.openxmlformats.org/officeDocument/2006/relationships/diagramQuickStyle" Target="../diagrams/quickStyle7.xml"/><Relationship Id="rId3" Type="http://schemas.openxmlformats.org/officeDocument/2006/relationships/image" Target="../media/image1.png"/><Relationship Id="rId7" Type="http://schemas.openxmlformats.org/officeDocument/2006/relationships/diagramLayout" Target="../diagrams/layout7.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Data" Target="../diagrams/data7.xml"/><Relationship Id="rId11" Type="http://schemas.openxmlformats.org/officeDocument/2006/relationships/image" Target="../media/image18.png"/><Relationship Id="rId5" Type="http://schemas.openxmlformats.org/officeDocument/2006/relationships/image" Target="../media/image7.jpeg"/><Relationship Id="rId10" Type="http://schemas.microsoft.com/office/2007/relationships/diagramDrawing" Target="../diagrams/drawing7.xml"/><Relationship Id="rId4" Type="http://schemas.openxmlformats.org/officeDocument/2006/relationships/image" Target="../media/image8.png"/><Relationship Id="rId9" Type="http://schemas.openxmlformats.org/officeDocument/2006/relationships/diagramColors" Target="../diagrams/colors7.xml"/></Relationships>
</file>

<file path=ppt/slides/_rels/slide9.xml.rels><?xml version="1.0" encoding="UTF-8" standalone="yes"?>
<Relationships xmlns="http://schemas.openxmlformats.org/package/2006/relationships"><Relationship Id="rId8" Type="http://schemas.openxmlformats.org/officeDocument/2006/relationships/diagramQuickStyle" Target="../diagrams/quickStyle8.xml"/><Relationship Id="rId3" Type="http://schemas.openxmlformats.org/officeDocument/2006/relationships/image" Target="../media/image1.png"/><Relationship Id="rId7" Type="http://schemas.openxmlformats.org/officeDocument/2006/relationships/diagramLayout" Target="../diagrams/layout8.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Data" Target="../diagrams/data8.xml"/><Relationship Id="rId11" Type="http://schemas.openxmlformats.org/officeDocument/2006/relationships/image" Target="../media/image19.png"/><Relationship Id="rId5" Type="http://schemas.openxmlformats.org/officeDocument/2006/relationships/image" Target="../media/image7.jpeg"/><Relationship Id="rId10" Type="http://schemas.microsoft.com/office/2007/relationships/diagramDrawing" Target="../diagrams/drawing8.xml"/><Relationship Id="rId4" Type="http://schemas.openxmlformats.org/officeDocument/2006/relationships/image" Target="../media/image8.png"/><Relationship Id="rId9" Type="http://schemas.openxmlformats.org/officeDocument/2006/relationships/diagramColors" Target="../diagrams/colors8.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FBF6133-63C0-B455-485B-C54372E7732F}"/>
              </a:ext>
            </a:extLst>
          </p:cNvPr>
          <p:cNvPicPr>
            <a:picLocks noChangeAspect="1"/>
          </p:cNvPicPr>
          <p:nvPr/>
        </p:nvPicPr>
        <p:blipFill>
          <a:blip r:embed="rId3"/>
          <a:srcRect t="23103" r="9091"/>
          <a:stretch>
            <a:fillRect/>
          </a:stretch>
        </p:blipFill>
        <p:spPr>
          <a:xfrm>
            <a:off x="-3176" y="10"/>
            <a:ext cx="12192000" cy="6857991"/>
          </a:xfrm>
          <a:prstGeom prst="rect">
            <a:avLst/>
          </a:prstGeom>
        </p:spPr>
      </p:pic>
      <p:sp>
        <p:nvSpPr>
          <p:cNvPr id="28" name="Rectangle 27">
            <a:extLst>
              <a:ext uri="{FF2B5EF4-FFF2-40B4-BE49-F238E27FC236}">
                <a16:creationId xmlns:a16="http://schemas.microsoft.com/office/drawing/2014/main" id="{41704883-D088-4683-A1FD-AEE53B336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249541"/>
            <a:ext cx="8968085" cy="1660332"/>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af-ZA"/>
          </a:p>
        </p:txBody>
      </p:sp>
      <p:sp>
        <p:nvSpPr>
          <p:cNvPr id="2" name="Title 1"/>
          <p:cNvSpPr>
            <a:spLocks noGrp="1"/>
          </p:cNvSpPr>
          <p:nvPr>
            <p:ph type="ctrTitle"/>
          </p:nvPr>
        </p:nvSpPr>
        <p:spPr>
          <a:xfrm>
            <a:off x="680322" y="4402667"/>
            <a:ext cx="8133478" cy="940240"/>
          </a:xfrm>
        </p:spPr>
        <p:txBody>
          <a:bodyPr>
            <a:normAutofit fontScale="90000"/>
          </a:bodyPr>
          <a:lstStyle/>
          <a:p>
            <a:r>
              <a:rPr lang="en-ZA" sz="3700" dirty="0" err="1"/>
              <a:t>Graad</a:t>
            </a:r>
            <a:r>
              <a:rPr lang="en-ZA" sz="3700" dirty="0"/>
              <a:t> 11 </a:t>
            </a:r>
            <a:r>
              <a:rPr lang="en-ZA" sz="3700" dirty="0" err="1"/>
              <a:t>Loopbane</a:t>
            </a:r>
            <a:r>
              <a:rPr lang="en-ZA" sz="3700" dirty="0"/>
              <a:t> </a:t>
            </a:r>
            <a:r>
              <a:rPr lang="en-ZA" sz="3700" dirty="0" err="1"/>
              <a:t>en</a:t>
            </a:r>
            <a:r>
              <a:rPr lang="en-ZA" sz="3700" dirty="0"/>
              <a:t> </a:t>
            </a:r>
            <a:r>
              <a:rPr lang="en-ZA" sz="3700" dirty="0" err="1"/>
              <a:t>Loopbaankeuses</a:t>
            </a:r>
            <a:endParaRPr lang="en-ZA" sz="3700" dirty="0"/>
          </a:p>
        </p:txBody>
      </p:sp>
      <p:sp>
        <p:nvSpPr>
          <p:cNvPr id="3" name="Subtitle 2"/>
          <p:cNvSpPr>
            <a:spLocks noGrp="1"/>
          </p:cNvSpPr>
          <p:nvPr>
            <p:ph type="subTitle" idx="1"/>
          </p:nvPr>
        </p:nvSpPr>
        <p:spPr>
          <a:xfrm>
            <a:off x="680322" y="5342302"/>
            <a:ext cx="8133478" cy="406566"/>
          </a:xfrm>
        </p:spPr>
        <p:txBody>
          <a:bodyPr>
            <a:normAutofit/>
          </a:bodyPr>
          <a:lstStyle/>
          <a:p>
            <a:r>
              <a:rPr lang="en-ZA" sz="1800" dirty="0"/>
              <a:t>Les 1: </a:t>
            </a:r>
            <a:r>
              <a:rPr lang="en-ZA" sz="1800" dirty="0" err="1"/>
              <a:t>Naskoolse</a:t>
            </a:r>
            <a:r>
              <a:rPr lang="en-ZA" sz="1800" dirty="0"/>
              <a:t> </a:t>
            </a:r>
            <a:r>
              <a:rPr lang="en-ZA" sz="1800" dirty="0" err="1"/>
              <a:t>studie-opsies</a:t>
            </a:r>
            <a:endParaRPr lang="en-ZA" sz="1800" dirty="0"/>
          </a:p>
        </p:txBody>
      </p:sp>
      <p:sp>
        <p:nvSpPr>
          <p:cNvPr id="30" name="Rectangle 29">
            <a:extLst>
              <a:ext uri="{FF2B5EF4-FFF2-40B4-BE49-F238E27FC236}">
                <a16:creationId xmlns:a16="http://schemas.microsoft.com/office/drawing/2014/main" id="{A9C04EC1-26B9-40BD-84A6-B2C0A913D0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4249541"/>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af-ZA"/>
          </a:p>
        </p:txBody>
      </p:sp>
      <p:sp>
        <p:nvSpPr>
          <p:cNvPr id="32" name="Rectangle 31">
            <a:extLst>
              <a:ext uri="{FF2B5EF4-FFF2-40B4-BE49-F238E27FC236}">
                <a16:creationId xmlns:a16="http://schemas.microsoft.com/office/drawing/2014/main" id="{9BAB74E2-5A82-47FD-BBB4-BFD47779FF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902314"/>
            <a:ext cx="8968085" cy="275942"/>
          </a:xfrm>
          <a:prstGeom prst="rect">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9C4FFB60-A034-4994-8F55-E38D4F31C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5902314"/>
            <a:ext cx="3080285" cy="275942"/>
          </a:xfrm>
          <a:prstGeom prst="rect">
            <a:avLst/>
          </a:prstGeom>
          <a:blipFill>
            <a:blip r:embed="rId5"/>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logo with a person in the middle&#10;&#10;Description automatically generated">
            <a:extLst>
              <a:ext uri="{FF2B5EF4-FFF2-40B4-BE49-F238E27FC236}">
                <a16:creationId xmlns:a16="http://schemas.microsoft.com/office/drawing/2014/main" id="{9685ED36-A37D-3CA2-E326-AE6605ED4E1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B2A773CA-28F4-49C2-BFA3-49A5867C7A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a:extLst>
              <a:ext uri="{FF2B5EF4-FFF2-40B4-BE49-F238E27FC236}">
                <a16:creationId xmlns:a16="http://schemas.microsoft.com/office/drawing/2014/main" id="{5D7C72BA-4476-4E4B-BC37-9A75FD0C595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Rectangle 29">
            <a:extLst>
              <a:ext uri="{FF2B5EF4-FFF2-40B4-BE49-F238E27FC236}">
                <a16:creationId xmlns:a16="http://schemas.microsoft.com/office/drawing/2014/main" id="{3009A16D-868B-4145-BBC6-555098537E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31">
            <a:extLst>
              <a:ext uri="{FF2B5EF4-FFF2-40B4-BE49-F238E27FC236}">
                <a16:creationId xmlns:a16="http://schemas.microsoft.com/office/drawing/2014/main" id="{3992EB33-38E1-4175-8EE2-9BB8CC159C7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34" name="Rectangle 33">
            <a:extLst>
              <a:ext uri="{FF2B5EF4-FFF2-40B4-BE49-F238E27FC236}">
                <a16:creationId xmlns:a16="http://schemas.microsoft.com/office/drawing/2014/main" id="{2DCAE5CF-5D29-4779-83E1-BDB64E4F30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af-ZA"/>
          </a:p>
        </p:txBody>
      </p:sp>
      <p:sp>
        <p:nvSpPr>
          <p:cNvPr id="2" name="Title 1"/>
          <p:cNvSpPr>
            <a:spLocks noGrp="1"/>
          </p:cNvSpPr>
          <p:nvPr>
            <p:ph type="title"/>
          </p:nvPr>
        </p:nvSpPr>
        <p:spPr>
          <a:xfrm>
            <a:off x="680321" y="2063262"/>
            <a:ext cx="3958735" cy="2661052"/>
          </a:xfrm>
        </p:spPr>
        <p:txBody>
          <a:bodyPr>
            <a:normAutofit/>
          </a:bodyPr>
          <a:lstStyle/>
          <a:p>
            <a:pPr algn="r"/>
            <a:r>
              <a:rPr lang="en-ZA" sz="4400" dirty="0" err="1"/>
              <a:t>Hoërsertifikaat-slaag</a:t>
            </a:r>
            <a:endParaRPr lang="en-ZA" sz="4400" dirty="0"/>
          </a:p>
        </p:txBody>
      </p:sp>
      <p:pic>
        <p:nvPicPr>
          <p:cNvPr id="4" name="Picture 3" descr="A logo with a person in the middle&#10;&#10;Description automatically generated">
            <a:extLst>
              <a:ext uri="{FF2B5EF4-FFF2-40B4-BE49-F238E27FC236}">
                <a16:creationId xmlns:a16="http://schemas.microsoft.com/office/drawing/2014/main" id="{1B0D5290-474D-9326-889C-1B25CA54877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1" name="Content Placeholder 2">
            <a:extLst>
              <a:ext uri="{FF2B5EF4-FFF2-40B4-BE49-F238E27FC236}">
                <a16:creationId xmlns:a16="http://schemas.microsoft.com/office/drawing/2014/main" id="{26121944-F40D-7C97-D835-514E4D0A420D}"/>
              </a:ext>
            </a:extLst>
          </p:cNvPr>
          <p:cNvGraphicFramePr>
            <a:graphicFrameLocks noGrp="1"/>
          </p:cNvGraphicFramePr>
          <p:nvPr>
            <p:ph idx="1"/>
            <p:extLst>
              <p:ext uri="{D42A27DB-BD31-4B8C-83A1-F6EECF244321}">
                <p14:modId xmlns:p14="http://schemas.microsoft.com/office/powerpoint/2010/main" val="1546439048"/>
              </p:ext>
            </p:extLst>
          </p:nvPr>
        </p:nvGraphicFramePr>
        <p:xfrm>
          <a:off x="5284788" y="639763"/>
          <a:ext cx="6261100" cy="557847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9" name="Picture 8">
            <a:extLst>
              <a:ext uri="{FF2B5EF4-FFF2-40B4-BE49-F238E27FC236}">
                <a16:creationId xmlns:a16="http://schemas.microsoft.com/office/drawing/2014/main" id="{77540DF1-5CB9-1843-34FB-2A4663D527BA}"/>
              </a:ext>
            </a:extLst>
          </p:cNvPr>
          <p:cNvPicPr>
            <a:picLocks noChangeAspect="1"/>
          </p:cNvPicPr>
          <p:nvPr/>
        </p:nvPicPr>
        <p:blipFill>
          <a:blip r:embed="rId11"/>
          <a:stretch>
            <a:fillRect/>
          </a:stretch>
        </p:blipFill>
        <p:spPr>
          <a:xfrm rot="19376904" flipH="1">
            <a:off x="817885" y="3924491"/>
            <a:ext cx="1866759" cy="2354139"/>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B2A773CA-28F4-49C2-BFA3-49A5867C7A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a:extLst>
              <a:ext uri="{FF2B5EF4-FFF2-40B4-BE49-F238E27FC236}">
                <a16:creationId xmlns:a16="http://schemas.microsoft.com/office/drawing/2014/main" id="{5D7C72BA-4476-4E4B-BC37-9A75FD0C595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7" name="Rectangle 26">
            <a:extLst>
              <a:ext uri="{FF2B5EF4-FFF2-40B4-BE49-F238E27FC236}">
                <a16:creationId xmlns:a16="http://schemas.microsoft.com/office/drawing/2014/main" id="{3009A16D-868B-4145-BBC6-555098537E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8">
            <a:extLst>
              <a:ext uri="{FF2B5EF4-FFF2-40B4-BE49-F238E27FC236}">
                <a16:creationId xmlns:a16="http://schemas.microsoft.com/office/drawing/2014/main" id="{3992EB33-38E1-4175-8EE2-9BB8CC159C7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31" name="Rectangle 30">
            <a:extLst>
              <a:ext uri="{FF2B5EF4-FFF2-40B4-BE49-F238E27FC236}">
                <a16:creationId xmlns:a16="http://schemas.microsoft.com/office/drawing/2014/main" id="{2DCAE5CF-5D29-4779-83E1-BDB64E4F30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af-ZA"/>
          </a:p>
        </p:txBody>
      </p:sp>
      <p:sp>
        <p:nvSpPr>
          <p:cNvPr id="2" name="Title 1"/>
          <p:cNvSpPr>
            <a:spLocks noGrp="1"/>
          </p:cNvSpPr>
          <p:nvPr>
            <p:ph type="title"/>
          </p:nvPr>
        </p:nvSpPr>
        <p:spPr>
          <a:xfrm>
            <a:off x="680321" y="2063262"/>
            <a:ext cx="3739279" cy="2661052"/>
          </a:xfrm>
        </p:spPr>
        <p:txBody>
          <a:bodyPr>
            <a:normAutofit/>
          </a:bodyPr>
          <a:lstStyle/>
          <a:p>
            <a:pPr algn="r"/>
            <a:r>
              <a:rPr lang="en-ZA" sz="4400" dirty="0" err="1"/>
              <a:t>NSS-slaag</a:t>
            </a:r>
            <a:endParaRPr lang="en-ZA" sz="4400" dirty="0"/>
          </a:p>
        </p:txBody>
      </p:sp>
      <p:pic>
        <p:nvPicPr>
          <p:cNvPr id="4" name="Picture 3" descr="A logo with a person in the middle&#10;&#10;Description automatically generated">
            <a:extLst>
              <a:ext uri="{FF2B5EF4-FFF2-40B4-BE49-F238E27FC236}">
                <a16:creationId xmlns:a16="http://schemas.microsoft.com/office/drawing/2014/main" id="{C647562F-04E1-D6B5-9E2E-774E584F4FE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Content Placeholder 2">
            <a:extLst>
              <a:ext uri="{FF2B5EF4-FFF2-40B4-BE49-F238E27FC236}">
                <a16:creationId xmlns:a16="http://schemas.microsoft.com/office/drawing/2014/main" id="{CEE36EA8-BE3F-5157-9C46-CA0E397833EB}"/>
              </a:ext>
            </a:extLst>
          </p:cNvPr>
          <p:cNvGraphicFramePr>
            <a:graphicFrameLocks noGrp="1"/>
          </p:cNvGraphicFramePr>
          <p:nvPr>
            <p:ph idx="1"/>
            <p:extLst>
              <p:ext uri="{D42A27DB-BD31-4B8C-83A1-F6EECF244321}">
                <p14:modId xmlns:p14="http://schemas.microsoft.com/office/powerpoint/2010/main" val="705714930"/>
              </p:ext>
            </p:extLst>
          </p:nvPr>
        </p:nvGraphicFramePr>
        <p:xfrm>
          <a:off x="5284788" y="639763"/>
          <a:ext cx="6261100" cy="557847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8" name="Picture 7">
            <a:extLst>
              <a:ext uri="{FF2B5EF4-FFF2-40B4-BE49-F238E27FC236}">
                <a16:creationId xmlns:a16="http://schemas.microsoft.com/office/drawing/2014/main" id="{899A791F-7714-B364-334B-E0CBD03C9909}"/>
              </a:ext>
            </a:extLst>
          </p:cNvPr>
          <p:cNvPicPr>
            <a:picLocks noChangeAspect="1"/>
          </p:cNvPicPr>
          <p:nvPr/>
        </p:nvPicPr>
        <p:blipFill>
          <a:blip r:embed="rId11"/>
          <a:stretch>
            <a:fillRect/>
          </a:stretch>
        </p:blipFill>
        <p:spPr>
          <a:xfrm>
            <a:off x="674850" y="4030440"/>
            <a:ext cx="2965768" cy="224054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7341052-73F2-435C-A1F0-70961D11B4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a:extLst>
              <a:ext uri="{FF2B5EF4-FFF2-40B4-BE49-F238E27FC236}">
                <a16:creationId xmlns:a16="http://schemas.microsoft.com/office/drawing/2014/main" id="{A4D2D0F6-68B7-4A2F-B80D-B3AAC1F4DC2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sp>
        <p:nvSpPr>
          <p:cNvPr id="27" name="Rectangle 26">
            <a:extLst>
              <a:ext uri="{FF2B5EF4-FFF2-40B4-BE49-F238E27FC236}">
                <a16:creationId xmlns:a16="http://schemas.microsoft.com/office/drawing/2014/main" id="{A0BCEF11-98AA-4EF8-91CF-8146F64793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609600"/>
            <a:ext cx="10437812" cy="1368198"/>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af-ZA"/>
          </a:p>
        </p:txBody>
      </p:sp>
      <p:sp>
        <p:nvSpPr>
          <p:cNvPr id="2" name="Title 1">
            <a:extLst>
              <a:ext uri="{FF2B5EF4-FFF2-40B4-BE49-F238E27FC236}">
                <a16:creationId xmlns:a16="http://schemas.microsoft.com/office/drawing/2014/main" id="{768A55A4-E00C-FDD5-B560-366950A7624C}"/>
              </a:ext>
            </a:extLst>
          </p:cNvPr>
          <p:cNvSpPr>
            <a:spLocks noGrp="1"/>
          </p:cNvSpPr>
          <p:nvPr>
            <p:ph type="title"/>
          </p:nvPr>
        </p:nvSpPr>
        <p:spPr>
          <a:xfrm>
            <a:off x="680321" y="631308"/>
            <a:ext cx="9613861" cy="1080938"/>
          </a:xfrm>
        </p:spPr>
        <p:txBody>
          <a:bodyPr>
            <a:normAutofit/>
          </a:bodyPr>
          <a:lstStyle/>
          <a:p>
            <a:r>
              <a:rPr lang="nl-NL"/>
              <a:t>Toelating is nie outomaties nie</a:t>
            </a:r>
            <a:endParaRPr lang="af-ZA" dirty="0"/>
          </a:p>
        </p:txBody>
      </p:sp>
      <p:pic>
        <p:nvPicPr>
          <p:cNvPr id="29" name="Picture 28">
            <a:extLst>
              <a:ext uri="{FF2B5EF4-FFF2-40B4-BE49-F238E27FC236}">
                <a16:creationId xmlns:a16="http://schemas.microsoft.com/office/drawing/2014/main" id="{DB816C00-E2A2-4A28-A8CB-2E9E10E9FDF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31" name="Rectangle 30">
            <a:extLst>
              <a:ext uri="{FF2B5EF4-FFF2-40B4-BE49-F238E27FC236}">
                <a16:creationId xmlns:a16="http://schemas.microsoft.com/office/drawing/2014/main" id="{B2892C6A-FAAA-49A9-B836-6ECC4D48D7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af-ZA"/>
          </a:p>
        </p:txBody>
      </p:sp>
      <p:pic>
        <p:nvPicPr>
          <p:cNvPr id="5" name="Picture 4" descr="A logo with a person in the middle&#10;&#10;Description automatically generated">
            <a:extLst>
              <a:ext uri="{FF2B5EF4-FFF2-40B4-BE49-F238E27FC236}">
                <a16:creationId xmlns:a16="http://schemas.microsoft.com/office/drawing/2014/main" id="{C6502CC2-92FA-EC39-6CB4-D09DCF284E5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Rectangle 1">
            <a:extLst>
              <a:ext uri="{FF2B5EF4-FFF2-40B4-BE49-F238E27FC236}">
                <a16:creationId xmlns:a16="http://schemas.microsoft.com/office/drawing/2014/main" id="{1F24BE9D-29D4-C16C-124C-41557150A4F4}"/>
              </a:ext>
            </a:extLst>
          </p:cNvPr>
          <p:cNvGraphicFramePr>
            <a:graphicFrameLocks noGrp="1"/>
          </p:cNvGraphicFramePr>
          <p:nvPr>
            <p:ph idx="1"/>
            <p:extLst>
              <p:ext uri="{D42A27DB-BD31-4B8C-83A1-F6EECF244321}">
                <p14:modId xmlns:p14="http://schemas.microsoft.com/office/powerpoint/2010/main" val="1352087588"/>
              </p:ext>
            </p:extLst>
          </p:nvPr>
        </p:nvGraphicFramePr>
        <p:xfrm>
          <a:off x="411481" y="1661160"/>
          <a:ext cx="11369040" cy="458724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1281351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67E2A-B4BE-113D-DE0C-77F23D7D8175}"/>
              </a:ext>
            </a:extLst>
          </p:cNvPr>
          <p:cNvSpPr>
            <a:spLocks noGrp="1"/>
          </p:cNvSpPr>
          <p:nvPr>
            <p:ph type="title"/>
          </p:nvPr>
        </p:nvSpPr>
        <p:spPr>
          <a:xfrm>
            <a:off x="680321" y="753228"/>
            <a:ext cx="9613861" cy="1080938"/>
          </a:xfrm>
        </p:spPr>
        <p:txBody>
          <a:bodyPr>
            <a:normAutofit/>
          </a:bodyPr>
          <a:lstStyle/>
          <a:p>
            <a:r>
              <a:rPr lang="en-GB" dirty="0" err="1"/>
              <a:t>NSC-slaag-kategorieë</a:t>
            </a:r>
            <a:r>
              <a:rPr lang="en-GB" dirty="0"/>
              <a:t> </a:t>
            </a:r>
            <a:r>
              <a:rPr lang="en-GB" dirty="0" err="1"/>
              <a:t>en</a:t>
            </a:r>
            <a:r>
              <a:rPr lang="en-GB" dirty="0"/>
              <a:t> NKR-</a:t>
            </a:r>
            <a:r>
              <a:rPr lang="en-GB" dirty="0" err="1"/>
              <a:t>vlakke</a:t>
            </a:r>
            <a:endParaRPr lang="af-ZA" dirty="0"/>
          </a:p>
        </p:txBody>
      </p:sp>
      <p:graphicFrame>
        <p:nvGraphicFramePr>
          <p:cNvPr id="6" name="Rectangle 1">
            <a:extLst>
              <a:ext uri="{FF2B5EF4-FFF2-40B4-BE49-F238E27FC236}">
                <a16:creationId xmlns:a16="http://schemas.microsoft.com/office/drawing/2014/main" id="{48CB8F24-EDE4-EF10-2C5F-C2E7B5138C07}"/>
              </a:ext>
            </a:extLst>
          </p:cNvPr>
          <p:cNvGraphicFramePr>
            <a:graphicFrameLocks noGrp="1"/>
          </p:cNvGraphicFramePr>
          <p:nvPr>
            <p:ph idx="1"/>
            <p:extLst>
              <p:ext uri="{D42A27DB-BD31-4B8C-83A1-F6EECF244321}">
                <p14:modId xmlns:p14="http://schemas.microsoft.com/office/powerpoint/2010/main" val="3988261925"/>
              </p:ext>
            </p:extLst>
          </p:nvPr>
        </p:nvGraphicFramePr>
        <p:xfrm>
          <a:off x="473290" y="3718560"/>
          <a:ext cx="11231031" cy="27127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CC6796E5-8CCD-FAF1-3D79-B9AD7EC0BB55}"/>
              </a:ext>
            </a:extLst>
          </p:cNvPr>
          <p:cNvSpPr txBox="1"/>
          <p:nvPr/>
        </p:nvSpPr>
        <p:spPr>
          <a:xfrm>
            <a:off x="480484" y="2248771"/>
            <a:ext cx="11231031" cy="1200329"/>
          </a:xfrm>
          <a:prstGeom prst="rect">
            <a:avLst/>
          </a:prstGeom>
          <a:solidFill>
            <a:schemeClr val="accent6">
              <a:lumMod val="60000"/>
              <a:lumOff val="40000"/>
            </a:schemeClr>
          </a:solidFill>
        </p:spPr>
        <p:txBody>
          <a:bodyPr wrap="square">
            <a:spAutoFit/>
          </a:bodyPr>
          <a:lstStyle/>
          <a:p>
            <a:r>
              <a:rPr lang="nl-NL" sz="3600" dirty="0">
                <a:solidFill>
                  <a:schemeClr val="bg1"/>
                </a:solidFill>
              </a:rPr>
              <a:t>Jou NSC-slaagvlak beïnvloed die </a:t>
            </a:r>
            <a:r>
              <a:rPr lang="nl-NL" sz="3600" b="1" dirty="0">
                <a:solidFill>
                  <a:schemeClr val="bg1"/>
                </a:solidFill>
              </a:rPr>
              <a:t>NKR-vlak</a:t>
            </a:r>
            <a:r>
              <a:rPr lang="nl-NL" sz="3600" dirty="0">
                <a:solidFill>
                  <a:schemeClr val="bg1"/>
                </a:solidFill>
              </a:rPr>
              <a:t> waarvoor jy n</a:t>
            </a:r>
            <a:r>
              <a:rPr lang="nl-NL" sz="3600" dirty="0">
                <a:solidFill>
                  <a:schemeClr val="bg1"/>
                </a:solidFill>
                <a:latin typeface="+mj-lt"/>
                <a:ea typeface="Calibri" panose="020F0502020204030204" pitchFamily="34" charset="0"/>
                <a:cs typeface="Calibri" panose="020F0502020204030204" pitchFamily="34" charset="0"/>
              </a:rPr>
              <a:t>á</a:t>
            </a:r>
            <a:r>
              <a:rPr lang="nl-NL" sz="3600" dirty="0">
                <a:solidFill>
                  <a:schemeClr val="bg1"/>
                </a:solidFill>
              </a:rPr>
              <a:t> matriek (NKR-vlak 4) kan aansoek doen.</a:t>
            </a:r>
            <a:endParaRPr lang="af-ZA" sz="3600" dirty="0">
              <a:solidFill>
                <a:schemeClr val="bg1"/>
              </a:solidFill>
            </a:endParaRPr>
          </a:p>
        </p:txBody>
      </p:sp>
      <p:pic>
        <p:nvPicPr>
          <p:cNvPr id="8" name="Picture 7" descr="A logo with a person in the middle&#10;&#10;Description automatically generated">
            <a:extLst>
              <a:ext uri="{FF2B5EF4-FFF2-40B4-BE49-F238E27FC236}">
                <a16:creationId xmlns:a16="http://schemas.microsoft.com/office/drawing/2014/main" id="{75A25CAD-1676-D519-3E0E-588458C3685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926544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9AE6EE0-4D08-46CE-1977-79A990AA6E1F}"/>
              </a:ext>
            </a:extLst>
          </p:cNvPr>
          <p:cNvPicPr>
            <a:picLocks noChangeAspect="1"/>
          </p:cNvPicPr>
          <p:nvPr/>
        </p:nvPicPr>
        <p:blipFill>
          <a:blip r:embed="rId3">
            <a:alphaModFix amt="35000"/>
          </a:blip>
          <a:srcRect t="4463" b="14310"/>
          <a:stretch>
            <a:fillRect/>
          </a:stretch>
        </p:blipFill>
        <p:spPr>
          <a:xfrm>
            <a:off x="20" y="10"/>
            <a:ext cx="12191980" cy="6857990"/>
          </a:xfrm>
          <a:prstGeom prst="rect">
            <a:avLst/>
          </a:prstGeom>
        </p:spPr>
      </p:pic>
      <p:sp>
        <p:nvSpPr>
          <p:cNvPr id="2" name="Title 1"/>
          <p:cNvSpPr>
            <a:spLocks noGrp="1"/>
          </p:cNvSpPr>
          <p:nvPr>
            <p:ph type="title"/>
          </p:nvPr>
        </p:nvSpPr>
        <p:spPr>
          <a:xfrm>
            <a:off x="838200" y="564761"/>
            <a:ext cx="10515600" cy="1325563"/>
          </a:xfrm>
        </p:spPr>
        <p:txBody>
          <a:bodyPr>
            <a:normAutofit/>
          </a:bodyPr>
          <a:lstStyle/>
          <a:p>
            <a:r>
              <a:rPr lang="en-US" dirty="0">
                <a:solidFill>
                  <a:srgbClr val="FFFFFF"/>
                </a:solidFill>
              </a:rPr>
              <a:t>NKR-</a:t>
            </a:r>
            <a:r>
              <a:rPr lang="en-US" dirty="0" err="1">
                <a:solidFill>
                  <a:srgbClr val="FFFFFF"/>
                </a:solidFill>
              </a:rPr>
              <a:t>vlak</a:t>
            </a:r>
            <a:r>
              <a:rPr lang="en-US" dirty="0">
                <a:solidFill>
                  <a:srgbClr val="FFFFFF"/>
                </a:solidFill>
              </a:rPr>
              <a:t> 5 – </a:t>
            </a:r>
            <a:r>
              <a:rPr lang="en-US" dirty="0" err="1">
                <a:solidFill>
                  <a:srgbClr val="FFFFFF"/>
                </a:solidFill>
              </a:rPr>
              <a:t>Hoër</a:t>
            </a:r>
            <a:r>
              <a:rPr lang="en-US" dirty="0">
                <a:solidFill>
                  <a:srgbClr val="FFFFFF"/>
                </a:solidFill>
              </a:rPr>
              <a:t> </a:t>
            </a:r>
            <a:r>
              <a:rPr lang="en-US" dirty="0" err="1">
                <a:solidFill>
                  <a:srgbClr val="FFFFFF"/>
                </a:solidFill>
              </a:rPr>
              <a:t>Sertifikaat</a:t>
            </a:r>
            <a:endParaRPr lang="en-US" dirty="0">
              <a:solidFill>
                <a:srgbClr val="FFFFFF"/>
              </a:solidFill>
            </a:endParaRPr>
          </a:p>
        </p:txBody>
      </p:sp>
      <p:graphicFrame>
        <p:nvGraphicFramePr>
          <p:cNvPr id="20" name="Content Placeholder 2">
            <a:extLst>
              <a:ext uri="{FF2B5EF4-FFF2-40B4-BE49-F238E27FC236}">
                <a16:creationId xmlns:a16="http://schemas.microsoft.com/office/drawing/2014/main" id="{C5ABE655-93DC-4595-C0E6-0E9F2742B0E2}"/>
              </a:ext>
            </a:extLst>
          </p:cNvPr>
          <p:cNvGraphicFramePr>
            <a:graphicFrameLocks noGrp="1"/>
          </p:cNvGraphicFramePr>
          <p:nvPr>
            <p:ph idx="1"/>
            <p:extLst>
              <p:ext uri="{D42A27DB-BD31-4B8C-83A1-F6EECF244321}">
                <p14:modId xmlns:p14="http://schemas.microsoft.com/office/powerpoint/2010/main" val="271387966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3" descr="A logo with a person in the middle&#10;&#10;Description automatically generated">
            <a:extLst>
              <a:ext uri="{FF2B5EF4-FFF2-40B4-BE49-F238E27FC236}">
                <a16:creationId xmlns:a16="http://schemas.microsoft.com/office/drawing/2014/main" id="{DAA70A2A-DBA0-B864-EFE4-D457119D956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9D9E92C-CBCC-6650-F92F-9B9C04750E3E}"/>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A61A25D0-2060-9DA8-A34C-5FF703C611DC}"/>
              </a:ext>
            </a:extLst>
          </p:cNvPr>
          <p:cNvPicPr>
            <a:picLocks noChangeAspect="1"/>
          </p:cNvPicPr>
          <p:nvPr/>
        </p:nvPicPr>
        <p:blipFill>
          <a:blip r:embed="rId3">
            <a:alphaModFix amt="35000"/>
          </a:blip>
          <a:srcRect t="4463" b="14310"/>
          <a:stretch>
            <a:fill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27DC2536-BB0A-EC10-0569-E00A270E03DF}"/>
              </a:ext>
            </a:extLst>
          </p:cNvPr>
          <p:cNvSpPr>
            <a:spLocks noGrp="1"/>
          </p:cNvSpPr>
          <p:nvPr>
            <p:ph type="title"/>
          </p:nvPr>
        </p:nvSpPr>
        <p:spPr>
          <a:xfrm>
            <a:off x="625929" y="564761"/>
            <a:ext cx="10515600" cy="1325563"/>
          </a:xfrm>
        </p:spPr>
        <p:txBody>
          <a:bodyPr>
            <a:normAutofit/>
          </a:bodyPr>
          <a:lstStyle/>
          <a:p>
            <a:r>
              <a:rPr lang="nl-NL" dirty="0">
                <a:solidFill>
                  <a:srgbClr val="FFFFFF"/>
                </a:solidFill>
              </a:rPr>
              <a:t>NKR-vlak 6 – Diploma / Gevorderde Sertifikaat</a:t>
            </a:r>
            <a:endParaRPr lang="en-US" dirty="0">
              <a:solidFill>
                <a:srgbClr val="FFFFFF"/>
              </a:solidFill>
            </a:endParaRPr>
          </a:p>
        </p:txBody>
      </p:sp>
      <p:graphicFrame>
        <p:nvGraphicFramePr>
          <p:cNvPr id="20" name="Content Placeholder 2">
            <a:extLst>
              <a:ext uri="{FF2B5EF4-FFF2-40B4-BE49-F238E27FC236}">
                <a16:creationId xmlns:a16="http://schemas.microsoft.com/office/drawing/2014/main" id="{FCF31CD4-0112-E7D5-1B97-2EC00CD68598}"/>
              </a:ext>
            </a:extLst>
          </p:cNvPr>
          <p:cNvGraphicFramePr>
            <a:graphicFrameLocks noGrp="1"/>
          </p:cNvGraphicFramePr>
          <p:nvPr>
            <p:ph idx="1"/>
            <p:extLst>
              <p:ext uri="{D42A27DB-BD31-4B8C-83A1-F6EECF244321}">
                <p14:modId xmlns:p14="http://schemas.microsoft.com/office/powerpoint/2010/main" val="239030958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3" descr="A logo with a person in the middle&#10;&#10;Description automatically generated">
            <a:extLst>
              <a:ext uri="{FF2B5EF4-FFF2-40B4-BE49-F238E27FC236}">
                <a16:creationId xmlns:a16="http://schemas.microsoft.com/office/drawing/2014/main" id="{F2B576B6-308C-39AC-62CB-281489684C8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7797335"/>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5B988D63-FA8B-436C-902E-E5005BC0492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76" y="0"/>
            <a:ext cx="12192000" cy="6858001"/>
            <a:chOff x="-3176" y="0"/>
            <a:chExt cx="12192000" cy="6858001"/>
          </a:xfrm>
        </p:grpSpPr>
        <p:sp useBgFill="1">
          <p:nvSpPr>
            <p:cNvPr id="11" name="Rectangle 10">
              <a:extLst>
                <a:ext uri="{FF2B5EF4-FFF2-40B4-BE49-F238E27FC236}">
                  <a16:creationId xmlns:a16="http://schemas.microsoft.com/office/drawing/2014/main" id="{2FD177FB-983E-4035-8B7A-655342A7E1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9596D9C3-C0FC-4500-A696-55B9F77BB7A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pic>
        <p:nvPicPr>
          <p:cNvPr id="5" name="Picture 4" descr="High angle view of a rolled paper, brown notebook, and black notepad on a wooden table">
            <a:extLst>
              <a:ext uri="{FF2B5EF4-FFF2-40B4-BE49-F238E27FC236}">
                <a16:creationId xmlns:a16="http://schemas.microsoft.com/office/drawing/2014/main" id="{AD872CAC-A4DD-4E87-1875-E9FF9E4B0762}"/>
              </a:ext>
            </a:extLst>
          </p:cNvPr>
          <p:cNvPicPr>
            <a:picLocks noChangeAspect="1"/>
          </p:cNvPicPr>
          <p:nvPr/>
        </p:nvPicPr>
        <p:blipFill>
          <a:blip r:embed="rId4"/>
          <a:srcRect l="1310" r="53507"/>
          <a:stretch>
            <a:fillRect/>
          </a:stretch>
        </p:blipFill>
        <p:spPr>
          <a:xfrm>
            <a:off x="7547810" y="10"/>
            <a:ext cx="4641013" cy="6856310"/>
          </a:xfrm>
          <a:prstGeom prst="rect">
            <a:avLst/>
          </a:prstGeom>
          <a:ln>
            <a:noFill/>
          </a:ln>
          <a:effectLst/>
        </p:spPr>
      </p:pic>
      <p:sp>
        <p:nvSpPr>
          <p:cNvPr id="14" name="Rectangle 13">
            <a:extLst>
              <a:ext uri="{FF2B5EF4-FFF2-40B4-BE49-F238E27FC236}">
                <a16:creationId xmlns:a16="http://schemas.microsoft.com/office/drawing/2014/main" id="{C493E730-2044-49B5-A022-B8D6F35934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796704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af-ZA"/>
          </a:p>
        </p:txBody>
      </p:sp>
      <p:sp>
        <p:nvSpPr>
          <p:cNvPr id="2" name="Title 1"/>
          <p:cNvSpPr>
            <a:spLocks noGrp="1"/>
          </p:cNvSpPr>
          <p:nvPr>
            <p:ph type="title"/>
          </p:nvPr>
        </p:nvSpPr>
        <p:spPr>
          <a:xfrm>
            <a:off x="680321" y="753228"/>
            <a:ext cx="7087552" cy="1080938"/>
          </a:xfrm>
        </p:spPr>
        <p:txBody>
          <a:bodyPr>
            <a:normAutofit/>
          </a:bodyPr>
          <a:lstStyle/>
          <a:p>
            <a:r>
              <a:rPr lang="nl-NL" dirty="0"/>
              <a:t>NKR-vlak 7 – Baccalaureusgraad / Gevorderde Diploma</a:t>
            </a:r>
            <a:endParaRPr lang="en-US" dirty="0"/>
          </a:p>
        </p:txBody>
      </p:sp>
      <p:pic>
        <p:nvPicPr>
          <p:cNvPr id="16" name="Picture 15">
            <a:extLst>
              <a:ext uri="{FF2B5EF4-FFF2-40B4-BE49-F238E27FC236}">
                <a16:creationId xmlns:a16="http://schemas.microsoft.com/office/drawing/2014/main" id="{78976801-4346-4636-BA62-265C81DFE7C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2" y="1970240"/>
            <a:ext cx="7967048" cy="321164"/>
          </a:xfrm>
          <a:prstGeom prst="rect">
            <a:avLst/>
          </a:prstGeom>
        </p:spPr>
      </p:pic>
      <p:sp>
        <p:nvSpPr>
          <p:cNvPr id="3" name="Content Placeholder 2"/>
          <p:cNvSpPr>
            <a:spLocks noGrp="1"/>
          </p:cNvSpPr>
          <p:nvPr>
            <p:ph idx="1"/>
          </p:nvPr>
        </p:nvSpPr>
        <p:spPr>
          <a:xfrm>
            <a:off x="680321" y="2336872"/>
            <a:ext cx="6558679" cy="4079167"/>
          </a:xfrm>
        </p:spPr>
        <p:txBody>
          <a:bodyPr>
            <a:normAutofit/>
          </a:bodyPr>
          <a:lstStyle/>
          <a:p>
            <a:r>
              <a:rPr lang="nl-NL" sz="2800" dirty="0"/>
              <a:t>’n Professionele kwalifikasie wat oor drie tot vier jaar voltooi word en diepgaande kennis, analitiese vaardighede en toegepaste leer ontwikkel.</a:t>
            </a:r>
          </a:p>
          <a:p>
            <a:r>
              <a:rPr lang="nl-NL" sz="2800" dirty="0"/>
              <a:t>Bied toegang tot nagraadse studie.</a:t>
            </a:r>
          </a:p>
          <a:p>
            <a:r>
              <a:rPr lang="nl-NL" sz="2800" dirty="0"/>
              <a:t>Aangebier by Universiteit en Universiteite van Tegnologie.</a:t>
            </a:r>
          </a:p>
        </p:txBody>
      </p:sp>
      <p:pic>
        <p:nvPicPr>
          <p:cNvPr id="4" name="Picture 3" descr="A logo with a person in the middle&#10;&#10;Description automatically generated">
            <a:extLst>
              <a:ext uri="{FF2B5EF4-FFF2-40B4-BE49-F238E27FC236}">
                <a16:creationId xmlns:a16="http://schemas.microsoft.com/office/drawing/2014/main" id="{CAB7D644-F825-C792-96BE-610CC4CE77D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FF35530-4075-B36B-3098-EDFB691DC469}"/>
              </a:ext>
            </a:extLst>
          </p:cNvPr>
          <p:cNvPicPr>
            <a:picLocks noChangeAspect="1"/>
          </p:cNvPicPr>
          <p:nvPr/>
        </p:nvPicPr>
        <p:blipFill>
          <a:blip r:embed="rId3">
            <a:alphaModFix amt="35000"/>
          </a:blip>
          <a:srcRect b="6250"/>
          <a:stretch>
            <a:fillRect/>
          </a:stretch>
        </p:blipFill>
        <p:spPr>
          <a:xfrm>
            <a:off x="20" y="10"/>
            <a:ext cx="12191980" cy="6857990"/>
          </a:xfrm>
          <a:prstGeom prst="rect">
            <a:avLst/>
          </a:prstGeom>
        </p:spPr>
      </p:pic>
      <p:sp>
        <p:nvSpPr>
          <p:cNvPr id="2" name="Title 1"/>
          <p:cNvSpPr>
            <a:spLocks noGrp="1"/>
          </p:cNvSpPr>
          <p:nvPr>
            <p:ph type="title"/>
          </p:nvPr>
        </p:nvSpPr>
        <p:spPr>
          <a:xfrm>
            <a:off x="838200" y="365125"/>
            <a:ext cx="10515600" cy="1325563"/>
          </a:xfrm>
        </p:spPr>
        <p:txBody>
          <a:bodyPr>
            <a:normAutofit/>
          </a:bodyPr>
          <a:lstStyle/>
          <a:p>
            <a:r>
              <a:rPr lang="en-ZA" dirty="0">
                <a:solidFill>
                  <a:srgbClr val="FFFFFF"/>
                </a:solidFill>
              </a:rPr>
              <a:t>NKR-</a:t>
            </a:r>
            <a:r>
              <a:rPr lang="en-ZA" dirty="0" err="1">
                <a:solidFill>
                  <a:srgbClr val="FFFFFF"/>
                </a:solidFill>
              </a:rPr>
              <a:t>vlakke</a:t>
            </a:r>
            <a:r>
              <a:rPr lang="en-ZA" dirty="0">
                <a:solidFill>
                  <a:srgbClr val="FFFFFF"/>
                </a:solidFill>
              </a:rPr>
              <a:t> 8–10</a:t>
            </a:r>
          </a:p>
        </p:txBody>
      </p:sp>
      <p:graphicFrame>
        <p:nvGraphicFramePr>
          <p:cNvPr id="5" name="Content Placeholder 2">
            <a:extLst>
              <a:ext uri="{FF2B5EF4-FFF2-40B4-BE49-F238E27FC236}">
                <a16:creationId xmlns:a16="http://schemas.microsoft.com/office/drawing/2014/main" id="{50DCA417-7EC0-271A-D242-B4FDCD033C94}"/>
              </a:ext>
            </a:extLst>
          </p:cNvPr>
          <p:cNvGraphicFramePr>
            <a:graphicFrameLocks noGrp="1"/>
          </p:cNvGraphicFramePr>
          <p:nvPr>
            <p:ph idx="1"/>
            <p:extLst>
              <p:ext uri="{D42A27DB-BD31-4B8C-83A1-F6EECF244321}">
                <p14:modId xmlns:p14="http://schemas.microsoft.com/office/powerpoint/2010/main" val="95264793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3" descr="A logo with a person in the middle&#10;&#10;Description automatically generated">
            <a:extLst>
              <a:ext uri="{FF2B5EF4-FFF2-40B4-BE49-F238E27FC236}">
                <a16:creationId xmlns:a16="http://schemas.microsoft.com/office/drawing/2014/main" id="{444C3542-E44E-A856-2934-494D3B2B092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5321D838-2C7E-4177-9DD3-DAC78324A2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7" name="Picture 26">
            <a:extLst>
              <a:ext uri="{FF2B5EF4-FFF2-40B4-BE49-F238E27FC236}">
                <a16:creationId xmlns:a16="http://schemas.microsoft.com/office/drawing/2014/main" id="{0146E45C-1450-4186-B501-74F221F897A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29" name="Picture 28">
            <a:extLst>
              <a:ext uri="{FF2B5EF4-FFF2-40B4-BE49-F238E27FC236}">
                <a16:creationId xmlns:a16="http://schemas.microsoft.com/office/drawing/2014/main" id="{EEDDA48B-BC04-4915-ADA3-A1A9522EB0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31" name="Rectangle 30">
            <a:extLst>
              <a:ext uri="{FF2B5EF4-FFF2-40B4-BE49-F238E27FC236}">
                <a16:creationId xmlns:a16="http://schemas.microsoft.com/office/drawing/2014/main" id="{78C9D07A-5A22-4E55-B18A-47CF07E508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af-ZA"/>
          </a:p>
        </p:txBody>
      </p:sp>
      <p:sp>
        <p:nvSpPr>
          <p:cNvPr id="33" name="Rectangle 32">
            <a:extLst>
              <a:ext uri="{FF2B5EF4-FFF2-40B4-BE49-F238E27FC236}">
                <a16:creationId xmlns:a16="http://schemas.microsoft.com/office/drawing/2014/main" id="{3D71E629-0739-4A59-972B-A9E9A4500E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af-ZA"/>
          </a:p>
        </p:txBody>
      </p:sp>
      <p:sp useBgFill="1">
        <p:nvSpPr>
          <p:cNvPr id="35" name="Rectangle 34">
            <a:extLst>
              <a:ext uri="{FF2B5EF4-FFF2-40B4-BE49-F238E27FC236}">
                <a16:creationId xmlns:a16="http://schemas.microsoft.com/office/drawing/2014/main" id="{2F84762E-7FCC-4EAF-B9E7-CE7214491E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Picture 36">
            <a:extLst>
              <a:ext uri="{FF2B5EF4-FFF2-40B4-BE49-F238E27FC236}">
                <a16:creationId xmlns:a16="http://schemas.microsoft.com/office/drawing/2014/main" id="{927A1389-2A5D-4886-AD82-F213767E673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8207"/>
            <a:ext cx="12192000" cy="6858000"/>
          </a:xfrm>
          <a:prstGeom prst="rect">
            <a:avLst/>
          </a:prstGeom>
        </p:spPr>
      </p:pic>
      <p:sp>
        <p:nvSpPr>
          <p:cNvPr id="39" name="Rectangle 38">
            <a:extLst>
              <a:ext uri="{FF2B5EF4-FFF2-40B4-BE49-F238E27FC236}">
                <a16:creationId xmlns:a16="http://schemas.microsoft.com/office/drawing/2014/main" id="{A1038667-0C3F-4764-A24D-DA9D9B4748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 name="Picture 40">
            <a:extLst>
              <a:ext uri="{FF2B5EF4-FFF2-40B4-BE49-F238E27FC236}">
                <a16:creationId xmlns:a16="http://schemas.microsoft.com/office/drawing/2014/main" id="{6AC2195B-895A-4535-8ECD-9F5B669C5CA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cstate="print">
            <a:extLst>
              <a:ext uri="{28A0092B-C50C-407E-A947-70E740481C1C}">
                <a14:useLocalDpi xmlns:a14="http://schemas.microsoft.com/office/drawing/2010/main" val="0"/>
              </a:ext>
            </a:extLst>
          </a:blip>
          <a:stretch>
            <a:fillRect/>
          </a:stretch>
        </p:blipFill>
        <p:spPr>
          <a:xfrm>
            <a:off x="1" y="5006045"/>
            <a:ext cx="4965192" cy="144049"/>
          </a:xfrm>
          <a:prstGeom prst="rect">
            <a:avLst/>
          </a:prstGeom>
        </p:spPr>
      </p:pic>
      <p:sp>
        <p:nvSpPr>
          <p:cNvPr id="43" name="Rectangle 42">
            <a:extLst>
              <a:ext uri="{FF2B5EF4-FFF2-40B4-BE49-F238E27FC236}">
                <a16:creationId xmlns:a16="http://schemas.microsoft.com/office/drawing/2014/main" id="{571EEFCA-9235-4BC2-85C3-A4EC6EE57A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af-ZA"/>
          </a:p>
        </p:txBody>
      </p:sp>
      <p:sp>
        <p:nvSpPr>
          <p:cNvPr id="2" name="Title 1">
            <a:extLst>
              <a:ext uri="{FF2B5EF4-FFF2-40B4-BE49-F238E27FC236}">
                <a16:creationId xmlns:a16="http://schemas.microsoft.com/office/drawing/2014/main" id="{5193FDF8-9F61-2CD4-5811-2C83196A1874}"/>
              </a:ext>
            </a:extLst>
          </p:cNvPr>
          <p:cNvSpPr>
            <a:spLocks noGrp="1"/>
          </p:cNvSpPr>
          <p:nvPr>
            <p:ph type="title"/>
          </p:nvPr>
        </p:nvSpPr>
        <p:spPr>
          <a:xfrm>
            <a:off x="293913" y="2063262"/>
            <a:ext cx="4350613" cy="2661138"/>
          </a:xfrm>
        </p:spPr>
        <p:txBody>
          <a:bodyPr vert="horz" lIns="91440" tIns="45720" rIns="91440" bIns="45720" rtlCol="0" anchor="ctr">
            <a:normAutofit/>
          </a:bodyPr>
          <a:lstStyle/>
          <a:p>
            <a:pPr algn="r"/>
            <a:r>
              <a:rPr lang="en-US" sz="4800"/>
              <a:t>Gevolgtrekking &amp; Refleksie</a:t>
            </a:r>
            <a:endParaRPr lang="en-US" sz="4800" dirty="0"/>
          </a:p>
        </p:txBody>
      </p:sp>
      <p:pic>
        <p:nvPicPr>
          <p:cNvPr id="5" name="Content Placeholder 4">
            <a:extLst>
              <a:ext uri="{FF2B5EF4-FFF2-40B4-BE49-F238E27FC236}">
                <a16:creationId xmlns:a16="http://schemas.microsoft.com/office/drawing/2014/main" id="{70412767-4742-4E6E-B0CA-95C3534ED8AC}"/>
              </a:ext>
            </a:extLst>
          </p:cNvPr>
          <p:cNvPicPr>
            <a:picLocks noChangeAspect="1"/>
          </p:cNvPicPr>
          <p:nvPr/>
        </p:nvPicPr>
        <p:blipFill>
          <a:blip r:embed="rId7"/>
          <a:stretch>
            <a:fillRect/>
          </a:stretch>
        </p:blipFill>
        <p:spPr>
          <a:xfrm>
            <a:off x="5440240" y="640080"/>
            <a:ext cx="5949695" cy="5577840"/>
          </a:xfrm>
          <a:prstGeom prst="rect">
            <a:avLst/>
          </a:prstGeom>
          <a:ln>
            <a:noFill/>
          </a:ln>
          <a:effectLst>
            <a:outerShdw blurRad="76200" dist="63500" dir="5040000" algn="tl" rotWithShape="0">
              <a:srgbClr val="000000">
                <a:alpha val="41000"/>
              </a:srgbClr>
            </a:outerShdw>
          </a:effectLst>
        </p:spPr>
      </p:pic>
      <p:pic>
        <p:nvPicPr>
          <p:cNvPr id="6" name="Picture 5" descr="A logo with a person in the middle&#10;&#10;Description automatically generated">
            <a:extLst>
              <a:ext uri="{FF2B5EF4-FFF2-40B4-BE49-F238E27FC236}">
                <a16:creationId xmlns:a16="http://schemas.microsoft.com/office/drawing/2014/main" id="{44BF78AE-3905-7EF9-1C65-57368DE491D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76944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B2A773CA-28F4-49C2-BFA3-49A5867C7A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5D7C72BA-4476-4E4B-BC37-9A75FD0C595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7" name="Rectangle 16">
            <a:extLst>
              <a:ext uri="{FF2B5EF4-FFF2-40B4-BE49-F238E27FC236}">
                <a16:creationId xmlns:a16="http://schemas.microsoft.com/office/drawing/2014/main" id="{3009A16D-868B-4145-BBC6-555098537E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3992EB33-38E1-4175-8EE2-9BB8CC159C7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21" name="Rectangle 20">
            <a:extLst>
              <a:ext uri="{FF2B5EF4-FFF2-40B4-BE49-F238E27FC236}">
                <a16:creationId xmlns:a16="http://schemas.microsoft.com/office/drawing/2014/main" id="{2DCAE5CF-5D29-4779-83E1-BDB64E4F30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af-ZA"/>
          </a:p>
        </p:txBody>
      </p:sp>
      <p:sp>
        <p:nvSpPr>
          <p:cNvPr id="4" name="Title 3">
            <a:extLst>
              <a:ext uri="{FF2B5EF4-FFF2-40B4-BE49-F238E27FC236}">
                <a16:creationId xmlns:a16="http://schemas.microsoft.com/office/drawing/2014/main" id="{238753AD-42B3-0D0F-1865-EA95AC0780E9}"/>
              </a:ext>
            </a:extLst>
          </p:cNvPr>
          <p:cNvSpPr>
            <a:spLocks noGrp="1"/>
          </p:cNvSpPr>
          <p:nvPr>
            <p:ph type="title"/>
          </p:nvPr>
        </p:nvSpPr>
        <p:spPr>
          <a:xfrm>
            <a:off x="411481" y="2063262"/>
            <a:ext cx="4008120" cy="2661052"/>
          </a:xfrm>
        </p:spPr>
        <p:txBody>
          <a:bodyPr>
            <a:normAutofit fontScale="90000"/>
          </a:bodyPr>
          <a:lstStyle/>
          <a:p>
            <a:pPr algn="r"/>
            <a:r>
              <a:rPr lang="nl-NL" sz="3700" dirty="0"/>
              <a:t>Teen die einde van hierdie les behoort jy die volgende te kan doen:</a:t>
            </a:r>
            <a:r>
              <a:rPr lang="en-ZA" sz="3700" dirty="0"/>
              <a:t> </a:t>
            </a:r>
            <a:br>
              <a:rPr lang="en-ZA" sz="3700" dirty="0"/>
            </a:br>
            <a:endParaRPr lang="af-ZA" sz="3700" dirty="0"/>
          </a:p>
        </p:txBody>
      </p:sp>
      <p:sp>
        <p:nvSpPr>
          <p:cNvPr id="3" name="TextBox 2">
            <a:extLst>
              <a:ext uri="{FF2B5EF4-FFF2-40B4-BE49-F238E27FC236}">
                <a16:creationId xmlns:a16="http://schemas.microsoft.com/office/drawing/2014/main" id="{E9E9ABEB-E0EA-BA43-DA71-4A2AC36F28EC}"/>
              </a:ext>
            </a:extLst>
          </p:cNvPr>
          <p:cNvSpPr txBox="1"/>
          <p:nvPr/>
        </p:nvSpPr>
        <p:spPr>
          <a:xfrm>
            <a:off x="115748" y="2291404"/>
            <a:ext cx="4913454" cy="4340889"/>
          </a:xfrm>
          <a:prstGeom prst="rect">
            <a:avLst/>
          </a:prstGeom>
        </p:spPr>
        <p:txBody>
          <a:bodyPr vert="horz" lIns="91440" tIns="45720" rIns="91440" bIns="45720" rtlCol="0">
            <a:normAutofit/>
          </a:bodyPr>
          <a:lstStyle/>
          <a:p>
            <a:pPr indent="-228600" defTabSz="914400">
              <a:lnSpc>
                <a:spcPct val="90000"/>
              </a:lnSpc>
              <a:spcAft>
                <a:spcPts val="600"/>
              </a:spcAft>
              <a:buFont typeface="Arial" panose="020B0604020202020204" pitchFamily="34" charset="0"/>
              <a:buChar char="•"/>
            </a:pPr>
            <a:endParaRPr lang="en-GB" sz="2000" dirty="0"/>
          </a:p>
        </p:txBody>
      </p:sp>
      <p:pic>
        <p:nvPicPr>
          <p:cNvPr id="7" name="Picture 6" descr="A logo with a person in the middle&#10;&#10;Description automatically generated">
            <a:extLst>
              <a:ext uri="{FF2B5EF4-FFF2-40B4-BE49-F238E27FC236}">
                <a16:creationId xmlns:a16="http://schemas.microsoft.com/office/drawing/2014/main" id="{00150255-AA6D-7963-5B14-14C958F2429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Content Placeholder 4">
            <a:extLst>
              <a:ext uri="{FF2B5EF4-FFF2-40B4-BE49-F238E27FC236}">
                <a16:creationId xmlns:a16="http://schemas.microsoft.com/office/drawing/2014/main" id="{65780257-CC97-9E87-762B-6E9AA8899F28}"/>
              </a:ext>
            </a:extLst>
          </p:cNvPr>
          <p:cNvGraphicFramePr>
            <a:graphicFrameLocks noGrp="1"/>
          </p:cNvGraphicFramePr>
          <p:nvPr>
            <p:ph idx="1"/>
            <p:extLst>
              <p:ext uri="{D42A27DB-BD31-4B8C-83A1-F6EECF244321}">
                <p14:modId xmlns:p14="http://schemas.microsoft.com/office/powerpoint/2010/main" val="3961863957"/>
              </p:ext>
            </p:extLst>
          </p:nvPr>
        </p:nvGraphicFramePr>
        <p:xfrm>
          <a:off x="5284788" y="639763"/>
          <a:ext cx="6261100" cy="557847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69328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B2A773CA-28F4-49C2-BFA3-49A5867C7A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a:extLst>
              <a:ext uri="{FF2B5EF4-FFF2-40B4-BE49-F238E27FC236}">
                <a16:creationId xmlns:a16="http://schemas.microsoft.com/office/drawing/2014/main" id="{5D7C72BA-4476-4E4B-BC37-9A75FD0C595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7" name="Rectangle 26">
            <a:extLst>
              <a:ext uri="{FF2B5EF4-FFF2-40B4-BE49-F238E27FC236}">
                <a16:creationId xmlns:a16="http://schemas.microsoft.com/office/drawing/2014/main" id="{3009A16D-868B-4145-BBC6-555098537E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8">
            <a:extLst>
              <a:ext uri="{FF2B5EF4-FFF2-40B4-BE49-F238E27FC236}">
                <a16:creationId xmlns:a16="http://schemas.microsoft.com/office/drawing/2014/main" id="{3992EB33-38E1-4175-8EE2-9BB8CC159C7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31" name="Rectangle 30">
            <a:extLst>
              <a:ext uri="{FF2B5EF4-FFF2-40B4-BE49-F238E27FC236}">
                <a16:creationId xmlns:a16="http://schemas.microsoft.com/office/drawing/2014/main" id="{2DCAE5CF-5D29-4779-83E1-BDB64E4F30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af-ZA"/>
          </a:p>
        </p:txBody>
      </p:sp>
      <p:sp>
        <p:nvSpPr>
          <p:cNvPr id="2" name="Title 1"/>
          <p:cNvSpPr>
            <a:spLocks noGrp="1"/>
          </p:cNvSpPr>
          <p:nvPr>
            <p:ph type="title"/>
          </p:nvPr>
        </p:nvSpPr>
        <p:spPr>
          <a:xfrm>
            <a:off x="680321" y="2063262"/>
            <a:ext cx="3739279" cy="2661052"/>
          </a:xfrm>
        </p:spPr>
        <p:txBody>
          <a:bodyPr>
            <a:normAutofit/>
          </a:bodyPr>
          <a:lstStyle/>
          <a:p>
            <a:pPr algn="r"/>
            <a:r>
              <a:rPr lang="nl-NL" sz="4400" dirty="0"/>
              <a:t>Die reg op onderwys in Suid-Afrika</a:t>
            </a:r>
            <a:endParaRPr lang="en-ZA" sz="4400" dirty="0"/>
          </a:p>
        </p:txBody>
      </p:sp>
      <p:pic>
        <p:nvPicPr>
          <p:cNvPr id="4" name="Picture 3" descr="A logo with a person in the middle&#10;&#10;Description automatically generated">
            <a:extLst>
              <a:ext uri="{FF2B5EF4-FFF2-40B4-BE49-F238E27FC236}">
                <a16:creationId xmlns:a16="http://schemas.microsoft.com/office/drawing/2014/main" id="{45957FA4-D896-2FBF-F880-25D7A42D234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Content Placeholder 2">
            <a:extLst>
              <a:ext uri="{FF2B5EF4-FFF2-40B4-BE49-F238E27FC236}">
                <a16:creationId xmlns:a16="http://schemas.microsoft.com/office/drawing/2014/main" id="{AA2079BE-1637-6D55-D7E1-29DC2AA1DF15}"/>
              </a:ext>
            </a:extLst>
          </p:cNvPr>
          <p:cNvGraphicFramePr>
            <a:graphicFrameLocks noGrp="1"/>
          </p:cNvGraphicFramePr>
          <p:nvPr>
            <p:ph idx="1"/>
            <p:extLst>
              <p:ext uri="{D42A27DB-BD31-4B8C-83A1-F6EECF244321}">
                <p14:modId xmlns:p14="http://schemas.microsoft.com/office/powerpoint/2010/main" val="1309069010"/>
              </p:ext>
            </p:extLst>
          </p:nvPr>
        </p:nvGraphicFramePr>
        <p:xfrm>
          <a:off x="5353398" y="639763"/>
          <a:ext cx="6445967" cy="585900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905A9BAA-B344-45D2-838C-73856C4B15D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76" y="0"/>
            <a:ext cx="12192000" cy="6858001"/>
            <a:chOff x="-3176" y="0"/>
            <a:chExt cx="12192000" cy="6858001"/>
          </a:xfrm>
        </p:grpSpPr>
        <p:sp useBgFill="1">
          <p:nvSpPr>
            <p:cNvPr id="15" name="Rectangle 14">
              <a:extLst>
                <a:ext uri="{FF2B5EF4-FFF2-40B4-BE49-F238E27FC236}">
                  <a16:creationId xmlns:a16="http://schemas.microsoft.com/office/drawing/2014/main" id="{390434AA-4632-440E-9AE7-411396A779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D462FD1E-E713-4FD4-8746-671C946723BD}"/>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pic>
        <p:nvPicPr>
          <p:cNvPr id="9" name="Picture 8">
            <a:extLst>
              <a:ext uri="{FF2B5EF4-FFF2-40B4-BE49-F238E27FC236}">
                <a16:creationId xmlns:a16="http://schemas.microsoft.com/office/drawing/2014/main" id="{8EE06F13-C7F9-9241-38C5-2A23C0A21623}"/>
              </a:ext>
            </a:extLst>
          </p:cNvPr>
          <p:cNvPicPr>
            <a:picLocks noChangeAspect="1"/>
          </p:cNvPicPr>
          <p:nvPr/>
        </p:nvPicPr>
        <p:blipFill>
          <a:blip r:embed="rId4"/>
          <a:srcRect l="27118" r="10367"/>
          <a:stretch>
            <a:fillRect/>
          </a:stretch>
        </p:blipFill>
        <p:spPr>
          <a:xfrm>
            <a:off x="4636008" y="10"/>
            <a:ext cx="7552815" cy="6856310"/>
          </a:xfrm>
          <a:prstGeom prst="rect">
            <a:avLst/>
          </a:prstGeom>
          <a:ln>
            <a:noFill/>
          </a:ln>
          <a:effectLst/>
        </p:spPr>
      </p:pic>
      <p:sp>
        <p:nvSpPr>
          <p:cNvPr id="18" name="Rectangle 17">
            <a:extLst>
              <a:ext uri="{FF2B5EF4-FFF2-40B4-BE49-F238E27FC236}">
                <a16:creationId xmlns:a16="http://schemas.microsoft.com/office/drawing/2014/main" id="{78A4CDE5-C7BC-41E1-8A4A-79E024CC09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5018565"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af-ZA"/>
          </a:p>
        </p:txBody>
      </p:sp>
      <p:sp>
        <p:nvSpPr>
          <p:cNvPr id="2" name="Title 1">
            <a:extLst>
              <a:ext uri="{FF2B5EF4-FFF2-40B4-BE49-F238E27FC236}">
                <a16:creationId xmlns:a16="http://schemas.microsoft.com/office/drawing/2014/main" id="{F995B60B-1750-FE6C-273E-0D51103B5587}"/>
              </a:ext>
            </a:extLst>
          </p:cNvPr>
          <p:cNvSpPr>
            <a:spLocks noGrp="1"/>
          </p:cNvSpPr>
          <p:nvPr>
            <p:ph type="title"/>
          </p:nvPr>
        </p:nvSpPr>
        <p:spPr>
          <a:xfrm>
            <a:off x="680322" y="753228"/>
            <a:ext cx="4120278" cy="1080938"/>
          </a:xfrm>
        </p:spPr>
        <p:txBody>
          <a:bodyPr>
            <a:normAutofit/>
          </a:bodyPr>
          <a:lstStyle/>
          <a:p>
            <a:r>
              <a:rPr lang="af-ZA" sz="2400" dirty="0"/>
              <a:t>Die Nasionale Kwalifikasieraamwerk (NKR)</a:t>
            </a:r>
          </a:p>
        </p:txBody>
      </p:sp>
      <p:pic>
        <p:nvPicPr>
          <p:cNvPr id="20" name="Picture 19">
            <a:extLst>
              <a:ext uri="{FF2B5EF4-FFF2-40B4-BE49-F238E27FC236}">
                <a16:creationId xmlns:a16="http://schemas.microsoft.com/office/drawing/2014/main" id="{025C7952-5703-489E-8DBD-F2EFAC8EEB0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2" y="1970240"/>
            <a:ext cx="5029200" cy="202738"/>
          </a:xfrm>
          <a:prstGeom prst="rect">
            <a:avLst/>
          </a:prstGeom>
        </p:spPr>
      </p:pic>
      <p:graphicFrame>
        <p:nvGraphicFramePr>
          <p:cNvPr id="6" name="Rectangle 1">
            <a:extLst>
              <a:ext uri="{FF2B5EF4-FFF2-40B4-BE49-F238E27FC236}">
                <a16:creationId xmlns:a16="http://schemas.microsoft.com/office/drawing/2014/main" id="{04963676-5CC2-A8C4-8258-252EB5C94E7A}"/>
              </a:ext>
            </a:extLst>
          </p:cNvPr>
          <p:cNvGraphicFramePr>
            <a:graphicFrameLocks noGrp="1"/>
          </p:cNvGraphicFramePr>
          <p:nvPr>
            <p:ph idx="1"/>
            <p:extLst>
              <p:ext uri="{D42A27DB-BD31-4B8C-83A1-F6EECF244321}">
                <p14:modId xmlns:p14="http://schemas.microsoft.com/office/powerpoint/2010/main" val="2770074707"/>
              </p:ext>
            </p:extLst>
          </p:nvPr>
        </p:nvGraphicFramePr>
        <p:xfrm>
          <a:off x="680322" y="2865119"/>
          <a:ext cx="7552814" cy="307106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0" name="TextBox 9">
            <a:extLst>
              <a:ext uri="{FF2B5EF4-FFF2-40B4-BE49-F238E27FC236}">
                <a16:creationId xmlns:a16="http://schemas.microsoft.com/office/drawing/2014/main" id="{3791FEE1-61B0-5673-932D-8D3FEFCE2B40}"/>
              </a:ext>
            </a:extLst>
          </p:cNvPr>
          <p:cNvSpPr txBox="1"/>
          <p:nvPr/>
        </p:nvSpPr>
        <p:spPr>
          <a:xfrm>
            <a:off x="681752" y="2124670"/>
            <a:ext cx="7060168" cy="923330"/>
          </a:xfrm>
          <a:prstGeom prst="rect">
            <a:avLst/>
          </a:prstGeom>
          <a:solidFill>
            <a:schemeClr val="accent1">
              <a:lumMod val="60000"/>
              <a:lumOff val="40000"/>
            </a:schemeClr>
          </a:solidFill>
        </p:spPr>
        <p:txBody>
          <a:bodyPr wrap="square">
            <a:spAutoFit/>
          </a:bodyPr>
          <a:lstStyle/>
          <a:p>
            <a:pPr lvl="0"/>
            <a:r>
              <a:rPr lang="nl-NL" dirty="0">
                <a:solidFill>
                  <a:schemeClr val="bg1"/>
                </a:solidFill>
              </a:rPr>
              <a:t>Die </a:t>
            </a:r>
            <a:r>
              <a:rPr lang="nl-NL" b="1" dirty="0">
                <a:solidFill>
                  <a:schemeClr val="bg1"/>
                </a:solidFill>
              </a:rPr>
              <a:t>NKR</a:t>
            </a:r>
            <a:r>
              <a:rPr lang="nl-NL" dirty="0">
                <a:solidFill>
                  <a:schemeClr val="bg1"/>
                </a:solidFill>
              </a:rPr>
              <a:t> is ’n stelsel wat alle nasionaal erkende kwalifikasies in tien vlakke orden, en verseker dat onderwys- en opleidings-uitkomste duidelik omskryf en die gehalte daarvan verseker word.</a:t>
            </a:r>
          </a:p>
        </p:txBody>
      </p:sp>
      <p:sp>
        <p:nvSpPr>
          <p:cNvPr id="11" name="TextBox 10">
            <a:extLst>
              <a:ext uri="{FF2B5EF4-FFF2-40B4-BE49-F238E27FC236}">
                <a16:creationId xmlns:a16="http://schemas.microsoft.com/office/drawing/2014/main" id="{9929EEB5-00D6-8833-D611-193E92AC20AF}"/>
              </a:ext>
            </a:extLst>
          </p:cNvPr>
          <p:cNvSpPr txBox="1"/>
          <p:nvPr/>
        </p:nvSpPr>
        <p:spPr>
          <a:xfrm>
            <a:off x="681752" y="5753307"/>
            <a:ext cx="7060168" cy="646331"/>
          </a:xfrm>
          <a:prstGeom prst="rect">
            <a:avLst/>
          </a:prstGeom>
          <a:solidFill>
            <a:schemeClr val="accent1">
              <a:lumMod val="60000"/>
              <a:lumOff val="40000"/>
            </a:schemeClr>
          </a:solidFill>
        </p:spPr>
        <p:txBody>
          <a:bodyPr wrap="square">
            <a:spAutoFit/>
          </a:bodyPr>
          <a:lstStyle/>
          <a:p>
            <a:pPr algn="ctr"/>
            <a:r>
              <a:rPr lang="en-ZA" dirty="0">
                <a:solidFill>
                  <a:schemeClr val="bg1"/>
                </a:solidFill>
              </a:rPr>
              <a:t>Kyk:</a:t>
            </a:r>
            <a:r>
              <a:rPr lang="af-ZA" dirty="0">
                <a:solidFill>
                  <a:schemeClr val="bg1"/>
                </a:solidFill>
              </a:rPr>
              <a:t> </a:t>
            </a:r>
            <a:r>
              <a:rPr lang="en-ZA" b="1" dirty="0">
                <a:solidFill>
                  <a:schemeClr val="bg1"/>
                </a:solidFill>
              </a:rPr>
              <a:t>Different </a:t>
            </a:r>
            <a:r>
              <a:rPr lang="en-ZA" b="1" dirty="0" err="1">
                <a:solidFill>
                  <a:schemeClr val="bg1"/>
                </a:solidFill>
              </a:rPr>
              <a:t>NQF</a:t>
            </a:r>
            <a:r>
              <a:rPr lang="en-ZA" b="1" dirty="0">
                <a:solidFill>
                  <a:schemeClr val="bg1"/>
                </a:solidFill>
              </a:rPr>
              <a:t> Levels Explained</a:t>
            </a:r>
            <a:endParaRPr lang="af-ZA" dirty="0">
              <a:solidFill>
                <a:schemeClr val="bg1"/>
              </a:solidFill>
            </a:endParaRPr>
          </a:p>
          <a:p>
            <a:pPr algn="ctr"/>
            <a:r>
              <a:rPr lang="en-ZA" u="sng" dirty="0">
                <a:solidFill>
                  <a:schemeClr val="accent5">
                    <a:lumMod val="50000"/>
                  </a:schemeClr>
                </a:solidFill>
                <a:hlinkClick r:id="rId11">
                  <a:extLst>
                    <a:ext uri="{A12FA001-AC4F-418D-AE19-62706E023703}">
                      <ahyp:hlinkClr xmlns:ahyp="http://schemas.microsoft.com/office/drawing/2018/hyperlinkcolor" val="tx"/>
                    </a:ext>
                  </a:extLst>
                </a:hlinkClick>
              </a:rPr>
              <a:t>bit.ly/</a:t>
            </a:r>
            <a:r>
              <a:rPr lang="en-ZA" u="sng" dirty="0" err="1">
                <a:solidFill>
                  <a:schemeClr val="accent5">
                    <a:lumMod val="50000"/>
                  </a:schemeClr>
                </a:solidFill>
                <a:hlinkClick r:id="rId11">
                  <a:extLst>
                    <a:ext uri="{A12FA001-AC4F-418D-AE19-62706E023703}">
                      <ahyp:hlinkClr xmlns:ahyp="http://schemas.microsoft.com/office/drawing/2018/hyperlinkcolor" val="tx"/>
                    </a:ext>
                  </a:extLst>
                </a:hlinkClick>
              </a:rPr>
              <a:t>45OjHm4</a:t>
            </a:r>
            <a:r>
              <a:rPr lang="en-ZA" dirty="0">
                <a:solidFill>
                  <a:schemeClr val="accent5">
                    <a:lumMod val="50000"/>
                  </a:schemeClr>
                </a:solidFill>
              </a:rPr>
              <a:t> </a:t>
            </a:r>
            <a:r>
              <a:rPr lang="en-ZA" dirty="0">
                <a:solidFill>
                  <a:schemeClr val="bg1"/>
                </a:solidFill>
              </a:rPr>
              <a:t>(2 min 22 </a:t>
            </a:r>
            <a:r>
              <a:rPr lang="en-ZA" dirty="0" err="1">
                <a:solidFill>
                  <a:schemeClr val="bg1"/>
                </a:solidFill>
              </a:rPr>
              <a:t>sek</a:t>
            </a:r>
            <a:r>
              <a:rPr lang="en-ZA" dirty="0">
                <a:solidFill>
                  <a:schemeClr val="bg1"/>
                </a:solidFill>
              </a:rPr>
              <a:t>)</a:t>
            </a:r>
            <a:endParaRPr lang="af-ZA" dirty="0">
              <a:solidFill>
                <a:schemeClr val="bg1"/>
              </a:solidFill>
            </a:endParaRPr>
          </a:p>
        </p:txBody>
      </p:sp>
      <p:pic>
        <p:nvPicPr>
          <p:cNvPr id="12" name="Picture 11" descr="A logo with a person in the middle&#10;&#10;Description automatically generated">
            <a:extLst>
              <a:ext uri="{FF2B5EF4-FFF2-40B4-BE49-F238E27FC236}">
                <a16:creationId xmlns:a16="http://schemas.microsoft.com/office/drawing/2014/main" id="{6DB6B7AE-5D52-7D4C-F83B-097C0DEB6E77}"/>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73924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10" grpId="0" animBg="1"/>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905A9BAA-B344-45D2-838C-73856C4B15D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76" y="0"/>
            <a:ext cx="12192000" cy="6858001"/>
            <a:chOff x="-3176" y="0"/>
            <a:chExt cx="12192000" cy="6858001"/>
          </a:xfrm>
        </p:grpSpPr>
        <p:sp useBgFill="1">
          <p:nvSpPr>
            <p:cNvPr id="23" name="Rectangle 22">
              <a:extLst>
                <a:ext uri="{FF2B5EF4-FFF2-40B4-BE49-F238E27FC236}">
                  <a16:creationId xmlns:a16="http://schemas.microsoft.com/office/drawing/2014/main" id="{390434AA-4632-440E-9AE7-411396A779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D462FD1E-E713-4FD4-8746-671C946723BD}"/>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pic>
        <p:nvPicPr>
          <p:cNvPr id="7" name="Picture 6">
            <a:extLst>
              <a:ext uri="{FF2B5EF4-FFF2-40B4-BE49-F238E27FC236}">
                <a16:creationId xmlns:a16="http://schemas.microsoft.com/office/drawing/2014/main" id="{D7DA933B-C2E6-CA18-0C1F-7F7E52248FE6}"/>
              </a:ext>
            </a:extLst>
          </p:cNvPr>
          <p:cNvPicPr>
            <a:picLocks noChangeAspect="1"/>
          </p:cNvPicPr>
          <p:nvPr/>
        </p:nvPicPr>
        <p:blipFill>
          <a:blip r:embed="rId4"/>
          <a:srcRect l="22235" r="4234"/>
          <a:stretch>
            <a:fillRect/>
          </a:stretch>
        </p:blipFill>
        <p:spPr>
          <a:xfrm>
            <a:off x="4636008" y="10"/>
            <a:ext cx="7552815" cy="6856310"/>
          </a:xfrm>
          <a:prstGeom prst="rect">
            <a:avLst/>
          </a:prstGeom>
          <a:ln>
            <a:noFill/>
          </a:ln>
          <a:effectLst/>
        </p:spPr>
      </p:pic>
      <p:sp>
        <p:nvSpPr>
          <p:cNvPr id="26" name="Rectangle 25">
            <a:extLst>
              <a:ext uri="{FF2B5EF4-FFF2-40B4-BE49-F238E27FC236}">
                <a16:creationId xmlns:a16="http://schemas.microsoft.com/office/drawing/2014/main" id="{78A4CDE5-C7BC-41E1-8A4A-79E024CC09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5018565"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af-ZA"/>
          </a:p>
        </p:txBody>
      </p:sp>
      <p:sp>
        <p:nvSpPr>
          <p:cNvPr id="2" name="Title 1"/>
          <p:cNvSpPr>
            <a:spLocks noGrp="1"/>
          </p:cNvSpPr>
          <p:nvPr>
            <p:ph type="title"/>
          </p:nvPr>
        </p:nvSpPr>
        <p:spPr>
          <a:xfrm>
            <a:off x="680322" y="753228"/>
            <a:ext cx="3679028" cy="1080938"/>
          </a:xfrm>
        </p:spPr>
        <p:txBody>
          <a:bodyPr>
            <a:normAutofit fontScale="90000"/>
          </a:bodyPr>
          <a:lstStyle/>
          <a:p>
            <a:r>
              <a:rPr lang="nl-NL" sz="3200" dirty="0"/>
              <a:t>Algemene Onderwys en Opleiding (AOO)</a:t>
            </a:r>
            <a:endParaRPr lang="en-US" sz="3200" dirty="0"/>
          </a:p>
        </p:txBody>
      </p:sp>
      <p:pic>
        <p:nvPicPr>
          <p:cNvPr id="28" name="Picture 27">
            <a:extLst>
              <a:ext uri="{FF2B5EF4-FFF2-40B4-BE49-F238E27FC236}">
                <a16:creationId xmlns:a16="http://schemas.microsoft.com/office/drawing/2014/main" id="{025C7952-5703-489E-8DBD-F2EFAC8EEB0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2" y="1970240"/>
            <a:ext cx="5029200" cy="202738"/>
          </a:xfrm>
          <a:prstGeom prst="rect">
            <a:avLst/>
          </a:prstGeom>
        </p:spPr>
      </p:pic>
      <p:pic>
        <p:nvPicPr>
          <p:cNvPr id="4" name="Picture 3" descr="A logo with a person in the middle&#10;&#10;Description automatically generated">
            <a:extLst>
              <a:ext uri="{FF2B5EF4-FFF2-40B4-BE49-F238E27FC236}">
                <a16:creationId xmlns:a16="http://schemas.microsoft.com/office/drawing/2014/main" id="{9052EFF1-C81D-A642-BE01-5DABC361674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Content Placeholder 2">
            <a:extLst>
              <a:ext uri="{FF2B5EF4-FFF2-40B4-BE49-F238E27FC236}">
                <a16:creationId xmlns:a16="http://schemas.microsoft.com/office/drawing/2014/main" id="{690AC67B-3625-834C-F24E-928701B22C23}"/>
              </a:ext>
            </a:extLst>
          </p:cNvPr>
          <p:cNvGraphicFramePr>
            <a:graphicFrameLocks noGrp="1"/>
          </p:cNvGraphicFramePr>
          <p:nvPr>
            <p:ph idx="1"/>
            <p:extLst>
              <p:ext uri="{D42A27DB-BD31-4B8C-83A1-F6EECF244321}">
                <p14:modId xmlns:p14="http://schemas.microsoft.com/office/powerpoint/2010/main" val="1380760808"/>
              </p:ext>
            </p:extLst>
          </p:nvPr>
        </p:nvGraphicFramePr>
        <p:xfrm>
          <a:off x="680321" y="2172978"/>
          <a:ext cx="7552815" cy="393179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0321" y="753228"/>
            <a:ext cx="9613861" cy="1080938"/>
          </a:xfrm>
        </p:spPr>
        <p:txBody>
          <a:bodyPr>
            <a:normAutofit/>
          </a:bodyPr>
          <a:lstStyle/>
          <a:p>
            <a:r>
              <a:rPr lang="nl-NL" dirty="0"/>
              <a:t>Verdere Onderwys en Opleiding (VOO)</a:t>
            </a:r>
            <a:endParaRPr lang="en-US" dirty="0"/>
          </a:p>
        </p:txBody>
      </p:sp>
      <p:pic>
        <p:nvPicPr>
          <p:cNvPr id="7" name="Picture 6">
            <a:extLst>
              <a:ext uri="{FF2B5EF4-FFF2-40B4-BE49-F238E27FC236}">
                <a16:creationId xmlns:a16="http://schemas.microsoft.com/office/drawing/2014/main" id="{D489725F-C65B-F349-6111-6F92D60CA26A}"/>
              </a:ext>
            </a:extLst>
          </p:cNvPr>
          <p:cNvPicPr>
            <a:picLocks noChangeAspect="1"/>
          </p:cNvPicPr>
          <p:nvPr/>
        </p:nvPicPr>
        <p:blipFill>
          <a:blip r:embed="rId3"/>
          <a:srcRect t="5409" r="1" b="7412"/>
          <a:stretch>
            <a:fillRect/>
          </a:stretch>
        </p:blipFill>
        <p:spPr>
          <a:xfrm>
            <a:off x="3779520" y="1986181"/>
            <a:ext cx="8412479" cy="4895436"/>
          </a:xfrm>
          <a:prstGeom prst="rect">
            <a:avLst/>
          </a:prstGeom>
          <a:ln>
            <a:noFill/>
          </a:ln>
          <a:effectLst>
            <a:outerShdw blurRad="76200" dist="63500" dir="5040000" algn="tl" rotWithShape="0">
              <a:srgbClr val="000000">
                <a:alpha val="41000"/>
              </a:srgbClr>
            </a:outerShdw>
          </a:effectLst>
        </p:spPr>
      </p:pic>
      <p:pic>
        <p:nvPicPr>
          <p:cNvPr id="4" name="Picture 3" descr="A logo with a person in the middle&#10;&#10;Description automatically generated">
            <a:extLst>
              <a:ext uri="{FF2B5EF4-FFF2-40B4-BE49-F238E27FC236}">
                <a16:creationId xmlns:a16="http://schemas.microsoft.com/office/drawing/2014/main" id="{60A602F1-D24D-CD67-CA9A-9C22816D329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Content Placeholder 2">
            <a:extLst>
              <a:ext uri="{FF2B5EF4-FFF2-40B4-BE49-F238E27FC236}">
                <a16:creationId xmlns:a16="http://schemas.microsoft.com/office/drawing/2014/main" id="{EAECF569-FD3D-B12C-FEBE-BA0432E5F2B2}"/>
              </a:ext>
            </a:extLst>
          </p:cNvPr>
          <p:cNvGraphicFramePr>
            <a:graphicFrameLocks noGrp="1"/>
          </p:cNvGraphicFramePr>
          <p:nvPr>
            <p:ph idx="1"/>
            <p:extLst>
              <p:ext uri="{D42A27DB-BD31-4B8C-83A1-F6EECF244321}">
                <p14:modId xmlns:p14="http://schemas.microsoft.com/office/powerpoint/2010/main" val="1513748564"/>
              </p:ext>
            </p:extLst>
          </p:nvPr>
        </p:nvGraphicFramePr>
        <p:xfrm>
          <a:off x="680322" y="2336873"/>
          <a:ext cx="6589158" cy="359931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23818-667B-EF25-A0D3-4E0C9D8D1223}"/>
              </a:ext>
            </a:extLst>
          </p:cNvPr>
          <p:cNvSpPr>
            <a:spLocks noGrp="1"/>
          </p:cNvSpPr>
          <p:nvPr>
            <p:ph type="title"/>
          </p:nvPr>
        </p:nvSpPr>
        <p:spPr>
          <a:xfrm>
            <a:off x="680321" y="753228"/>
            <a:ext cx="9613861" cy="1080938"/>
          </a:xfrm>
        </p:spPr>
        <p:txBody>
          <a:bodyPr>
            <a:normAutofit/>
          </a:bodyPr>
          <a:lstStyle/>
          <a:p>
            <a:r>
              <a:rPr lang="af-ZA"/>
              <a:t>Hoër Onderwys en Opleiding</a:t>
            </a:r>
          </a:p>
        </p:txBody>
      </p:sp>
      <p:graphicFrame>
        <p:nvGraphicFramePr>
          <p:cNvPr id="6" name="Rectangle 1">
            <a:extLst>
              <a:ext uri="{FF2B5EF4-FFF2-40B4-BE49-F238E27FC236}">
                <a16:creationId xmlns:a16="http://schemas.microsoft.com/office/drawing/2014/main" id="{3904E1AA-FB23-60DB-7D61-5A14BC4B6438}"/>
              </a:ext>
            </a:extLst>
          </p:cNvPr>
          <p:cNvGraphicFramePr>
            <a:graphicFrameLocks noGrp="1"/>
          </p:cNvGraphicFramePr>
          <p:nvPr>
            <p:ph idx="1"/>
            <p:extLst>
              <p:ext uri="{D42A27DB-BD31-4B8C-83A1-F6EECF244321}">
                <p14:modId xmlns:p14="http://schemas.microsoft.com/office/powerpoint/2010/main" val="3383603313"/>
              </p:ext>
            </p:extLst>
          </p:nvPr>
        </p:nvGraphicFramePr>
        <p:xfrm>
          <a:off x="350520" y="2133600"/>
          <a:ext cx="11521439" cy="43891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A logo with a person in the middle&#10;&#10;Description automatically generated">
            <a:extLst>
              <a:ext uri="{FF2B5EF4-FFF2-40B4-BE49-F238E27FC236}">
                <a16:creationId xmlns:a16="http://schemas.microsoft.com/office/drawing/2014/main" id="{D870DCD7-EE79-7127-3225-3B69B4AF578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903664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2A773CA-28F4-49C2-BFA3-49A5867C7A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5D7C72BA-4476-4E4B-BC37-9A75FD0C595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Rectangle 13">
            <a:extLst>
              <a:ext uri="{FF2B5EF4-FFF2-40B4-BE49-F238E27FC236}">
                <a16:creationId xmlns:a16="http://schemas.microsoft.com/office/drawing/2014/main" id="{3009A16D-868B-4145-BBC6-555098537E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3992EB33-38E1-4175-8EE2-9BB8CC159C7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18" name="Rectangle 17">
            <a:extLst>
              <a:ext uri="{FF2B5EF4-FFF2-40B4-BE49-F238E27FC236}">
                <a16:creationId xmlns:a16="http://schemas.microsoft.com/office/drawing/2014/main" id="{2DCAE5CF-5D29-4779-83E1-BDB64E4F30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ZA"/>
          </a:p>
        </p:txBody>
      </p:sp>
      <p:sp>
        <p:nvSpPr>
          <p:cNvPr id="2" name="Title 1"/>
          <p:cNvSpPr>
            <a:spLocks noGrp="1"/>
          </p:cNvSpPr>
          <p:nvPr>
            <p:ph type="title"/>
          </p:nvPr>
        </p:nvSpPr>
        <p:spPr>
          <a:xfrm>
            <a:off x="680321" y="2063262"/>
            <a:ext cx="3739279" cy="2661052"/>
          </a:xfrm>
        </p:spPr>
        <p:txBody>
          <a:bodyPr>
            <a:normAutofit/>
          </a:bodyPr>
          <a:lstStyle/>
          <a:p>
            <a:pPr algn="r"/>
            <a:r>
              <a:rPr lang="af-ZA" sz="4400" dirty="0">
                <a:latin typeface="Calibri" panose="020F0502020204030204" pitchFamily="34" charset="0"/>
                <a:ea typeface="Aptos" panose="020B0004020202020204" pitchFamily="34" charset="0"/>
                <a:cs typeface="Calibri" panose="020F0502020204030204" pitchFamily="34" charset="0"/>
              </a:rPr>
              <a:t>Baccalaureus-graad-slaag</a:t>
            </a:r>
            <a:endParaRPr lang="en-ZA" sz="4400" dirty="0"/>
          </a:p>
        </p:txBody>
      </p:sp>
      <p:pic>
        <p:nvPicPr>
          <p:cNvPr id="4" name="Picture 3" descr="A logo with a person in the middle&#10;&#10;Description automatically generated">
            <a:extLst>
              <a:ext uri="{FF2B5EF4-FFF2-40B4-BE49-F238E27FC236}">
                <a16:creationId xmlns:a16="http://schemas.microsoft.com/office/drawing/2014/main" id="{6312F346-450C-C6DB-11D4-25618886C97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Content Placeholder 2">
            <a:extLst>
              <a:ext uri="{FF2B5EF4-FFF2-40B4-BE49-F238E27FC236}">
                <a16:creationId xmlns:a16="http://schemas.microsoft.com/office/drawing/2014/main" id="{B86853B6-0946-6BD3-998F-6A5F1639034F}"/>
              </a:ext>
            </a:extLst>
          </p:cNvPr>
          <p:cNvGraphicFramePr>
            <a:graphicFrameLocks noGrp="1"/>
          </p:cNvGraphicFramePr>
          <p:nvPr>
            <p:ph idx="1"/>
            <p:extLst>
              <p:ext uri="{D42A27DB-BD31-4B8C-83A1-F6EECF244321}">
                <p14:modId xmlns:p14="http://schemas.microsoft.com/office/powerpoint/2010/main" val="705474684"/>
              </p:ext>
            </p:extLst>
          </p:nvPr>
        </p:nvGraphicFramePr>
        <p:xfrm>
          <a:off x="5284788" y="639763"/>
          <a:ext cx="6261100" cy="557847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19" name="Picture 18">
            <a:extLst>
              <a:ext uri="{FF2B5EF4-FFF2-40B4-BE49-F238E27FC236}">
                <a16:creationId xmlns:a16="http://schemas.microsoft.com/office/drawing/2014/main" id="{F45E27C7-7C7C-EB84-D01D-0D059AB63923}"/>
              </a:ext>
            </a:extLst>
          </p:cNvPr>
          <p:cNvPicPr>
            <a:picLocks noChangeAspect="1"/>
          </p:cNvPicPr>
          <p:nvPr/>
        </p:nvPicPr>
        <p:blipFill>
          <a:blip r:embed="rId11"/>
          <a:stretch>
            <a:fillRect/>
          </a:stretch>
        </p:blipFill>
        <p:spPr>
          <a:xfrm>
            <a:off x="455394" y="4152309"/>
            <a:ext cx="3814297" cy="241671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2A773CA-28F4-49C2-BFA3-49A5867C7A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5D7C72BA-4476-4E4B-BC37-9A75FD0C595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Rectangle 13">
            <a:extLst>
              <a:ext uri="{FF2B5EF4-FFF2-40B4-BE49-F238E27FC236}">
                <a16:creationId xmlns:a16="http://schemas.microsoft.com/office/drawing/2014/main" id="{3009A16D-868B-4145-BBC6-555098537E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3992EB33-38E1-4175-8EE2-9BB8CC159C7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18" name="Rectangle 17">
            <a:extLst>
              <a:ext uri="{FF2B5EF4-FFF2-40B4-BE49-F238E27FC236}">
                <a16:creationId xmlns:a16="http://schemas.microsoft.com/office/drawing/2014/main" id="{2DCAE5CF-5D29-4779-83E1-BDB64E4F30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ZA"/>
          </a:p>
        </p:txBody>
      </p:sp>
      <p:sp>
        <p:nvSpPr>
          <p:cNvPr id="2" name="Title 1"/>
          <p:cNvSpPr>
            <a:spLocks noGrp="1"/>
          </p:cNvSpPr>
          <p:nvPr>
            <p:ph type="title"/>
          </p:nvPr>
        </p:nvSpPr>
        <p:spPr>
          <a:xfrm>
            <a:off x="680321" y="2063262"/>
            <a:ext cx="3739279" cy="2661052"/>
          </a:xfrm>
        </p:spPr>
        <p:txBody>
          <a:bodyPr>
            <a:normAutofit/>
          </a:bodyPr>
          <a:lstStyle/>
          <a:p>
            <a:pPr algn="r"/>
            <a:r>
              <a:rPr lang="en-ZA" sz="4400" dirty="0"/>
              <a:t>Diploma-</a:t>
            </a:r>
            <a:r>
              <a:rPr lang="en-ZA" sz="4400" dirty="0" err="1"/>
              <a:t>slaag</a:t>
            </a:r>
            <a:endParaRPr lang="en-ZA" sz="4400" dirty="0"/>
          </a:p>
        </p:txBody>
      </p:sp>
      <p:pic>
        <p:nvPicPr>
          <p:cNvPr id="4" name="Picture 3" descr="A logo with a person in the middle&#10;&#10;Description automatically generated">
            <a:extLst>
              <a:ext uri="{FF2B5EF4-FFF2-40B4-BE49-F238E27FC236}">
                <a16:creationId xmlns:a16="http://schemas.microsoft.com/office/drawing/2014/main" id="{09FFE094-C722-1C43-B561-F9162870F12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Content Placeholder 2">
            <a:extLst>
              <a:ext uri="{FF2B5EF4-FFF2-40B4-BE49-F238E27FC236}">
                <a16:creationId xmlns:a16="http://schemas.microsoft.com/office/drawing/2014/main" id="{CEC37AD1-25CB-E78E-D81E-8CE5321A55DA}"/>
              </a:ext>
            </a:extLst>
          </p:cNvPr>
          <p:cNvGraphicFramePr>
            <a:graphicFrameLocks noGrp="1"/>
          </p:cNvGraphicFramePr>
          <p:nvPr>
            <p:ph idx="1"/>
            <p:extLst>
              <p:ext uri="{D42A27DB-BD31-4B8C-83A1-F6EECF244321}">
                <p14:modId xmlns:p14="http://schemas.microsoft.com/office/powerpoint/2010/main" val="3289336207"/>
              </p:ext>
            </p:extLst>
          </p:nvPr>
        </p:nvGraphicFramePr>
        <p:xfrm>
          <a:off x="5284788" y="639763"/>
          <a:ext cx="6261100" cy="557847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7" name="Picture 6">
            <a:extLst>
              <a:ext uri="{FF2B5EF4-FFF2-40B4-BE49-F238E27FC236}">
                <a16:creationId xmlns:a16="http://schemas.microsoft.com/office/drawing/2014/main" id="{3650079D-17A9-5500-C548-D3B12BE5594A}"/>
              </a:ext>
            </a:extLst>
          </p:cNvPr>
          <p:cNvPicPr>
            <a:picLocks noChangeAspect="1"/>
          </p:cNvPicPr>
          <p:nvPr/>
        </p:nvPicPr>
        <p:blipFill>
          <a:blip r:embed="rId11"/>
          <a:stretch>
            <a:fillRect/>
          </a:stretch>
        </p:blipFill>
        <p:spPr>
          <a:xfrm>
            <a:off x="455394" y="3913209"/>
            <a:ext cx="3336089" cy="2661052"/>
          </a:xfrm>
          <a:prstGeom prst="rect">
            <a:avLst/>
          </a:prstGeom>
        </p:spPr>
      </p:pic>
    </p:spTree>
  </p:cSld>
  <p:clrMapOvr>
    <a:masterClrMapping/>
  </p:clrMapOvr>
</p:sld>
</file>

<file path=ppt/theme/theme1.xml><?xml version="1.0" encoding="utf-8"?>
<a:theme xmlns:a="http://schemas.openxmlformats.org/drawingml/2006/main" name="Berlin">
  <a:themeElements>
    <a:clrScheme name="Custom 1">
      <a:dk1>
        <a:sysClr val="windowText" lastClr="000000"/>
      </a:dk1>
      <a:lt1>
        <a:sysClr val="window" lastClr="FFFFFF"/>
      </a:lt1>
      <a:dk2>
        <a:srgbClr val="0E2841"/>
      </a:dk2>
      <a:lt2>
        <a:srgbClr val="E8E8E8"/>
      </a:lt2>
      <a:accent1>
        <a:srgbClr val="BEC9DF"/>
      </a:accent1>
      <a:accent2>
        <a:srgbClr val="455881"/>
      </a:accent2>
      <a:accent3>
        <a:srgbClr val="7F99B7"/>
      </a:accent3>
      <a:accent4>
        <a:srgbClr val="BCBFB5"/>
      </a:accent4>
      <a:accent5>
        <a:srgbClr val="8A6D81"/>
      </a:accent5>
      <a:accent6>
        <a:srgbClr val="E6B774"/>
      </a:accent6>
      <a:hlink>
        <a:srgbClr val="467886"/>
      </a:hlink>
      <a:folHlink>
        <a:srgbClr val="96607D"/>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1b4a5c7ad01952bf554aac7d29462f2c">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96d95dd2b43fbe1d86e6d1c8b302f4fa"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7312BFC-1EC2-423B-B0DA-F8F7A040FC28}">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2.xml><?xml version="1.0" encoding="utf-8"?>
<ds:datastoreItem xmlns:ds="http://schemas.openxmlformats.org/officeDocument/2006/customXml" ds:itemID="{123CB54E-D6A4-4388-946A-4C34E1522549}">
  <ds:schemaRefs>
    <ds:schemaRef ds:uri="http://schemas.microsoft.com/sharepoint/v3/contenttype/forms"/>
  </ds:schemaRefs>
</ds:datastoreItem>
</file>

<file path=customXml/itemProps3.xml><?xml version="1.0" encoding="utf-8"?>
<ds:datastoreItem xmlns:ds="http://schemas.openxmlformats.org/officeDocument/2006/customXml" ds:itemID="{BC64B269-2401-4390-9921-A4DE9ADB89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888</TotalTime>
  <Words>2877</Words>
  <Application>Microsoft Office PowerPoint</Application>
  <PresentationFormat>Widescreen</PresentationFormat>
  <Paragraphs>229</Paragraphs>
  <Slides>18</Slides>
  <Notes>18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vt:i4>
      </vt:variant>
    </vt:vector>
  </HeadingPairs>
  <TitlesOfParts>
    <vt:vector size="27" baseType="lpstr">
      <vt:lpstr>Aptos</vt:lpstr>
      <vt:lpstr>Arial</vt:lpstr>
      <vt:lpstr>Calibri</vt:lpstr>
      <vt:lpstr>Courier New</vt:lpstr>
      <vt:lpstr>Symbol</vt:lpstr>
      <vt:lpstr>Times New Roman</vt:lpstr>
      <vt:lpstr>Trebuchet MS</vt:lpstr>
      <vt:lpstr>Wingdings</vt:lpstr>
      <vt:lpstr>Berlin</vt:lpstr>
      <vt:lpstr>Graad 11 Loopbane en Loopbaankeuses</vt:lpstr>
      <vt:lpstr>Teen die einde van hierdie les behoort jy die volgende te kan doen:  </vt:lpstr>
      <vt:lpstr>Die reg op onderwys in Suid-Afrika</vt:lpstr>
      <vt:lpstr>Die Nasionale Kwalifikasieraamwerk (NKR)</vt:lpstr>
      <vt:lpstr>Algemene Onderwys en Opleiding (AOO)</vt:lpstr>
      <vt:lpstr>Verdere Onderwys en Opleiding (VOO)</vt:lpstr>
      <vt:lpstr>Hoër Onderwys en Opleiding</vt:lpstr>
      <vt:lpstr>Baccalaureus-graad-slaag</vt:lpstr>
      <vt:lpstr>Diploma-slaag</vt:lpstr>
      <vt:lpstr>Hoërsertifikaat-slaag</vt:lpstr>
      <vt:lpstr>NSS-slaag</vt:lpstr>
      <vt:lpstr>Toelating is nie outomaties nie</vt:lpstr>
      <vt:lpstr>NSC-slaag-kategorieë en NKR-vlakke</vt:lpstr>
      <vt:lpstr>NKR-vlak 5 – Hoër Sertifikaat</vt:lpstr>
      <vt:lpstr>NKR-vlak 6 – Diploma / Gevorderde Sertifikaat</vt:lpstr>
      <vt:lpstr>NKR-vlak 7 – Baccalaureusgraad / Gevorderde Diploma</vt:lpstr>
      <vt:lpstr>NKR-vlakke 8–10</vt:lpstr>
      <vt:lpstr>Gevolgtrekking &amp; Refleksie</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Jamiel Landers</dc:creator>
  <cp:keywords/>
  <dc:description>generated using python-pptx</dc:description>
  <cp:lastModifiedBy>Megan Botes</cp:lastModifiedBy>
  <cp:revision>4</cp:revision>
  <dcterms:created xsi:type="dcterms:W3CDTF">2013-01-27T09:14:16Z</dcterms:created>
  <dcterms:modified xsi:type="dcterms:W3CDTF">2026-01-28T07:24:45Z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