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9"/>
  </p:notesMasterIdLst>
  <p:sldIdLst>
    <p:sldId id="256" r:id="rId5"/>
    <p:sldId id="276" r:id="rId6"/>
    <p:sldId id="257" r:id="rId7"/>
    <p:sldId id="277" r:id="rId8"/>
    <p:sldId id="278" r:id="rId9"/>
    <p:sldId id="279" r:id="rId10"/>
    <p:sldId id="280" r:id="rId11"/>
    <p:sldId id="281" r:id="rId12"/>
    <p:sldId id="282" r:id="rId13"/>
    <p:sldId id="264" r:id="rId14"/>
    <p:sldId id="265" r:id="rId15"/>
    <p:sldId id="283" r:id="rId16"/>
    <p:sldId id="284" r:id="rId17"/>
    <p:sldId id="28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C7A9"/>
    <a:srgbClr val="FFEDE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DA9D2C-060F-4266-8E2F-5C1ED65A6828}" v="611" dt="2026-01-28T08:24:53.8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889" autoAdjust="0"/>
  </p:normalViewPr>
  <p:slideViewPr>
    <p:cSldViewPr snapToGrid="0" snapToObjects="1">
      <p:cViewPr varScale="1">
        <p:scale>
          <a:sx n="45" d="100"/>
          <a:sy n="45" d="100"/>
        </p:scale>
        <p:origin x="1138" y="26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9A3B6E74-94D3-4B69-95B1-70B7E8D8EBBA}"/>
    <pc:docChg chg="modSld">
      <pc:chgData name="Kerri Cunningham" userId="d655ace8-ee12-4979-8db1-e11294b53c94" providerId="ADAL" clId="{9A3B6E74-94D3-4B69-95B1-70B7E8D8EBBA}" dt="2026-01-18T23:13:24.035" v="21" actId="6549"/>
      <pc:docMkLst>
        <pc:docMk/>
      </pc:docMkLst>
      <pc:sldChg chg="modNotesTx">
        <pc:chgData name="Kerri Cunningham" userId="d655ace8-ee12-4979-8db1-e11294b53c94" providerId="ADAL" clId="{9A3B6E74-94D3-4B69-95B1-70B7E8D8EBBA}" dt="2026-01-18T23:12:54.049" v="19" actId="6549"/>
        <pc:sldMkLst>
          <pc:docMk/>
          <pc:sldMk cId="0" sldId="257"/>
        </pc:sldMkLst>
      </pc:sldChg>
      <pc:sldChg chg="modSp mod">
        <pc:chgData name="Kerri Cunningham" userId="d655ace8-ee12-4979-8db1-e11294b53c94" providerId="ADAL" clId="{9A3B6E74-94D3-4B69-95B1-70B7E8D8EBBA}" dt="2026-01-18T23:10:28" v="18" actId="255"/>
        <pc:sldMkLst>
          <pc:docMk/>
          <pc:sldMk cId="0" sldId="265"/>
        </pc:sldMkLst>
        <pc:graphicFrameChg chg="mod modGraphic">
          <ac:chgData name="Kerri Cunningham" userId="d655ace8-ee12-4979-8db1-e11294b53c94" providerId="ADAL" clId="{9A3B6E74-94D3-4B69-95B1-70B7E8D8EBBA}" dt="2026-01-18T23:10:28" v="18" actId="255"/>
          <ac:graphicFrameMkLst>
            <pc:docMk/>
            <pc:sldMk cId="0" sldId="265"/>
            <ac:graphicFrameMk id="7" creationId="{CC4D2A90-1C5F-1E11-58F2-873E1448477D}"/>
          </ac:graphicFrameMkLst>
        </pc:graphicFrameChg>
      </pc:sldChg>
    </pc:docChg>
  </pc:docChgLst>
  <pc:docChgLst>
    <pc:chgData name="Megan Botes" userId="70568131-745a-489b-b4fe-9e78c579dd6d" providerId="ADAL" clId="{E3DEF142-CC7A-44CA-B5B4-48BABF1A3E75}"/>
    <pc:docChg chg="undo redo custSel addSld delSld modSld">
      <pc:chgData name="Megan Botes" userId="70568131-745a-489b-b4fe-9e78c579dd6d" providerId="ADAL" clId="{E3DEF142-CC7A-44CA-B5B4-48BABF1A3E75}" dt="2026-01-28T08:24:44.424" v="1907" actId="20577"/>
      <pc:docMkLst>
        <pc:docMk/>
      </pc:docMkLst>
      <pc:sldChg chg="addSp delSp modSp mod delDesignElem modNotesTx">
        <pc:chgData name="Megan Botes" userId="70568131-745a-489b-b4fe-9e78c579dd6d" providerId="ADAL" clId="{E3DEF142-CC7A-44CA-B5B4-48BABF1A3E75}" dt="2026-01-28T07:28:47.002" v="1119" actId="20577"/>
        <pc:sldMkLst>
          <pc:docMk/>
          <pc:sldMk cId="0" sldId="256"/>
        </pc:sldMkLst>
        <pc:spChg chg="mod">
          <ac:chgData name="Megan Botes" userId="70568131-745a-489b-b4fe-9e78c579dd6d" providerId="ADAL" clId="{E3DEF142-CC7A-44CA-B5B4-48BABF1A3E75}" dt="2026-01-20T12:57:07.512" v="66" actId="26606"/>
          <ac:spMkLst>
            <pc:docMk/>
            <pc:sldMk cId="0" sldId="256"/>
            <ac:spMk id="2" creationId="{00000000-0000-0000-0000-000000000000}"/>
          </ac:spMkLst>
        </pc:spChg>
        <pc:spChg chg="mod">
          <ac:chgData name="Megan Botes" userId="70568131-745a-489b-b4fe-9e78c579dd6d" providerId="ADAL" clId="{E3DEF142-CC7A-44CA-B5B4-48BABF1A3E75}" dt="2026-01-28T07:28:47.002" v="1119" actId="20577"/>
          <ac:spMkLst>
            <pc:docMk/>
            <pc:sldMk cId="0" sldId="256"/>
            <ac:spMk id="9" creationId="{D7FDEF99-3C4B-1C28-F6F9-8F32CF3E3014}"/>
          </ac:spMkLst>
        </pc:spChg>
        <pc:spChg chg="add del">
          <ac:chgData name="Megan Botes" userId="70568131-745a-489b-b4fe-9e78c579dd6d" providerId="ADAL" clId="{E3DEF142-CC7A-44CA-B5B4-48BABF1A3E75}" dt="2026-01-20T13:55:56.962" v="758"/>
          <ac:spMkLst>
            <pc:docMk/>
            <pc:sldMk cId="0" sldId="256"/>
            <ac:spMk id="1054" creationId="{077D6507-8E8D-40E1-A7B9-63012EF9492F}"/>
          </ac:spMkLst>
        </pc:spChg>
        <pc:picChg chg="mod ord">
          <ac:chgData name="Megan Botes" userId="70568131-745a-489b-b4fe-9e78c579dd6d" providerId="ADAL" clId="{E3DEF142-CC7A-44CA-B5B4-48BABF1A3E75}" dt="2026-01-20T12:57:07.512" v="66" actId="26606"/>
          <ac:picMkLst>
            <pc:docMk/>
            <pc:sldMk cId="0" sldId="256"/>
            <ac:picMk id="1026" creationId="{7B6CE72C-1B42-0A46-0373-3303D92C4BE8}"/>
          </ac:picMkLst>
        </pc:picChg>
      </pc:sldChg>
      <pc:sldChg chg="addSp delSp modSp mod addAnim delAnim modAnim setClrOvrMap delDesignElem chgLayout modNotesTx">
        <pc:chgData name="Megan Botes" userId="70568131-745a-489b-b4fe-9e78c579dd6d" providerId="ADAL" clId="{E3DEF142-CC7A-44CA-B5B4-48BABF1A3E75}" dt="2026-01-28T07:31:41.488" v="1209" actId="20577"/>
        <pc:sldMkLst>
          <pc:docMk/>
          <pc:sldMk cId="0" sldId="257"/>
        </pc:sldMkLst>
        <pc:spChg chg="mod ord">
          <ac:chgData name="Megan Botes" userId="70568131-745a-489b-b4fe-9e78c579dd6d" providerId="ADAL" clId="{E3DEF142-CC7A-44CA-B5B4-48BABF1A3E75}" dt="2026-01-28T07:30:00.373" v="1142" actId="14100"/>
          <ac:spMkLst>
            <pc:docMk/>
            <pc:sldMk cId="0" sldId="257"/>
            <ac:spMk id="2" creationId="{00000000-0000-0000-0000-000000000000}"/>
          </ac:spMkLst>
        </pc:spChg>
        <pc:spChg chg="add del">
          <ac:chgData name="Megan Botes" userId="70568131-745a-489b-b4fe-9e78c579dd6d" providerId="ADAL" clId="{E3DEF142-CC7A-44CA-B5B4-48BABF1A3E75}" dt="2026-01-20T13:55:56.962" v="758"/>
          <ac:spMkLst>
            <pc:docMk/>
            <pc:sldMk cId="0" sldId="257"/>
            <ac:spMk id="13" creationId="{843DD86A-8FAA-443F-9211-42A2AE8A790C}"/>
          </ac:spMkLst>
        </pc:spChg>
        <pc:spChg chg="add del">
          <ac:chgData name="Megan Botes" userId="70568131-745a-489b-b4fe-9e78c579dd6d" providerId="ADAL" clId="{E3DEF142-CC7A-44CA-B5B4-48BABF1A3E75}" dt="2026-01-20T13:55:56.962" v="758"/>
          <ac:spMkLst>
            <pc:docMk/>
            <pc:sldMk cId="0" sldId="257"/>
            <ac:spMk id="15" creationId="{C2A13AAE-18EB-4BDF-BAF7-F2F97B8D00D6}"/>
          </ac:spMkLst>
        </pc:spChg>
        <pc:graphicFrameChg chg="add mod modGraphic">
          <ac:chgData name="Megan Botes" userId="70568131-745a-489b-b4fe-9e78c579dd6d" providerId="ADAL" clId="{E3DEF142-CC7A-44CA-B5B4-48BABF1A3E75}" dt="2026-01-28T07:31:41.488" v="1209" actId="20577"/>
          <ac:graphicFrameMkLst>
            <pc:docMk/>
            <pc:sldMk cId="0" sldId="257"/>
            <ac:graphicFrameMk id="9" creationId="{E9F64989-F65D-65C2-C980-58EE4A38DBFD}"/>
          </ac:graphicFrameMkLst>
        </pc:graphicFrameChg>
        <pc:picChg chg="add del">
          <ac:chgData name="Megan Botes" userId="70568131-745a-489b-b4fe-9e78c579dd6d" providerId="ADAL" clId="{E3DEF142-CC7A-44CA-B5B4-48BABF1A3E75}" dt="2026-01-20T13:55:56.962" v="758"/>
          <ac:picMkLst>
            <pc:docMk/>
            <pc:sldMk cId="0" sldId="257"/>
            <ac:picMk id="17" creationId="{0F5C1B21-B0DB-4206-99EE-C13D67038B93}"/>
          </ac:picMkLst>
        </pc:picChg>
        <pc:picChg chg="add del">
          <ac:chgData name="Megan Botes" userId="70568131-745a-489b-b4fe-9e78c579dd6d" providerId="ADAL" clId="{E3DEF142-CC7A-44CA-B5B4-48BABF1A3E75}" dt="2026-01-20T13:55:56.962" v="758"/>
          <ac:picMkLst>
            <pc:docMk/>
            <pc:sldMk cId="0" sldId="257"/>
            <ac:picMk id="19" creationId="{49261589-06E9-4B7C-A8F1-26648507B77B}"/>
          </ac:picMkLst>
        </pc:picChg>
      </pc:sldChg>
      <pc:sldChg chg="addSp delSp modSp mod setClrOvrMap delDesignElem modNotesTx">
        <pc:chgData name="Megan Botes" userId="70568131-745a-489b-b4fe-9e78c579dd6d" providerId="ADAL" clId="{E3DEF142-CC7A-44CA-B5B4-48BABF1A3E75}" dt="2026-01-28T08:17:46.255" v="1631" actId="403"/>
        <pc:sldMkLst>
          <pc:docMk/>
          <pc:sldMk cId="0" sldId="264"/>
        </pc:sldMkLst>
        <pc:spChg chg="mod">
          <ac:chgData name="Megan Botes" userId="70568131-745a-489b-b4fe-9e78c579dd6d" providerId="ADAL" clId="{E3DEF142-CC7A-44CA-B5B4-48BABF1A3E75}" dt="2026-01-28T08:16:25.984" v="1592" actId="20577"/>
          <ac:spMkLst>
            <pc:docMk/>
            <pc:sldMk cId="0" sldId="264"/>
            <ac:spMk id="2" creationId="{00000000-0000-0000-0000-000000000000}"/>
          </ac:spMkLst>
        </pc:spChg>
        <pc:spChg chg="add del">
          <ac:chgData name="Megan Botes" userId="70568131-745a-489b-b4fe-9e78c579dd6d" providerId="ADAL" clId="{E3DEF142-CC7A-44CA-B5B4-48BABF1A3E75}" dt="2026-01-20T13:55:56.962" v="758"/>
          <ac:spMkLst>
            <pc:docMk/>
            <pc:sldMk cId="0" sldId="264"/>
            <ac:spMk id="21" creationId="{1EA5387D-64D8-4D6C-B109-FF4E81DF609A}"/>
          </ac:spMkLst>
        </pc:spChg>
        <pc:graphicFrameChg chg="add mod modGraphic">
          <ac:chgData name="Megan Botes" userId="70568131-745a-489b-b4fe-9e78c579dd6d" providerId="ADAL" clId="{E3DEF142-CC7A-44CA-B5B4-48BABF1A3E75}" dt="2026-01-28T08:17:46.255" v="1631" actId="403"/>
          <ac:graphicFrameMkLst>
            <pc:docMk/>
            <pc:sldMk cId="0" sldId="264"/>
            <ac:graphicFrameMk id="6" creationId="{83525544-D1CF-8533-6641-6BE823446E6A}"/>
          </ac:graphicFrameMkLst>
        </pc:graphicFrameChg>
        <pc:picChg chg="add mod ord">
          <ac:chgData name="Megan Botes" userId="70568131-745a-489b-b4fe-9e78c579dd6d" providerId="ADAL" clId="{E3DEF142-CC7A-44CA-B5B4-48BABF1A3E75}" dt="2026-01-20T13:55:27.237" v="744" actId="26606"/>
          <ac:picMkLst>
            <pc:docMk/>
            <pc:sldMk cId="0" sldId="264"/>
            <ac:picMk id="13" creationId="{EF08BD93-6820-9D22-0E4D-14547FAE2D75}"/>
          </ac:picMkLst>
        </pc:picChg>
      </pc:sldChg>
      <pc:sldChg chg="addSp delSp modSp mod delDesignElem modNotesTx">
        <pc:chgData name="Megan Botes" userId="70568131-745a-489b-b4fe-9e78c579dd6d" providerId="ADAL" clId="{E3DEF142-CC7A-44CA-B5B4-48BABF1A3E75}" dt="2026-01-28T08:19:42.398" v="1711" actId="20577"/>
        <pc:sldMkLst>
          <pc:docMk/>
          <pc:sldMk cId="0" sldId="265"/>
        </pc:sldMkLst>
        <pc:spChg chg="mod">
          <ac:chgData name="Megan Botes" userId="70568131-745a-489b-b4fe-9e78c579dd6d" providerId="ADAL" clId="{E3DEF142-CC7A-44CA-B5B4-48BABF1A3E75}" dt="2026-01-28T08:17:59.381" v="1633" actId="27636"/>
          <ac:spMkLst>
            <pc:docMk/>
            <pc:sldMk cId="0" sldId="265"/>
            <ac:spMk id="2" creationId="{00000000-0000-0000-0000-000000000000}"/>
          </ac:spMkLst>
        </pc:spChg>
        <pc:spChg chg="add">
          <ac:chgData name="Megan Botes" userId="70568131-745a-489b-b4fe-9e78c579dd6d" providerId="ADAL" clId="{E3DEF142-CC7A-44CA-B5B4-48BABF1A3E75}" dt="2026-01-20T14:01:14.255" v="799" actId="26606"/>
          <ac:spMkLst>
            <pc:docMk/>
            <pc:sldMk cId="0" sldId="265"/>
            <ac:spMk id="22" creationId="{843DD86A-8FAA-443F-9211-42A2AE8A790C}"/>
          </ac:spMkLst>
        </pc:spChg>
        <pc:spChg chg="add">
          <ac:chgData name="Megan Botes" userId="70568131-745a-489b-b4fe-9e78c579dd6d" providerId="ADAL" clId="{E3DEF142-CC7A-44CA-B5B4-48BABF1A3E75}" dt="2026-01-20T14:01:14.255" v="799" actId="26606"/>
          <ac:spMkLst>
            <pc:docMk/>
            <pc:sldMk cId="0" sldId="265"/>
            <ac:spMk id="24" creationId="{C2A13AAE-18EB-4BDF-BAF7-F2F97B8D00D6}"/>
          </ac:spMkLst>
        </pc:spChg>
        <pc:graphicFrameChg chg="mod modGraphic">
          <ac:chgData name="Megan Botes" userId="70568131-745a-489b-b4fe-9e78c579dd6d" providerId="ADAL" clId="{E3DEF142-CC7A-44CA-B5B4-48BABF1A3E75}" dt="2026-01-28T08:19:42.398" v="1711" actId="20577"/>
          <ac:graphicFrameMkLst>
            <pc:docMk/>
            <pc:sldMk cId="0" sldId="265"/>
            <ac:graphicFrameMk id="7" creationId="{CC4D2A90-1C5F-1E11-58F2-873E1448477D}"/>
          </ac:graphicFrameMkLst>
        </pc:graphicFrameChg>
        <pc:picChg chg="add mod">
          <ac:chgData name="Megan Botes" userId="70568131-745a-489b-b4fe-9e78c579dd6d" providerId="ADAL" clId="{E3DEF142-CC7A-44CA-B5B4-48BABF1A3E75}" dt="2026-01-20T14:07:16.425" v="887" actId="14100"/>
          <ac:picMkLst>
            <pc:docMk/>
            <pc:sldMk cId="0" sldId="265"/>
            <ac:picMk id="5" creationId="{B3CAA585-485E-75D8-9F93-3EE01BFC2C8B}"/>
          </ac:picMkLst>
        </pc:picChg>
        <pc:picChg chg="add">
          <ac:chgData name="Megan Botes" userId="70568131-745a-489b-b4fe-9e78c579dd6d" providerId="ADAL" clId="{E3DEF142-CC7A-44CA-B5B4-48BABF1A3E75}" dt="2026-01-20T14:01:14.255" v="799" actId="26606"/>
          <ac:picMkLst>
            <pc:docMk/>
            <pc:sldMk cId="0" sldId="265"/>
            <ac:picMk id="26" creationId="{0F5C1B21-B0DB-4206-99EE-C13D67038B93}"/>
          </ac:picMkLst>
        </pc:picChg>
        <pc:picChg chg="add">
          <ac:chgData name="Megan Botes" userId="70568131-745a-489b-b4fe-9e78c579dd6d" providerId="ADAL" clId="{E3DEF142-CC7A-44CA-B5B4-48BABF1A3E75}" dt="2026-01-20T14:01:14.255" v="799" actId="26606"/>
          <ac:picMkLst>
            <pc:docMk/>
            <pc:sldMk cId="0" sldId="265"/>
            <ac:picMk id="28" creationId="{49261589-06E9-4B7C-A8F1-26648507B77B}"/>
          </ac:picMkLst>
        </pc:picChg>
      </pc:sldChg>
      <pc:sldChg chg="addSp delSp modSp new mod setBg setClrOvrMap delDesignElem modNotesTx">
        <pc:chgData name="Megan Botes" userId="70568131-745a-489b-b4fe-9e78c579dd6d" providerId="ADAL" clId="{E3DEF142-CC7A-44CA-B5B4-48BABF1A3E75}" dt="2026-01-28T07:29:29.492" v="1128" actId="20577"/>
        <pc:sldMkLst>
          <pc:docMk/>
          <pc:sldMk cId="400375851" sldId="276"/>
        </pc:sldMkLst>
        <pc:spChg chg="mod">
          <ac:chgData name="Megan Botes" userId="70568131-745a-489b-b4fe-9e78c579dd6d" providerId="ADAL" clId="{E3DEF142-CC7A-44CA-B5B4-48BABF1A3E75}" dt="2026-01-28T07:28:55.568" v="1120"/>
          <ac:spMkLst>
            <pc:docMk/>
            <pc:sldMk cId="400375851" sldId="276"/>
            <ac:spMk id="2" creationId="{E10B5958-7DC7-CC2B-6CD8-A5310F5CE1FB}"/>
          </ac:spMkLst>
        </pc:spChg>
        <pc:spChg chg="add del">
          <ac:chgData name="Megan Botes" userId="70568131-745a-489b-b4fe-9e78c579dd6d" providerId="ADAL" clId="{E3DEF142-CC7A-44CA-B5B4-48BABF1A3E75}" dt="2026-01-20T13:55:56.962" v="758"/>
          <ac:spMkLst>
            <pc:docMk/>
            <pc:sldMk cId="400375851" sldId="276"/>
            <ac:spMk id="6" creationId="{843DD86A-8FAA-443F-9211-42A2AE8A790C}"/>
          </ac:spMkLst>
        </pc:spChg>
        <pc:spChg chg="add del">
          <ac:chgData name="Megan Botes" userId="70568131-745a-489b-b4fe-9e78c579dd6d" providerId="ADAL" clId="{E3DEF142-CC7A-44CA-B5B4-48BABF1A3E75}" dt="2026-01-20T13:55:56.962" v="758"/>
          <ac:spMkLst>
            <pc:docMk/>
            <pc:sldMk cId="400375851" sldId="276"/>
            <ac:spMk id="7" creationId="{C2A13AAE-18EB-4BDF-BAF7-F2F97B8D00D6}"/>
          </ac:spMkLst>
        </pc:spChg>
        <pc:graphicFrameChg chg="add mod modGraphic">
          <ac:chgData name="Megan Botes" userId="70568131-745a-489b-b4fe-9e78c579dd6d" providerId="ADAL" clId="{E3DEF142-CC7A-44CA-B5B4-48BABF1A3E75}" dt="2026-01-28T07:29:29.492" v="1128" actId="20577"/>
          <ac:graphicFrameMkLst>
            <pc:docMk/>
            <pc:sldMk cId="400375851" sldId="276"/>
            <ac:graphicFrameMk id="12" creationId="{925DA686-8959-805E-2FC9-23AE62F1454C}"/>
          </ac:graphicFrameMkLst>
        </pc:graphicFrameChg>
        <pc:picChg chg="add mod">
          <ac:chgData name="Megan Botes" userId="70568131-745a-489b-b4fe-9e78c579dd6d" providerId="ADAL" clId="{E3DEF142-CC7A-44CA-B5B4-48BABF1A3E75}" dt="2026-01-20T14:11:32.206" v="921"/>
          <ac:picMkLst>
            <pc:docMk/>
            <pc:sldMk cId="400375851" sldId="276"/>
            <ac:picMk id="4" creationId="{B4E13076-C6BE-8C29-9EE7-45BD358B2FFF}"/>
          </ac:picMkLst>
        </pc:picChg>
        <pc:picChg chg="add del">
          <ac:chgData name="Megan Botes" userId="70568131-745a-489b-b4fe-9e78c579dd6d" providerId="ADAL" clId="{E3DEF142-CC7A-44CA-B5B4-48BABF1A3E75}" dt="2026-01-20T13:55:56.962" v="758"/>
          <ac:picMkLst>
            <pc:docMk/>
            <pc:sldMk cId="400375851" sldId="276"/>
            <ac:picMk id="8" creationId="{0F5C1B21-B0DB-4206-99EE-C13D67038B93}"/>
          </ac:picMkLst>
        </pc:picChg>
        <pc:picChg chg="add del">
          <ac:chgData name="Megan Botes" userId="70568131-745a-489b-b4fe-9e78c579dd6d" providerId="ADAL" clId="{E3DEF142-CC7A-44CA-B5B4-48BABF1A3E75}" dt="2026-01-20T13:55:56.962" v="758"/>
          <ac:picMkLst>
            <pc:docMk/>
            <pc:sldMk cId="400375851" sldId="276"/>
            <ac:picMk id="10" creationId="{49261589-06E9-4B7C-A8F1-26648507B77B}"/>
          </ac:picMkLst>
        </pc:picChg>
      </pc:sldChg>
      <pc:sldChg chg="addSp delSp modSp new mod setBg setClrOvrMap delDesignElem modNotesTx">
        <pc:chgData name="Megan Botes" userId="70568131-745a-489b-b4fe-9e78c579dd6d" providerId="ADAL" clId="{E3DEF142-CC7A-44CA-B5B4-48BABF1A3E75}" dt="2026-01-28T07:34:25.466" v="1256" actId="14100"/>
        <pc:sldMkLst>
          <pc:docMk/>
          <pc:sldMk cId="3306433745" sldId="277"/>
        </pc:sldMkLst>
        <pc:spChg chg="mod">
          <ac:chgData name="Megan Botes" userId="70568131-745a-489b-b4fe-9e78c579dd6d" providerId="ADAL" clId="{E3DEF142-CC7A-44CA-B5B4-48BABF1A3E75}" dt="2026-01-28T07:32:12.860" v="1210"/>
          <ac:spMkLst>
            <pc:docMk/>
            <pc:sldMk cId="3306433745" sldId="277"/>
            <ac:spMk id="2" creationId="{1E4710FE-9C65-1B9D-610C-D1735C349957}"/>
          </ac:spMkLst>
        </pc:spChg>
        <pc:spChg chg="add del">
          <ac:chgData name="Megan Botes" userId="70568131-745a-489b-b4fe-9e78c579dd6d" providerId="ADAL" clId="{E3DEF142-CC7A-44CA-B5B4-48BABF1A3E75}" dt="2026-01-20T13:55:56.962" v="758"/>
          <ac:spMkLst>
            <pc:docMk/>
            <pc:sldMk cId="3306433745" sldId="277"/>
            <ac:spMk id="20" creationId="{86CD3965-7576-4EBB-9FEA-0E73E2DB4AC6}"/>
          </ac:spMkLst>
        </pc:spChg>
        <pc:spChg chg="add del">
          <ac:chgData name="Megan Botes" userId="70568131-745a-489b-b4fe-9e78c579dd6d" providerId="ADAL" clId="{E3DEF142-CC7A-44CA-B5B4-48BABF1A3E75}" dt="2026-01-20T13:55:56.962" v="758"/>
          <ac:spMkLst>
            <pc:docMk/>
            <pc:sldMk cId="3306433745" sldId="277"/>
            <ac:spMk id="22" creationId="{FA4B15F5-9B02-4280-9F50-172515BF4C68}"/>
          </ac:spMkLst>
        </pc:spChg>
        <pc:graphicFrameChg chg="add mod modGraphic">
          <ac:chgData name="Megan Botes" userId="70568131-745a-489b-b4fe-9e78c579dd6d" providerId="ADAL" clId="{E3DEF142-CC7A-44CA-B5B4-48BABF1A3E75}" dt="2026-01-28T07:34:25.466" v="1256" actId="14100"/>
          <ac:graphicFrameMkLst>
            <pc:docMk/>
            <pc:sldMk cId="3306433745" sldId="277"/>
            <ac:graphicFrameMk id="5" creationId="{90313494-9297-CFE3-ECA5-EC4458797558}"/>
          </ac:graphicFrameMkLst>
        </pc:graphicFrameChg>
        <pc:picChg chg="add mod">
          <ac:chgData name="Megan Botes" userId="70568131-745a-489b-b4fe-9e78c579dd6d" providerId="ADAL" clId="{E3DEF142-CC7A-44CA-B5B4-48BABF1A3E75}" dt="2026-01-20T14:11:35.119" v="922"/>
          <ac:picMkLst>
            <pc:docMk/>
            <pc:sldMk cId="3306433745" sldId="277"/>
            <ac:picMk id="4" creationId="{70A6AB06-08C9-F827-52CB-C28B169BF6BA}"/>
          </ac:picMkLst>
        </pc:picChg>
        <pc:picChg chg="add del">
          <ac:chgData name="Megan Botes" userId="70568131-745a-489b-b4fe-9e78c579dd6d" providerId="ADAL" clId="{E3DEF142-CC7A-44CA-B5B4-48BABF1A3E75}" dt="2026-01-20T13:55:56.962" v="758"/>
          <ac:picMkLst>
            <pc:docMk/>
            <pc:sldMk cId="3306433745" sldId="277"/>
            <ac:picMk id="24" creationId="{E3A5BBF0-37C3-4339-BD51-F7A980A93B69}"/>
          </ac:picMkLst>
        </pc:picChg>
      </pc:sldChg>
      <pc:sldChg chg="addSp delSp modSp new mod setBg addAnim delAnim modAnim setClrOvrMap delDesignElem chgLayout modNotesTx">
        <pc:chgData name="Megan Botes" userId="70568131-745a-489b-b4fe-9e78c579dd6d" providerId="ADAL" clId="{E3DEF142-CC7A-44CA-B5B4-48BABF1A3E75}" dt="2026-01-28T07:43:49.648" v="1441"/>
        <pc:sldMkLst>
          <pc:docMk/>
          <pc:sldMk cId="2743105454" sldId="278"/>
        </pc:sldMkLst>
        <pc:spChg chg="mod ord">
          <ac:chgData name="Megan Botes" userId="70568131-745a-489b-b4fe-9e78c579dd6d" providerId="ADAL" clId="{E3DEF142-CC7A-44CA-B5B4-48BABF1A3E75}" dt="2026-01-28T07:35:06.960" v="1260" actId="20577"/>
          <ac:spMkLst>
            <pc:docMk/>
            <pc:sldMk cId="2743105454" sldId="278"/>
            <ac:spMk id="2" creationId="{ADC9FFAB-F63D-80E6-D243-33C79570C98E}"/>
          </ac:spMkLst>
        </pc:spChg>
        <pc:spChg chg="add mod">
          <ac:chgData name="Megan Botes" userId="70568131-745a-489b-b4fe-9e78c579dd6d" providerId="ADAL" clId="{E3DEF142-CC7A-44CA-B5B4-48BABF1A3E75}" dt="2026-01-28T07:37:20.810" v="1264" actId="403"/>
          <ac:spMkLst>
            <pc:docMk/>
            <pc:sldMk cId="2743105454" sldId="278"/>
            <ac:spMk id="3" creationId="{608268A6-7889-0E45-710B-644BD35454EC}"/>
          </ac:spMkLst>
        </pc:spChg>
        <pc:spChg chg="add mod">
          <ac:chgData name="Megan Botes" userId="70568131-745a-489b-b4fe-9e78c579dd6d" providerId="ADAL" clId="{E3DEF142-CC7A-44CA-B5B4-48BABF1A3E75}" dt="2026-01-28T07:42:41.398" v="1413" actId="20577"/>
          <ac:spMkLst>
            <pc:docMk/>
            <pc:sldMk cId="2743105454" sldId="278"/>
            <ac:spMk id="7" creationId="{8AE649F2-D639-2675-A329-6B6F00406B69}"/>
          </ac:spMkLst>
        </pc:spChg>
        <pc:spChg chg="add del">
          <ac:chgData name="Megan Botes" userId="70568131-745a-489b-b4fe-9e78c579dd6d" providerId="ADAL" clId="{E3DEF142-CC7A-44CA-B5B4-48BABF1A3E75}" dt="2026-01-20T13:55:56.962" v="758"/>
          <ac:spMkLst>
            <pc:docMk/>
            <pc:sldMk cId="2743105454" sldId="278"/>
            <ac:spMk id="44" creationId="{1EA5387D-64D8-4D6C-B109-FF4E81DF609A}"/>
          </ac:spMkLst>
        </pc:spChg>
        <pc:picChg chg="add mod ord">
          <ac:chgData name="Megan Botes" userId="70568131-745a-489b-b4fe-9e78c579dd6d" providerId="ADAL" clId="{E3DEF142-CC7A-44CA-B5B4-48BABF1A3E75}" dt="2026-01-28T07:41:01.470" v="1341" actId="1076"/>
          <ac:picMkLst>
            <pc:docMk/>
            <pc:sldMk cId="2743105454" sldId="278"/>
            <ac:picMk id="40" creationId="{80459094-AD74-859C-86F1-C342007A2D6C}"/>
          </ac:picMkLst>
        </pc:picChg>
        <pc:picChg chg="add mod">
          <ac:chgData name="Megan Botes" userId="70568131-745a-489b-b4fe-9e78c579dd6d" providerId="ADAL" clId="{E3DEF142-CC7A-44CA-B5B4-48BABF1A3E75}" dt="2026-01-20T14:11:36.413" v="923"/>
          <ac:picMkLst>
            <pc:docMk/>
            <pc:sldMk cId="2743105454" sldId="278"/>
            <ac:picMk id="41" creationId="{3F49E4D5-CA0A-9E63-CE0E-6901A073DAFC}"/>
          </ac:picMkLst>
        </pc:picChg>
      </pc:sldChg>
      <pc:sldChg chg="addSp delSp modSp new mod setBg delDesignElem modNotesTx">
        <pc:chgData name="Megan Botes" userId="70568131-745a-489b-b4fe-9e78c579dd6d" providerId="ADAL" clId="{E3DEF142-CC7A-44CA-B5B4-48BABF1A3E75}" dt="2026-01-28T07:43:32.410" v="1439" actId="14100"/>
        <pc:sldMkLst>
          <pc:docMk/>
          <pc:sldMk cId="1805496777" sldId="279"/>
        </pc:sldMkLst>
        <pc:spChg chg="mod">
          <ac:chgData name="Megan Botes" userId="70568131-745a-489b-b4fe-9e78c579dd6d" providerId="ADAL" clId="{E3DEF142-CC7A-44CA-B5B4-48BABF1A3E75}" dt="2026-01-20T13:31:27.344" v="487" actId="1076"/>
          <ac:spMkLst>
            <pc:docMk/>
            <pc:sldMk cId="1805496777" sldId="279"/>
            <ac:spMk id="2" creationId="{3EFDF5A5-3903-22DF-102E-69301BF01250}"/>
          </ac:spMkLst>
        </pc:spChg>
        <pc:spChg chg="mod">
          <ac:chgData name="Megan Botes" userId="70568131-745a-489b-b4fe-9e78c579dd6d" providerId="ADAL" clId="{E3DEF142-CC7A-44CA-B5B4-48BABF1A3E75}" dt="2026-01-28T07:43:32.410" v="1439" actId="14100"/>
          <ac:spMkLst>
            <pc:docMk/>
            <pc:sldMk cId="1805496777" sldId="279"/>
            <ac:spMk id="3" creationId="{15D7ABCA-598C-AC0E-20B0-DB9AFF46EBD2}"/>
          </ac:spMkLst>
        </pc:spChg>
        <pc:spChg chg="add del">
          <ac:chgData name="Megan Botes" userId="70568131-745a-489b-b4fe-9e78c579dd6d" providerId="ADAL" clId="{E3DEF142-CC7A-44CA-B5B4-48BABF1A3E75}" dt="2026-01-20T13:55:56.962" v="758"/>
          <ac:spMkLst>
            <pc:docMk/>
            <pc:sldMk cId="1805496777" sldId="279"/>
            <ac:spMk id="10" creationId="{CD94F7C0-1344-4B3C-AFCB-E7F006BB5348}"/>
          </ac:spMkLst>
        </pc:spChg>
        <pc:picChg chg="add mod">
          <ac:chgData name="Megan Botes" userId="70568131-745a-489b-b4fe-9e78c579dd6d" providerId="ADAL" clId="{E3DEF142-CC7A-44CA-B5B4-48BABF1A3E75}" dt="2026-01-20T13:31:38.952" v="492" actId="14100"/>
          <ac:picMkLst>
            <pc:docMk/>
            <pc:sldMk cId="1805496777" sldId="279"/>
            <ac:picMk id="5" creationId="{28F867F0-FA90-48B4-D65C-304BA8175DCE}"/>
          </ac:picMkLst>
        </pc:picChg>
        <pc:picChg chg="add mod">
          <ac:chgData name="Megan Botes" userId="70568131-745a-489b-b4fe-9e78c579dd6d" providerId="ADAL" clId="{E3DEF142-CC7A-44CA-B5B4-48BABF1A3E75}" dt="2026-01-20T14:11:38.398" v="924"/>
          <ac:picMkLst>
            <pc:docMk/>
            <pc:sldMk cId="1805496777" sldId="279"/>
            <ac:picMk id="6" creationId="{1712F9E2-C7E5-C966-49CB-08C0FB6ED078}"/>
          </ac:picMkLst>
        </pc:picChg>
        <pc:picChg chg="add del">
          <ac:chgData name="Megan Botes" userId="70568131-745a-489b-b4fe-9e78c579dd6d" providerId="ADAL" clId="{E3DEF142-CC7A-44CA-B5B4-48BABF1A3E75}" dt="2026-01-20T13:55:56.962" v="758"/>
          <ac:picMkLst>
            <pc:docMk/>
            <pc:sldMk cId="1805496777" sldId="279"/>
            <ac:picMk id="12" creationId="{4EC584A2-4215-4DB8-AE1F-E3768D77E8DE}"/>
          </ac:picMkLst>
        </pc:picChg>
      </pc:sldChg>
      <pc:sldChg chg="addSp delSp modSp new mod setBg addAnim delAnim delDesignElem modNotesTx">
        <pc:chgData name="Megan Botes" userId="70568131-745a-489b-b4fe-9e78c579dd6d" providerId="ADAL" clId="{E3DEF142-CC7A-44CA-B5B4-48BABF1A3E75}" dt="2026-01-28T07:44:07.364" v="1446" actId="20577"/>
        <pc:sldMkLst>
          <pc:docMk/>
          <pc:sldMk cId="2184187052" sldId="280"/>
        </pc:sldMkLst>
        <pc:spChg chg="mod ord">
          <ac:chgData name="Megan Botes" userId="70568131-745a-489b-b4fe-9e78c579dd6d" providerId="ADAL" clId="{E3DEF142-CC7A-44CA-B5B4-48BABF1A3E75}" dt="2026-01-28T07:44:07.364" v="1446" actId="20577"/>
          <ac:spMkLst>
            <pc:docMk/>
            <pc:sldMk cId="2184187052" sldId="280"/>
            <ac:spMk id="2" creationId="{D7FC1AA7-D6FA-8AE1-E0F3-0DCF95FE8BFB}"/>
          </ac:spMkLst>
        </pc:spChg>
        <pc:spChg chg="add del">
          <ac:chgData name="Megan Botes" userId="70568131-745a-489b-b4fe-9e78c579dd6d" providerId="ADAL" clId="{E3DEF142-CC7A-44CA-B5B4-48BABF1A3E75}" dt="2026-01-20T13:55:56.962" v="758"/>
          <ac:spMkLst>
            <pc:docMk/>
            <pc:sldMk cId="2184187052" sldId="280"/>
            <ac:spMk id="29" creationId="{077D6507-8E8D-40E1-A7B9-63012EF9492F}"/>
          </ac:spMkLst>
        </pc:spChg>
        <pc:picChg chg="add mod">
          <ac:chgData name="Megan Botes" userId="70568131-745a-489b-b4fe-9e78c579dd6d" providerId="ADAL" clId="{E3DEF142-CC7A-44CA-B5B4-48BABF1A3E75}" dt="2026-01-20T13:35:33.215" v="530" actId="26606"/>
          <ac:picMkLst>
            <pc:docMk/>
            <pc:sldMk cId="2184187052" sldId="280"/>
            <ac:picMk id="5" creationId="{D138195F-5743-F4D4-2D13-860A7E4946A6}"/>
          </ac:picMkLst>
        </pc:picChg>
        <pc:picChg chg="add mod">
          <ac:chgData name="Megan Botes" userId="70568131-745a-489b-b4fe-9e78c579dd6d" providerId="ADAL" clId="{E3DEF142-CC7A-44CA-B5B4-48BABF1A3E75}" dt="2026-01-20T14:11:40.093" v="925"/>
          <ac:picMkLst>
            <pc:docMk/>
            <pc:sldMk cId="2184187052" sldId="280"/>
            <ac:picMk id="6" creationId="{601175CF-59A5-5EC6-7E43-2BF8CB79B37C}"/>
          </ac:picMkLst>
        </pc:picChg>
        <pc:picChg chg="add del">
          <ac:chgData name="Megan Botes" userId="70568131-745a-489b-b4fe-9e78c579dd6d" providerId="ADAL" clId="{E3DEF142-CC7A-44CA-B5B4-48BABF1A3E75}" dt="2026-01-20T13:55:56.962" v="758"/>
          <ac:picMkLst>
            <pc:docMk/>
            <pc:sldMk cId="2184187052" sldId="280"/>
            <ac:picMk id="25" creationId="{CFD580F5-E7BF-4C1D-BEFD-4A4601EBA876}"/>
          </ac:picMkLst>
        </pc:picChg>
        <pc:picChg chg="add del">
          <ac:chgData name="Megan Botes" userId="70568131-745a-489b-b4fe-9e78c579dd6d" providerId="ADAL" clId="{E3DEF142-CC7A-44CA-B5B4-48BABF1A3E75}" dt="2026-01-20T13:55:56.962" v="758"/>
          <ac:picMkLst>
            <pc:docMk/>
            <pc:sldMk cId="2184187052" sldId="280"/>
            <ac:picMk id="27" creationId="{F0F06750-78FE-4472-8DA5-14CF3336F811}"/>
          </ac:picMkLst>
        </pc:picChg>
      </pc:sldChg>
      <pc:sldChg chg="addSp delSp modSp new mod setBg addAnim delAnim modAnim modNotesTx">
        <pc:chgData name="Megan Botes" userId="70568131-745a-489b-b4fe-9e78c579dd6d" providerId="ADAL" clId="{E3DEF142-CC7A-44CA-B5B4-48BABF1A3E75}" dt="2026-01-28T08:13:36.501" v="1507" actId="2711"/>
        <pc:sldMkLst>
          <pc:docMk/>
          <pc:sldMk cId="2684399450" sldId="281"/>
        </pc:sldMkLst>
        <pc:spChg chg="mod">
          <ac:chgData name="Megan Botes" userId="70568131-745a-489b-b4fe-9e78c579dd6d" providerId="ADAL" clId="{E3DEF142-CC7A-44CA-B5B4-48BABF1A3E75}" dt="2026-01-28T08:11:07.681" v="1472" actId="20577"/>
          <ac:spMkLst>
            <pc:docMk/>
            <pc:sldMk cId="2684399450" sldId="281"/>
            <ac:spMk id="2" creationId="{02D19720-A74F-CC61-AF9A-FF511B2DD30F}"/>
          </ac:spMkLst>
        </pc:spChg>
        <pc:spChg chg="add mod">
          <ac:chgData name="Megan Botes" userId="70568131-745a-489b-b4fe-9e78c579dd6d" providerId="ADAL" clId="{E3DEF142-CC7A-44CA-B5B4-48BABF1A3E75}" dt="2026-01-28T08:11:55.525" v="1485" actId="20577"/>
          <ac:spMkLst>
            <pc:docMk/>
            <pc:sldMk cId="2684399450" sldId="281"/>
            <ac:spMk id="9" creationId="{A2F8EA39-B9F0-4B71-F290-F783CB35B972}"/>
          </ac:spMkLst>
        </pc:spChg>
        <pc:spChg chg="add mod">
          <ac:chgData name="Megan Botes" userId="70568131-745a-489b-b4fe-9e78c579dd6d" providerId="ADAL" clId="{E3DEF142-CC7A-44CA-B5B4-48BABF1A3E75}" dt="2026-01-20T13:42:31.233" v="618" actId="403"/>
          <ac:spMkLst>
            <pc:docMk/>
            <pc:sldMk cId="2684399450" sldId="281"/>
            <ac:spMk id="10" creationId="{F1525BCA-7B0D-16A2-16F3-21AD4CD97B63}"/>
          </ac:spMkLst>
        </pc:spChg>
        <pc:spChg chg="add mod">
          <ac:chgData name="Megan Botes" userId="70568131-745a-489b-b4fe-9e78c579dd6d" providerId="ADAL" clId="{E3DEF142-CC7A-44CA-B5B4-48BABF1A3E75}" dt="2026-01-28T08:11:42.155" v="1480" actId="1076"/>
          <ac:spMkLst>
            <pc:docMk/>
            <pc:sldMk cId="2684399450" sldId="281"/>
            <ac:spMk id="11" creationId="{31CC399D-0C2E-EDBF-8FB3-5B1A2CEF6CA3}"/>
          </ac:spMkLst>
        </pc:spChg>
        <pc:spChg chg="add mod">
          <ac:chgData name="Megan Botes" userId="70568131-745a-489b-b4fe-9e78c579dd6d" providerId="ADAL" clId="{E3DEF142-CC7A-44CA-B5B4-48BABF1A3E75}" dt="2026-01-28T08:12:01.140" v="1486" actId="1076"/>
          <ac:spMkLst>
            <pc:docMk/>
            <pc:sldMk cId="2684399450" sldId="281"/>
            <ac:spMk id="12" creationId="{EB77BFAC-2E6E-E2CF-49F4-5F87FF098B28}"/>
          </ac:spMkLst>
        </pc:spChg>
        <pc:graphicFrameChg chg="add mod modGraphic">
          <ac:chgData name="Megan Botes" userId="70568131-745a-489b-b4fe-9e78c579dd6d" providerId="ADAL" clId="{E3DEF142-CC7A-44CA-B5B4-48BABF1A3E75}" dt="2026-01-28T08:13:36.501" v="1507" actId="2711"/>
          <ac:graphicFrameMkLst>
            <pc:docMk/>
            <pc:sldMk cId="2684399450" sldId="281"/>
            <ac:graphicFrameMk id="4" creationId="{C451AB50-812F-A055-41EE-FEFA75008C35}"/>
          </ac:graphicFrameMkLst>
        </pc:graphicFrameChg>
        <pc:graphicFrameChg chg="add mod modGraphic">
          <ac:chgData name="Megan Botes" userId="70568131-745a-489b-b4fe-9e78c579dd6d" providerId="ADAL" clId="{E3DEF142-CC7A-44CA-B5B4-48BABF1A3E75}" dt="2026-01-28T08:10:57.221" v="1466" actId="20577"/>
          <ac:graphicFrameMkLst>
            <pc:docMk/>
            <pc:sldMk cId="2684399450" sldId="281"/>
            <ac:graphicFrameMk id="5" creationId="{75764542-FBB0-6F7B-7311-5A2A68495DD9}"/>
          </ac:graphicFrameMkLst>
        </pc:graphicFrameChg>
        <pc:picChg chg="add mod">
          <ac:chgData name="Megan Botes" userId="70568131-745a-489b-b4fe-9e78c579dd6d" providerId="ADAL" clId="{E3DEF142-CC7A-44CA-B5B4-48BABF1A3E75}" dt="2026-01-20T14:11:41.405" v="926"/>
          <ac:picMkLst>
            <pc:docMk/>
            <pc:sldMk cId="2684399450" sldId="281"/>
            <ac:picMk id="14" creationId="{36BB1110-DA8D-77DA-4A17-237834E5403C}"/>
          </ac:picMkLst>
        </pc:picChg>
      </pc:sldChg>
      <pc:sldChg chg="addSp delSp modSp new mod setBg modAnim delDesignElem modNotesTx">
        <pc:chgData name="Megan Botes" userId="70568131-745a-489b-b4fe-9e78c579dd6d" providerId="ADAL" clId="{E3DEF142-CC7A-44CA-B5B4-48BABF1A3E75}" dt="2026-01-28T08:16:14.261" v="1590" actId="403"/>
        <pc:sldMkLst>
          <pc:docMk/>
          <pc:sldMk cId="3843589596" sldId="282"/>
        </pc:sldMkLst>
        <pc:spChg chg="mod">
          <ac:chgData name="Megan Botes" userId="70568131-745a-489b-b4fe-9e78c579dd6d" providerId="ADAL" clId="{E3DEF142-CC7A-44CA-B5B4-48BABF1A3E75}" dt="2026-01-28T08:14:04.247" v="1540" actId="6549"/>
          <ac:spMkLst>
            <pc:docMk/>
            <pc:sldMk cId="3843589596" sldId="282"/>
            <ac:spMk id="2" creationId="{6D245482-AFE6-2630-44FC-8490D2E0C07A}"/>
          </ac:spMkLst>
        </pc:spChg>
        <pc:spChg chg="add mod">
          <ac:chgData name="Megan Botes" userId="70568131-745a-489b-b4fe-9e78c579dd6d" providerId="ADAL" clId="{E3DEF142-CC7A-44CA-B5B4-48BABF1A3E75}" dt="2026-01-28T08:13:47.752" v="1516" actId="20577"/>
          <ac:spMkLst>
            <pc:docMk/>
            <pc:sldMk cId="3843589596" sldId="282"/>
            <ac:spMk id="5" creationId="{45101E5A-D090-8620-47C3-C126C180DE7A}"/>
          </ac:spMkLst>
        </pc:spChg>
        <pc:spChg chg="add del">
          <ac:chgData name="Megan Botes" userId="70568131-745a-489b-b4fe-9e78c579dd6d" providerId="ADAL" clId="{E3DEF142-CC7A-44CA-B5B4-48BABF1A3E75}" dt="2026-01-20T13:55:56.962" v="758"/>
          <ac:spMkLst>
            <pc:docMk/>
            <pc:sldMk cId="3843589596" sldId="282"/>
            <ac:spMk id="10" creationId="{30BD2399-7475-404C-BAC9-E55E1676926A}"/>
          </ac:spMkLst>
        </pc:spChg>
        <pc:graphicFrameChg chg="add mod modGraphic">
          <ac:chgData name="Megan Botes" userId="70568131-745a-489b-b4fe-9e78c579dd6d" providerId="ADAL" clId="{E3DEF142-CC7A-44CA-B5B4-48BABF1A3E75}" dt="2026-01-28T08:16:14.261" v="1590" actId="403"/>
          <ac:graphicFrameMkLst>
            <pc:docMk/>
            <pc:sldMk cId="3843589596" sldId="282"/>
            <ac:graphicFrameMk id="6" creationId="{A53C60B9-275A-05D0-6A12-15C85535692D}"/>
          </ac:graphicFrameMkLst>
        </pc:graphicFrameChg>
        <pc:picChg chg="add mod">
          <ac:chgData name="Megan Botes" userId="70568131-745a-489b-b4fe-9e78c579dd6d" providerId="ADAL" clId="{E3DEF142-CC7A-44CA-B5B4-48BABF1A3E75}" dt="2026-01-20T14:11:45.975" v="928"/>
          <ac:picMkLst>
            <pc:docMk/>
            <pc:sldMk cId="3843589596" sldId="282"/>
            <ac:picMk id="8" creationId="{DF8ED966-416A-9A44-211A-F47F1433F868}"/>
          </ac:picMkLst>
        </pc:picChg>
        <pc:picChg chg="add del">
          <ac:chgData name="Megan Botes" userId="70568131-745a-489b-b4fe-9e78c579dd6d" providerId="ADAL" clId="{E3DEF142-CC7A-44CA-B5B4-48BABF1A3E75}" dt="2026-01-20T13:55:56.962" v="758"/>
          <ac:picMkLst>
            <pc:docMk/>
            <pc:sldMk cId="3843589596" sldId="282"/>
            <ac:picMk id="12" creationId="{0D748104-6E76-4AD9-9940-82154F97E7C1}"/>
          </ac:picMkLst>
        </pc:picChg>
        <pc:picChg chg="add mod">
          <ac:chgData name="Megan Botes" userId="70568131-745a-489b-b4fe-9e78c579dd6d" providerId="ADAL" clId="{E3DEF142-CC7A-44CA-B5B4-48BABF1A3E75}" dt="2026-01-20T13:53:39.238" v="733" actId="1076"/>
          <ac:picMkLst>
            <pc:docMk/>
            <pc:sldMk cId="3843589596" sldId="282"/>
            <ac:picMk id="4101" creationId="{9DCCA17A-1F6E-BC0C-C7E9-D918FF02B6C9}"/>
          </ac:picMkLst>
        </pc:picChg>
      </pc:sldChg>
      <pc:sldChg chg="addSp delSp modSp new mod setBg setClrOvrMap modNotesTx">
        <pc:chgData name="Megan Botes" userId="70568131-745a-489b-b4fe-9e78c579dd6d" providerId="ADAL" clId="{E3DEF142-CC7A-44CA-B5B4-48BABF1A3E75}" dt="2026-01-28T08:21:57.412" v="1828" actId="113"/>
        <pc:sldMkLst>
          <pc:docMk/>
          <pc:sldMk cId="3199337840" sldId="283"/>
        </pc:sldMkLst>
        <pc:spChg chg="mod">
          <ac:chgData name="Megan Botes" userId="70568131-745a-489b-b4fe-9e78c579dd6d" providerId="ADAL" clId="{E3DEF142-CC7A-44CA-B5B4-48BABF1A3E75}" dt="2026-01-28T08:20:04.474" v="1716" actId="20577"/>
          <ac:spMkLst>
            <pc:docMk/>
            <pc:sldMk cId="3199337840" sldId="283"/>
            <ac:spMk id="2" creationId="{791CB8BB-F48D-9649-BA8A-F6467D379418}"/>
          </ac:spMkLst>
        </pc:spChg>
        <pc:spChg chg="add">
          <ac:chgData name="Megan Botes" userId="70568131-745a-489b-b4fe-9e78c579dd6d" providerId="ADAL" clId="{E3DEF142-CC7A-44CA-B5B4-48BABF1A3E75}" dt="2026-01-20T14:04:53.668" v="879" actId="26606"/>
          <ac:spMkLst>
            <pc:docMk/>
            <pc:sldMk cId="3199337840" sldId="283"/>
            <ac:spMk id="10" creationId="{843DD86A-8FAA-443F-9211-42A2AE8A790C}"/>
          </ac:spMkLst>
        </pc:spChg>
        <pc:spChg chg="add">
          <ac:chgData name="Megan Botes" userId="70568131-745a-489b-b4fe-9e78c579dd6d" providerId="ADAL" clId="{E3DEF142-CC7A-44CA-B5B4-48BABF1A3E75}" dt="2026-01-20T14:04:53.668" v="879" actId="26606"/>
          <ac:spMkLst>
            <pc:docMk/>
            <pc:sldMk cId="3199337840" sldId="283"/>
            <ac:spMk id="12" creationId="{C2A13AAE-18EB-4BDF-BAF7-F2F97B8D00D6}"/>
          </ac:spMkLst>
        </pc:spChg>
        <pc:graphicFrameChg chg="add mod modGraphic">
          <ac:chgData name="Megan Botes" userId="70568131-745a-489b-b4fe-9e78c579dd6d" providerId="ADAL" clId="{E3DEF142-CC7A-44CA-B5B4-48BABF1A3E75}" dt="2026-01-28T08:21:57.412" v="1828" actId="113"/>
          <ac:graphicFrameMkLst>
            <pc:docMk/>
            <pc:sldMk cId="3199337840" sldId="283"/>
            <ac:graphicFrameMk id="6" creationId="{456D9187-A968-7E8C-B2B3-347C88D8CDCA}"/>
          </ac:graphicFrameMkLst>
        </pc:graphicFrameChg>
        <pc:picChg chg="add mod">
          <ac:chgData name="Megan Botes" userId="70568131-745a-489b-b4fe-9e78c579dd6d" providerId="ADAL" clId="{E3DEF142-CC7A-44CA-B5B4-48BABF1A3E75}" dt="2026-01-20T14:11:49.900" v="929"/>
          <ac:picMkLst>
            <pc:docMk/>
            <pc:sldMk cId="3199337840" sldId="283"/>
            <ac:picMk id="5" creationId="{C155EA91-E67B-DF36-D7DD-BD912845DE71}"/>
          </ac:picMkLst>
        </pc:picChg>
        <pc:picChg chg="add">
          <ac:chgData name="Megan Botes" userId="70568131-745a-489b-b4fe-9e78c579dd6d" providerId="ADAL" clId="{E3DEF142-CC7A-44CA-B5B4-48BABF1A3E75}" dt="2026-01-20T14:04:53.668" v="879" actId="26606"/>
          <ac:picMkLst>
            <pc:docMk/>
            <pc:sldMk cId="3199337840" sldId="283"/>
            <ac:picMk id="14" creationId="{0F5C1B21-B0DB-4206-99EE-C13D67038B93}"/>
          </ac:picMkLst>
        </pc:picChg>
        <pc:picChg chg="add">
          <ac:chgData name="Megan Botes" userId="70568131-745a-489b-b4fe-9e78c579dd6d" providerId="ADAL" clId="{E3DEF142-CC7A-44CA-B5B4-48BABF1A3E75}" dt="2026-01-20T14:04:53.668" v="879" actId="26606"/>
          <ac:picMkLst>
            <pc:docMk/>
            <pc:sldMk cId="3199337840" sldId="283"/>
            <ac:picMk id="16" creationId="{49261589-06E9-4B7C-A8F1-26648507B77B}"/>
          </ac:picMkLst>
        </pc:picChg>
      </pc:sldChg>
      <pc:sldChg chg="addSp delSp modSp new mod setBg setClrOvrMap modNotesTx">
        <pc:chgData name="Megan Botes" userId="70568131-745a-489b-b4fe-9e78c579dd6d" providerId="ADAL" clId="{E3DEF142-CC7A-44CA-B5B4-48BABF1A3E75}" dt="2026-01-28T08:24:44.424" v="1907" actId="20577"/>
        <pc:sldMkLst>
          <pc:docMk/>
          <pc:sldMk cId="528742426" sldId="284"/>
        </pc:sldMkLst>
        <pc:spChg chg="mod">
          <ac:chgData name="Megan Botes" userId="70568131-745a-489b-b4fe-9e78c579dd6d" providerId="ADAL" clId="{E3DEF142-CC7A-44CA-B5B4-48BABF1A3E75}" dt="2026-01-28T08:22:11.877" v="1835" actId="113"/>
          <ac:spMkLst>
            <pc:docMk/>
            <pc:sldMk cId="528742426" sldId="284"/>
            <ac:spMk id="2" creationId="{B3F97499-6B6C-C319-06A1-F9D67DAAE3D9}"/>
          </ac:spMkLst>
        </pc:spChg>
        <pc:graphicFrameChg chg="add mod modGraphic">
          <ac:chgData name="Megan Botes" userId="70568131-745a-489b-b4fe-9e78c579dd6d" providerId="ADAL" clId="{E3DEF142-CC7A-44CA-B5B4-48BABF1A3E75}" dt="2026-01-28T08:24:44.424" v="1907" actId="20577"/>
          <ac:graphicFrameMkLst>
            <pc:docMk/>
            <pc:sldMk cId="528742426" sldId="284"/>
            <ac:graphicFrameMk id="18" creationId="{BBAE2064-F5A5-3AC3-CFF0-D6118BE881EE}"/>
          </ac:graphicFrameMkLst>
        </pc:graphicFrameChg>
        <pc:picChg chg="add mod">
          <ac:chgData name="Megan Botes" userId="70568131-745a-489b-b4fe-9e78c579dd6d" providerId="ADAL" clId="{E3DEF142-CC7A-44CA-B5B4-48BABF1A3E75}" dt="2026-01-20T14:11:52.512" v="930"/>
          <ac:picMkLst>
            <pc:docMk/>
            <pc:sldMk cId="528742426" sldId="284"/>
            <ac:picMk id="5" creationId="{9E4E6502-21B8-7534-A709-37044AE55F05}"/>
          </ac:picMkLst>
        </pc:picChg>
      </pc:sldChg>
      <pc:sldChg chg="addSp delSp modSp new mod setBg setClrOvrMap modNotesTx">
        <pc:chgData name="Megan Botes" userId="70568131-745a-489b-b4fe-9e78c579dd6d" providerId="ADAL" clId="{E3DEF142-CC7A-44CA-B5B4-48BABF1A3E75}" dt="2026-01-28T07:28:22.022" v="1111"/>
        <pc:sldMkLst>
          <pc:docMk/>
          <pc:sldMk cId="247988077" sldId="285"/>
        </pc:sldMkLst>
        <pc:spChg chg="mod">
          <ac:chgData name="Megan Botes" userId="70568131-745a-489b-b4fe-9e78c579dd6d" providerId="ADAL" clId="{E3DEF142-CC7A-44CA-B5B4-48BABF1A3E75}" dt="2026-01-20T14:11:14.613" v="919" actId="1076"/>
          <ac:spMkLst>
            <pc:docMk/>
            <pc:sldMk cId="247988077" sldId="285"/>
            <ac:spMk id="2" creationId="{78146F7D-7242-0D36-5333-932BC8F875BB}"/>
          </ac:spMkLst>
        </pc:spChg>
        <pc:spChg chg="add">
          <ac:chgData name="Megan Botes" userId="70568131-745a-489b-b4fe-9e78c579dd6d" providerId="ADAL" clId="{E3DEF142-CC7A-44CA-B5B4-48BABF1A3E75}" dt="2026-01-20T14:10:59.802" v="917" actId="26606"/>
          <ac:spMkLst>
            <pc:docMk/>
            <pc:sldMk cId="247988077" sldId="285"/>
            <ac:spMk id="11" creationId="{1FDFF85F-F105-40D5-9793-90419158C3BD}"/>
          </ac:spMkLst>
        </pc:spChg>
        <pc:spChg chg="add">
          <ac:chgData name="Megan Botes" userId="70568131-745a-489b-b4fe-9e78c579dd6d" providerId="ADAL" clId="{E3DEF142-CC7A-44CA-B5B4-48BABF1A3E75}" dt="2026-01-20T14:10:59.802" v="917" actId="26606"/>
          <ac:spMkLst>
            <pc:docMk/>
            <pc:sldMk cId="247988077" sldId="285"/>
            <ac:spMk id="13" creationId="{35AB47A4-BA8C-4250-88BD-D49C68C5F9E9}"/>
          </ac:spMkLst>
        </pc:spChg>
        <pc:picChg chg="add mod">
          <ac:chgData name="Megan Botes" userId="70568131-745a-489b-b4fe-9e78c579dd6d" providerId="ADAL" clId="{E3DEF142-CC7A-44CA-B5B4-48BABF1A3E75}" dt="2026-01-20T14:10:59.802" v="917" actId="26606"/>
          <ac:picMkLst>
            <pc:docMk/>
            <pc:sldMk cId="247988077" sldId="285"/>
            <ac:picMk id="4" creationId="{9EA56895-048F-D4C2-6CBE-03DC67E65A05}"/>
          </ac:picMkLst>
        </pc:picChg>
        <pc:picChg chg="add mod">
          <ac:chgData name="Megan Botes" userId="70568131-745a-489b-b4fe-9e78c579dd6d" providerId="ADAL" clId="{E3DEF142-CC7A-44CA-B5B4-48BABF1A3E75}" dt="2026-01-20T14:11:53.916" v="931"/>
          <ac:picMkLst>
            <pc:docMk/>
            <pc:sldMk cId="247988077" sldId="285"/>
            <ac:picMk id="5" creationId="{30C12FD0-39C5-DA7E-32E5-28083CA5CD1B}"/>
          </ac:picMkLst>
        </pc:picChg>
        <pc:picChg chg="add">
          <ac:chgData name="Megan Botes" userId="70568131-745a-489b-b4fe-9e78c579dd6d" providerId="ADAL" clId="{E3DEF142-CC7A-44CA-B5B4-48BABF1A3E75}" dt="2026-01-20T14:10:59.802" v="917" actId="26606"/>
          <ac:picMkLst>
            <pc:docMk/>
            <pc:sldMk cId="247988077" sldId="285"/>
            <ac:picMk id="15" creationId="{66C8958D-EB99-414F-B735-863B67BB14D3}"/>
          </ac:picMkLst>
        </pc:picChg>
        <pc:picChg chg="add">
          <ac:chgData name="Megan Botes" userId="70568131-745a-489b-b4fe-9e78c579dd6d" providerId="ADAL" clId="{E3DEF142-CC7A-44CA-B5B4-48BABF1A3E75}" dt="2026-01-20T14:10:59.802" v="917" actId="26606"/>
          <ac:picMkLst>
            <pc:docMk/>
            <pc:sldMk cId="247988077" sldId="285"/>
            <ac:picMk id="17" creationId="{39E5F3CB-7BDD-4E64-B274-CD900F08C6F3}"/>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ata6.xml.rels><?xml version="1.0" encoding="UTF-8" standalone="yes"?>
<Relationships xmlns="http://schemas.openxmlformats.org/package/2006/relationships"><Relationship Id="rId1" Type="http://schemas.openxmlformats.org/officeDocument/2006/relationships/hyperlink" Target="https://nbtests.uct.ac.za/tests/register" TargetMode="External"/></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6.xml.rels><?xml version="1.0" encoding="UTF-8" standalone="yes"?>
<Relationships xmlns="http://schemas.openxmlformats.org/package/2006/relationships"><Relationship Id="rId1" Type="http://schemas.openxmlformats.org/officeDocument/2006/relationships/hyperlink" Target="https://nbtests.uct.ac.za/tests/register"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E82255-4A1D-4108-9CE7-BCD2B809B04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4EFACD0-013D-4182-9B7E-531FED49991C}">
      <dgm:prSet/>
      <dgm:spPr/>
      <dgm:t>
        <a:bodyPr/>
        <a:lstStyle/>
        <a:p>
          <a:r>
            <a:rPr lang="nl-NL" dirty="0"/>
            <a:t>Verduidelik wat die TPT is en waarom dit belangrik is vir toelating tot hoër onderwysinstellings.</a:t>
          </a:r>
          <a:endParaRPr lang="af-ZA" dirty="0"/>
        </a:p>
      </dgm:t>
    </dgm:pt>
    <dgm:pt modelId="{B0599428-4A61-4073-BAC3-6B1CB99C4527}" type="parTrans" cxnId="{7241F1E5-D916-41AE-90F9-D38C88CE2F68}">
      <dgm:prSet/>
      <dgm:spPr/>
      <dgm:t>
        <a:bodyPr/>
        <a:lstStyle/>
        <a:p>
          <a:endParaRPr lang="en-US"/>
        </a:p>
      </dgm:t>
    </dgm:pt>
    <dgm:pt modelId="{35FC9D78-9D07-40EE-BF88-482D39A9E2C2}" type="sibTrans" cxnId="{7241F1E5-D916-41AE-90F9-D38C88CE2F68}">
      <dgm:prSet/>
      <dgm:spPr/>
      <dgm:t>
        <a:bodyPr/>
        <a:lstStyle/>
        <a:p>
          <a:endParaRPr lang="en-US"/>
        </a:p>
      </dgm:t>
    </dgm:pt>
    <dgm:pt modelId="{E97BF4CA-9AE4-474C-80B2-B18995A66F7C}">
      <dgm:prSet/>
      <dgm:spPr/>
      <dgm:t>
        <a:bodyPr/>
        <a:lstStyle/>
        <a:p>
          <a:r>
            <a:rPr lang="nl-NL" dirty="0"/>
            <a:t>Bereken jou TPT met Graad 10-punte.</a:t>
          </a:r>
          <a:endParaRPr lang="af-ZA" dirty="0"/>
        </a:p>
      </dgm:t>
    </dgm:pt>
    <dgm:pt modelId="{DFE25B06-5281-4B79-B50F-18933F8143DB}" type="parTrans" cxnId="{B22424ED-681B-4CE5-A46C-6681EA8BAE13}">
      <dgm:prSet/>
      <dgm:spPr/>
      <dgm:t>
        <a:bodyPr/>
        <a:lstStyle/>
        <a:p>
          <a:endParaRPr lang="en-US"/>
        </a:p>
      </dgm:t>
    </dgm:pt>
    <dgm:pt modelId="{303C8587-F47D-4697-A42E-F311F99E90BB}" type="sibTrans" cxnId="{B22424ED-681B-4CE5-A46C-6681EA8BAE13}">
      <dgm:prSet/>
      <dgm:spPr/>
      <dgm:t>
        <a:bodyPr/>
        <a:lstStyle/>
        <a:p>
          <a:endParaRPr lang="en-US"/>
        </a:p>
      </dgm:t>
    </dgm:pt>
    <dgm:pt modelId="{FB058FB4-CEF5-448F-B6F7-07B797561208}">
      <dgm:prSet/>
      <dgm:spPr/>
      <dgm:t>
        <a:bodyPr/>
        <a:lstStyle/>
        <a:p>
          <a:r>
            <a:rPr lang="nl-NL" dirty="0"/>
            <a:t>Verstaan die rol van Nasionale Normtoetse (NNT's).</a:t>
          </a:r>
          <a:endParaRPr lang="af-ZA" dirty="0"/>
        </a:p>
      </dgm:t>
    </dgm:pt>
    <dgm:pt modelId="{B3B96FC2-670E-47BB-864D-D982E4DCF7F5}" type="parTrans" cxnId="{4DE035E9-3AA3-4E7C-A8E5-02846A16AEBA}">
      <dgm:prSet/>
      <dgm:spPr/>
      <dgm:t>
        <a:bodyPr/>
        <a:lstStyle/>
        <a:p>
          <a:endParaRPr lang="en-US"/>
        </a:p>
      </dgm:t>
    </dgm:pt>
    <dgm:pt modelId="{B38AE3CB-AA0D-4056-B340-0C5E276621EC}" type="sibTrans" cxnId="{4DE035E9-3AA3-4E7C-A8E5-02846A16AEBA}">
      <dgm:prSet/>
      <dgm:spPr/>
      <dgm:t>
        <a:bodyPr/>
        <a:lstStyle/>
        <a:p>
          <a:endParaRPr lang="en-US"/>
        </a:p>
      </dgm:t>
    </dgm:pt>
    <dgm:pt modelId="{D8385E5B-F5B1-47ED-A20B-49F3EA0E0848}">
      <dgm:prSet/>
      <dgm:spPr/>
      <dgm:t>
        <a:bodyPr/>
        <a:lstStyle/>
        <a:p>
          <a:r>
            <a:rPr lang="nl-NL" dirty="0"/>
            <a:t>Verken die vereistes vir toelating tot hoër onderwyskursusse.</a:t>
          </a:r>
          <a:endParaRPr lang="af-ZA" dirty="0"/>
        </a:p>
      </dgm:t>
    </dgm:pt>
    <dgm:pt modelId="{D0452B15-8DC0-4A37-9F80-F89E3F9B1E6A}" type="parTrans" cxnId="{5EC0BEFA-BEE1-4DF3-BE8A-AC72DEF5688D}">
      <dgm:prSet/>
      <dgm:spPr/>
      <dgm:t>
        <a:bodyPr/>
        <a:lstStyle/>
        <a:p>
          <a:endParaRPr lang="en-US"/>
        </a:p>
      </dgm:t>
    </dgm:pt>
    <dgm:pt modelId="{681EFD58-5A38-4453-B8C9-104F97D60197}" type="sibTrans" cxnId="{5EC0BEFA-BEE1-4DF3-BE8A-AC72DEF5688D}">
      <dgm:prSet/>
      <dgm:spPr/>
      <dgm:t>
        <a:bodyPr/>
        <a:lstStyle/>
        <a:p>
          <a:endParaRPr lang="en-US"/>
        </a:p>
      </dgm:t>
    </dgm:pt>
    <dgm:pt modelId="{B646D275-DAFE-4402-8136-D9D7822A7B90}" type="pres">
      <dgm:prSet presAssocID="{D4E82255-4A1D-4108-9CE7-BCD2B809B040}" presName="root" presStyleCnt="0">
        <dgm:presLayoutVars>
          <dgm:dir/>
          <dgm:resizeHandles val="exact"/>
        </dgm:presLayoutVars>
      </dgm:prSet>
      <dgm:spPr/>
    </dgm:pt>
    <dgm:pt modelId="{1CCA545B-F442-4EC6-86ED-AB030CFA7F79}" type="pres">
      <dgm:prSet presAssocID="{74EFACD0-013D-4182-9B7E-531FED49991C}" presName="compNode" presStyleCnt="0"/>
      <dgm:spPr/>
    </dgm:pt>
    <dgm:pt modelId="{1A7F6BB3-9908-4180-9170-3E12EBBD1B78}" type="pres">
      <dgm:prSet presAssocID="{74EFACD0-013D-4182-9B7E-531FED49991C}" presName="bgRect" presStyleLbl="bgShp" presStyleIdx="0" presStyleCnt="4"/>
      <dgm:spPr/>
    </dgm:pt>
    <dgm:pt modelId="{DB18D9E6-C0FF-4F37-901B-256AC9998B64}" type="pres">
      <dgm:prSet presAssocID="{74EFACD0-013D-4182-9B7E-531FED49991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9FD84608-89C7-4AA8-B19E-8B619E4896D6}" type="pres">
      <dgm:prSet presAssocID="{74EFACD0-013D-4182-9B7E-531FED49991C}" presName="spaceRect" presStyleCnt="0"/>
      <dgm:spPr/>
    </dgm:pt>
    <dgm:pt modelId="{3018A443-D29C-4CAD-9AE5-E176086CC5B6}" type="pres">
      <dgm:prSet presAssocID="{74EFACD0-013D-4182-9B7E-531FED49991C}" presName="parTx" presStyleLbl="revTx" presStyleIdx="0" presStyleCnt="4">
        <dgm:presLayoutVars>
          <dgm:chMax val="0"/>
          <dgm:chPref val="0"/>
        </dgm:presLayoutVars>
      </dgm:prSet>
      <dgm:spPr/>
    </dgm:pt>
    <dgm:pt modelId="{BF632542-7D8F-486D-A0A3-9772FF9DEDD2}" type="pres">
      <dgm:prSet presAssocID="{35FC9D78-9D07-40EE-BF88-482D39A9E2C2}" presName="sibTrans" presStyleCnt="0"/>
      <dgm:spPr/>
    </dgm:pt>
    <dgm:pt modelId="{6BBD27F1-C0A5-43AA-8ACD-D83B0765E05D}" type="pres">
      <dgm:prSet presAssocID="{E97BF4CA-9AE4-474C-80B2-B18995A66F7C}" presName="compNode" presStyleCnt="0"/>
      <dgm:spPr/>
    </dgm:pt>
    <dgm:pt modelId="{A358F2AA-F10E-4FFA-8FFE-6466FFF820D1}" type="pres">
      <dgm:prSet presAssocID="{E97BF4CA-9AE4-474C-80B2-B18995A66F7C}" presName="bgRect" presStyleLbl="bgShp" presStyleIdx="1" presStyleCnt="4"/>
      <dgm:spPr/>
    </dgm:pt>
    <dgm:pt modelId="{71E90A0D-0098-403C-BA16-C866B2218518}" type="pres">
      <dgm:prSet presAssocID="{E97BF4CA-9AE4-474C-80B2-B18995A66F7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thematics"/>
        </a:ext>
      </dgm:extLst>
    </dgm:pt>
    <dgm:pt modelId="{B950644A-E98E-433D-9AB6-AE6EFBB15F9B}" type="pres">
      <dgm:prSet presAssocID="{E97BF4CA-9AE4-474C-80B2-B18995A66F7C}" presName="spaceRect" presStyleCnt="0"/>
      <dgm:spPr/>
    </dgm:pt>
    <dgm:pt modelId="{8B6BF3C1-1AED-416B-A005-7FCC409F82F6}" type="pres">
      <dgm:prSet presAssocID="{E97BF4CA-9AE4-474C-80B2-B18995A66F7C}" presName="parTx" presStyleLbl="revTx" presStyleIdx="1" presStyleCnt="4">
        <dgm:presLayoutVars>
          <dgm:chMax val="0"/>
          <dgm:chPref val="0"/>
        </dgm:presLayoutVars>
      </dgm:prSet>
      <dgm:spPr/>
    </dgm:pt>
    <dgm:pt modelId="{19E24B43-528F-4A60-BC02-67CEF290EEBD}" type="pres">
      <dgm:prSet presAssocID="{303C8587-F47D-4697-A42E-F311F99E90BB}" presName="sibTrans" presStyleCnt="0"/>
      <dgm:spPr/>
    </dgm:pt>
    <dgm:pt modelId="{DFDE5591-B587-49F3-A077-0366BDECB370}" type="pres">
      <dgm:prSet presAssocID="{FB058FB4-CEF5-448F-B6F7-07B797561208}" presName="compNode" presStyleCnt="0"/>
      <dgm:spPr/>
    </dgm:pt>
    <dgm:pt modelId="{3225A4C6-CE3D-4E8B-966A-379E9D948BD7}" type="pres">
      <dgm:prSet presAssocID="{FB058FB4-CEF5-448F-B6F7-07B797561208}" presName="bgRect" presStyleLbl="bgShp" presStyleIdx="2" presStyleCnt="4"/>
      <dgm:spPr/>
    </dgm:pt>
    <dgm:pt modelId="{E1AA6C62-044E-43C8-BFEC-4035EF399004}" type="pres">
      <dgm:prSet presAssocID="{FB058FB4-CEF5-448F-B6F7-07B79756120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ie chart"/>
        </a:ext>
      </dgm:extLst>
    </dgm:pt>
    <dgm:pt modelId="{C12B6FB6-63BC-4D40-A36A-430069A3147B}" type="pres">
      <dgm:prSet presAssocID="{FB058FB4-CEF5-448F-B6F7-07B797561208}" presName="spaceRect" presStyleCnt="0"/>
      <dgm:spPr/>
    </dgm:pt>
    <dgm:pt modelId="{D0373B60-5E1E-478F-A095-C0D3F973C9D4}" type="pres">
      <dgm:prSet presAssocID="{FB058FB4-CEF5-448F-B6F7-07B797561208}" presName="parTx" presStyleLbl="revTx" presStyleIdx="2" presStyleCnt="4">
        <dgm:presLayoutVars>
          <dgm:chMax val="0"/>
          <dgm:chPref val="0"/>
        </dgm:presLayoutVars>
      </dgm:prSet>
      <dgm:spPr/>
    </dgm:pt>
    <dgm:pt modelId="{0A161465-2D35-43BA-9399-C2779DDB355E}" type="pres">
      <dgm:prSet presAssocID="{B38AE3CB-AA0D-4056-B340-0C5E276621EC}" presName="sibTrans" presStyleCnt="0"/>
      <dgm:spPr/>
    </dgm:pt>
    <dgm:pt modelId="{16072C76-8347-4FF3-8CF2-7376DE46B7D1}" type="pres">
      <dgm:prSet presAssocID="{D8385E5B-F5B1-47ED-A20B-49F3EA0E0848}" presName="compNode" presStyleCnt="0"/>
      <dgm:spPr/>
    </dgm:pt>
    <dgm:pt modelId="{DC0F311C-C5D0-47DC-B3F9-C9714C8CE3AC}" type="pres">
      <dgm:prSet presAssocID="{D8385E5B-F5B1-47ED-A20B-49F3EA0E0848}" presName="bgRect" presStyleLbl="bgShp" presStyleIdx="3" presStyleCnt="4"/>
      <dgm:spPr/>
    </dgm:pt>
    <dgm:pt modelId="{69C8788F-735E-42C9-8395-0D4E28DAC88E}" type="pres">
      <dgm:prSet presAssocID="{D8385E5B-F5B1-47ED-A20B-49F3EA0E084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aduation Cap"/>
        </a:ext>
      </dgm:extLst>
    </dgm:pt>
    <dgm:pt modelId="{B12D1FCC-FE04-441D-8B2A-349FAECF1EF1}" type="pres">
      <dgm:prSet presAssocID="{D8385E5B-F5B1-47ED-A20B-49F3EA0E0848}" presName="spaceRect" presStyleCnt="0"/>
      <dgm:spPr/>
    </dgm:pt>
    <dgm:pt modelId="{E948625C-8F16-4FF8-A17C-7FB39EA0BFD6}" type="pres">
      <dgm:prSet presAssocID="{D8385E5B-F5B1-47ED-A20B-49F3EA0E0848}" presName="parTx" presStyleLbl="revTx" presStyleIdx="3" presStyleCnt="4">
        <dgm:presLayoutVars>
          <dgm:chMax val="0"/>
          <dgm:chPref val="0"/>
        </dgm:presLayoutVars>
      </dgm:prSet>
      <dgm:spPr/>
    </dgm:pt>
  </dgm:ptLst>
  <dgm:cxnLst>
    <dgm:cxn modelId="{C7A8A21B-8B39-4C74-B55A-B40B66784B52}" type="presOf" srcId="{D8385E5B-F5B1-47ED-A20B-49F3EA0E0848}" destId="{E948625C-8F16-4FF8-A17C-7FB39EA0BFD6}" srcOrd="0" destOrd="0" presId="urn:microsoft.com/office/officeart/2018/2/layout/IconVerticalSolidList"/>
    <dgm:cxn modelId="{C0E80DA8-E07F-4325-A59B-421131F794F9}" type="presOf" srcId="{E97BF4CA-9AE4-474C-80B2-B18995A66F7C}" destId="{8B6BF3C1-1AED-416B-A005-7FCC409F82F6}" srcOrd="0" destOrd="0" presId="urn:microsoft.com/office/officeart/2018/2/layout/IconVerticalSolidList"/>
    <dgm:cxn modelId="{5CC815C0-C30A-4F56-909F-609A0DA95274}" type="presOf" srcId="{D4E82255-4A1D-4108-9CE7-BCD2B809B040}" destId="{B646D275-DAFE-4402-8136-D9D7822A7B90}" srcOrd="0" destOrd="0" presId="urn:microsoft.com/office/officeart/2018/2/layout/IconVerticalSolidList"/>
    <dgm:cxn modelId="{DFD7E4DC-1AC4-4BF5-ACEB-FA35FD5B62A1}" type="presOf" srcId="{FB058FB4-CEF5-448F-B6F7-07B797561208}" destId="{D0373B60-5E1E-478F-A095-C0D3F973C9D4}" srcOrd="0" destOrd="0" presId="urn:microsoft.com/office/officeart/2018/2/layout/IconVerticalSolidList"/>
    <dgm:cxn modelId="{57FDE7DE-E07D-4C71-BAFC-32D7F6820CE4}" type="presOf" srcId="{74EFACD0-013D-4182-9B7E-531FED49991C}" destId="{3018A443-D29C-4CAD-9AE5-E176086CC5B6}" srcOrd="0" destOrd="0" presId="urn:microsoft.com/office/officeart/2018/2/layout/IconVerticalSolidList"/>
    <dgm:cxn modelId="{7241F1E5-D916-41AE-90F9-D38C88CE2F68}" srcId="{D4E82255-4A1D-4108-9CE7-BCD2B809B040}" destId="{74EFACD0-013D-4182-9B7E-531FED49991C}" srcOrd="0" destOrd="0" parTransId="{B0599428-4A61-4073-BAC3-6B1CB99C4527}" sibTransId="{35FC9D78-9D07-40EE-BF88-482D39A9E2C2}"/>
    <dgm:cxn modelId="{4DE035E9-3AA3-4E7C-A8E5-02846A16AEBA}" srcId="{D4E82255-4A1D-4108-9CE7-BCD2B809B040}" destId="{FB058FB4-CEF5-448F-B6F7-07B797561208}" srcOrd="2" destOrd="0" parTransId="{B3B96FC2-670E-47BB-864D-D982E4DCF7F5}" sibTransId="{B38AE3CB-AA0D-4056-B340-0C5E276621EC}"/>
    <dgm:cxn modelId="{B22424ED-681B-4CE5-A46C-6681EA8BAE13}" srcId="{D4E82255-4A1D-4108-9CE7-BCD2B809B040}" destId="{E97BF4CA-9AE4-474C-80B2-B18995A66F7C}" srcOrd="1" destOrd="0" parTransId="{DFE25B06-5281-4B79-B50F-18933F8143DB}" sibTransId="{303C8587-F47D-4697-A42E-F311F99E90BB}"/>
    <dgm:cxn modelId="{5EC0BEFA-BEE1-4DF3-BE8A-AC72DEF5688D}" srcId="{D4E82255-4A1D-4108-9CE7-BCD2B809B040}" destId="{D8385E5B-F5B1-47ED-A20B-49F3EA0E0848}" srcOrd="3" destOrd="0" parTransId="{D0452B15-8DC0-4A37-9F80-F89E3F9B1E6A}" sibTransId="{681EFD58-5A38-4453-B8C9-104F97D60197}"/>
    <dgm:cxn modelId="{A0423096-D3D9-42EB-BA59-F67BB7FCFF13}" type="presParOf" srcId="{B646D275-DAFE-4402-8136-D9D7822A7B90}" destId="{1CCA545B-F442-4EC6-86ED-AB030CFA7F79}" srcOrd="0" destOrd="0" presId="urn:microsoft.com/office/officeart/2018/2/layout/IconVerticalSolidList"/>
    <dgm:cxn modelId="{3BDC8A60-11CC-42B4-B55E-40E663696D24}" type="presParOf" srcId="{1CCA545B-F442-4EC6-86ED-AB030CFA7F79}" destId="{1A7F6BB3-9908-4180-9170-3E12EBBD1B78}" srcOrd="0" destOrd="0" presId="urn:microsoft.com/office/officeart/2018/2/layout/IconVerticalSolidList"/>
    <dgm:cxn modelId="{CD78A4F2-ACFA-45FC-9C8E-A5787ACE4911}" type="presParOf" srcId="{1CCA545B-F442-4EC6-86ED-AB030CFA7F79}" destId="{DB18D9E6-C0FF-4F37-901B-256AC9998B64}" srcOrd="1" destOrd="0" presId="urn:microsoft.com/office/officeart/2018/2/layout/IconVerticalSolidList"/>
    <dgm:cxn modelId="{C078C092-DEFE-456A-8338-D64781EFB84D}" type="presParOf" srcId="{1CCA545B-F442-4EC6-86ED-AB030CFA7F79}" destId="{9FD84608-89C7-4AA8-B19E-8B619E4896D6}" srcOrd="2" destOrd="0" presId="urn:microsoft.com/office/officeart/2018/2/layout/IconVerticalSolidList"/>
    <dgm:cxn modelId="{B8759EE9-AB8C-4E47-9DEE-1D8F2635CDCD}" type="presParOf" srcId="{1CCA545B-F442-4EC6-86ED-AB030CFA7F79}" destId="{3018A443-D29C-4CAD-9AE5-E176086CC5B6}" srcOrd="3" destOrd="0" presId="urn:microsoft.com/office/officeart/2018/2/layout/IconVerticalSolidList"/>
    <dgm:cxn modelId="{49CB726B-DB1A-4176-AE69-6CC8FCB4D5D6}" type="presParOf" srcId="{B646D275-DAFE-4402-8136-D9D7822A7B90}" destId="{BF632542-7D8F-486D-A0A3-9772FF9DEDD2}" srcOrd="1" destOrd="0" presId="urn:microsoft.com/office/officeart/2018/2/layout/IconVerticalSolidList"/>
    <dgm:cxn modelId="{7D573A43-F3B2-4BC3-A9B2-827FE303A2BB}" type="presParOf" srcId="{B646D275-DAFE-4402-8136-D9D7822A7B90}" destId="{6BBD27F1-C0A5-43AA-8ACD-D83B0765E05D}" srcOrd="2" destOrd="0" presId="urn:microsoft.com/office/officeart/2018/2/layout/IconVerticalSolidList"/>
    <dgm:cxn modelId="{0A4B308F-C858-4741-B54F-4DE36B1BA619}" type="presParOf" srcId="{6BBD27F1-C0A5-43AA-8ACD-D83B0765E05D}" destId="{A358F2AA-F10E-4FFA-8FFE-6466FFF820D1}" srcOrd="0" destOrd="0" presId="urn:microsoft.com/office/officeart/2018/2/layout/IconVerticalSolidList"/>
    <dgm:cxn modelId="{969BF19E-AC09-4847-A8CE-2FDABF2F8D08}" type="presParOf" srcId="{6BBD27F1-C0A5-43AA-8ACD-D83B0765E05D}" destId="{71E90A0D-0098-403C-BA16-C866B2218518}" srcOrd="1" destOrd="0" presId="urn:microsoft.com/office/officeart/2018/2/layout/IconVerticalSolidList"/>
    <dgm:cxn modelId="{6442405F-41CA-4FD8-8B70-D8F54EEF1D83}" type="presParOf" srcId="{6BBD27F1-C0A5-43AA-8ACD-D83B0765E05D}" destId="{B950644A-E98E-433D-9AB6-AE6EFBB15F9B}" srcOrd="2" destOrd="0" presId="urn:microsoft.com/office/officeart/2018/2/layout/IconVerticalSolidList"/>
    <dgm:cxn modelId="{0074B6D5-5E8D-40B3-A164-4528C75D16BF}" type="presParOf" srcId="{6BBD27F1-C0A5-43AA-8ACD-D83B0765E05D}" destId="{8B6BF3C1-1AED-416B-A005-7FCC409F82F6}" srcOrd="3" destOrd="0" presId="urn:microsoft.com/office/officeart/2018/2/layout/IconVerticalSolidList"/>
    <dgm:cxn modelId="{103DEC48-7A7D-4D65-8409-21B62DD92F33}" type="presParOf" srcId="{B646D275-DAFE-4402-8136-D9D7822A7B90}" destId="{19E24B43-528F-4A60-BC02-67CEF290EEBD}" srcOrd="3" destOrd="0" presId="urn:microsoft.com/office/officeart/2018/2/layout/IconVerticalSolidList"/>
    <dgm:cxn modelId="{6293EA3B-A1F1-4107-BA9C-79CC1A05CF77}" type="presParOf" srcId="{B646D275-DAFE-4402-8136-D9D7822A7B90}" destId="{DFDE5591-B587-49F3-A077-0366BDECB370}" srcOrd="4" destOrd="0" presId="urn:microsoft.com/office/officeart/2018/2/layout/IconVerticalSolidList"/>
    <dgm:cxn modelId="{D237C770-B0D7-4D8F-A450-CDEE923801BF}" type="presParOf" srcId="{DFDE5591-B587-49F3-A077-0366BDECB370}" destId="{3225A4C6-CE3D-4E8B-966A-379E9D948BD7}" srcOrd="0" destOrd="0" presId="urn:microsoft.com/office/officeart/2018/2/layout/IconVerticalSolidList"/>
    <dgm:cxn modelId="{8744294A-D92A-4ED0-BDED-0F976908D19E}" type="presParOf" srcId="{DFDE5591-B587-49F3-A077-0366BDECB370}" destId="{E1AA6C62-044E-43C8-BFEC-4035EF399004}" srcOrd="1" destOrd="0" presId="urn:microsoft.com/office/officeart/2018/2/layout/IconVerticalSolidList"/>
    <dgm:cxn modelId="{7885E9ED-7468-4797-A5F8-F1A245D1DA40}" type="presParOf" srcId="{DFDE5591-B587-49F3-A077-0366BDECB370}" destId="{C12B6FB6-63BC-4D40-A36A-430069A3147B}" srcOrd="2" destOrd="0" presId="urn:microsoft.com/office/officeart/2018/2/layout/IconVerticalSolidList"/>
    <dgm:cxn modelId="{EFDAEE5C-232C-44D1-806A-491026671B58}" type="presParOf" srcId="{DFDE5591-B587-49F3-A077-0366BDECB370}" destId="{D0373B60-5E1E-478F-A095-C0D3F973C9D4}" srcOrd="3" destOrd="0" presId="urn:microsoft.com/office/officeart/2018/2/layout/IconVerticalSolidList"/>
    <dgm:cxn modelId="{E613DBC9-6355-4831-AD4E-0BFDEAD4FC4D}" type="presParOf" srcId="{B646D275-DAFE-4402-8136-D9D7822A7B90}" destId="{0A161465-2D35-43BA-9399-C2779DDB355E}" srcOrd="5" destOrd="0" presId="urn:microsoft.com/office/officeart/2018/2/layout/IconVerticalSolidList"/>
    <dgm:cxn modelId="{6E8B1007-F886-42AC-8E1F-256D23C7F1CE}" type="presParOf" srcId="{B646D275-DAFE-4402-8136-D9D7822A7B90}" destId="{16072C76-8347-4FF3-8CF2-7376DE46B7D1}" srcOrd="6" destOrd="0" presId="urn:microsoft.com/office/officeart/2018/2/layout/IconVerticalSolidList"/>
    <dgm:cxn modelId="{A77728B3-A815-4656-A7AF-BFC3CB3C6F73}" type="presParOf" srcId="{16072C76-8347-4FF3-8CF2-7376DE46B7D1}" destId="{DC0F311C-C5D0-47DC-B3F9-C9714C8CE3AC}" srcOrd="0" destOrd="0" presId="urn:microsoft.com/office/officeart/2018/2/layout/IconVerticalSolidList"/>
    <dgm:cxn modelId="{83CA8929-B949-40C0-9D91-06C9AC96156B}" type="presParOf" srcId="{16072C76-8347-4FF3-8CF2-7376DE46B7D1}" destId="{69C8788F-735E-42C9-8395-0D4E28DAC88E}" srcOrd="1" destOrd="0" presId="urn:microsoft.com/office/officeart/2018/2/layout/IconVerticalSolidList"/>
    <dgm:cxn modelId="{F093621E-13EC-4335-ADA6-92D98F4093EE}" type="presParOf" srcId="{16072C76-8347-4FF3-8CF2-7376DE46B7D1}" destId="{B12D1FCC-FE04-441D-8B2A-349FAECF1EF1}" srcOrd="2" destOrd="0" presId="urn:microsoft.com/office/officeart/2018/2/layout/IconVerticalSolidList"/>
    <dgm:cxn modelId="{E8051592-1258-41F3-BF93-5E41B7335F03}" type="presParOf" srcId="{16072C76-8347-4FF3-8CF2-7376DE46B7D1}" destId="{E948625C-8F16-4FF8-A17C-7FB39EA0BFD6}"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D372DE-C64E-4C3D-A0F9-480BC4C1D55A}"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794CEF40-5415-4B11-B54E-CCF0F8670681}">
      <dgm:prSet custT="1"/>
      <dgm:spPr/>
      <dgm:t>
        <a:bodyPr/>
        <a:lstStyle/>
        <a:p>
          <a:r>
            <a:rPr lang="af-ZA" sz="2000" b="0" i="0" baseline="0" dirty="0"/>
            <a:t>TPT = </a:t>
          </a:r>
          <a:r>
            <a:rPr lang="af-ZA" sz="2000" b="1" i="0" baseline="0" dirty="0" err="1"/>
            <a:t>Toelatingspunttelling</a:t>
          </a:r>
          <a:r>
            <a:rPr lang="af-ZA" sz="2000" b="0" i="0" baseline="0" dirty="0"/>
            <a:t>.</a:t>
          </a:r>
          <a:endParaRPr lang="en-US" sz="2000" dirty="0"/>
        </a:p>
      </dgm:t>
    </dgm:pt>
    <dgm:pt modelId="{D7B6CE17-7BA7-4463-927B-BF6356470E6A}" type="parTrans" cxnId="{F03EAF43-9F53-442A-AEFD-35B53964EFD9}">
      <dgm:prSet/>
      <dgm:spPr/>
      <dgm:t>
        <a:bodyPr/>
        <a:lstStyle/>
        <a:p>
          <a:endParaRPr lang="en-US" sz="2400"/>
        </a:p>
      </dgm:t>
    </dgm:pt>
    <dgm:pt modelId="{A625D84F-0D6C-46E7-81B5-BAD439F3D549}" type="sibTrans" cxnId="{F03EAF43-9F53-442A-AEFD-35B53964EFD9}">
      <dgm:prSet/>
      <dgm:spPr/>
      <dgm:t>
        <a:bodyPr/>
        <a:lstStyle/>
        <a:p>
          <a:endParaRPr lang="en-US" sz="2400"/>
        </a:p>
      </dgm:t>
    </dgm:pt>
    <dgm:pt modelId="{18B6267D-8233-4FB4-A902-77D9F21B4677}">
      <dgm:prSet custT="1"/>
      <dgm:spPr/>
      <dgm:t>
        <a:bodyPr/>
        <a:lstStyle/>
        <a:p>
          <a:r>
            <a:rPr lang="nl-NL" sz="2000" b="0" i="0" baseline="0" dirty="0"/>
            <a:t>Universiteite en ander tersiêre instellings gebruik TPT as deel van hul </a:t>
          </a:r>
          <a:r>
            <a:rPr lang="nl-NL" sz="2000" b="1" i="0" baseline="0" dirty="0"/>
            <a:t>toelatingsproses</a:t>
          </a:r>
          <a:r>
            <a:rPr lang="nl-NL" sz="2000" b="0" i="0" baseline="0" dirty="0"/>
            <a:t>.</a:t>
          </a:r>
          <a:endParaRPr lang="en-US" sz="2000" dirty="0"/>
        </a:p>
      </dgm:t>
    </dgm:pt>
    <dgm:pt modelId="{D4B0B026-3A37-45A3-9AD5-40CB7637183C}" type="parTrans" cxnId="{751F86D7-2293-4B7E-8CEC-10B414915434}">
      <dgm:prSet/>
      <dgm:spPr/>
      <dgm:t>
        <a:bodyPr/>
        <a:lstStyle/>
        <a:p>
          <a:endParaRPr lang="en-US" sz="2400"/>
        </a:p>
      </dgm:t>
    </dgm:pt>
    <dgm:pt modelId="{34F2FF99-FC9C-4CF4-BF71-3397A802543E}" type="sibTrans" cxnId="{751F86D7-2293-4B7E-8CEC-10B414915434}">
      <dgm:prSet/>
      <dgm:spPr/>
      <dgm:t>
        <a:bodyPr/>
        <a:lstStyle/>
        <a:p>
          <a:endParaRPr lang="en-US" sz="2400"/>
        </a:p>
      </dgm:t>
    </dgm:pt>
    <dgm:pt modelId="{11BE3C24-C50F-4571-8C4F-DFB6884B8FF5}">
      <dgm:prSet custT="1"/>
      <dgm:spPr/>
      <dgm:t>
        <a:bodyPr/>
        <a:lstStyle/>
        <a:p>
          <a:r>
            <a:rPr lang="nl-NL" sz="2000" b="0" i="0" baseline="0" dirty="0"/>
            <a:t>APS word bereken op grond van 'n leerder se </a:t>
          </a:r>
          <a:r>
            <a:rPr lang="nl-NL" sz="2000" b="1" i="0" baseline="0" dirty="0"/>
            <a:t>finale matriekuitslae</a:t>
          </a:r>
          <a:r>
            <a:rPr lang="nl-NL" sz="2000" b="0" i="0" baseline="0" dirty="0"/>
            <a:t>.</a:t>
          </a:r>
          <a:endParaRPr lang="en-US" sz="2000" dirty="0"/>
        </a:p>
      </dgm:t>
    </dgm:pt>
    <dgm:pt modelId="{F482683D-3062-49F2-A198-A0145A553808}" type="parTrans" cxnId="{08839C20-4F1A-438D-9127-F4A16DE58AFD}">
      <dgm:prSet/>
      <dgm:spPr/>
      <dgm:t>
        <a:bodyPr/>
        <a:lstStyle/>
        <a:p>
          <a:endParaRPr lang="en-US" sz="2400"/>
        </a:p>
      </dgm:t>
    </dgm:pt>
    <dgm:pt modelId="{F09A3A42-9499-44B1-88DC-EAB2CFC85F03}" type="sibTrans" cxnId="{08839C20-4F1A-438D-9127-F4A16DE58AFD}">
      <dgm:prSet/>
      <dgm:spPr/>
      <dgm:t>
        <a:bodyPr/>
        <a:lstStyle/>
        <a:p>
          <a:endParaRPr lang="en-US" sz="2400"/>
        </a:p>
      </dgm:t>
    </dgm:pt>
    <dgm:pt modelId="{D66A102B-CEDC-4701-A5EB-E979FCA50F52}">
      <dgm:prSet custT="1"/>
      <dgm:spPr/>
      <dgm:t>
        <a:bodyPr/>
        <a:lstStyle/>
        <a:p>
          <a:r>
            <a:rPr lang="nl-NL" sz="2000" b="0" i="0" baseline="0" dirty="0"/>
            <a:t>Hoër akademiese prestasie lei gewoonlik tot 'n hoër TPT-telling.</a:t>
          </a:r>
          <a:endParaRPr lang="en-US" sz="2000" dirty="0"/>
        </a:p>
      </dgm:t>
    </dgm:pt>
    <dgm:pt modelId="{66EC2ECB-9555-428A-ABD6-014D76DF1835}" type="parTrans" cxnId="{22CFAF7C-8F2C-4ED7-B5DB-689AE657673F}">
      <dgm:prSet/>
      <dgm:spPr/>
      <dgm:t>
        <a:bodyPr/>
        <a:lstStyle/>
        <a:p>
          <a:endParaRPr lang="en-US" sz="2400"/>
        </a:p>
      </dgm:t>
    </dgm:pt>
    <dgm:pt modelId="{9B0C27CF-B4ED-41A9-8326-BE5E3EF58C4E}" type="sibTrans" cxnId="{22CFAF7C-8F2C-4ED7-B5DB-689AE657673F}">
      <dgm:prSet/>
      <dgm:spPr/>
      <dgm:t>
        <a:bodyPr/>
        <a:lstStyle/>
        <a:p>
          <a:endParaRPr lang="en-US" sz="2400"/>
        </a:p>
      </dgm:t>
    </dgm:pt>
    <dgm:pt modelId="{BC8B361A-7370-400F-A202-F41641B52BAC}">
      <dgm:prSet custT="1"/>
      <dgm:spPr/>
      <dgm:t>
        <a:bodyPr/>
        <a:lstStyle/>
        <a:p>
          <a:r>
            <a:rPr lang="nl-NL" sz="2000" b="0" i="0" baseline="0" dirty="0"/>
            <a:t>Elke kursus het 'n </a:t>
          </a:r>
          <a:r>
            <a:rPr lang="nl-NL" sz="2000" b="1" i="0" baseline="0" dirty="0"/>
            <a:t>minimum TPT-vereiste </a:t>
          </a:r>
          <a:r>
            <a:rPr lang="nl-NL" sz="2000" b="0" i="0" baseline="0" dirty="0"/>
            <a:t>wat vir toelating nagekom moet word.</a:t>
          </a:r>
          <a:endParaRPr lang="en-US" sz="2000" dirty="0"/>
        </a:p>
      </dgm:t>
    </dgm:pt>
    <dgm:pt modelId="{022EAB5A-D95B-481D-AD27-0B747C7AEC2F}" type="parTrans" cxnId="{91CA2F6B-59F0-4429-8C95-E347F11B52D0}">
      <dgm:prSet/>
      <dgm:spPr/>
      <dgm:t>
        <a:bodyPr/>
        <a:lstStyle/>
        <a:p>
          <a:endParaRPr lang="en-US" sz="2400"/>
        </a:p>
      </dgm:t>
    </dgm:pt>
    <dgm:pt modelId="{3198EFAE-3080-404A-AFB3-291ACCE4A72F}" type="sibTrans" cxnId="{91CA2F6B-59F0-4429-8C95-E347F11B52D0}">
      <dgm:prSet/>
      <dgm:spPr/>
      <dgm:t>
        <a:bodyPr/>
        <a:lstStyle/>
        <a:p>
          <a:endParaRPr lang="en-US" sz="2400"/>
        </a:p>
      </dgm:t>
    </dgm:pt>
    <dgm:pt modelId="{36617029-EC6F-4BD8-B7C8-B7BF9D246B87}">
      <dgm:prSet custT="1"/>
      <dgm:spPr/>
      <dgm:t>
        <a:bodyPr/>
        <a:lstStyle/>
        <a:p>
          <a:r>
            <a:rPr lang="nl-NL" sz="2000" b="0" i="0" baseline="0" dirty="0"/>
            <a:t>TPT-berekeninge en vakvereistes verskil tussen instellings, dus moet leerders sorgvuldig navorsing doen.</a:t>
          </a:r>
          <a:endParaRPr lang="en-US" sz="2000" dirty="0"/>
        </a:p>
      </dgm:t>
    </dgm:pt>
    <dgm:pt modelId="{8F548AC3-D92E-40E9-A912-4C2BE961AE0F}" type="parTrans" cxnId="{9BC4FC8F-3236-465D-8A2A-FCE980EC0486}">
      <dgm:prSet/>
      <dgm:spPr/>
      <dgm:t>
        <a:bodyPr/>
        <a:lstStyle/>
        <a:p>
          <a:endParaRPr lang="en-US" sz="2400"/>
        </a:p>
      </dgm:t>
    </dgm:pt>
    <dgm:pt modelId="{EE97F674-FF97-4EA6-B992-92353375AAE2}" type="sibTrans" cxnId="{9BC4FC8F-3236-465D-8A2A-FCE980EC0486}">
      <dgm:prSet/>
      <dgm:spPr/>
      <dgm:t>
        <a:bodyPr/>
        <a:lstStyle/>
        <a:p>
          <a:endParaRPr lang="en-US" sz="2400"/>
        </a:p>
      </dgm:t>
    </dgm:pt>
    <dgm:pt modelId="{0515D41A-C7BE-4BCC-AA8A-886C98B518AB}" type="pres">
      <dgm:prSet presAssocID="{D5D372DE-C64E-4C3D-A0F9-480BC4C1D55A}" presName="linear" presStyleCnt="0">
        <dgm:presLayoutVars>
          <dgm:animLvl val="lvl"/>
          <dgm:resizeHandles val="exact"/>
        </dgm:presLayoutVars>
      </dgm:prSet>
      <dgm:spPr/>
    </dgm:pt>
    <dgm:pt modelId="{A3F335AD-9215-4C1F-BC6F-52B80AAE35A5}" type="pres">
      <dgm:prSet presAssocID="{794CEF40-5415-4B11-B54E-CCF0F8670681}" presName="parentText" presStyleLbl="node1" presStyleIdx="0" presStyleCnt="6">
        <dgm:presLayoutVars>
          <dgm:chMax val="0"/>
          <dgm:bulletEnabled val="1"/>
        </dgm:presLayoutVars>
      </dgm:prSet>
      <dgm:spPr/>
    </dgm:pt>
    <dgm:pt modelId="{2F3FECB2-637A-4130-B5A6-58E0BF580FE0}" type="pres">
      <dgm:prSet presAssocID="{A625D84F-0D6C-46E7-81B5-BAD439F3D549}" presName="spacer" presStyleCnt="0"/>
      <dgm:spPr/>
    </dgm:pt>
    <dgm:pt modelId="{3152203B-02DC-4204-BFCF-1E29A93BD123}" type="pres">
      <dgm:prSet presAssocID="{18B6267D-8233-4FB4-A902-77D9F21B4677}" presName="parentText" presStyleLbl="node1" presStyleIdx="1" presStyleCnt="6">
        <dgm:presLayoutVars>
          <dgm:chMax val="0"/>
          <dgm:bulletEnabled val="1"/>
        </dgm:presLayoutVars>
      </dgm:prSet>
      <dgm:spPr/>
    </dgm:pt>
    <dgm:pt modelId="{FCF5358E-BBDC-4C11-A6D4-4ABA1FA32F5E}" type="pres">
      <dgm:prSet presAssocID="{34F2FF99-FC9C-4CF4-BF71-3397A802543E}" presName="spacer" presStyleCnt="0"/>
      <dgm:spPr/>
    </dgm:pt>
    <dgm:pt modelId="{9D6E63B1-B729-443E-A8C7-B728DC08E0FD}" type="pres">
      <dgm:prSet presAssocID="{11BE3C24-C50F-4571-8C4F-DFB6884B8FF5}" presName="parentText" presStyleLbl="node1" presStyleIdx="2" presStyleCnt="6">
        <dgm:presLayoutVars>
          <dgm:chMax val="0"/>
          <dgm:bulletEnabled val="1"/>
        </dgm:presLayoutVars>
      </dgm:prSet>
      <dgm:spPr/>
    </dgm:pt>
    <dgm:pt modelId="{1CEF62B1-428D-444C-8ACB-41739060FC68}" type="pres">
      <dgm:prSet presAssocID="{F09A3A42-9499-44B1-88DC-EAB2CFC85F03}" presName="spacer" presStyleCnt="0"/>
      <dgm:spPr/>
    </dgm:pt>
    <dgm:pt modelId="{EA9057CD-3E25-4D8E-9929-AE7D8FB21CB4}" type="pres">
      <dgm:prSet presAssocID="{D66A102B-CEDC-4701-A5EB-E979FCA50F52}" presName="parentText" presStyleLbl="node1" presStyleIdx="3" presStyleCnt="6">
        <dgm:presLayoutVars>
          <dgm:chMax val="0"/>
          <dgm:bulletEnabled val="1"/>
        </dgm:presLayoutVars>
      </dgm:prSet>
      <dgm:spPr/>
    </dgm:pt>
    <dgm:pt modelId="{95915364-C706-4B8D-847B-EF45061614D5}" type="pres">
      <dgm:prSet presAssocID="{9B0C27CF-B4ED-41A9-8326-BE5E3EF58C4E}" presName="spacer" presStyleCnt="0"/>
      <dgm:spPr/>
    </dgm:pt>
    <dgm:pt modelId="{67B176D2-3C8A-421B-889A-FDF0900C26F0}" type="pres">
      <dgm:prSet presAssocID="{BC8B361A-7370-400F-A202-F41641B52BAC}" presName="parentText" presStyleLbl="node1" presStyleIdx="4" presStyleCnt="6">
        <dgm:presLayoutVars>
          <dgm:chMax val="0"/>
          <dgm:bulletEnabled val="1"/>
        </dgm:presLayoutVars>
      </dgm:prSet>
      <dgm:spPr/>
    </dgm:pt>
    <dgm:pt modelId="{9442C2CF-97DF-4B66-B335-4E6D7710E08C}" type="pres">
      <dgm:prSet presAssocID="{3198EFAE-3080-404A-AFB3-291ACCE4A72F}" presName="spacer" presStyleCnt="0"/>
      <dgm:spPr/>
    </dgm:pt>
    <dgm:pt modelId="{DD9972F5-7F62-4574-BFB0-481262B87CA9}" type="pres">
      <dgm:prSet presAssocID="{36617029-EC6F-4BD8-B7C8-B7BF9D246B87}" presName="parentText" presStyleLbl="node1" presStyleIdx="5" presStyleCnt="6">
        <dgm:presLayoutVars>
          <dgm:chMax val="0"/>
          <dgm:bulletEnabled val="1"/>
        </dgm:presLayoutVars>
      </dgm:prSet>
      <dgm:spPr/>
    </dgm:pt>
  </dgm:ptLst>
  <dgm:cxnLst>
    <dgm:cxn modelId="{F67A3804-3E04-459F-925D-CB9471EC4525}" type="presOf" srcId="{BC8B361A-7370-400F-A202-F41641B52BAC}" destId="{67B176D2-3C8A-421B-889A-FDF0900C26F0}" srcOrd="0" destOrd="0" presId="urn:microsoft.com/office/officeart/2005/8/layout/vList2"/>
    <dgm:cxn modelId="{7DB2240A-A50D-4FF8-AAEF-DCCBFBE7832A}" type="presOf" srcId="{794CEF40-5415-4B11-B54E-CCF0F8670681}" destId="{A3F335AD-9215-4C1F-BC6F-52B80AAE35A5}" srcOrd="0" destOrd="0" presId="urn:microsoft.com/office/officeart/2005/8/layout/vList2"/>
    <dgm:cxn modelId="{D800121E-43D4-47DB-AB36-D9DA638B1167}" type="presOf" srcId="{18B6267D-8233-4FB4-A902-77D9F21B4677}" destId="{3152203B-02DC-4204-BFCF-1E29A93BD123}" srcOrd="0" destOrd="0" presId="urn:microsoft.com/office/officeart/2005/8/layout/vList2"/>
    <dgm:cxn modelId="{08839C20-4F1A-438D-9127-F4A16DE58AFD}" srcId="{D5D372DE-C64E-4C3D-A0F9-480BC4C1D55A}" destId="{11BE3C24-C50F-4571-8C4F-DFB6884B8FF5}" srcOrd="2" destOrd="0" parTransId="{F482683D-3062-49F2-A198-A0145A553808}" sibTransId="{F09A3A42-9499-44B1-88DC-EAB2CFC85F03}"/>
    <dgm:cxn modelId="{026B9822-66AD-489C-B430-900CC5AB06EA}" type="presOf" srcId="{D5D372DE-C64E-4C3D-A0F9-480BC4C1D55A}" destId="{0515D41A-C7BE-4BCC-AA8A-886C98B518AB}" srcOrd="0" destOrd="0" presId="urn:microsoft.com/office/officeart/2005/8/layout/vList2"/>
    <dgm:cxn modelId="{F03EAF43-9F53-442A-AEFD-35B53964EFD9}" srcId="{D5D372DE-C64E-4C3D-A0F9-480BC4C1D55A}" destId="{794CEF40-5415-4B11-B54E-CCF0F8670681}" srcOrd="0" destOrd="0" parTransId="{D7B6CE17-7BA7-4463-927B-BF6356470E6A}" sibTransId="{A625D84F-0D6C-46E7-81B5-BAD439F3D549}"/>
    <dgm:cxn modelId="{51216A64-D229-41F8-83C6-E0B5B13C32C5}" type="presOf" srcId="{11BE3C24-C50F-4571-8C4F-DFB6884B8FF5}" destId="{9D6E63B1-B729-443E-A8C7-B728DC08E0FD}" srcOrd="0" destOrd="0" presId="urn:microsoft.com/office/officeart/2005/8/layout/vList2"/>
    <dgm:cxn modelId="{91CA2F6B-59F0-4429-8C95-E347F11B52D0}" srcId="{D5D372DE-C64E-4C3D-A0F9-480BC4C1D55A}" destId="{BC8B361A-7370-400F-A202-F41641B52BAC}" srcOrd="4" destOrd="0" parTransId="{022EAB5A-D95B-481D-AD27-0B747C7AEC2F}" sibTransId="{3198EFAE-3080-404A-AFB3-291ACCE4A72F}"/>
    <dgm:cxn modelId="{22CFAF7C-8F2C-4ED7-B5DB-689AE657673F}" srcId="{D5D372DE-C64E-4C3D-A0F9-480BC4C1D55A}" destId="{D66A102B-CEDC-4701-A5EB-E979FCA50F52}" srcOrd="3" destOrd="0" parTransId="{66EC2ECB-9555-428A-ABD6-014D76DF1835}" sibTransId="{9B0C27CF-B4ED-41A9-8326-BE5E3EF58C4E}"/>
    <dgm:cxn modelId="{67DF5381-3DB3-4C62-AB4B-18AB95B5E5CF}" type="presOf" srcId="{D66A102B-CEDC-4701-A5EB-E979FCA50F52}" destId="{EA9057CD-3E25-4D8E-9929-AE7D8FB21CB4}" srcOrd="0" destOrd="0" presId="urn:microsoft.com/office/officeart/2005/8/layout/vList2"/>
    <dgm:cxn modelId="{9BC4FC8F-3236-465D-8A2A-FCE980EC0486}" srcId="{D5D372DE-C64E-4C3D-A0F9-480BC4C1D55A}" destId="{36617029-EC6F-4BD8-B7C8-B7BF9D246B87}" srcOrd="5" destOrd="0" parTransId="{8F548AC3-D92E-40E9-A912-4C2BE961AE0F}" sibTransId="{EE97F674-FF97-4EA6-B992-92353375AAE2}"/>
    <dgm:cxn modelId="{751F86D7-2293-4B7E-8CEC-10B414915434}" srcId="{D5D372DE-C64E-4C3D-A0F9-480BC4C1D55A}" destId="{18B6267D-8233-4FB4-A902-77D9F21B4677}" srcOrd="1" destOrd="0" parTransId="{D4B0B026-3A37-45A3-9AD5-40CB7637183C}" sibTransId="{34F2FF99-FC9C-4CF4-BF71-3397A802543E}"/>
    <dgm:cxn modelId="{549120E4-AEA5-4C2A-A83F-A83FC7B27004}" type="presOf" srcId="{36617029-EC6F-4BD8-B7C8-B7BF9D246B87}" destId="{DD9972F5-7F62-4574-BFB0-481262B87CA9}" srcOrd="0" destOrd="0" presId="urn:microsoft.com/office/officeart/2005/8/layout/vList2"/>
    <dgm:cxn modelId="{3560BABD-CBBF-4930-A61E-407642480537}" type="presParOf" srcId="{0515D41A-C7BE-4BCC-AA8A-886C98B518AB}" destId="{A3F335AD-9215-4C1F-BC6F-52B80AAE35A5}" srcOrd="0" destOrd="0" presId="urn:microsoft.com/office/officeart/2005/8/layout/vList2"/>
    <dgm:cxn modelId="{E47D17AB-5A43-45E1-9F2E-820BD3BB5178}" type="presParOf" srcId="{0515D41A-C7BE-4BCC-AA8A-886C98B518AB}" destId="{2F3FECB2-637A-4130-B5A6-58E0BF580FE0}" srcOrd="1" destOrd="0" presId="urn:microsoft.com/office/officeart/2005/8/layout/vList2"/>
    <dgm:cxn modelId="{BB69030E-5DFD-43C4-B861-3CAB71B3924F}" type="presParOf" srcId="{0515D41A-C7BE-4BCC-AA8A-886C98B518AB}" destId="{3152203B-02DC-4204-BFCF-1E29A93BD123}" srcOrd="2" destOrd="0" presId="urn:microsoft.com/office/officeart/2005/8/layout/vList2"/>
    <dgm:cxn modelId="{B7FE3A73-0650-4E08-9BE6-43C0E5CC3C9F}" type="presParOf" srcId="{0515D41A-C7BE-4BCC-AA8A-886C98B518AB}" destId="{FCF5358E-BBDC-4C11-A6D4-4ABA1FA32F5E}" srcOrd="3" destOrd="0" presId="urn:microsoft.com/office/officeart/2005/8/layout/vList2"/>
    <dgm:cxn modelId="{A2691F60-57BE-478F-8DBD-42605BE1F785}" type="presParOf" srcId="{0515D41A-C7BE-4BCC-AA8A-886C98B518AB}" destId="{9D6E63B1-B729-443E-A8C7-B728DC08E0FD}" srcOrd="4" destOrd="0" presId="urn:microsoft.com/office/officeart/2005/8/layout/vList2"/>
    <dgm:cxn modelId="{42117E75-E313-4F31-94B2-7444F2012AAF}" type="presParOf" srcId="{0515D41A-C7BE-4BCC-AA8A-886C98B518AB}" destId="{1CEF62B1-428D-444C-8ACB-41739060FC68}" srcOrd="5" destOrd="0" presId="urn:microsoft.com/office/officeart/2005/8/layout/vList2"/>
    <dgm:cxn modelId="{3344AFF4-045D-4813-B07C-D620B15EAAF1}" type="presParOf" srcId="{0515D41A-C7BE-4BCC-AA8A-886C98B518AB}" destId="{EA9057CD-3E25-4D8E-9929-AE7D8FB21CB4}" srcOrd="6" destOrd="0" presId="urn:microsoft.com/office/officeart/2005/8/layout/vList2"/>
    <dgm:cxn modelId="{A8D94095-FEDF-4E79-9A8B-43DEF2FE30DF}" type="presParOf" srcId="{0515D41A-C7BE-4BCC-AA8A-886C98B518AB}" destId="{95915364-C706-4B8D-847B-EF45061614D5}" srcOrd="7" destOrd="0" presId="urn:microsoft.com/office/officeart/2005/8/layout/vList2"/>
    <dgm:cxn modelId="{15B05C17-5E16-41CE-BBB0-3906EF391A95}" type="presParOf" srcId="{0515D41A-C7BE-4BCC-AA8A-886C98B518AB}" destId="{67B176D2-3C8A-421B-889A-FDF0900C26F0}" srcOrd="8" destOrd="0" presId="urn:microsoft.com/office/officeart/2005/8/layout/vList2"/>
    <dgm:cxn modelId="{4D8C6095-C9DD-4A83-9E47-B7BEEB2B7EC3}" type="presParOf" srcId="{0515D41A-C7BE-4BCC-AA8A-886C98B518AB}" destId="{9442C2CF-97DF-4B66-B335-4E6D7710E08C}" srcOrd="9" destOrd="0" presId="urn:microsoft.com/office/officeart/2005/8/layout/vList2"/>
    <dgm:cxn modelId="{D46F8E79-B9CD-40DB-B5AA-ED0D1E31103D}" type="presParOf" srcId="{0515D41A-C7BE-4BCC-AA8A-886C98B518AB}" destId="{DD9972F5-7F62-4574-BFB0-481262B87CA9}" srcOrd="1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B209E0-A0A7-4001-A331-2A3653C4DBD8}"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1AA8C7B-3705-48B4-B250-63BA77E4294E}">
      <dgm:prSet custT="1"/>
      <dgm:spPr/>
      <dgm:t>
        <a:bodyPr/>
        <a:lstStyle/>
        <a:p>
          <a:pPr>
            <a:lnSpc>
              <a:spcPct val="100000"/>
            </a:lnSpc>
          </a:pPr>
          <a:r>
            <a:rPr lang="nl-NL" sz="1800" dirty="0"/>
            <a:t>Help jou om te verstaan watter studieopsies realisties vir jou beskikbaar is.</a:t>
          </a:r>
          <a:endParaRPr lang="en-US" sz="1800" b="0" dirty="0"/>
        </a:p>
      </dgm:t>
    </dgm:pt>
    <dgm:pt modelId="{A98044C4-7602-4C96-B382-D819D16A4970}" type="parTrans" cxnId="{2183CA99-2A6A-4506-AA03-DBFD4B8A7147}">
      <dgm:prSet/>
      <dgm:spPr/>
      <dgm:t>
        <a:bodyPr/>
        <a:lstStyle/>
        <a:p>
          <a:endParaRPr lang="en-US" sz="3200"/>
        </a:p>
      </dgm:t>
    </dgm:pt>
    <dgm:pt modelId="{50D4B9E1-E136-4DD6-895A-0757FACFDF87}" type="sibTrans" cxnId="{2183CA99-2A6A-4506-AA03-DBFD4B8A7147}">
      <dgm:prSet/>
      <dgm:spPr/>
      <dgm:t>
        <a:bodyPr/>
        <a:lstStyle/>
        <a:p>
          <a:endParaRPr lang="en-US" sz="3200"/>
        </a:p>
      </dgm:t>
    </dgm:pt>
    <dgm:pt modelId="{BB480AA5-1B42-465C-9447-1AA3D14B43AE}">
      <dgm:prSet custT="1"/>
      <dgm:spPr/>
      <dgm:t>
        <a:bodyPr/>
        <a:lstStyle/>
        <a:p>
          <a:pPr>
            <a:lnSpc>
              <a:spcPct val="100000"/>
            </a:lnSpc>
          </a:pPr>
          <a:r>
            <a:rPr lang="nl-NL" sz="1800" dirty="0"/>
            <a:t>Laat jou toe om jou huidige resultate met kursusvereistes te vergelyk.</a:t>
          </a:r>
          <a:endParaRPr lang="en-US" sz="1800" dirty="0"/>
        </a:p>
      </dgm:t>
    </dgm:pt>
    <dgm:pt modelId="{57DCAC56-212E-4C88-B389-187238636A18}" type="parTrans" cxnId="{2B1B4924-DB57-47A7-AB42-62D33DA29086}">
      <dgm:prSet/>
      <dgm:spPr/>
      <dgm:t>
        <a:bodyPr/>
        <a:lstStyle/>
        <a:p>
          <a:endParaRPr lang="en-US" sz="3200"/>
        </a:p>
      </dgm:t>
    </dgm:pt>
    <dgm:pt modelId="{58EC02C4-CC36-4E82-9FA7-C59D4D4BC01A}" type="sibTrans" cxnId="{2B1B4924-DB57-47A7-AB42-62D33DA29086}">
      <dgm:prSet/>
      <dgm:spPr/>
      <dgm:t>
        <a:bodyPr/>
        <a:lstStyle/>
        <a:p>
          <a:endParaRPr lang="en-US" sz="3200"/>
        </a:p>
      </dgm:t>
    </dgm:pt>
    <dgm:pt modelId="{D228F746-5EC9-4111-9893-1A13356BC148}">
      <dgm:prSet custT="1"/>
      <dgm:spPr/>
      <dgm:t>
        <a:bodyPr/>
        <a:lstStyle/>
        <a:p>
          <a:pPr>
            <a:lnSpc>
              <a:spcPct val="100000"/>
            </a:lnSpc>
          </a:pPr>
          <a:r>
            <a:rPr lang="nl-NL" sz="1800" dirty="0"/>
            <a:t>As jou TPT te laag is, kan jy fokus op die verbetering van sekere vakke.</a:t>
          </a:r>
          <a:endParaRPr lang="en-US" sz="1800" dirty="0"/>
        </a:p>
      </dgm:t>
    </dgm:pt>
    <dgm:pt modelId="{DDF45BE9-E22D-48AE-B85E-A13E8013E0B1}" type="parTrans" cxnId="{C0E85F9C-D419-4DF8-8E1B-BAC724B938F5}">
      <dgm:prSet/>
      <dgm:spPr/>
      <dgm:t>
        <a:bodyPr/>
        <a:lstStyle/>
        <a:p>
          <a:endParaRPr lang="en-US" sz="3200"/>
        </a:p>
      </dgm:t>
    </dgm:pt>
    <dgm:pt modelId="{0151199C-5065-4A28-99EC-11D71C524DA0}" type="sibTrans" cxnId="{C0E85F9C-D419-4DF8-8E1B-BAC724B938F5}">
      <dgm:prSet/>
      <dgm:spPr/>
      <dgm:t>
        <a:bodyPr/>
        <a:lstStyle/>
        <a:p>
          <a:endParaRPr lang="en-US" sz="3200"/>
        </a:p>
      </dgm:t>
    </dgm:pt>
    <dgm:pt modelId="{124D6ECC-50F6-472F-A1B9-6C815693FDBB}">
      <dgm:prSet custT="1"/>
      <dgm:spPr/>
      <dgm:t>
        <a:bodyPr/>
        <a:lstStyle/>
        <a:p>
          <a:pPr>
            <a:lnSpc>
              <a:spcPct val="100000"/>
            </a:lnSpc>
          </a:pPr>
          <a:r>
            <a:rPr lang="nl-NL" sz="1800" dirty="0"/>
            <a:t>Help jou om alternatiewe roetes te oorweeg, soos TBOO-kolleges of oorbruggings-programme.</a:t>
          </a:r>
          <a:endParaRPr lang="en-US" sz="1800" dirty="0"/>
        </a:p>
      </dgm:t>
    </dgm:pt>
    <dgm:pt modelId="{AE1AFD2D-7862-4F21-ADD1-8B22068E4742}" type="parTrans" cxnId="{88F3BF91-58FC-4311-92C0-B3564E597584}">
      <dgm:prSet/>
      <dgm:spPr/>
      <dgm:t>
        <a:bodyPr/>
        <a:lstStyle/>
        <a:p>
          <a:endParaRPr lang="en-US" sz="3200"/>
        </a:p>
      </dgm:t>
    </dgm:pt>
    <dgm:pt modelId="{B7E65C89-CE62-4429-93C0-89F841F6C6C8}" type="sibTrans" cxnId="{88F3BF91-58FC-4311-92C0-B3564E597584}">
      <dgm:prSet/>
      <dgm:spPr/>
      <dgm:t>
        <a:bodyPr/>
        <a:lstStyle/>
        <a:p>
          <a:endParaRPr lang="en-US" sz="3200"/>
        </a:p>
      </dgm:t>
    </dgm:pt>
    <dgm:pt modelId="{0D36C7B6-F0EC-4DE5-8CAA-FE464490FB34}">
      <dgm:prSet custT="1"/>
      <dgm:spPr/>
      <dgm:t>
        <a:bodyPr/>
        <a:lstStyle/>
        <a:p>
          <a:pPr>
            <a:lnSpc>
              <a:spcPct val="100000"/>
            </a:lnSpc>
          </a:pPr>
          <a:r>
            <a:rPr lang="nl-NL" sz="1800" dirty="0"/>
            <a:t>Ondersteun ingeligte besluitneming en beter voorbereiding vir verdere studie.</a:t>
          </a:r>
          <a:endParaRPr lang="en-US" sz="1800" dirty="0"/>
        </a:p>
      </dgm:t>
    </dgm:pt>
    <dgm:pt modelId="{41F079D0-E173-4166-8A2C-DEB0E21B4B22}" type="parTrans" cxnId="{0C37A3B6-9553-415C-A8B9-4A658541C5CA}">
      <dgm:prSet/>
      <dgm:spPr/>
      <dgm:t>
        <a:bodyPr/>
        <a:lstStyle/>
        <a:p>
          <a:endParaRPr lang="en-US" sz="3200"/>
        </a:p>
      </dgm:t>
    </dgm:pt>
    <dgm:pt modelId="{4D51F565-DBA2-46B2-BD54-D646E2BEA05B}" type="sibTrans" cxnId="{0C37A3B6-9553-415C-A8B9-4A658541C5CA}">
      <dgm:prSet/>
      <dgm:spPr/>
      <dgm:t>
        <a:bodyPr/>
        <a:lstStyle/>
        <a:p>
          <a:endParaRPr lang="en-US" sz="3200"/>
        </a:p>
      </dgm:t>
    </dgm:pt>
    <dgm:pt modelId="{FE40A169-8E91-414B-9ECB-B1498DC9DEB0}" type="pres">
      <dgm:prSet presAssocID="{79B209E0-A0A7-4001-A331-2A3653C4DBD8}" presName="root" presStyleCnt="0">
        <dgm:presLayoutVars>
          <dgm:dir/>
          <dgm:resizeHandles val="exact"/>
        </dgm:presLayoutVars>
      </dgm:prSet>
      <dgm:spPr/>
    </dgm:pt>
    <dgm:pt modelId="{2D2C103F-87A2-4303-9A35-CC7A52F81972}" type="pres">
      <dgm:prSet presAssocID="{51AA8C7B-3705-48B4-B250-63BA77E4294E}" presName="compNode" presStyleCnt="0"/>
      <dgm:spPr/>
    </dgm:pt>
    <dgm:pt modelId="{E3D65E8F-CA13-4FA8-A584-7D469071DA81}" type="pres">
      <dgm:prSet presAssocID="{51AA8C7B-3705-48B4-B250-63BA77E4294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CAD8C1F1-3A7C-448C-AF4F-3F2ACF37745E}" type="pres">
      <dgm:prSet presAssocID="{51AA8C7B-3705-48B4-B250-63BA77E4294E}" presName="spaceRect" presStyleCnt="0"/>
      <dgm:spPr/>
    </dgm:pt>
    <dgm:pt modelId="{5EEA85C1-7C0A-4601-9226-D467782BDB5F}" type="pres">
      <dgm:prSet presAssocID="{51AA8C7B-3705-48B4-B250-63BA77E4294E}" presName="textRect" presStyleLbl="revTx" presStyleIdx="0" presStyleCnt="5">
        <dgm:presLayoutVars>
          <dgm:chMax val="1"/>
          <dgm:chPref val="1"/>
        </dgm:presLayoutVars>
      </dgm:prSet>
      <dgm:spPr/>
    </dgm:pt>
    <dgm:pt modelId="{4D92311E-A13C-4882-9EA8-89F16A44D041}" type="pres">
      <dgm:prSet presAssocID="{50D4B9E1-E136-4DD6-895A-0757FACFDF87}" presName="sibTrans" presStyleCnt="0"/>
      <dgm:spPr/>
    </dgm:pt>
    <dgm:pt modelId="{541FA7EF-A41A-4F38-A9B2-74A4E0029849}" type="pres">
      <dgm:prSet presAssocID="{BB480AA5-1B42-465C-9447-1AA3D14B43AE}" presName="compNode" presStyleCnt="0"/>
      <dgm:spPr/>
    </dgm:pt>
    <dgm:pt modelId="{FD2020FA-4CD9-4EF5-9341-B0072AEFFC38}" type="pres">
      <dgm:prSet presAssocID="{BB480AA5-1B42-465C-9447-1AA3D14B43A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1AE3AFDD-0B50-4577-87A1-50E84CEAC330}" type="pres">
      <dgm:prSet presAssocID="{BB480AA5-1B42-465C-9447-1AA3D14B43AE}" presName="spaceRect" presStyleCnt="0"/>
      <dgm:spPr/>
    </dgm:pt>
    <dgm:pt modelId="{A0974149-7744-4E24-B77E-997B67D12194}" type="pres">
      <dgm:prSet presAssocID="{BB480AA5-1B42-465C-9447-1AA3D14B43AE}" presName="textRect" presStyleLbl="revTx" presStyleIdx="1" presStyleCnt="5">
        <dgm:presLayoutVars>
          <dgm:chMax val="1"/>
          <dgm:chPref val="1"/>
        </dgm:presLayoutVars>
      </dgm:prSet>
      <dgm:spPr/>
    </dgm:pt>
    <dgm:pt modelId="{05EAB878-A933-4709-85FE-EB246714EE91}" type="pres">
      <dgm:prSet presAssocID="{58EC02C4-CC36-4E82-9FA7-C59D4D4BC01A}" presName="sibTrans" presStyleCnt="0"/>
      <dgm:spPr/>
    </dgm:pt>
    <dgm:pt modelId="{B35552D6-FFF8-4813-8005-09EF144EF4CF}" type="pres">
      <dgm:prSet presAssocID="{D228F746-5EC9-4111-9893-1A13356BC148}" presName="compNode" presStyleCnt="0"/>
      <dgm:spPr/>
    </dgm:pt>
    <dgm:pt modelId="{ED257128-FF95-41D2-ACB9-57E47E9D6666}" type="pres">
      <dgm:prSet presAssocID="{D228F746-5EC9-4111-9893-1A13356BC14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aduation Cap"/>
        </a:ext>
      </dgm:extLst>
    </dgm:pt>
    <dgm:pt modelId="{C6E162CB-E949-41D3-B34B-2C49DBFB2A0A}" type="pres">
      <dgm:prSet presAssocID="{D228F746-5EC9-4111-9893-1A13356BC148}" presName="spaceRect" presStyleCnt="0"/>
      <dgm:spPr/>
    </dgm:pt>
    <dgm:pt modelId="{444C4F2E-B31A-42FC-8C29-7ED986A38726}" type="pres">
      <dgm:prSet presAssocID="{D228F746-5EC9-4111-9893-1A13356BC148}" presName="textRect" presStyleLbl="revTx" presStyleIdx="2" presStyleCnt="5">
        <dgm:presLayoutVars>
          <dgm:chMax val="1"/>
          <dgm:chPref val="1"/>
        </dgm:presLayoutVars>
      </dgm:prSet>
      <dgm:spPr/>
    </dgm:pt>
    <dgm:pt modelId="{B1943E0D-F6CA-42F5-8F08-F4EE07C840B3}" type="pres">
      <dgm:prSet presAssocID="{0151199C-5065-4A28-99EC-11D71C524DA0}" presName="sibTrans" presStyleCnt="0"/>
      <dgm:spPr/>
    </dgm:pt>
    <dgm:pt modelId="{5652D53A-53B8-4831-9397-E87D8E142D20}" type="pres">
      <dgm:prSet presAssocID="{124D6ECC-50F6-472F-A1B9-6C815693FDBB}" presName="compNode" presStyleCnt="0"/>
      <dgm:spPr/>
    </dgm:pt>
    <dgm:pt modelId="{D93386A1-0B0A-425A-AA33-D8E965EB59BC}" type="pres">
      <dgm:prSet presAssocID="{124D6ECC-50F6-472F-A1B9-6C815693FDB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elevision"/>
        </a:ext>
      </dgm:extLst>
    </dgm:pt>
    <dgm:pt modelId="{39524940-70A1-419C-96E7-C90AC3669B2A}" type="pres">
      <dgm:prSet presAssocID="{124D6ECC-50F6-472F-A1B9-6C815693FDBB}" presName="spaceRect" presStyleCnt="0"/>
      <dgm:spPr/>
    </dgm:pt>
    <dgm:pt modelId="{6313BE90-DB0F-420E-96D6-D23EEEED96AE}" type="pres">
      <dgm:prSet presAssocID="{124D6ECC-50F6-472F-A1B9-6C815693FDBB}" presName="textRect" presStyleLbl="revTx" presStyleIdx="3" presStyleCnt="5">
        <dgm:presLayoutVars>
          <dgm:chMax val="1"/>
          <dgm:chPref val="1"/>
        </dgm:presLayoutVars>
      </dgm:prSet>
      <dgm:spPr/>
    </dgm:pt>
    <dgm:pt modelId="{49D4E0A3-B0CE-4092-A4C2-85DF76C97EDA}" type="pres">
      <dgm:prSet presAssocID="{B7E65C89-CE62-4429-93C0-89F841F6C6C8}" presName="sibTrans" presStyleCnt="0"/>
      <dgm:spPr/>
    </dgm:pt>
    <dgm:pt modelId="{802BBAD1-7066-4396-972C-6DC679CF1B77}" type="pres">
      <dgm:prSet presAssocID="{0D36C7B6-F0EC-4DE5-8CAA-FE464490FB34}" presName="compNode" presStyleCnt="0"/>
      <dgm:spPr/>
    </dgm:pt>
    <dgm:pt modelId="{99A18C26-245F-494C-8183-8AEE828D1389}" type="pres">
      <dgm:prSet presAssocID="{0D36C7B6-F0EC-4DE5-8CAA-FE464490FB3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andshake"/>
        </a:ext>
      </dgm:extLst>
    </dgm:pt>
    <dgm:pt modelId="{F3CCFE9C-9477-4EFD-AB84-E9C8C0F4384B}" type="pres">
      <dgm:prSet presAssocID="{0D36C7B6-F0EC-4DE5-8CAA-FE464490FB34}" presName="spaceRect" presStyleCnt="0"/>
      <dgm:spPr/>
    </dgm:pt>
    <dgm:pt modelId="{18BE3E7A-F370-403A-A465-5CB11925A754}" type="pres">
      <dgm:prSet presAssocID="{0D36C7B6-F0EC-4DE5-8CAA-FE464490FB34}" presName="textRect" presStyleLbl="revTx" presStyleIdx="4" presStyleCnt="5">
        <dgm:presLayoutVars>
          <dgm:chMax val="1"/>
          <dgm:chPref val="1"/>
        </dgm:presLayoutVars>
      </dgm:prSet>
      <dgm:spPr/>
    </dgm:pt>
  </dgm:ptLst>
  <dgm:cxnLst>
    <dgm:cxn modelId="{2B1B4924-DB57-47A7-AB42-62D33DA29086}" srcId="{79B209E0-A0A7-4001-A331-2A3653C4DBD8}" destId="{BB480AA5-1B42-465C-9447-1AA3D14B43AE}" srcOrd="1" destOrd="0" parTransId="{57DCAC56-212E-4C88-B389-187238636A18}" sibTransId="{58EC02C4-CC36-4E82-9FA7-C59D4D4BC01A}"/>
    <dgm:cxn modelId="{2F4EAB35-27BB-4807-B2F7-696034DFCCCE}" type="presOf" srcId="{D228F746-5EC9-4111-9893-1A13356BC148}" destId="{444C4F2E-B31A-42FC-8C29-7ED986A38726}" srcOrd="0" destOrd="0" presId="urn:microsoft.com/office/officeart/2018/2/layout/IconLabelList"/>
    <dgm:cxn modelId="{EE0E0A5A-28A4-49BC-8CEA-EEA5C2B235E3}" type="presOf" srcId="{124D6ECC-50F6-472F-A1B9-6C815693FDBB}" destId="{6313BE90-DB0F-420E-96D6-D23EEEED96AE}" srcOrd="0" destOrd="0" presId="urn:microsoft.com/office/officeart/2018/2/layout/IconLabelList"/>
    <dgm:cxn modelId="{9FF60E8A-4105-4389-A51C-327EC233F127}" type="presOf" srcId="{BB480AA5-1B42-465C-9447-1AA3D14B43AE}" destId="{A0974149-7744-4E24-B77E-997B67D12194}" srcOrd="0" destOrd="0" presId="urn:microsoft.com/office/officeart/2018/2/layout/IconLabelList"/>
    <dgm:cxn modelId="{88F3BF91-58FC-4311-92C0-B3564E597584}" srcId="{79B209E0-A0A7-4001-A331-2A3653C4DBD8}" destId="{124D6ECC-50F6-472F-A1B9-6C815693FDBB}" srcOrd="3" destOrd="0" parTransId="{AE1AFD2D-7862-4F21-ADD1-8B22068E4742}" sibTransId="{B7E65C89-CE62-4429-93C0-89F841F6C6C8}"/>
    <dgm:cxn modelId="{2183CA99-2A6A-4506-AA03-DBFD4B8A7147}" srcId="{79B209E0-A0A7-4001-A331-2A3653C4DBD8}" destId="{51AA8C7B-3705-48B4-B250-63BA77E4294E}" srcOrd="0" destOrd="0" parTransId="{A98044C4-7602-4C96-B382-D819D16A4970}" sibTransId="{50D4B9E1-E136-4DD6-895A-0757FACFDF87}"/>
    <dgm:cxn modelId="{C0E85F9C-D419-4DF8-8E1B-BAC724B938F5}" srcId="{79B209E0-A0A7-4001-A331-2A3653C4DBD8}" destId="{D228F746-5EC9-4111-9893-1A13356BC148}" srcOrd="2" destOrd="0" parTransId="{DDF45BE9-E22D-48AE-B85E-A13E8013E0B1}" sibTransId="{0151199C-5065-4A28-99EC-11D71C524DA0}"/>
    <dgm:cxn modelId="{0C37A3B6-9553-415C-A8B9-4A658541C5CA}" srcId="{79B209E0-A0A7-4001-A331-2A3653C4DBD8}" destId="{0D36C7B6-F0EC-4DE5-8CAA-FE464490FB34}" srcOrd="4" destOrd="0" parTransId="{41F079D0-E173-4166-8A2C-DEB0E21B4B22}" sibTransId="{4D51F565-DBA2-46B2-BD54-D646E2BEA05B}"/>
    <dgm:cxn modelId="{0E59E6CF-FA30-4789-A204-30734A1F35A0}" type="presOf" srcId="{51AA8C7B-3705-48B4-B250-63BA77E4294E}" destId="{5EEA85C1-7C0A-4601-9226-D467782BDB5F}" srcOrd="0" destOrd="0" presId="urn:microsoft.com/office/officeart/2018/2/layout/IconLabelList"/>
    <dgm:cxn modelId="{552C48D9-8F91-4764-B8C9-50F040851E54}" type="presOf" srcId="{0D36C7B6-F0EC-4DE5-8CAA-FE464490FB34}" destId="{18BE3E7A-F370-403A-A465-5CB11925A754}" srcOrd="0" destOrd="0" presId="urn:microsoft.com/office/officeart/2018/2/layout/IconLabelList"/>
    <dgm:cxn modelId="{E4F315DD-049A-4A92-8845-1AE6112C1628}" type="presOf" srcId="{79B209E0-A0A7-4001-A331-2A3653C4DBD8}" destId="{FE40A169-8E91-414B-9ECB-B1498DC9DEB0}" srcOrd="0" destOrd="0" presId="urn:microsoft.com/office/officeart/2018/2/layout/IconLabelList"/>
    <dgm:cxn modelId="{3C8B8EDC-C5CB-49C9-B25A-7868FCE97C86}" type="presParOf" srcId="{FE40A169-8E91-414B-9ECB-B1498DC9DEB0}" destId="{2D2C103F-87A2-4303-9A35-CC7A52F81972}" srcOrd="0" destOrd="0" presId="urn:microsoft.com/office/officeart/2018/2/layout/IconLabelList"/>
    <dgm:cxn modelId="{C1B80AA3-A140-497A-9831-CEB2A3D0020B}" type="presParOf" srcId="{2D2C103F-87A2-4303-9A35-CC7A52F81972}" destId="{E3D65E8F-CA13-4FA8-A584-7D469071DA81}" srcOrd="0" destOrd="0" presId="urn:microsoft.com/office/officeart/2018/2/layout/IconLabelList"/>
    <dgm:cxn modelId="{CD5EA23C-3CBF-4116-B9BF-25286AC91CFE}" type="presParOf" srcId="{2D2C103F-87A2-4303-9A35-CC7A52F81972}" destId="{CAD8C1F1-3A7C-448C-AF4F-3F2ACF37745E}" srcOrd="1" destOrd="0" presId="urn:microsoft.com/office/officeart/2018/2/layout/IconLabelList"/>
    <dgm:cxn modelId="{B9DB8D04-D4B7-481B-98A6-F604F2D8711B}" type="presParOf" srcId="{2D2C103F-87A2-4303-9A35-CC7A52F81972}" destId="{5EEA85C1-7C0A-4601-9226-D467782BDB5F}" srcOrd="2" destOrd="0" presId="urn:microsoft.com/office/officeart/2018/2/layout/IconLabelList"/>
    <dgm:cxn modelId="{598C8A11-A404-499A-BC67-886C588E6326}" type="presParOf" srcId="{FE40A169-8E91-414B-9ECB-B1498DC9DEB0}" destId="{4D92311E-A13C-4882-9EA8-89F16A44D041}" srcOrd="1" destOrd="0" presId="urn:microsoft.com/office/officeart/2018/2/layout/IconLabelList"/>
    <dgm:cxn modelId="{E8529D26-4CDD-4758-830C-EA9ACE91C7AA}" type="presParOf" srcId="{FE40A169-8E91-414B-9ECB-B1498DC9DEB0}" destId="{541FA7EF-A41A-4F38-A9B2-74A4E0029849}" srcOrd="2" destOrd="0" presId="urn:microsoft.com/office/officeart/2018/2/layout/IconLabelList"/>
    <dgm:cxn modelId="{2C5CD36D-4DBB-4E40-A629-C667016FF191}" type="presParOf" srcId="{541FA7EF-A41A-4F38-A9B2-74A4E0029849}" destId="{FD2020FA-4CD9-4EF5-9341-B0072AEFFC38}" srcOrd="0" destOrd="0" presId="urn:microsoft.com/office/officeart/2018/2/layout/IconLabelList"/>
    <dgm:cxn modelId="{41EFDDED-E702-4B93-A375-25C1531C60A4}" type="presParOf" srcId="{541FA7EF-A41A-4F38-A9B2-74A4E0029849}" destId="{1AE3AFDD-0B50-4577-87A1-50E84CEAC330}" srcOrd="1" destOrd="0" presId="urn:microsoft.com/office/officeart/2018/2/layout/IconLabelList"/>
    <dgm:cxn modelId="{7FBDECF6-1236-46FD-BBD6-24DCAAAF7E4E}" type="presParOf" srcId="{541FA7EF-A41A-4F38-A9B2-74A4E0029849}" destId="{A0974149-7744-4E24-B77E-997B67D12194}" srcOrd="2" destOrd="0" presId="urn:microsoft.com/office/officeart/2018/2/layout/IconLabelList"/>
    <dgm:cxn modelId="{EFCD2808-2B91-41BE-8DEC-672DDF845310}" type="presParOf" srcId="{FE40A169-8E91-414B-9ECB-B1498DC9DEB0}" destId="{05EAB878-A933-4709-85FE-EB246714EE91}" srcOrd="3" destOrd="0" presId="urn:microsoft.com/office/officeart/2018/2/layout/IconLabelList"/>
    <dgm:cxn modelId="{20D99781-6683-4DBA-8F91-4EE4C0E53F87}" type="presParOf" srcId="{FE40A169-8E91-414B-9ECB-B1498DC9DEB0}" destId="{B35552D6-FFF8-4813-8005-09EF144EF4CF}" srcOrd="4" destOrd="0" presId="urn:microsoft.com/office/officeart/2018/2/layout/IconLabelList"/>
    <dgm:cxn modelId="{C8BEABAE-0337-4492-8FA6-7626994EE081}" type="presParOf" srcId="{B35552D6-FFF8-4813-8005-09EF144EF4CF}" destId="{ED257128-FF95-41D2-ACB9-57E47E9D6666}" srcOrd="0" destOrd="0" presId="urn:microsoft.com/office/officeart/2018/2/layout/IconLabelList"/>
    <dgm:cxn modelId="{83A1F5D5-E6F2-48C2-A18F-6054B8DC000D}" type="presParOf" srcId="{B35552D6-FFF8-4813-8005-09EF144EF4CF}" destId="{C6E162CB-E949-41D3-B34B-2C49DBFB2A0A}" srcOrd="1" destOrd="0" presId="urn:microsoft.com/office/officeart/2018/2/layout/IconLabelList"/>
    <dgm:cxn modelId="{CC83F7C0-FED8-4121-91AC-A9D9ECFACBFF}" type="presParOf" srcId="{B35552D6-FFF8-4813-8005-09EF144EF4CF}" destId="{444C4F2E-B31A-42FC-8C29-7ED986A38726}" srcOrd="2" destOrd="0" presId="urn:microsoft.com/office/officeart/2018/2/layout/IconLabelList"/>
    <dgm:cxn modelId="{70C2C5E9-0D4C-4154-B4A8-DE1497A7A6C8}" type="presParOf" srcId="{FE40A169-8E91-414B-9ECB-B1498DC9DEB0}" destId="{B1943E0D-F6CA-42F5-8F08-F4EE07C840B3}" srcOrd="5" destOrd="0" presId="urn:microsoft.com/office/officeart/2018/2/layout/IconLabelList"/>
    <dgm:cxn modelId="{3947B925-C436-4EB9-85B3-6FD2110C842A}" type="presParOf" srcId="{FE40A169-8E91-414B-9ECB-B1498DC9DEB0}" destId="{5652D53A-53B8-4831-9397-E87D8E142D20}" srcOrd="6" destOrd="0" presId="urn:microsoft.com/office/officeart/2018/2/layout/IconLabelList"/>
    <dgm:cxn modelId="{4A509CAC-7E8A-466F-BF6A-3D877CBB2B6E}" type="presParOf" srcId="{5652D53A-53B8-4831-9397-E87D8E142D20}" destId="{D93386A1-0B0A-425A-AA33-D8E965EB59BC}" srcOrd="0" destOrd="0" presId="urn:microsoft.com/office/officeart/2018/2/layout/IconLabelList"/>
    <dgm:cxn modelId="{9607B848-CA79-44C6-B62E-F4DCC675A991}" type="presParOf" srcId="{5652D53A-53B8-4831-9397-E87D8E142D20}" destId="{39524940-70A1-419C-96E7-C90AC3669B2A}" srcOrd="1" destOrd="0" presId="urn:microsoft.com/office/officeart/2018/2/layout/IconLabelList"/>
    <dgm:cxn modelId="{7F161867-2D70-43F3-B570-3F83F00AAFB0}" type="presParOf" srcId="{5652D53A-53B8-4831-9397-E87D8E142D20}" destId="{6313BE90-DB0F-420E-96D6-D23EEEED96AE}" srcOrd="2" destOrd="0" presId="urn:microsoft.com/office/officeart/2018/2/layout/IconLabelList"/>
    <dgm:cxn modelId="{B541C83A-ADA1-48D7-A926-F15354FFC383}" type="presParOf" srcId="{FE40A169-8E91-414B-9ECB-B1498DC9DEB0}" destId="{49D4E0A3-B0CE-4092-A4C2-85DF76C97EDA}" srcOrd="7" destOrd="0" presId="urn:microsoft.com/office/officeart/2018/2/layout/IconLabelList"/>
    <dgm:cxn modelId="{A4643202-75B1-4DDC-B205-D3B83B83D160}" type="presParOf" srcId="{FE40A169-8E91-414B-9ECB-B1498DC9DEB0}" destId="{802BBAD1-7066-4396-972C-6DC679CF1B77}" srcOrd="8" destOrd="0" presId="urn:microsoft.com/office/officeart/2018/2/layout/IconLabelList"/>
    <dgm:cxn modelId="{22E19B0A-A11E-4EED-A33F-B778328CE01F}" type="presParOf" srcId="{802BBAD1-7066-4396-972C-6DC679CF1B77}" destId="{99A18C26-245F-494C-8183-8AEE828D1389}" srcOrd="0" destOrd="0" presId="urn:microsoft.com/office/officeart/2018/2/layout/IconLabelList"/>
    <dgm:cxn modelId="{E92DB5D8-614B-45BC-878F-7A1345630225}" type="presParOf" srcId="{802BBAD1-7066-4396-972C-6DC679CF1B77}" destId="{F3CCFE9C-9477-4EFD-AB84-E9C8C0F4384B}" srcOrd="1" destOrd="0" presId="urn:microsoft.com/office/officeart/2018/2/layout/IconLabelList"/>
    <dgm:cxn modelId="{5426B4F7-56AA-454D-B4A4-41537D1CCB27}" type="presParOf" srcId="{802BBAD1-7066-4396-972C-6DC679CF1B77}" destId="{18BE3E7A-F370-403A-A465-5CB11925A754}"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237DFD-4EEF-47BA-83AC-95B13C52ED1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5AAFB81-2E61-4D1F-AFBB-F6FBC617FF75}">
      <dgm:prSet custT="1"/>
      <dgm:spPr/>
      <dgm:t>
        <a:bodyPr/>
        <a:lstStyle/>
        <a:p>
          <a:r>
            <a:rPr lang="nl-NL" sz="2400" b="0" i="0" baseline="0" dirty="0">
              <a:solidFill>
                <a:schemeClr val="bg1"/>
              </a:solidFill>
            </a:rPr>
            <a:t>Word geskryf deur leerders wat by universiteite aansoek doen.</a:t>
          </a:r>
          <a:endParaRPr lang="en-US" sz="2400" dirty="0">
            <a:solidFill>
              <a:schemeClr val="bg1"/>
            </a:solidFill>
          </a:endParaRPr>
        </a:p>
      </dgm:t>
    </dgm:pt>
    <dgm:pt modelId="{EF8AF11B-DB50-4ADE-8AA5-6FB8F3398EF7}" type="parTrans" cxnId="{8A90E7E3-F0CC-43D9-A150-A56F0A66DD60}">
      <dgm:prSet/>
      <dgm:spPr/>
      <dgm:t>
        <a:bodyPr/>
        <a:lstStyle/>
        <a:p>
          <a:endParaRPr lang="en-US" sz="2000">
            <a:solidFill>
              <a:schemeClr val="bg1"/>
            </a:solidFill>
          </a:endParaRPr>
        </a:p>
      </dgm:t>
    </dgm:pt>
    <dgm:pt modelId="{047D4A9C-E8F7-41E8-8132-CCF6ADF7D4D7}" type="sibTrans" cxnId="{8A90E7E3-F0CC-43D9-A150-A56F0A66DD60}">
      <dgm:prSet/>
      <dgm:spPr/>
      <dgm:t>
        <a:bodyPr/>
        <a:lstStyle/>
        <a:p>
          <a:endParaRPr lang="en-US" sz="2000">
            <a:solidFill>
              <a:schemeClr val="bg1"/>
            </a:solidFill>
          </a:endParaRPr>
        </a:p>
      </dgm:t>
    </dgm:pt>
    <dgm:pt modelId="{F3291DE5-1989-4DEC-ADA5-209A16B52EA4}">
      <dgm:prSet custT="1"/>
      <dgm:spPr/>
      <dgm:t>
        <a:bodyPr/>
        <a:lstStyle/>
        <a:p>
          <a:r>
            <a:rPr lang="af-ZA" sz="2400" dirty="0">
              <a:solidFill>
                <a:schemeClr val="bg1"/>
              </a:solidFill>
            </a:rPr>
            <a:t>Evalueer gereedheid vir </a:t>
          </a:r>
          <a:r>
            <a:rPr lang="af-ZA" sz="2400" dirty="0" err="1">
              <a:solidFill>
                <a:schemeClr val="bg1"/>
              </a:solidFill>
            </a:rPr>
            <a:t>universiteitsvlakstudie</a:t>
          </a:r>
          <a:r>
            <a:rPr lang="af-ZA" sz="2400" dirty="0">
              <a:solidFill>
                <a:schemeClr val="bg1"/>
              </a:solidFill>
            </a:rPr>
            <a:t>.</a:t>
          </a:r>
          <a:endParaRPr lang="en-US" sz="2400" dirty="0">
            <a:solidFill>
              <a:schemeClr val="bg1"/>
            </a:solidFill>
          </a:endParaRPr>
        </a:p>
      </dgm:t>
    </dgm:pt>
    <dgm:pt modelId="{39384115-5587-45B9-B06B-6AAEBC4C49F5}" type="parTrans" cxnId="{22E76A2B-5B04-403C-85F5-47716B49F6EA}">
      <dgm:prSet/>
      <dgm:spPr/>
      <dgm:t>
        <a:bodyPr/>
        <a:lstStyle/>
        <a:p>
          <a:endParaRPr lang="en-US" sz="2000">
            <a:solidFill>
              <a:schemeClr val="bg1"/>
            </a:solidFill>
          </a:endParaRPr>
        </a:p>
      </dgm:t>
    </dgm:pt>
    <dgm:pt modelId="{C202FBE6-6221-448C-A2A7-383B6FE5A072}" type="sibTrans" cxnId="{22E76A2B-5B04-403C-85F5-47716B49F6EA}">
      <dgm:prSet/>
      <dgm:spPr/>
      <dgm:t>
        <a:bodyPr/>
        <a:lstStyle/>
        <a:p>
          <a:endParaRPr lang="en-US" sz="2000">
            <a:solidFill>
              <a:schemeClr val="bg1"/>
            </a:solidFill>
          </a:endParaRPr>
        </a:p>
      </dgm:t>
    </dgm:pt>
    <dgm:pt modelId="{6EB277AD-8161-4D11-B91D-A4C417D4BEBD}">
      <dgm:prSet custT="1"/>
      <dgm:spPr/>
      <dgm:t>
        <a:bodyPr/>
        <a:lstStyle/>
        <a:p>
          <a:r>
            <a:rPr lang="nl-NL" sz="2400" dirty="0">
              <a:solidFill>
                <a:schemeClr val="bg1"/>
              </a:solidFill>
            </a:rPr>
            <a:t>Toets vaardighede soos akademiese geletterdheid, algemene redenasie en wiskundige vermoë.</a:t>
          </a:r>
          <a:endParaRPr lang="en-US" sz="2400" dirty="0">
            <a:solidFill>
              <a:schemeClr val="bg1"/>
            </a:solidFill>
          </a:endParaRPr>
        </a:p>
      </dgm:t>
    </dgm:pt>
    <dgm:pt modelId="{379AD3F6-1CA8-4C5C-9BB6-787B876CD75E}" type="parTrans" cxnId="{A0A6D5FE-ED81-457E-B812-2711F4363C05}">
      <dgm:prSet/>
      <dgm:spPr/>
      <dgm:t>
        <a:bodyPr/>
        <a:lstStyle/>
        <a:p>
          <a:endParaRPr lang="en-US" sz="2000">
            <a:solidFill>
              <a:schemeClr val="bg1"/>
            </a:solidFill>
          </a:endParaRPr>
        </a:p>
      </dgm:t>
    </dgm:pt>
    <dgm:pt modelId="{F84D5761-2B9E-4DA6-AF9F-6A426B31D74C}" type="sibTrans" cxnId="{A0A6D5FE-ED81-457E-B812-2711F4363C05}">
      <dgm:prSet/>
      <dgm:spPr/>
      <dgm:t>
        <a:bodyPr/>
        <a:lstStyle/>
        <a:p>
          <a:endParaRPr lang="en-US" sz="2000">
            <a:solidFill>
              <a:schemeClr val="bg1"/>
            </a:solidFill>
          </a:endParaRPr>
        </a:p>
      </dgm:t>
    </dgm:pt>
    <dgm:pt modelId="{C0974E2C-7EFD-4A29-A8F0-3138BB7BC11D}">
      <dgm:prSet custT="1"/>
      <dgm:spPr/>
      <dgm:t>
        <a:bodyPr/>
        <a:lstStyle/>
        <a:p>
          <a:r>
            <a:rPr lang="nl-NL" sz="2400" b="0" i="0" baseline="0" dirty="0">
              <a:solidFill>
                <a:schemeClr val="bg1"/>
              </a:solidFill>
            </a:rPr>
            <a:t>Universiteite gebruik NNT-resultate saam met NSS-uitslae vir keuringsdoeleindes.</a:t>
          </a:r>
          <a:endParaRPr lang="en-US" sz="2400" dirty="0">
            <a:solidFill>
              <a:schemeClr val="bg1"/>
            </a:solidFill>
          </a:endParaRPr>
        </a:p>
      </dgm:t>
    </dgm:pt>
    <dgm:pt modelId="{F5231486-3D5C-4626-9E75-01BF233C1646}" type="parTrans" cxnId="{85E79D68-214F-4A72-9152-AC47F8FE259B}">
      <dgm:prSet/>
      <dgm:spPr/>
      <dgm:t>
        <a:bodyPr/>
        <a:lstStyle/>
        <a:p>
          <a:endParaRPr lang="en-US" sz="2000">
            <a:solidFill>
              <a:schemeClr val="bg1"/>
            </a:solidFill>
          </a:endParaRPr>
        </a:p>
      </dgm:t>
    </dgm:pt>
    <dgm:pt modelId="{70A7CD95-D03F-456C-A907-1351AB1D9F6B}" type="sibTrans" cxnId="{85E79D68-214F-4A72-9152-AC47F8FE259B}">
      <dgm:prSet/>
      <dgm:spPr/>
      <dgm:t>
        <a:bodyPr/>
        <a:lstStyle/>
        <a:p>
          <a:endParaRPr lang="en-US" sz="2000">
            <a:solidFill>
              <a:schemeClr val="bg1"/>
            </a:solidFill>
          </a:endParaRPr>
        </a:p>
      </dgm:t>
    </dgm:pt>
    <dgm:pt modelId="{082B1DD5-4E44-4F24-9C78-704EB790CECD}">
      <dgm:prSet custT="1"/>
      <dgm:spPr/>
      <dgm:t>
        <a:bodyPr/>
        <a:lstStyle/>
        <a:p>
          <a:r>
            <a:rPr lang="nl-NL" sz="2400" b="0" i="0" baseline="0" dirty="0">
              <a:solidFill>
                <a:schemeClr val="bg1"/>
              </a:solidFill>
            </a:rPr>
            <a:t>Sommige universiteite gebruik ook NNT's om akademiese ondersteuningsbehoeftes te identifiseer.</a:t>
          </a:r>
          <a:endParaRPr lang="en-US" sz="2400" dirty="0">
            <a:solidFill>
              <a:schemeClr val="bg1"/>
            </a:solidFill>
          </a:endParaRPr>
        </a:p>
      </dgm:t>
    </dgm:pt>
    <dgm:pt modelId="{18A4F617-D6D5-4BFB-917F-EFD0BF657F53}" type="parTrans" cxnId="{3DD87537-5CFA-48D2-8F72-14DCF044B945}">
      <dgm:prSet/>
      <dgm:spPr/>
      <dgm:t>
        <a:bodyPr/>
        <a:lstStyle/>
        <a:p>
          <a:endParaRPr lang="en-US" sz="2000">
            <a:solidFill>
              <a:schemeClr val="bg1"/>
            </a:solidFill>
          </a:endParaRPr>
        </a:p>
      </dgm:t>
    </dgm:pt>
    <dgm:pt modelId="{D44AD660-5739-404E-B25C-EA14A5D1E250}" type="sibTrans" cxnId="{3DD87537-5CFA-48D2-8F72-14DCF044B945}">
      <dgm:prSet/>
      <dgm:spPr/>
      <dgm:t>
        <a:bodyPr/>
        <a:lstStyle/>
        <a:p>
          <a:endParaRPr lang="en-US" sz="2000">
            <a:solidFill>
              <a:schemeClr val="bg1"/>
            </a:solidFill>
          </a:endParaRPr>
        </a:p>
      </dgm:t>
    </dgm:pt>
    <dgm:pt modelId="{BA8A1A6B-32B6-493A-8F4F-055319565DFB}" type="pres">
      <dgm:prSet presAssocID="{BA237DFD-4EEF-47BA-83AC-95B13C52ED12}" presName="linear" presStyleCnt="0">
        <dgm:presLayoutVars>
          <dgm:animLvl val="lvl"/>
          <dgm:resizeHandles val="exact"/>
        </dgm:presLayoutVars>
      </dgm:prSet>
      <dgm:spPr/>
    </dgm:pt>
    <dgm:pt modelId="{04BB3393-9356-4EE1-AF66-40E59E29AFF2}" type="pres">
      <dgm:prSet presAssocID="{45AAFB81-2E61-4D1F-AFBB-F6FBC617FF75}" presName="parentText" presStyleLbl="node1" presStyleIdx="0" presStyleCnt="5">
        <dgm:presLayoutVars>
          <dgm:chMax val="0"/>
          <dgm:bulletEnabled val="1"/>
        </dgm:presLayoutVars>
      </dgm:prSet>
      <dgm:spPr/>
    </dgm:pt>
    <dgm:pt modelId="{5171C670-D1C9-4DD8-B322-93724642D8B1}" type="pres">
      <dgm:prSet presAssocID="{047D4A9C-E8F7-41E8-8132-CCF6ADF7D4D7}" presName="spacer" presStyleCnt="0"/>
      <dgm:spPr/>
    </dgm:pt>
    <dgm:pt modelId="{59F7D49F-DBE7-40CC-BC2C-C2B9AAFA7D6B}" type="pres">
      <dgm:prSet presAssocID="{F3291DE5-1989-4DEC-ADA5-209A16B52EA4}" presName="parentText" presStyleLbl="node1" presStyleIdx="1" presStyleCnt="5">
        <dgm:presLayoutVars>
          <dgm:chMax val="0"/>
          <dgm:bulletEnabled val="1"/>
        </dgm:presLayoutVars>
      </dgm:prSet>
      <dgm:spPr/>
    </dgm:pt>
    <dgm:pt modelId="{F604A90F-1DBC-490F-84B5-FC765C7761F5}" type="pres">
      <dgm:prSet presAssocID="{C202FBE6-6221-448C-A2A7-383B6FE5A072}" presName="spacer" presStyleCnt="0"/>
      <dgm:spPr/>
    </dgm:pt>
    <dgm:pt modelId="{05CCC343-C215-4CB9-8180-90B88EBA8E57}" type="pres">
      <dgm:prSet presAssocID="{6EB277AD-8161-4D11-B91D-A4C417D4BEBD}" presName="parentText" presStyleLbl="node1" presStyleIdx="2" presStyleCnt="5">
        <dgm:presLayoutVars>
          <dgm:chMax val="0"/>
          <dgm:bulletEnabled val="1"/>
        </dgm:presLayoutVars>
      </dgm:prSet>
      <dgm:spPr/>
    </dgm:pt>
    <dgm:pt modelId="{26CDA67B-1F93-462B-8291-71B0AF4F46EF}" type="pres">
      <dgm:prSet presAssocID="{F84D5761-2B9E-4DA6-AF9F-6A426B31D74C}" presName="spacer" presStyleCnt="0"/>
      <dgm:spPr/>
    </dgm:pt>
    <dgm:pt modelId="{ABC85780-F849-4694-85C0-F473E9F2069C}" type="pres">
      <dgm:prSet presAssocID="{C0974E2C-7EFD-4A29-A8F0-3138BB7BC11D}" presName="parentText" presStyleLbl="node1" presStyleIdx="3" presStyleCnt="5">
        <dgm:presLayoutVars>
          <dgm:chMax val="0"/>
          <dgm:bulletEnabled val="1"/>
        </dgm:presLayoutVars>
      </dgm:prSet>
      <dgm:spPr/>
    </dgm:pt>
    <dgm:pt modelId="{1128C52C-DB96-4C76-A505-2A57DE24F68C}" type="pres">
      <dgm:prSet presAssocID="{70A7CD95-D03F-456C-A907-1351AB1D9F6B}" presName="spacer" presStyleCnt="0"/>
      <dgm:spPr/>
    </dgm:pt>
    <dgm:pt modelId="{EEA17F31-9E92-4ED3-888D-EF9B006DBE03}" type="pres">
      <dgm:prSet presAssocID="{082B1DD5-4E44-4F24-9C78-704EB790CECD}" presName="parentText" presStyleLbl="node1" presStyleIdx="4" presStyleCnt="5">
        <dgm:presLayoutVars>
          <dgm:chMax val="0"/>
          <dgm:bulletEnabled val="1"/>
        </dgm:presLayoutVars>
      </dgm:prSet>
      <dgm:spPr/>
    </dgm:pt>
  </dgm:ptLst>
  <dgm:cxnLst>
    <dgm:cxn modelId="{22E76A2B-5B04-403C-85F5-47716B49F6EA}" srcId="{BA237DFD-4EEF-47BA-83AC-95B13C52ED12}" destId="{F3291DE5-1989-4DEC-ADA5-209A16B52EA4}" srcOrd="1" destOrd="0" parTransId="{39384115-5587-45B9-B06B-6AAEBC4C49F5}" sibTransId="{C202FBE6-6221-448C-A2A7-383B6FE5A072}"/>
    <dgm:cxn modelId="{3DD87537-5CFA-48D2-8F72-14DCF044B945}" srcId="{BA237DFD-4EEF-47BA-83AC-95B13C52ED12}" destId="{082B1DD5-4E44-4F24-9C78-704EB790CECD}" srcOrd="4" destOrd="0" parTransId="{18A4F617-D6D5-4BFB-917F-EFD0BF657F53}" sibTransId="{D44AD660-5739-404E-B25C-EA14A5D1E250}"/>
    <dgm:cxn modelId="{C1DD8D67-DF13-46F4-AE71-3C6594B1DA16}" type="presOf" srcId="{F3291DE5-1989-4DEC-ADA5-209A16B52EA4}" destId="{59F7D49F-DBE7-40CC-BC2C-C2B9AAFA7D6B}" srcOrd="0" destOrd="0" presId="urn:microsoft.com/office/officeart/2005/8/layout/vList2"/>
    <dgm:cxn modelId="{85E79D68-214F-4A72-9152-AC47F8FE259B}" srcId="{BA237DFD-4EEF-47BA-83AC-95B13C52ED12}" destId="{C0974E2C-7EFD-4A29-A8F0-3138BB7BC11D}" srcOrd="3" destOrd="0" parTransId="{F5231486-3D5C-4626-9E75-01BF233C1646}" sibTransId="{70A7CD95-D03F-456C-A907-1351AB1D9F6B}"/>
    <dgm:cxn modelId="{E2FEAE48-84C7-4D2F-8BFE-9AC8CC3B95BC}" type="presOf" srcId="{C0974E2C-7EFD-4A29-A8F0-3138BB7BC11D}" destId="{ABC85780-F849-4694-85C0-F473E9F2069C}" srcOrd="0" destOrd="0" presId="urn:microsoft.com/office/officeart/2005/8/layout/vList2"/>
    <dgm:cxn modelId="{57418C51-E0FD-4F14-BAB6-81E9FE2E2635}" type="presOf" srcId="{45AAFB81-2E61-4D1F-AFBB-F6FBC617FF75}" destId="{04BB3393-9356-4EE1-AF66-40E59E29AFF2}" srcOrd="0" destOrd="0" presId="urn:microsoft.com/office/officeart/2005/8/layout/vList2"/>
    <dgm:cxn modelId="{85713C59-2B70-4AE8-8584-FC06F53D1856}" type="presOf" srcId="{082B1DD5-4E44-4F24-9C78-704EB790CECD}" destId="{EEA17F31-9E92-4ED3-888D-EF9B006DBE03}" srcOrd="0" destOrd="0" presId="urn:microsoft.com/office/officeart/2005/8/layout/vList2"/>
    <dgm:cxn modelId="{1888337A-8DBB-4407-B55F-28C7D403B1A4}" type="presOf" srcId="{BA237DFD-4EEF-47BA-83AC-95B13C52ED12}" destId="{BA8A1A6B-32B6-493A-8F4F-055319565DFB}" srcOrd="0" destOrd="0" presId="urn:microsoft.com/office/officeart/2005/8/layout/vList2"/>
    <dgm:cxn modelId="{9C3F0EA3-638E-4049-977F-EAC4D7EEAC85}" type="presOf" srcId="{6EB277AD-8161-4D11-B91D-A4C417D4BEBD}" destId="{05CCC343-C215-4CB9-8180-90B88EBA8E57}" srcOrd="0" destOrd="0" presId="urn:microsoft.com/office/officeart/2005/8/layout/vList2"/>
    <dgm:cxn modelId="{8A90E7E3-F0CC-43D9-A150-A56F0A66DD60}" srcId="{BA237DFD-4EEF-47BA-83AC-95B13C52ED12}" destId="{45AAFB81-2E61-4D1F-AFBB-F6FBC617FF75}" srcOrd="0" destOrd="0" parTransId="{EF8AF11B-DB50-4ADE-8AA5-6FB8F3398EF7}" sibTransId="{047D4A9C-E8F7-41E8-8132-CCF6ADF7D4D7}"/>
    <dgm:cxn modelId="{A0A6D5FE-ED81-457E-B812-2711F4363C05}" srcId="{BA237DFD-4EEF-47BA-83AC-95B13C52ED12}" destId="{6EB277AD-8161-4D11-B91D-A4C417D4BEBD}" srcOrd="2" destOrd="0" parTransId="{379AD3F6-1CA8-4C5C-9BB6-787B876CD75E}" sibTransId="{F84D5761-2B9E-4DA6-AF9F-6A426B31D74C}"/>
    <dgm:cxn modelId="{7D71691A-BC66-4192-BBC1-7C014D4BD9AF}" type="presParOf" srcId="{BA8A1A6B-32B6-493A-8F4F-055319565DFB}" destId="{04BB3393-9356-4EE1-AF66-40E59E29AFF2}" srcOrd="0" destOrd="0" presId="urn:microsoft.com/office/officeart/2005/8/layout/vList2"/>
    <dgm:cxn modelId="{2C670DBB-937B-4050-B42E-A0D3131FDDEC}" type="presParOf" srcId="{BA8A1A6B-32B6-493A-8F4F-055319565DFB}" destId="{5171C670-D1C9-4DD8-B322-93724642D8B1}" srcOrd="1" destOrd="0" presId="urn:microsoft.com/office/officeart/2005/8/layout/vList2"/>
    <dgm:cxn modelId="{E6C89DB1-7CD4-4F9F-90A2-903359493899}" type="presParOf" srcId="{BA8A1A6B-32B6-493A-8F4F-055319565DFB}" destId="{59F7D49F-DBE7-40CC-BC2C-C2B9AAFA7D6B}" srcOrd="2" destOrd="0" presId="urn:microsoft.com/office/officeart/2005/8/layout/vList2"/>
    <dgm:cxn modelId="{27F6D4CA-4947-44B5-B6F0-C2676A69F091}" type="presParOf" srcId="{BA8A1A6B-32B6-493A-8F4F-055319565DFB}" destId="{F604A90F-1DBC-490F-84B5-FC765C7761F5}" srcOrd="3" destOrd="0" presId="urn:microsoft.com/office/officeart/2005/8/layout/vList2"/>
    <dgm:cxn modelId="{4CB2F26A-ABEB-4A4B-ADC6-2FE375FE792E}" type="presParOf" srcId="{BA8A1A6B-32B6-493A-8F4F-055319565DFB}" destId="{05CCC343-C215-4CB9-8180-90B88EBA8E57}" srcOrd="4" destOrd="0" presId="urn:microsoft.com/office/officeart/2005/8/layout/vList2"/>
    <dgm:cxn modelId="{257D1D30-0E4A-4425-A670-2DACD91B0F2A}" type="presParOf" srcId="{BA8A1A6B-32B6-493A-8F4F-055319565DFB}" destId="{26CDA67B-1F93-462B-8291-71B0AF4F46EF}" srcOrd="5" destOrd="0" presId="urn:microsoft.com/office/officeart/2005/8/layout/vList2"/>
    <dgm:cxn modelId="{C84B87E6-D740-4C75-AF44-2134C2C779CA}" type="presParOf" srcId="{BA8A1A6B-32B6-493A-8F4F-055319565DFB}" destId="{ABC85780-F849-4694-85C0-F473E9F2069C}" srcOrd="6" destOrd="0" presId="urn:microsoft.com/office/officeart/2005/8/layout/vList2"/>
    <dgm:cxn modelId="{081D2E13-CE83-405D-AB38-F3683C49759E}" type="presParOf" srcId="{BA8A1A6B-32B6-493A-8F4F-055319565DFB}" destId="{1128C52C-DB96-4C76-A505-2A57DE24F68C}" srcOrd="7" destOrd="0" presId="urn:microsoft.com/office/officeart/2005/8/layout/vList2"/>
    <dgm:cxn modelId="{DDF0A7CE-28B8-459C-8BE6-C5FFE84ED2D1}" type="presParOf" srcId="{BA8A1A6B-32B6-493A-8F4F-055319565DFB}" destId="{EEA17F31-9E92-4ED3-888D-EF9B006DBE03}"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18DD85E-5E44-46F5-A3A9-53B6979FF1FA}"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A7BD17CB-573F-4C4F-BA4A-42F37968A095}">
      <dgm:prSet custT="1"/>
      <dgm:spPr/>
      <dgm:t>
        <a:bodyPr/>
        <a:lstStyle/>
        <a:p>
          <a:r>
            <a:rPr lang="nl-NL" sz="2000" b="1" dirty="0"/>
            <a:t>AKG (Akademiese &amp; Kwantitatiewe Geletterdheid): </a:t>
          </a:r>
        </a:p>
        <a:p>
          <a:r>
            <a:rPr lang="nl-NL" sz="2000" b="0" dirty="0"/>
            <a:t>verpligtend vir alle leerders wat NNT's skryf.</a:t>
          </a:r>
          <a:endParaRPr lang="en-US" sz="2000" b="0" dirty="0"/>
        </a:p>
      </dgm:t>
    </dgm:pt>
    <dgm:pt modelId="{1ED85747-4254-4E06-A3A2-FB9F47EB5062}" type="parTrans" cxnId="{FAB76572-32EF-4F0C-8768-733B3D1EC1E3}">
      <dgm:prSet/>
      <dgm:spPr/>
      <dgm:t>
        <a:bodyPr/>
        <a:lstStyle/>
        <a:p>
          <a:endParaRPr lang="en-US"/>
        </a:p>
      </dgm:t>
    </dgm:pt>
    <dgm:pt modelId="{4F410F4D-525E-427D-BA19-DADAA2EEEE80}" type="sibTrans" cxnId="{FAB76572-32EF-4F0C-8768-733B3D1EC1E3}">
      <dgm:prSet/>
      <dgm:spPr/>
      <dgm:t>
        <a:bodyPr/>
        <a:lstStyle/>
        <a:p>
          <a:endParaRPr lang="en-US"/>
        </a:p>
      </dgm:t>
    </dgm:pt>
    <dgm:pt modelId="{0C55A441-4CEC-45E0-9CB1-D4A13C734AB6}">
      <dgm:prSet/>
      <dgm:spPr/>
      <dgm:t>
        <a:bodyPr/>
        <a:lstStyle/>
        <a:p>
          <a:r>
            <a:rPr lang="nl-NL" b="0" dirty="0"/>
            <a:t>Toets leesbegrip, grammatika, woordeskat, logiese redenasie en basiese wiskunde.</a:t>
          </a:r>
          <a:endParaRPr lang="en-US" b="0" dirty="0"/>
        </a:p>
      </dgm:t>
    </dgm:pt>
    <dgm:pt modelId="{F615888C-4F37-4712-B208-5D07EBAFD877}" type="parTrans" cxnId="{2DB8CF73-BF13-4236-B673-05B22DA2538F}">
      <dgm:prSet/>
      <dgm:spPr/>
      <dgm:t>
        <a:bodyPr/>
        <a:lstStyle/>
        <a:p>
          <a:endParaRPr lang="en-US"/>
        </a:p>
      </dgm:t>
    </dgm:pt>
    <dgm:pt modelId="{9A1813F2-1798-4F1C-B7F7-576994B3915B}" type="sibTrans" cxnId="{2DB8CF73-BF13-4236-B673-05B22DA2538F}">
      <dgm:prSet/>
      <dgm:spPr/>
      <dgm:t>
        <a:bodyPr/>
        <a:lstStyle/>
        <a:p>
          <a:endParaRPr lang="en-US"/>
        </a:p>
      </dgm:t>
    </dgm:pt>
    <dgm:pt modelId="{31270A66-BC18-4A9A-A90A-262E94B04AE9}">
      <dgm:prSet custT="1"/>
      <dgm:spPr/>
      <dgm:t>
        <a:bodyPr/>
        <a:lstStyle/>
        <a:p>
          <a:r>
            <a:rPr lang="en-ZA" sz="2000" b="1" dirty="0"/>
            <a:t>MAT (</a:t>
          </a:r>
          <a:r>
            <a:rPr lang="en-ZA" sz="2000" b="1" dirty="0" err="1"/>
            <a:t>Wiskunde</a:t>
          </a:r>
          <a:r>
            <a:rPr lang="en-ZA" sz="2000" b="1" dirty="0"/>
            <a:t>): </a:t>
          </a:r>
        </a:p>
        <a:p>
          <a:r>
            <a:rPr lang="en-ZA" sz="2400" b="0" dirty="0"/>
            <a:t>Vir </a:t>
          </a:r>
          <a:r>
            <a:rPr lang="en-ZA" sz="2400" b="0" dirty="0" err="1"/>
            <a:t>wiskunde-gefokusde</a:t>
          </a:r>
          <a:r>
            <a:rPr lang="en-ZA" sz="2400" b="0" dirty="0"/>
            <a:t> grade. </a:t>
          </a:r>
          <a:r>
            <a:rPr lang="en-ZA" sz="2400" b="0" dirty="0" err="1"/>
            <a:t>Toets</a:t>
          </a:r>
          <a:r>
            <a:rPr lang="en-ZA" sz="2400" b="0" dirty="0"/>
            <a:t> </a:t>
          </a:r>
          <a:r>
            <a:rPr lang="en-ZA" sz="2400" b="0" dirty="0" err="1"/>
            <a:t>probleemoplossing</a:t>
          </a:r>
          <a:r>
            <a:rPr lang="en-ZA" sz="2400" b="0" dirty="0"/>
            <a:t>, </a:t>
          </a:r>
          <a:r>
            <a:rPr lang="en-ZA" sz="2400" b="0" dirty="0" err="1"/>
            <a:t>funksies</a:t>
          </a:r>
          <a:r>
            <a:rPr lang="en-ZA" sz="2400" b="0" dirty="0"/>
            <a:t>, </a:t>
          </a:r>
          <a:r>
            <a:rPr lang="en-ZA" sz="2400" b="0" dirty="0" err="1"/>
            <a:t>trigonometrie</a:t>
          </a:r>
          <a:r>
            <a:rPr lang="en-ZA" sz="2400" b="0" dirty="0"/>
            <a:t>, </a:t>
          </a:r>
          <a:r>
            <a:rPr lang="en-ZA" sz="2400" b="0" dirty="0" err="1"/>
            <a:t>waarskynlikheid</a:t>
          </a:r>
          <a:r>
            <a:rPr lang="en-ZA" sz="2400" b="0" dirty="0"/>
            <a:t>.</a:t>
          </a:r>
          <a:endParaRPr lang="en-US" sz="2400" b="0" dirty="0"/>
        </a:p>
      </dgm:t>
    </dgm:pt>
    <dgm:pt modelId="{CAF52143-E1B0-4E97-BE3F-BFF3F3A552BD}" type="parTrans" cxnId="{7C74103C-9A4F-4FC1-B38D-A1C5635D8B77}">
      <dgm:prSet/>
      <dgm:spPr/>
      <dgm:t>
        <a:bodyPr/>
        <a:lstStyle/>
        <a:p>
          <a:endParaRPr lang="en-US"/>
        </a:p>
      </dgm:t>
    </dgm:pt>
    <dgm:pt modelId="{6272930D-E91A-4C25-BCED-064B6F2959D9}" type="sibTrans" cxnId="{7C74103C-9A4F-4FC1-B38D-A1C5635D8B77}">
      <dgm:prSet/>
      <dgm:spPr/>
      <dgm:t>
        <a:bodyPr/>
        <a:lstStyle/>
        <a:p>
          <a:endParaRPr lang="en-US"/>
        </a:p>
      </dgm:t>
    </dgm:pt>
    <dgm:pt modelId="{FB9EA90A-B1AF-4FEE-9658-44F1C2DDC39D}" type="pres">
      <dgm:prSet presAssocID="{218DD85E-5E44-46F5-A3A9-53B6979FF1FA}" presName="Name0" presStyleCnt="0">
        <dgm:presLayoutVars>
          <dgm:dir/>
          <dgm:animLvl val="lvl"/>
          <dgm:resizeHandles val="exact"/>
        </dgm:presLayoutVars>
      </dgm:prSet>
      <dgm:spPr/>
    </dgm:pt>
    <dgm:pt modelId="{110766AB-39EE-4F2E-B51D-FDFE2C090860}" type="pres">
      <dgm:prSet presAssocID="{31270A66-BC18-4A9A-A90A-262E94B04AE9}" presName="boxAndChildren" presStyleCnt="0"/>
      <dgm:spPr/>
    </dgm:pt>
    <dgm:pt modelId="{37C612AB-D1DF-4998-B2F6-63AFB107A349}" type="pres">
      <dgm:prSet presAssocID="{31270A66-BC18-4A9A-A90A-262E94B04AE9}" presName="parentTextBox" presStyleLbl="node1" presStyleIdx="0" presStyleCnt="2"/>
      <dgm:spPr/>
    </dgm:pt>
    <dgm:pt modelId="{9A15B702-4A59-4C2B-A52A-09187EB41029}" type="pres">
      <dgm:prSet presAssocID="{4F410F4D-525E-427D-BA19-DADAA2EEEE80}" presName="sp" presStyleCnt="0"/>
      <dgm:spPr/>
    </dgm:pt>
    <dgm:pt modelId="{55B9AE10-6D67-4583-A59A-A2DE4646BB6A}" type="pres">
      <dgm:prSet presAssocID="{A7BD17CB-573F-4C4F-BA4A-42F37968A095}" presName="arrowAndChildren" presStyleCnt="0"/>
      <dgm:spPr/>
    </dgm:pt>
    <dgm:pt modelId="{81D6FD6B-A9E4-45FA-8106-109F07824E31}" type="pres">
      <dgm:prSet presAssocID="{A7BD17CB-573F-4C4F-BA4A-42F37968A095}" presName="parentTextArrow" presStyleLbl="node1" presStyleIdx="0" presStyleCnt="2"/>
      <dgm:spPr/>
    </dgm:pt>
    <dgm:pt modelId="{13725AD9-50F7-4039-935C-EDF76014B6D9}" type="pres">
      <dgm:prSet presAssocID="{A7BD17CB-573F-4C4F-BA4A-42F37968A095}" presName="arrow" presStyleLbl="node1" presStyleIdx="1" presStyleCnt="2"/>
      <dgm:spPr/>
    </dgm:pt>
    <dgm:pt modelId="{0AA71745-4949-4596-8D95-3F986CF96E45}" type="pres">
      <dgm:prSet presAssocID="{A7BD17CB-573F-4C4F-BA4A-42F37968A095}" presName="descendantArrow" presStyleCnt="0"/>
      <dgm:spPr/>
    </dgm:pt>
    <dgm:pt modelId="{F4FB4D1A-C5E9-4680-A4DC-33FC14A15E92}" type="pres">
      <dgm:prSet presAssocID="{0C55A441-4CEC-45E0-9CB1-D4A13C734AB6}" presName="childTextArrow" presStyleLbl="fgAccFollowNode1" presStyleIdx="0" presStyleCnt="1">
        <dgm:presLayoutVars>
          <dgm:bulletEnabled val="1"/>
        </dgm:presLayoutVars>
      </dgm:prSet>
      <dgm:spPr/>
    </dgm:pt>
  </dgm:ptLst>
  <dgm:cxnLst>
    <dgm:cxn modelId="{625BEA14-A1DA-4905-A035-3E164AC3DFD8}" type="presOf" srcId="{218DD85E-5E44-46F5-A3A9-53B6979FF1FA}" destId="{FB9EA90A-B1AF-4FEE-9658-44F1C2DDC39D}" srcOrd="0" destOrd="0" presId="urn:microsoft.com/office/officeart/2005/8/layout/process4"/>
    <dgm:cxn modelId="{7C74103C-9A4F-4FC1-B38D-A1C5635D8B77}" srcId="{218DD85E-5E44-46F5-A3A9-53B6979FF1FA}" destId="{31270A66-BC18-4A9A-A90A-262E94B04AE9}" srcOrd="1" destOrd="0" parTransId="{CAF52143-E1B0-4E97-BE3F-BFF3F3A552BD}" sibTransId="{6272930D-E91A-4C25-BCED-064B6F2959D9}"/>
    <dgm:cxn modelId="{7F14E860-3E6C-428F-B9EF-092AB1FDAC51}" type="presOf" srcId="{A7BD17CB-573F-4C4F-BA4A-42F37968A095}" destId="{13725AD9-50F7-4039-935C-EDF76014B6D9}" srcOrd="1" destOrd="0" presId="urn:microsoft.com/office/officeart/2005/8/layout/process4"/>
    <dgm:cxn modelId="{FAB76572-32EF-4F0C-8768-733B3D1EC1E3}" srcId="{218DD85E-5E44-46F5-A3A9-53B6979FF1FA}" destId="{A7BD17CB-573F-4C4F-BA4A-42F37968A095}" srcOrd="0" destOrd="0" parTransId="{1ED85747-4254-4E06-A3A2-FB9F47EB5062}" sibTransId="{4F410F4D-525E-427D-BA19-DADAA2EEEE80}"/>
    <dgm:cxn modelId="{2DB8CF73-BF13-4236-B673-05B22DA2538F}" srcId="{A7BD17CB-573F-4C4F-BA4A-42F37968A095}" destId="{0C55A441-4CEC-45E0-9CB1-D4A13C734AB6}" srcOrd="0" destOrd="0" parTransId="{F615888C-4F37-4712-B208-5D07EBAFD877}" sibTransId="{9A1813F2-1798-4F1C-B7F7-576994B3915B}"/>
    <dgm:cxn modelId="{52C9DCBF-A405-4A40-9489-3544F8BD70FD}" type="presOf" srcId="{0C55A441-4CEC-45E0-9CB1-D4A13C734AB6}" destId="{F4FB4D1A-C5E9-4680-A4DC-33FC14A15E92}" srcOrd="0" destOrd="0" presId="urn:microsoft.com/office/officeart/2005/8/layout/process4"/>
    <dgm:cxn modelId="{0C0A2ACE-797A-4698-81E2-6E372511506D}" type="presOf" srcId="{31270A66-BC18-4A9A-A90A-262E94B04AE9}" destId="{37C612AB-D1DF-4998-B2F6-63AFB107A349}" srcOrd="0" destOrd="0" presId="urn:microsoft.com/office/officeart/2005/8/layout/process4"/>
    <dgm:cxn modelId="{005B99D9-8C75-4989-8D5B-F15B23CC3908}" type="presOf" srcId="{A7BD17CB-573F-4C4F-BA4A-42F37968A095}" destId="{81D6FD6B-A9E4-45FA-8106-109F07824E31}" srcOrd="0" destOrd="0" presId="urn:microsoft.com/office/officeart/2005/8/layout/process4"/>
    <dgm:cxn modelId="{00D91533-0163-4D3C-8529-22FBC9311BC4}" type="presParOf" srcId="{FB9EA90A-B1AF-4FEE-9658-44F1C2DDC39D}" destId="{110766AB-39EE-4F2E-B51D-FDFE2C090860}" srcOrd="0" destOrd="0" presId="urn:microsoft.com/office/officeart/2005/8/layout/process4"/>
    <dgm:cxn modelId="{A8940827-AA4D-449B-9DD3-C2FCDB83B50A}" type="presParOf" srcId="{110766AB-39EE-4F2E-B51D-FDFE2C090860}" destId="{37C612AB-D1DF-4998-B2F6-63AFB107A349}" srcOrd="0" destOrd="0" presId="urn:microsoft.com/office/officeart/2005/8/layout/process4"/>
    <dgm:cxn modelId="{3771EC91-BFA2-405D-A999-C289E32E71D6}" type="presParOf" srcId="{FB9EA90A-B1AF-4FEE-9658-44F1C2DDC39D}" destId="{9A15B702-4A59-4C2B-A52A-09187EB41029}" srcOrd="1" destOrd="0" presId="urn:microsoft.com/office/officeart/2005/8/layout/process4"/>
    <dgm:cxn modelId="{8A2D2F12-037E-4FD6-BBA9-33BBF83A3960}" type="presParOf" srcId="{FB9EA90A-B1AF-4FEE-9658-44F1C2DDC39D}" destId="{55B9AE10-6D67-4583-A59A-A2DE4646BB6A}" srcOrd="2" destOrd="0" presId="urn:microsoft.com/office/officeart/2005/8/layout/process4"/>
    <dgm:cxn modelId="{4601439A-7454-43D9-B20A-6A1CB404F938}" type="presParOf" srcId="{55B9AE10-6D67-4583-A59A-A2DE4646BB6A}" destId="{81D6FD6B-A9E4-45FA-8106-109F07824E31}" srcOrd="0" destOrd="0" presId="urn:microsoft.com/office/officeart/2005/8/layout/process4"/>
    <dgm:cxn modelId="{48EAB1F7-B55B-4556-B236-A90ED7D1FA10}" type="presParOf" srcId="{55B9AE10-6D67-4583-A59A-A2DE4646BB6A}" destId="{13725AD9-50F7-4039-935C-EDF76014B6D9}" srcOrd="1" destOrd="0" presId="urn:microsoft.com/office/officeart/2005/8/layout/process4"/>
    <dgm:cxn modelId="{927B2D01-D63C-42FA-80DF-C513A312002F}" type="presParOf" srcId="{55B9AE10-6D67-4583-A59A-A2DE4646BB6A}" destId="{0AA71745-4949-4596-8D95-3F986CF96E45}" srcOrd="2" destOrd="0" presId="urn:microsoft.com/office/officeart/2005/8/layout/process4"/>
    <dgm:cxn modelId="{A1A2F277-B81F-4309-BD39-4275319E2D15}" type="presParOf" srcId="{0AA71745-4949-4596-8D95-3F986CF96E45}" destId="{F4FB4D1A-C5E9-4680-A4DC-33FC14A15E92}"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E14716-9F25-4A25-9B5E-5D98D5D2890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7F98F4F4-6EB4-4577-85B2-49F86FBBD9AA}">
      <dgm:prSet/>
      <dgm:spPr/>
      <dgm:t>
        <a:bodyPr/>
        <a:lstStyle/>
        <a:p>
          <a:r>
            <a:rPr lang="en-US" b="1" dirty="0" err="1"/>
            <a:t>Registreer</a:t>
          </a:r>
          <a:endParaRPr lang="en-US" b="1" dirty="0"/>
        </a:p>
      </dgm:t>
    </dgm:pt>
    <dgm:pt modelId="{77EC05F7-7D32-4C47-B559-7B45F99B9859}" type="parTrans" cxnId="{A260726B-B785-4FAB-8DE5-56B6D17C5CED}">
      <dgm:prSet/>
      <dgm:spPr/>
      <dgm:t>
        <a:bodyPr/>
        <a:lstStyle/>
        <a:p>
          <a:endParaRPr lang="en-US" b="1"/>
        </a:p>
      </dgm:t>
    </dgm:pt>
    <dgm:pt modelId="{FBDF131F-2368-49AF-AA60-B703FC54D3C6}" type="sibTrans" cxnId="{A260726B-B785-4FAB-8DE5-56B6D17C5CED}">
      <dgm:prSet/>
      <dgm:spPr/>
      <dgm:t>
        <a:bodyPr/>
        <a:lstStyle/>
        <a:p>
          <a:endParaRPr lang="en-US" b="1"/>
        </a:p>
      </dgm:t>
    </dgm:pt>
    <dgm:pt modelId="{597A1A8C-1D59-41AF-88AE-175C43F84E1E}">
      <dgm:prSet/>
      <dgm:spPr/>
      <dgm:t>
        <a:bodyPr/>
        <a:lstStyle/>
        <a:p>
          <a:pPr>
            <a:buFont typeface="Arial" panose="020B0604020202020204" pitchFamily="34" charset="0"/>
            <a:buChar char="•"/>
          </a:pPr>
          <a:r>
            <a:rPr lang="en-US" b="0" dirty="0" err="1"/>
            <a:t>Registreer</a:t>
          </a:r>
          <a:r>
            <a:rPr lang="en-US" b="0" dirty="0"/>
            <a:t> </a:t>
          </a:r>
          <a:r>
            <a:rPr lang="en-US" b="0" dirty="0" err="1"/>
            <a:t>aanlyn</a:t>
          </a:r>
          <a:r>
            <a:rPr lang="en-US" b="0" dirty="0"/>
            <a:t>: </a:t>
          </a:r>
          <a:r>
            <a:rPr lang="en-US" b="0" dirty="0">
              <a:hlinkClick xmlns:r="http://schemas.openxmlformats.org/officeDocument/2006/relationships" r:id="rId1"/>
            </a:rPr>
            <a:t>https://nbtests.uct.ac.za/tests/register</a:t>
          </a:r>
          <a:r>
            <a:rPr lang="en-US" b="0" dirty="0"/>
            <a:t> </a:t>
          </a:r>
        </a:p>
      </dgm:t>
    </dgm:pt>
    <dgm:pt modelId="{C2334B36-0001-4AAA-AF34-55ADB4C34482}" type="parTrans" cxnId="{1359258D-7A94-4EB6-8C26-B124D5FABB63}">
      <dgm:prSet/>
      <dgm:spPr/>
      <dgm:t>
        <a:bodyPr/>
        <a:lstStyle/>
        <a:p>
          <a:endParaRPr lang="en-US" b="1"/>
        </a:p>
      </dgm:t>
    </dgm:pt>
    <dgm:pt modelId="{29E2A2D4-1346-400C-B6B2-08F39F99FBE8}" type="sibTrans" cxnId="{1359258D-7A94-4EB6-8C26-B124D5FABB63}">
      <dgm:prSet/>
      <dgm:spPr/>
      <dgm:t>
        <a:bodyPr/>
        <a:lstStyle/>
        <a:p>
          <a:endParaRPr lang="en-US" b="1"/>
        </a:p>
      </dgm:t>
    </dgm:pt>
    <dgm:pt modelId="{7CD0A1FD-9C16-4F79-B755-CB44184345BB}">
      <dgm:prSet/>
      <dgm:spPr/>
      <dgm:t>
        <a:bodyPr/>
        <a:lstStyle/>
        <a:p>
          <a:r>
            <a:rPr lang="nl-NL" b="1" dirty="0"/>
            <a:t>Wanneer jy registreer, benodig jy:</a:t>
          </a:r>
          <a:endParaRPr lang="en-US" b="1" dirty="0"/>
        </a:p>
      </dgm:t>
    </dgm:pt>
    <dgm:pt modelId="{CAE46E35-B20C-4FC0-9736-956BC84EF6BB}" type="parTrans" cxnId="{B505B6A4-6E65-4F3B-BFDB-3F077A6F2737}">
      <dgm:prSet/>
      <dgm:spPr/>
      <dgm:t>
        <a:bodyPr/>
        <a:lstStyle/>
        <a:p>
          <a:endParaRPr lang="en-US" b="1"/>
        </a:p>
      </dgm:t>
    </dgm:pt>
    <dgm:pt modelId="{38697DA1-ED0C-4D18-8A5C-CBC975C16B56}" type="sibTrans" cxnId="{B505B6A4-6E65-4F3B-BFDB-3F077A6F2737}">
      <dgm:prSet/>
      <dgm:spPr/>
      <dgm:t>
        <a:bodyPr/>
        <a:lstStyle/>
        <a:p>
          <a:endParaRPr lang="en-US" b="1"/>
        </a:p>
      </dgm:t>
    </dgm:pt>
    <dgm:pt modelId="{A447D9BF-0CB5-4EC4-B07C-7EF64AFC6220}">
      <dgm:prSet/>
      <dgm:spPr/>
      <dgm:t>
        <a:bodyPr/>
        <a:lstStyle/>
        <a:p>
          <a:pPr>
            <a:buFont typeface="Arial" panose="020B0604020202020204" pitchFamily="34" charset="0"/>
            <a:buChar char="•"/>
          </a:pPr>
          <a:r>
            <a:rPr lang="nl-NL" b="0" dirty="0">
              <a:solidFill>
                <a:schemeClr val="tx1"/>
              </a:solidFill>
            </a:rPr>
            <a:t>Jou ID of paspoort
Voorkeurstad en -toetsentrum
NNT-vereistes van jou gekose universiteite 
'n Toetsdatum (laat ten minste vier weke toe vir verwerking van uitslae)</a:t>
          </a:r>
          <a:endParaRPr lang="en-US" b="0" dirty="0">
            <a:solidFill>
              <a:schemeClr val="tx1"/>
            </a:solidFill>
          </a:endParaRPr>
        </a:p>
      </dgm:t>
    </dgm:pt>
    <dgm:pt modelId="{A9EFB8D0-6A8A-402A-BFA8-A47771368425}" type="parTrans" cxnId="{4E436531-5E3A-4693-BD37-CB53B1BDA798}">
      <dgm:prSet/>
      <dgm:spPr/>
      <dgm:t>
        <a:bodyPr/>
        <a:lstStyle/>
        <a:p>
          <a:endParaRPr lang="en-US" b="1"/>
        </a:p>
      </dgm:t>
    </dgm:pt>
    <dgm:pt modelId="{70F67FC2-F88B-49E1-849D-5B993956C14F}" type="sibTrans" cxnId="{4E436531-5E3A-4693-BD37-CB53B1BDA798}">
      <dgm:prSet/>
      <dgm:spPr/>
      <dgm:t>
        <a:bodyPr/>
        <a:lstStyle/>
        <a:p>
          <a:endParaRPr lang="en-US" b="1"/>
        </a:p>
      </dgm:t>
    </dgm:pt>
    <dgm:pt modelId="{60C3052F-81DE-40F3-A0BF-74BCDA96FA94}">
      <dgm:prSet/>
      <dgm:spPr/>
      <dgm:t>
        <a:bodyPr/>
        <a:lstStyle/>
        <a:p>
          <a:r>
            <a:rPr lang="en-US" b="1" dirty="0" err="1"/>
            <a:t>Skryf</a:t>
          </a:r>
          <a:r>
            <a:rPr lang="en-US" b="1" dirty="0"/>
            <a:t> </a:t>
          </a:r>
          <a:r>
            <a:rPr lang="en-US" b="1" dirty="0" err="1"/>
            <a:t>neer</a:t>
          </a:r>
          <a:endParaRPr lang="en-US" b="1" dirty="0"/>
        </a:p>
      </dgm:t>
    </dgm:pt>
    <dgm:pt modelId="{EB9F61ED-9200-429E-BA62-2C6FC61EDF75}" type="parTrans" cxnId="{D01566A1-7B39-48CF-A2A9-D6D4FE77C004}">
      <dgm:prSet/>
      <dgm:spPr/>
      <dgm:t>
        <a:bodyPr/>
        <a:lstStyle/>
        <a:p>
          <a:endParaRPr lang="en-US" b="1"/>
        </a:p>
      </dgm:t>
    </dgm:pt>
    <dgm:pt modelId="{BCB05DA2-3C5F-416C-9F4E-D179FBC1FDCF}" type="sibTrans" cxnId="{D01566A1-7B39-48CF-A2A9-D6D4FE77C004}">
      <dgm:prSet/>
      <dgm:spPr/>
      <dgm:t>
        <a:bodyPr/>
        <a:lstStyle/>
        <a:p>
          <a:endParaRPr lang="en-US" b="1"/>
        </a:p>
      </dgm:t>
    </dgm:pt>
    <dgm:pt modelId="{44ED4616-8361-46BF-AD84-97330BE92CBA}">
      <dgm:prSet/>
      <dgm:spPr/>
      <dgm:t>
        <a:bodyPr/>
        <a:lstStyle/>
        <a:p>
          <a:pPr>
            <a:buFont typeface="Arial" panose="020B0604020202020204" pitchFamily="34" charset="0"/>
            <a:buChar char="•"/>
          </a:pPr>
          <a:r>
            <a:rPr lang="nl-NL" b="0" dirty="0"/>
            <a:t>Skryf gebruikersnaam en betalingsinligting sorgvuldig neer</a:t>
          </a:r>
          <a:endParaRPr lang="en-US" b="0" dirty="0"/>
        </a:p>
      </dgm:t>
    </dgm:pt>
    <dgm:pt modelId="{3D61D3D4-0884-445C-8D8B-3B0F1D670037}" type="parTrans" cxnId="{83329112-BC59-4688-B43A-2768BE234801}">
      <dgm:prSet/>
      <dgm:spPr/>
      <dgm:t>
        <a:bodyPr/>
        <a:lstStyle/>
        <a:p>
          <a:endParaRPr lang="en-US" b="1"/>
        </a:p>
      </dgm:t>
    </dgm:pt>
    <dgm:pt modelId="{87FF5411-D1DC-433B-A0FE-25AA541B3A81}" type="sibTrans" cxnId="{83329112-BC59-4688-B43A-2768BE234801}">
      <dgm:prSet/>
      <dgm:spPr/>
      <dgm:t>
        <a:bodyPr/>
        <a:lstStyle/>
        <a:p>
          <a:endParaRPr lang="en-US" b="1"/>
        </a:p>
      </dgm:t>
    </dgm:pt>
    <dgm:pt modelId="{EB75980B-1D21-4545-B3D1-69A66754B85F}" type="pres">
      <dgm:prSet presAssocID="{84E14716-9F25-4A25-9B5E-5D98D5D28908}" presName="linear" presStyleCnt="0">
        <dgm:presLayoutVars>
          <dgm:animLvl val="lvl"/>
          <dgm:resizeHandles val="exact"/>
        </dgm:presLayoutVars>
      </dgm:prSet>
      <dgm:spPr/>
    </dgm:pt>
    <dgm:pt modelId="{D1A1C829-B2D6-45B0-88AF-FCC2646BF1A7}" type="pres">
      <dgm:prSet presAssocID="{7F98F4F4-6EB4-4577-85B2-49F86FBBD9AA}" presName="parentText" presStyleLbl="node1" presStyleIdx="0" presStyleCnt="3">
        <dgm:presLayoutVars>
          <dgm:chMax val="0"/>
          <dgm:bulletEnabled val="1"/>
        </dgm:presLayoutVars>
      </dgm:prSet>
      <dgm:spPr/>
    </dgm:pt>
    <dgm:pt modelId="{3F995477-FCB6-4842-8960-63977338EB5E}" type="pres">
      <dgm:prSet presAssocID="{7F98F4F4-6EB4-4577-85B2-49F86FBBD9AA}" presName="childText" presStyleLbl="revTx" presStyleIdx="0" presStyleCnt="3">
        <dgm:presLayoutVars>
          <dgm:bulletEnabled val="1"/>
        </dgm:presLayoutVars>
      </dgm:prSet>
      <dgm:spPr/>
    </dgm:pt>
    <dgm:pt modelId="{1A7615AF-9B67-4CCD-A308-087102CBC099}" type="pres">
      <dgm:prSet presAssocID="{7CD0A1FD-9C16-4F79-B755-CB44184345BB}" presName="parentText" presStyleLbl="node1" presStyleIdx="1" presStyleCnt="3">
        <dgm:presLayoutVars>
          <dgm:chMax val="0"/>
          <dgm:bulletEnabled val="1"/>
        </dgm:presLayoutVars>
      </dgm:prSet>
      <dgm:spPr/>
    </dgm:pt>
    <dgm:pt modelId="{FA02F013-8412-4D6D-ABBF-540664ADC3D2}" type="pres">
      <dgm:prSet presAssocID="{7CD0A1FD-9C16-4F79-B755-CB44184345BB}" presName="childText" presStyleLbl="revTx" presStyleIdx="1" presStyleCnt="3">
        <dgm:presLayoutVars>
          <dgm:bulletEnabled val="1"/>
        </dgm:presLayoutVars>
      </dgm:prSet>
      <dgm:spPr/>
    </dgm:pt>
    <dgm:pt modelId="{61EE0F0D-D560-44A9-ADA5-B1B2DABAFA92}" type="pres">
      <dgm:prSet presAssocID="{60C3052F-81DE-40F3-A0BF-74BCDA96FA94}" presName="parentText" presStyleLbl="node1" presStyleIdx="2" presStyleCnt="3">
        <dgm:presLayoutVars>
          <dgm:chMax val="0"/>
          <dgm:bulletEnabled val="1"/>
        </dgm:presLayoutVars>
      </dgm:prSet>
      <dgm:spPr/>
    </dgm:pt>
    <dgm:pt modelId="{024531FA-1FB9-4DA2-8285-9CB6B232BAF8}" type="pres">
      <dgm:prSet presAssocID="{60C3052F-81DE-40F3-A0BF-74BCDA96FA94}" presName="childText" presStyleLbl="revTx" presStyleIdx="2" presStyleCnt="3">
        <dgm:presLayoutVars>
          <dgm:bulletEnabled val="1"/>
        </dgm:presLayoutVars>
      </dgm:prSet>
      <dgm:spPr/>
    </dgm:pt>
  </dgm:ptLst>
  <dgm:cxnLst>
    <dgm:cxn modelId="{83329112-BC59-4688-B43A-2768BE234801}" srcId="{60C3052F-81DE-40F3-A0BF-74BCDA96FA94}" destId="{44ED4616-8361-46BF-AD84-97330BE92CBA}" srcOrd="0" destOrd="0" parTransId="{3D61D3D4-0884-445C-8D8B-3B0F1D670037}" sibTransId="{87FF5411-D1DC-433B-A0FE-25AA541B3A81}"/>
    <dgm:cxn modelId="{E792AF18-F6F6-40D5-8673-554DCB0A2F6A}" type="presOf" srcId="{A447D9BF-0CB5-4EC4-B07C-7EF64AFC6220}" destId="{FA02F013-8412-4D6D-ABBF-540664ADC3D2}" srcOrd="0" destOrd="0" presId="urn:microsoft.com/office/officeart/2005/8/layout/vList2"/>
    <dgm:cxn modelId="{4E436531-5E3A-4693-BD37-CB53B1BDA798}" srcId="{7CD0A1FD-9C16-4F79-B755-CB44184345BB}" destId="{A447D9BF-0CB5-4EC4-B07C-7EF64AFC6220}" srcOrd="0" destOrd="0" parTransId="{A9EFB8D0-6A8A-402A-BFA8-A47771368425}" sibTransId="{70F67FC2-F88B-49E1-849D-5B993956C14F}"/>
    <dgm:cxn modelId="{A260726B-B785-4FAB-8DE5-56B6D17C5CED}" srcId="{84E14716-9F25-4A25-9B5E-5D98D5D28908}" destId="{7F98F4F4-6EB4-4577-85B2-49F86FBBD9AA}" srcOrd="0" destOrd="0" parTransId="{77EC05F7-7D32-4C47-B559-7B45F99B9859}" sibTransId="{FBDF131F-2368-49AF-AA60-B703FC54D3C6}"/>
    <dgm:cxn modelId="{853C3D86-F14C-4C9C-93D5-E793E7C07777}" type="presOf" srcId="{7CD0A1FD-9C16-4F79-B755-CB44184345BB}" destId="{1A7615AF-9B67-4CCD-A308-087102CBC099}" srcOrd="0" destOrd="0" presId="urn:microsoft.com/office/officeart/2005/8/layout/vList2"/>
    <dgm:cxn modelId="{1359258D-7A94-4EB6-8C26-B124D5FABB63}" srcId="{7F98F4F4-6EB4-4577-85B2-49F86FBBD9AA}" destId="{597A1A8C-1D59-41AF-88AE-175C43F84E1E}" srcOrd="0" destOrd="0" parTransId="{C2334B36-0001-4AAA-AF34-55ADB4C34482}" sibTransId="{29E2A2D4-1346-400C-B6B2-08F39F99FBE8}"/>
    <dgm:cxn modelId="{B7ECF695-0FE6-4A48-83BF-3ECE17590061}" type="presOf" srcId="{84E14716-9F25-4A25-9B5E-5D98D5D28908}" destId="{EB75980B-1D21-4545-B3D1-69A66754B85F}" srcOrd="0" destOrd="0" presId="urn:microsoft.com/office/officeart/2005/8/layout/vList2"/>
    <dgm:cxn modelId="{CE4E7C96-B43C-484D-8BBF-12F276252249}" type="presOf" srcId="{44ED4616-8361-46BF-AD84-97330BE92CBA}" destId="{024531FA-1FB9-4DA2-8285-9CB6B232BAF8}" srcOrd="0" destOrd="0" presId="urn:microsoft.com/office/officeart/2005/8/layout/vList2"/>
    <dgm:cxn modelId="{D01566A1-7B39-48CF-A2A9-D6D4FE77C004}" srcId="{84E14716-9F25-4A25-9B5E-5D98D5D28908}" destId="{60C3052F-81DE-40F3-A0BF-74BCDA96FA94}" srcOrd="2" destOrd="0" parTransId="{EB9F61ED-9200-429E-BA62-2C6FC61EDF75}" sibTransId="{BCB05DA2-3C5F-416C-9F4E-D179FBC1FDCF}"/>
    <dgm:cxn modelId="{B505B6A4-6E65-4F3B-BFDB-3F077A6F2737}" srcId="{84E14716-9F25-4A25-9B5E-5D98D5D28908}" destId="{7CD0A1FD-9C16-4F79-B755-CB44184345BB}" srcOrd="1" destOrd="0" parTransId="{CAE46E35-B20C-4FC0-9736-956BC84EF6BB}" sibTransId="{38697DA1-ED0C-4D18-8A5C-CBC975C16B56}"/>
    <dgm:cxn modelId="{1729D8A4-6012-4DE6-9EB6-29EDAB7454C4}" type="presOf" srcId="{60C3052F-81DE-40F3-A0BF-74BCDA96FA94}" destId="{61EE0F0D-D560-44A9-ADA5-B1B2DABAFA92}" srcOrd="0" destOrd="0" presId="urn:microsoft.com/office/officeart/2005/8/layout/vList2"/>
    <dgm:cxn modelId="{086668B4-5D8A-4175-AB22-A85CBCA76CF1}" type="presOf" srcId="{597A1A8C-1D59-41AF-88AE-175C43F84E1E}" destId="{3F995477-FCB6-4842-8960-63977338EB5E}" srcOrd="0" destOrd="0" presId="urn:microsoft.com/office/officeart/2005/8/layout/vList2"/>
    <dgm:cxn modelId="{AF8C61CB-A8B7-4BB7-BEF4-13A8DFA06BDE}" type="presOf" srcId="{7F98F4F4-6EB4-4577-85B2-49F86FBBD9AA}" destId="{D1A1C829-B2D6-45B0-88AF-FCC2646BF1A7}" srcOrd="0" destOrd="0" presId="urn:microsoft.com/office/officeart/2005/8/layout/vList2"/>
    <dgm:cxn modelId="{B5663DC3-DC1B-4FFA-B24F-69537EF34035}" type="presParOf" srcId="{EB75980B-1D21-4545-B3D1-69A66754B85F}" destId="{D1A1C829-B2D6-45B0-88AF-FCC2646BF1A7}" srcOrd="0" destOrd="0" presId="urn:microsoft.com/office/officeart/2005/8/layout/vList2"/>
    <dgm:cxn modelId="{8502E9D7-6044-48A6-A2C4-2A1E775A1EF2}" type="presParOf" srcId="{EB75980B-1D21-4545-B3D1-69A66754B85F}" destId="{3F995477-FCB6-4842-8960-63977338EB5E}" srcOrd="1" destOrd="0" presId="urn:microsoft.com/office/officeart/2005/8/layout/vList2"/>
    <dgm:cxn modelId="{66D02F3E-7379-4199-86B3-AC1E9C6A363B}" type="presParOf" srcId="{EB75980B-1D21-4545-B3D1-69A66754B85F}" destId="{1A7615AF-9B67-4CCD-A308-087102CBC099}" srcOrd="2" destOrd="0" presId="urn:microsoft.com/office/officeart/2005/8/layout/vList2"/>
    <dgm:cxn modelId="{CB4CD1D4-28EB-493F-9B45-D4EC7FBDECC4}" type="presParOf" srcId="{EB75980B-1D21-4545-B3D1-69A66754B85F}" destId="{FA02F013-8412-4D6D-ABBF-540664ADC3D2}" srcOrd="3" destOrd="0" presId="urn:microsoft.com/office/officeart/2005/8/layout/vList2"/>
    <dgm:cxn modelId="{3830F362-0CD7-4037-AEC9-CC2AC88BC9C4}" type="presParOf" srcId="{EB75980B-1D21-4545-B3D1-69A66754B85F}" destId="{61EE0F0D-D560-44A9-ADA5-B1B2DABAFA92}" srcOrd="4" destOrd="0" presId="urn:microsoft.com/office/officeart/2005/8/layout/vList2"/>
    <dgm:cxn modelId="{799C5207-32CB-4046-A9AC-E91BCF89D3D8}" type="presParOf" srcId="{EB75980B-1D21-4545-B3D1-69A66754B85F}" destId="{024531FA-1FB9-4DA2-8285-9CB6B232BAF8}" srcOrd="5"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B82DF3-3ACC-4DA0-92C3-9DE6CE8B7806}"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19E6C70C-86B3-432A-9AEB-39DD7DC68DD9}">
      <dgm:prSet/>
      <dgm:spPr/>
      <dgm:t>
        <a:bodyPr/>
        <a:lstStyle/>
        <a:p>
          <a:r>
            <a:rPr lang="nl-NL" b="1" i="0" baseline="0" dirty="0"/>
            <a:t>Universiteite van Tegnologie </a:t>
          </a:r>
          <a:r>
            <a:rPr lang="nl-NL" b="0" i="0" baseline="0" dirty="0"/>
            <a:t>bied loopbaangerigte kwalifikasies met praktiese opleiding aan.</a:t>
          </a:r>
          <a:endParaRPr lang="en-US" b="0" dirty="0"/>
        </a:p>
      </dgm:t>
    </dgm:pt>
    <dgm:pt modelId="{09170B18-D968-40A8-B05C-50738DC3BEF4}" type="parTrans" cxnId="{97520509-EF16-49FE-8281-825CC555158A}">
      <dgm:prSet/>
      <dgm:spPr/>
      <dgm:t>
        <a:bodyPr/>
        <a:lstStyle/>
        <a:p>
          <a:endParaRPr lang="en-US"/>
        </a:p>
      </dgm:t>
    </dgm:pt>
    <dgm:pt modelId="{C06EB49D-F075-4111-B5F1-D6E80C318A31}" type="sibTrans" cxnId="{97520509-EF16-49FE-8281-825CC555158A}">
      <dgm:prSet/>
      <dgm:spPr/>
      <dgm:t>
        <a:bodyPr/>
        <a:lstStyle/>
        <a:p>
          <a:endParaRPr lang="en-US"/>
        </a:p>
      </dgm:t>
    </dgm:pt>
    <dgm:pt modelId="{D0346444-C214-4AD9-8A87-7A87F5589F4A}">
      <dgm:prSet/>
      <dgm:spPr/>
      <dgm:t>
        <a:bodyPr/>
        <a:lstStyle/>
        <a:p>
          <a:r>
            <a:rPr lang="af-ZA" b="0" i="0" baseline="0" dirty="0"/>
            <a:t>Toelatingsvereistes kan die volgende insluit:</a:t>
          </a:r>
          <a:endParaRPr lang="en-US" dirty="0"/>
        </a:p>
      </dgm:t>
    </dgm:pt>
    <dgm:pt modelId="{BFBC50BB-55BA-40C2-B122-5FB47E978170}" type="parTrans" cxnId="{EAF5999A-30A1-4754-8CA5-6CE92245BD8C}">
      <dgm:prSet/>
      <dgm:spPr/>
      <dgm:t>
        <a:bodyPr/>
        <a:lstStyle/>
        <a:p>
          <a:endParaRPr lang="en-US"/>
        </a:p>
      </dgm:t>
    </dgm:pt>
    <dgm:pt modelId="{306E9E19-4B09-4864-A8DE-12C6040C9112}" type="sibTrans" cxnId="{EAF5999A-30A1-4754-8CA5-6CE92245BD8C}">
      <dgm:prSet/>
      <dgm:spPr/>
      <dgm:t>
        <a:bodyPr/>
        <a:lstStyle/>
        <a:p>
          <a:endParaRPr lang="en-US"/>
        </a:p>
      </dgm:t>
    </dgm:pt>
    <dgm:pt modelId="{F713066B-EBCF-488D-AA4C-1264214431BF}">
      <dgm:prSet/>
      <dgm:spPr/>
      <dgm:t>
        <a:bodyPr/>
        <a:lstStyle/>
        <a:p>
          <a:r>
            <a:rPr lang="af-ZA" b="0" i="0" baseline="0" dirty="0"/>
            <a:t>'n Diploma-slaag of baccalaureus-graad-slaag</a:t>
          </a:r>
          <a:endParaRPr lang="en-US" dirty="0"/>
        </a:p>
      </dgm:t>
    </dgm:pt>
    <dgm:pt modelId="{A5122E78-170D-4155-A637-C4DD5B839686}" type="parTrans" cxnId="{DF07CA19-23C6-4F99-943B-7DCDA79C8EAE}">
      <dgm:prSet/>
      <dgm:spPr/>
      <dgm:t>
        <a:bodyPr/>
        <a:lstStyle/>
        <a:p>
          <a:endParaRPr lang="en-US"/>
        </a:p>
      </dgm:t>
    </dgm:pt>
    <dgm:pt modelId="{D31A3D63-949C-464B-A8A4-9E32726AB99D}" type="sibTrans" cxnId="{DF07CA19-23C6-4F99-943B-7DCDA79C8EAE}">
      <dgm:prSet/>
      <dgm:spPr/>
      <dgm:t>
        <a:bodyPr/>
        <a:lstStyle/>
        <a:p>
          <a:endParaRPr lang="en-US"/>
        </a:p>
      </dgm:t>
    </dgm:pt>
    <dgm:pt modelId="{FBFE591C-5FF4-4D46-BC12-E52B25F5FD1E}">
      <dgm:prSet/>
      <dgm:spPr/>
      <dgm:t>
        <a:bodyPr/>
        <a:lstStyle/>
        <a:p>
          <a:r>
            <a:rPr lang="af-ZA" b="0" i="0" baseline="0" dirty="0"/>
            <a:t>'n Minimum TPT-telling</a:t>
          </a:r>
          <a:endParaRPr lang="en-US" dirty="0"/>
        </a:p>
      </dgm:t>
    </dgm:pt>
    <dgm:pt modelId="{C93B79E6-2B3B-48EE-AA43-5BCA102E57A2}" type="parTrans" cxnId="{701C6936-389E-42B1-A5E0-89BB084B73A3}">
      <dgm:prSet/>
      <dgm:spPr/>
      <dgm:t>
        <a:bodyPr/>
        <a:lstStyle/>
        <a:p>
          <a:endParaRPr lang="en-US"/>
        </a:p>
      </dgm:t>
    </dgm:pt>
    <dgm:pt modelId="{1E81B371-D98E-44F8-95FE-2A51ACC4B611}" type="sibTrans" cxnId="{701C6936-389E-42B1-A5E0-89BB084B73A3}">
      <dgm:prSet/>
      <dgm:spPr/>
      <dgm:t>
        <a:bodyPr/>
        <a:lstStyle/>
        <a:p>
          <a:endParaRPr lang="en-US"/>
        </a:p>
      </dgm:t>
    </dgm:pt>
    <dgm:pt modelId="{535B3B99-C608-47AA-AD9A-2F14F3CC312B}">
      <dgm:prSet/>
      <dgm:spPr/>
      <dgm:t>
        <a:bodyPr/>
        <a:lstStyle/>
        <a:p>
          <a:r>
            <a:rPr lang="af-ZA" b="0" i="0" baseline="0" dirty="0"/>
            <a:t>Spesifieke </a:t>
          </a:r>
          <a:r>
            <a:rPr lang="af-ZA" b="0" i="0" baseline="0" dirty="0" err="1"/>
            <a:t>vakvereistes</a:t>
          </a:r>
          <a:endParaRPr lang="en-US" dirty="0"/>
        </a:p>
      </dgm:t>
    </dgm:pt>
    <dgm:pt modelId="{4AD4C94F-C6FF-4E16-BD11-DAAC495BF99D}" type="parTrans" cxnId="{1D96E5B9-0279-4A3B-9423-AD7E4DA91686}">
      <dgm:prSet/>
      <dgm:spPr/>
      <dgm:t>
        <a:bodyPr/>
        <a:lstStyle/>
        <a:p>
          <a:endParaRPr lang="en-US"/>
        </a:p>
      </dgm:t>
    </dgm:pt>
    <dgm:pt modelId="{8034FE65-AEDC-456A-B0B4-538819FA7103}" type="sibTrans" cxnId="{1D96E5B9-0279-4A3B-9423-AD7E4DA91686}">
      <dgm:prSet/>
      <dgm:spPr/>
      <dgm:t>
        <a:bodyPr/>
        <a:lstStyle/>
        <a:p>
          <a:endParaRPr lang="en-US"/>
        </a:p>
      </dgm:t>
    </dgm:pt>
    <dgm:pt modelId="{916034D7-702C-42C0-B805-6351D1D7361F}">
      <dgm:prSet/>
      <dgm:spPr/>
      <dgm:t>
        <a:bodyPr/>
        <a:lstStyle/>
        <a:p>
          <a:r>
            <a:rPr lang="en-US" dirty="0" err="1"/>
            <a:t>Addisionele</a:t>
          </a:r>
          <a:r>
            <a:rPr lang="en-US" dirty="0"/>
            <a:t> </a:t>
          </a:r>
          <a:r>
            <a:rPr lang="en-US" dirty="0" err="1"/>
            <a:t>keuringskriteria</a:t>
          </a:r>
          <a:endParaRPr lang="en-US" dirty="0"/>
        </a:p>
      </dgm:t>
    </dgm:pt>
    <dgm:pt modelId="{DCBBDBBC-1B47-4DF1-8246-B12FED300FF1}" type="parTrans" cxnId="{445AC35B-FE75-45A2-9E79-5836508ED0A3}">
      <dgm:prSet/>
      <dgm:spPr/>
      <dgm:t>
        <a:bodyPr/>
        <a:lstStyle/>
        <a:p>
          <a:endParaRPr lang="en-US"/>
        </a:p>
      </dgm:t>
    </dgm:pt>
    <dgm:pt modelId="{41D108FF-FA49-4F97-A8A2-29B156CB7FC3}" type="sibTrans" cxnId="{445AC35B-FE75-45A2-9E79-5836508ED0A3}">
      <dgm:prSet/>
      <dgm:spPr/>
      <dgm:t>
        <a:bodyPr/>
        <a:lstStyle/>
        <a:p>
          <a:endParaRPr lang="en-US"/>
        </a:p>
      </dgm:t>
    </dgm:pt>
    <dgm:pt modelId="{D8F579A5-B8D2-43D7-9237-97D9FC1E7432}">
      <dgm:prSet/>
      <dgm:spPr/>
      <dgm:t>
        <a:bodyPr/>
        <a:lstStyle/>
        <a:p>
          <a:r>
            <a:rPr lang="nl-NL" b="0" i="0" baseline="0" dirty="0"/>
            <a:t>Leerders moet aan beide </a:t>
          </a:r>
          <a:r>
            <a:rPr lang="nl-NL" b="1" i="0" baseline="0" dirty="0"/>
            <a:t>TPT- en vakvereistes voldoen</a:t>
          </a:r>
          <a:r>
            <a:rPr lang="nl-NL" b="0" i="0" baseline="0" dirty="0"/>
            <a:t>.</a:t>
          </a:r>
          <a:endParaRPr lang="en-US" dirty="0"/>
        </a:p>
      </dgm:t>
    </dgm:pt>
    <dgm:pt modelId="{A3518361-401E-48C0-A332-D909DE3626F5}" type="parTrans" cxnId="{A65A03A0-EC1A-4FDE-9877-6489CF01F4C4}">
      <dgm:prSet/>
      <dgm:spPr/>
      <dgm:t>
        <a:bodyPr/>
        <a:lstStyle/>
        <a:p>
          <a:endParaRPr lang="en-US"/>
        </a:p>
      </dgm:t>
    </dgm:pt>
    <dgm:pt modelId="{0209E707-82C0-4899-8CB1-ACB29D78FE6C}" type="sibTrans" cxnId="{A65A03A0-EC1A-4FDE-9877-6489CF01F4C4}">
      <dgm:prSet/>
      <dgm:spPr/>
      <dgm:t>
        <a:bodyPr/>
        <a:lstStyle/>
        <a:p>
          <a:endParaRPr lang="en-US"/>
        </a:p>
      </dgm:t>
    </dgm:pt>
    <dgm:pt modelId="{B9337D9F-3257-47D5-A041-EE789FBB6BD4}" type="pres">
      <dgm:prSet presAssocID="{50B82DF3-3ACC-4DA0-92C3-9DE6CE8B7806}" presName="Name0" presStyleCnt="0">
        <dgm:presLayoutVars>
          <dgm:dir/>
          <dgm:animLvl val="lvl"/>
          <dgm:resizeHandles val="exact"/>
        </dgm:presLayoutVars>
      </dgm:prSet>
      <dgm:spPr/>
    </dgm:pt>
    <dgm:pt modelId="{F2D5AE02-8599-4BCF-BDAB-2F588C8E780D}" type="pres">
      <dgm:prSet presAssocID="{D8F579A5-B8D2-43D7-9237-97D9FC1E7432}" presName="boxAndChildren" presStyleCnt="0"/>
      <dgm:spPr/>
    </dgm:pt>
    <dgm:pt modelId="{ABC5F8D4-2763-4018-B2FE-92F4DD053506}" type="pres">
      <dgm:prSet presAssocID="{D8F579A5-B8D2-43D7-9237-97D9FC1E7432}" presName="parentTextBox" presStyleLbl="node1" presStyleIdx="0" presStyleCnt="3"/>
      <dgm:spPr/>
    </dgm:pt>
    <dgm:pt modelId="{83C8F7CA-1F7D-41E5-8704-8F575016C439}" type="pres">
      <dgm:prSet presAssocID="{306E9E19-4B09-4864-A8DE-12C6040C9112}" presName="sp" presStyleCnt="0"/>
      <dgm:spPr/>
    </dgm:pt>
    <dgm:pt modelId="{78EB39FE-0D79-46D8-8B91-FF0316D8DB90}" type="pres">
      <dgm:prSet presAssocID="{D0346444-C214-4AD9-8A87-7A87F5589F4A}" presName="arrowAndChildren" presStyleCnt="0"/>
      <dgm:spPr/>
    </dgm:pt>
    <dgm:pt modelId="{7297E469-DA00-42D9-9F29-6ECF8B8BEC0F}" type="pres">
      <dgm:prSet presAssocID="{D0346444-C214-4AD9-8A87-7A87F5589F4A}" presName="parentTextArrow" presStyleLbl="node1" presStyleIdx="0" presStyleCnt="3"/>
      <dgm:spPr/>
    </dgm:pt>
    <dgm:pt modelId="{7F511A43-3746-411C-83DF-59813C55CD1F}" type="pres">
      <dgm:prSet presAssocID="{D0346444-C214-4AD9-8A87-7A87F5589F4A}" presName="arrow" presStyleLbl="node1" presStyleIdx="1" presStyleCnt="3"/>
      <dgm:spPr/>
    </dgm:pt>
    <dgm:pt modelId="{4FECBCF4-1C55-43E5-88D4-52A55B416836}" type="pres">
      <dgm:prSet presAssocID="{D0346444-C214-4AD9-8A87-7A87F5589F4A}" presName="descendantArrow" presStyleCnt="0"/>
      <dgm:spPr/>
    </dgm:pt>
    <dgm:pt modelId="{AEAD244A-DEE7-4504-8E3A-666DDDB3EC11}" type="pres">
      <dgm:prSet presAssocID="{F713066B-EBCF-488D-AA4C-1264214431BF}" presName="childTextArrow" presStyleLbl="fgAccFollowNode1" presStyleIdx="0" presStyleCnt="4">
        <dgm:presLayoutVars>
          <dgm:bulletEnabled val="1"/>
        </dgm:presLayoutVars>
      </dgm:prSet>
      <dgm:spPr/>
    </dgm:pt>
    <dgm:pt modelId="{EBE532BC-3D37-4F6F-8578-14FC461EB028}" type="pres">
      <dgm:prSet presAssocID="{FBFE591C-5FF4-4D46-BC12-E52B25F5FD1E}" presName="childTextArrow" presStyleLbl="fgAccFollowNode1" presStyleIdx="1" presStyleCnt="4">
        <dgm:presLayoutVars>
          <dgm:bulletEnabled val="1"/>
        </dgm:presLayoutVars>
      </dgm:prSet>
      <dgm:spPr/>
    </dgm:pt>
    <dgm:pt modelId="{4B604AFE-467C-4241-B2CA-934BFE07A101}" type="pres">
      <dgm:prSet presAssocID="{535B3B99-C608-47AA-AD9A-2F14F3CC312B}" presName="childTextArrow" presStyleLbl="fgAccFollowNode1" presStyleIdx="2" presStyleCnt="4">
        <dgm:presLayoutVars>
          <dgm:bulletEnabled val="1"/>
        </dgm:presLayoutVars>
      </dgm:prSet>
      <dgm:spPr/>
    </dgm:pt>
    <dgm:pt modelId="{90521FBF-7B48-4395-A966-4E70A5071E5F}" type="pres">
      <dgm:prSet presAssocID="{916034D7-702C-42C0-B805-6351D1D7361F}" presName="childTextArrow" presStyleLbl="fgAccFollowNode1" presStyleIdx="3" presStyleCnt="4">
        <dgm:presLayoutVars>
          <dgm:bulletEnabled val="1"/>
        </dgm:presLayoutVars>
      </dgm:prSet>
      <dgm:spPr/>
    </dgm:pt>
    <dgm:pt modelId="{5C8627A5-0FC1-4AFC-884B-DF199D13427E}" type="pres">
      <dgm:prSet presAssocID="{C06EB49D-F075-4111-B5F1-D6E80C318A31}" presName="sp" presStyleCnt="0"/>
      <dgm:spPr/>
    </dgm:pt>
    <dgm:pt modelId="{01CB338C-EF2D-46C4-A97B-4E51E4EC90B2}" type="pres">
      <dgm:prSet presAssocID="{19E6C70C-86B3-432A-9AEB-39DD7DC68DD9}" presName="arrowAndChildren" presStyleCnt="0"/>
      <dgm:spPr/>
    </dgm:pt>
    <dgm:pt modelId="{673B98E1-BF8A-49ED-BC5F-7AB204BD19B5}" type="pres">
      <dgm:prSet presAssocID="{19E6C70C-86B3-432A-9AEB-39DD7DC68DD9}" presName="parentTextArrow" presStyleLbl="node1" presStyleIdx="2" presStyleCnt="3"/>
      <dgm:spPr/>
    </dgm:pt>
  </dgm:ptLst>
  <dgm:cxnLst>
    <dgm:cxn modelId="{97520509-EF16-49FE-8281-825CC555158A}" srcId="{50B82DF3-3ACC-4DA0-92C3-9DE6CE8B7806}" destId="{19E6C70C-86B3-432A-9AEB-39DD7DC68DD9}" srcOrd="0" destOrd="0" parTransId="{09170B18-D968-40A8-B05C-50738DC3BEF4}" sibTransId="{C06EB49D-F075-4111-B5F1-D6E80C318A31}"/>
    <dgm:cxn modelId="{A0D6FE0E-82A5-4E51-9627-C012503614E3}" type="presOf" srcId="{50B82DF3-3ACC-4DA0-92C3-9DE6CE8B7806}" destId="{B9337D9F-3257-47D5-A041-EE789FBB6BD4}" srcOrd="0" destOrd="0" presId="urn:microsoft.com/office/officeart/2005/8/layout/process4"/>
    <dgm:cxn modelId="{DF07CA19-23C6-4F99-943B-7DCDA79C8EAE}" srcId="{D0346444-C214-4AD9-8A87-7A87F5589F4A}" destId="{F713066B-EBCF-488D-AA4C-1264214431BF}" srcOrd="0" destOrd="0" parTransId="{A5122E78-170D-4155-A637-C4DD5B839686}" sibTransId="{D31A3D63-949C-464B-A8A4-9E32726AB99D}"/>
    <dgm:cxn modelId="{B7833A1A-F5E1-4D68-8043-A6D705D74AD0}" type="presOf" srcId="{FBFE591C-5FF4-4D46-BC12-E52B25F5FD1E}" destId="{EBE532BC-3D37-4F6F-8578-14FC461EB028}" srcOrd="0" destOrd="0" presId="urn:microsoft.com/office/officeart/2005/8/layout/process4"/>
    <dgm:cxn modelId="{6B4ED52C-7566-4740-A10B-E9581D6B9B82}" type="presOf" srcId="{535B3B99-C608-47AA-AD9A-2F14F3CC312B}" destId="{4B604AFE-467C-4241-B2CA-934BFE07A101}" srcOrd="0" destOrd="0" presId="urn:microsoft.com/office/officeart/2005/8/layout/process4"/>
    <dgm:cxn modelId="{701C6936-389E-42B1-A5E0-89BB084B73A3}" srcId="{D0346444-C214-4AD9-8A87-7A87F5589F4A}" destId="{FBFE591C-5FF4-4D46-BC12-E52B25F5FD1E}" srcOrd="1" destOrd="0" parTransId="{C93B79E6-2B3B-48EE-AA43-5BCA102E57A2}" sibTransId="{1E81B371-D98E-44F8-95FE-2A51ACC4B611}"/>
    <dgm:cxn modelId="{445AC35B-FE75-45A2-9E79-5836508ED0A3}" srcId="{D0346444-C214-4AD9-8A87-7A87F5589F4A}" destId="{916034D7-702C-42C0-B805-6351D1D7361F}" srcOrd="3" destOrd="0" parTransId="{DCBBDBBC-1B47-4DF1-8246-B12FED300FF1}" sibTransId="{41D108FF-FA49-4F97-A8A2-29B156CB7FC3}"/>
    <dgm:cxn modelId="{30386A6B-7DD1-4F48-9016-BC2AA5736139}" type="presOf" srcId="{D0346444-C214-4AD9-8A87-7A87F5589F4A}" destId="{7297E469-DA00-42D9-9F29-6ECF8B8BEC0F}" srcOrd="0" destOrd="0" presId="urn:microsoft.com/office/officeart/2005/8/layout/process4"/>
    <dgm:cxn modelId="{EAF5999A-30A1-4754-8CA5-6CE92245BD8C}" srcId="{50B82DF3-3ACC-4DA0-92C3-9DE6CE8B7806}" destId="{D0346444-C214-4AD9-8A87-7A87F5589F4A}" srcOrd="1" destOrd="0" parTransId="{BFBC50BB-55BA-40C2-B122-5FB47E978170}" sibTransId="{306E9E19-4B09-4864-A8DE-12C6040C9112}"/>
    <dgm:cxn modelId="{A65A03A0-EC1A-4FDE-9877-6489CF01F4C4}" srcId="{50B82DF3-3ACC-4DA0-92C3-9DE6CE8B7806}" destId="{D8F579A5-B8D2-43D7-9237-97D9FC1E7432}" srcOrd="2" destOrd="0" parTransId="{A3518361-401E-48C0-A332-D909DE3626F5}" sibTransId="{0209E707-82C0-4899-8CB1-ACB29D78FE6C}"/>
    <dgm:cxn modelId="{D0C3EEA3-03FA-47FF-954F-DD8CA05C6C27}" type="presOf" srcId="{D8F579A5-B8D2-43D7-9237-97D9FC1E7432}" destId="{ABC5F8D4-2763-4018-B2FE-92F4DD053506}" srcOrd="0" destOrd="0" presId="urn:microsoft.com/office/officeart/2005/8/layout/process4"/>
    <dgm:cxn modelId="{EFF5FCA7-1A68-4C7F-9A52-EDFFB9D207F4}" type="presOf" srcId="{916034D7-702C-42C0-B805-6351D1D7361F}" destId="{90521FBF-7B48-4395-A966-4E70A5071E5F}" srcOrd="0" destOrd="0" presId="urn:microsoft.com/office/officeart/2005/8/layout/process4"/>
    <dgm:cxn modelId="{F044A1B3-A4C5-45C6-BF9A-2D091E2CEE43}" type="presOf" srcId="{19E6C70C-86B3-432A-9AEB-39DD7DC68DD9}" destId="{673B98E1-BF8A-49ED-BC5F-7AB204BD19B5}" srcOrd="0" destOrd="0" presId="urn:microsoft.com/office/officeart/2005/8/layout/process4"/>
    <dgm:cxn modelId="{1D96E5B9-0279-4A3B-9423-AD7E4DA91686}" srcId="{D0346444-C214-4AD9-8A87-7A87F5589F4A}" destId="{535B3B99-C608-47AA-AD9A-2F14F3CC312B}" srcOrd="2" destOrd="0" parTransId="{4AD4C94F-C6FF-4E16-BD11-DAAC495BF99D}" sibTransId="{8034FE65-AEDC-456A-B0B4-538819FA7103}"/>
    <dgm:cxn modelId="{2506A7BB-B4C0-4029-A790-3995A6274750}" type="presOf" srcId="{D0346444-C214-4AD9-8A87-7A87F5589F4A}" destId="{7F511A43-3746-411C-83DF-59813C55CD1F}" srcOrd="1" destOrd="0" presId="urn:microsoft.com/office/officeart/2005/8/layout/process4"/>
    <dgm:cxn modelId="{CE38EAF5-0D17-46A9-8624-8F313AB40CA1}" type="presOf" srcId="{F713066B-EBCF-488D-AA4C-1264214431BF}" destId="{AEAD244A-DEE7-4504-8E3A-666DDDB3EC11}" srcOrd="0" destOrd="0" presId="urn:microsoft.com/office/officeart/2005/8/layout/process4"/>
    <dgm:cxn modelId="{CF84FC9F-325F-46A1-8CE6-2CC2E441EFE2}" type="presParOf" srcId="{B9337D9F-3257-47D5-A041-EE789FBB6BD4}" destId="{F2D5AE02-8599-4BCF-BDAB-2F588C8E780D}" srcOrd="0" destOrd="0" presId="urn:microsoft.com/office/officeart/2005/8/layout/process4"/>
    <dgm:cxn modelId="{9E4A8153-598A-4F3F-BFAF-F12F8DBCABB6}" type="presParOf" srcId="{F2D5AE02-8599-4BCF-BDAB-2F588C8E780D}" destId="{ABC5F8D4-2763-4018-B2FE-92F4DD053506}" srcOrd="0" destOrd="0" presId="urn:microsoft.com/office/officeart/2005/8/layout/process4"/>
    <dgm:cxn modelId="{A232B4A6-D8A9-4A10-8EF9-FC60C2F8C54B}" type="presParOf" srcId="{B9337D9F-3257-47D5-A041-EE789FBB6BD4}" destId="{83C8F7CA-1F7D-41E5-8704-8F575016C439}" srcOrd="1" destOrd="0" presId="urn:microsoft.com/office/officeart/2005/8/layout/process4"/>
    <dgm:cxn modelId="{87A2CF74-EF25-470F-8733-418C4635E04C}" type="presParOf" srcId="{B9337D9F-3257-47D5-A041-EE789FBB6BD4}" destId="{78EB39FE-0D79-46D8-8B91-FF0316D8DB90}" srcOrd="2" destOrd="0" presId="urn:microsoft.com/office/officeart/2005/8/layout/process4"/>
    <dgm:cxn modelId="{55007560-3BA2-420C-A348-71830CBB0D32}" type="presParOf" srcId="{78EB39FE-0D79-46D8-8B91-FF0316D8DB90}" destId="{7297E469-DA00-42D9-9F29-6ECF8B8BEC0F}" srcOrd="0" destOrd="0" presId="urn:microsoft.com/office/officeart/2005/8/layout/process4"/>
    <dgm:cxn modelId="{E3AF6F90-AA43-4A82-888B-A1D959E026FA}" type="presParOf" srcId="{78EB39FE-0D79-46D8-8B91-FF0316D8DB90}" destId="{7F511A43-3746-411C-83DF-59813C55CD1F}" srcOrd="1" destOrd="0" presId="urn:microsoft.com/office/officeart/2005/8/layout/process4"/>
    <dgm:cxn modelId="{8A75DF27-1FB3-45CA-B3F2-BA011C459086}" type="presParOf" srcId="{78EB39FE-0D79-46D8-8B91-FF0316D8DB90}" destId="{4FECBCF4-1C55-43E5-88D4-52A55B416836}" srcOrd="2" destOrd="0" presId="urn:microsoft.com/office/officeart/2005/8/layout/process4"/>
    <dgm:cxn modelId="{6DD00BAD-3E22-4729-86EA-080BEFEFB3E9}" type="presParOf" srcId="{4FECBCF4-1C55-43E5-88D4-52A55B416836}" destId="{AEAD244A-DEE7-4504-8E3A-666DDDB3EC11}" srcOrd="0" destOrd="0" presId="urn:microsoft.com/office/officeart/2005/8/layout/process4"/>
    <dgm:cxn modelId="{07300D12-4955-4D11-9C59-8CE9B160F807}" type="presParOf" srcId="{4FECBCF4-1C55-43E5-88D4-52A55B416836}" destId="{EBE532BC-3D37-4F6F-8578-14FC461EB028}" srcOrd="1" destOrd="0" presId="urn:microsoft.com/office/officeart/2005/8/layout/process4"/>
    <dgm:cxn modelId="{663DF9AA-CA7D-44F8-8162-D9D6D0E767E1}" type="presParOf" srcId="{4FECBCF4-1C55-43E5-88D4-52A55B416836}" destId="{4B604AFE-467C-4241-B2CA-934BFE07A101}" srcOrd="2" destOrd="0" presId="urn:microsoft.com/office/officeart/2005/8/layout/process4"/>
    <dgm:cxn modelId="{0EFDC014-9B74-4AD0-A71D-A53E5B6B7C29}" type="presParOf" srcId="{4FECBCF4-1C55-43E5-88D4-52A55B416836}" destId="{90521FBF-7B48-4395-A966-4E70A5071E5F}" srcOrd="3" destOrd="0" presId="urn:microsoft.com/office/officeart/2005/8/layout/process4"/>
    <dgm:cxn modelId="{7E82ADE7-4706-42BC-A3E3-D74277163997}" type="presParOf" srcId="{B9337D9F-3257-47D5-A041-EE789FBB6BD4}" destId="{5C8627A5-0FC1-4AFC-884B-DF199D13427E}" srcOrd="3" destOrd="0" presId="urn:microsoft.com/office/officeart/2005/8/layout/process4"/>
    <dgm:cxn modelId="{D90CD9D7-AF0C-4117-B24E-C917960BD2BC}" type="presParOf" srcId="{B9337D9F-3257-47D5-A041-EE789FBB6BD4}" destId="{01CB338C-EF2D-46C4-A97B-4E51E4EC90B2}" srcOrd="4" destOrd="0" presId="urn:microsoft.com/office/officeart/2005/8/layout/process4"/>
    <dgm:cxn modelId="{12B6B5DA-5DA3-46A5-992D-9FCFD00043F1}" type="presParOf" srcId="{01CB338C-EF2D-46C4-A97B-4E51E4EC90B2}" destId="{673B98E1-BF8A-49ED-BC5F-7AB204BD19B5}"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13AC2B5-5D2D-4C30-9A9D-5CCC84825A62}"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35E79CD0-EB44-4AF6-87F7-34D308A656C5}">
      <dgm:prSet custT="1"/>
      <dgm:spPr/>
      <dgm:t>
        <a:bodyPr/>
        <a:lstStyle/>
        <a:p>
          <a:r>
            <a:rPr lang="nl-NL" sz="2000" b="1" i="0" baseline="0" dirty="0">
              <a:solidFill>
                <a:schemeClr val="bg1"/>
              </a:solidFill>
            </a:rPr>
            <a:t>TBOO-kolleges </a:t>
          </a:r>
          <a:r>
            <a:rPr lang="nl-NL" sz="2000" b="0" i="0" baseline="0" dirty="0">
              <a:solidFill>
                <a:schemeClr val="bg1"/>
              </a:solidFill>
            </a:rPr>
            <a:t>fokus op praktiese en vaardigheidsgebaseerde opleiding.</a:t>
          </a:r>
          <a:endParaRPr lang="en-US" sz="2000" b="0" dirty="0">
            <a:solidFill>
              <a:schemeClr val="bg1"/>
            </a:solidFill>
          </a:endParaRPr>
        </a:p>
      </dgm:t>
    </dgm:pt>
    <dgm:pt modelId="{DD8BBE90-BB4C-4D16-9BC6-3D0ED6BFA0CB}" type="parTrans" cxnId="{64F395BD-4CC9-4A0F-A8FB-BF957745B8E9}">
      <dgm:prSet/>
      <dgm:spPr/>
      <dgm:t>
        <a:bodyPr/>
        <a:lstStyle/>
        <a:p>
          <a:endParaRPr lang="en-US" sz="2800">
            <a:solidFill>
              <a:schemeClr val="bg1"/>
            </a:solidFill>
          </a:endParaRPr>
        </a:p>
      </dgm:t>
    </dgm:pt>
    <dgm:pt modelId="{889FB011-A56E-4885-A813-D2F258EB2A8C}" type="sibTrans" cxnId="{64F395BD-4CC9-4A0F-A8FB-BF957745B8E9}">
      <dgm:prSet/>
      <dgm:spPr/>
      <dgm:t>
        <a:bodyPr/>
        <a:lstStyle/>
        <a:p>
          <a:endParaRPr lang="en-US" sz="2800">
            <a:solidFill>
              <a:schemeClr val="bg1"/>
            </a:solidFill>
          </a:endParaRPr>
        </a:p>
      </dgm:t>
    </dgm:pt>
    <dgm:pt modelId="{B2083B1A-F6C4-4CE4-A6F4-B8D95450F4F0}">
      <dgm:prSet custT="1"/>
      <dgm:spPr/>
      <dgm:t>
        <a:bodyPr/>
        <a:lstStyle/>
        <a:p>
          <a:r>
            <a:rPr lang="af-ZA" sz="2000" b="0" i="0" baseline="0" dirty="0">
              <a:solidFill>
                <a:schemeClr val="bg1"/>
              </a:solidFill>
            </a:rPr>
            <a:t>Hulle bied Nasionale Sertifikate, Hoër Sertifikate en Diplomas aan.</a:t>
          </a:r>
          <a:endParaRPr lang="en-US" sz="2000" dirty="0">
            <a:solidFill>
              <a:schemeClr val="bg1"/>
            </a:solidFill>
          </a:endParaRPr>
        </a:p>
      </dgm:t>
    </dgm:pt>
    <dgm:pt modelId="{0389C68D-2829-4153-8ECD-50D7F3AE681A}" type="parTrans" cxnId="{974E8235-1B5E-4E34-AAC4-79300EE314A8}">
      <dgm:prSet/>
      <dgm:spPr/>
      <dgm:t>
        <a:bodyPr/>
        <a:lstStyle/>
        <a:p>
          <a:endParaRPr lang="en-US" sz="2800">
            <a:solidFill>
              <a:schemeClr val="bg1"/>
            </a:solidFill>
          </a:endParaRPr>
        </a:p>
      </dgm:t>
    </dgm:pt>
    <dgm:pt modelId="{500D2B57-D7A8-4E0D-AC1C-5265F3655E88}" type="sibTrans" cxnId="{974E8235-1B5E-4E34-AAC4-79300EE314A8}">
      <dgm:prSet/>
      <dgm:spPr/>
      <dgm:t>
        <a:bodyPr/>
        <a:lstStyle/>
        <a:p>
          <a:endParaRPr lang="en-US" sz="2800">
            <a:solidFill>
              <a:schemeClr val="bg1"/>
            </a:solidFill>
          </a:endParaRPr>
        </a:p>
      </dgm:t>
    </dgm:pt>
    <dgm:pt modelId="{3451140E-C966-4A6D-AB39-96AE61125090}">
      <dgm:prSet custT="1"/>
      <dgm:spPr/>
      <dgm:t>
        <a:bodyPr/>
        <a:lstStyle/>
        <a:p>
          <a:r>
            <a:rPr lang="af-ZA" sz="2000" b="0" i="0" baseline="0" dirty="0">
              <a:solidFill>
                <a:schemeClr val="bg1"/>
              </a:solidFill>
            </a:rPr>
            <a:t>Toelatingsvereistes kan die volgende insluit:</a:t>
          </a:r>
          <a:endParaRPr lang="en-US" sz="2000" dirty="0">
            <a:solidFill>
              <a:schemeClr val="bg1"/>
            </a:solidFill>
          </a:endParaRPr>
        </a:p>
      </dgm:t>
    </dgm:pt>
    <dgm:pt modelId="{8C80749D-347B-4200-BC84-4A281D6786A3}" type="parTrans" cxnId="{817B1CC4-8129-4FF1-A589-EF784588EFFB}">
      <dgm:prSet/>
      <dgm:spPr/>
      <dgm:t>
        <a:bodyPr/>
        <a:lstStyle/>
        <a:p>
          <a:endParaRPr lang="en-US" sz="2800">
            <a:solidFill>
              <a:schemeClr val="bg1"/>
            </a:solidFill>
          </a:endParaRPr>
        </a:p>
      </dgm:t>
    </dgm:pt>
    <dgm:pt modelId="{0DA68E37-6DAA-441B-8E13-99D13A5933C5}" type="sibTrans" cxnId="{817B1CC4-8129-4FF1-A589-EF784588EFFB}">
      <dgm:prSet/>
      <dgm:spPr/>
      <dgm:t>
        <a:bodyPr/>
        <a:lstStyle/>
        <a:p>
          <a:endParaRPr lang="en-US" sz="2800">
            <a:solidFill>
              <a:schemeClr val="bg1"/>
            </a:solidFill>
          </a:endParaRPr>
        </a:p>
      </dgm:t>
    </dgm:pt>
    <dgm:pt modelId="{1AE537D0-1071-4EC4-BA9F-920FA011EF1D}">
      <dgm:prSet custT="1"/>
      <dgm:spPr/>
      <dgm:t>
        <a:bodyPr/>
        <a:lstStyle/>
        <a:p>
          <a:r>
            <a:rPr lang="nl-NL" sz="2000" b="0" i="0" baseline="0" dirty="0">
              <a:solidFill>
                <a:schemeClr val="bg1"/>
              </a:solidFill>
            </a:rPr>
            <a:t>'n Graad 9-, 10-, 11- of 12-kwalifikasie
Spesifieke vakvereistes
Minimum taal- of wiskundevereistes</a:t>
          </a:r>
          <a:endParaRPr lang="en-US" sz="2000" dirty="0">
            <a:solidFill>
              <a:schemeClr val="bg1"/>
            </a:solidFill>
          </a:endParaRPr>
        </a:p>
      </dgm:t>
    </dgm:pt>
    <dgm:pt modelId="{718CCA12-8251-403E-BC46-B6ACB626E410}" type="parTrans" cxnId="{353DE5FE-B390-49AC-A7DF-18BD55B16305}">
      <dgm:prSet/>
      <dgm:spPr/>
      <dgm:t>
        <a:bodyPr/>
        <a:lstStyle/>
        <a:p>
          <a:endParaRPr lang="en-US" sz="2800">
            <a:solidFill>
              <a:schemeClr val="bg1"/>
            </a:solidFill>
          </a:endParaRPr>
        </a:p>
      </dgm:t>
    </dgm:pt>
    <dgm:pt modelId="{2EF28DB1-E54F-4CDF-9FB6-E714A5F00A9E}" type="sibTrans" cxnId="{353DE5FE-B390-49AC-A7DF-18BD55B16305}">
      <dgm:prSet/>
      <dgm:spPr/>
      <dgm:t>
        <a:bodyPr/>
        <a:lstStyle/>
        <a:p>
          <a:endParaRPr lang="en-US" sz="2800">
            <a:solidFill>
              <a:schemeClr val="bg1"/>
            </a:solidFill>
          </a:endParaRPr>
        </a:p>
      </dgm:t>
    </dgm:pt>
    <dgm:pt modelId="{FDA8A585-F98E-44DC-904B-A37C491CA6F1}">
      <dgm:prSet custT="1"/>
      <dgm:spPr/>
      <dgm:t>
        <a:bodyPr/>
        <a:lstStyle/>
        <a:p>
          <a:r>
            <a:rPr lang="nl-NL" sz="2000" b="0" i="0" baseline="0" dirty="0">
              <a:solidFill>
                <a:schemeClr val="bg1"/>
              </a:solidFill>
            </a:rPr>
            <a:t>TBOO-kolleges bied alternatiewe roetes en skep geleenthede om mettertyd hoër kwalifikasies te verwerf. </a:t>
          </a:r>
          <a:endParaRPr lang="en-US" sz="2000" dirty="0">
            <a:solidFill>
              <a:schemeClr val="bg1"/>
            </a:solidFill>
          </a:endParaRPr>
        </a:p>
      </dgm:t>
    </dgm:pt>
    <dgm:pt modelId="{8E4EBF36-0E9D-45CD-A0C3-B27E9657E20F}" type="parTrans" cxnId="{7EA169D7-4D7B-4778-BBE2-4BFEE42673EC}">
      <dgm:prSet/>
      <dgm:spPr/>
      <dgm:t>
        <a:bodyPr/>
        <a:lstStyle/>
        <a:p>
          <a:endParaRPr lang="en-US" sz="2800">
            <a:solidFill>
              <a:schemeClr val="bg1"/>
            </a:solidFill>
          </a:endParaRPr>
        </a:p>
      </dgm:t>
    </dgm:pt>
    <dgm:pt modelId="{2AD3B051-F169-4B87-AB60-C071BF6D1E35}" type="sibTrans" cxnId="{7EA169D7-4D7B-4778-BBE2-4BFEE42673EC}">
      <dgm:prSet/>
      <dgm:spPr/>
      <dgm:t>
        <a:bodyPr/>
        <a:lstStyle/>
        <a:p>
          <a:endParaRPr lang="en-US" sz="2800">
            <a:solidFill>
              <a:schemeClr val="bg1"/>
            </a:solidFill>
          </a:endParaRPr>
        </a:p>
      </dgm:t>
    </dgm:pt>
    <dgm:pt modelId="{3B2D52D5-3940-440F-ABE0-C6E640129BE6}" type="pres">
      <dgm:prSet presAssocID="{A13AC2B5-5D2D-4C30-9A9D-5CCC84825A62}" presName="linear" presStyleCnt="0">
        <dgm:presLayoutVars>
          <dgm:dir/>
          <dgm:animLvl val="lvl"/>
          <dgm:resizeHandles val="exact"/>
        </dgm:presLayoutVars>
      </dgm:prSet>
      <dgm:spPr/>
    </dgm:pt>
    <dgm:pt modelId="{61767A60-C25C-4D58-BE00-333DCFF2360B}" type="pres">
      <dgm:prSet presAssocID="{35E79CD0-EB44-4AF6-87F7-34D308A656C5}" presName="parentLin" presStyleCnt="0"/>
      <dgm:spPr/>
    </dgm:pt>
    <dgm:pt modelId="{122BC2C8-4446-4F99-86FA-EC07616AEA4C}" type="pres">
      <dgm:prSet presAssocID="{35E79CD0-EB44-4AF6-87F7-34D308A656C5}" presName="parentLeftMargin" presStyleLbl="node1" presStyleIdx="0" presStyleCnt="4"/>
      <dgm:spPr/>
    </dgm:pt>
    <dgm:pt modelId="{754126BC-A86E-4D0C-9D86-42382E61F41C}" type="pres">
      <dgm:prSet presAssocID="{35E79CD0-EB44-4AF6-87F7-34D308A656C5}" presName="parentText" presStyleLbl="node1" presStyleIdx="0" presStyleCnt="4">
        <dgm:presLayoutVars>
          <dgm:chMax val="0"/>
          <dgm:bulletEnabled val="1"/>
        </dgm:presLayoutVars>
      </dgm:prSet>
      <dgm:spPr/>
    </dgm:pt>
    <dgm:pt modelId="{0C192EE5-269B-4529-A230-424CBB741EEB}" type="pres">
      <dgm:prSet presAssocID="{35E79CD0-EB44-4AF6-87F7-34D308A656C5}" presName="negativeSpace" presStyleCnt="0"/>
      <dgm:spPr/>
    </dgm:pt>
    <dgm:pt modelId="{830DC0AA-E4B1-4334-8F2D-EB4E83F0F0EF}" type="pres">
      <dgm:prSet presAssocID="{35E79CD0-EB44-4AF6-87F7-34D308A656C5}" presName="childText" presStyleLbl="conFgAcc1" presStyleIdx="0" presStyleCnt="4">
        <dgm:presLayoutVars>
          <dgm:bulletEnabled val="1"/>
        </dgm:presLayoutVars>
      </dgm:prSet>
      <dgm:spPr/>
    </dgm:pt>
    <dgm:pt modelId="{87F8A26D-A2B2-4878-8C37-853421BE09F5}" type="pres">
      <dgm:prSet presAssocID="{889FB011-A56E-4885-A813-D2F258EB2A8C}" presName="spaceBetweenRectangles" presStyleCnt="0"/>
      <dgm:spPr/>
    </dgm:pt>
    <dgm:pt modelId="{813DA4D2-51DC-4926-B342-1889AE8B4A52}" type="pres">
      <dgm:prSet presAssocID="{B2083B1A-F6C4-4CE4-A6F4-B8D95450F4F0}" presName="parentLin" presStyleCnt="0"/>
      <dgm:spPr/>
    </dgm:pt>
    <dgm:pt modelId="{F4CFDC53-2229-4497-8C37-3D4CF023E514}" type="pres">
      <dgm:prSet presAssocID="{B2083B1A-F6C4-4CE4-A6F4-B8D95450F4F0}" presName="parentLeftMargin" presStyleLbl="node1" presStyleIdx="0" presStyleCnt="4"/>
      <dgm:spPr/>
    </dgm:pt>
    <dgm:pt modelId="{1EA18E29-127C-4FF2-A9A2-1FC1C19047AE}" type="pres">
      <dgm:prSet presAssocID="{B2083B1A-F6C4-4CE4-A6F4-B8D95450F4F0}" presName="parentText" presStyleLbl="node1" presStyleIdx="1" presStyleCnt="4">
        <dgm:presLayoutVars>
          <dgm:chMax val="0"/>
          <dgm:bulletEnabled val="1"/>
        </dgm:presLayoutVars>
      </dgm:prSet>
      <dgm:spPr/>
    </dgm:pt>
    <dgm:pt modelId="{7738BDB5-BE6C-44F1-A33F-13E7C1366A6A}" type="pres">
      <dgm:prSet presAssocID="{B2083B1A-F6C4-4CE4-A6F4-B8D95450F4F0}" presName="negativeSpace" presStyleCnt="0"/>
      <dgm:spPr/>
    </dgm:pt>
    <dgm:pt modelId="{281C03F5-20DF-4EE6-B30B-63F04A3084A7}" type="pres">
      <dgm:prSet presAssocID="{B2083B1A-F6C4-4CE4-A6F4-B8D95450F4F0}" presName="childText" presStyleLbl="conFgAcc1" presStyleIdx="1" presStyleCnt="4">
        <dgm:presLayoutVars>
          <dgm:bulletEnabled val="1"/>
        </dgm:presLayoutVars>
      </dgm:prSet>
      <dgm:spPr/>
    </dgm:pt>
    <dgm:pt modelId="{A2C97008-F120-4152-A556-74B5AA6B9015}" type="pres">
      <dgm:prSet presAssocID="{500D2B57-D7A8-4E0D-AC1C-5265F3655E88}" presName="spaceBetweenRectangles" presStyleCnt="0"/>
      <dgm:spPr/>
    </dgm:pt>
    <dgm:pt modelId="{6050F7CF-21CC-4856-9079-ADF3EC530025}" type="pres">
      <dgm:prSet presAssocID="{3451140E-C966-4A6D-AB39-96AE61125090}" presName="parentLin" presStyleCnt="0"/>
      <dgm:spPr/>
    </dgm:pt>
    <dgm:pt modelId="{FC903600-B01B-40C1-BCAD-D2B151EFF38D}" type="pres">
      <dgm:prSet presAssocID="{3451140E-C966-4A6D-AB39-96AE61125090}" presName="parentLeftMargin" presStyleLbl="node1" presStyleIdx="1" presStyleCnt="4"/>
      <dgm:spPr/>
    </dgm:pt>
    <dgm:pt modelId="{A2ABD95D-9B7E-4B94-B0C2-F796ACB115D8}" type="pres">
      <dgm:prSet presAssocID="{3451140E-C966-4A6D-AB39-96AE61125090}" presName="parentText" presStyleLbl="node1" presStyleIdx="2" presStyleCnt="4">
        <dgm:presLayoutVars>
          <dgm:chMax val="0"/>
          <dgm:bulletEnabled val="1"/>
        </dgm:presLayoutVars>
      </dgm:prSet>
      <dgm:spPr/>
    </dgm:pt>
    <dgm:pt modelId="{2D9024A7-F2C4-49B3-A4D8-A667FBD001B3}" type="pres">
      <dgm:prSet presAssocID="{3451140E-C966-4A6D-AB39-96AE61125090}" presName="negativeSpace" presStyleCnt="0"/>
      <dgm:spPr/>
    </dgm:pt>
    <dgm:pt modelId="{EAC2100E-7265-4AD3-ADF0-BBA9577640BD}" type="pres">
      <dgm:prSet presAssocID="{3451140E-C966-4A6D-AB39-96AE61125090}" presName="childText" presStyleLbl="conFgAcc1" presStyleIdx="2" presStyleCnt="4">
        <dgm:presLayoutVars>
          <dgm:bulletEnabled val="1"/>
        </dgm:presLayoutVars>
      </dgm:prSet>
      <dgm:spPr/>
    </dgm:pt>
    <dgm:pt modelId="{2BC1FC36-5850-4C0A-BA36-E0556C68D45B}" type="pres">
      <dgm:prSet presAssocID="{0DA68E37-6DAA-441B-8E13-99D13A5933C5}" presName="spaceBetweenRectangles" presStyleCnt="0"/>
      <dgm:spPr/>
    </dgm:pt>
    <dgm:pt modelId="{F65DA74A-89D1-48FA-824C-FCFDEA0BB18E}" type="pres">
      <dgm:prSet presAssocID="{FDA8A585-F98E-44DC-904B-A37C491CA6F1}" presName="parentLin" presStyleCnt="0"/>
      <dgm:spPr/>
    </dgm:pt>
    <dgm:pt modelId="{F6C384D4-9AF5-4CB3-B19A-84AFBD831820}" type="pres">
      <dgm:prSet presAssocID="{FDA8A585-F98E-44DC-904B-A37C491CA6F1}" presName="parentLeftMargin" presStyleLbl="node1" presStyleIdx="2" presStyleCnt="4"/>
      <dgm:spPr/>
    </dgm:pt>
    <dgm:pt modelId="{CDC15BFE-47EE-458E-9CAB-230330F9AF66}" type="pres">
      <dgm:prSet presAssocID="{FDA8A585-F98E-44DC-904B-A37C491CA6F1}" presName="parentText" presStyleLbl="node1" presStyleIdx="3" presStyleCnt="4">
        <dgm:presLayoutVars>
          <dgm:chMax val="0"/>
          <dgm:bulletEnabled val="1"/>
        </dgm:presLayoutVars>
      </dgm:prSet>
      <dgm:spPr/>
    </dgm:pt>
    <dgm:pt modelId="{C9342640-79AD-40BC-963A-B13339F997BF}" type="pres">
      <dgm:prSet presAssocID="{FDA8A585-F98E-44DC-904B-A37C491CA6F1}" presName="negativeSpace" presStyleCnt="0"/>
      <dgm:spPr/>
    </dgm:pt>
    <dgm:pt modelId="{51C8C512-80D9-4723-A001-BCA9CF0A340B}" type="pres">
      <dgm:prSet presAssocID="{FDA8A585-F98E-44DC-904B-A37C491CA6F1}" presName="childText" presStyleLbl="conFgAcc1" presStyleIdx="3" presStyleCnt="4">
        <dgm:presLayoutVars>
          <dgm:bulletEnabled val="1"/>
        </dgm:presLayoutVars>
      </dgm:prSet>
      <dgm:spPr/>
    </dgm:pt>
  </dgm:ptLst>
  <dgm:cxnLst>
    <dgm:cxn modelId="{43DD3D17-29E6-4CAF-A5DF-C0B84FA6D1BA}" type="presOf" srcId="{35E79CD0-EB44-4AF6-87F7-34D308A656C5}" destId="{122BC2C8-4446-4F99-86FA-EC07616AEA4C}" srcOrd="0" destOrd="0" presId="urn:microsoft.com/office/officeart/2005/8/layout/list1"/>
    <dgm:cxn modelId="{FE73D117-1C7C-4671-9573-FBD9905D880B}" type="presOf" srcId="{B2083B1A-F6C4-4CE4-A6F4-B8D95450F4F0}" destId="{F4CFDC53-2229-4497-8C37-3D4CF023E514}" srcOrd="0" destOrd="0" presId="urn:microsoft.com/office/officeart/2005/8/layout/list1"/>
    <dgm:cxn modelId="{8713B027-C2EF-4031-9ACB-BFF8E26F8167}" type="presOf" srcId="{A13AC2B5-5D2D-4C30-9A9D-5CCC84825A62}" destId="{3B2D52D5-3940-440F-ABE0-C6E640129BE6}" srcOrd="0" destOrd="0" presId="urn:microsoft.com/office/officeart/2005/8/layout/list1"/>
    <dgm:cxn modelId="{94DE122A-9B78-4061-B9B2-D3615FD908CB}" type="presOf" srcId="{FDA8A585-F98E-44DC-904B-A37C491CA6F1}" destId="{CDC15BFE-47EE-458E-9CAB-230330F9AF66}" srcOrd="1" destOrd="0" presId="urn:microsoft.com/office/officeart/2005/8/layout/list1"/>
    <dgm:cxn modelId="{974E8235-1B5E-4E34-AAC4-79300EE314A8}" srcId="{A13AC2B5-5D2D-4C30-9A9D-5CCC84825A62}" destId="{B2083B1A-F6C4-4CE4-A6F4-B8D95450F4F0}" srcOrd="1" destOrd="0" parTransId="{0389C68D-2829-4153-8ECD-50D7F3AE681A}" sibTransId="{500D2B57-D7A8-4E0D-AC1C-5265F3655E88}"/>
    <dgm:cxn modelId="{C4A77E44-8DC1-4CCE-9590-E4AA8F0190E0}" type="presOf" srcId="{3451140E-C966-4A6D-AB39-96AE61125090}" destId="{A2ABD95D-9B7E-4B94-B0C2-F796ACB115D8}" srcOrd="1" destOrd="0" presId="urn:microsoft.com/office/officeart/2005/8/layout/list1"/>
    <dgm:cxn modelId="{EAB2A488-2458-41CA-AC9F-ECDDAB33644E}" type="presOf" srcId="{35E79CD0-EB44-4AF6-87F7-34D308A656C5}" destId="{754126BC-A86E-4D0C-9D86-42382E61F41C}" srcOrd="1" destOrd="0" presId="urn:microsoft.com/office/officeart/2005/8/layout/list1"/>
    <dgm:cxn modelId="{AA608EBC-F017-4815-A37F-F6153D14718A}" type="presOf" srcId="{FDA8A585-F98E-44DC-904B-A37C491CA6F1}" destId="{F6C384D4-9AF5-4CB3-B19A-84AFBD831820}" srcOrd="0" destOrd="0" presId="urn:microsoft.com/office/officeart/2005/8/layout/list1"/>
    <dgm:cxn modelId="{64F395BD-4CC9-4A0F-A8FB-BF957745B8E9}" srcId="{A13AC2B5-5D2D-4C30-9A9D-5CCC84825A62}" destId="{35E79CD0-EB44-4AF6-87F7-34D308A656C5}" srcOrd="0" destOrd="0" parTransId="{DD8BBE90-BB4C-4D16-9BC6-3D0ED6BFA0CB}" sibTransId="{889FB011-A56E-4885-A813-D2F258EB2A8C}"/>
    <dgm:cxn modelId="{817B1CC4-8129-4FF1-A589-EF784588EFFB}" srcId="{A13AC2B5-5D2D-4C30-9A9D-5CCC84825A62}" destId="{3451140E-C966-4A6D-AB39-96AE61125090}" srcOrd="2" destOrd="0" parTransId="{8C80749D-347B-4200-BC84-4A281D6786A3}" sibTransId="{0DA68E37-6DAA-441B-8E13-99D13A5933C5}"/>
    <dgm:cxn modelId="{F4D1F7CD-F762-49C4-80F7-5DC0E7A8D219}" type="presOf" srcId="{1AE537D0-1071-4EC4-BA9F-920FA011EF1D}" destId="{EAC2100E-7265-4AD3-ADF0-BBA9577640BD}" srcOrd="0" destOrd="0" presId="urn:microsoft.com/office/officeart/2005/8/layout/list1"/>
    <dgm:cxn modelId="{5199CBD2-D59C-40A9-BF91-93EDF714325A}" type="presOf" srcId="{B2083B1A-F6C4-4CE4-A6F4-B8D95450F4F0}" destId="{1EA18E29-127C-4FF2-A9A2-1FC1C19047AE}" srcOrd="1" destOrd="0" presId="urn:microsoft.com/office/officeart/2005/8/layout/list1"/>
    <dgm:cxn modelId="{7EA169D7-4D7B-4778-BBE2-4BFEE42673EC}" srcId="{A13AC2B5-5D2D-4C30-9A9D-5CCC84825A62}" destId="{FDA8A585-F98E-44DC-904B-A37C491CA6F1}" srcOrd="3" destOrd="0" parTransId="{8E4EBF36-0E9D-45CD-A0C3-B27E9657E20F}" sibTransId="{2AD3B051-F169-4B87-AB60-C071BF6D1E35}"/>
    <dgm:cxn modelId="{1DE1E2ED-B74A-409A-9930-820D7BA5B947}" type="presOf" srcId="{3451140E-C966-4A6D-AB39-96AE61125090}" destId="{FC903600-B01B-40C1-BCAD-D2B151EFF38D}" srcOrd="0" destOrd="0" presId="urn:microsoft.com/office/officeart/2005/8/layout/list1"/>
    <dgm:cxn modelId="{353DE5FE-B390-49AC-A7DF-18BD55B16305}" srcId="{3451140E-C966-4A6D-AB39-96AE61125090}" destId="{1AE537D0-1071-4EC4-BA9F-920FA011EF1D}" srcOrd="0" destOrd="0" parTransId="{718CCA12-8251-403E-BC46-B6ACB626E410}" sibTransId="{2EF28DB1-E54F-4CDF-9FB6-E714A5F00A9E}"/>
    <dgm:cxn modelId="{0132C267-6AA1-4A40-AC3C-9F8DBE5CCD24}" type="presParOf" srcId="{3B2D52D5-3940-440F-ABE0-C6E640129BE6}" destId="{61767A60-C25C-4D58-BE00-333DCFF2360B}" srcOrd="0" destOrd="0" presId="urn:microsoft.com/office/officeart/2005/8/layout/list1"/>
    <dgm:cxn modelId="{2A2D869A-63EE-48A8-B616-C80F269E1DC2}" type="presParOf" srcId="{61767A60-C25C-4D58-BE00-333DCFF2360B}" destId="{122BC2C8-4446-4F99-86FA-EC07616AEA4C}" srcOrd="0" destOrd="0" presId="urn:microsoft.com/office/officeart/2005/8/layout/list1"/>
    <dgm:cxn modelId="{3EB68D10-D6E4-40C9-AC50-E02BF7C026FA}" type="presParOf" srcId="{61767A60-C25C-4D58-BE00-333DCFF2360B}" destId="{754126BC-A86E-4D0C-9D86-42382E61F41C}" srcOrd="1" destOrd="0" presId="urn:microsoft.com/office/officeart/2005/8/layout/list1"/>
    <dgm:cxn modelId="{400DFDBA-4037-413D-9797-D5FD61FD7F7E}" type="presParOf" srcId="{3B2D52D5-3940-440F-ABE0-C6E640129BE6}" destId="{0C192EE5-269B-4529-A230-424CBB741EEB}" srcOrd="1" destOrd="0" presId="urn:microsoft.com/office/officeart/2005/8/layout/list1"/>
    <dgm:cxn modelId="{5F984EF0-8AD0-4DA8-A49B-B1CA4AAA535C}" type="presParOf" srcId="{3B2D52D5-3940-440F-ABE0-C6E640129BE6}" destId="{830DC0AA-E4B1-4334-8F2D-EB4E83F0F0EF}" srcOrd="2" destOrd="0" presId="urn:microsoft.com/office/officeart/2005/8/layout/list1"/>
    <dgm:cxn modelId="{543A4D91-6292-4DC4-8E86-0B30D20F0246}" type="presParOf" srcId="{3B2D52D5-3940-440F-ABE0-C6E640129BE6}" destId="{87F8A26D-A2B2-4878-8C37-853421BE09F5}" srcOrd="3" destOrd="0" presId="urn:microsoft.com/office/officeart/2005/8/layout/list1"/>
    <dgm:cxn modelId="{C9E7B1FE-6722-4546-82FB-7EA15973007C}" type="presParOf" srcId="{3B2D52D5-3940-440F-ABE0-C6E640129BE6}" destId="{813DA4D2-51DC-4926-B342-1889AE8B4A52}" srcOrd="4" destOrd="0" presId="urn:microsoft.com/office/officeart/2005/8/layout/list1"/>
    <dgm:cxn modelId="{B1DD7853-BCE6-4161-AE7D-156B18CE4AAD}" type="presParOf" srcId="{813DA4D2-51DC-4926-B342-1889AE8B4A52}" destId="{F4CFDC53-2229-4497-8C37-3D4CF023E514}" srcOrd="0" destOrd="0" presId="urn:microsoft.com/office/officeart/2005/8/layout/list1"/>
    <dgm:cxn modelId="{D1BC27BA-802B-4798-AAC3-8D2411479B8C}" type="presParOf" srcId="{813DA4D2-51DC-4926-B342-1889AE8B4A52}" destId="{1EA18E29-127C-4FF2-A9A2-1FC1C19047AE}" srcOrd="1" destOrd="0" presId="urn:microsoft.com/office/officeart/2005/8/layout/list1"/>
    <dgm:cxn modelId="{32CA1A2B-0009-4A24-97E9-815C2773A86C}" type="presParOf" srcId="{3B2D52D5-3940-440F-ABE0-C6E640129BE6}" destId="{7738BDB5-BE6C-44F1-A33F-13E7C1366A6A}" srcOrd="5" destOrd="0" presId="urn:microsoft.com/office/officeart/2005/8/layout/list1"/>
    <dgm:cxn modelId="{7151E044-0B3D-46C0-ADDE-97C4712ABEFB}" type="presParOf" srcId="{3B2D52D5-3940-440F-ABE0-C6E640129BE6}" destId="{281C03F5-20DF-4EE6-B30B-63F04A3084A7}" srcOrd="6" destOrd="0" presId="urn:microsoft.com/office/officeart/2005/8/layout/list1"/>
    <dgm:cxn modelId="{CA78789F-B6A1-4C46-8094-48C01FBA3842}" type="presParOf" srcId="{3B2D52D5-3940-440F-ABE0-C6E640129BE6}" destId="{A2C97008-F120-4152-A556-74B5AA6B9015}" srcOrd="7" destOrd="0" presId="urn:microsoft.com/office/officeart/2005/8/layout/list1"/>
    <dgm:cxn modelId="{C07D6BCD-16D4-444A-B71E-AD2E4A1029B6}" type="presParOf" srcId="{3B2D52D5-3940-440F-ABE0-C6E640129BE6}" destId="{6050F7CF-21CC-4856-9079-ADF3EC530025}" srcOrd="8" destOrd="0" presId="urn:microsoft.com/office/officeart/2005/8/layout/list1"/>
    <dgm:cxn modelId="{2BCC27F1-4ECD-4E08-A7FE-820A35C59062}" type="presParOf" srcId="{6050F7CF-21CC-4856-9079-ADF3EC530025}" destId="{FC903600-B01B-40C1-BCAD-D2B151EFF38D}" srcOrd="0" destOrd="0" presId="urn:microsoft.com/office/officeart/2005/8/layout/list1"/>
    <dgm:cxn modelId="{594FAABB-333E-4129-994D-7D88F61538CC}" type="presParOf" srcId="{6050F7CF-21CC-4856-9079-ADF3EC530025}" destId="{A2ABD95D-9B7E-4B94-B0C2-F796ACB115D8}" srcOrd="1" destOrd="0" presId="urn:microsoft.com/office/officeart/2005/8/layout/list1"/>
    <dgm:cxn modelId="{6D123F21-9DDF-4198-85A6-3B01F7316A0C}" type="presParOf" srcId="{3B2D52D5-3940-440F-ABE0-C6E640129BE6}" destId="{2D9024A7-F2C4-49B3-A4D8-A667FBD001B3}" srcOrd="9" destOrd="0" presId="urn:microsoft.com/office/officeart/2005/8/layout/list1"/>
    <dgm:cxn modelId="{2409A6D3-000A-479A-B485-AE4E9F4C10BC}" type="presParOf" srcId="{3B2D52D5-3940-440F-ABE0-C6E640129BE6}" destId="{EAC2100E-7265-4AD3-ADF0-BBA9577640BD}" srcOrd="10" destOrd="0" presId="urn:microsoft.com/office/officeart/2005/8/layout/list1"/>
    <dgm:cxn modelId="{69E12D67-F7B5-4B78-A7C4-F4A8C7C2E85A}" type="presParOf" srcId="{3B2D52D5-3940-440F-ABE0-C6E640129BE6}" destId="{2BC1FC36-5850-4C0A-BA36-E0556C68D45B}" srcOrd="11" destOrd="0" presId="urn:microsoft.com/office/officeart/2005/8/layout/list1"/>
    <dgm:cxn modelId="{DB7E3E20-0E0A-4A8A-A500-2C5C0C6FAAC7}" type="presParOf" srcId="{3B2D52D5-3940-440F-ABE0-C6E640129BE6}" destId="{F65DA74A-89D1-48FA-824C-FCFDEA0BB18E}" srcOrd="12" destOrd="0" presId="urn:microsoft.com/office/officeart/2005/8/layout/list1"/>
    <dgm:cxn modelId="{A13CF836-B4A3-4511-AD40-D9D52B34DF9C}" type="presParOf" srcId="{F65DA74A-89D1-48FA-824C-FCFDEA0BB18E}" destId="{F6C384D4-9AF5-4CB3-B19A-84AFBD831820}" srcOrd="0" destOrd="0" presId="urn:microsoft.com/office/officeart/2005/8/layout/list1"/>
    <dgm:cxn modelId="{97E9045E-440B-4E6D-A316-C769DE15CE86}" type="presParOf" srcId="{F65DA74A-89D1-48FA-824C-FCFDEA0BB18E}" destId="{CDC15BFE-47EE-458E-9CAB-230330F9AF66}" srcOrd="1" destOrd="0" presId="urn:microsoft.com/office/officeart/2005/8/layout/list1"/>
    <dgm:cxn modelId="{92EDDFEF-4634-4F37-8C3D-AC8544DAE1F6}" type="presParOf" srcId="{3B2D52D5-3940-440F-ABE0-C6E640129BE6}" destId="{C9342640-79AD-40BC-963A-B13339F997BF}" srcOrd="13" destOrd="0" presId="urn:microsoft.com/office/officeart/2005/8/layout/list1"/>
    <dgm:cxn modelId="{B069DDF2-906E-495E-81C9-3E110C0E9CED}" type="presParOf" srcId="{3B2D52D5-3940-440F-ABE0-C6E640129BE6}" destId="{51C8C512-80D9-4723-A001-BCA9CF0A340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F6BB3-9908-4180-9170-3E12EBBD1B78}">
      <dsp:nvSpPr>
        <dsp:cNvPr id="0" name=""/>
        <dsp:cNvSpPr/>
      </dsp:nvSpPr>
      <dsp:spPr>
        <a:xfrm>
          <a:off x="0" y="2261"/>
          <a:ext cx="6290226" cy="1145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18D9E6-C0FF-4F37-901B-256AC9998B64}">
      <dsp:nvSpPr>
        <dsp:cNvPr id="0" name=""/>
        <dsp:cNvSpPr/>
      </dsp:nvSpPr>
      <dsp:spPr>
        <a:xfrm>
          <a:off x="346647" y="260097"/>
          <a:ext cx="630267" cy="63026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18A443-D29C-4CAD-9AE5-E176086CC5B6}">
      <dsp:nvSpPr>
        <dsp:cNvPr id="0" name=""/>
        <dsp:cNvSpPr/>
      </dsp:nvSpPr>
      <dsp:spPr>
        <a:xfrm>
          <a:off x="1323562" y="2261"/>
          <a:ext cx="4966663" cy="1145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279" tIns="121279" rIns="121279" bIns="121279" numCol="1" spcCol="1270" anchor="ctr" anchorCtr="0">
          <a:noAutofit/>
        </a:bodyPr>
        <a:lstStyle/>
        <a:p>
          <a:pPr marL="0" lvl="0" indent="0" algn="l" defTabSz="933450">
            <a:lnSpc>
              <a:spcPct val="90000"/>
            </a:lnSpc>
            <a:spcBef>
              <a:spcPct val="0"/>
            </a:spcBef>
            <a:spcAft>
              <a:spcPct val="35000"/>
            </a:spcAft>
            <a:buNone/>
          </a:pPr>
          <a:r>
            <a:rPr lang="nl-NL" sz="2100" kern="1200" dirty="0"/>
            <a:t>Verduidelik wat die TPT is en waarom dit belangrik is vir toelating tot hoër onderwysinstellings.</a:t>
          </a:r>
          <a:endParaRPr lang="af-ZA" sz="2100" kern="1200" dirty="0"/>
        </a:p>
      </dsp:txBody>
      <dsp:txXfrm>
        <a:off x="1323562" y="2261"/>
        <a:ext cx="4966663" cy="1145941"/>
      </dsp:txXfrm>
    </dsp:sp>
    <dsp:sp modelId="{A358F2AA-F10E-4FFA-8FFE-6466FFF820D1}">
      <dsp:nvSpPr>
        <dsp:cNvPr id="0" name=""/>
        <dsp:cNvSpPr/>
      </dsp:nvSpPr>
      <dsp:spPr>
        <a:xfrm>
          <a:off x="0" y="1434688"/>
          <a:ext cx="6290226" cy="1145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E90A0D-0098-403C-BA16-C866B2218518}">
      <dsp:nvSpPr>
        <dsp:cNvPr id="0" name=""/>
        <dsp:cNvSpPr/>
      </dsp:nvSpPr>
      <dsp:spPr>
        <a:xfrm>
          <a:off x="346647" y="1692524"/>
          <a:ext cx="630267" cy="63026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6BF3C1-1AED-416B-A005-7FCC409F82F6}">
      <dsp:nvSpPr>
        <dsp:cNvPr id="0" name=""/>
        <dsp:cNvSpPr/>
      </dsp:nvSpPr>
      <dsp:spPr>
        <a:xfrm>
          <a:off x="1323562" y="1434688"/>
          <a:ext cx="4966663" cy="1145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279" tIns="121279" rIns="121279" bIns="121279" numCol="1" spcCol="1270" anchor="ctr" anchorCtr="0">
          <a:noAutofit/>
        </a:bodyPr>
        <a:lstStyle/>
        <a:p>
          <a:pPr marL="0" lvl="0" indent="0" algn="l" defTabSz="933450">
            <a:lnSpc>
              <a:spcPct val="90000"/>
            </a:lnSpc>
            <a:spcBef>
              <a:spcPct val="0"/>
            </a:spcBef>
            <a:spcAft>
              <a:spcPct val="35000"/>
            </a:spcAft>
            <a:buNone/>
          </a:pPr>
          <a:r>
            <a:rPr lang="nl-NL" sz="2100" kern="1200" dirty="0"/>
            <a:t>Bereken jou TPT met Graad 10-punte.</a:t>
          </a:r>
          <a:endParaRPr lang="af-ZA" sz="2100" kern="1200" dirty="0"/>
        </a:p>
      </dsp:txBody>
      <dsp:txXfrm>
        <a:off x="1323562" y="1434688"/>
        <a:ext cx="4966663" cy="1145941"/>
      </dsp:txXfrm>
    </dsp:sp>
    <dsp:sp modelId="{3225A4C6-CE3D-4E8B-966A-379E9D948BD7}">
      <dsp:nvSpPr>
        <dsp:cNvPr id="0" name=""/>
        <dsp:cNvSpPr/>
      </dsp:nvSpPr>
      <dsp:spPr>
        <a:xfrm>
          <a:off x="0" y="2867115"/>
          <a:ext cx="6290226" cy="1145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AA6C62-044E-43C8-BFEC-4035EF399004}">
      <dsp:nvSpPr>
        <dsp:cNvPr id="0" name=""/>
        <dsp:cNvSpPr/>
      </dsp:nvSpPr>
      <dsp:spPr>
        <a:xfrm>
          <a:off x="346647" y="3124952"/>
          <a:ext cx="630267" cy="63026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0373B60-5E1E-478F-A095-C0D3F973C9D4}">
      <dsp:nvSpPr>
        <dsp:cNvPr id="0" name=""/>
        <dsp:cNvSpPr/>
      </dsp:nvSpPr>
      <dsp:spPr>
        <a:xfrm>
          <a:off x="1323562" y="2867115"/>
          <a:ext cx="4966663" cy="1145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279" tIns="121279" rIns="121279" bIns="121279" numCol="1" spcCol="1270" anchor="ctr" anchorCtr="0">
          <a:noAutofit/>
        </a:bodyPr>
        <a:lstStyle/>
        <a:p>
          <a:pPr marL="0" lvl="0" indent="0" algn="l" defTabSz="933450">
            <a:lnSpc>
              <a:spcPct val="90000"/>
            </a:lnSpc>
            <a:spcBef>
              <a:spcPct val="0"/>
            </a:spcBef>
            <a:spcAft>
              <a:spcPct val="35000"/>
            </a:spcAft>
            <a:buNone/>
          </a:pPr>
          <a:r>
            <a:rPr lang="nl-NL" sz="2100" kern="1200" dirty="0"/>
            <a:t>Verstaan die rol van Nasionale Normtoetse (NNT's).</a:t>
          </a:r>
          <a:endParaRPr lang="af-ZA" sz="2100" kern="1200" dirty="0"/>
        </a:p>
      </dsp:txBody>
      <dsp:txXfrm>
        <a:off x="1323562" y="2867115"/>
        <a:ext cx="4966663" cy="1145941"/>
      </dsp:txXfrm>
    </dsp:sp>
    <dsp:sp modelId="{DC0F311C-C5D0-47DC-B3F9-C9714C8CE3AC}">
      <dsp:nvSpPr>
        <dsp:cNvPr id="0" name=""/>
        <dsp:cNvSpPr/>
      </dsp:nvSpPr>
      <dsp:spPr>
        <a:xfrm>
          <a:off x="0" y="4299542"/>
          <a:ext cx="6290226" cy="11459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C8788F-735E-42C9-8395-0D4E28DAC88E}">
      <dsp:nvSpPr>
        <dsp:cNvPr id="0" name=""/>
        <dsp:cNvSpPr/>
      </dsp:nvSpPr>
      <dsp:spPr>
        <a:xfrm>
          <a:off x="346647" y="4557379"/>
          <a:ext cx="630267" cy="63026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948625C-8F16-4FF8-A17C-7FB39EA0BFD6}">
      <dsp:nvSpPr>
        <dsp:cNvPr id="0" name=""/>
        <dsp:cNvSpPr/>
      </dsp:nvSpPr>
      <dsp:spPr>
        <a:xfrm>
          <a:off x="1323562" y="4299542"/>
          <a:ext cx="4966663" cy="1145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279" tIns="121279" rIns="121279" bIns="121279" numCol="1" spcCol="1270" anchor="ctr" anchorCtr="0">
          <a:noAutofit/>
        </a:bodyPr>
        <a:lstStyle/>
        <a:p>
          <a:pPr marL="0" lvl="0" indent="0" algn="l" defTabSz="933450">
            <a:lnSpc>
              <a:spcPct val="90000"/>
            </a:lnSpc>
            <a:spcBef>
              <a:spcPct val="0"/>
            </a:spcBef>
            <a:spcAft>
              <a:spcPct val="35000"/>
            </a:spcAft>
            <a:buNone/>
          </a:pPr>
          <a:r>
            <a:rPr lang="nl-NL" sz="2100" kern="1200" dirty="0"/>
            <a:t>Verken die vereistes vir toelating tot hoër onderwyskursusse.</a:t>
          </a:r>
          <a:endParaRPr lang="af-ZA" sz="2100" kern="1200" dirty="0"/>
        </a:p>
      </dsp:txBody>
      <dsp:txXfrm>
        <a:off x="1323562" y="4299542"/>
        <a:ext cx="4966663" cy="11459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335AD-9215-4C1F-BC6F-52B80AAE35A5}">
      <dsp:nvSpPr>
        <dsp:cNvPr id="0" name=""/>
        <dsp:cNvSpPr/>
      </dsp:nvSpPr>
      <dsp:spPr>
        <a:xfrm>
          <a:off x="0" y="43871"/>
          <a:ext cx="8234833" cy="8424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af-ZA" sz="2000" b="0" i="0" kern="1200" baseline="0" dirty="0"/>
            <a:t>TPT = </a:t>
          </a:r>
          <a:r>
            <a:rPr lang="af-ZA" sz="2000" b="1" i="0" kern="1200" baseline="0" dirty="0" err="1"/>
            <a:t>Toelatingspunttelling</a:t>
          </a:r>
          <a:r>
            <a:rPr lang="af-ZA" sz="2000" b="0" i="0" kern="1200" baseline="0" dirty="0"/>
            <a:t>.</a:t>
          </a:r>
          <a:endParaRPr lang="en-US" sz="2000" kern="1200" dirty="0"/>
        </a:p>
      </dsp:txBody>
      <dsp:txXfrm>
        <a:off x="41123" y="84994"/>
        <a:ext cx="8152587" cy="760154"/>
      </dsp:txXfrm>
    </dsp:sp>
    <dsp:sp modelId="{3152203B-02DC-4204-BFCF-1E29A93BD123}">
      <dsp:nvSpPr>
        <dsp:cNvPr id="0" name=""/>
        <dsp:cNvSpPr/>
      </dsp:nvSpPr>
      <dsp:spPr>
        <a:xfrm>
          <a:off x="0" y="1015871"/>
          <a:ext cx="8234833" cy="8424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0" i="0" kern="1200" baseline="0" dirty="0"/>
            <a:t>Universiteite en ander tersiêre instellings gebruik TPT as deel van hul </a:t>
          </a:r>
          <a:r>
            <a:rPr lang="nl-NL" sz="2000" b="1" i="0" kern="1200" baseline="0" dirty="0"/>
            <a:t>toelatingsproses</a:t>
          </a:r>
          <a:r>
            <a:rPr lang="nl-NL" sz="2000" b="0" i="0" kern="1200" baseline="0" dirty="0"/>
            <a:t>.</a:t>
          </a:r>
          <a:endParaRPr lang="en-US" sz="2000" kern="1200" dirty="0"/>
        </a:p>
      </dsp:txBody>
      <dsp:txXfrm>
        <a:off x="41123" y="1056994"/>
        <a:ext cx="8152587" cy="760154"/>
      </dsp:txXfrm>
    </dsp:sp>
    <dsp:sp modelId="{9D6E63B1-B729-443E-A8C7-B728DC08E0FD}">
      <dsp:nvSpPr>
        <dsp:cNvPr id="0" name=""/>
        <dsp:cNvSpPr/>
      </dsp:nvSpPr>
      <dsp:spPr>
        <a:xfrm>
          <a:off x="0" y="1987871"/>
          <a:ext cx="8234833" cy="8424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0" i="0" kern="1200" baseline="0" dirty="0"/>
            <a:t>APS word bereken op grond van 'n leerder se </a:t>
          </a:r>
          <a:r>
            <a:rPr lang="nl-NL" sz="2000" b="1" i="0" kern="1200" baseline="0" dirty="0"/>
            <a:t>finale matriekuitslae</a:t>
          </a:r>
          <a:r>
            <a:rPr lang="nl-NL" sz="2000" b="0" i="0" kern="1200" baseline="0" dirty="0"/>
            <a:t>.</a:t>
          </a:r>
          <a:endParaRPr lang="en-US" sz="2000" kern="1200" dirty="0"/>
        </a:p>
      </dsp:txBody>
      <dsp:txXfrm>
        <a:off x="41123" y="2028994"/>
        <a:ext cx="8152587" cy="760154"/>
      </dsp:txXfrm>
    </dsp:sp>
    <dsp:sp modelId="{EA9057CD-3E25-4D8E-9929-AE7D8FB21CB4}">
      <dsp:nvSpPr>
        <dsp:cNvPr id="0" name=""/>
        <dsp:cNvSpPr/>
      </dsp:nvSpPr>
      <dsp:spPr>
        <a:xfrm>
          <a:off x="0" y="2959871"/>
          <a:ext cx="8234833" cy="8424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0" i="0" kern="1200" baseline="0" dirty="0"/>
            <a:t>Hoër akademiese prestasie lei gewoonlik tot 'n hoër TPT-telling.</a:t>
          </a:r>
          <a:endParaRPr lang="en-US" sz="2000" kern="1200" dirty="0"/>
        </a:p>
      </dsp:txBody>
      <dsp:txXfrm>
        <a:off x="41123" y="3000994"/>
        <a:ext cx="8152587" cy="760154"/>
      </dsp:txXfrm>
    </dsp:sp>
    <dsp:sp modelId="{67B176D2-3C8A-421B-889A-FDF0900C26F0}">
      <dsp:nvSpPr>
        <dsp:cNvPr id="0" name=""/>
        <dsp:cNvSpPr/>
      </dsp:nvSpPr>
      <dsp:spPr>
        <a:xfrm>
          <a:off x="0" y="3931871"/>
          <a:ext cx="8234833" cy="8424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0" i="0" kern="1200" baseline="0" dirty="0"/>
            <a:t>Elke kursus het 'n </a:t>
          </a:r>
          <a:r>
            <a:rPr lang="nl-NL" sz="2000" b="1" i="0" kern="1200" baseline="0" dirty="0"/>
            <a:t>minimum TPT-vereiste </a:t>
          </a:r>
          <a:r>
            <a:rPr lang="nl-NL" sz="2000" b="0" i="0" kern="1200" baseline="0" dirty="0"/>
            <a:t>wat vir toelating nagekom moet word.</a:t>
          </a:r>
          <a:endParaRPr lang="en-US" sz="2000" kern="1200" dirty="0"/>
        </a:p>
      </dsp:txBody>
      <dsp:txXfrm>
        <a:off x="41123" y="3972994"/>
        <a:ext cx="8152587" cy="760154"/>
      </dsp:txXfrm>
    </dsp:sp>
    <dsp:sp modelId="{DD9972F5-7F62-4574-BFB0-481262B87CA9}">
      <dsp:nvSpPr>
        <dsp:cNvPr id="0" name=""/>
        <dsp:cNvSpPr/>
      </dsp:nvSpPr>
      <dsp:spPr>
        <a:xfrm>
          <a:off x="0" y="4903871"/>
          <a:ext cx="8234833" cy="8424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0" i="0" kern="1200" baseline="0" dirty="0"/>
            <a:t>TPT-berekeninge en vakvereistes verskil tussen instellings, dus moet leerders sorgvuldig navorsing doen.</a:t>
          </a:r>
          <a:endParaRPr lang="en-US" sz="2000" kern="1200" dirty="0"/>
        </a:p>
      </dsp:txBody>
      <dsp:txXfrm>
        <a:off x="41123" y="4944994"/>
        <a:ext cx="8152587" cy="7601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D65E8F-CA13-4FA8-A584-7D469071DA81}">
      <dsp:nvSpPr>
        <dsp:cNvPr id="0" name=""/>
        <dsp:cNvSpPr/>
      </dsp:nvSpPr>
      <dsp:spPr>
        <a:xfrm>
          <a:off x="1151304" y="816781"/>
          <a:ext cx="973786" cy="9737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EEA85C1-7C0A-4601-9226-D467782BDB5F}">
      <dsp:nvSpPr>
        <dsp:cNvPr id="0" name=""/>
        <dsp:cNvSpPr/>
      </dsp:nvSpPr>
      <dsp:spPr>
        <a:xfrm>
          <a:off x="556212" y="2260196"/>
          <a:ext cx="2163970" cy="1683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nl-NL" sz="1800" kern="1200" dirty="0"/>
            <a:t>Help jou om te verstaan watter studieopsies realisties vir jou beskikbaar is.</a:t>
          </a:r>
          <a:endParaRPr lang="en-US" sz="1800" b="0" kern="1200" dirty="0"/>
        </a:p>
      </dsp:txBody>
      <dsp:txXfrm>
        <a:off x="556212" y="2260196"/>
        <a:ext cx="2163970" cy="1683281"/>
      </dsp:txXfrm>
    </dsp:sp>
    <dsp:sp modelId="{FD2020FA-4CD9-4EF5-9341-B0072AEFFC38}">
      <dsp:nvSpPr>
        <dsp:cNvPr id="0" name=""/>
        <dsp:cNvSpPr/>
      </dsp:nvSpPr>
      <dsp:spPr>
        <a:xfrm>
          <a:off x="3693970" y="816781"/>
          <a:ext cx="973786" cy="9737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0974149-7744-4E24-B77E-997B67D12194}">
      <dsp:nvSpPr>
        <dsp:cNvPr id="0" name=""/>
        <dsp:cNvSpPr/>
      </dsp:nvSpPr>
      <dsp:spPr>
        <a:xfrm>
          <a:off x="3098878" y="2260196"/>
          <a:ext cx="2163970" cy="1683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nl-NL" sz="1800" kern="1200" dirty="0"/>
            <a:t>Laat jou toe om jou huidige resultate met kursusvereistes te vergelyk.</a:t>
          </a:r>
          <a:endParaRPr lang="en-US" sz="1800" kern="1200" dirty="0"/>
        </a:p>
      </dsp:txBody>
      <dsp:txXfrm>
        <a:off x="3098878" y="2260196"/>
        <a:ext cx="2163970" cy="1683281"/>
      </dsp:txXfrm>
    </dsp:sp>
    <dsp:sp modelId="{ED257128-FF95-41D2-ACB9-57E47E9D6666}">
      <dsp:nvSpPr>
        <dsp:cNvPr id="0" name=""/>
        <dsp:cNvSpPr/>
      </dsp:nvSpPr>
      <dsp:spPr>
        <a:xfrm>
          <a:off x="6236635" y="816781"/>
          <a:ext cx="973786" cy="9737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44C4F2E-B31A-42FC-8C29-7ED986A38726}">
      <dsp:nvSpPr>
        <dsp:cNvPr id="0" name=""/>
        <dsp:cNvSpPr/>
      </dsp:nvSpPr>
      <dsp:spPr>
        <a:xfrm>
          <a:off x="5641543" y="2260196"/>
          <a:ext cx="2163970" cy="1683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nl-NL" sz="1800" kern="1200" dirty="0"/>
            <a:t>As jou TPT te laag is, kan jy fokus op die verbetering van sekere vakke.</a:t>
          </a:r>
          <a:endParaRPr lang="en-US" sz="1800" kern="1200" dirty="0"/>
        </a:p>
      </dsp:txBody>
      <dsp:txXfrm>
        <a:off x="5641543" y="2260196"/>
        <a:ext cx="2163970" cy="1683281"/>
      </dsp:txXfrm>
    </dsp:sp>
    <dsp:sp modelId="{D93386A1-0B0A-425A-AA33-D8E965EB59BC}">
      <dsp:nvSpPr>
        <dsp:cNvPr id="0" name=""/>
        <dsp:cNvSpPr/>
      </dsp:nvSpPr>
      <dsp:spPr>
        <a:xfrm>
          <a:off x="8779301" y="816781"/>
          <a:ext cx="973786" cy="97378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313BE90-DB0F-420E-96D6-D23EEEED96AE}">
      <dsp:nvSpPr>
        <dsp:cNvPr id="0" name=""/>
        <dsp:cNvSpPr/>
      </dsp:nvSpPr>
      <dsp:spPr>
        <a:xfrm>
          <a:off x="8184209" y="2260196"/>
          <a:ext cx="2163970" cy="1683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nl-NL" sz="1800" kern="1200" dirty="0"/>
            <a:t>Help jou om alternatiewe roetes te oorweeg, soos TBOO-kolleges of oorbruggings-programme.</a:t>
          </a:r>
          <a:endParaRPr lang="en-US" sz="1800" kern="1200" dirty="0"/>
        </a:p>
      </dsp:txBody>
      <dsp:txXfrm>
        <a:off x="8184209" y="2260196"/>
        <a:ext cx="2163970" cy="1683281"/>
      </dsp:txXfrm>
    </dsp:sp>
    <dsp:sp modelId="{99A18C26-245F-494C-8183-8AEE828D1389}">
      <dsp:nvSpPr>
        <dsp:cNvPr id="0" name=""/>
        <dsp:cNvSpPr/>
      </dsp:nvSpPr>
      <dsp:spPr>
        <a:xfrm>
          <a:off x="11321966" y="816781"/>
          <a:ext cx="973786" cy="97378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BE3E7A-F370-403A-A465-5CB11925A754}">
      <dsp:nvSpPr>
        <dsp:cNvPr id="0" name=""/>
        <dsp:cNvSpPr/>
      </dsp:nvSpPr>
      <dsp:spPr>
        <a:xfrm>
          <a:off x="10726874" y="2260196"/>
          <a:ext cx="2163970" cy="1683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nl-NL" sz="1800" kern="1200" dirty="0"/>
            <a:t>Ondersteun ingeligte besluitneming en beter voorbereiding vir verdere studie.</a:t>
          </a:r>
          <a:endParaRPr lang="en-US" sz="1800" kern="1200" dirty="0"/>
        </a:p>
      </dsp:txBody>
      <dsp:txXfrm>
        <a:off x="10726874" y="2260196"/>
        <a:ext cx="2163970" cy="16832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BB3393-9356-4EE1-AF66-40E59E29AFF2}">
      <dsp:nvSpPr>
        <dsp:cNvPr id="0" name=""/>
        <dsp:cNvSpPr/>
      </dsp:nvSpPr>
      <dsp:spPr>
        <a:xfrm>
          <a:off x="0" y="1797"/>
          <a:ext cx="7005656" cy="122003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b="0" i="0" kern="1200" baseline="0" dirty="0">
              <a:solidFill>
                <a:schemeClr val="bg1"/>
              </a:solidFill>
            </a:rPr>
            <a:t>Word geskryf deur leerders wat by universiteite aansoek doen.</a:t>
          </a:r>
          <a:endParaRPr lang="en-US" sz="2400" kern="1200" dirty="0">
            <a:solidFill>
              <a:schemeClr val="bg1"/>
            </a:solidFill>
          </a:endParaRPr>
        </a:p>
      </dsp:txBody>
      <dsp:txXfrm>
        <a:off x="59557" y="61354"/>
        <a:ext cx="6886542" cy="1100923"/>
      </dsp:txXfrm>
    </dsp:sp>
    <dsp:sp modelId="{59F7D49F-DBE7-40CC-BC2C-C2B9AAFA7D6B}">
      <dsp:nvSpPr>
        <dsp:cNvPr id="0" name=""/>
        <dsp:cNvSpPr/>
      </dsp:nvSpPr>
      <dsp:spPr>
        <a:xfrm>
          <a:off x="0" y="1234857"/>
          <a:ext cx="7005656" cy="1220037"/>
        </a:xfrm>
        <a:prstGeom prst="roundRect">
          <a:avLst/>
        </a:prstGeom>
        <a:solidFill>
          <a:schemeClr val="accent5">
            <a:hueOff val="581886"/>
            <a:satOff val="1939"/>
            <a:lumOff val="220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af-ZA" sz="2400" kern="1200" dirty="0">
              <a:solidFill>
                <a:schemeClr val="bg1"/>
              </a:solidFill>
            </a:rPr>
            <a:t>Evalueer gereedheid vir </a:t>
          </a:r>
          <a:r>
            <a:rPr lang="af-ZA" sz="2400" kern="1200" dirty="0" err="1">
              <a:solidFill>
                <a:schemeClr val="bg1"/>
              </a:solidFill>
            </a:rPr>
            <a:t>universiteitsvlakstudie</a:t>
          </a:r>
          <a:r>
            <a:rPr lang="af-ZA" sz="2400" kern="1200" dirty="0">
              <a:solidFill>
                <a:schemeClr val="bg1"/>
              </a:solidFill>
            </a:rPr>
            <a:t>.</a:t>
          </a:r>
          <a:endParaRPr lang="en-US" sz="2400" kern="1200" dirty="0">
            <a:solidFill>
              <a:schemeClr val="bg1"/>
            </a:solidFill>
          </a:endParaRPr>
        </a:p>
      </dsp:txBody>
      <dsp:txXfrm>
        <a:off x="59557" y="1294414"/>
        <a:ext cx="6886542" cy="1100923"/>
      </dsp:txXfrm>
    </dsp:sp>
    <dsp:sp modelId="{05CCC343-C215-4CB9-8180-90B88EBA8E57}">
      <dsp:nvSpPr>
        <dsp:cNvPr id="0" name=""/>
        <dsp:cNvSpPr/>
      </dsp:nvSpPr>
      <dsp:spPr>
        <a:xfrm>
          <a:off x="0" y="2467917"/>
          <a:ext cx="7005656" cy="1220037"/>
        </a:xfrm>
        <a:prstGeom prst="roundRect">
          <a:avLst/>
        </a:prstGeom>
        <a:solidFill>
          <a:schemeClr val="accent5">
            <a:hueOff val="1163773"/>
            <a:satOff val="3877"/>
            <a:lumOff val="441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kern="1200" dirty="0">
              <a:solidFill>
                <a:schemeClr val="bg1"/>
              </a:solidFill>
            </a:rPr>
            <a:t>Toets vaardighede soos akademiese geletterdheid, algemene redenasie en wiskundige vermoë.</a:t>
          </a:r>
          <a:endParaRPr lang="en-US" sz="2400" kern="1200" dirty="0">
            <a:solidFill>
              <a:schemeClr val="bg1"/>
            </a:solidFill>
          </a:endParaRPr>
        </a:p>
      </dsp:txBody>
      <dsp:txXfrm>
        <a:off x="59557" y="2527474"/>
        <a:ext cx="6886542" cy="1100923"/>
      </dsp:txXfrm>
    </dsp:sp>
    <dsp:sp modelId="{ABC85780-F849-4694-85C0-F473E9F2069C}">
      <dsp:nvSpPr>
        <dsp:cNvPr id="0" name=""/>
        <dsp:cNvSpPr/>
      </dsp:nvSpPr>
      <dsp:spPr>
        <a:xfrm>
          <a:off x="0" y="3700976"/>
          <a:ext cx="7005656" cy="1220037"/>
        </a:xfrm>
        <a:prstGeom prst="roundRect">
          <a:avLst/>
        </a:prstGeom>
        <a:solidFill>
          <a:schemeClr val="accent5">
            <a:hueOff val="1745659"/>
            <a:satOff val="5816"/>
            <a:lumOff val="661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b="0" i="0" kern="1200" baseline="0" dirty="0">
              <a:solidFill>
                <a:schemeClr val="bg1"/>
              </a:solidFill>
            </a:rPr>
            <a:t>Universiteite gebruik NNT-resultate saam met NSS-uitslae vir keuringsdoeleindes.</a:t>
          </a:r>
          <a:endParaRPr lang="en-US" sz="2400" kern="1200" dirty="0">
            <a:solidFill>
              <a:schemeClr val="bg1"/>
            </a:solidFill>
          </a:endParaRPr>
        </a:p>
      </dsp:txBody>
      <dsp:txXfrm>
        <a:off x="59557" y="3760533"/>
        <a:ext cx="6886542" cy="1100923"/>
      </dsp:txXfrm>
    </dsp:sp>
    <dsp:sp modelId="{EEA17F31-9E92-4ED3-888D-EF9B006DBE03}">
      <dsp:nvSpPr>
        <dsp:cNvPr id="0" name=""/>
        <dsp:cNvSpPr/>
      </dsp:nvSpPr>
      <dsp:spPr>
        <a:xfrm>
          <a:off x="0" y="4934036"/>
          <a:ext cx="7005656" cy="1220037"/>
        </a:xfrm>
        <a:prstGeom prst="roundRect">
          <a:avLst/>
        </a:prstGeom>
        <a:solidFill>
          <a:schemeClr val="accent5">
            <a:hueOff val="2327545"/>
            <a:satOff val="7755"/>
            <a:lumOff val="882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l-NL" sz="2400" b="0" i="0" kern="1200" baseline="0" dirty="0">
              <a:solidFill>
                <a:schemeClr val="bg1"/>
              </a:solidFill>
            </a:rPr>
            <a:t>Sommige universiteite gebruik ook NNT's om akademiese ondersteuningsbehoeftes te identifiseer.</a:t>
          </a:r>
          <a:endParaRPr lang="en-US" sz="2400" kern="1200" dirty="0">
            <a:solidFill>
              <a:schemeClr val="bg1"/>
            </a:solidFill>
          </a:endParaRPr>
        </a:p>
      </dsp:txBody>
      <dsp:txXfrm>
        <a:off x="59557" y="4993593"/>
        <a:ext cx="6886542" cy="11009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C612AB-D1DF-4998-B2F6-63AFB107A349}">
      <dsp:nvSpPr>
        <dsp:cNvPr id="0" name=""/>
        <dsp:cNvSpPr/>
      </dsp:nvSpPr>
      <dsp:spPr>
        <a:xfrm>
          <a:off x="0" y="2428772"/>
          <a:ext cx="10820400" cy="159353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ZA" sz="2000" b="1" kern="1200" dirty="0"/>
            <a:t>MAT (</a:t>
          </a:r>
          <a:r>
            <a:rPr lang="en-ZA" sz="2000" b="1" kern="1200" dirty="0" err="1"/>
            <a:t>Wiskunde</a:t>
          </a:r>
          <a:r>
            <a:rPr lang="en-ZA" sz="2000" b="1" kern="1200" dirty="0"/>
            <a:t>): </a:t>
          </a:r>
        </a:p>
        <a:p>
          <a:pPr marL="0" lvl="0" indent="0" algn="ctr" defTabSz="889000">
            <a:lnSpc>
              <a:spcPct val="90000"/>
            </a:lnSpc>
            <a:spcBef>
              <a:spcPct val="0"/>
            </a:spcBef>
            <a:spcAft>
              <a:spcPct val="35000"/>
            </a:spcAft>
            <a:buNone/>
          </a:pPr>
          <a:r>
            <a:rPr lang="en-ZA" sz="2400" b="0" kern="1200" dirty="0"/>
            <a:t>Vir </a:t>
          </a:r>
          <a:r>
            <a:rPr lang="en-ZA" sz="2400" b="0" kern="1200" dirty="0" err="1"/>
            <a:t>wiskunde-gefokusde</a:t>
          </a:r>
          <a:r>
            <a:rPr lang="en-ZA" sz="2400" b="0" kern="1200" dirty="0"/>
            <a:t> grade. </a:t>
          </a:r>
          <a:r>
            <a:rPr lang="en-ZA" sz="2400" b="0" kern="1200" dirty="0" err="1"/>
            <a:t>Toets</a:t>
          </a:r>
          <a:r>
            <a:rPr lang="en-ZA" sz="2400" b="0" kern="1200" dirty="0"/>
            <a:t> </a:t>
          </a:r>
          <a:r>
            <a:rPr lang="en-ZA" sz="2400" b="0" kern="1200" dirty="0" err="1"/>
            <a:t>probleemoplossing</a:t>
          </a:r>
          <a:r>
            <a:rPr lang="en-ZA" sz="2400" b="0" kern="1200" dirty="0"/>
            <a:t>, </a:t>
          </a:r>
          <a:r>
            <a:rPr lang="en-ZA" sz="2400" b="0" kern="1200" dirty="0" err="1"/>
            <a:t>funksies</a:t>
          </a:r>
          <a:r>
            <a:rPr lang="en-ZA" sz="2400" b="0" kern="1200" dirty="0"/>
            <a:t>, </a:t>
          </a:r>
          <a:r>
            <a:rPr lang="en-ZA" sz="2400" b="0" kern="1200" dirty="0" err="1"/>
            <a:t>trigonometrie</a:t>
          </a:r>
          <a:r>
            <a:rPr lang="en-ZA" sz="2400" b="0" kern="1200" dirty="0"/>
            <a:t>, </a:t>
          </a:r>
          <a:r>
            <a:rPr lang="en-ZA" sz="2400" b="0" kern="1200" dirty="0" err="1"/>
            <a:t>waarskynlikheid</a:t>
          </a:r>
          <a:r>
            <a:rPr lang="en-ZA" sz="2400" b="0" kern="1200" dirty="0"/>
            <a:t>.</a:t>
          </a:r>
          <a:endParaRPr lang="en-US" sz="2400" b="0" kern="1200" dirty="0"/>
        </a:p>
      </dsp:txBody>
      <dsp:txXfrm>
        <a:off x="0" y="2428772"/>
        <a:ext cx="10820400" cy="1593537"/>
      </dsp:txXfrm>
    </dsp:sp>
    <dsp:sp modelId="{13725AD9-50F7-4039-935C-EDF76014B6D9}">
      <dsp:nvSpPr>
        <dsp:cNvPr id="0" name=""/>
        <dsp:cNvSpPr/>
      </dsp:nvSpPr>
      <dsp:spPr>
        <a:xfrm rot="10800000">
          <a:off x="0" y="1814"/>
          <a:ext cx="10820400" cy="2450861"/>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t>AKG (Akademiese &amp; Kwantitatiewe Geletterdheid): </a:t>
          </a:r>
        </a:p>
        <a:p>
          <a:pPr marL="0" lvl="0" indent="0" algn="ctr" defTabSz="889000">
            <a:lnSpc>
              <a:spcPct val="90000"/>
            </a:lnSpc>
            <a:spcBef>
              <a:spcPct val="0"/>
            </a:spcBef>
            <a:spcAft>
              <a:spcPct val="35000"/>
            </a:spcAft>
            <a:buNone/>
          </a:pPr>
          <a:r>
            <a:rPr lang="nl-NL" sz="2000" b="0" kern="1200" dirty="0"/>
            <a:t>verpligtend vir alle leerders wat NNT's skryf.</a:t>
          </a:r>
          <a:endParaRPr lang="en-US" sz="2000" b="0" kern="1200" dirty="0"/>
        </a:p>
      </dsp:txBody>
      <dsp:txXfrm rot="-10800000">
        <a:off x="0" y="1814"/>
        <a:ext cx="10820400" cy="860252"/>
      </dsp:txXfrm>
    </dsp:sp>
    <dsp:sp modelId="{F4FB4D1A-C5E9-4680-A4DC-33FC14A15E92}">
      <dsp:nvSpPr>
        <dsp:cNvPr id="0" name=""/>
        <dsp:cNvSpPr/>
      </dsp:nvSpPr>
      <dsp:spPr>
        <a:xfrm>
          <a:off x="0" y="862066"/>
          <a:ext cx="10820400" cy="73280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nl-NL" sz="2300" b="0" kern="1200" dirty="0"/>
            <a:t>Toets leesbegrip, grammatika, woordeskat, logiese redenasie en basiese wiskunde.</a:t>
          </a:r>
          <a:endParaRPr lang="en-US" sz="2300" b="0" kern="1200" dirty="0"/>
        </a:p>
      </dsp:txBody>
      <dsp:txXfrm>
        <a:off x="0" y="862066"/>
        <a:ext cx="10820400" cy="7328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A1C829-B2D6-45B0-88AF-FCC2646BF1A7}">
      <dsp:nvSpPr>
        <dsp:cNvPr id="0" name=""/>
        <dsp:cNvSpPr/>
      </dsp:nvSpPr>
      <dsp:spPr>
        <a:xfrm>
          <a:off x="0" y="174320"/>
          <a:ext cx="6540498" cy="71954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dirty="0" err="1"/>
            <a:t>Registreer</a:t>
          </a:r>
          <a:endParaRPr lang="en-US" sz="3000" b="1" kern="1200" dirty="0"/>
        </a:p>
      </dsp:txBody>
      <dsp:txXfrm>
        <a:off x="35125" y="209445"/>
        <a:ext cx="6470248" cy="649299"/>
      </dsp:txXfrm>
    </dsp:sp>
    <dsp:sp modelId="{3F995477-FCB6-4842-8960-63977338EB5E}">
      <dsp:nvSpPr>
        <dsp:cNvPr id="0" name=""/>
        <dsp:cNvSpPr/>
      </dsp:nvSpPr>
      <dsp:spPr>
        <a:xfrm>
          <a:off x="0" y="893870"/>
          <a:ext cx="6540498"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7661" tIns="38100" rIns="213360" bIns="38100" numCol="1" spcCol="1270" anchor="t" anchorCtr="0">
          <a:noAutofit/>
        </a:bodyPr>
        <a:lstStyle/>
        <a:p>
          <a:pPr marL="228600" lvl="1" indent="-228600" algn="l" defTabSz="1022350">
            <a:lnSpc>
              <a:spcPct val="90000"/>
            </a:lnSpc>
            <a:spcBef>
              <a:spcPct val="0"/>
            </a:spcBef>
            <a:spcAft>
              <a:spcPct val="20000"/>
            </a:spcAft>
            <a:buFont typeface="Arial" panose="020B0604020202020204" pitchFamily="34" charset="0"/>
            <a:buChar char="•"/>
          </a:pPr>
          <a:r>
            <a:rPr lang="en-US" sz="2300" b="0" kern="1200" dirty="0" err="1"/>
            <a:t>Registreer</a:t>
          </a:r>
          <a:r>
            <a:rPr lang="en-US" sz="2300" b="0" kern="1200" dirty="0"/>
            <a:t> </a:t>
          </a:r>
          <a:r>
            <a:rPr lang="en-US" sz="2300" b="0" kern="1200" dirty="0" err="1"/>
            <a:t>aanlyn</a:t>
          </a:r>
          <a:r>
            <a:rPr lang="en-US" sz="2300" b="0" kern="1200" dirty="0"/>
            <a:t>: </a:t>
          </a:r>
          <a:r>
            <a:rPr lang="en-US" sz="2300" b="0" kern="1200" dirty="0">
              <a:hlinkClick xmlns:r="http://schemas.openxmlformats.org/officeDocument/2006/relationships" r:id="rId1"/>
            </a:rPr>
            <a:t>https://nbtests.uct.ac.za/tests/register</a:t>
          </a:r>
          <a:r>
            <a:rPr lang="en-US" sz="2300" b="0" kern="1200" dirty="0"/>
            <a:t> </a:t>
          </a:r>
        </a:p>
      </dsp:txBody>
      <dsp:txXfrm>
        <a:off x="0" y="893870"/>
        <a:ext cx="6540498" cy="729675"/>
      </dsp:txXfrm>
    </dsp:sp>
    <dsp:sp modelId="{1A7615AF-9B67-4CCD-A308-087102CBC099}">
      <dsp:nvSpPr>
        <dsp:cNvPr id="0" name=""/>
        <dsp:cNvSpPr/>
      </dsp:nvSpPr>
      <dsp:spPr>
        <a:xfrm>
          <a:off x="0" y="1623545"/>
          <a:ext cx="6540498" cy="719549"/>
        </a:xfrm>
        <a:prstGeom prst="roundRect">
          <a:avLst/>
        </a:prstGeom>
        <a:solidFill>
          <a:schemeClr val="accent5">
            <a:hueOff val="1163773"/>
            <a:satOff val="3877"/>
            <a:lumOff val="441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b="1" kern="1200" dirty="0"/>
            <a:t>Wanneer jy registreer, benodig jy:</a:t>
          </a:r>
          <a:endParaRPr lang="en-US" sz="3000" b="1" kern="1200" dirty="0"/>
        </a:p>
      </dsp:txBody>
      <dsp:txXfrm>
        <a:off x="35125" y="1658670"/>
        <a:ext cx="6470248" cy="649299"/>
      </dsp:txXfrm>
    </dsp:sp>
    <dsp:sp modelId="{FA02F013-8412-4D6D-ABBF-540664ADC3D2}">
      <dsp:nvSpPr>
        <dsp:cNvPr id="0" name=""/>
        <dsp:cNvSpPr/>
      </dsp:nvSpPr>
      <dsp:spPr>
        <a:xfrm>
          <a:off x="0" y="2343095"/>
          <a:ext cx="6540498" cy="1925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7661" tIns="38100" rIns="213360" bIns="38100" numCol="1" spcCol="1270" anchor="t" anchorCtr="0">
          <a:noAutofit/>
        </a:bodyPr>
        <a:lstStyle/>
        <a:p>
          <a:pPr marL="228600" lvl="1" indent="-228600" algn="l" defTabSz="1022350">
            <a:lnSpc>
              <a:spcPct val="90000"/>
            </a:lnSpc>
            <a:spcBef>
              <a:spcPct val="0"/>
            </a:spcBef>
            <a:spcAft>
              <a:spcPct val="20000"/>
            </a:spcAft>
            <a:buFont typeface="Arial" panose="020B0604020202020204" pitchFamily="34" charset="0"/>
            <a:buChar char="•"/>
          </a:pPr>
          <a:r>
            <a:rPr lang="nl-NL" sz="2300" b="0" kern="1200" dirty="0">
              <a:solidFill>
                <a:schemeClr val="tx1"/>
              </a:solidFill>
            </a:rPr>
            <a:t>Jou ID of paspoort
Voorkeurstad en -toetsentrum
NNT-vereistes van jou gekose universiteite 
'n Toetsdatum (laat ten minste vier weke toe vir verwerking van uitslae)</a:t>
          </a:r>
          <a:endParaRPr lang="en-US" sz="2300" b="0" kern="1200" dirty="0">
            <a:solidFill>
              <a:schemeClr val="tx1"/>
            </a:solidFill>
          </a:endParaRPr>
        </a:p>
      </dsp:txBody>
      <dsp:txXfrm>
        <a:off x="0" y="2343095"/>
        <a:ext cx="6540498" cy="1925100"/>
      </dsp:txXfrm>
    </dsp:sp>
    <dsp:sp modelId="{61EE0F0D-D560-44A9-ADA5-B1B2DABAFA92}">
      <dsp:nvSpPr>
        <dsp:cNvPr id="0" name=""/>
        <dsp:cNvSpPr/>
      </dsp:nvSpPr>
      <dsp:spPr>
        <a:xfrm>
          <a:off x="0" y="4268196"/>
          <a:ext cx="6540498" cy="719549"/>
        </a:xfrm>
        <a:prstGeom prst="roundRect">
          <a:avLst/>
        </a:prstGeom>
        <a:solidFill>
          <a:schemeClr val="accent5">
            <a:hueOff val="2327545"/>
            <a:satOff val="7755"/>
            <a:lumOff val="882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dirty="0" err="1"/>
            <a:t>Skryf</a:t>
          </a:r>
          <a:r>
            <a:rPr lang="en-US" sz="3000" b="1" kern="1200" dirty="0"/>
            <a:t> </a:t>
          </a:r>
          <a:r>
            <a:rPr lang="en-US" sz="3000" b="1" kern="1200" dirty="0" err="1"/>
            <a:t>neer</a:t>
          </a:r>
          <a:endParaRPr lang="en-US" sz="3000" b="1" kern="1200" dirty="0"/>
        </a:p>
      </dsp:txBody>
      <dsp:txXfrm>
        <a:off x="35125" y="4303321"/>
        <a:ext cx="6470248" cy="649299"/>
      </dsp:txXfrm>
    </dsp:sp>
    <dsp:sp modelId="{024531FA-1FB9-4DA2-8285-9CB6B232BAF8}">
      <dsp:nvSpPr>
        <dsp:cNvPr id="0" name=""/>
        <dsp:cNvSpPr/>
      </dsp:nvSpPr>
      <dsp:spPr>
        <a:xfrm>
          <a:off x="0" y="4987746"/>
          <a:ext cx="6540498"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7661" tIns="38100" rIns="213360" bIns="38100" numCol="1" spcCol="1270" anchor="t" anchorCtr="0">
          <a:noAutofit/>
        </a:bodyPr>
        <a:lstStyle/>
        <a:p>
          <a:pPr marL="228600" lvl="1" indent="-228600" algn="l" defTabSz="1022350">
            <a:lnSpc>
              <a:spcPct val="90000"/>
            </a:lnSpc>
            <a:spcBef>
              <a:spcPct val="0"/>
            </a:spcBef>
            <a:spcAft>
              <a:spcPct val="20000"/>
            </a:spcAft>
            <a:buFont typeface="Arial" panose="020B0604020202020204" pitchFamily="34" charset="0"/>
            <a:buChar char="•"/>
          </a:pPr>
          <a:r>
            <a:rPr lang="nl-NL" sz="2300" b="0" kern="1200" dirty="0"/>
            <a:t>Skryf gebruikersnaam en betalingsinligting sorgvuldig neer</a:t>
          </a:r>
          <a:endParaRPr lang="en-US" sz="2300" b="0" kern="1200" dirty="0"/>
        </a:p>
      </dsp:txBody>
      <dsp:txXfrm>
        <a:off x="0" y="4987746"/>
        <a:ext cx="6540498" cy="7296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5F8D4-2763-4018-B2FE-92F4DD053506}">
      <dsp:nvSpPr>
        <dsp:cNvPr id="0" name=""/>
        <dsp:cNvSpPr/>
      </dsp:nvSpPr>
      <dsp:spPr>
        <a:xfrm>
          <a:off x="0" y="4100806"/>
          <a:ext cx="6290226" cy="134597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nl-NL" sz="2200" b="0" i="0" kern="1200" baseline="0" dirty="0"/>
            <a:t>Leerders moet aan beide </a:t>
          </a:r>
          <a:r>
            <a:rPr lang="nl-NL" sz="2200" b="1" i="0" kern="1200" baseline="0" dirty="0"/>
            <a:t>TPT- en vakvereistes voldoen</a:t>
          </a:r>
          <a:r>
            <a:rPr lang="nl-NL" sz="2200" b="0" i="0" kern="1200" baseline="0" dirty="0"/>
            <a:t>.</a:t>
          </a:r>
          <a:endParaRPr lang="en-US" sz="2200" kern="1200" dirty="0"/>
        </a:p>
      </dsp:txBody>
      <dsp:txXfrm>
        <a:off x="0" y="4100806"/>
        <a:ext cx="6290226" cy="1345976"/>
      </dsp:txXfrm>
    </dsp:sp>
    <dsp:sp modelId="{7F511A43-3746-411C-83DF-59813C55CD1F}">
      <dsp:nvSpPr>
        <dsp:cNvPr id="0" name=""/>
        <dsp:cNvSpPr/>
      </dsp:nvSpPr>
      <dsp:spPr>
        <a:xfrm rot="10800000">
          <a:off x="0" y="2050884"/>
          <a:ext cx="6290226" cy="2070111"/>
        </a:xfrm>
        <a:prstGeom prst="upArrowCallout">
          <a:avLst/>
        </a:prstGeom>
        <a:solidFill>
          <a:schemeClr val="accent2">
            <a:hueOff val="574745"/>
            <a:satOff val="-9386"/>
            <a:lumOff val="58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af-ZA" sz="2200" b="0" i="0" kern="1200" baseline="0" dirty="0"/>
            <a:t>Toelatingsvereistes kan die volgende insluit:</a:t>
          </a:r>
          <a:endParaRPr lang="en-US" sz="2200" kern="1200" dirty="0"/>
        </a:p>
      </dsp:txBody>
      <dsp:txXfrm rot="-10800000">
        <a:off x="0" y="2050884"/>
        <a:ext cx="6290226" cy="726609"/>
      </dsp:txXfrm>
    </dsp:sp>
    <dsp:sp modelId="{AEAD244A-DEE7-4504-8E3A-666DDDB3EC11}">
      <dsp:nvSpPr>
        <dsp:cNvPr id="0" name=""/>
        <dsp:cNvSpPr/>
      </dsp:nvSpPr>
      <dsp:spPr>
        <a:xfrm>
          <a:off x="0" y="2777493"/>
          <a:ext cx="1572556" cy="61896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af-ZA" sz="1300" b="0" i="0" kern="1200" baseline="0" dirty="0"/>
            <a:t>'n Diploma-slaag of baccalaureus-graad-slaag</a:t>
          </a:r>
          <a:endParaRPr lang="en-US" sz="1300" kern="1200" dirty="0"/>
        </a:p>
      </dsp:txBody>
      <dsp:txXfrm>
        <a:off x="0" y="2777493"/>
        <a:ext cx="1572556" cy="618963"/>
      </dsp:txXfrm>
    </dsp:sp>
    <dsp:sp modelId="{EBE532BC-3D37-4F6F-8578-14FC461EB028}">
      <dsp:nvSpPr>
        <dsp:cNvPr id="0" name=""/>
        <dsp:cNvSpPr/>
      </dsp:nvSpPr>
      <dsp:spPr>
        <a:xfrm>
          <a:off x="1572556" y="2777493"/>
          <a:ext cx="1572556" cy="618963"/>
        </a:xfrm>
        <a:prstGeom prst="rect">
          <a:avLst/>
        </a:prstGeom>
        <a:solidFill>
          <a:schemeClr val="accent2">
            <a:tint val="40000"/>
            <a:alpha val="90000"/>
            <a:hueOff val="497553"/>
            <a:satOff val="-9250"/>
            <a:lumOff val="-430"/>
            <a:alphaOff val="0"/>
          </a:schemeClr>
        </a:solidFill>
        <a:ln w="12700" cap="flat" cmpd="sng" algn="ctr">
          <a:solidFill>
            <a:schemeClr val="accent2">
              <a:tint val="40000"/>
              <a:alpha val="90000"/>
              <a:hueOff val="497553"/>
              <a:satOff val="-9250"/>
              <a:lumOff val="-4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af-ZA" sz="1300" b="0" i="0" kern="1200" baseline="0" dirty="0"/>
            <a:t>'n Minimum TPT-telling</a:t>
          </a:r>
          <a:endParaRPr lang="en-US" sz="1300" kern="1200" dirty="0"/>
        </a:p>
      </dsp:txBody>
      <dsp:txXfrm>
        <a:off x="1572556" y="2777493"/>
        <a:ext cx="1572556" cy="618963"/>
      </dsp:txXfrm>
    </dsp:sp>
    <dsp:sp modelId="{4B604AFE-467C-4241-B2CA-934BFE07A101}">
      <dsp:nvSpPr>
        <dsp:cNvPr id="0" name=""/>
        <dsp:cNvSpPr/>
      </dsp:nvSpPr>
      <dsp:spPr>
        <a:xfrm>
          <a:off x="3145113" y="2777493"/>
          <a:ext cx="1572556" cy="618963"/>
        </a:xfrm>
        <a:prstGeom prst="rect">
          <a:avLst/>
        </a:prstGeom>
        <a:solidFill>
          <a:schemeClr val="accent2">
            <a:tint val="40000"/>
            <a:alpha val="90000"/>
            <a:hueOff val="995106"/>
            <a:satOff val="-18500"/>
            <a:lumOff val="-860"/>
            <a:alphaOff val="0"/>
          </a:schemeClr>
        </a:solidFill>
        <a:ln w="12700" cap="flat" cmpd="sng" algn="ctr">
          <a:solidFill>
            <a:schemeClr val="accent2">
              <a:tint val="40000"/>
              <a:alpha val="90000"/>
              <a:hueOff val="995106"/>
              <a:satOff val="-18500"/>
              <a:lumOff val="-86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af-ZA" sz="1300" b="0" i="0" kern="1200" baseline="0" dirty="0"/>
            <a:t>Spesifieke </a:t>
          </a:r>
          <a:r>
            <a:rPr lang="af-ZA" sz="1300" b="0" i="0" kern="1200" baseline="0" dirty="0" err="1"/>
            <a:t>vakvereistes</a:t>
          </a:r>
          <a:endParaRPr lang="en-US" sz="1300" kern="1200" dirty="0"/>
        </a:p>
      </dsp:txBody>
      <dsp:txXfrm>
        <a:off x="3145113" y="2777493"/>
        <a:ext cx="1572556" cy="618963"/>
      </dsp:txXfrm>
    </dsp:sp>
    <dsp:sp modelId="{90521FBF-7B48-4395-A966-4E70A5071E5F}">
      <dsp:nvSpPr>
        <dsp:cNvPr id="0" name=""/>
        <dsp:cNvSpPr/>
      </dsp:nvSpPr>
      <dsp:spPr>
        <a:xfrm>
          <a:off x="4717669" y="2777493"/>
          <a:ext cx="1572556" cy="618963"/>
        </a:xfrm>
        <a:prstGeom prst="rect">
          <a:avLst/>
        </a:prstGeom>
        <a:solidFill>
          <a:schemeClr val="accent2">
            <a:tint val="40000"/>
            <a:alpha val="90000"/>
            <a:hueOff val="1492659"/>
            <a:satOff val="-27750"/>
            <a:lumOff val="-1290"/>
            <a:alphaOff val="0"/>
          </a:schemeClr>
        </a:solidFill>
        <a:ln w="12700" cap="flat" cmpd="sng" algn="ctr">
          <a:solidFill>
            <a:schemeClr val="accent2">
              <a:tint val="40000"/>
              <a:alpha val="90000"/>
              <a:hueOff val="1492659"/>
              <a:satOff val="-27750"/>
              <a:lumOff val="-129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dirty="0" err="1"/>
            <a:t>Addisionele</a:t>
          </a:r>
          <a:r>
            <a:rPr lang="en-US" sz="1300" kern="1200" dirty="0"/>
            <a:t> </a:t>
          </a:r>
          <a:r>
            <a:rPr lang="en-US" sz="1300" kern="1200" dirty="0" err="1"/>
            <a:t>keuringskriteria</a:t>
          </a:r>
          <a:endParaRPr lang="en-US" sz="1300" kern="1200" dirty="0"/>
        </a:p>
      </dsp:txBody>
      <dsp:txXfrm>
        <a:off x="4717669" y="2777493"/>
        <a:ext cx="1572556" cy="618963"/>
      </dsp:txXfrm>
    </dsp:sp>
    <dsp:sp modelId="{673B98E1-BF8A-49ED-BC5F-7AB204BD19B5}">
      <dsp:nvSpPr>
        <dsp:cNvPr id="0" name=""/>
        <dsp:cNvSpPr/>
      </dsp:nvSpPr>
      <dsp:spPr>
        <a:xfrm rot="10800000">
          <a:off x="0" y="962"/>
          <a:ext cx="6290226" cy="2070111"/>
        </a:xfrm>
        <a:prstGeom prst="upArrowCallout">
          <a:avLst/>
        </a:prstGeom>
        <a:solidFill>
          <a:schemeClr val="accent2">
            <a:hueOff val="1149490"/>
            <a:satOff val="-18772"/>
            <a:lumOff val="117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nl-NL" sz="2200" b="1" i="0" kern="1200" baseline="0" dirty="0"/>
            <a:t>Universiteite van Tegnologie </a:t>
          </a:r>
          <a:r>
            <a:rPr lang="nl-NL" sz="2200" b="0" i="0" kern="1200" baseline="0" dirty="0"/>
            <a:t>bied loopbaangerigte kwalifikasies met praktiese opleiding aan.</a:t>
          </a:r>
          <a:endParaRPr lang="en-US" sz="2200" b="0" kern="1200" dirty="0"/>
        </a:p>
      </dsp:txBody>
      <dsp:txXfrm rot="10800000">
        <a:off x="0" y="962"/>
        <a:ext cx="6290226" cy="13450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0DC0AA-E4B1-4334-8F2D-EB4E83F0F0EF}">
      <dsp:nvSpPr>
        <dsp:cNvPr id="0" name=""/>
        <dsp:cNvSpPr/>
      </dsp:nvSpPr>
      <dsp:spPr>
        <a:xfrm>
          <a:off x="0" y="299866"/>
          <a:ext cx="10820400" cy="5040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54126BC-A86E-4D0C-9D86-42382E61F41C}">
      <dsp:nvSpPr>
        <dsp:cNvPr id="0" name=""/>
        <dsp:cNvSpPr/>
      </dsp:nvSpPr>
      <dsp:spPr>
        <a:xfrm>
          <a:off x="541020" y="4666"/>
          <a:ext cx="7574280" cy="590400"/>
        </a:xfrm>
        <a:prstGeom prst="round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286290" tIns="0" rIns="286290" bIns="0" numCol="1" spcCol="1270" anchor="ctr" anchorCtr="0">
          <a:noAutofit/>
        </a:bodyPr>
        <a:lstStyle/>
        <a:p>
          <a:pPr marL="0" lvl="0" indent="0" algn="l" defTabSz="889000">
            <a:lnSpc>
              <a:spcPct val="90000"/>
            </a:lnSpc>
            <a:spcBef>
              <a:spcPct val="0"/>
            </a:spcBef>
            <a:spcAft>
              <a:spcPct val="35000"/>
            </a:spcAft>
            <a:buNone/>
          </a:pPr>
          <a:r>
            <a:rPr lang="nl-NL" sz="2000" b="1" i="0" kern="1200" baseline="0" dirty="0">
              <a:solidFill>
                <a:schemeClr val="bg1"/>
              </a:solidFill>
            </a:rPr>
            <a:t>TBOO-kolleges </a:t>
          </a:r>
          <a:r>
            <a:rPr lang="nl-NL" sz="2000" b="0" i="0" kern="1200" baseline="0" dirty="0">
              <a:solidFill>
                <a:schemeClr val="bg1"/>
              </a:solidFill>
            </a:rPr>
            <a:t>fokus op praktiese en vaardigheidsgebaseerde opleiding.</a:t>
          </a:r>
          <a:endParaRPr lang="en-US" sz="2000" b="0" kern="1200" dirty="0">
            <a:solidFill>
              <a:schemeClr val="bg1"/>
            </a:solidFill>
          </a:endParaRPr>
        </a:p>
      </dsp:txBody>
      <dsp:txXfrm>
        <a:off x="569841" y="33487"/>
        <a:ext cx="7516638" cy="532758"/>
      </dsp:txXfrm>
    </dsp:sp>
    <dsp:sp modelId="{281C03F5-20DF-4EE6-B30B-63F04A3084A7}">
      <dsp:nvSpPr>
        <dsp:cNvPr id="0" name=""/>
        <dsp:cNvSpPr/>
      </dsp:nvSpPr>
      <dsp:spPr>
        <a:xfrm>
          <a:off x="0" y="1207066"/>
          <a:ext cx="10820400" cy="5040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EA18E29-127C-4FF2-A9A2-1FC1C19047AE}">
      <dsp:nvSpPr>
        <dsp:cNvPr id="0" name=""/>
        <dsp:cNvSpPr/>
      </dsp:nvSpPr>
      <dsp:spPr>
        <a:xfrm>
          <a:off x="541020" y="911866"/>
          <a:ext cx="7574280" cy="590400"/>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286290" tIns="0" rIns="286290" bIns="0" numCol="1" spcCol="1270" anchor="ctr" anchorCtr="0">
          <a:noAutofit/>
        </a:bodyPr>
        <a:lstStyle/>
        <a:p>
          <a:pPr marL="0" lvl="0" indent="0" algn="l" defTabSz="889000">
            <a:lnSpc>
              <a:spcPct val="90000"/>
            </a:lnSpc>
            <a:spcBef>
              <a:spcPct val="0"/>
            </a:spcBef>
            <a:spcAft>
              <a:spcPct val="35000"/>
            </a:spcAft>
            <a:buNone/>
          </a:pPr>
          <a:r>
            <a:rPr lang="af-ZA" sz="2000" b="0" i="0" kern="1200" baseline="0" dirty="0">
              <a:solidFill>
                <a:schemeClr val="bg1"/>
              </a:solidFill>
            </a:rPr>
            <a:t>Hulle bied Nasionale Sertifikate, Hoër Sertifikate en Diplomas aan.</a:t>
          </a:r>
          <a:endParaRPr lang="en-US" sz="2000" kern="1200" dirty="0">
            <a:solidFill>
              <a:schemeClr val="bg1"/>
            </a:solidFill>
          </a:endParaRPr>
        </a:p>
      </dsp:txBody>
      <dsp:txXfrm>
        <a:off x="569841" y="940687"/>
        <a:ext cx="7516638" cy="532758"/>
      </dsp:txXfrm>
    </dsp:sp>
    <dsp:sp modelId="{EAC2100E-7265-4AD3-ADF0-BBA9577640BD}">
      <dsp:nvSpPr>
        <dsp:cNvPr id="0" name=""/>
        <dsp:cNvSpPr/>
      </dsp:nvSpPr>
      <dsp:spPr>
        <a:xfrm>
          <a:off x="0" y="2114266"/>
          <a:ext cx="10820400" cy="15120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9783" tIns="416560" rIns="839783" bIns="142240" numCol="1" spcCol="1270" anchor="t" anchorCtr="0">
          <a:noAutofit/>
        </a:bodyPr>
        <a:lstStyle/>
        <a:p>
          <a:pPr marL="228600" lvl="1" indent="-228600" algn="l" defTabSz="889000">
            <a:lnSpc>
              <a:spcPct val="90000"/>
            </a:lnSpc>
            <a:spcBef>
              <a:spcPct val="0"/>
            </a:spcBef>
            <a:spcAft>
              <a:spcPct val="15000"/>
            </a:spcAft>
            <a:buChar char="•"/>
          </a:pPr>
          <a:r>
            <a:rPr lang="nl-NL" sz="2000" b="0" i="0" kern="1200" baseline="0" dirty="0">
              <a:solidFill>
                <a:schemeClr val="bg1"/>
              </a:solidFill>
            </a:rPr>
            <a:t>'n Graad 9-, 10-, 11- of 12-kwalifikasie
Spesifieke vakvereistes
Minimum taal- of wiskundevereistes</a:t>
          </a:r>
          <a:endParaRPr lang="en-US" sz="2000" kern="1200" dirty="0">
            <a:solidFill>
              <a:schemeClr val="bg1"/>
            </a:solidFill>
          </a:endParaRPr>
        </a:p>
      </dsp:txBody>
      <dsp:txXfrm>
        <a:off x="0" y="2114266"/>
        <a:ext cx="10820400" cy="1512000"/>
      </dsp:txXfrm>
    </dsp:sp>
    <dsp:sp modelId="{A2ABD95D-9B7E-4B94-B0C2-F796ACB115D8}">
      <dsp:nvSpPr>
        <dsp:cNvPr id="0" name=""/>
        <dsp:cNvSpPr/>
      </dsp:nvSpPr>
      <dsp:spPr>
        <a:xfrm>
          <a:off x="541020" y="1819066"/>
          <a:ext cx="7574280" cy="590400"/>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286290" tIns="0" rIns="286290" bIns="0" numCol="1" spcCol="1270" anchor="ctr" anchorCtr="0">
          <a:noAutofit/>
        </a:bodyPr>
        <a:lstStyle/>
        <a:p>
          <a:pPr marL="0" lvl="0" indent="0" algn="l" defTabSz="889000">
            <a:lnSpc>
              <a:spcPct val="90000"/>
            </a:lnSpc>
            <a:spcBef>
              <a:spcPct val="0"/>
            </a:spcBef>
            <a:spcAft>
              <a:spcPct val="35000"/>
            </a:spcAft>
            <a:buNone/>
          </a:pPr>
          <a:r>
            <a:rPr lang="af-ZA" sz="2000" b="0" i="0" kern="1200" baseline="0" dirty="0">
              <a:solidFill>
                <a:schemeClr val="bg1"/>
              </a:solidFill>
            </a:rPr>
            <a:t>Toelatingsvereistes kan die volgende insluit:</a:t>
          </a:r>
          <a:endParaRPr lang="en-US" sz="2000" kern="1200" dirty="0">
            <a:solidFill>
              <a:schemeClr val="bg1"/>
            </a:solidFill>
          </a:endParaRPr>
        </a:p>
      </dsp:txBody>
      <dsp:txXfrm>
        <a:off x="569841" y="1847887"/>
        <a:ext cx="7516638" cy="532758"/>
      </dsp:txXfrm>
    </dsp:sp>
    <dsp:sp modelId="{51C8C512-80D9-4723-A001-BCA9CF0A340B}">
      <dsp:nvSpPr>
        <dsp:cNvPr id="0" name=""/>
        <dsp:cNvSpPr/>
      </dsp:nvSpPr>
      <dsp:spPr>
        <a:xfrm>
          <a:off x="0" y="4029466"/>
          <a:ext cx="10820400" cy="5040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DC15BFE-47EE-458E-9CAB-230330F9AF66}">
      <dsp:nvSpPr>
        <dsp:cNvPr id="0" name=""/>
        <dsp:cNvSpPr/>
      </dsp:nvSpPr>
      <dsp:spPr>
        <a:xfrm>
          <a:off x="541020" y="3734266"/>
          <a:ext cx="7574280" cy="590400"/>
        </a:xfrm>
        <a:prstGeom prst="round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286290" tIns="0" rIns="286290" bIns="0" numCol="1" spcCol="1270" anchor="ctr" anchorCtr="0">
          <a:noAutofit/>
        </a:bodyPr>
        <a:lstStyle/>
        <a:p>
          <a:pPr marL="0" lvl="0" indent="0" algn="l" defTabSz="889000">
            <a:lnSpc>
              <a:spcPct val="90000"/>
            </a:lnSpc>
            <a:spcBef>
              <a:spcPct val="0"/>
            </a:spcBef>
            <a:spcAft>
              <a:spcPct val="35000"/>
            </a:spcAft>
            <a:buNone/>
          </a:pPr>
          <a:r>
            <a:rPr lang="nl-NL" sz="2000" b="0" i="0" kern="1200" baseline="0" dirty="0">
              <a:solidFill>
                <a:schemeClr val="bg1"/>
              </a:solidFill>
            </a:rPr>
            <a:t>TBOO-kolleges bied alternatiewe roetes en skep geleenthede om mettertyd hoër kwalifikasies te verwerf. </a:t>
          </a:r>
          <a:endParaRPr lang="en-US" sz="2000" kern="1200" dirty="0">
            <a:solidFill>
              <a:schemeClr val="bg1"/>
            </a:solidFill>
          </a:endParaRPr>
        </a:p>
      </dsp:txBody>
      <dsp:txXfrm>
        <a:off x="569841" y="3763087"/>
        <a:ext cx="7516638" cy="53275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300CBC-A5FB-4276-8D1F-5EFE616244B1}" type="datetimeFigureOut">
              <a:rPr lang="en-ZA" smtClean="0"/>
              <a:t>2026/01/28</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215EDE-ECC2-4069-87FF-71CB19B8DA7D}" type="slidenum">
              <a:rPr lang="en-ZA" smtClean="0"/>
              <a:t>‹#›</a:t>
            </a:fld>
            <a:endParaRPr lang="en-ZA"/>
          </a:p>
        </p:txBody>
      </p:sp>
    </p:spTree>
    <p:extLst>
      <p:ext uri="{BB962C8B-B14F-4D97-AF65-F5344CB8AC3E}">
        <p14:creationId xmlns:p14="http://schemas.microsoft.com/office/powerpoint/2010/main" val="1164576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nbtests.uct.ac.za/tests/register"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t.ly/49GBex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it.ly/4brmCVJ"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1: </a:t>
            </a:r>
            <a:r>
              <a:rPr lang="af-ZA" sz="1200" dirty="0">
                <a:solidFill>
                  <a:srgbClr val="000000"/>
                </a:solidFill>
                <a:effectLst/>
                <a:latin typeface="Calibri" panose="020F0502020204030204" pitchFamily="34" charset="0"/>
                <a:ea typeface="Aptos" panose="020B0004020202020204" pitchFamily="34" charset="0"/>
              </a:rPr>
              <a:t>Welkom terug, Graad </a:t>
            </a:r>
            <a:r>
              <a:rPr lang="af-ZA" sz="1200" dirty="0" err="1">
                <a:solidFill>
                  <a:srgbClr val="000000"/>
                </a:solidFill>
                <a:effectLst/>
                <a:latin typeface="Calibri" panose="020F0502020204030204" pitchFamily="34" charset="0"/>
                <a:ea typeface="Aptos" panose="020B0004020202020204" pitchFamily="34" charset="0"/>
              </a:rPr>
              <a:t>11's</a:t>
            </a:r>
            <a:r>
              <a:rPr lang="af-ZA" sz="1200" dirty="0">
                <a:solidFill>
                  <a:srgbClr val="000000"/>
                </a:solidFill>
                <a:effectLst/>
                <a:latin typeface="Calibri" panose="020F0502020204030204" pitchFamily="34" charset="0"/>
                <a:ea typeface="Aptos" panose="020B0004020202020204" pitchFamily="34" charset="0"/>
              </a:rPr>
              <a:t>. In vandag se les gaan ons fokus op beplanning vir verdere onderwys en universiteitstoelating. Jy gaan leer wat die </a:t>
            </a:r>
            <a:r>
              <a:rPr lang="af-ZA" sz="1200" dirty="0" err="1">
                <a:solidFill>
                  <a:srgbClr val="000000"/>
                </a:solidFill>
                <a:effectLst/>
                <a:latin typeface="Calibri" panose="020F0502020204030204" pitchFamily="34" charset="0"/>
                <a:ea typeface="Aptos" panose="020B0004020202020204" pitchFamily="34" charset="0"/>
              </a:rPr>
              <a:t>Toelatingspunettelling</a:t>
            </a:r>
            <a:r>
              <a:rPr lang="af-ZA" sz="1200" dirty="0">
                <a:solidFill>
                  <a:srgbClr val="000000"/>
                </a:solidFill>
                <a:effectLst/>
                <a:latin typeface="Calibri" panose="020F0502020204030204" pitchFamily="34" charset="0"/>
                <a:ea typeface="Aptos" panose="020B0004020202020204" pitchFamily="34" charset="0"/>
              </a:rPr>
              <a:t> (TPT) is, waarom dit belangrik is, en hoe om jou eie TPT te bereken op grond van jou Graad 10-punte.</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Ons gaan ook die Nasionale Normtoetse (</a:t>
            </a:r>
            <a:r>
              <a:rPr lang="af-ZA" sz="1200" dirty="0" err="1">
                <a:solidFill>
                  <a:srgbClr val="000000"/>
                </a:solidFill>
                <a:effectLst/>
                <a:latin typeface="Calibri" panose="020F0502020204030204" pitchFamily="34" charset="0"/>
                <a:ea typeface="Aptos" panose="020B0004020202020204" pitchFamily="34" charset="0"/>
              </a:rPr>
              <a:t>NNT’s</a:t>
            </a:r>
            <a:r>
              <a:rPr lang="af-ZA" sz="1200" dirty="0">
                <a:solidFill>
                  <a:srgbClr val="000000"/>
                </a:solidFill>
                <a:effectLst/>
                <a:latin typeface="Calibri" panose="020F0502020204030204" pitchFamily="34" charset="0"/>
                <a:ea typeface="Aptos" panose="020B0004020202020204" pitchFamily="34" charset="0"/>
              </a:rPr>
              <a:t>) ondersoek en kyk na hul rol in universiteitstoelating.</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ptos" panose="020B0004020202020204" pitchFamily="34" charset="0"/>
              </a:rPr>
              <a:t>Laastens gaan ons toelatingsvereistes vir Universiteite van Tegnologie en </a:t>
            </a:r>
            <a:r>
              <a:rPr lang="af-ZA" sz="1200" dirty="0" err="1">
                <a:solidFill>
                  <a:srgbClr val="000000"/>
                </a:solidFill>
                <a:effectLst/>
                <a:latin typeface="Calibri" panose="020F0502020204030204" pitchFamily="34" charset="0"/>
                <a:ea typeface="Aptos" panose="020B0004020202020204" pitchFamily="34" charset="0"/>
              </a:rPr>
              <a:t>TBOO</a:t>
            </a:r>
            <a:r>
              <a:rPr lang="af-ZA" sz="1200" dirty="0">
                <a:solidFill>
                  <a:srgbClr val="000000"/>
                </a:solidFill>
                <a:effectLst/>
                <a:latin typeface="Calibri" panose="020F0502020204030204" pitchFamily="34" charset="0"/>
                <a:ea typeface="Aptos" panose="020B0004020202020204" pitchFamily="34" charset="0"/>
              </a:rPr>
              <a:t>-kolleges verken, met die doel om jou te help om ingeligte keuses oor jou toekoms te maak. Teen die einde van die les behoort jy te verstaan hoe punte, toetse en verskillende opvoedkundige opsies saamwerk om jou toekomstige geleenthede te vorm.</a:t>
            </a:r>
            <a:endParaRPr lang="af-ZA" sz="1200" dirty="0">
              <a:solidFill>
                <a:srgbClr val="000000"/>
              </a:solidFill>
              <a:effectLst/>
              <a:latin typeface="Arial" panose="020B0604020202020204" pitchFamily="34" charset="0"/>
              <a:ea typeface="Aptos" panose="020B0004020202020204" pitchFamily="34" charset="0"/>
            </a:endParaRPr>
          </a:p>
          <a:p>
            <a:endParaRPr lang="en-ZA" dirty="0"/>
          </a:p>
        </p:txBody>
      </p:sp>
      <p:sp>
        <p:nvSpPr>
          <p:cNvPr id="4" name="Slide Number Placeholder 3"/>
          <p:cNvSpPr>
            <a:spLocks noGrp="1"/>
          </p:cNvSpPr>
          <p:nvPr>
            <p:ph type="sldNum" sz="quarter" idx="5"/>
          </p:nvPr>
        </p:nvSpPr>
        <p:spPr/>
        <p:txBody>
          <a:bodyPr/>
          <a:lstStyle/>
          <a:p>
            <a:fld id="{93215EDE-ECC2-4069-87FF-71CB19B8DA7D}" type="slidenum">
              <a:rPr lang="en-ZA" smtClean="0"/>
              <a:t>1</a:t>
            </a:fld>
            <a:endParaRPr lang="en-ZA"/>
          </a:p>
        </p:txBody>
      </p:sp>
    </p:spTree>
    <p:extLst>
      <p:ext uri="{BB962C8B-B14F-4D97-AF65-F5344CB8AC3E}">
        <p14:creationId xmlns:p14="http://schemas.microsoft.com/office/powerpoint/2010/main" val="3084765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10: Tipes </a:t>
            </a:r>
            <a:r>
              <a:rPr lang="af-ZA" sz="1200" b="1" dirty="0" err="1">
                <a:effectLst/>
                <a:latin typeface="Calibri" panose="020F0502020204030204" pitchFamily="34" charset="0"/>
                <a:ea typeface="Aptos" panose="020B0004020202020204" pitchFamily="34" charset="0"/>
                <a:cs typeface="Calibri" panose="020F0502020204030204" pitchFamily="34" charset="0"/>
              </a:rPr>
              <a:t>NNT's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Daar is twee hoofsoorte </a:t>
            </a:r>
            <a:r>
              <a:rPr lang="af-ZA" sz="1200" dirty="0" err="1">
                <a:effectLst/>
                <a:latin typeface="Calibri" panose="020F0502020204030204" pitchFamily="34" charset="0"/>
                <a:ea typeface="Aptos" panose="020B0004020202020204" pitchFamily="34" charset="0"/>
                <a:cs typeface="Calibri" panose="020F0502020204030204" pitchFamily="34" charset="0"/>
              </a:rPr>
              <a:t>NNT’s</a:t>
            </a:r>
            <a:r>
              <a:rPr lang="af-ZA" sz="1200" dirty="0">
                <a:effectLst/>
                <a:latin typeface="Calibri" panose="020F0502020204030204" pitchFamily="34" charset="0"/>
                <a:ea typeface="Aptos" panose="020B0004020202020204" pitchFamily="34" charset="0"/>
                <a:cs typeface="Calibri" panose="020F0502020204030204" pitchFamily="34" charset="0"/>
              </a:rPr>
              <a:t>, naamlik AKG en MAT. Albei toetse is meervoudigekeusevrae en word op dieselfde dag geskryf. Beide die AKG en MAT is drie uur lank.  Albei toetse bevat vrae van verskillende </a:t>
            </a:r>
            <a:r>
              <a:rPr lang="af-ZA" sz="1200" dirty="0" err="1">
                <a:effectLst/>
                <a:latin typeface="Calibri" panose="020F0502020204030204" pitchFamily="34" charset="0"/>
                <a:ea typeface="Aptos" panose="020B0004020202020204" pitchFamily="34" charset="0"/>
                <a:cs typeface="Calibri" panose="020F0502020204030204" pitchFamily="34" charset="0"/>
              </a:rPr>
              <a:t>moeilikheidsgrade</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Akademiese en Kwantitatiewe Geletterdheid (AKG)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Die AKG-toets is verpligtend vir alle leerders wat die </a:t>
            </a:r>
            <a:r>
              <a:rPr lang="af-ZA" sz="1200" dirty="0" err="1">
                <a:effectLst/>
                <a:latin typeface="Calibri" panose="020F0502020204030204" pitchFamily="34" charset="0"/>
                <a:ea typeface="Aptos" panose="020B0004020202020204" pitchFamily="34" charset="0"/>
                <a:cs typeface="Calibri" panose="020F0502020204030204" pitchFamily="34" charset="0"/>
              </a:rPr>
              <a:t>NNT’s</a:t>
            </a:r>
            <a:r>
              <a:rPr lang="af-ZA" sz="1200" dirty="0">
                <a:effectLst/>
                <a:latin typeface="Calibri" panose="020F0502020204030204" pitchFamily="34" charset="0"/>
                <a:ea typeface="Aptos" panose="020B0004020202020204" pitchFamily="34" charset="0"/>
                <a:cs typeface="Calibri" panose="020F0502020204030204" pitchFamily="34" charset="0"/>
              </a:rPr>
              <a:t> moet skryf. Hierdie toets bepaal of leerders die kennis en vaardighede, wat hulle tydens die </a:t>
            </a:r>
            <a:r>
              <a:rPr lang="af-ZA" sz="1200" dirty="0" err="1">
                <a:effectLst/>
                <a:latin typeface="Calibri" panose="020F0502020204030204" pitchFamily="34" charset="0"/>
                <a:ea typeface="Aptos" panose="020B0004020202020204" pitchFamily="34" charset="0"/>
                <a:cs typeface="Calibri" panose="020F0502020204030204" pitchFamily="34" charset="0"/>
              </a:rPr>
              <a:t>VOO</a:t>
            </a:r>
            <a:r>
              <a:rPr lang="af-ZA" sz="1200" dirty="0">
                <a:effectLst/>
                <a:latin typeface="Calibri" panose="020F0502020204030204" pitchFamily="34" charset="0"/>
                <a:ea typeface="Aptos" panose="020B0004020202020204" pitchFamily="34" charset="0"/>
                <a:cs typeface="Calibri" panose="020F0502020204030204" pitchFamily="34" charset="0"/>
              </a:rPr>
              <a:t>-fase ontwikkel het, binne ’n </a:t>
            </a:r>
            <a:r>
              <a:rPr lang="af-ZA" sz="1200" dirty="0" err="1">
                <a:effectLst/>
                <a:latin typeface="Calibri" panose="020F0502020204030204" pitchFamily="34" charset="0"/>
                <a:ea typeface="Aptos" panose="020B0004020202020204" pitchFamily="34" charset="0"/>
                <a:cs typeface="Calibri" panose="020F0502020204030204" pitchFamily="34" charset="0"/>
              </a:rPr>
              <a:t>universiteitskonteks</a:t>
            </a:r>
            <a:r>
              <a:rPr lang="af-ZA" sz="1200" dirty="0">
                <a:effectLst/>
                <a:latin typeface="Calibri" panose="020F0502020204030204" pitchFamily="34" charset="0"/>
                <a:ea typeface="Aptos" panose="020B0004020202020204" pitchFamily="34" charset="0"/>
                <a:cs typeface="Calibri" panose="020F0502020204030204" pitchFamily="34" charset="0"/>
              </a:rPr>
              <a:t> kan toepas.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Die AKG-toets bestaan uit </a:t>
            </a:r>
            <a:r>
              <a:rPr lang="af-ZA" sz="1200" b="1" dirty="0">
                <a:effectLst/>
                <a:latin typeface="Calibri" panose="020F0502020204030204" pitchFamily="34" charset="0"/>
                <a:ea typeface="Aptos" panose="020B0004020202020204" pitchFamily="34" charset="0"/>
                <a:cs typeface="Calibri" panose="020F0502020204030204" pitchFamily="34" charset="0"/>
              </a:rPr>
              <a:t>twee afdelings</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Akademiese Geletterdheid (AG): </a:t>
            </a:r>
            <a:r>
              <a:rPr lang="af-ZA" sz="1200" dirty="0">
                <a:effectLst/>
                <a:latin typeface="Calibri" panose="020F0502020204030204" pitchFamily="34" charset="0"/>
                <a:ea typeface="Aptos" panose="020B0004020202020204" pitchFamily="34" charset="0"/>
                <a:cs typeface="Times New Roman" panose="02020603050405020304" pitchFamily="18" charset="0"/>
              </a:rPr>
              <a:t>Hierdie afdeling toets leerders se vermoë om verskillende tekste te lees, te verstaan en te interpreteer, asook hul kennis van grammatika, leestekens en woordeskat. </a:t>
            </a:r>
          </a:p>
          <a:p>
            <a:pPr marL="342900" lvl="0" indent="-342900">
              <a:lnSpc>
                <a:spcPct val="115000"/>
              </a:lnSpc>
              <a:buFont typeface="Courier New" panose="02070309020205020404" pitchFamily="49" charset="0"/>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Kwantitatiewe Geletterdheid (KG): </a:t>
            </a:r>
            <a:r>
              <a:rPr lang="af-ZA" sz="1200" dirty="0">
                <a:effectLst/>
                <a:latin typeface="Calibri" panose="020F0502020204030204" pitchFamily="34" charset="0"/>
                <a:ea typeface="Aptos" panose="020B0004020202020204" pitchFamily="34" charset="0"/>
                <a:cs typeface="Times New Roman" panose="02020603050405020304" pitchFamily="18" charset="0"/>
              </a:rPr>
              <a:t>Hierdie afdeling toets leerders se vermoë om basiese numeriese konsepte te verstaan, grafieke en tabelle te interpreteer, en logies te redeneer om patrone en tendense te identifiseer.</a:t>
            </a:r>
          </a:p>
          <a:p>
            <a:pPr marL="457200">
              <a:lnSpc>
                <a:spcPct val="115000"/>
              </a:lnSpc>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MAT – Wiskunde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Die MAT-toets word </a:t>
            </a:r>
            <a:r>
              <a:rPr lang="af-ZA" sz="1200" b="1" dirty="0">
                <a:effectLst/>
                <a:latin typeface="Calibri" panose="020F0502020204030204" pitchFamily="34" charset="0"/>
                <a:ea typeface="Aptos" panose="020B0004020202020204" pitchFamily="34" charset="0"/>
                <a:cs typeface="Calibri" panose="020F0502020204030204" pitchFamily="34" charset="0"/>
              </a:rPr>
              <a:t>slegs geskryf deur leerders wat Wiskunde neem</a:t>
            </a:r>
            <a:r>
              <a:rPr lang="af-ZA" sz="1200" dirty="0">
                <a:effectLst/>
                <a:latin typeface="Calibri" panose="020F0502020204030204" pitchFamily="34" charset="0"/>
                <a:ea typeface="Aptos" panose="020B0004020202020204" pitchFamily="34" charset="0"/>
                <a:cs typeface="Calibri" panose="020F0502020204030204" pitchFamily="34" charset="0"/>
              </a:rPr>
              <a:t> en aansoek doen vir spesifieke graadprogramme waarvoor Wiskunde vereis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Hierdie toets beoordeel hoofsaaklik inhoud uit die Graad 11 Wiskunde-kurrikulum, alhoewel sommige Graad 12-inhoud ook ingesluit kan word. Dit hang af wanneer die toets geskryf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Die MAT-toets fokus op probleemoplossing en wiskundige redenasie. Dit sluit funksies en grafieke, trigonometrie, ruimtelike persepsie en waarskynlikheid in.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93215EDE-ECC2-4069-87FF-71CB19B8DA7D}" type="slidenum">
              <a:rPr lang="en-ZA" smtClean="0"/>
              <a:t>10</a:t>
            </a:fld>
            <a:endParaRPr lang="en-ZA"/>
          </a:p>
        </p:txBody>
      </p:sp>
    </p:spTree>
    <p:extLst>
      <p:ext uri="{BB962C8B-B14F-4D97-AF65-F5344CB8AC3E}">
        <p14:creationId xmlns:p14="http://schemas.microsoft.com/office/powerpoint/2010/main" val="1366670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11: Registrasie om </a:t>
            </a:r>
            <a:r>
              <a:rPr lang="af-ZA" sz="1200" b="1" dirty="0" err="1">
                <a:effectLst/>
                <a:latin typeface="Calibri" panose="020F0502020204030204" pitchFamily="34" charset="0"/>
                <a:ea typeface="Aptos" panose="020B0004020202020204" pitchFamily="34" charset="0"/>
                <a:cs typeface="Calibri" panose="020F0502020204030204" pitchFamily="34" charset="0"/>
              </a:rPr>
              <a:t>NNT's</a:t>
            </a:r>
            <a:r>
              <a:rPr lang="af-ZA" sz="1200" b="1" dirty="0">
                <a:effectLst/>
                <a:latin typeface="Calibri" panose="020F0502020204030204" pitchFamily="34" charset="0"/>
                <a:ea typeface="Aptos" panose="020B0004020202020204" pitchFamily="34" charset="0"/>
                <a:cs typeface="Calibri" panose="020F0502020204030204" pitchFamily="34" charset="0"/>
              </a:rPr>
              <a:t> te skryf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Leerders moet aanlyn registreer om die </a:t>
            </a:r>
            <a:r>
              <a:rPr lang="af-ZA" sz="1200" dirty="0" err="1">
                <a:effectLst/>
                <a:latin typeface="Calibri" panose="020F0502020204030204" pitchFamily="34" charset="0"/>
                <a:ea typeface="Aptos" panose="020B0004020202020204" pitchFamily="34" charset="0"/>
                <a:cs typeface="Calibri" panose="020F0502020204030204" pitchFamily="34" charset="0"/>
              </a:rPr>
              <a:t>NNT's</a:t>
            </a:r>
            <a:r>
              <a:rPr lang="af-ZA" sz="1200" dirty="0">
                <a:effectLst/>
                <a:latin typeface="Calibri" panose="020F0502020204030204" pitchFamily="34" charset="0"/>
                <a:ea typeface="Aptos" panose="020B0004020202020204" pitchFamily="34" charset="0"/>
                <a:cs typeface="Calibri" panose="020F0502020204030204" pitchFamily="34" charset="0"/>
              </a:rPr>
              <a:t> te skryf: </a:t>
            </a:r>
            <a:r>
              <a:rPr lang="af-ZA" sz="1200" u="sng" dirty="0">
                <a:solidFill>
                  <a:srgbClr val="467886"/>
                </a:solidFill>
                <a:effectLst/>
                <a:latin typeface="Calibri" panose="020F0502020204030204" pitchFamily="34" charset="0"/>
                <a:ea typeface="Aptos" panose="020B0004020202020204" pitchFamily="34" charset="0"/>
                <a:cs typeface="Calibri" panose="020F0502020204030204" pitchFamily="34" charset="0"/>
                <a:hlinkClick r:id="rId3"/>
              </a:rPr>
              <a:t>https://nbtests.uct.ac.za/tests/register</a:t>
            </a: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Wanneer jy registreer, het jy die volgende nodig: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jou amptelike ID (of ’n paspoort indien jy nie ’n Suid-Afrikaanse burger is nie)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jou </a:t>
            </a:r>
            <a:r>
              <a:rPr lang="af-ZA" sz="1200" dirty="0" err="1">
                <a:effectLst/>
                <a:latin typeface="Calibri" panose="020F0502020204030204" pitchFamily="34" charset="0"/>
                <a:ea typeface="Aptos" panose="020B0004020202020204" pitchFamily="34" charset="0"/>
                <a:cs typeface="Calibri" panose="020F0502020204030204" pitchFamily="34" charset="0"/>
              </a:rPr>
              <a:t>voorkeurstad</a:t>
            </a:r>
            <a:r>
              <a:rPr lang="af-ZA" sz="1200" dirty="0">
                <a:effectLst/>
                <a:latin typeface="Calibri" panose="020F0502020204030204" pitchFamily="34" charset="0"/>
                <a:ea typeface="Aptos" panose="020B0004020202020204" pitchFamily="34" charset="0"/>
                <a:cs typeface="Calibri" panose="020F0502020204030204" pitchFamily="34" charset="0"/>
              </a:rPr>
              <a:t> en -</a:t>
            </a:r>
            <a:r>
              <a:rPr lang="af-ZA" sz="1200" dirty="0" err="1">
                <a:effectLst/>
                <a:latin typeface="Calibri" panose="020F0502020204030204" pitchFamily="34" charset="0"/>
                <a:ea typeface="Aptos" panose="020B0004020202020204" pitchFamily="34" charset="0"/>
                <a:cs typeface="Calibri" panose="020F0502020204030204" pitchFamily="34" charset="0"/>
              </a:rPr>
              <a:t>toetsentrum</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die </a:t>
            </a:r>
            <a:r>
              <a:rPr lang="af-ZA" sz="1200" dirty="0" err="1">
                <a:effectLst/>
                <a:latin typeface="Calibri" panose="020F0502020204030204" pitchFamily="34" charset="0"/>
                <a:ea typeface="Aptos" panose="020B0004020202020204" pitchFamily="34" charset="0"/>
                <a:cs typeface="Calibri" panose="020F0502020204030204" pitchFamily="34" charset="0"/>
              </a:rPr>
              <a:t>NNT</a:t>
            </a:r>
            <a:r>
              <a:rPr lang="af-ZA" sz="1200" dirty="0">
                <a:effectLst/>
                <a:latin typeface="Calibri" panose="020F0502020204030204" pitchFamily="34" charset="0"/>
                <a:ea typeface="Aptos" panose="020B0004020202020204" pitchFamily="34" charset="0"/>
                <a:cs typeface="Calibri" panose="020F0502020204030204" pitchFamily="34" charset="0"/>
              </a:rPr>
              <a:t>-vereistes van die universiteite waarvoor jy aansoek doen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 </a:t>
            </a:r>
            <a:r>
              <a:rPr lang="af-ZA" sz="1200" dirty="0" err="1">
                <a:effectLst/>
                <a:latin typeface="Calibri" panose="020F0502020204030204" pitchFamily="34" charset="0"/>
                <a:ea typeface="Aptos" panose="020B0004020202020204" pitchFamily="34" charset="0"/>
                <a:cs typeface="Calibri" panose="020F0502020204030204" pitchFamily="34" charset="0"/>
              </a:rPr>
              <a:t>toetsdatum</a:t>
            </a:r>
            <a:r>
              <a:rPr lang="af-ZA" sz="1200" dirty="0">
                <a:effectLst/>
                <a:latin typeface="Calibri" panose="020F0502020204030204" pitchFamily="34" charset="0"/>
                <a:ea typeface="Aptos" panose="020B0004020202020204" pitchFamily="34" charset="0"/>
                <a:cs typeface="Calibri" panose="020F0502020204030204" pitchFamily="34" charset="0"/>
              </a:rPr>
              <a:t> (laat minstens vier weke vir verwerking van uitslae toe.)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pen en papier om jou gebruikersnaam en </a:t>
            </a:r>
            <a:r>
              <a:rPr lang="af-ZA" sz="1200" dirty="0" err="1">
                <a:effectLst/>
                <a:latin typeface="Calibri" panose="020F0502020204030204" pitchFamily="34" charset="0"/>
                <a:ea typeface="Aptos" panose="020B0004020202020204" pitchFamily="34" charset="0"/>
                <a:cs typeface="Calibri" panose="020F0502020204030204" pitchFamily="34" charset="0"/>
              </a:rPr>
              <a:t>betalingsverwysingsnommer</a:t>
            </a:r>
            <a:r>
              <a:rPr lang="af-ZA" sz="1200" dirty="0">
                <a:effectLst/>
                <a:latin typeface="Calibri" panose="020F0502020204030204" pitchFamily="34" charset="0"/>
                <a:ea typeface="Aptos" panose="020B0004020202020204" pitchFamily="34" charset="0"/>
                <a:cs typeface="Calibri" panose="020F0502020204030204" pitchFamily="34" charset="0"/>
              </a:rPr>
              <a:t> neer te skryf</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Dit is belangrik om vroegtydig te registreer sodat jy ’n geskikte </a:t>
            </a:r>
            <a:r>
              <a:rPr lang="af-ZA" sz="1200" dirty="0" err="1">
                <a:effectLst/>
                <a:latin typeface="Calibri" panose="020F0502020204030204" pitchFamily="34" charset="0"/>
                <a:ea typeface="Aptos" panose="020B0004020202020204" pitchFamily="34" charset="0"/>
                <a:cs typeface="Times New Roman" panose="02020603050405020304" pitchFamily="18" charset="0"/>
              </a:rPr>
              <a:t>toetsdatum</a:t>
            </a:r>
            <a:r>
              <a:rPr lang="af-ZA" sz="1200" dirty="0">
                <a:effectLst/>
                <a:latin typeface="Calibri" panose="020F0502020204030204" pitchFamily="34" charset="0"/>
                <a:ea typeface="Aptos" panose="020B0004020202020204" pitchFamily="34" charset="0"/>
                <a:cs typeface="Times New Roman" panose="02020603050405020304" pitchFamily="18" charset="0"/>
              </a:rPr>
              <a:t> en -sentrum kan verseker.</a:t>
            </a:r>
          </a:p>
          <a:p>
            <a:endParaRPr lang="en-ZA" dirty="0"/>
          </a:p>
        </p:txBody>
      </p:sp>
      <p:sp>
        <p:nvSpPr>
          <p:cNvPr id="4" name="Slide Number Placeholder 3"/>
          <p:cNvSpPr>
            <a:spLocks noGrp="1"/>
          </p:cNvSpPr>
          <p:nvPr>
            <p:ph type="sldNum" sz="quarter" idx="5"/>
          </p:nvPr>
        </p:nvSpPr>
        <p:spPr/>
        <p:txBody>
          <a:bodyPr/>
          <a:lstStyle/>
          <a:p>
            <a:fld id="{93215EDE-ECC2-4069-87FF-71CB19B8DA7D}" type="slidenum">
              <a:rPr lang="en-ZA" smtClean="0"/>
              <a:t>11</a:t>
            </a:fld>
            <a:endParaRPr lang="en-ZA"/>
          </a:p>
        </p:txBody>
      </p:sp>
    </p:spTree>
    <p:extLst>
      <p:ext uri="{BB962C8B-B14F-4D97-AF65-F5344CB8AC3E}">
        <p14:creationId xmlns:p14="http://schemas.microsoft.com/office/powerpoint/2010/main" val="2522921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12: Toelatingsvereistes vir verskillende naskoolse instellings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Universiteit is nie die enigste studie-opsie wat leerders behoort te oorweeg nie. Ná matriek kan leerders aansoek doen by verskillende tipes naskoolse instellings.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Kom ons ondersoek die toelatingsvereistes vir Universiteite van Tegnologie en Tegniese en Beroepsonderwys en Opleiding (</a:t>
            </a:r>
            <a:r>
              <a:rPr lang="af-ZA" sz="1200" dirty="0" err="1">
                <a:effectLst/>
                <a:latin typeface="Calibri" panose="020F0502020204030204" pitchFamily="34" charset="0"/>
                <a:ea typeface="Aptos" panose="020B0004020202020204" pitchFamily="34" charset="0"/>
                <a:cs typeface="Calibri" panose="020F0502020204030204" pitchFamily="34" charset="0"/>
              </a:rPr>
              <a:t>TBOO</a:t>
            </a:r>
            <a:r>
              <a:rPr lang="af-ZA" sz="1200" dirty="0">
                <a:effectLst/>
                <a:latin typeface="Calibri" panose="020F0502020204030204" pitchFamily="34" charset="0"/>
                <a:ea typeface="Aptos" panose="020B0004020202020204" pitchFamily="34" charset="0"/>
                <a:cs typeface="Calibri" panose="020F0502020204030204" pitchFamily="34" charset="0"/>
              </a:rPr>
              <a:t>) kolleges.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Universiteite van Tegnologie</a:t>
            </a:r>
            <a:r>
              <a:rPr lang="af-ZA" sz="1200" dirty="0">
                <a:effectLst/>
                <a:latin typeface="Calibri" panose="020F0502020204030204" pitchFamily="34" charset="0"/>
                <a:ea typeface="Aptos" panose="020B0004020202020204" pitchFamily="34" charset="0"/>
                <a:cs typeface="Calibri" panose="020F0502020204030204" pitchFamily="34" charset="0"/>
              </a:rPr>
              <a:t> bied loopbaangerigte kwalifikasies aan, soos diplomas en grade. Hierdie kursusse fokus sterk op die integrasie van teorie en praktiese toepassing.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Toelatingsvereistes kan die volgende insluit: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 Diploma-slaag of Baccalaureus-slaag in die NSS.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 minimum TPT-telling, wat van kursus en instelling verskil.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spesifieke </a:t>
            </a:r>
            <a:r>
              <a:rPr lang="af-ZA" sz="1200" dirty="0" err="1">
                <a:effectLst/>
                <a:latin typeface="Calibri" panose="020F0502020204030204" pitchFamily="34" charset="0"/>
                <a:ea typeface="Aptos" panose="020B0004020202020204" pitchFamily="34" charset="0"/>
                <a:cs typeface="Calibri" panose="020F0502020204030204" pitchFamily="34" charset="0"/>
              </a:rPr>
              <a:t>vakvereistes</a:t>
            </a:r>
            <a:r>
              <a:rPr lang="af-ZA" sz="1200" dirty="0">
                <a:effectLst/>
                <a:latin typeface="Calibri" panose="020F0502020204030204" pitchFamily="34" charset="0"/>
                <a:ea typeface="Aptos" panose="020B0004020202020204" pitchFamily="34" charset="0"/>
                <a:cs typeface="Calibri" panose="020F0502020204030204" pitchFamily="34" charset="0"/>
              </a:rPr>
              <a:t>, byvoorbeeld Wiskunde, Fisiese Wetenskappe of Engels.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Addisionele keuringskriteria vir sekere programme.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Leerders moet aan beide die minimum TPT- en </a:t>
            </a:r>
            <a:r>
              <a:rPr lang="af-ZA" sz="1200" dirty="0" err="1">
                <a:effectLst/>
                <a:latin typeface="Calibri" panose="020F0502020204030204" pitchFamily="34" charset="0"/>
                <a:ea typeface="Aptos" panose="020B0004020202020204" pitchFamily="34" charset="0"/>
                <a:cs typeface="Calibri" panose="020F0502020204030204" pitchFamily="34" charset="0"/>
              </a:rPr>
              <a:t>vakvereistes</a:t>
            </a:r>
            <a:r>
              <a:rPr lang="af-ZA" sz="1200" dirty="0">
                <a:effectLst/>
                <a:latin typeface="Calibri" panose="020F0502020204030204" pitchFamily="34" charset="0"/>
                <a:ea typeface="Aptos" panose="020B0004020202020204" pitchFamily="34" charset="0"/>
                <a:cs typeface="Calibri" panose="020F0502020204030204" pitchFamily="34" charset="0"/>
              </a:rPr>
              <a:t> voldoen om vir die spesifieke kursus te kan aansoek doen.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93215EDE-ECC2-4069-87FF-71CB19B8DA7D}" type="slidenum">
              <a:rPr lang="en-ZA" smtClean="0"/>
              <a:t>12</a:t>
            </a:fld>
            <a:endParaRPr lang="en-ZA"/>
          </a:p>
        </p:txBody>
      </p:sp>
    </p:spTree>
    <p:extLst>
      <p:ext uri="{BB962C8B-B14F-4D97-AF65-F5344CB8AC3E}">
        <p14:creationId xmlns:p14="http://schemas.microsoft.com/office/powerpoint/2010/main" val="3355234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13: Tegniese en Beroepsonderwys en Opleiding (</a:t>
            </a:r>
            <a:r>
              <a:rPr lang="af-ZA" sz="1200" b="1" dirty="0" err="1">
                <a:effectLst/>
                <a:latin typeface="Calibri" panose="020F0502020204030204" pitchFamily="34" charset="0"/>
                <a:ea typeface="Aptos" panose="020B0004020202020204" pitchFamily="34" charset="0"/>
                <a:cs typeface="Calibri" panose="020F0502020204030204" pitchFamily="34" charset="0"/>
              </a:rPr>
              <a:t>TBOO</a:t>
            </a:r>
            <a:r>
              <a:rPr lang="af-ZA" sz="1200" b="1" dirty="0">
                <a:effectLst/>
                <a:latin typeface="Calibri" panose="020F0502020204030204" pitchFamily="34" charset="0"/>
                <a:ea typeface="Aptos" panose="020B0004020202020204" pitchFamily="34" charset="0"/>
                <a:cs typeface="Calibri" panose="020F0502020204030204" pitchFamily="34" charset="0"/>
              </a:rPr>
              <a:t>) Kolleges</a:t>
            </a:r>
            <a:r>
              <a:rPr lang="af-ZA" sz="1200" dirty="0">
                <a:effectLst/>
                <a:latin typeface="Calibri" panose="020F0502020204030204" pitchFamily="34" charset="0"/>
                <a:ea typeface="Aptos" panose="020B0004020202020204" pitchFamily="34" charset="0"/>
                <a:cs typeface="Calibri" panose="020F0502020204030204" pitchFamily="34" charset="0"/>
              </a:rPr>
              <a:t> fokus op praktiese, </a:t>
            </a:r>
            <a:r>
              <a:rPr lang="af-ZA" sz="1200" dirty="0" err="1">
                <a:effectLst/>
                <a:latin typeface="Calibri" panose="020F0502020204030204" pitchFamily="34" charset="0"/>
                <a:ea typeface="Aptos" panose="020B0004020202020204" pitchFamily="34" charset="0"/>
                <a:cs typeface="Calibri" panose="020F0502020204030204" pitchFamily="34" charset="0"/>
              </a:rPr>
              <a:t>vaardigheidsgebaseerde</a:t>
            </a:r>
            <a:r>
              <a:rPr lang="af-ZA" sz="1200" dirty="0">
                <a:effectLst/>
                <a:latin typeface="Calibri" panose="020F0502020204030204" pitchFamily="34" charset="0"/>
                <a:ea typeface="Aptos" panose="020B0004020202020204" pitchFamily="34" charset="0"/>
                <a:cs typeface="Calibri" panose="020F0502020204030204" pitchFamily="34" charset="0"/>
              </a:rPr>
              <a:t> opleiding wat daarop gemik is om studente vir die werkplek voor te berei. Hulle bied kwalifikasies aan soos die nasionale sertifikate, hoër sertifikate en diplomas.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Toelatingsvereistes kan die volgende insluit: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 Graad 9-, 10-, 11- of 12-kwalifikasie, afhangende van die program waarvoor aansoek gedoen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spesifieke </a:t>
            </a:r>
            <a:r>
              <a:rPr lang="af-ZA" sz="1200" dirty="0" err="1">
                <a:effectLst/>
                <a:latin typeface="Calibri" panose="020F0502020204030204" pitchFamily="34" charset="0"/>
                <a:ea typeface="Aptos" panose="020B0004020202020204" pitchFamily="34" charset="0"/>
                <a:cs typeface="Calibri" panose="020F0502020204030204" pitchFamily="34" charset="0"/>
              </a:rPr>
              <a:t>vakvereistes</a:t>
            </a:r>
            <a:r>
              <a:rPr lang="af-ZA" sz="1200" dirty="0">
                <a:effectLst/>
                <a:latin typeface="Calibri" panose="020F0502020204030204" pitchFamily="34" charset="0"/>
                <a:ea typeface="Aptos" panose="020B0004020202020204" pitchFamily="34" charset="0"/>
                <a:cs typeface="Calibri" panose="020F0502020204030204" pitchFamily="34" charset="0"/>
              </a:rPr>
              <a:t>, afhangende van die studierigting wat beoog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Minimum taal- of </a:t>
            </a:r>
            <a:r>
              <a:rPr lang="af-ZA" sz="1200" dirty="0" err="1">
                <a:effectLst/>
                <a:latin typeface="Calibri" panose="020F0502020204030204" pitchFamily="34" charset="0"/>
                <a:ea typeface="Aptos" panose="020B0004020202020204" pitchFamily="34" charset="0"/>
                <a:cs typeface="Calibri" panose="020F0502020204030204" pitchFamily="34" charset="0"/>
              </a:rPr>
              <a:t>wiskundevereistes</a:t>
            </a:r>
            <a:r>
              <a:rPr lang="af-ZA" sz="1200" dirty="0">
                <a:effectLst/>
                <a:latin typeface="Calibri" panose="020F0502020204030204" pitchFamily="34" charset="0"/>
                <a:ea typeface="Aptos" panose="020B0004020202020204" pitchFamily="34" charset="0"/>
                <a:cs typeface="Calibri" panose="020F0502020204030204" pitchFamily="34" charset="0"/>
              </a:rPr>
              <a:t> vir sekere kursusse.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err="1">
                <a:effectLst/>
                <a:latin typeface="Calibri" panose="020F0502020204030204" pitchFamily="34" charset="0"/>
                <a:ea typeface="Aptos" panose="020B0004020202020204" pitchFamily="34" charset="0"/>
                <a:cs typeface="Calibri" panose="020F0502020204030204" pitchFamily="34" charset="0"/>
              </a:rPr>
              <a:t>TBOO</a:t>
            </a:r>
            <a:r>
              <a:rPr lang="af-ZA" sz="1200" dirty="0">
                <a:effectLst/>
                <a:latin typeface="Calibri" panose="020F0502020204030204" pitchFamily="34" charset="0"/>
                <a:ea typeface="Aptos" panose="020B0004020202020204" pitchFamily="34" charset="0"/>
                <a:cs typeface="Calibri" panose="020F0502020204030204" pitchFamily="34" charset="0"/>
              </a:rPr>
              <a:t>-kolleges bied dikwels ’n alternatiewe roete vir leerders wat moontlik nie aan </a:t>
            </a:r>
            <a:r>
              <a:rPr lang="af-ZA" sz="1200" dirty="0" err="1">
                <a:effectLst/>
                <a:latin typeface="Calibri" panose="020F0502020204030204" pitchFamily="34" charset="0"/>
                <a:ea typeface="Aptos" panose="020B0004020202020204" pitchFamily="34" charset="0"/>
                <a:cs typeface="Calibri" panose="020F0502020204030204" pitchFamily="34" charset="0"/>
              </a:rPr>
              <a:t>universiteitsvereistes</a:t>
            </a:r>
            <a:r>
              <a:rPr lang="af-ZA" sz="1200" dirty="0">
                <a:effectLst/>
                <a:latin typeface="Calibri" panose="020F0502020204030204" pitchFamily="34" charset="0"/>
                <a:ea typeface="Aptos" panose="020B0004020202020204" pitchFamily="34" charset="0"/>
                <a:cs typeface="Calibri" panose="020F0502020204030204" pitchFamily="34" charset="0"/>
              </a:rPr>
              <a:t> voldoen nie, maar skep steeds geleenthede om mettertyd hoër kwalifikasies te verwerf.</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Beklemtoon: Toelatingsvereistes verskil tussen instellings en kursusse. Om aan die minimum vereistes te voldoen, waarborg nie noodwendig keuring nie, veral nie vir mededingende programme nie. </a:t>
            </a:r>
            <a:r>
              <a:rPr lang="af-ZA" sz="1200" b="1" dirty="0">
                <a:effectLst/>
                <a:latin typeface="Calibri" panose="020F0502020204030204" pitchFamily="34" charset="0"/>
                <a:ea typeface="Aptos" panose="020B0004020202020204" pitchFamily="34" charset="0"/>
                <a:cs typeface="Calibri" panose="020F0502020204030204" pitchFamily="34" charset="0"/>
              </a:rPr>
              <a:t>Jy moet die presiese vereistes van elke instelling en kwalifikasie deeglik navors </a:t>
            </a:r>
            <a:r>
              <a:rPr lang="af-ZA" sz="1200" b="1" i="1" dirty="0">
                <a:effectLst/>
                <a:latin typeface="Calibri" panose="020F0502020204030204" pitchFamily="34" charset="0"/>
                <a:ea typeface="Aptos" panose="020B0004020202020204" pitchFamily="34" charset="0"/>
                <a:cs typeface="Calibri" panose="020F0502020204030204" pitchFamily="34" charset="0"/>
              </a:rPr>
              <a:t>voordat</a:t>
            </a:r>
            <a:r>
              <a:rPr lang="af-ZA" sz="1200" b="1" dirty="0">
                <a:effectLst/>
                <a:latin typeface="Calibri" panose="020F0502020204030204" pitchFamily="34" charset="0"/>
                <a:ea typeface="Aptos" panose="020B0004020202020204" pitchFamily="34" charset="0"/>
                <a:cs typeface="Calibri" panose="020F0502020204030204" pitchFamily="34" charset="0"/>
              </a:rPr>
              <a:t> jy aansoek doen.</a:t>
            </a: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93215EDE-ECC2-4069-87FF-71CB19B8DA7D}" type="slidenum">
              <a:rPr lang="en-ZA" smtClean="0"/>
              <a:t>13</a:t>
            </a:fld>
            <a:endParaRPr lang="en-ZA"/>
          </a:p>
        </p:txBody>
      </p:sp>
    </p:spTree>
    <p:extLst>
      <p:ext uri="{BB962C8B-B14F-4D97-AF65-F5344CB8AC3E}">
        <p14:creationId xmlns:p14="http://schemas.microsoft.com/office/powerpoint/2010/main" val="2827470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14: </a:t>
            </a:r>
            <a:r>
              <a:rPr lang="af-ZA" sz="1200" dirty="0">
                <a:effectLst/>
                <a:latin typeface="Calibri" panose="020F0502020204030204" pitchFamily="34" charset="0"/>
                <a:ea typeface="Aptos" panose="020B0004020202020204" pitchFamily="34" charset="0"/>
                <a:cs typeface="Calibri" panose="020F0502020204030204" pitchFamily="34" charset="0"/>
              </a:rPr>
              <a:t>Kom ons kyk hoe goed jy die toelatingsvereistes vir verskillende hoëronderwysinstellings verstaan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Leerder voltooi </a:t>
            </a:r>
            <a:r>
              <a:rPr lang="af-ZA" sz="1200" b="1" i="1" dirty="0">
                <a:effectLst/>
                <a:latin typeface="Calibri" panose="020F0502020204030204" pitchFamily="34" charset="0"/>
                <a:ea typeface="Aptos" panose="020B0004020202020204" pitchFamily="34" charset="0"/>
                <a:cs typeface="Calibri" panose="020F0502020204030204" pitchFamily="34" charset="0"/>
              </a:rPr>
              <a:t>Aktiwiteit 2 </a:t>
            </a:r>
            <a:r>
              <a:rPr lang="af-ZA" sz="1200" dirty="0">
                <a:effectLst/>
                <a:latin typeface="Calibri" panose="020F0502020204030204" pitchFamily="34" charset="0"/>
                <a:ea typeface="Aptos" panose="020B0004020202020204" pitchFamily="34" charset="0"/>
                <a:cs typeface="Calibri" panose="020F0502020204030204" pitchFamily="34" charset="0"/>
              </a:rPr>
              <a:t>(</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a:t>
            </a: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Antwoorde is beskikbaar in die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 MEMO.</a:t>
            </a: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Vir huiswerk moet jy jou kennis van toelatingsvereistes op ’n praktiese manier toepas deur die toelatingsvereistes van kursusse en instellings waarin jy belangstel, te ondersoek. Selfs indien jy nie beplan om vir ’n graad te studeer nie, bly hierdie aktiwiteit relevant en nuttig vir ander naskoolse studie-opsies.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Leerders voltooi </a:t>
            </a:r>
            <a:r>
              <a:rPr lang="af-ZA" sz="1200" b="1" i="1" dirty="0">
                <a:effectLst/>
                <a:latin typeface="Calibri" panose="020F0502020204030204" pitchFamily="34" charset="0"/>
                <a:ea typeface="Aptos" panose="020B0004020202020204" pitchFamily="34" charset="0"/>
                <a:cs typeface="Calibri" panose="020F0502020204030204" pitchFamily="34" charset="0"/>
              </a:rPr>
              <a:t>Aktiwiteit 3</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a:t>
            </a:r>
            <a:r>
              <a:rPr lang="af-ZA" sz="1200" dirty="0">
                <a:effectLst/>
                <a:latin typeface="Calibri" panose="020F0502020204030204" pitchFamily="34" charset="0"/>
                <a:ea typeface="Aptos" panose="020B0004020202020204" pitchFamily="34" charset="0"/>
                <a:cs typeface="Calibri" panose="020F0502020204030204" pitchFamily="34" charset="0"/>
              </a:rPr>
              <a:t>) vir </a:t>
            </a:r>
            <a:r>
              <a:rPr lang="af-ZA" sz="1200" b="1" dirty="0">
                <a:effectLst/>
                <a:highlight>
                  <a:srgbClr val="FFFF00"/>
                </a:highlight>
                <a:latin typeface="Calibri" panose="020F0502020204030204" pitchFamily="34" charset="0"/>
                <a:ea typeface="Aptos" panose="020B0004020202020204" pitchFamily="34" charset="0"/>
                <a:cs typeface="Calibri" panose="020F0502020204030204" pitchFamily="34" charset="0"/>
              </a:rPr>
              <a:t>huiswerk</a:t>
            </a: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93215EDE-ECC2-4069-87FF-71CB19B8DA7D}" type="slidenum">
              <a:rPr lang="en-ZA" smtClean="0"/>
              <a:t>14</a:t>
            </a:fld>
            <a:endParaRPr lang="en-ZA"/>
          </a:p>
        </p:txBody>
      </p:sp>
    </p:spTree>
    <p:extLst>
      <p:ext uri="{BB962C8B-B14F-4D97-AF65-F5344CB8AC3E}">
        <p14:creationId xmlns:p14="http://schemas.microsoft.com/office/powerpoint/2010/main" val="283027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rPr>
              <a:t>Skyfie 2</a:t>
            </a:r>
            <a:r>
              <a:rPr lang="af-ZA" sz="1200" dirty="0">
                <a:effectLst/>
                <a:latin typeface="Calibri" panose="020F0502020204030204" pitchFamily="34" charset="0"/>
                <a:ea typeface="Times New Roman" panose="02020603050405020304" pitchFamily="18" charset="0"/>
              </a:rPr>
              <a:t>: Teen die einde van hierdie les behoort jy die volgende te kan doen: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Verduidelik wat die TPT is en waarom dit belangrik is vir toelating tot hoër onderwysinstellings.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Bereken jou TPT met Graad 10-punte.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Verstaan die rol van Nasionale Normtoetse (</a:t>
            </a:r>
            <a:r>
              <a:rPr lang="af-ZA" sz="1200" dirty="0" err="1">
                <a:effectLst/>
                <a:latin typeface="Calibri" panose="020F0502020204030204" pitchFamily="34" charset="0"/>
                <a:ea typeface="Aptos" panose="020B0004020202020204" pitchFamily="34" charset="0"/>
                <a:cs typeface="Times New Roman" panose="02020603050405020304" pitchFamily="18" charset="0"/>
              </a:rPr>
              <a:t>NNT's</a:t>
            </a:r>
            <a:r>
              <a:rPr lang="af-ZA" sz="1200" dirty="0">
                <a:effectLst/>
                <a:latin typeface="Calibri" panose="020F0502020204030204" pitchFamily="34" charset="0"/>
                <a:ea typeface="Aptos" panose="020B0004020202020204" pitchFamily="34" charset="0"/>
                <a:cs typeface="Times New Roman" panose="02020603050405020304" pitchFamily="18" charset="0"/>
              </a:rPr>
              <a:t>).</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Times New Roman" panose="02020603050405020304" pitchFamily="18" charset="0"/>
              </a:rPr>
              <a:t>Verken die vereistes vir toelating tot hoër </a:t>
            </a:r>
            <a:r>
              <a:rPr lang="af-ZA" sz="1200" dirty="0" err="1">
                <a:effectLst/>
                <a:latin typeface="Calibri" panose="020F0502020204030204" pitchFamily="34" charset="0"/>
                <a:ea typeface="Aptos" panose="020B0004020202020204" pitchFamily="34" charset="0"/>
                <a:cs typeface="Times New Roman" panose="02020603050405020304" pitchFamily="18" charset="0"/>
              </a:rPr>
              <a:t>onderwyskursusse</a:t>
            </a:r>
            <a:r>
              <a:rPr lang="af-ZA" sz="1200" dirty="0">
                <a:effectLst/>
                <a:latin typeface="Calibri" panose="020F0502020204030204" pitchFamily="34" charset="0"/>
                <a:ea typeface="Aptos" panose="020B0004020202020204" pitchFamily="34" charset="0"/>
                <a:cs typeface="Times New Roman" panose="02020603050405020304" pitchFamily="18" charset="0"/>
              </a:rPr>
              <a:t>.</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93215EDE-ECC2-4069-87FF-71CB19B8DA7D}" type="slidenum">
              <a:rPr lang="en-ZA" smtClean="0"/>
              <a:t>2</a:t>
            </a:fld>
            <a:endParaRPr lang="en-ZA"/>
          </a:p>
        </p:txBody>
      </p:sp>
    </p:spTree>
    <p:extLst>
      <p:ext uri="{BB962C8B-B14F-4D97-AF65-F5344CB8AC3E}">
        <p14:creationId xmlns:p14="http://schemas.microsoft.com/office/powerpoint/2010/main" val="2013220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solidFill>
                  <a:srgbClr val="000000"/>
                </a:solidFill>
                <a:effectLst/>
                <a:latin typeface="Calibri" panose="020F0502020204030204" pitchFamily="34" charset="0"/>
                <a:ea typeface="Aptos" panose="020B0004020202020204" pitchFamily="34" charset="0"/>
              </a:rPr>
              <a:t>Skyfie 3: Wat is TPT, en wat beteken dit?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rPr>
              <a:t>Vra leerders of hulle weet waarvoor TPT staan en wat dit is. (Laat 'n paar antwoorde toe.)</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Times New Roman" panose="02020603050405020304" pitchFamily="18" charset="0"/>
                <a:cs typeface="Calibri" panose="020F0502020204030204" pitchFamily="34" charset="0"/>
              </a:rPr>
              <a:t>TPT</a:t>
            </a:r>
            <a:r>
              <a:rPr lang="af-ZA" sz="1200" dirty="0">
                <a:effectLst/>
                <a:latin typeface="Calibri" panose="020F0502020204030204" pitchFamily="34" charset="0"/>
                <a:ea typeface="Times New Roman" panose="02020603050405020304" pitchFamily="18" charset="0"/>
                <a:cs typeface="Calibri" panose="020F0502020204030204" pitchFamily="34" charset="0"/>
              </a:rPr>
              <a:t> staan vir </a:t>
            </a:r>
            <a:r>
              <a:rPr lang="af-ZA" sz="1200" b="1" dirty="0" err="1">
                <a:effectLst/>
                <a:latin typeface="Calibri" panose="020F0502020204030204" pitchFamily="34" charset="0"/>
                <a:ea typeface="Times New Roman" panose="02020603050405020304" pitchFamily="18" charset="0"/>
                <a:cs typeface="Calibri" panose="020F0502020204030204" pitchFamily="34" charset="0"/>
              </a:rPr>
              <a:t>toelatingspunettelling</a:t>
            </a:r>
            <a:r>
              <a:rPr lang="af-ZA" sz="1200" dirty="0">
                <a:effectLst/>
                <a:latin typeface="Calibri" panose="020F0502020204030204" pitchFamily="34" charset="0"/>
                <a:ea typeface="Times New Roman" panose="02020603050405020304" pitchFamily="18" charset="0"/>
                <a:cs typeface="Calibri" panose="020F0502020204030204" pitchFamily="34" charset="0"/>
              </a:rPr>
              <a:t>. In Suid-Afrika gebruik universiteite en ander tersiêre instellings hierdie telling dikwels as deel van hul aansoek- en </a:t>
            </a:r>
            <a:r>
              <a:rPr lang="af-ZA" sz="1200" dirty="0" err="1">
                <a:effectLst/>
                <a:latin typeface="Calibri" panose="020F0502020204030204" pitchFamily="34" charset="0"/>
                <a:ea typeface="Times New Roman" panose="02020603050405020304" pitchFamily="18" charset="0"/>
                <a:cs typeface="Calibri" panose="020F0502020204030204" pitchFamily="34" charset="0"/>
              </a:rPr>
              <a:t>toelatingsproses</a:t>
            </a:r>
            <a:r>
              <a:rPr lang="af-ZA" sz="1200" dirty="0">
                <a:effectLst/>
                <a:latin typeface="Calibri" panose="020F0502020204030204" pitchFamily="34" charset="0"/>
                <a:ea typeface="Times New Roman" panose="02020603050405020304" pitchFamily="18" charset="0"/>
                <a:cs typeface="Calibri" panose="020F0502020204030204" pitchFamily="34" charset="0"/>
              </a:rPr>
              <a:t>. Dit word algemeen as een van die toelatingsvereiste op aansoekvorms aangedui.</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 TPT word bereken op grond van ’n leerder se finale matriekuitslae. Hoër akademiese prestasie lei tot ’n hoër TPT. Onderwysers en ouers beklemtoon dikwels die belangrikheid van matriek, aangesien vakkeuse en finale uitslae die kursusse en instellings, waarvoor ’n leerder kan kwalifiseer, direk beïnvloed.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Elke kursus het 'n minimum TPT-vereiste waaraan ŉ leerder moet voldoen om toegelaat te word. Dit is belangrik om daarop te let dat: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TPT-berekeninge van instelling tot instelling verskil, en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
            </a:pPr>
            <a:r>
              <a:rPr lang="af-ZA" sz="1200" dirty="0">
                <a:effectLst/>
                <a:latin typeface="Calibri" panose="020F0502020204030204" pitchFamily="34" charset="0"/>
                <a:ea typeface="Aptos" panose="020B0004020202020204" pitchFamily="34" charset="0"/>
                <a:cs typeface="Calibri" panose="020F0502020204030204" pitchFamily="34" charset="0"/>
              </a:rPr>
              <a:t>elke tersiêre instelling sy eie vak- en toelatingsvereistes vasstel.</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rPr>
              <a:t>Dit beteken dat leerders die spesifieke TPT-vereistes van die kursusse en instellings waarin hulle belangstel, moet navors, aangesien die bereiking van die minimum TPT by een instelling nie noodwendig toelating tot ’n ander instelling waarborg nie.</a:t>
            </a:r>
            <a:endParaRPr lang="af-ZA" sz="12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93215EDE-ECC2-4069-87FF-71CB19B8DA7D}" type="slidenum">
              <a:rPr lang="en-ZA" smtClean="0"/>
              <a:t>3</a:t>
            </a:fld>
            <a:endParaRPr lang="en-ZA"/>
          </a:p>
        </p:txBody>
      </p:sp>
    </p:spTree>
    <p:extLst>
      <p:ext uri="{BB962C8B-B14F-4D97-AF65-F5344CB8AC3E}">
        <p14:creationId xmlns:p14="http://schemas.microsoft.com/office/powerpoint/2010/main" val="3016690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4: Waarom is dit belangrik om te weet wat jou TPT is?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Om te weet wat Toelatingspuntetelling (TPT) is, help jou om te verstaan watter studie-opsies realisties vir jou beskikbaar is. Dit stel jou in staat om jou huidige resultate met </a:t>
            </a:r>
            <a:r>
              <a:rPr lang="af-ZA" sz="1200" dirty="0" err="1">
                <a:effectLst/>
                <a:latin typeface="Calibri" panose="020F0502020204030204" pitchFamily="34" charset="0"/>
                <a:ea typeface="Aptos" panose="020B0004020202020204" pitchFamily="34" charset="0"/>
                <a:cs typeface="Calibri" panose="020F0502020204030204" pitchFamily="34" charset="0"/>
              </a:rPr>
              <a:t>kursusvereistes</a:t>
            </a:r>
            <a:r>
              <a:rPr lang="af-ZA" sz="1200" dirty="0">
                <a:effectLst/>
                <a:latin typeface="Calibri" panose="020F0502020204030204" pitchFamily="34" charset="0"/>
                <a:ea typeface="Aptos" panose="020B0004020202020204" pitchFamily="34" charset="0"/>
                <a:cs typeface="Calibri" panose="020F0502020204030204" pitchFamily="34" charset="0"/>
              </a:rPr>
              <a:t> te vergelyk en te bepaal waar daar moontlik ruimte vir verbetering is.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Indien jou punt onder die vereiste vir ’n spesifieke kursus is, kan jy fokus op die versterking van sekere vakke of alternatiewe roetes oorweeg, soos </a:t>
            </a:r>
            <a:r>
              <a:rPr lang="af-ZA" sz="1200" dirty="0" err="1">
                <a:effectLst/>
                <a:latin typeface="Calibri" panose="020F0502020204030204" pitchFamily="34" charset="0"/>
                <a:ea typeface="Aptos" panose="020B0004020202020204" pitchFamily="34" charset="0"/>
                <a:cs typeface="Calibri" panose="020F0502020204030204" pitchFamily="34" charset="0"/>
              </a:rPr>
              <a:t>TBOO</a:t>
            </a:r>
            <a:r>
              <a:rPr lang="af-ZA" sz="1200" dirty="0">
                <a:effectLst/>
                <a:latin typeface="Calibri" panose="020F0502020204030204" pitchFamily="34" charset="0"/>
                <a:ea typeface="Aptos" panose="020B0004020202020204" pitchFamily="34" charset="0"/>
                <a:cs typeface="Calibri" panose="020F0502020204030204" pitchFamily="34" charset="0"/>
              </a:rPr>
              <a:t>-kolleges of oorbruggingsprogramme. Op hierdie manier ondersteun jou TPT ingeligte besluitneming en help dit jou om meer doelgerig vir verdere studie voor te berei.</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93215EDE-ECC2-4069-87FF-71CB19B8DA7D}" type="slidenum">
              <a:rPr lang="en-ZA" smtClean="0"/>
              <a:t>4</a:t>
            </a:fld>
            <a:endParaRPr lang="en-ZA"/>
          </a:p>
        </p:txBody>
      </p:sp>
    </p:spTree>
    <p:extLst>
      <p:ext uri="{BB962C8B-B14F-4D97-AF65-F5344CB8AC3E}">
        <p14:creationId xmlns:p14="http://schemas.microsoft.com/office/powerpoint/2010/main" val="3332101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5: Berekening van die TPT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TPT word volgens ’n puntestelsel bereken. Elke vak se persentasie word na ’n bepaalde punt omgeskakel. Hieronder volg die stappe wat jy tipies sou volg om jou TPT te bereken – dit geld egter nie noodwendig vir alle instellings nie.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Stap 1: Bepaal watter vakke in ag geneem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Aptos" panose="020B0004020202020204" pitchFamily="34" charset="0"/>
                <a:cs typeface="Calibri" panose="020F0502020204030204" pitchFamily="34" charset="0"/>
              </a:rPr>
              <a:t>Elke vak wat jy in matriek slaag, kry ’n puntwaarde. Hierdie punte word saamgetel om jou TPT te bereken. Bepaal watter vakke deur die spesifieke instelling in ag geneem word vir die TPT-berekening. In die meeste gevalle word jou beste ses vakke gebruik, maar sommige kursusse vereis dat spesifieke vakke, soos Engels of Wiskunde, ingesluit word. Let ook daarop dat sommige instellings Lewensoriëntering inreken, en ander nie.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b="1" dirty="0">
                <a:solidFill>
                  <a:srgbClr val="EE0000"/>
                </a:solidFill>
                <a:effectLst/>
                <a:latin typeface="Calibri" panose="020F0502020204030204" pitchFamily="34" charset="0"/>
                <a:ea typeface="Aptos" panose="020B0004020202020204" pitchFamily="34" charset="0"/>
                <a:cs typeface="Calibri" panose="020F0502020204030204" pitchFamily="34" charset="0"/>
              </a:rPr>
              <a:t>Nota aan die onderwyser: </a:t>
            </a:r>
            <a:r>
              <a:rPr lang="af-ZA" sz="1200" dirty="0">
                <a:effectLst/>
                <a:latin typeface="Calibri" panose="020F0502020204030204" pitchFamily="34" charset="0"/>
                <a:ea typeface="Aptos" panose="020B0004020202020204" pitchFamily="34" charset="0"/>
                <a:cs typeface="Calibri" panose="020F0502020204030204" pitchFamily="34" charset="0"/>
              </a:rPr>
              <a:t>Alhoewel sommige universiteite Lewensoriëntering van die TPT-berekening uitsluit, word ’n leerder se algehele </a:t>
            </a:r>
            <a:r>
              <a:rPr lang="af-ZA" sz="1200" dirty="0" err="1">
                <a:effectLst/>
                <a:latin typeface="Calibri" panose="020F0502020204030204" pitchFamily="34" charset="0"/>
                <a:ea typeface="Aptos" panose="020B0004020202020204" pitchFamily="34" charset="0"/>
                <a:cs typeface="Calibri" panose="020F0502020204030204" pitchFamily="34" charset="0"/>
              </a:rPr>
              <a:t>vakprestasie</a:t>
            </a:r>
            <a:r>
              <a:rPr lang="af-ZA" sz="1200" dirty="0">
                <a:effectLst/>
                <a:latin typeface="Calibri" panose="020F0502020204030204" pitchFamily="34" charset="0"/>
                <a:ea typeface="Aptos" panose="020B0004020202020204" pitchFamily="34" charset="0"/>
                <a:cs typeface="Calibri" panose="020F0502020204030204" pitchFamily="34" charset="0"/>
              </a:rPr>
              <a:t> steeds by toelating in ag geneem. Sekere kursusse vereis bevredigende prestasie in Lewensoriëntering. ’n Gemiddeld onder 50% kan uitdagings ten opsigte van toelating skep. Beklemtoon die belangrikheid daarvan om Lewensoriëntering ernstig op te neem.</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Stap 2: Ken punte toe aan elke vak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Aptos" panose="020B0004020202020204" pitchFamily="34" charset="0"/>
                <a:cs typeface="Calibri" panose="020F0502020204030204" pitchFamily="34" charset="0"/>
              </a:rPr>
              <a:t>Skakel jou </a:t>
            </a:r>
            <a:r>
              <a:rPr lang="af-ZA" sz="1200" dirty="0" err="1">
                <a:effectLst/>
                <a:latin typeface="Calibri" panose="020F0502020204030204" pitchFamily="34" charset="0"/>
                <a:ea typeface="Aptos" panose="020B0004020202020204" pitchFamily="34" charset="0"/>
                <a:cs typeface="Calibri" panose="020F0502020204030204" pitchFamily="34" charset="0"/>
              </a:rPr>
              <a:t>vakpersentasies</a:t>
            </a:r>
            <a:r>
              <a:rPr lang="af-ZA" sz="1200" dirty="0">
                <a:effectLst/>
                <a:latin typeface="Calibri" panose="020F0502020204030204" pitchFamily="34" charset="0"/>
                <a:ea typeface="Aptos" panose="020B0004020202020204" pitchFamily="34" charset="0"/>
                <a:cs typeface="Calibri" panose="020F0502020204030204" pitchFamily="34" charset="0"/>
              </a:rPr>
              <a:t> na punte om. Pas die TPT-skaal, wat deur die instelling waarby jy aansoek doen, gebruik word, toe.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Aptos" panose="020B0004020202020204" pitchFamily="34" charset="0"/>
                <a:cs typeface="Calibri" panose="020F0502020204030204" pitchFamily="34" charset="0"/>
              </a:rPr>
              <a:t>Elke </a:t>
            </a:r>
            <a:r>
              <a:rPr lang="af-ZA" sz="1200" dirty="0" err="1">
                <a:effectLst/>
                <a:latin typeface="Calibri" panose="020F0502020204030204" pitchFamily="34" charset="0"/>
                <a:ea typeface="Aptos" panose="020B0004020202020204" pitchFamily="34" charset="0"/>
                <a:cs typeface="Calibri" panose="020F0502020204030204" pitchFamily="34" charset="0"/>
              </a:rPr>
              <a:t>persentasiereeks</a:t>
            </a:r>
            <a:r>
              <a:rPr lang="af-ZA" sz="1200" dirty="0">
                <a:effectLst/>
                <a:latin typeface="Calibri" panose="020F0502020204030204" pitchFamily="34" charset="0"/>
                <a:ea typeface="Aptos" panose="020B0004020202020204" pitchFamily="34" charset="0"/>
                <a:cs typeface="Calibri" panose="020F0502020204030204" pitchFamily="34" charset="0"/>
              </a:rPr>
              <a:t> stem ooreen met ’n spesifieke puntwaarde. Byvoorbeeld, ’n telling van 80–100% verteenwoordig sewe punte, terwyl ’n telling van 70–79% ses punte verteenwoordig.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Stap 3: Tel jou punte bymekaar</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Aptos" panose="020B0004020202020204" pitchFamily="34" charset="0"/>
                <a:cs typeface="Calibri" panose="020F0502020204030204" pitchFamily="34" charset="0"/>
              </a:rPr>
              <a:t>Tel die punte van die gekose vakke bymekaar om jou totale TPT te bereken.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Stap 4: Vergelyk met </a:t>
            </a:r>
            <a:r>
              <a:rPr lang="af-ZA" sz="1200" b="1" dirty="0" err="1">
                <a:effectLst/>
                <a:latin typeface="Calibri" panose="020F0502020204030204" pitchFamily="34" charset="0"/>
                <a:ea typeface="Aptos" panose="020B0004020202020204" pitchFamily="34" charset="0"/>
                <a:cs typeface="Calibri" panose="020F0502020204030204" pitchFamily="34" charset="0"/>
              </a:rPr>
              <a:t>kursusvereistes</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07000"/>
              </a:lnSpc>
              <a:spcAft>
                <a:spcPts val="800"/>
              </a:spcAft>
              <a:buNone/>
            </a:pPr>
            <a:r>
              <a:rPr lang="af-ZA" sz="1200" dirty="0">
                <a:effectLst/>
                <a:latin typeface="Calibri" panose="020F0502020204030204" pitchFamily="34" charset="0"/>
                <a:ea typeface="Aptos" panose="020B0004020202020204" pitchFamily="34" charset="0"/>
                <a:cs typeface="Calibri" panose="020F0502020204030204" pitchFamily="34" charset="0"/>
              </a:rPr>
              <a:t>Vergelyk jou TPT met die minimum vereiste vir die kursus waarin jy belangstel. Indien jou telling aan die vereiste voldoen of dit oorskry, kan jy vir die kursus aansoek doen.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07000"/>
              </a:lnSpc>
              <a:spcAft>
                <a:spcPts val="800"/>
              </a:spcAft>
              <a:buNone/>
            </a:pP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93215EDE-ECC2-4069-87FF-71CB19B8DA7D}" type="slidenum">
              <a:rPr lang="en-ZA" smtClean="0"/>
              <a:t>5</a:t>
            </a:fld>
            <a:endParaRPr lang="en-ZA"/>
          </a:p>
        </p:txBody>
      </p:sp>
    </p:spTree>
    <p:extLst>
      <p:ext uri="{BB962C8B-B14F-4D97-AF65-F5344CB8AC3E}">
        <p14:creationId xmlns:p14="http://schemas.microsoft.com/office/powerpoint/2010/main" val="3802058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6: </a:t>
            </a:r>
            <a:r>
              <a:rPr lang="af-ZA" sz="1200" dirty="0">
                <a:effectLst/>
                <a:latin typeface="Calibri" panose="020F0502020204030204" pitchFamily="34" charset="0"/>
                <a:ea typeface="Aptos" panose="020B0004020202020204" pitchFamily="34" charset="0"/>
                <a:cs typeface="Calibri" panose="020F0502020204030204" pitchFamily="34" charset="0"/>
              </a:rPr>
              <a:t>Beklemtoon: TPT-reëls en </a:t>
            </a:r>
            <a:r>
              <a:rPr lang="af-ZA" sz="1200" dirty="0" err="1">
                <a:effectLst/>
                <a:latin typeface="Calibri" panose="020F0502020204030204" pitchFamily="34" charset="0"/>
                <a:ea typeface="Aptos" panose="020B0004020202020204" pitchFamily="34" charset="0"/>
                <a:cs typeface="Calibri" panose="020F0502020204030204" pitchFamily="34" charset="0"/>
              </a:rPr>
              <a:t>vakvereistes</a:t>
            </a:r>
            <a:r>
              <a:rPr lang="af-ZA" sz="1200" dirty="0">
                <a:effectLst/>
                <a:latin typeface="Calibri" panose="020F0502020204030204" pitchFamily="34" charset="0"/>
                <a:ea typeface="Aptos" panose="020B0004020202020204" pitchFamily="34" charset="0"/>
                <a:cs typeface="Calibri" panose="020F0502020204030204" pitchFamily="34" charset="0"/>
              </a:rPr>
              <a:t> verskil tussen instellings en kursusse. Elke instelling bepaal sy eie minimum TPT-vereistes vir elke kwalifikasie wat aangebied word. Dit bring mee dat dieselfde kursus by verskillende instellings verskillende TPT-tellings kan vereis.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Dit is daarom noodsaaklik om die minimum TPT vir die spesifieke kwalifikasie en instelling waarvoor jy wil aansoek doen, deeglik na te vors. Jy moet ook seker maak dat jy aan enige bykomende toelatingsvereistes voldoen voordat jy ’n aansoek indien.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93215EDE-ECC2-4069-87FF-71CB19B8DA7D}" type="slidenum">
              <a:rPr lang="en-ZA" smtClean="0"/>
              <a:t>6</a:t>
            </a:fld>
            <a:endParaRPr lang="en-ZA"/>
          </a:p>
        </p:txBody>
      </p:sp>
    </p:spTree>
    <p:extLst>
      <p:ext uri="{BB962C8B-B14F-4D97-AF65-F5344CB8AC3E}">
        <p14:creationId xmlns:p14="http://schemas.microsoft.com/office/powerpoint/2010/main" val="2393886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7: </a:t>
            </a:r>
            <a:r>
              <a:rPr lang="af-ZA" sz="1200" dirty="0">
                <a:effectLst/>
                <a:latin typeface="Calibri" panose="020F0502020204030204" pitchFamily="34" charset="0"/>
                <a:ea typeface="Aptos" panose="020B0004020202020204" pitchFamily="34" charset="0"/>
                <a:cs typeface="Calibri" panose="020F0502020204030204" pitchFamily="34" charset="0"/>
              </a:rPr>
              <a:t>Kom ons kyk na 'n video wat die APS-berekening vir die </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Universiteit van Witwatersrand verduidelik. Dit is net een voorbeeld; Onthou om JOU EIE NAVORSING te doen, afhangend van waar jy wil studeer.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Kyk video</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How</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to</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calculate</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your</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Wits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Admission</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Points</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Scores</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(APS)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u="sng" dirty="0">
                <a:solidFill>
                  <a:srgbClr val="000000"/>
                </a:solidFill>
                <a:effectLst/>
                <a:latin typeface="Calibri" panose="020F0502020204030204" pitchFamily="34" charset="0"/>
                <a:ea typeface="Aptos" panose="020B0004020202020204" pitchFamily="34" charset="0"/>
                <a:cs typeface="Calibri" panose="020F0502020204030204" pitchFamily="34" charset="0"/>
                <a:hlinkClick r:id="rId3"/>
              </a:rPr>
              <a:t>bit.ly/</a:t>
            </a:r>
            <a:r>
              <a:rPr lang="af-ZA" sz="1200" u="sng" dirty="0" err="1">
                <a:solidFill>
                  <a:srgbClr val="000000"/>
                </a:solidFill>
                <a:effectLst/>
                <a:latin typeface="Calibri" panose="020F0502020204030204" pitchFamily="34" charset="0"/>
                <a:ea typeface="Aptos" panose="020B0004020202020204" pitchFamily="34" charset="0"/>
                <a:cs typeface="Calibri" panose="020F0502020204030204" pitchFamily="34" charset="0"/>
                <a:hlinkClick r:id="rId3"/>
              </a:rPr>
              <a:t>49GBexF</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(3 min 37 sek)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07000"/>
              </a:lnSpc>
              <a:buNone/>
            </a:pP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Om die maksimum TPT-telling te behaal, moet jy in alle vakke meer as 80% verwerf, wat beteken dat onderskeidings in elke vak vereis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93215EDE-ECC2-4069-87FF-71CB19B8DA7D}" type="slidenum">
              <a:rPr lang="en-ZA" smtClean="0"/>
              <a:t>7</a:t>
            </a:fld>
            <a:endParaRPr lang="en-ZA"/>
          </a:p>
        </p:txBody>
      </p:sp>
    </p:spTree>
    <p:extLst>
      <p:ext uri="{BB962C8B-B14F-4D97-AF65-F5344CB8AC3E}">
        <p14:creationId xmlns:p14="http://schemas.microsoft.com/office/powerpoint/2010/main" val="282342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8: TPT-voorbeeld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Kom ons werk saam deur ’n voorbeeld om te demonstreer hoe ’n TPT bereken word.</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Leerders voltooi </a:t>
            </a:r>
            <a:r>
              <a:rPr lang="af-ZA" sz="1200" b="1" dirty="0">
                <a:effectLst/>
                <a:latin typeface="Calibri" panose="020F0502020204030204" pitchFamily="34" charset="0"/>
                <a:ea typeface="Aptos" panose="020B0004020202020204" pitchFamily="34" charset="0"/>
                <a:cs typeface="Calibri" panose="020F0502020204030204" pitchFamily="34" charset="0"/>
              </a:rPr>
              <a:t>Vraag</a:t>
            </a:r>
            <a:r>
              <a:rPr lang="af-ZA" sz="1200" dirty="0">
                <a:effectLst/>
                <a:latin typeface="Calibri" panose="020F0502020204030204" pitchFamily="34" charset="0"/>
                <a:ea typeface="Aptos" panose="020B0004020202020204" pitchFamily="34" charset="0"/>
                <a:cs typeface="Calibri" panose="020F0502020204030204" pitchFamily="34" charset="0"/>
              </a:rPr>
              <a:t> 1 in </a:t>
            </a:r>
            <a:r>
              <a:rPr lang="af-ZA" sz="1200" b="1" i="1" dirty="0">
                <a:effectLst/>
                <a:latin typeface="Calibri" panose="020F0502020204030204" pitchFamily="34" charset="0"/>
                <a:ea typeface="Aptos" panose="020B0004020202020204" pitchFamily="34" charset="0"/>
                <a:cs typeface="Calibri" panose="020F0502020204030204" pitchFamily="34" charset="0"/>
              </a:rPr>
              <a:t>Aktiwiteit</a:t>
            </a:r>
            <a:r>
              <a:rPr lang="af-ZA" sz="1200" dirty="0">
                <a:effectLst/>
                <a:latin typeface="Calibri" panose="020F0502020204030204" pitchFamily="34" charset="0"/>
                <a:ea typeface="Aptos" panose="020B0004020202020204" pitchFamily="34" charset="0"/>
                <a:cs typeface="Calibri" panose="020F0502020204030204" pitchFamily="34" charset="0"/>
              </a:rPr>
              <a:t> 1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a:t>
            </a:r>
            <a:r>
              <a:rPr lang="af-ZA" sz="1200" dirty="0">
                <a:effectLst/>
                <a:latin typeface="Calibri" panose="020F0502020204030204" pitchFamily="34" charset="0"/>
                <a:ea typeface="Aptos" panose="020B0004020202020204" pitchFamily="34" charset="0"/>
                <a:cs typeface="Calibri" panose="020F0502020204030204" pitchFamily="34" charset="0"/>
              </a:rPr>
              <a:t>) saam met die onderwyser.</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Persentasiepunte word na TPT-punte omgeskakel en saamgetel om die totale TPT te bepaal, met en sonder Lewensoriëntering.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Die TPT-</a:t>
            </a:r>
            <a:r>
              <a:rPr lang="af-ZA" sz="1200" dirty="0" err="1">
                <a:effectLst/>
                <a:latin typeface="Calibri" panose="020F0502020204030204" pitchFamily="34" charset="0"/>
                <a:ea typeface="Aptos" panose="020B0004020202020204" pitchFamily="34" charset="0"/>
                <a:cs typeface="Calibri" panose="020F0502020204030204" pitchFamily="34" charset="0"/>
              </a:rPr>
              <a:t>graderingskaal</a:t>
            </a:r>
            <a:r>
              <a:rPr lang="af-ZA" sz="1200" dirty="0">
                <a:effectLst/>
                <a:latin typeface="Calibri" panose="020F0502020204030204" pitchFamily="34" charset="0"/>
                <a:ea typeface="Aptos" panose="020B0004020202020204" pitchFamily="34" charset="0"/>
                <a:cs typeface="Calibri" panose="020F0502020204030204" pitchFamily="34" charset="0"/>
              </a:rPr>
              <a:t> (soos op die skyfie vertoon) word gebruik om die punte vir elke vak te bereken.</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Gee leerders voldoende tyd om die berekeninge te voltooi. Klik daarna op die skyfie om die korrekte antwoorde te vertoon sodat leerders hul werk kan nasien. Antwoorde is ook beskikbaar in die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 MEMO</a:t>
            </a:r>
            <a:r>
              <a:rPr lang="af-ZA" sz="1200" dirty="0">
                <a:effectLst/>
                <a:latin typeface="Calibri" panose="020F0502020204030204" pitchFamily="34" charset="0"/>
                <a:ea typeface="Aptos" panose="020B0004020202020204" pitchFamily="34" charset="0"/>
                <a:cs typeface="Calibri" panose="020F0502020204030204" pitchFamily="34" charset="0"/>
              </a:rPr>
              <a:t>.</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Jy gaan nou jou finale uitslae van Graad 10 gebruik om jou eie TPT volgens dieselfde metode te bereken. Skryf die TPT-punte vir elke vak neer, tel dit bymekaar en bepaal jou totale telling.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Onthou dat hierdie TPT slegs as ’n voorbeeld dien om te wys hoe die berekeningsproses werk en nie die spesifieke </a:t>
            </a:r>
            <a:r>
              <a:rPr lang="af-ZA" sz="1200" dirty="0" err="1">
                <a:effectLst/>
                <a:latin typeface="Calibri" panose="020F0502020204030204" pitchFamily="34" charset="0"/>
                <a:ea typeface="Aptos" panose="020B0004020202020204" pitchFamily="34" charset="0"/>
                <a:cs typeface="Calibri" panose="020F0502020204030204" pitchFamily="34" charset="0"/>
              </a:rPr>
              <a:t>vakvereistes</a:t>
            </a:r>
            <a:r>
              <a:rPr lang="af-ZA" sz="1200" dirty="0">
                <a:effectLst/>
                <a:latin typeface="Calibri" panose="020F0502020204030204" pitchFamily="34" charset="0"/>
                <a:ea typeface="Aptos" panose="020B0004020202020204" pitchFamily="34" charset="0"/>
                <a:cs typeface="Calibri" panose="020F0502020204030204" pitchFamily="34" charset="0"/>
              </a:rPr>
              <a:t> of TPT-</a:t>
            </a:r>
            <a:r>
              <a:rPr lang="af-ZA" sz="1200" dirty="0" err="1">
                <a:effectLst/>
                <a:latin typeface="Calibri" panose="020F0502020204030204" pitchFamily="34" charset="0"/>
                <a:ea typeface="Aptos" panose="020B0004020202020204" pitchFamily="34" charset="0"/>
                <a:cs typeface="Calibri" panose="020F0502020204030204" pitchFamily="34" charset="0"/>
              </a:rPr>
              <a:t>graderingskale</a:t>
            </a:r>
            <a:r>
              <a:rPr lang="af-ZA" sz="1200" dirty="0">
                <a:effectLst/>
                <a:latin typeface="Calibri" panose="020F0502020204030204" pitchFamily="34" charset="0"/>
                <a:ea typeface="Aptos" panose="020B0004020202020204" pitchFamily="34" charset="0"/>
                <a:cs typeface="Calibri" panose="020F0502020204030204" pitchFamily="34" charset="0"/>
              </a:rPr>
              <a:t> weerspieël wat deur verskillende instellings gebruik word nie.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Leerders voltooi </a:t>
            </a:r>
            <a:r>
              <a:rPr lang="af-ZA" sz="1200" b="1" dirty="0">
                <a:effectLst/>
                <a:latin typeface="Calibri" panose="020F0502020204030204" pitchFamily="34" charset="0"/>
                <a:ea typeface="Aptos" panose="020B0004020202020204" pitchFamily="34" charset="0"/>
                <a:cs typeface="Calibri" panose="020F0502020204030204" pitchFamily="34" charset="0"/>
              </a:rPr>
              <a:t>Vraag 2</a:t>
            </a:r>
            <a:r>
              <a:rPr lang="af-ZA" sz="1200" dirty="0">
                <a:effectLst/>
                <a:latin typeface="Calibri" panose="020F0502020204030204" pitchFamily="34" charset="0"/>
                <a:ea typeface="Aptos" panose="020B0004020202020204" pitchFamily="34" charset="0"/>
                <a:cs typeface="Calibri" panose="020F0502020204030204" pitchFamily="34" charset="0"/>
              </a:rPr>
              <a:t> in </a:t>
            </a:r>
            <a:r>
              <a:rPr lang="af-ZA" sz="1200" b="1" i="1" dirty="0">
                <a:effectLst/>
                <a:latin typeface="Calibri" panose="020F0502020204030204" pitchFamily="34" charset="0"/>
                <a:ea typeface="Aptos" panose="020B0004020202020204" pitchFamily="34" charset="0"/>
                <a:cs typeface="Calibri" panose="020F0502020204030204" pitchFamily="34" charset="0"/>
              </a:rPr>
              <a:t>Aktiwiteit 1</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a:t>
            </a: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93215EDE-ECC2-4069-87FF-71CB19B8DA7D}" type="slidenum">
              <a:rPr lang="en-ZA" smtClean="0"/>
              <a:t>8</a:t>
            </a:fld>
            <a:endParaRPr lang="en-ZA"/>
          </a:p>
        </p:txBody>
      </p:sp>
    </p:spTree>
    <p:extLst>
      <p:ext uri="{BB962C8B-B14F-4D97-AF65-F5344CB8AC3E}">
        <p14:creationId xmlns:p14="http://schemas.microsoft.com/office/powerpoint/2010/main" val="1623865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Skyfie 9</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b="1" dirty="0">
                <a:effectLst/>
                <a:latin typeface="Calibri" panose="020F0502020204030204" pitchFamily="34" charset="0"/>
                <a:ea typeface="Aptos" panose="020B0004020202020204" pitchFamily="34" charset="0"/>
                <a:cs typeface="Calibri" panose="020F0502020204030204" pitchFamily="34" charset="0"/>
              </a:rPr>
              <a:t>Nasionale Normtoetse</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Die Nasionale Normtoetse (</a:t>
            </a:r>
            <a:r>
              <a:rPr lang="af-ZA" sz="1200" dirty="0" err="1">
                <a:effectLst/>
                <a:latin typeface="Calibri" panose="020F0502020204030204" pitchFamily="34" charset="0"/>
                <a:ea typeface="Aptos" panose="020B0004020202020204" pitchFamily="34" charset="0"/>
                <a:cs typeface="Calibri" panose="020F0502020204030204" pitchFamily="34" charset="0"/>
              </a:rPr>
              <a:t>NNT’s</a:t>
            </a:r>
            <a:r>
              <a:rPr lang="af-ZA" sz="1200" dirty="0">
                <a:effectLst/>
                <a:latin typeface="Calibri" panose="020F0502020204030204" pitchFamily="34" charset="0"/>
                <a:ea typeface="Aptos" panose="020B0004020202020204" pitchFamily="34" charset="0"/>
                <a:cs typeface="Calibri" panose="020F0502020204030204" pitchFamily="34" charset="0"/>
              </a:rPr>
              <a:t>) is ’n stel toetse wat deur leerders geskryf word wat beplan om aan ’n universiteit te studeer. Die </a:t>
            </a:r>
            <a:r>
              <a:rPr lang="af-ZA" sz="1200" dirty="0" err="1">
                <a:effectLst/>
                <a:latin typeface="Calibri" panose="020F0502020204030204" pitchFamily="34" charset="0"/>
                <a:ea typeface="Aptos" panose="020B0004020202020204" pitchFamily="34" charset="0"/>
                <a:cs typeface="Calibri" panose="020F0502020204030204" pitchFamily="34" charset="0"/>
              </a:rPr>
              <a:t>NNT’s</a:t>
            </a:r>
            <a:r>
              <a:rPr lang="af-ZA" sz="1200" dirty="0">
                <a:effectLst/>
                <a:latin typeface="Calibri" panose="020F0502020204030204" pitchFamily="34" charset="0"/>
                <a:ea typeface="Aptos" panose="020B0004020202020204" pitchFamily="34" charset="0"/>
                <a:cs typeface="Calibri" panose="020F0502020204030204" pitchFamily="34" charset="0"/>
              </a:rPr>
              <a:t> bepaal of leerders akademies gereed is vir studie op universiteitsvlak. Hierdie toetse beoordeel vaardighede, byvoorbeeld akademiese geletterdheid, algemene redenasie en wiskundige vermoë. Dit is ontwerp om die vlak van denke en vaardighede te weerspieël wat van eerstejaar-universiteitstudente verwag word.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Elke toets vereis dat leerders bestaande kennis en vaardighede toepas, eerder as om nuwe inhoud te memoriseer.</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Suid-Afrikaanse universiteite gebruik </a:t>
            </a:r>
            <a:r>
              <a:rPr lang="af-ZA" sz="1200" dirty="0" err="1">
                <a:effectLst/>
                <a:latin typeface="Calibri" panose="020F0502020204030204" pitchFamily="34" charset="0"/>
                <a:ea typeface="Aptos" panose="020B0004020202020204" pitchFamily="34" charset="0"/>
                <a:cs typeface="Calibri" panose="020F0502020204030204" pitchFamily="34" charset="0"/>
              </a:rPr>
              <a:t>NNT</a:t>
            </a:r>
            <a:r>
              <a:rPr lang="af-ZA" sz="1200" dirty="0">
                <a:effectLst/>
                <a:latin typeface="Calibri" panose="020F0502020204030204" pitchFamily="34" charset="0"/>
                <a:ea typeface="Aptos" panose="020B0004020202020204" pitchFamily="34" charset="0"/>
                <a:cs typeface="Calibri" panose="020F0502020204030204" pitchFamily="34" charset="0"/>
              </a:rPr>
              <a:t>-uitslae sowel as matriekuitslae wanneer hulle besluit of leerders tot sekere kursusse toegelaat kan word. Sommige universiteite gebruik ook </a:t>
            </a:r>
            <a:r>
              <a:rPr lang="af-ZA" sz="1200" dirty="0" err="1">
                <a:effectLst/>
                <a:latin typeface="Calibri" panose="020F0502020204030204" pitchFamily="34" charset="0"/>
                <a:ea typeface="Aptos" panose="020B0004020202020204" pitchFamily="34" charset="0"/>
                <a:cs typeface="Calibri" panose="020F0502020204030204" pitchFamily="34" charset="0"/>
              </a:rPr>
              <a:t>NNT</a:t>
            </a:r>
            <a:r>
              <a:rPr lang="af-ZA" sz="1200" dirty="0">
                <a:effectLst/>
                <a:latin typeface="Calibri" panose="020F0502020204030204" pitchFamily="34" charset="0"/>
                <a:ea typeface="Aptos" panose="020B0004020202020204" pitchFamily="34" charset="0"/>
                <a:cs typeface="Calibri" panose="020F0502020204030204" pitchFamily="34" charset="0"/>
              </a:rPr>
              <a:t>-uitslae om te bepaal watter tipe addisionele akademiese ondersteuning ’n student moontlik tydens sy/haar studies mag benodig.</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Kom ons luister na 'n podsending oor </a:t>
            </a:r>
            <a:r>
              <a:rPr lang="af-ZA" sz="1200" dirty="0" err="1">
                <a:effectLst/>
                <a:latin typeface="Calibri" panose="020F0502020204030204" pitchFamily="34" charset="0"/>
                <a:ea typeface="Aptos" panose="020B0004020202020204" pitchFamily="34" charset="0"/>
                <a:cs typeface="Calibri" panose="020F0502020204030204" pitchFamily="34" charset="0"/>
              </a:rPr>
              <a:t>NNT's</a:t>
            </a:r>
            <a:r>
              <a:rPr lang="af-ZA" sz="1200" dirty="0">
                <a:effectLst/>
                <a:latin typeface="Calibri" panose="020F0502020204030204" pitchFamily="34" charset="0"/>
                <a:ea typeface="Aptos" panose="020B0004020202020204" pitchFamily="34" charset="0"/>
                <a:cs typeface="Calibri" panose="020F0502020204030204" pitchFamily="34" charset="0"/>
              </a:rPr>
              <a:t> om beter te verstaan waarom hierdie toetse geskryf word.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af-ZA" sz="1200" b="1" dirty="0">
                <a:solidFill>
                  <a:srgbClr val="EE0000"/>
                </a:solidFill>
                <a:effectLst/>
                <a:latin typeface="Calibri" panose="020F0502020204030204" pitchFamily="34" charset="0"/>
                <a:ea typeface="Aptos" panose="020B0004020202020204" pitchFamily="34" charset="0"/>
                <a:cs typeface="Calibri" panose="020F0502020204030204" pitchFamily="34" charset="0"/>
              </a:rPr>
              <a:t>Nota aan die onderwyser: </a:t>
            </a:r>
            <a:r>
              <a:rPr lang="af-ZA" sz="1200" dirty="0">
                <a:effectLst/>
                <a:latin typeface="Calibri" panose="020F0502020204030204" pitchFamily="34" charset="0"/>
                <a:ea typeface="Aptos" panose="020B0004020202020204" pitchFamily="34" charset="0"/>
                <a:cs typeface="Calibri" panose="020F0502020204030204" pitchFamily="34" charset="0"/>
              </a:rPr>
              <a:t>Hoewel dit ’n </a:t>
            </a:r>
            <a:r>
              <a:rPr lang="af-ZA" sz="1200" dirty="0" err="1">
                <a:effectLst/>
                <a:latin typeface="Calibri" panose="020F0502020204030204" pitchFamily="34" charset="0"/>
                <a:ea typeface="Aptos" panose="020B0004020202020204" pitchFamily="34" charset="0"/>
                <a:cs typeface="Calibri" panose="020F0502020204030204" pitchFamily="34" charset="0"/>
              </a:rPr>
              <a:t>YouTube</a:t>
            </a:r>
            <a:r>
              <a:rPr lang="af-ZA" sz="1200" dirty="0">
                <a:effectLst/>
                <a:latin typeface="Calibri" panose="020F0502020204030204" pitchFamily="34" charset="0"/>
                <a:ea typeface="Aptos" panose="020B0004020202020204" pitchFamily="34" charset="0"/>
                <a:cs typeface="Calibri" panose="020F0502020204030204" pitchFamily="34" charset="0"/>
              </a:rPr>
              <a:t>-video is, bevat dit geen visuele elemente nie. Leerders kan gevra word om hul oë toe te maak en aandagtig na die gesprek te luister.</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Kyk video:</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Why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NBTs</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matter: More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than</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you</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r>
              <a:rPr lang="af-ZA" sz="1200" b="1" dirty="0" err="1">
                <a:solidFill>
                  <a:srgbClr val="000000"/>
                </a:solidFill>
                <a:effectLst/>
                <a:latin typeface="Calibri" panose="020F0502020204030204" pitchFamily="34" charset="0"/>
                <a:ea typeface="Aptos" panose="020B0004020202020204" pitchFamily="34" charset="0"/>
                <a:cs typeface="Calibri" panose="020F0502020204030204" pitchFamily="34" charset="0"/>
              </a:rPr>
              <a:t>think</a:t>
            </a:r>
            <a:r>
              <a:rPr lang="af-ZA" sz="1200" b="1" dirty="0">
                <a:solidFill>
                  <a:srgbClr val="000000"/>
                </a:solidFill>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af-ZA" sz="12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bit.ly/</a:t>
            </a:r>
            <a:r>
              <a:rPr lang="af-ZA" sz="1200" u="sng"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4brmCVJ</a:t>
            </a:r>
            <a:r>
              <a:rPr lang="af-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af-ZA" sz="12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(3 min 10 sek)</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af-ZA" sz="1200" b="1" i="1" dirty="0">
                <a:effectLst/>
                <a:latin typeface="Calibri" panose="020F0502020204030204" pitchFamily="34" charset="0"/>
                <a:ea typeface="Aptos" panose="020B0004020202020204" pitchFamily="34" charset="0"/>
                <a:cs typeface="Calibri" panose="020F0502020204030204" pitchFamily="34" charset="0"/>
              </a:rPr>
              <a:t> </a:t>
            </a:r>
            <a:endParaRPr lang="af-ZA"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93215EDE-ECC2-4069-87FF-71CB19B8DA7D}" type="slidenum">
              <a:rPr lang="en-ZA" smtClean="0"/>
              <a:t>9</a:t>
            </a:fld>
            <a:endParaRPr lang="en-ZA"/>
          </a:p>
        </p:txBody>
      </p:sp>
    </p:spTree>
    <p:extLst>
      <p:ext uri="{BB962C8B-B14F-4D97-AF65-F5344CB8AC3E}">
        <p14:creationId xmlns:p14="http://schemas.microsoft.com/office/powerpoint/2010/main" val="37774377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38089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79335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15263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C1FF6DA9-008F-8B48-92A6-B652298478BF}"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112610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74571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51082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38016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70855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32755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57791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5BCAD085-E8A6-8845-BD4E-CB4CCA059FC4}" type="datetimeFigureOut">
              <a:rPr lang="en-US" smtClean="0"/>
              <a:t>1/28/2026</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95202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07535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74902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11050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43916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50333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30290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1/28/2026</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16513854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7.jpeg"/><Relationship Id="rId7" Type="http://schemas.openxmlformats.org/officeDocument/2006/relationships/diagramQuickStyle" Target="../diagrams/quickStyle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4.jpeg"/><Relationship Id="rId9" Type="http://schemas.microsoft.com/office/2007/relationships/diagramDrawing" Target="../diagrams/drawing5.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1.png"/><Relationship Id="rId7" Type="http://schemas.openxmlformats.org/officeDocument/2006/relationships/diagramLayout" Target="../diagrams/layout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Data" Target="../diagrams/data6.xml"/><Relationship Id="rId11" Type="http://schemas.openxmlformats.org/officeDocument/2006/relationships/image" Target="../media/image28.png"/><Relationship Id="rId5" Type="http://schemas.openxmlformats.org/officeDocument/2006/relationships/image" Target="../media/image4.jpeg"/><Relationship Id="rId10" Type="http://schemas.microsoft.com/office/2007/relationships/diagramDrawing" Target="../diagrams/drawing6.xml"/><Relationship Id="rId4" Type="http://schemas.openxmlformats.org/officeDocument/2006/relationships/image" Target="../media/image2.png"/><Relationship Id="rId9" Type="http://schemas.openxmlformats.org/officeDocument/2006/relationships/diagramColors" Target="../diagrams/colors6.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1.png"/><Relationship Id="rId7" Type="http://schemas.openxmlformats.org/officeDocument/2006/relationships/diagramQuickStyle" Target="../diagrams/quickStyle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10" Type="http://schemas.openxmlformats.org/officeDocument/2006/relationships/image" Target="../media/image4.jpeg"/><Relationship Id="rId4" Type="http://schemas.openxmlformats.org/officeDocument/2006/relationships/image" Target="../media/image2.png"/><Relationship Id="rId9" Type="http://schemas.microsoft.com/office/2007/relationships/diagramDrawing" Target="../diagrams/drawing7.xml"/></Relationships>
</file>

<file path=ppt/slides/_rels/slide1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29.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4.jpeg"/><Relationship Id="rId4" Type="http://schemas.openxmlformats.org/officeDocument/2006/relationships/image" Target="../media/image2.pn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png"/><Relationship Id="rId7" Type="http://schemas.openxmlformats.org/officeDocument/2006/relationships/diagramLayout" Target="../diagrams/layout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4.jpeg"/><Relationship Id="rId10" Type="http://schemas.microsoft.com/office/2007/relationships/diagramDrawing" Target="../diagrams/drawing2.xml"/><Relationship Id="rId4" Type="http://schemas.openxmlformats.org/officeDocument/2006/relationships/image" Target="../media/image2.png"/><Relationship Id="rId9"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bit.ly/49GBexF" TargetMode="External"/><Relationship Id="rId5" Type="http://schemas.openxmlformats.org/officeDocument/2006/relationships/image" Target="../media/image25.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4.xml"/><Relationship Id="rId11" Type="http://schemas.openxmlformats.org/officeDocument/2006/relationships/image" Target="../media/image4.jpeg"/><Relationship Id="rId5" Type="http://schemas.openxmlformats.org/officeDocument/2006/relationships/diagramLayout" Target="../diagrams/layout4.xml"/><Relationship Id="rId10" Type="http://schemas.openxmlformats.org/officeDocument/2006/relationships/image" Target="../media/image26.jpeg"/><Relationship Id="rId4" Type="http://schemas.openxmlformats.org/officeDocument/2006/relationships/diagramData" Target="../diagrams/data4.xml"/><Relationship Id="rId9" Type="http://schemas.openxmlformats.org/officeDocument/2006/relationships/hyperlink" Target="https://bit.ly/4brmCVJ"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 name="Rectangle 1053">
            <a:extLst>
              <a:ext uri="{FF2B5EF4-FFF2-40B4-BE49-F238E27FC236}">
                <a16:creationId xmlns:a16="http://schemas.microsoft.com/office/drawing/2014/main" id="{077D6507-8E8D-40E1-A7B9-63012EF949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ree Library Quiet photo and picture">
            <a:extLst>
              <a:ext uri="{FF2B5EF4-FFF2-40B4-BE49-F238E27FC236}">
                <a16:creationId xmlns:a16="http://schemas.microsoft.com/office/drawing/2014/main" id="{7B6CE72C-1B42-0A46-0373-3303D92C4BE8}"/>
              </a:ext>
            </a:extLst>
          </p:cNvPr>
          <p:cNvPicPr>
            <a:picLocks noChangeAspect="1" noChangeArrowheads="1"/>
          </p:cNvPicPr>
          <p:nvPr/>
        </p:nvPicPr>
        <p:blipFill>
          <a:blip r:embed="rId3">
            <a:alphaModFix amt="40000"/>
            <a:extLst>
              <a:ext uri="{28A0092B-C50C-407E-A947-70E740481C1C}">
                <a14:useLocalDpi xmlns:a14="http://schemas.microsoft.com/office/drawing/2010/main" val="0"/>
              </a:ext>
            </a:extLst>
          </a:blip>
          <a:srcRect t="10718" b="10611"/>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371600" y="3014139"/>
            <a:ext cx="9448800" cy="1825096"/>
          </a:xfrm>
        </p:spPr>
        <p:txBody>
          <a:bodyPr>
            <a:normAutofit/>
          </a:bodyPr>
          <a:lstStyle/>
          <a:p>
            <a:r>
              <a:rPr lang="nl-NL" b="1" dirty="0"/>
              <a:t>Graad 11 Loopbane en Loopbaankeuses</a:t>
            </a:r>
            <a:endParaRPr lang="en-ZA" b="1" dirty="0"/>
          </a:p>
        </p:txBody>
      </p:sp>
      <p:sp>
        <p:nvSpPr>
          <p:cNvPr id="9" name="Subtitle 2">
            <a:extLst>
              <a:ext uri="{FF2B5EF4-FFF2-40B4-BE49-F238E27FC236}">
                <a16:creationId xmlns:a16="http://schemas.microsoft.com/office/drawing/2014/main" id="{D7FDEF99-3C4B-1C28-F6F9-8F32CF3E3014}"/>
              </a:ext>
            </a:extLst>
          </p:cNvPr>
          <p:cNvSpPr>
            <a:spLocks noGrp="1"/>
          </p:cNvSpPr>
          <p:nvPr>
            <p:ph type="subTitle" idx="1"/>
          </p:nvPr>
        </p:nvSpPr>
        <p:spPr>
          <a:xfrm>
            <a:off x="1371600" y="4842935"/>
            <a:ext cx="9448800" cy="685800"/>
          </a:xfrm>
        </p:spPr>
        <p:txBody>
          <a:bodyPr>
            <a:normAutofit/>
          </a:bodyPr>
          <a:lstStyle/>
          <a:p>
            <a:r>
              <a:rPr lang="nl-NL" dirty="0"/>
              <a:t>Les 2: Toelatingsvereistes, insluitend TPT en NNT's</a:t>
            </a:r>
            <a:endParaRPr lang="en-ZA" dirty="0"/>
          </a:p>
        </p:txBody>
      </p:sp>
      <p:pic>
        <p:nvPicPr>
          <p:cNvPr id="4" name="Picture 3" descr="A logo with a person in the middle&#10;&#10;Description automatically generated">
            <a:extLst>
              <a:ext uri="{FF2B5EF4-FFF2-40B4-BE49-F238E27FC236}">
                <a16:creationId xmlns:a16="http://schemas.microsoft.com/office/drawing/2014/main" id="{97418383-2246-967F-EA0A-B99A5C6671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7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calculus formula">
            <a:extLst>
              <a:ext uri="{FF2B5EF4-FFF2-40B4-BE49-F238E27FC236}">
                <a16:creationId xmlns:a16="http://schemas.microsoft.com/office/drawing/2014/main" id="{EF08BD93-6820-9D22-0E4D-14547FAE2D75}"/>
              </a:ext>
            </a:extLst>
          </p:cNvPr>
          <p:cNvPicPr>
            <a:picLocks noChangeAspect="1"/>
          </p:cNvPicPr>
          <p:nvPr/>
        </p:nvPicPr>
        <p:blipFill>
          <a:blip r:embed="rId3">
            <a:alphaModFix amt="30000"/>
          </a:blip>
          <a:srcRect t="1917" b="13814"/>
          <a:stretch>
            <a:fillRect/>
          </a:stretch>
        </p:blipFill>
        <p:spPr>
          <a:xfrm>
            <a:off x="20" y="10"/>
            <a:ext cx="12191980" cy="6857990"/>
          </a:xfrm>
          <a:prstGeom prst="rect">
            <a:avLst/>
          </a:prstGeom>
        </p:spPr>
      </p:pic>
      <p:sp>
        <p:nvSpPr>
          <p:cNvPr id="2" name="Title 1"/>
          <p:cNvSpPr>
            <a:spLocks noGrp="1"/>
          </p:cNvSpPr>
          <p:nvPr>
            <p:ph type="title"/>
          </p:nvPr>
        </p:nvSpPr>
        <p:spPr>
          <a:xfrm>
            <a:off x="2895600" y="764373"/>
            <a:ext cx="8610600" cy="1293028"/>
          </a:xfrm>
        </p:spPr>
        <p:txBody>
          <a:bodyPr>
            <a:normAutofit/>
          </a:bodyPr>
          <a:lstStyle/>
          <a:p>
            <a:r>
              <a:rPr lang="en-ZA" b="1" dirty="0" err="1"/>
              <a:t>Tipes</a:t>
            </a:r>
            <a:r>
              <a:rPr lang="en-ZA" b="1" dirty="0"/>
              <a:t> NNT's</a:t>
            </a:r>
          </a:p>
        </p:txBody>
      </p:sp>
      <p:pic>
        <p:nvPicPr>
          <p:cNvPr id="4" name="Picture 3" descr="A logo with a person in the middle&#10;&#10;Description automatically generated">
            <a:extLst>
              <a:ext uri="{FF2B5EF4-FFF2-40B4-BE49-F238E27FC236}">
                <a16:creationId xmlns:a16="http://schemas.microsoft.com/office/drawing/2014/main" id="{CCF6510F-8E39-D784-07F8-D675CA8D2E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Content Placeholder 2">
            <a:extLst>
              <a:ext uri="{FF2B5EF4-FFF2-40B4-BE49-F238E27FC236}">
                <a16:creationId xmlns:a16="http://schemas.microsoft.com/office/drawing/2014/main" id="{83525544-D1CF-8533-6641-6BE823446E6A}"/>
              </a:ext>
            </a:extLst>
          </p:cNvPr>
          <p:cNvGraphicFramePr>
            <a:graphicFrameLocks noGrp="1"/>
          </p:cNvGraphicFramePr>
          <p:nvPr>
            <p:ph idx="1"/>
            <p:extLst>
              <p:ext uri="{D42A27DB-BD31-4B8C-83A1-F6EECF244321}">
                <p14:modId xmlns:p14="http://schemas.microsoft.com/office/powerpoint/2010/main" val="890463705"/>
              </p:ext>
            </p:extLst>
          </p:nvPr>
        </p:nvGraphicFramePr>
        <p:xfrm>
          <a:off x="685800" y="2194560"/>
          <a:ext cx="10820400" cy="4024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ounded Rectangle 14">
            <a:extLst>
              <a:ext uri="{FF2B5EF4-FFF2-40B4-BE49-F238E27FC236}">
                <a16:creationId xmlns:a16="http://schemas.microsoft.com/office/drawing/2014/main" id="{843DD86A-8FAA-443F-9211-42A2AE8A7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0"/>
            <a:ext cx="7555992" cy="6858000"/>
          </a:xfrm>
          <a:prstGeom prst="roundRect">
            <a:avLst>
              <a:gd name="adj" fmla="val 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2A13AAE-18EB-4BDF-BAF7-F2F97B8D0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chemeClr val="tx1"/>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0F5C1B21-B0DB-4206-99EE-C13D67038B9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1975"/>
          <a:stretch/>
        </p:blipFill>
        <p:spPr>
          <a:xfrm>
            <a:off x="0" y="0"/>
            <a:ext cx="4636008" cy="1441450"/>
          </a:xfrm>
          <a:prstGeom prst="rect">
            <a:avLst/>
          </a:prstGeom>
        </p:spPr>
      </p:pic>
      <p:pic>
        <p:nvPicPr>
          <p:cNvPr id="28" name="Picture 27">
            <a:extLst>
              <a:ext uri="{FF2B5EF4-FFF2-40B4-BE49-F238E27FC236}">
                <a16:creationId xmlns:a16="http://schemas.microsoft.com/office/drawing/2014/main" id="{49261589-06E9-4B7C-A8F1-26648507B7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1975"/>
          <a:stretch/>
        </p:blipFill>
        <p:spPr>
          <a:xfrm>
            <a:off x="0" y="4375150"/>
            <a:ext cx="4636008" cy="2482850"/>
          </a:xfrm>
          <a:prstGeom prst="rect">
            <a:avLst/>
          </a:prstGeom>
        </p:spPr>
      </p:pic>
      <p:sp>
        <p:nvSpPr>
          <p:cNvPr id="2" name="Title 1"/>
          <p:cNvSpPr>
            <a:spLocks noGrp="1"/>
          </p:cNvSpPr>
          <p:nvPr>
            <p:ph type="title"/>
          </p:nvPr>
        </p:nvSpPr>
        <p:spPr>
          <a:xfrm>
            <a:off x="664632" y="479258"/>
            <a:ext cx="3306744" cy="1416687"/>
          </a:xfrm>
        </p:spPr>
        <p:txBody>
          <a:bodyPr>
            <a:normAutofit fontScale="90000"/>
          </a:bodyPr>
          <a:lstStyle/>
          <a:p>
            <a:pPr algn="ctr"/>
            <a:r>
              <a:rPr lang="en-ZA" b="1" dirty="0" err="1">
                <a:solidFill>
                  <a:schemeClr val="bg1"/>
                </a:solidFill>
              </a:rPr>
              <a:t>Registrasie</a:t>
            </a:r>
            <a:r>
              <a:rPr lang="en-ZA" b="1" dirty="0">
                <a:solidFill>
                  <a:schemeClr val="bg1"/>
                </a:solidFill>
              </a:rPr>
              <a:t> om NNT's </a:t>
            </a:r>
            <a:r>
              <a:rPr lang="en-ZA" b="1" dirty="0" err="1">
                <a:solidFill>
                  <a:schemeClr val="bg1"/>
                </a:solidFill>
              </a:rPr>
              <a:t>te</a:t>
            </a:r>
            <a:r>
              <a:rPr lang="en-ZA" b="1" dirty="0">
                <a:solidFill>
                  <a:schemeClr val="bg1"/>
                </a:solidFill>
              </a:rPr>
              <a:t> </a:t>
            </a:r>
            <a:r>
              <a:rPr lang="en-ZA" b="1" dirty="0" err="1">
                <a:solidFill>
                  <a:schemeClr val="bg1"/>
                </a:solidFill>
              </a:rPr>
              <a:t>skryf</a:t>
            </a:r>
            <a:r>
              <a:rPr lang="en-ZA" b="1" dirty="0">
                <a:solidFill>
                  <a:schemeClr val="bg1"/>
                </a:solidFill>
              </a:rPr>
              <a:t> </a:t>
            </a:r>
          </a:p>
        </p:txBody>
      </p:sp>
      <p:pic>
        <p:nvPicPr>
          <p:cNvPr id="4" name="Picture 3" descr="A logo with a person in the middle&#10;&#10;Description automatically generated">
            <a:extLst>
              <a:ext uri="{FF2B5EF4-FFF2-40B4-BE49-F238E27FC236}">
                <a16:creationId xmlns:a16="http://schemas.microsoft.com/office/drawing/2014/main" id="{53A95634-F958-6772-A607-BE4951F46B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Content Placeholder 2">
            <a:extLst>
              <a:ext uri="{FF2B5EF4-FFF2-40B4-BE49-F238E27FC236}">
                <a16:creationId xmlns:a16="http://schemas.microsoft.com/office/drawing/2014/main" id="{CC4D2A90-1C5F-1E11-58F2-873E1448477D}"/>
              </a:ext>
            </a:extLst>
          </p:cNvPr>
          <p:cNvGraphicFramePr/>
          <p:nvPr>
            <p:extLst>
              <p:ext uri="{D42A27DB-BD31-4B8C-83A1-F6EECF244321}">
                <p14:modId xmlns:p14="http://schemas.microsoft.com/office/powerpoint/2010/main" val="197609450"/>
              </p:ext>
            </p:extLst>
          </p:nvPr>
        </p:nvGraphicFramePr>
        <p:xfrm>
          <a:off x="5029200" y="746125"/>
          <a:ext cx="6540498" cy="589174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Picture 4">
            <a:extLst>
              <a:ext uri="{FF2B5EF4-FFF2-40B4-BE49-F238E27FC236}">
                <a16:creationId xmlns:a16="http://schemas.microsoft.com/office/drawing/2014/main" id="{B3CAA585-485E-75D8-9F93-3EE01BFC2C8B}"/>
              </a:ext>
            </a:extLst>
          </p:cNvPr>
          <p:cNvPicPr>
            <a:picLocks noChangeAspect="1"/>
          </p:cNvPicPr>
          <p:nvPr/>
        </p:nvPicPr>
        <p:blipFill>
          <a:blip r:embed="rId11"/>
          <a:stretch>
            <a:fillRect/>
          </a:stretch>
        </p:blipFill>
        <p:spPr>
          <a:xfrm>
            <a:off x="0" y="2250377"/>
            <a:ext cx="4636008" cy="4632386"/>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ounded Rectangle 14">
            <a:extLst>
              <a:ext uri="{FF2B5EF4-FFF2-40B4-BE49-F238E27FC236}">
                <a16:creationId xmlns:a16="http://schemas.microsoft.com/office/drawing/2014/main" id="{843DD86A-8FAA-443F-9211-42A2AE8A7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0"/>
            <a:ext cx="7555992" cy="6858000"/>
          </a:xfrm>
          <a:prstGeom prst="roundRect">
            <a:avLst>
              <a:gd name="adj" fmla="val 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A13AAE-18EB-4BDF-BAF7-F2F97B8D0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chemeClr val="tx1"/>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0F5C1B21-B0DB-4206-99EE-C13D67038B9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1975"/>
          <a:stretch/>
        </p:blipFill>
        <p:spPr>
          <a:xfrm>
            <a:off x="0" y="0"/>
            <a:ext cx="4636008" cy="1441450"/>
          </a:xfrm>
          <a:prstGeom prst="rect">
            <a:avLst/>
          </a:prstGeom>
        </p:spPr>
      </p:pic>
      <p:pic>
        <p:nvPicPr>
          <p:cNvPr id="16" name="Picture 15">
            <a:extLst>
              <a:ext uri="{FF2B5EF4-FFF2-40B4-BE49-F238E27FC236}">
                <a16:creationId xmlns:a16="http://schemas.microsoft.com/office/drawing/2014/main" id="{49261589-06E9-4B7C-A8F1-26648507B7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1975"/>
          <a:stretch/>
        </p:blipFill>
        <p:spPr>
          <a:xfrm>
            <a:off x="0" y="4375150"/>
            <a:ext cx="4636008" cy="2482850"/>
          </a:xfrm>
          <a:prstGeom prst="rect">
            <a:avLst/>
          </a:prstGeom>
        </p:spPr>
      </p:pic>
      <p:sp>
        <p:nvSpPr>
          <p:cNvPr id="2" name="Title 1">
            <a:extLst>
              <a:ext uri="{FF2B5EF4-FFF2-40B4-BE49-F238E27FC236}">
                <a16:creationId xmlns:a16="http://schemas.microsoft.com/office/drawing/2014/main" id="{791CB8BB-F48D-9649-BA8A-F6467D379418}"/>
              </a:ext>
            </a:extLst>
          </p:cNvPr>
          <p:cNvSpPr>
            <a:spLocks noGrp="1"/>
          </p:cNvSpPr>
          <p:nvPr>
            <p:ph type="title"/>
          </p:nvPr>
        </p:nvSpPr>
        <p:spPr>
          <a:xfrm>
            <a:off x="424543" y="1066163"/>
            <a:ext cx="3837214" cy="5148371"/>
          </a:xfrm>
        </p:spPr>
        <p:txBody>
          <a:bodyPr>
            <a:normAutofit/>
          </a:bodyPr>
          <a:lstStyle/>
          <a:p>
            <a:r>
              <a:rPr lang="en-GB" sz="3100" dirty="0" err="1">
                <a:solidFill>
                  <a:schemeClr val="bg1"/>
                </a:solidFill>
              </a:rPr>
              <a:t>Toelatings-vereistes</a:t>
            </a:r>
            <a:r>
              <a:rPr lang="en-GB" sz="3100" dirty="0">
                <a:solidFill>
                  <a:schemeClr val="bg1"/>
                </a:solidFill>
              </a:rPr>
              <a:t>: </a:t>
            </a:r>
            <a:r>
              <a:rPr lang="en-GB" sz="3100" b="1" dirty="0" err="1">
                <a:solidFill>
                  <a:schemeClr val="bg1"/>
                </a:solidFill>
              </a:rPr>
              <a:t>Universiteite</a:t>
            </a:r>
            <a:r>
              <a:rPr lang="en-GB" sz="3100" b="1" dirty="0">
                <a:solidFill>
                  <a:schemeClr val="bg1"/>
                </a:solidFill>
              </a:rPr>
              <a:t> van </a:t>
            </a:r>
            <a:r>
              <a:rPr lang="en-GB" sz="3100" b="1" dirty="0" err="1">
                <a:solidFill>
                  <a:schemeClr val="bg1"/>
                </a:solidFill>
              </a:rPr>
              <a:t>Tegnologie</a:t>
            </a:r>
            <a:endParaRPr lang="af-ZA" sz="3100" b="1" dirty="0">
              <a:solidFill>
                <a:schemeClr val="bg1"/>
              </a:solidFill>
            </a:endParaRPr>
          </a:p>
        </p:txBody>
      </p:sp>
      <p:graphicFrame>
        <p:nvGraphicFramePr>
          <p:cNvPr id="6" name="Rectangle 1">
            <a:extLst>
              <a:ext uri="{FF2B5EF4-FFF2-40B4-BE49-F238E27FC236}">
                <a16:creationId xmlns:a16="http://schemas.microsoft.com/office/drawing/2014/main" id="{456D9187-A968-7E8C-B2B3-347C88D8CDCA}"/>
              </a:ext>
            </a:extLst>
          </p:cNvPr>
          <p:cNvGraphicFramePr>
            <a:graphicFrameLocks noGrp="1"/>
          </p:cNvGraphicFramePr>
          <p:nvPr>
            <p:ph idx="1"/>
            <p:extLst>
              <p:ext uri="{D42A27DB-BD31-4B8C-83A1-F6EECF244321}">
                <p14:modId xmlns:p14="http://schemas.microsoft.com/office/powerpoint/2010/main" val="1171183645"/>
              </p:ext>
            </p:extLst>
          </p:nvPr>
        </p:nvGraphicFramePr>
        <p:xfrm>
          <a:off x="5279472" y="746125"/>
          <a:ext cx="6290226" cy="54477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Picture 4" descr="A logo with a person in the middle&#10;&#10;Description automatically generated">
            <a:extLst>
              <a:ext uri="{FF2B5EF4-FFF2-40B4-BE49-F238E27FC236}">
                <a16:creationId xmlns:a16="http://schemas.microsoft.com/office/drawing/2014/main" id="{C155EA91-E67B-DF36-D7DD-BD912845DE7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9337840"/>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97499-6B6C-C319-06A1-F9D67DAAE3D9}"/>
              </a:ext>
            </a:extLst>
          </p:cNvPr>
          <p:cNvSpPr>
            <a:spLocks noGrp="1"/>
          </p:cNvSpPr>
          <p:nvPr>
            <p:ph type="title"/>
          </p:nvPr>
        </p:nvSpPr>
        <p:spPr>
          <a:xfrm>
            <a:off x="135467" y="588945"/>
            <a:ext cx="11370733" cy="1293028"/>
          </a:xfrm>
        </p:spPr>
        <p:txBody>
          <a:bodyPr>
            <a:normAutofit/>
          </a:bodyPr>
          <a:lstStyle/>
          <a:p>
            <a:r>
              <a:rPr lang="af-ZA" dirty="0"/>
              <a:t>Toelatingsvereistes: </a:t>
            </a:r>
            <a:r>
              <a:rPr lang="af-ZA" b="1" dirty="0" err="1"/>
              <a:t>TBOO</a:t>
            </a:r>
            <a:r>
              <a:rPr lang="af-ZA" b="1" dirty="0"/>
              <a:t>-kolleges</a:t>
            </a:r>
          </a:p>
        </p:txBody>
      </p:sp>
      <p:graphicFrame>
        <p:nvGraphicFramePr>
          <p:cNvPr id="18" name="Rectangle 1">
            <a:extLst>
              <a:ext uri="{FF2B5EF4-FFF2-40B4-BE49-F238E27FC236}">
                <a16:creationId xmlns:a16="http://schemas.microsoft.com/office/drawing/2014/main" id="{BBAE2064-F5A5-3AC3-CFF0-D6118BE881EE}"/>
              </a:ext>
            </a:extLst>
          </p:cNvPr>
          <p:cNvGraphicFramePr>
            <a:graphicFrameLocks noGrp="1"/>
          </p:cNvGraphicFramePr>
          <p:nvPr>
            <p:ph idx="1"/>
            <p:extLst>
              <p:ext uri="{D42A27DB-BD31-4B8C-83A1-F6EECF244321}">
                <p14:modId xmlns:p14="http://schemas.microsoft.com/office/powerpoint/2010/main" val="623911686"/>
              </p:ext>
            </p:extLst>
          </p:nvPr>
        </p:nvGraphicFramePr>
        <p:xfrm>
          <a:off x="685800" y="1862667"/>
          <a:ext cx="10820400" cy="4538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9E4E6502-21B8-7534-A709-37044AE55F0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8742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ounded Rectangle 14">
            <a:extLst>
              <a:ext uri="{FF2B5EF4-FFF2-40B4-BE49-F238E27FC236}">
                <a16:creationId xmlns:a16="http://schemas.microsoft.com/office/drawing/2014/main" id="{1FDFF85F-F105-40D5-9793-90419158C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0"/>
            <a:ext cx="7555992" cy="6858000"/>
          </a:xfrm>
          <a:prstGeom prst="roundRect">
            <a:avLst>
              <a:gd name="adj" fmla="val 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 name="Rectangle 12">
            <a:extLst>
              <a:ext uri="{FF2B5EF4-FFF2-40B4-BE49-F238E27FC236}">
                <a16:creationId xmlns:a16="http://schemas.microsoft.com/office/drawing/2014/main" id="{35AB47A4-BA8C-4250-88BD-D49C68C5F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chemeClr val="tx1"/>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5" name="Picture 14">
            <a:extLst>
              <a:ext uri="{FF2B5EF4-FFF2-40B4-BE49-F238E27FC236}">
                <a16:creationId xmlns:a16="http://schemas.microsoft.com/office/drawing/2014/main" id="{66C8958D-EB99-414F-B735-863B67BB14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1975"/>
          <a:stretch/>
        </p:blipFill>
        <p:spPr>
          <a:xfrm>
            <a:off x="0" y="0"/>
            <a:ext cx="4636008" cy="1441450"/>
          </a:xfrm>
          <a:prstGeom prst="rect">
            <a:avLst/>
          </a:prstGeom>
        </p:spPr>
      </p:pic>
      <p:sp>
        <p:nvSpPr>
          <p:cNvPr id="2" name="Title 1">
            <a:extLst>
              <a:ext uri="{FF2B5EF4-FFF2-40B4-BE49-F238E27FC236}">
                <a16:creationId xmlns:a16="http://schemas.microsoft.com/office/drawing/2014/main" id="{78146F7D-7242-0D36-5333-932BC8F875BB}"/>
              </a:ext>
            </a:extLst>
          </p:cNvPr>
          <p:cNvSpPr>
            <a:spLocks noGrp="1"/>
          </p:cNvSpPr>
          <p:nvPr>
            <p:ph type="title"/>
          </p:nvPr>
        </p:nvSpPr>
        <p:spPr>
          <a:xfrm>
            <a:off x="685800" y="2430190"/>
            <a:ext cx="3687417" cy="1920372"/>
          </a:xfrm>
        </p:spPr>
        <p:txBody>
          <a:bodyPr>
            <a:normAutofit/>
          </a:bodyPr>
          <a:lstStyle/>
          <a:p>
            <a:pPr algn="l"/>
            <a:r>
              <a:rPr lang="af-ZA" sz="3600" dirty="0">
                <a:solidFill>
                  <a:schemeClr val="bg1"/>
                </a:solidFill>
              </a:rPr>
              <a:t>Aktiwiteit en huiswerk</a:t>
            </a:r>
          </a:p>
        </p:txBody>
      </p:sp>
      <p:pic>
        <p:nvPicPr>
          <p:cNvPr id="17" name="Picture 16">
            <a:extLst>
              <a:ext uri="{FF2B5EF4-FFF2-40B4-BE49-F238E27FC236}">
                <a16:creationId xmlns:a16="http://schemas.microsoft.com/office/drawing/2014/main" id="{39E5F3CB-7BDD-4E64-B274-CD900F08C6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1975"/>
          <a:stretch/>
        </p:blipFill>
        <p:spPr>
          <a:xfrm>
            <a:off x="0" y="4375150"/>
            <a:ext cx="4636008" cy="2482850"/>
          </a:xfrm>
          <a:prstGeom prst="rect">
            <a:avLst/>
          </a:prstGeom>
        </p:spPr>
      </p:pic>
      <p:pic>
        <p:nvPicPr>
          <p:cNvPr id="4" name="Content Placeholder 4">
            <a:extLst>
              <a:ext uri="{FF2B5EF4-FFF2-40B4-BE49-F238E27FC236}">
                <a16:creationId xmlns:a16="http://schemas.microsoft.com/office/drawing/2014/main" id="{9EA56895-048F-D4C2-6CBE-03DC67E65A05}"/>
              </a:ext>
            </a:extLst>
          </p:cNvPr>
          <p:cNvPicPr>
            <a:picLocks noChangeAspect="1"/>
          </p:cNvPicPr>
          <p:nvPr/>
        </p:nvPicPr>
        <p:blipFill>
          <a:blip r:embed="rId5"/>
          <a:stretch>
            <a:fillRect/>
          </a:stretch>
        </p:blipFill>
        <p:spPr>
          <a:xfrm>
            <a:off x="5442769" y="643467"/>
            <a:ext cx="5942469" cy="5571066"/>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30C12FD0-39C5-DA7E-32E5-28083CA5CD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98807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ounded Rectangle 14">
            <a:extLst>
              <a:ext uri="{FF2B5EF4-FFF2-40B4-BE49-F238E27FC236}">
                <a16:creationId xmlns:a16="http://schemas.microsoft.com/office/drawing/2014/main" id="{843DD86A-8FAA-443F-9211-42A2AE8A7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0"/>
            <a:ext cx="7555992" cy="6858000"/>
          </a:xfrm>
          <a:prstGeom prst="roundRect">
            <a:avLst>
              <a:gd name="adj" fmla="val 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2A13AAE-18EB-4BDF-BAF7-F2F97B8D0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chemeClr val="tx1"/>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5C1B21-B0DB-4206-99EE-C13D67038B9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1975"/>
          <a:stretch/>
        </p:blipFill>
        <p:spPr>
          <a:xfrm>
            <a:off x="0" y="0"/>
            <a:ext cx="4636008" cy="1441450"/>
          </a:xfrm>
          <a:prstGeom prst="rect">
            <a:avLst/>
          </a:prstGeom>
        </p:spPr>
      </p:pic>
      <p:pic>
        <p:nvPicPr>
          <p:cNvPr id="10" name="Picture 9">
            <a:extLst>
              <a:ext uri="{FF2B5EF4-FFF2-40B4-BE49-F238E27FC236}">
                <a16:creationId xmlns:a16="http://schemas.microsoft.com/office/drawing/2014/main" id="{49261589-06E9-4B7C-A8F1-26648507B7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1975"/>
          <a:stretch/>
        </p:blipFill>
        <p:spPr>
          <a:xfrm>
            <a:off x="0" y="4375150"/>
            <a:ext cx="4636008" cy="2482850"/>
          </a:xfrm>
          <a:prstGeom prst="rect">
            <a:avLst/>
          </a:prstGeom>
        </p:spPr>
      </p:pic>
      <p:sp>
        <p:nvSpPr>
          <p:cNvPr id="2" name="Title 1">
            <a:extLst>
              <a:ext uri="{FF2B5EF4-FFF2-40B4-BE49-F238E27FC236}">
                <a16:creationId xmlns:a16="http://schemas.microsoft.com/office/drawing/2014/main" id="{E10B5958-7DC7-CC2B-6CD8-A5310F5CE1FB}"/>
              </a:ext>
            </a:extLst>
          </p:cNvPr>
          <p:cNvSpPr>
            <a:spLocks noGrp="1"/>
          </p:cNvSpPr>
          <p:nvPr>
            <p:ph type="title"/>
          </p:nvPr>
        </p:nvSpPr>
        <p:spPr>
          <a:xfrm>
            <a:off x="685800" y="1066163"/>
            <a:ext cx="3306744" cy="5148371"/>
          </a:xfrm>
        </p:spPr>
        <p:txBody>
          <a:bodyPr>
            <a:normAutofit/>
          </a:bodyPr>
          <a:lstStyle/>
          <a:p>
            <a:r>
              <a:rPr lang="nl-NL" b="1" dirty="0">
                <a:solidFill>
                  <a:schemeClr val="bg1"/>
                </a:solidFill>
              </a:rPr>
              <a:t>Teen die einde van hierdie les behoort jy die volgende te kan doen:</a:t>
            </a:r>
          </a:p>
        </p:txBody>
      </p:sp>
      <p:graphicFrame>
        <p:nvGraphicFramePr>
          <p:cNvPr id="12" name="Content Placeholder 2">
            <a:extLst>
              <a:ext uri="{FF2B5EF4-FFF2-40B4-BE49-F238E27FC236}">
                <a16:creationId xmlns:a16="http://schemas.microsoft.com/office/drawing/2014/main" id="{925DA686-8959-805E-2FC9-23AE62F1454C}"/>
              </a:ext>
            </a:extLst>
          </p:cNvPr>
          <p:cNvGraphicFramePr>
            <a:graphicFrameLocks noGrp="1"/>
          </p:cNvGraphicFramePr>
          <p:nvPr>
            <p:ph idx="1"/>
            <p:extLst>
              <p:ext uri="{D42A27DB-BD31-4B8C-83A1-F6EECF244321}">
                <p14:modId xmlns:p14="http://schemas.microsoft.com/office/powerpoint/2010/main" val="1806816737"/>
              </p:ext>
            </p:extLst>
          </p:nvPr>
        </p:nvGraphicFramePr>
        <p:xfrm>
          <a:off x="5279472" y="746125"/>
          <a:ext cx="6290226" cy="54477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3" descr="A logo with a person in the middle&#10;&#10;Description automatically generated">
            <a:extLst>
              <a:ext uri="{FF2B5EF4-FFF2-40B4-BE49-F238E27FC236}">
                <a16:creationId xmlns:a16="http://schemas.microsoft.com/office/drawing/2014/main" id="{B4E13076-C6BE-8C29-9EE7-45BD358B2FF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37585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ounded Rectangle 14">
            <a:extLst>
              <a:ext uri="{FF2B5EF4-FFF2-40B4-BE49-F238E27FC236}">
                <a16:creationId xmlns:a16="http://schemas.microsoft.com/office/drawing/2014/main" id="{843DD86A-8FAA-443F-9211-42A2AE8A7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0"/>
            <a:ext cx="7555992" cy="6858000"/>
          </a:xfrm>
          <a:prstGeom prst="roundRect">
            <a:avLst>
              <a:gd name="adj" fmla="val 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2A13AAE-18EB-4BDF-BAF7-F2F97B8D0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chemeClr val="tx1"/>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F5C1B21-B0DB-4206-99EE-C13D67038B9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1975"/>
          <a:stretch/>
        </p:blipFill>
        <p:spPr>
          <a:xfrm>
            <a:off x="0" y="0"/>
            <a:ext cx="4636008" cy="1441450"/>
          </a:xfrm>
          <a:prstGeom prst="rect">
            <a:avLst/>
          </a:prstGeom>
        </p:spPr>
      </p:pic>
      <p:pic>
        <p:nvPicPr>
          <p:cNvPr id="19" name="Picture 18">
            <a:extLst>
              <a:ext uri="{FF2B5EF4-FFF2-40B4-BE49-F238E27FC236}">
                <a16:creationId xmlns:a16="http://schemas.microsoft.com/office/drawing/2014/main" id="{49261589-06E9-4B7C-A8F1-26648507B7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1975"/>
          <a:stretch/>
        </p:blipFill>
        <p:spPr>
          <a:xfrm>
            <a:off x="0" y="4375150"/>
            <a:ext cx="4636008" cy="2482850"/>
          </a:xfrm>
          <a:prstGeom prst="rect">
            <a:avLst/>
          </a:prstGeom>
        </p:spPr>
      </p:pic>
      <p:sp>
        <p:nvSpPr>
          <p:cNvPr id="2" name="Title 1"/>
          <p:cNvSpPr>
            <a:spLocks noGrp="1"/>
          </p:cNvSpPr>
          <p:nvPr>
            <p:ph type="title"/>
          </p:nvPr>
        </p:nvSpPr>
        <p:spPr>
          <a:xfrm>
            <a:off x="685800" y="1066163"/>
            <a:ext cx="2752777" cy="5148371"/>
          </a:xfrm>
        </p:spPr>
        <p:txBody>
          <a:bodyPr>
            <a:normAutofit/>
          </a:bodyPr>
          <a:lstStyle/>
          <a:p>
            <a:pPr algn="l"/>
            <a:r>
              <a:rPr lang="en-ZA" b="1" dirty="0">
                <a:solidFill>
                  <a:schemeClr val="bg1"/>
                </a:solidFill>
              </a:rPr>
              <a:t>Wat is TPT?</a:t>
            </a:r>
          </a:p>
        </p:txBody>
      </p:sp>
      <p:pic>
        <p:nvPicPr>
          <p:cNvPr id="4" name="Picture 3" descr="A logo with a person in the middle&#10;&#10;Description automatically generated">
            <a:extLst>
              <a:ext uri="{FF2B5EF4-FFF2-40B4-BE49-F238E27FC236}">
                <a16:creationId xmlns:a16="http://schemas.microsoft.com/office/drawing/2014/main" id="{80308FA6-D8FA-EB4B-A918-A2477C49E2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Rectangle 1">
            <a:extLst>
              <a:ext uri="{FF2B5EF4-FFF2-40B4-BE49-F238E27FC236}">
                <a16:creationId xmlns:a16="http://schemas.microsoft.com/office/drawing/2014/main" id="{E9F64989-F65D-65C2-C980-58EE4A38DBFD}"/>
              </a:ext>
            </a:extLst>
          </p:cNvPr>
          <p:cNvGraphicFramePr>
            <a:graphicFrameLocks noGrp="1"/>
          </p:cNvGraphicFramePr>
          <p:nvPr>
            <p:ph idx="1"/>
            <p:extLst>
              <p:ext uri="{D42A27DB-BD31-4B8C-83A1-F6EECF244321}">
                <p14:modId xmlns:p14="http://schemas.microsoft.com/office/powerpoint/2010/main" val="1693540402"/>
              </p:ext>
            </p:extLst>
          </p:nvPr>
        </p:nvGraphicFramePr>
        <p:xfrm>
          <a:off x="3438577" y="720725"/>
          <a:ext cx="8234833" cy="579014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6CD3965-7576-4EBB-9FEA-0E73E2DB4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A4B15F5-9B02-4280-9F50-172515BF4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86000"/>
          </a:xfrm>
          <a:prstGeom prst="rect">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E3A5BBF0-37C3-4339-BD51-F7A980A93B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1E4710FE-9C65-1B9D-610C-D1735C349957}"/>
              </a:ext>
            </a:extLst>
          </p:cNvPr>
          <p:cNvSpPr>
            <a:spLocks noGrp="1"/>
          </p:cNvSpPr>
          <p:nvPr>
            <p:ph type="title"/>
          </p:nvPr>
        </p:nvSpPr>
        <p:spPr>
          <a:xfrm>
            <a:off x="2895600" y="764373"/>
            <a:ext cx="8610600" cy="1293028"/>
          </a:xfrm>
        </p:spPr>
        <p:txBody>
          <a:bodyPr>
            <a:normAutofit/>
          </a:bodyPr>
          <a:lstStyle/>
          <a:p>
            <a:r>
              <a:rPr lang="nl-NL" dirty="0">
                <a:solidFill>
                  <a:schemeClr val="bg1"/>
                </a:solidFill>
              </a:rPr>
              <a:t>Waarom is dit belangrik om te weet wat jou TPT is?</a:t>
            </a:r>
          </a:p>
        </p:txBody>
      </p:sp>
      <p:graphicFrame>
        <p:nvGraphicFramePr>
          <p:cNvPr id="5" name="Content Placeholder 2">
            <a:extLst>
              <a:ext uri="{FF2B5EF4-FFF2-40B4-BE49-F238E27FC236}">
                <a16:creationId xmlns:a16="http://schemas.microsoft.com/office/drawing/2014/main" id="{90313494-9297-CFE3-ECA5-EC4458797558}"/>
              </a:ext>
            </a:extLst>
          </p:cNvPr>
          <p:cNvGraphicFramePr>
            <a:graphicFrameLocks noGrp="1"/>
          </p:cNvGraphicFramePr>
          <p:nvPr>
            <p:ph idx="1"/>
            <p:extLst>
              <p:ext uri="{D42A27DB-BD31-4B8C-83A1-F6EECF244321}">
                <p14:modId xmlns:p14="http://schemas.microsoft.com/office/powerpoint/2010/main" val="1618074916"/>
              </p:ext>
            </p:extLst>
          </p:nvPr>
        </p:nvGraphicFramePr>
        <p:xfrm>
          <a:off x="-717175" y="2303929"/>
          <a:ext cx="13447058" cy="47602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70A6AB06-08C9-F827-52CB-C28B169BF6B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643374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a:extLst>
              <a:ext uri="{FF2B5EF4-FFF2-40B4-BE49-F238E27FC236}">
                <a16:creationId xmlns:a16="http://schemas.microsoft.com/office/drawing/2014/main" id="{80459094-AD74-859C-86F1-C342007A2D6C}"/>
              </a:ext>
            </a:extLst>
          </p:cNvPr>
          <p:cNvPicPr>
            <a:picLocks noChangeAspect="1"/>
          </p:cNvPicPr>
          <p:nvPr/>
        </p:nvPicPr>
        <p:blipFill>
          <a:blip r:embed="rId3">
            <a:alphaModFix amt="30000"/>
          </a:blip>
          <a:srcRect t="220" b="15510"/>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ADC9FFAB-F63D-80E6-D243-33C79570C98E}"/>
              </a:ext>
            </a:extLst>
          </p:cNvPr>
          <p:cNvSpPr>
            <a:spLocks noGrp="1"/>
          </p:cNvSpPr>
          <p:nvPr>
            <p:ph type="title"/>
          </p:nvPr>
        </p:nvSpPr>
        <p:spPr>
          <a:xfrm>
            <a:off x="2895600" y="764373"/>
            <a:ext cx="8610600" cy="1293028"/>
          </a:xfrm>
        </p:spPr>
        <p:txBody>
          <a:bodyPr>
            <a:normAutofit/>
          </a:bodyPr>
          <a:lstStyle/>
          <a:p>
            <a:r>
              <a:rPr lang="af-ZA" b="1" dirty="0"/>
              <a:t>Berekening van die TPT</a:t>
            </a:r>
          </a:p>
        </p:txBody>
      </p:sp>
      <p:sp>
        <p:nvSpPr>
          <p:cNvPr id="7" name="Rectangle 2">
            <a:extLst>
              <a:ext uri="{FF2B5EF4-FFF2-40B4-BE49-F238E27FC236}">
                <a16:creationId xmlns:a16="http://schemas.microsoft.com/office/drawing/2014/main" id="{8AE649F2-D639-2675-A329-6B6F00406B69}"/>
              </a:ext>
            </a:extLst>
          </p:cNvPr>
          <p:cNvSpPr>
            <a:spLocks noGrp="1" noChangeArrowheads="1"/>
          </p:cNvSpPr>
          <p:nvPr>
            <p:ph idx="1"/>
          </p:nvPr>
        </p:nvSpPr>
        <p:spPr bwMode="auto">
          <a:xfrm>
            <a:off x="685800" y="1992086"/>
            <a:ext cx="9225643" cy="458832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lvl="0" indent="0" eaLnBrk="0" fontAlgn="base" hangingPunct="0">
              <a:spcBef>
                <a:spcPct val="0"/>
              </a:spcBef>
              <a:spcAft>
                <a:spcPts val="600"/>
              </a:spcAft>
              <a:buNone/>
            </a:pPr>
            <a:r>
              <a:rPr kumimoji="0" lang="af-ZA" altLang="af-ZA" sz="2000" b="1" i="0" u="none" strike="noStrike" cap="none" normalizeH="0" baseline="0" dirty="0">
                <a:ln>
                  <a:noFill/>
                </a:ln>
                <a:effectLst/>
                <a:latin typeface="Arial" panose="020B0604020202020204" pitchFamily="34" charset="0"/>
              </a:rPr>
              <a:t>Stap 1: </a:t>
            </a:r>
            <a:r>
              <a:rPr lang="nl-NL" altLang="af-ZA" sz="2000" b="1" dirty="0">
                <a:latin typeface="Arial" panose="020B0604020202020204" pitchFamily="34" charset="0"/>
              </a:rPr>
              <a:t>Bepaal watter vakke in ag geneem word</a:t>
            </a:r>
          </a:p>
          <a:p>
            <a:pPr eaLnBrk="0" fontAlgn="base" hangingPunct="0">
              <a:spcBef>
                <a:spcPct val="0"/>
              </a:spcBef>
              <a:spcAft>
                <a:spcPts val="600"/>
              </a:spcAft>
            </a:pPr>
            <a:r>
              <a:rPr lang="nl-NL" altLang="af-ZA" sz="2000" dirty="0">
                <a:latin typeface="Arial" panose="020B0604020202020204" pitchFamily="34" charset="0"/>
              </a:rPr>
              <a:t>Die meeste instellings gebruik jou beste ses vakke.</a:t>
            </a:r>
          </a:p>
          <a:p>
            <a:pPr eaLnBrk="0" fontAlgn="base" hangingPunct="0">
              <a:spcBef>
                <a:spcPct val="0"/>
              </a:spcBef>
              <a:spcAft>
                <a:spcPts val="600"/>
              </a:spcAft>
            </a:pPr>
            <a:r>
              <a:rPr lang="nl-NL" altLang="af-ZA" sz="2000" dirty="0">
                <a:latin typeface="Arial" panose="020B0604020202020204" pitchFamily="34" charset="0"/>
              </a:rPr>
              <a:t>Sommige vereis spesifieke vakke, soos Engels of Wiskunde</a:t>
            </a:r>
            <a:r>
              <a:rPr kumimoji="0" lang="af-ZA" altLang="af-ZA" sz="2000" b="0" i="0" u="none" strike="noStrike" cap="none" normalizeH="0" baseline="0" dirty="0">
                <a:ln>
                  <a:noFill/>
                </a:ln>
                <a:effectLst/>
                <a:latin typeface="Arial" panose="020B0604020202020204" pitchFamily="34" charset="0"/>
              </a:rPr>
              <a:t>.</a:t>
            </a:r>
          </a:p>
          <a:p>
            <a:pPr eaLnBrk="0" fontAlgn="base" hangingPunct="0">
              <a:spcBef>
                <a:spcPct val="0"/>
              </a:spcBef>
              <a:spcAft>
                <a:spcPts val="600"/>
              </a:spcAft>
            </a:pPr>
            <a:r>
              <a:rPr lang="af-ZA" sz="2000" dirty="0">
                <a:latin typeface="Arial" panose="020B0604020202020204" pitchFamily="34" charset="0"/>
                <a:ea typeface="Aptos" panose="020B0004020202020204" pitchFamily="34" charset="0"/>
                <a:cs typeface="Arial" panose="020B0604020202020204" pitchFamily="34" charset="0"/>
              </a:rPr>
              <a:t>Sommige instellings reken Lewensoriëntering in, en ander nie.</a:t>
            </a:r>
            <a:endParaRPr kumimoji="0" lang="af-ZA" altLang="af-ZA" sz="2000" b="0" i="0" u="none" strike="noStrike" cap="none" normalizeH="0" baseline="0" dirty="0">
              <a:ln>
                <a:noFill/>
              </a:ln>
              <a:effectLst/>
              <a:latin typeface="Arial" panose="020B0604020202020204" pitchFamily="34" charset="0"/>
              <a:cs typeface="Arial" panose="020B0604020202020204" pitchFamily="34" charset="0"/>
            </a:endParaRPr>
          </a:p>
          <a:p>
            <a:pPr marL="0" lvl="0" indent="0" eaLnBrk="0" fontAlgn="base" hangingPunct="0">
              <a:spcBef>
                <a:spcPct val="0"/>
              </a:spcBef>
              <a:spcAft>
                <a:spcPts val="600"/>
              </a:spcAft>
              <a:buNone/>
            </a:pPr>
            <a:r>
              <a:rPr kumimoji="0" lang="af-ZA" altLang="af-ZA" sz="2000" b="1" i="0" u="none" strike="noStrike" cap="none" normalizeH="0" baseline="0" dirty="0">
                <a:ln>
                  <a:noFill/>
                </a:ln>
                <a:effectLst/>
                <a:latin typeface="Arial" panose="020B0604020202020204" pitchFamily="34" charset="0"/>
              </a:rPr>
              <a:t>Stap 2: </a:t>
            </a:r>
            <a:r>
              <a:rPr lang="nl-NL" altLang="af-ZA" sz="2000" b="1" dirty="0">
                <a:latin typeface="Arial" panose="020B0604020202020204" pitchFamily="34" charset="0"/>
              </a:rPr>
              <a:t>Ken punte toe aan elke vak</a:t>
            </a:r>
            <a:endParaRPr kumimoji="0" lang="af-ZA" altLang="af-ZA" sz="2000" b="0" i="0" u="none" strike="noStrike" cap="none" normalizeH="0" baseline="0" dirty="0">
              <a:ln>
                <a:noFill/>
              </a:ln>
              <a:effectLst/>
              <a:latin typeface="Arial" panose="020B0604020202020204" pitchFamily="34" charset="0"/>
            </a:endParaRPr>
          </a:p>
          <a:p>
            <a:pPr eaLnBrk="0" fontAlgn="base" hangingPunct="0">
              <a:spcBef>
                <a:spcPct val="0"/>
              </a:spcBef>
              <a:spcAft>
                <a:spcPts val="600"/>
              </a:spcAft>
            </a:pPr>
            <a:r>
              <a:rPr lang="nl-NL" altLang="af-ZA" sz="2000" dirty="0">
                <a:latin typeface="Arial" panose="020B0604020202020204" pitchFamily="34" charset="0"/>
              </a:rPr>
              <a:t>Punte word omgeskakel volgens die instelling se TPT-graderingskaal.</a:t>
            </a:r>
          </a:p>
          <a:p>
            <a:pPr eaLnBrk="0" fontAlgn="base" hangingPunct="0">
              <a:spcBef>
                <a:spcPct val="0"/>
              </a:spcBef>
              <a:spcAft>
                <a:spcPts val="600"/>
              </a:spcAft>
            </a:pPr>
            <a:r>
              <a:rPr lang="nl-NL" altLang="af-ZA" sz="2000" dirty="0">
                <a:latin typeface="Arial" panose="020B0604020202020204" pitchFamily="34" charset="0"/>
              </a:rPr>
              <a:t>Bv. 80–100% kan 7 punte verteenwoordig, terwyl 70–79% 6 punte verteenwoordig.</a:t>
            </a:r>
          </a:p>
          <a:p>
            <a:pPr marL="0" indent="0" eaLnBrk="0" fontAlgn="base" hangingPunct="0">
              <a:spcBef>
                <a:spcPct val="0"/>
              </a:spcBef>
              <a:spcAft>
                <a:spcPts val="600"/>
              </a:spcAft>
              <a:buNone/>
            </a:pPr>
            <a:r>
              <a:rPr kumimoji="0" lang="af-ZA" altLang="af-ZA" sz="2000" b="1" i="0" u="none" strike="noStrike" cap="none" normalizeH="0" baseline="0" dirty="0">
                <a:ln>
                  <a:noFill/>
                </a:ln>
                <a:effectLst/>
                <a:latin typeface="Arial" panose="020B0604020202020204" pitchFamily="34" charset="0"/>
              </a:rPr>
              <a:t>Stap 3: </a:t>
            </a:r>
            <a:r>
              <a:rPr lang="af-ZA" altLang="af-ZA" sz="2000" b="1" dirty="0">
                <a:latin typeface="Arial" panose="020B0604020202020204" pitchFamily="34" charset="0"/>
              </a:rPr>
              <a:t>Tel jou punte bymekaar</a:t>
            </a:r>
            <a:endParaRPr kumimoji="0" lang="af-ZA" altLang="af-ZA" sz="2000" b="0" i="0" u="none" strike="noStrike" cap="none" normalizeH="0" baseline="0" dirty="0">
              <a:ln>
                <a:noFill/>
              </a:ln>
              <a:effectLst/>
              <a:latin typeface="Arial" panose="020B0604020202020204" pitchFamily="34" charset="0"/>
            </a:endParaRPr>
          </a:p>
          <a:p>
            <a:pPr eaLnBrk="0" fontAlgn="base" hangingPunct="0">
              <a:spcBef>
                <a:spcPct val="0"/>
              </a:spcBef>
              <a:spcAft>
                <a:spcPts val="600"/>
              </a:spcAft>
            </a:pPr>
            <a:r>
              <a:rPr lang="nl-NL" altLang="af-ZA" sz="2000" dirty="0">
                <a:latin typeface="Arial" panose="020B0604020202020204" pitchFamily="34" charset="0"/>
              </a:rPr>
              <a:t>Tel die punte van die gekose vakke bymekaar om jou totale TPT te kry.</a:t>
            </a:r>
          </a:p>
          <a:p>
            <a:pPr marL="0" indent="0" eaLnBrk="0" fontAlgn="base" hangingPunct="0">
              <a:spcBef>
                <a:spcPct val="0"/>
              </a:spcBef>
              <a:spcAft>
                <a:spcPts val="600"/>
              </a:spcAft>
              <a:buNone/>
            </a:pPr>
            <a:r>
              <a:rPr kumimoji="0" lang="af-ZA" altLang="af-ZA" sz="2000" b="1" i="0" u="none" strike="noStrike" cap="none" normalizeH="0" baseline="0" dirty="0">
                <a:ln>
                  <a:noFill/>
                </a:ln>
                <a:effectLst/>
                <a:latin typeface="Arial" panose="020B0604020202020204" pitchFamily="34" charset="0"/>
              </a:rPr>
              <a:t>Stap 4: </a:t>
            </a:r>
            <a:r>
              <a:rPr lang="af-ZA" altLang="af-ZA" sz="2000" b="1" dirty="0">
                <a:latin typeface="Arial" panose="020B0604020202020204" pitchFamily="34" charset="0"/>
              </a:rPr>
              <a:t>Vergelyk met </a:t>
            </a:r>
            <a:r>
              <a:rPr lang="af-ZA" altLang="af-ZA" sz="2000" b="1" dirty="0" err="1">
                <a:latin typeface="Arial" panose="020B0604020202020204" pitchFamily="34" charset="0"/>
              </a:rPr>
              <a:t>kursusvereistes</a:t>
            </a:r>
            <a:endParaRPr kumimoji="0" lang="af-ZA" altLang="af-ZA" sz="2000" b="0" i="0" u="none" strike="noStrike" cap="none" normalizeH="0" baseline="0" dirty="0">
              <a:ln>
                <a:noFill/>
              </a:ln>
              <a:effectLst/>
              <a:latin typeface="Arial" panose="020B0604020202020204" pitchFamily="34" charset="0"/>
            </a:endParaRPr>
          </a:p>
          <a:p>
            <a:pPr eaLnBrk="0" fontAlgn="base" hangingPunct="0">
              <a:spcBef>
                <a:spcPct val="0"/>
              </a:spcBef>
              <a:spcAft>
                <a:spcPts val="600"/>
              </a:spcAft>
            </a:pPr>
            <a:r>
              <a:rPr lang="nl-NL" altLang="af-ZA" sz="2000" dirty="0">
                <a:latin typeface="Arial" panose="020B0604020202020204" pitchFamily="34" charset="0"/>
              </a:rPr>
              <a:t>Indien jou TPT aan die vereiste voldoen of dit oorskry, kan aansoek doen.</a:t>
            </a:r>
            <a:endParaRPr kumimoji="0" lang="af-ZA" altLang="af-ZA" sz="2000" b="0" i="0" u="none" strike="noStrike" cap="none" normalizeH="0" baseline="0" dirty="0">
              <a:ln>
                <a:noFill/>
              </a:ln>
              <a:effectLst/>
              <a:latin typeface="Arial" panose="020B0604020202020204" pitchFamily="34" charset="0"/>
            </a:endParaRPr>
          </a:p>
        </p:txBody>
      </p:sp>
      <p:pic>
        <p:nvPicPr>
          <p:cNvPr id="41" name="Picture 40" descr="A logo with a person in the middle&#10;&#10;Description automatically generated">
            <a:extLst>
              <a:ext uri="{FF2B5EF4-FFF2-40B4-BE49-F238E27FC236}">
                <a16:creationId xmlns:a16="http://schemas.microsoft.com/office/drawing/2014/main" id="{3F49E4D5-CA0A-9E63-CE0E-6901A073DA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08268A6-7889-0E45-710B-644BD35454EC}"/>
              </a:ext>
            </a:extLst>
          </p:cNvPr>
          <p:cNvSpPr txBox="1"/>
          <p:nvPr/>
        </p:nvSpPr>
        <p:spPr>
          <a:xfrm>
            <a:off x="9698636" y="2206249"/>
            <a:ext cx="1972456" cy="3970318"/>
          </a:xfrm>
          <a:prstGeom prst="rect">
            <a:avLst/>
          </a:prstGeom>
          <a:solidFill>
            <a:schemeClr val="accent1">
              <a:lumMod val="20000"/>
              <a:lumOff val="80000"/>
            </a:schemeClr>
          </a:solidFill>
        </p:spPr>
        <p:txBody>
          <a:bodyPr wrap="square" rtlCol="0">
            <a:spAutoFit/>
          </a:bodyPr>
          <a:lstStyle/>
          <a:p>
            <a:pPr algn="ctr"/>
            <a:r>
              <a:rPr lang="en-ZA" dirty="0" err="1">
                <a:solidFill>
                  <a:schemeClr val="bg1"/>
                </a:solidFill>
              </a:rPr>
              <a:t>Leerders</a:t>
            </a:r>
            <a:r>
              <a:rPr lang="en-ZA" dirty="0">
                <a:solidFill>
                  <a:schemeClr val="bg1"/>
                </a:solidFill>
              </a:rPr>
              <a:t> se </a:t>
            </a:r>
            <a:r>
              <a:rPr lang="en-ZA" dirty="0" err="1">
                <a:solidFill>
                  <a:schemeClr val="bg1"/>
                </a:solidFill>
              </a:rPr>
              <a:t>algehele</a:t>
            </a:r>
            <a:r>
              <a:rPr lang="en-ZA" dirty="0">
                <a:solidFill>
                  <a:schemeClr val="bg1"/>
                </a:solidFill>
              </a:rPr>
              <a:t> </a:t>
            </a:r>
            <a:r>
              <a:rPr lang="en-ZA" dirty="0" err="1">
                <a:solidFill>
                  <a:schemeClr val="bg1"/>
                </a:solidFill>
              </a:rPr>
              <a:t>vakprestasie</a:t>
            </a:r>
            <a:r>
              <a:rPr lang="en-ZA" dirty="0">
                <a:solidFill>
                  <a:schemeClr val="bg1"/>
                </a:solidFill>
              </a:rPr>
              <a:t> word vir </a:t>
            </a:r>
            <a:r>
              <a:rPr lang="en-ZA" dirty="0" err="1">
                <a:solidFill>
                  <a:schemeClr val="bg1"/>
                </a:solidFill>
              </a:rPr>
              <a:t>toelating</a:t>
            </a:r>
            <a:r>
              <a:rPr lang="en-ZA" dirty="0">
                <a:solidFill>
                  <a:schemeClr val="bg1"/>
                </a:solidFill>
              </a:rPr>
              <a:t> in ag </a:t>
            </a:r>
            <a:r>
              <a:rPr lang="en-ZA" dirty="0" err="1">
                <a:solidFill>
                  <a:schemeClr val="bg1"/>
                </a:solidFill>
              </a:rPr>
              <a:t>geneem</a:t>
            </a:r>
            <a:r>
              <a:rPr lang="en-ZA" dirty="0">
                <a:solidFill>
                  <a:schemeClr val="bg1"/>
                </a:solidFill>
              </a:rPr>
              <a:t>. </a:t>
            </a:r>
            <a:r>
              <a:rPr lang="en-ZA" dirty="0" err="1">
                <a:solidFill>
                  <a:schemeClr val="bg1"/>
                </a:solidFill>
              </a:rPr>
              <a:t>Sekere</a:t>
            </a:r>
            <a:r>
              <a:rPr lang="en-ZA" dirty="0">
                <a:solidFill>
                  <a:schemeClr val="bg1"/>
                </a:solidFill>
              </a:rPr>
              <a:t> </a:t>
            </a:r>
            <a:r>
              <a:rPr lang="en-ZA" dirty="0" err="1">
                <a:solidFill>
                  <a:schemeClr val="bg1"/>
                </a:solidFill>
              </a:rPr>
              <a:t>kursusse</a:t>
            </a:r>
            <a:r>
              <a:rPr lang="en-ZA" dirty="0">
                <a:solidFill>
                  <a:schemeClr val="bg1"/>
                </a:solidFill>
              </a:rPr>
              <a:t> </a:t>
            </a:r>
            <a:r>
              <a:rPr lang="en-ZA" dirty="0" err="1">
                <a:solidFill>
                  <a:schemeClr val="bg1"/>
                </a:solidFill>
              </a:rPr>
              <a:t>vereis</a:t>
            </a:r>
            <a:r>
              <a:rPr lang="en-ZA" dirty="0">
                <a:solidFill>
                  <a:schemeClr val="bg1"/>
                </a:solidFill>
              </a:rPr>
              <a:t> </a:t>
            </a:r>
            <a:r>
              <a:rPr lang="en-ZA" dirty="0" err="1">
                <a:solidFill>
                  <a:schemeClr val="bg1"/>
                </a:solidFill>
              </a:rPr>
              <a:t>goeie</a:t>
            </a:r>
            <a:r>
              <a:rPr lang="en-ZA" dirty="0">
                <a:solidFill>
                  <a:schemeClr val="bg1"/>
                </a:solidFill>
              </a:rPr>
              <a:t> </a:t>
            </a:r>
            <a:r>
              <a:rPr lang="en-ZA" dirty="0" err="1">
                <a:solidFill>
                  <a:schemeClr val="bg1"/>
                </a:solidFill>
              </a:rPr>
              <a:t>prestasie</a:t>
            </a:r>
            <a:r>
              <a:rPr lang="en-ZA" dirty="0">
                <a:solidFill>
                  <a:schemeClr val="bg1"/>
                </a:solidFill>
              </a:rPr>
              <a:t> in LO – </a:t>
            </a:r>
            <a:r>
              <a:rPr lang="en-ZA" b="1" dirty="0">
                <a:solidFill>
                  <a:schemeClr val="bg1"/>
                </a:solidFill>
              </a:rPr>
              <a:t>'n </a:t>
            </a:r>
            <a:r>
              <a:rPr lang="en-ZA" b="1" dirty="0" err="1">
                <a:solidFill>
                  <a:schemeClr val="bg1"/>
                </a:solidFill>
              </a:rPr>
              <a:t>gemiddelde</a:t>
            </a:r>
            <a:r>
              <a:rPr lang="en-ZA" b="1" dirty="0">
                <a:solidFill>
                  <a:schemeClr val="bg1"/>
                </a:solidFill>
              </a:rPr>
              <a:t> </a:t>
            </a:r>
            <a:r>
              <a:rPr lang="en-ZA" b="1" dirty="0" err="1">
                <a:solidFill>
                  <a:schemeClr val="bg1"/>
                </a:solidFill>
              </a:rPr>
              <a:t>onder</a:t>
            </a:r>
            <a:r>
              <a:rPr lang="en-ZA" b="1" dirty="0">
                <a:solidFill>
                  <a:schemeClr val="bg1"/>
                </a:solidFill>
              </a:rPr>
              <a:t> 50% </a:t>
            </a:r>
            <a:r>
              <a:rPr lang="en-ZA" b="1" dirty="0" err="1">
                <a:solidFill>
                  <a:schemeClr val="bg1"/>
                </a:solidFill>
              </a:rPr>
              <a:t>kan</a:t>
            </a:r>
            <a:r>
              <a:rPr lang="en-ZA" b="1" dirty="0">
                <a:solidFill>
                  <a:schemeClr val="bg1"/>
                </a:solidFill>
              </a:rPr>
              <a:t> </a:t>
            </a:r>
            <a:r>
              <a:rPr lang="en-ZA" b="1" dirty="0" err="1">
                <a:solidFill>
                  <a:schemeClr val="bg1"/>
                </a:solidFill>
              </a:rPr>
              <a:t>toelatings-uitdagings</a:t>
            </a:r>
            <a:r>
              <a:rPr lang="en-ZA" b="1" dirty="0">
                <a:solidFill>
                  <a:schemeClr val="bg1"/>
                </a:solidFill>
              </a:rPr>
              <a:t> skep.</a:t>
            </a:r>
            <a:endParaRPr lang="af-ZA" b="1" dirty="0">
              <a:solidFill>
                <a:schemeClr val="bg1"/>
              </a:solidFill>
            </a:endParaRPr>
          </a:p>
        </p:txBody>
      </p:sp>
    </p:spTree>
    <p:extLst>
      <p:ext uri="{BB962C8B-B14F-4D97-AF65-F5344CB8AC3E}">
        <p14:creationId xmlns:p14="http://schemas.microsoft.com/office/powerpoint/2010/main" val="274310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3EFDF5A5-3903-22DF-102E-69301BF01250}"/>
              </a:ext>
            </a:extLst>
          </p:cNvPr>
          <p:cNvSpPr>
            <a:spLocks noGrp="1"/>
          </p:cNvSpPr>
          <p:nvPr>
            <p:ph type="title"/>
          </p:nvPr>
        </p:nvSpPr>
        <p:spPr>
          <a:xfrm>
            <a:off x="685800" y="302812"/>
            <a:ext cx="6934201" cy="1600200"/>
          </a:xfrm>
        </p:spPr>
        <p:txBody>
          <a:bodyPr anchor="b">
            <a:normAutofit/>
          </a:bodyPr>
          <a:lstStyle/>
          <a:p>
            <a:pPr algn="l"/>
            <a:r>
              <a:rPr lang="af-ZA" sz="3200"/>
              <a:t>Belangrike herinneringe</a:t>
            </a:r>
            <a:endParaRPr lang="af-ZA" sz="3200" dirty="0"/>
          </a:p>
        </p:txBody>
      </p:sp>
      <p:sp>
        <p:nvSpPr>
          <p:cNvPr id="3" name="Content Placeholder 2">
            <a:extLst>
              <a:ext uri="{FF2B5EF4-FFF2-40B4-BE49-F238E27FC236}">
                <a16:creationId xmlns:a16="http://schemas.microsoft.com/office/drawing/2014/main" id="{15D7ABCA-598C-AC0E-20B0-DB9AFF46EBD2}"/>
              </a:ext>
            </a:extLst>
          </p:cNvPr>
          <p:cNvSpPr>
            <a:spLocks noGrp="1"/>
          </p:cNvSpPr>
          <p:nvPr>
            <p:ph idx="1"/>
          </p:nvPr>
        </p:nvSpPr>
        <p:spPr>
          <a:xfrm>
            <a:off x="685800" y="2205824"/>
            <a:ext cx="7576457" cy="4012861"/>
          </a:xfrm>
        </p:spPr>
        <p:txBody>
          <a:bodyPr>
            <a:normAutofit/>
          </a:bodyPr>
          <a:lstStyle/>
          <a:p>
            <a:r>
              <a:rPr lang="en-GB" sz="2400" dirty="0"/>
              <a:t>TPT-</a:t>
            </a:r>
            <a:r>
              <a:rPr lang="en-GB" sz="2400" dirty="0" err="1"/>
              <a:t>reëls</a:t>
            </a:r>
            <a:r>
              <a:rPr lang="en-GB" sz="2400" dirty="0"/>
              <a:t> </a:t>
            </a:r>
            <a:r>
              <a:rPr lang="en-GB" sz="2400" dirty="0" err="1"/>
              <a:t>en</a:t>
            </a:r>
            <a:r>
              <a:rPr lang="en-GB" sz="2400" dirty="0"/>
              <a:t> </a:t>
            </a:r>
            <a:r>
              <a:rPr lang="en-GB" sz="2400" dirty="0" err="1"/>
              <a:t>vakvereistes</a:t>
            </a:r>
            <a:r>
              <a:rPr lang="en-GB" sz="2400" dirty="0"/>
              <a:t> </a:t>
            </a:r>
            <a:r>
              <a:rPr lang="en-GB" sz="2400" dirty="0" err="1"/>
              <a:t>verskil</a:t>
            </a:r>
            <a:r>
              <a:rPr lang="en-GB" sz="2400" dirty="0"/>
              <a:t> </a:t>
            </a:r>
            <a:r>
              <a:rPr lang="en-GB" sz="2400" dirty="0" err="1"/>
              <a:t>tussen</a:t>
            </a:r>
            <a:r>
              <a:rPr lang="en-GB" sz="2400" dirty="0"/>
              <a:t> </a:t>
            </a:r>
            <a:r>
              <a:rPr lang="en-GB" sz="2400" dirty="0" err="1"/>
              <a:t>instellings</a:t>
            </a:r>
            <a:r>
              <a:rPr lang="en-GB" sz="2400" dirty="0"/>
              <a:t> </a:t>
            </a:r>
            <a:r>
              <a:rPr lang="en-GB" sz="2400" dirty="0" err="1"/>
              <a:t>en</a:t>
            </a:r>
            <a:r>
              <a:rPr lang="en-GB" sz="2400" dirty="0"/>
              <a:t> </a:t>
            </a:r>
            <a:r>
              <a:rPr lang="en-GB" sz="2400" dirty="0" err="1"/>
              <a:t>kursusse</a:t>
            </a:r>
            <a:r>
              <a:rPr lang="en-GB" sz="2400" dirty="0"/>
              <a:t>.
</a:t>
            </a:r>
            <a:r>
              <a:rPr lang="en-GB" sz="2400" dirty="0" err="1"/>
              <a:t>Dieselfde</a:t>
            </a:r>
            <a:r>
              <a:rPr lang="en-GB" sz="2400" dirty="0"/>
              <a:t> </a:t>
            </a:r>
            <a:r>
              <a:rPr lang="en-GB" sz="2400" dirty="0" err="1"/>
              <a:t>kwalifikasie</a:t>
            </a:r>
            <a:r>
              <a:rPr lang="en-GB" sz="2400" dirty="0"/>
              <a:t> mag </a:t>
            </a:r>
            <a:r>
              <a:rPr lang="en-GB" sz="2400" dirty="0" err="1"/>
              <a:t>verskillende</a:t>
            </a:r>
            <a:r>
              <a:rPr lang="en-GB" sz="2400" dirty="0"/>
              <a:t> TPT-tellings by </a:t>
            </a:r>
            <a:r>
              <a:rPr lang="en-GB" sz="2400" dirty="0" err="1"/>
              <a:t>verskillende</a:t>
            </a:r>
            <a:r>
              <a:rPr lang="en-GB" sz="2400" dirty="0"/>
              <a:t> </a:t>
            </a:r>
            <a:r>
              <a:rPr lang="en-GB" sz="2400" dirty="0" err="1"/>
              <a:t>instellings</a:t>
            </a:r>
            <a:r>
              <a:rPr lang="en-GB" sz="2400" dirty="0"/>
              <a:t> </a:t>
            </a:r>
            <a:r>
              <a:rPr lang="en-GB" sz="2400" dirty="0" err="1"/>
              <a:t>vereis</a:t>
            </a:r>
            <a:r>
              <a:rPr lang="en-GB" sz="2400" dirty="0"/>
              <a:t>.
</a:t>
            </a:r>
            <a:r>
              <a:rPr lang="en-GB" sz="2400" dirty="0" err="1"/>
              <a:t>Doen</a:t>
            </a:r>
            <a:r>
              <a:rPr lang="en-GB" sz="2400" dirty="0"/>
              <a:t> </a:t>
            </a:r>
            <a:r>
              <a:rPr lang="en-GB" sz="2400" dirty="0" err="1"/>
              <a:t>altyd</a:t>
            </a:r>
            <a:r>
              <a:rPr lang="en-GB" sz="2400" dirty="0"/>
              <a:t> </a:t>
            </a:r>
            <a:r>
              <a:rPr lang="en-GB" sz="2400" dirty="0" err="1"/>
              <a:t>navorsing</a:t>
            </a:r>
            <a:r>
              <a:rPr lang="en-GB" sz="2400" dirty="0"/>
              <a:t> </a:t>
            </a:r>
            <a:r>
              <a:rPr lang="en-GB" sz="2400" dirty="0" err="1"/>
              <a:t>oor</a:t>
            </a:r>
            <a:r>
              <a:rPr lang="en-GB" sz="2400" dirty="0"/>
              <a:t> die </a:t>
            </a:r>
            <a:r>
              <a:rPr lang="en-GB" sz="2400" b="1" dirty="0" err="1"/>
              <a:t>spesifieke</a:t>
            </a:r>
            <a:r>
              <a:rPr lang="en-GB" sz="2400" b="1" dirty="0"/>
              <a:t> TPT </a:t>
            </a:r>
            <a:r>
              <a:rPr lang="en-GB" sz="2400" b="1" dirty="0" err="1"/>
              <a:t>en</a:t>
            </a:r>
            <a:r>
              <a:rPr lang="en-GB" sz="2400" b="1" dirty="0"/>
              <a:t> </a:t>
            </a:r>
            <a:r>
              <a:rPr lang="en-GB" sz="2400" b="1" dirty="0" err="1"/>
              <a:t>vakvereistes</a:t>
            </a:r>
            <a:r>
              <a:rPr lang="en-GB" sz="2400" b="1" dirty="0"/>
              <a:t> </a:t>
            </a:r>
            <a:r>
              <a:rPr lang="en-GB" sz="2400" dirty="0" err="1"/>
              <a:t>voordat</a:t>
            </a:r>
            <a:r>
              <a:rPr lang="en-GB" sz="2400" dirty="0"/>
              <a:t> </a:t>
            </a:r>
            <a:r>
              <a:rPr lang="en-GB" sz="2400" dirty="0" err="1"/>
              <a:t>jy</a:t>
            </a:r>
            <a:r>
              <a:rPr lang="en-GB" sz="2400" dirty="0"/>
              <a:t> </a:t>
            </a:r>
            <a:r>
              <a:rPr lang="en-GB" sz="2400" dirty="0" err="1"/>
              <a:t>aansoek</a:t>
            </a:r>
            <a:r>
              <a:rPr lang="en-GB" sz="2400" dirty="0"/>
              <a:t> </a:t>
            </a:r>
            <a:r>
              <a:rPr lang="en-GB" sz="2400" dirty="0" err="1"/>
              <a:t>doen</a:t>
            </a:r>
            <a:r>
              <a:rPr lang="en-GB" sz="2400" dirty="0"/>
              <a:t>.
Om </a:t>
            </a:r>
            <a:r>
              <a:rPr lang="en-GB" sz="2400" dirty="0" err="1"/>
              <a:t>aan</a:t>
            </a:r>
            <a:r>
              <a:rPr lang="en-GB" sz="2400" dirty="0"/>
              <a:t> die minimum TPT </a:t>
            </a:r>
            <a:r>
              <a:rPr lang="en-GB" sz="2400" dirty="0" err="1"/>
              <a:t>te</a:t>
            </a:r>
            <a:r>
              <a:rPr lang="en-GB" sz="2400" dirty="0"/>
              <a:t> </a:t>
            </a:r>
            <a:r>
              <a:rPr lang="en-GB" sz="2400" dirty="0" err="1"/>
              <a:t>voldoen</a:t>
            </a:r>
            <a:r>
              <a:rPr lang="en-GB" sz="2400" dirty="0"/>
              <a:t>, </a:t>
            </a:r>
            <a:r>
              <a:rPr lang="en-GB" sz="2400" dirty="0" err="1"/>
              <a:t>waarborg</a:t>
            </a:r>
            <a:r>
              <a:rPr lang="en-GB" sz="2400" dirty="0"/>
              <a:t> </a:t>
            </a:r>
            <a:r>
              <a:rPr lang="en-GB" sz="2400" dirty="0" err="1"/>
              <a:t>nie</a:t>
            </a:r>
            <a:r>
              <a:rPr lang="en-GB" sz="2400" dirty="0"/>
              <a:t> </a:t>
            </a:r>
            <a:r>
              <a:rPr lang="en-GB" sz="2400" dirty="0" err="1"/>
              <a:t>aanvaarding</a:t>
            </a:r>
            <a:r>
              <a:rPr lang="en-GB" sz="2400" dirty="0"/>
              <a:t> </a:t>
            </a:r>
            <a:r>
              <a:rPr lang="en-GB" sz="2400" dirty="0" err="1"/>
              <a:t>nie</a:t>
            </a:r>
            <a:r>
              <a:rPr lang="en-GB" sz="2400" dirty="0"/>
              <a:t>.</a:t>
            </a:r>
            <a:endParaRPr lang="af-ZA" sz="1600" dirty="0"/>
          </a:p>
        </p:txBody>
      </p:sp>
      <p:pic>
        <p:nvPicPr>
          <p:cNvPr id="5" name="Picture 4">
            <a:extLst>
              <a:ext uri="{FF2B5EF4-FFF2-40B4-BE49-F238E27FC236}">
                <a16:creationId xmlns:a16="http://schemas.microsoft.com/office/drawing/2014/main" id="{28F867F0-FA90-48B4-D65C-304BA8175DCE}"/>
              </a:ext>
            </a:extLst>
          </p:cNvPr>
          <p:cNvPicPr>
            <a:picLocks noChangeAspect="1"/>
          </p:cNvPicPr>
          <p:nvPr/>
        </p:nvPicPr>
        <p:blipFill>
          <a:blip r:embed="rId4"/>
          <a:stretch>
            <a:fillRect/>
          </a:stretch>
        </p:blipFill>
        <p:spPr>
          <a:xfrm>
            <a:off x="7899400" y="3142679"/>
            <a:ext cx="3937000" cy="3395664"/>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1712F9E2-C7E5-C966-49CB-08C0FB6ED0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5496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CFD580F5-E7BF-4C1D-BEFD-4A4601EBA8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27" name="Picture 26">
            <a:extLst>
              <a:ext uri="{FF2B5EF4-FFF2-40B4-BE49-F238E27FC236}">
                <a16:creationId xmlns:a16="http://schemas.microsoft.com/office/drawing/2014/main" id="{F0F06750-78FE-4472-8DA5-14CF3336F8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9" name="Rectangle 28">
            <a:extLst>
              <a:ext uri="{FF2B5EF4-FFF2-40B4-BE49-F238E27FC236}">
                <a16:creationId xmlns:a16="http://schemas.microsoft.com/office/drawing/2014/main" id="{077D6507-8E8D-40E1-A7B9-63012EF949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138195F-5743-F4D4-2D13-860A7E4946A6}"/>
              </a:ext>
            </a:extLst>
          </p:cNvPr>
          <p:cNvPicPr>
            <a:picLocks noChangeAspect="1"/>
          </p:cNvPicPr>
          <p:nvPr/>
        </p:nvPicPr>
        <p:blipFill>
          <a:blip r:embed="rId5">
            <a:alphaModFix amt="40000"/>
          </a:blip>
          <a:srcRect/>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D7FC1AA7-D6FA-8AE1-E0F3-0DCF95FE8BFB}"/>
              </a:ext>
            </a:extLst>
          </p:cNvPr>
          <p:cNvSpPr>
            <a:spLocks noGrp="1"/>
          </p:cNvSpPr>
          <p:nvPr>
            <p:ph type="title"/>
          </p:nvPr>
        </p:nvSpPr>
        <p:spPr>
          <a:xfrm>
            <a:off x="1371600" y="3014139"/>
            <a:ext cx="9448800" cy="1825096"/>
          </a:xfrm>
        </p:spPr>
        <p:txBody>
          <a:bodyPr vert="horz" lIns="91440" tIns="45720" rIns="91440" bIns="45720" rtlCol="0" anchor="b">
            <a:normAutofit/>
          </a:bodyPr>
          <a:lstStyle/>
          <a:p>
            <a:pPr algn="ctr"/>
            <a:r>
              <a:rPr lang="en-US" sz="3800" dirty="0"/>
              <a:t>KYK: </a:t>
            </a:r>
            <a:r>
              <a:rPr lang="en-US" sz="3800" b="1" dirty="0"/>
              <a:t>How to calculate your Wits Admission Points Scores (APS)</a:t>
            </a:r>
            <a:r>
              <a:rPr lang="en-US" sz="3800" dirty="0"/>
              <a:t> </a:t>
            </a:r>
            <a:br>
              <a:rPr lang="en-US" sz="3800" dirty="0"/>
            </a:br>
            <a:r>
              <a:rPr lang="en-US" sz="3800" u="sng" dirty="0">
                <a:hlinkClick r:id="rId6"/>
              </a:rPr>
              <a:t>bit.ly/</a:t>
            </a:r>
            <a:r>
              <a:rPr lang="en-US" sz="3800" u="sng" dirty="0" err="1">
                <a:hlinkClick r:id="rId6"/>
              </a:rPr>
              <a:t>49GBexF</a:t>
            </a:r>
            <a:r>
              <a:rPr lang="en-US" sz="3800" dirty="0"/>
              <a:t> (3 min 37 </a:t>
            </a:r>
            <a:r>
              <a:rPr lang="en-US" sz="3800" dirty="0" err="1"/>
              <a:t>sek</a:t>
            </a:r>
            <a:r>
              <a:rPr lang="en-US" sz="3800" dirty="0"/>
              <a:t>)</a:t>
            </a:r>
          </a:p>
        </p:txBody>
      </p:sp>
      <p:pic>
        <p:nvPicPr>
          <p:cNvPr id="6" name="Picture 5" descr="A logo with a person in the middle&#10;&#10;Description automatically generated">
            <a:extLst>
              <a:ext uri="{FF2B5EF4-FFF2-40B4-BE49-F238E27FC236}">
                <a16:creationId xmlns:a16="http://schemas.microsoft.com/office/drawing/2014/main" id="{601175CF-59A5-5EC6-7E43-2BF8CB79B37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18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19720-A74F-CC61-AF9A-FF511B2DD30F}"/>
              </a:ext>
            </a:extLst>
          </p:cNvPr>
          <p:cNvSpPr>
            <a:spLocks noGrp="1"/>
          </p:cNvSpPr>
          <p:nvPr>
            <p:ph type="title"/>
          </p:nvPr>
        </p:nvSpPr>
        <p:spPr>
          <a:xfrm>
            <a:off x="4385732" y="472469"/>
            <a:ext cx="7120467" cy="1293028"/>
          </a:xfrm>
        </p:spPr>
        <p:txBody>
          <a:bodyPr>
            <a:normAutofit/>
          </a:bodyPr>
          <a:lstStyle/>
          <a:p>
            <a:r>
              <a:rPr lang="af-ZA" dirty="0"/>
              <a:t>TPT-</a:t>
            </a:r>
            <a:r>
              <a:rPr lang="af-ZA" dirty="0" err="1"/>
              <a:t>berekeningsaktiwiteit</a:t>
            </a:r>
            <a:endParaRPr lang="af-ZA" dirty="0"/>
          </a:p>
        </p:txBody>
      </p:sp>
      <p:graphicFrame>
        <p:nvGraphicFramePr>
          <p:cNvPr id="4" name="Content Placeholder 3">
            <a:extLst>
              <a:ext uri="{FF2B5EF4-FFF2-40B4-BE49-F238E27FC236}">
                <a16:creationId xmlns:a16="http://schemas.microsoft.com/office/drawing/2014/main" id="{C451AB50-812F-A055-41EE-FEFA75008C35}"/>
              </a:ext>
            </a:extLst>
          </p:cNvPr>
          <p:cNvGraphicFramePr>
            <a:graphicFrameLocks noGrp="1"/>
          </p:cNvGraphicFramePr>
          <p:nvPr>
            <p:ph idx="1"/>
            <p:extLst>
              <p:ext uri="{D42A27DB-BD31-4B8C-83A1-F6EECF244321}">
                <p14:modId xmlns:p14="http://schemas.microsoft.com/office/powerpoint/2010/main" val="1471021127"/>
              </p:ext>
            </p:extLst>
          </p:nvPr>
        </p:nvGraphicFramePr>
        <p:xfrm>
          <a:off x="406400" y="3510886"/>
          <a:ext cx="11099800" cy="3009704"/>
        </p:xfrm>
        <a:graphic>
          <a:graphicData uri="http://schemas.openxmlformats.org/drawingml/2006/table">
            <a:tbl>
              <a:tblPr firstRow="1" firstCol="1" bandRow="1">
                <a:tableStyleId>{21E4AEA4-8DFA-4A89-87EB-49C32662AFE0}</a:tableStyleId>
              </a:tblPr>
              <a:tblGrid>
                <a:gridCol w="5289756">
                  <a:extLst>
                    <a:ext uri="{9D8B030D-6E8A-4147-A177-3AD203B41FA5}">
                      <a16:colId xmlns:a16="http://schemas.microsoft.com/office/drawing/2014/main" val="1596061013"/>
                    </a:ext>
                  </a:extLst>
                </a:gridCol>
                <a:gridCol w="2107324">
                  <a:extLst>
                    <a:ext uri="{9D8B030D-6E8A-4147-A177-3AD203B41FA5}">
                      <a16:colId xmlns:a16="http://schemas.microsoft.com/office/drawing/2014/main" val="3241685803"/>
                    </a:ext>
                  </a:extLst>
                </a:gridCol>
                <a:gridCol w="3702720">
                  <a:extLst>
                    <a:ext uri="{9D8B030D-6E8A-4147-A177-3AD203B41FA5}">
                      <a16:colId xmlns:a16="http://schemas.microsoft.com/office/drawing/2014/main" val="2430179906"/>
                    </a:ext>
                  </a:extLst>
                </a:gridCol>
              </a:tblGrid>
              <a:tr h="376213">
                <a:tc>
                  <a:txBody>
                    <a:bodyPr/>
                    <a:lstStyle/>
                    <a:p>
                      <a:pPr>
                        <a:lnSpc>
                          <a:spcPct val="115000"/>
                        </a:lnSpc>
                        <a:buNone/>
                      </a:pPr>
                      <a:r>
                        <a:rPr lang="en-ZA" sz="2000" kern="100" dirty="0">
                          <a:effectLst/>
                        </a:rPr>
                        <a:t>Vak</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tc>
                  <a:txBody>
                    <a:bodyPr/>
                    <a:lstStyle/>
                    <a:p>
                      <a:pPr algn="ctr">
                        <a:lnSpc>
                          <a:spcPct val="115000"/>
                        </a:lnSpc>
                        <a:buNone/>
                      </a:pPr>
                      <a:r>
                        <a:rPr lang="en-ZA" sz="2000" kern="100" dirty="0">
                          <a:effectLst/>
                        </a:rPr>
                        <a:t>Punt</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tc>
                  <a:txBody>
                    <a:bodyPr/>
                    <a:lstStyle/>
                    <a:p>
                      <a:pPr algn="ctr">
                        <a:lnSpc>
                          <a:spcPct val="115000"/>
                        </a:lnSpc>
                        <a:buNone/>
                      </a:pPr>
                      <a:r>
                        <a:rPr lang="en-ZA" sz="2000" kern="100" dirty="0">
                          <a:effectLst/>
                        </a:rPr>
                        <a:t>TPT-</a:t>
                      </a:r>
                      <a:r>
                        <a:rPr lang="en-ZA" sz="2000" kern="100" dirty="0" err="1">
                          <a:effectLst/>
                        </a:rPr>
                        <a:t>punte</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extLst>
                  <a:ext uri="{0D108BD9-81ED-4DB2-BD59-A6C34878D82A}">
                    <a16:rowId xmlns:a16="http://schemas.microsoft.com/office/drawing/2014/main" val="2997476069"/>
                  </a:ext>
                </a:extLst>
              </a:tr>
              <a:tr h="376213">
                <a:tc>
                  <a:txBody>
                    <a:bodyPr/>
                    <a:lstStyle/>
                    <a:p>
                      <a:pPr>
                        <a:lnSpc>
                          <a:spcPct val="115000"/>
                        </a:lnSpc>
                        <a:buNone/>
                      </a:pPr>
                      <a:r>
                        <a:rPr lang="af-ZA" sz="2000" kern="100">
                          <a:effectLst/>
                          <a:latin typeface="+mn-lt"/>
                          <a:ea typeface="Aptos" panose="020B0004020202020204" pitchFamily="34" charset="0"/>
                          <a:cs typeface="Calibri" panose="020F0502020204030204" pitchFamily="34" charset="0"/>
                        </a:rPr>
                        <a:t>Huistaal (Engels)</a:t>
                      </a:r>
                      <a:endParaRPr lang="af-ZA" sz="20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buNone/>
                      </a:pPr>
                      <a:r>
                        <a:rPr lang="en-ZA" sz="2000" kern="100">
                          <a:effectLst/>
                        </a:rPr>
                        <a:t>72%</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tc>
                  <a:txBody>
                    <a:bodyPr/>
                    <a:lstStyle/>
                    <a:p>
                      <a:pPr algn="ctr">
                        <a:lnSpc>
                          <a:spcPct val="115000"/>
                        </a:lnSpc>
                        <a:buNone/>
                      </a:pPr>
                      <a:r>
                        <a:rPr lang="en-ZA" sz="2000" kern="100">
                          <a:effectLst/>
                        </a:rPr>
                        <a:t> </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extLst>
                  <a:ext uri="{0D108BD9-81ED-4DB2-BD59-A6C34878D82A}">
                    <a16:rowId xmlns:a16="http://schemas.microsoft.com/office/drawing/2014/main" val="3561105085"/>
                  </a:ext>
                </a:extLst>
              </a:tr>
              <a:tr h="376213">
                <a:tc>
                  <a:txBody>
                    <a:bodyPr/>
                    <a:lstStyle/>
                    <a:p>
                      <a:pPr>
                        <a:lnSpc>
                          <a:spcPct val="115000"/>
                        </a:lnSpc>
                        <a:buNone/>
                      </a:pPr>
                      <a:r>
                        <a:rPr lang="af-ZA" sz="2000" kern="100">
                          <a:effectLst/>
                          <a:latin typeface="+mn-lt"/>
                          <a:ea typeface="Aptos" panose="020B0004020202020204" pitchFamily="34" charset="0"/>
                          <a:cs typeface="Calibri" panose="020F0502020204030204" pitchFamily="34" charset="0"/>
                        </a:rPr>
                        <a:t>Eerste Addisionele Taal (Afrikaans)</a:t>
                      </a:r>
                      <a:endParaRPr lang="af-ZA" sz="20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buNone/>
                      </a:pPr>
                      <a:r>
                        <a:rPr lang="en-ZA" sz="2000" kern="100">
                          <a:effectLst/>
                        </a:rPr>
                        <a:t>54%</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tc>
                  <a:txBody>
                    <a:bodyPr/>
                    <a:lstStyle/>
                    <a:p>
                      <a:pPr algn="ctr">
                        <a:lnSpc>
                          <a:spcPct val="115000"/>
                        </a:lnSpc>
                        <a:buNone/>
                      </a:pPr>
                      <a:r>
                        <a:rPr lang="en-ZA" sz="2000" kern="100">
                          <a:effectLst/>
                        </a:rPr>
                        <a:t> </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extLst>
                  <a:ext uri="{0D108BD9-81ED-4DB2-BD59-A6C34878D82A}">
                    <a16:rowId xmlns:a16="http://schemas.microsoft.com/office/drawing/2014/main" val="3115560525"/>
                  </a:ext>
                </a:extLst>
              </a:tr>
              <a:tr h="376213">
                <a:tc>
                  <a:txBody>
                    <a:bodyPr/>
                    <a:lstStyle/>
                    <a:p>
                      <a:pPr>
                        <a:lnSpc>
                          <a:spcPct val="115000"/>
                        </a:lnSpc>
                        <a:buNone/>
                      </a:pPr>
                      <a:r>
                        <a:rPr lang="af-ZA" sz="2000" kern="100">
                          <a:effectLst/>
                          <a:latin typeface="+mn-lt"/>
                          <a:ea typeface="Aptos" panose="020B0004020202020204" pitchFamily="34" charset="0"/>
                          <a:cs typeface="Calibri" panose="020F0502020204030204" pitchFamily="34" charset="0"/>
                        </a:rPr>
                        <a:t>Wiskunde/Wiskundige Geletterdheid</a:t>
                      </a:r>
                      <a:endParaRPr lang="af-ZA" sz="20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buNone/>
                      </a:pPr>
                      <a:r>
                        <a:rPr lang="en-ZA" sz="2000" kern="100">
                          <a:effectLst/>
                        </a:rPr>
                        <a:t>64%</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tc>
                  <a:txBody>
                    <a:bodyPr/>
                    <a:lstStyle/>
                    <a:p>
                      <a:pPr algn="ctr">
                        <a:lnSpc>
                          <a:spcPct val="115000"/>
                        </a:lnSpc>
                        <a:buNone/>
                      </a:pPr>
                      <a:r>
                        <a:rPr lang="en-ZA" sz="2000" kern="100" dirty="0">
                          <a:effectLst/>
                        </a:rPr>
                        <a:t> </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extLst>
                  <a:ext uri="{0D108BD9-81ED-4DB2-BD59-A6C34878D82A}">
                    <a16:rowId xmlns:a16="http://schemas.microsoft.com/office/drawing/2014/main" val="2101406286"/>
                  </a:ext>
                </a:extLst>
              </a:tr>
              <a:tr h="376213">
                <a:tc>
                  <a:txBody>
                    <a:bodyPr/>
                    <a:lstStyle/>
                    <a:p>
                      <a:pPr>
                        <a:lnSpc>
                          <a:spcPct val="115000"/>
                        </a:lnSpc>
                        <a:buNone/>
                      </a:pPr>
                      <a:r>
                        <a:rPr lang="af-ZA" sz="2000" kern="100">
                          <a:effectLst/>
                          <a:latin typeface="+mn-lt"/>
                          <a:ea typeface="Aptos" panose="020B0004020202020204" pitchFamily="34" charset="0"/>
                          <a:cs typeface="Calibri" panose="020F0502020204030204" pitchFamily="34" charset="0"/>
                        </a:rPr>
                        <a:t>Lewensoriëntering</a:t>
                      </a:r>
                      <a:endParaRPr lang="af-ZA" sz="20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buNone/>
                      </a:pPr>
                      <a:r>
                        <a:rPr lang="en-ZA" sz="2000" kern="100">
                          <a:effectLst/>
                        </a:rPr>
                        <a:t>82%</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tc>
                  <a:txBody>
                    <a:bodyPr/>
                    <a:lstStyle/>
                    <a:p>
                      <a:pPr algn="ctr">
                        <a:lnSpc>
                          <a:spcPct val="115000"/>
                        </a:lnSpc>
                        <a:buNone/>
                      </a:pPr>
                      <a:r>
                        <a:rPr lang="en-ZA" sz="2000" kern="100">
                          <a:effectLst/>
                        </a:rPr>
                        <a:t> </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extLst>
                  <a:ext uri="{0D108BD9-81ED-4DB2-BD59-A6C34878D82A}">
                    <a16:rowId xmlns:a16="http://schemas.microsoft.com/office/drawing/2014/main" val="3714514331"/>
                  </a:ext>
                </a:extLst>
              </a:tr>
              <a:tr h="376213">
                <a:tc>
                  <a:txBody>
                    <a:bodyPr/>
                    <a:lstStyle/>
                    <a:p>
                      <a:pPr>
                        <a:lnSpc>
                          <a:spcPct val="115000"/>
                        </a:lnSpc>
                        <a:buNone/>
                      </a:pPr>
                      <a:r>
                        <a:rPr lang="af-ZA" sz="2000" kern="100">
                          <a:effectLst/>
                          <a:latin typeface="+mn-lt"/>
                          <a:ea typeface="Aptos" panose="020B0004020202020204" pitchFamily="34" charset="0"/>
                          <a:cs typeface="Calibri" panose="020F0502020204030204" pitchFamily="34" charset="0"/>
                        </a:rPr>
                        <a:t>Vak 1: Verbruikerstudies</a:t>
                      </a:r>
                      <a:endParaRPr lang="af-ZA" sz="20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buNone/>
                      </a:pPr>
                      <a:r>
                        <a:rPr lang="en-ZA" sz="2000" kern="100">
                          <a:effectLst/>
                        </a:rPr>
                        <a:t>69%</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tc>
                  <a:txBody>
                    <a:bodyPr/>
                    <a:lstStyle/>
                    <a:p>
                      <a:pPr algn="ctr">
                        <a:lnSpc>
                          <a:spcPct val="115000"/>
                        </a:lnSpc>
                        <a:buNone/>
                      </a:pPr>
                      <a:r>
                        <a:rPr lang="en-ZA" sz="2000" kern="100">
                          <a:effectLst/>
                        </a:rPr>
                        <a:t> </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extLst>
                  <a:ext uri="{0D108BD9-81ED-4DB2-BD59-A6C34878D82A}">
                    <a16:rowId xmlns:a16="http://schemas.microsoft.com/office/drawing/2014/main" val="2417633355"/>
                  </a:ext>
                </a:extLst>
              </a:tr>
              <a:tr h="376213">
                <a:tc>
                  <a:txBody>
                    <a:bodyPr/>
                    <a:lstStyle/>
                    <a:p>
                      <a:pPr>
                        <a:lnSpc>
                          <a:spcPct val="115000"/>
                        </a:lnSpc>
                        <a:buNone/>
                      </a:pPr>
                      <a:r>
                        <a:rPr lang="af-ZA" sz="2000" kern="100">
                          <a:effectLst/>
                          <a:latin typeface="+mn-lt"/>
                          <a:ea typeface="Aptos" panose="020B0004020202020204" pitchFamily="34" charset="0"/>
                          <a:cs typeface="Calibri" panose="020F0502020204030204" pitchFamily="34" charset="0"/>
                        </a:rPr>
                        <a:t>Vak 2: RTT</a:t>
                      </a:r>
                      <a:endParaRPr lang="af-ZA" sz="2000" kern="10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buNone/>
                      </a:pPr>
                      <a:r>
                        <a:rPr lang="en-ZA" sz="2000" kern="100">
                          <a:effectLst/>
                        </a:rPr>
                        <a:t>58%</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tc>
                  <a:txBody>
                    <a:bodyPr/>
                    <a:lstStyle/>
                    <a:p>
                      <a:pPr algn="ctr">
                        <a:lnSpc>
                          <a:spcPct val="115000"/>
                        </a:lnSpc>
                        <a:buNone/>
                      </a:pPr>
                      <a:r>
                        <a:rPr lang="en-ZA" sz="2000" kern="100">
                          <a:effectLst/>
                        </a:rPr>
                        <a:t> </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extLst>
                  <a:ext uri="{0D108BD9-81ED-4DB2-BD59-A6C34878D82A}">
                    <a16:rowId xmlns:a16="http://schemas.microsoft.com/office/drawing/2014/main" val="700286611"/>
                  </a:ext>
                </a:extLst>
              </a:tr>
              <a:tr h="376213">
                <a:tc>
                  <a:txBody>
                    <a:bodyPr/>
                    <a:lstStyle/>
                    <a:p>
                      <a:pPr>
                        <a:lnSpc>
                          <a:spcPct val="115000"/>
                        </a:lnSpc>
                        <a:buNone/>
                      </a:pPr>
                      <a:r>
                        <a:rPr lang="af-ZA" sz="2000" kern="100" dirty="0">
                          <a:effectLst/>
                          <a:latin typeface="+mn-lt"/>
                          <a:ea typeface="Aptos" panose="020B0004020202020204" pitchFamily="34" charset="0"/>
                          <a:cs typeface="Calibri" panose="020F0502020204030204" pitchFamily="34" charset="0"/>
                        </a:rPr>
                        <a:t>Vak 3: Besigheidstudies</a:t>
                      </a:r>
                      <a:endParaRPr lang="af-ZA" sz="2000" kern="100" dirty="0">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buNone/>
                      </a:pPr>
                      <a:r>
                        <a:rPr lang="en-ZA" sz="2000" kern="100">
                          <a:effectLst/>
                        </a:rPr>
                        <a:t>62%</a:t>
                      </a:r>
                      <a:endParaRPr lang="af-ZA" sz="2000" kern="10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tc>
                  <a:txBody>
                    <a:bodyPr/>
                    <a:lstStyle/>
                    <a:p>
                      <a:pPr algn="ctr">
                        <a:lnSpc>
                          <a:spcPct val="115000"/>
                        </a:lnSpc>
                        <a:buNone/>
                      </a:pPr>
                      <a:r>
                        <a:rPr lang="en-ZA" sz="2000" kern="100" dirty="0">
                          <a:effectLst/>
                        </a:rPr>
                        <a:t> </a:t>
                      </a:r>
                      <a:endParaRPr lang="af-ZA" sz="2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10560" marR="110560" marT="0" marB="0" anchor="ctr"/>
                </a:tc>
                <a:extLst>
                  <a:ext uri="{0D108BD9-81ED-4DB2-BD59-A6C34878D82A}">
                    <a16:rowId xmlns:a16="http://schemas.microsoft.com/office/drawing/2014/main" val="4258929850"/>
                  </a:ext>
                </a:extLst>
              </a:tr>
            </a:tbl>
          </a:graphicData>
        </a:graphic>
      </p:graphicFrame>
      <p:graphicFrame>
        <p:nvGraphicFramePr>
          <p:cNvPr id="5" name="Table 4">
            <a:extLst>
              <a:ext uri="{FF2B5EF4-FFF2-40B4-BE49-F238E27FC236}">
                <a16:creationId xmlns:a16="http://schemas.microsoft.com/office/drawing/2014/main" id="{75764542-FBB0-6F7B-7311-5A2A68495DD9}"/>
              </a:ext>
            </a:extLst>
          </p:cNvPr>
          <p:cNvGraphicFramePr>
            <a:graphicFrameLocks noGrp="1"/>
          </p:cNvGraphicFramePr>
          <p:nvPr>
            <p:extLst>
              <p:ext uri="{D42A27DB-BD31-4B8C-83A1-F6EECF244321}">
                <p14:modId xmlns:p14="http://schemas.microsoft.com/office/powerpoint/2010/main" val="3346992596"/>
              </p:ext>
            </p:extLst>
          </p:nvPr>
        </p:nvGraphicFramePr>
        <p:xfrm>
          <a:off x="406400" y="254000"/>
          <a:ext cx="3742267" cy="2709332"/>
        </p:xfrm>
        <a:graphic>
          <a:graphicData uri="http://schemas.openxmlformats.org/drawingml/2006/table">
            <a:tbl>
              <a:tblPr firstRow="1" firstCol="1" bandRow="1">
                <a:tableStyleId>{5C22544A-7EE6-4342-B048-85BDC9FD1C3A}</a:tableStyleId>
              </a:tblPr>
              <a:tblGrid>
                <a:gridCol w="2488990">
                  <a:extLst>
                    <a:ext uri="{9D8B030D-6E8A-4147-A177-3AD203B41FA5}">
                      <a16:colId xmlns:a16="http://schemas.microsoft.com/office/drawing/2014/main" val="686170074"/>
                    </a:ext>
                  </a:extLst>
                </a:gridCol>
                <a:gridCol w="1253277">
                  <a:extLst>
                    <a:ext uri="{9D8B030D-6E8A-4147-A177-3AD203B41FA5}">
                      <a16:colId xmlns:a16="http://schemas.microsoft.com/office/drawing/2014/main" val="1912073602"/>
                    </a:ext>
                  </a:extLst>
                </a:gridCol>
              </a:tblGrid>
              <a:tr h="618054">
                <a:tc>
                  <a:txBody>
                    <a:bodyPr/>
                    <a:lstStyle/>
                    <a:p>
                      <a:pPr algn="ctr">
                        <a:lnSpc>
                          <a:spcPct val="115000"/>
                        </a:lnSpc>
                        <a:buNone/>
                      </a:pPr>
                      <a:r>
                        <a:rPr lang="af-ZA" sz="1800" b="1" kern="1200" dirty="0">
                          <a:solidFill>
                            <a:schemeClr val="lt1"/>
                          </a:solidFill>
                          <a:effectLst/>
                          <a:latin typeface="+mn-lt"/>
                          <a:ea typeface="+mn-ea"/>
                          <a:cs typeface="+mn-cs"/>
                        </a:rPr>
                        <a:t>Punt behaal in die matriekeksamen</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buNone/>
                      </a:pPr>
                      <a:r>
                        <a:rPr lang="en-ZA" sz="1800" kern="100" dirty="0">
                          <a:effectLst/>
                        </a:rPr>
                        <a:t>TPT-</a:t>
                      </a:r>
                      <a:r>
                        <a:rPr lang="en-ZA" sz="1800" kern="100" dirty="0" err="1">
                          <a:effectLst/>
                        </a:rPr>
                        <a:t>punte</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8748162"/>
                  </a:ext>
                </a:extLst>
              </a:tr>
              <a:tr h="298754">
                <a:tc>
                  <a:txBody>
                    <a:bodyPr/>
                    <a:lstStyle/>
                    <a:p>
                      <a:pPr algn="ctr">
                        <a:lnSpc>
                          <a:spcPct val="115000"/>
                        </a:lnSpc>
                        <a:buNone/>
                      </a:pPr>
                      <a:r>
                        <a:rPr lang="en-ZA" sz="1800" kern="100">
                          <a:effectLst/>
                        </a:rPr>
                        <a:t>80 – 100%</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buNone/>
                      </a:pPr>
                      <a:r>
                        <a:rPr lang="en-ZA" sz="1800" kern="100">
                          <a:effectLst/>
                        </a:rPr>
                        <a:t>7</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83323088"/>
                  </a:ext>
                </a:extLst>
              </a:tr>
              <a:tr h="298754">
                <a:tc>
                  <a:txBody>
                    <a:bodyPr/>
                    <a:lstStyle/>
                    <a:p>
                      <a:pPr algn="ctr">
                        <a:lnSpc>
                          <a:spcPct val="115000"/>
                        </a:lnSpc>
                        <a:buNone/>
                      </a:pPr>
                      <a:r>
                        <a:rPr lang="en-ZA" sz="1800" kern="100">
                          <a:effectLst/>
                        </a:rPr>
                        <a:t>70 – 79%</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buNone/>
                      </a:pPr>
                      <a:r>
                        <a:rPr lang="en-ZA" sz="1800" kern="100">
                          <a:effectLst/>
                        </a:rPr>
                        <a:t>6</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2278919"/>
                  </a:ext>
                </a:extLst>
              </a:tr>
              <a:tr h="298754">
                <a:tc>
                  <a:txBody>
                    <a:bodyPr/>
                    <a:lstStyle/>
                    <a:p>
                      <a:pPr algn="ctr">
                        <a:lnSpc>
                          <a:spcPct val="115000"/>
                        </a:lnSpc>
                        <a:buNone/>
                      </a:pPr>
                      <a:r>
                        <a:rPr lang="en-ZA" sz="1800" kern="100">
                          <a:effectLst/>
                        </a:rPr>
                        <a:t>60 – 69%</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buNone/>
                      </a:pPr>
                      <a:r>
                        <a:rPr lang="en-ZA" sz="1800" kern="100">
                          <a:effectLst/>
                        </a:rPr>
                        <a:t>5</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9229575"/>
                  </a:ext>
                </a:extLst>
              </a:tr>
              <a:tr h="298754">
                <a:tc>
                  <a:txBody>
                    <a:bodyPr/>
                    <a:lstStyle/>
                    <a:p>
                      <a:pPr algn="ctr">
                        <a:lnSpc>
                          <a:spcPct val="115000"/>
                        </a:lnSpc>
                        <a:buNone/>
                      </a:pPr>
                      <a:r>
                        <a:rPr lang="en-ZA" sz="1800" kern="100">
                          <a:effectLst/>
                        </a:rPr>
                        <a:t>50 – 59%</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buNone/>
                      </a:pPr>
                      <a:r>
                        <a:rPr lang="en-ZA" sz="1800" kern="100">
                          <a:effectLst/>
                        </a:rPr>
                        <a:t>4</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3916816"/>
                  </a:ext>
                </a:extLst>
              </a:tr>
              <a:tr h="298754">
                <a:tc>
                  <a:txBody>
                    <a:bodyPr/>
                    <a:lstStyle/>
                    <a:p>
                      <a:pPr algn="ctr">
                        <a:lnSpc>
                          <a:spcPct val="115000"/>
                        </a:lnSpc>
                        <a:buNone/>
                      </a:pPr>
                      <a:r>
                        <a:rPr lang="en-ZA" sz="1800" kern="100">
                          <a:effectLst/>
                        </a:rPr>
                        <a:t>40 – 49%</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buNone/>
                      </a:pPr>
                      <a:r>
                        <a:rPr lang="en-ZA" sz="1800" kern="100" dirty="0">
                          <a:effectLst/>
                        </a:rPr>
                        <a:t>3</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4437282"/>
                  </a:ext>
                </a:extLst>
              </a:tr>
              <a:tr h="298754">
                <a:tc>
                  <a:txBody>
                    <a:bodyPr/>
                    <a:lstStyle/>
                    <a:p>
                      <a:pPr algn="ctr">
                        <a:lnSpc>
                          <a:spcPct val="115000"/>
                        </a:lnSpc>
                        <a:buNone/>
                      </a:pPr>
                      <a:r>
                        <a:rPr lang="en-ZA" sz="1800" kern="100">
                          <a:effectLst/>
                        </a:rPr>
                        <a:t>30 – 39%</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buNone/>
                      </a:pPr>
                      <a:r>
                        <a:rPr lang="en-ZA" sz="1800" kern="100">
                          <a:effectLst/>
                        </a:rPr>
                        <a:t>2</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538307"/>
                  </a:ext>
                </a:extLst>
              </a:tr>
              <a:tr h="298754">
                <a:tc>
                  <a:txBody>
                    <a:bodyPr/>
                    <a:lstStyle/>
                    <a:p>
                      <a:pPr algn="ctr">
                        <a:lnSpc>
                          <a:spcPct val="115000"/>
                        </a:lnSpc>
                        <a:buNone/>
                      </a:pPr>
                      <a:r>
                        <a:rPr lang="en-ZA" sz="1800" kern="100">
                          <a:effectLst/>
                        </a:rPr>
                        <a:t>0 – 29%</a:t>
                      </a:r>
                      <a:endParaRPr lang="af-ZA" sz="1800" kern="10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buNone/>
                      </a:pPr>
                      <a:r>
                        <a:rPr lang="en-ZA" sz="1800" kern="100" dirty="0">
                          <a:effectLst/>
                        </a:rPr>
                        <a:t>1</a:t>
                      </a:r>
                      <a:endParaRPr lang="af-ZA" sz="18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1138684"/>
                  </a:ext>
                </a:extLst>
              </a:tr>
            </a:tbl>
          </a:graphicData>
        </a:graphic>
      </p:graphicFrame>
      <p:sp>
        <p:nvSpPr>
          <p:cNvPr id="9" name="TextBox 8">
            <a:extLst>
              <a:ext uri="{FF2B5EF4-FFF2-40B4-BE49-F238E27FC236}">
                <a16:creationId xmlns:a16="http://schemas.microsoft.com/office/drawing/2014/main" id="{A2F8EA39-B9F0-4B71-F290-F783CB35B972}"/>
              </a:ext>
            </a:extLst>
          </p:cNvPr>
          <p:cNvSpPr txBox="1"/>
          <p:nvPr/>
        </p:nvSpPr>
        <p:spPr>
          <a:xfrm>
            <a:off x="4622800" y="1621746"/>
            <a:ext cx="6096000" cy="1341586"/>
          </a:xfrm>
          <a:prstGeom prst="rect">
            <a:avLst/>
          </a:prstGeom>
          <a:solidFill>
            <a:srgbClr val="FFEDE7"/>
          </a:solidFill>
        </p:spPr>
        <p:txBody>
          <a:bodyPr wrap="square">
            <a:spAutoFit/>
          </a:bodyPr>
          <a:lstStyle/>
          <a:p>
            <a:pPr>
              <a:lnSpc>
                <a:spcPct val="115000"/>
              </a:lnSpc>
              <a:buNone/>
            </a:pPr>
            <a:r>
              <a:rPr lang="en-ZA" sz="2400" b="1" kern="100" dirty="0" err="1">
                <a:solidFill>
                  <a:schemeClr val="bg1"/>
                </a:solidFill>
                <a:effectLst/>
                <a:latin typeface="Calibri" panose="020F0502020204030204" pitchFamily="34" charset="0"/>
                <a:ea typeface="Aptos" panose="020B0004020202020204" pitchFamily="34" charset="0"/>
                <a:cs typeface="Calibri" panose="020F0502020204030204" pitchFamily="34" charset="0"/>
              </a:rPr>
              <a:t>Totale</a:t>
            </a:r>
            <a:r>
              <a:rPr lang="en-ZA" sz="24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TPT:</a:t>
            </a:r>
            <a:endParaRPr lang="af-ZA" sz="2400" kern="100" dirty="0">
              <a:solidFill>
                <a:schemeClr val="bg1"/>
              </a:solidFill>
              <a:effectLst/>
              <a:latin typeface="Calibri" panose="020F0502020204030204" pitchFamily="34" charset="0"/>
              <a:ea typeface="Aptos" panose="020B0004020202020204" pitchFamily="34" charset="0"/>
              <a:cs typeface="Times New Roman" panose="02020603050405020304" pitchFamily="18" charset="0"/>
            </a:endParaRPr>
          </a:p>
          <a:p>
            <a:pPr marL="355600" lvl="2" indent="-228600">
              <a:lnSpc>
                <a:spcPct val="115000"/>
              </a:lnSpc>
              <a:buFont typeface="Symbol" panose="05050102010706020507" pitchFamily="18" charset="2"/>
              <a:buChar char=""/>
            </a:pPr>
            <a:r>
              <a:rPr lang="en-ZA" sz="24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Met </a:t>
            </a:r>
            <a:r>
              <a:rPr lang="en-ZA" sz="2400" b="1" kern="100" dirty="0" err="1">
                <a:solidFill>
                  <a:schemeClr val="bg1"/>
                </a:solidFill>
                <a:effectLst/>
                <a:latin typeface="Calibri" panose="020F0502020204030204" pitchFamily="34" charset="0"/>
                <a:ea typeface="Aptos" panose="020B0004020202020204" pitchFamily="34" charset="0"/>
                <a:cs typeface="Calibri" panose="020F0502020204030204" pitchFamily="34" charset="0"/>
              </a:rPr>
              <a:t>Lewensoriëntering</a:t>
            </a:r>
            <a:r>
              <a:rPr lang="en-ZA" sz="24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a:t>
            </a:r>
            <a:r>
              <a:rPr lang="en-ZA" sz="2400" b="1" kern="100" dirty="0">
                <a:solidFill>
                  <a:schemeClr val="bg1"/>
                </a:solidFill>
                <a:latin typeface="Calibri" panose="020F0502020204030204" pitchFamily="34" charset="0"/>
                <a:ea typeface="Aptos" panose="020B0004020202020204" pitchFamily="34" charset="0"/>
                <a:cs typeface="Calibri" panose="020F0502020204030204" pitchFamily="34" charset="0"/>
              </a:rPr>
              <a:t>___</a:t>
            </a:r>
            <a:endParaRPr lang="af-ZA" sz="2400" kern="100" dirty="0">
              <a:solidFill>
                <a:schemeClr val="bg1"/>
              </a:solidFill>
              <a:effectLst/>
              <a:latin typeface="Calibri" panose="020F0502020204030204" pitchFamily="34" charset="0"/>
              <a:ea typeface="Aptos" panose="020B0004020202020204" pitchFamily="34" charset="0"/>
              <a:cs typeface="Times New Roman" panose="02020603050405020304" pitchFamily="18" charset="0"/>
            </a:endParaRPr>
          </a:p>
          <a:p>
            <a:pPr marL="355600" lvl="2" indent="-228600">
              <a:lnSpc>
                <a:spcPct val="115000"/>
              </a:lnSpc>
              <a:buFont typeface="Symbol" panose="05050102010706020507" pitchFamily="18" charset="2"/>
              <a:buChar char=""/>
            </a:pPr>
            <a:r>
              <a:rPr lang="en-ZA" sz="2400" b="1" kern="100" dirty="0">
                <a:solidFill>
                  <a:schemeClr val="bg1"/>
                </a:solidFill>
                <a:latin typeface="Calibri" panose="020F0502020204030204" pitchFamily="34" charset="0"/>
                <a:ea typeface="Aptos" panose="020B0004020202020204" pitchFamily="34" charset="0"/>
                <a:cs typeface="Calibri" panose="020F0502020204030204" pitchFamily="34" charset="0"/>
              </a:rPr>
              <a:t>Sonder </a:t>
            </a:r>
            <a:r>
              <a:rPr lang="en-ZA" sz="2400" b="1" kern="100" dirty="0" err="1">
                <a:solidFill>
                  <a:schemeClr val="bg1"/>
                </a:solidFill>
                <a:latin typeface="Calibri" panose="020F0502020204030204" pitchFamily="34" charset="0"/>
                <a:ea typeface="Aptos" panose="020B0004020202020204" pitchFamily="34" charset="0"/>
                <a:cs typeface="Calibri" panose="020F0502020204030204" pitchFamily="34" charset="0"/>
              </a:rPr>
              <a:t>Lewensoriëntering</a:t>
            </a:r>
            <a:r>
              <a:rPr lang="en-ZA" sz="24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___</a:t>
            </a:r>
            <a:endParaRPr lang="af-ZA" sz="2400" kern="100" dirty="0">
              <a:solidFill>
                <a:schemeClr val="bg1"/>
              </a:solidFill>
              <a:effectLst/>
              <a:latin typeface="Calibri" panose="020F050202020403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1525BCA-7B0D-16A2-16F3-21AD4CD97B63}"/>
              </a:ext>
            </a:extLst>
          </p:cNvPr>
          <p:cNvSpPr txBox="1"/>
          <p:nvPr/>
        </p:nvSpPr>
        <p:spPr>
          <a:xfrm>
            <a:off x="9402053" y="3794076"/>
            <a:ext cx="487014" cy="2677656"/>
          </a:xfrm>
          <a:prstGeom prst="rect">
            <a:avLst/>
          </a:prstGeom>
          <a:noFill/>
        </p:spPr>
        <p:txBody>
          <a:bodyPr wrap="square" rtlCol="0">
            <a:spAutoFit/>
          </a:bodyPr>
          <a:lstStyle/>
          <a:p>
            <a:r>
              <a:rPr lang="en-GB" sz="2400" b="1" dirty="0">
                <a:solidFill>
                  <a:schemeClr val="bg1"/>
                </a:solidFill>
              </a:rPr>
              <a:t>6</a:t>
            </a:r>
          </a:p>
          <a:p>
            <a:r>
              <a:rPr lang="en-GB" sz="2400" b="1" dirty="0">
                <a:solidFill>
                  <a:schemeClr val="bg1"/>
                </a:solidFill>
              </a:rPr>
              <a:t>4</a:t>
            </a:r>
          </a:p>
          <a:p>
            <a:r>
              <a:rPr lang="en-GB" sz="2400" b="1" dirty="0">
                <a:solidFill>
                  <a:schemeClr val="bg1"/>
                </a:solidFill>
              </a:rPr>
              <a:t>5</a:t>
            </a:r>
          </a:p>
          <a:p>
            <a:r>
              <a:rPr lang="en-GB" sz="2400" b="1" dirty="0">
                <a:solidFill>
                  <a:schemeClr val="bg1"/>
                </a:solidFill>
              </a:rPr>
              <a:t>7</a:t>
            </a:r>
          </a:p>
          <a:p>
            <a:r>
              <a:rPr lang="en-GB" sz="2400" b="1" dirty="0">
                <a:solidFill>
                  <a:schemeClr val="bg1"/>
                </a:solidFill>
              </a:rPr>
              <a:t>5</a:t>
            </a:r>
          </a:p>
          <a:p>
            <a:r>
              <a:rPr lang="en-GB" sz="2400" b="1" dirty="0">
                <a:solidFill>
                  <a:schemeClr val="bg1"/>
                </a:solidFill>
              </a:rPr>
              <a:t>4</a:t>
            </a:r>
          </a:p>
          <a:p>
            <a:r>
              <a:rPr lang="en-GB" sz="2400" b="1" dirty="0">
                <a:solidFill>
                  <a:schemeClr val="bg1"/>
                </a:solidFill>
              </a:rPr>
              <a:t>5</a:t>
            </a:r>
            <a:endParaRPr lang="af-ZA" sz="2400" b="1" dirty="0">
              <a:solidFill>
                <a:schemeClr val="bg1"/>
              </a:solidFill>
            </a:endParaRPr>
          </a:p>
        </p:txBody>
      </p:sp>
      <p:sp>
        <p:nvSpPr>
          <p:cNvPr id="11" name="TextBox 10">
            <a:extLst>
              <a:ext uri="{FF2B5EF4-FFF2-40B4-BE49-F238E27FC236}">
                <a16:creationId xmlns:a16="http://schemas.microsoft.com/office/drawing/2014/main" id="{31CC399D-0C2E-EDBF-8FB3-5B1A2CEF6CA3}"/>
              </a:ext>
            </a:extLst>
          </p:cNvPr>
          <p:cNvSpPr txBox="1"/>
          <p:nvPr/>
        </p:nvSpPr>
        <p:spPr>
          <a:xfrm>
            <a:off x="8140095" y="2035501"/>
            <a:ext cx="530915" cy="461665"/>
          </a:xfrm>
          <a:prstGeom prst="rect">
            <a:avLst/>
          </a:prstGeom>
          <a:noFill/>
        </p:spPr>
        <p:txBody>
          <a:bodyPr wrap="none" rtlCol="0">
            <a:spAutoFit/>
          </a:bodyPr>
          <a:lstStyle/>
          <a:p>
            <a:r>
              <a:rPr lang="en-GB" sz="2400" b="1" dirty="0">
                <a:solidFill>
                  <a:schemeClr val="bg1"/>
                </a:solidFill>
              </a:rPr>
              <a:t>36</a:t>
            </a:r>
            <a:endParaRPr lang="af-ZA" sz="2400" b="1" dirty="0">
              <a:solidFill>
                <a:schemeClr val="bg1"/>
              </a:solidFill>
            </a:endParaRPr>
          </a:p>
        </p:txBody>
      </p:sp>
      <p:sp>
        <p:nvSpPr>
          <p:cNvPr id="12" name="TextBox 11">
            <a:extLst>
              <a:ext uri="{FF2B5EF4-FFF2-40B4-BE49-F238E27FC236}">
                <a16:creationId xmlns:a16="http://schemas.microsoft.com/office/drawing/2014/main" id="{EB77BFAC-2E6E-E2CF-49F4-5F87FF098B28}"/>
              </a:ext>
            </a:extLst>
          </p:cNvPr>
          <p:cNvSpPr txBox="1"/>
          <p:nvPr/>
        </p:nvSpPr>
        <p:spPr>
          <a:xfrm>
            <a:off x="8516223" y="2438191"/>
            <a:ext cx="530915" cy="461665"/>
          </a:xfrm>
          <a:prstGeom prst="rect">
            <a:avLst/>
          </a:prstGeom>
          <a:noFill/>
        </p:spPr>
        <p:txBody>
          <a:bodyPr wrap="none" rtlCol="0">
            <a:spAutoFit/>
          </a:bodyPr>
          <a:lstStyle/>
          <a:p>
            <a:r>
              <a:rPr lang="en-GB" sz="2400" b="1" dirty="0">
                <a:solidFill>
                  <a:schemeClr val="bg1"/>
                </a:solidFill>
              </a:rPr>
              <a:t>29</a:t>
            </a:r>
            <a:endParaRPr lang="af-ZA" sz="2400" b="1" dirty="0">
              <a:solidFill>
                <a:schemeClr val="bg1"/>
              </a:solidFill>
            </a:endParaRPr>
          </a:p>
        </p:txBody>
      </p:sp>
      <p:pic>
        <p:nvPicPr>
          <p:cNvPr id="14" name="Picture 13" descr="A logo with a person in the middle&#10;&#10;Description automatically generated">
            <a:extLst>
              <a:ext uri="{FF2B5EF4-FFF2-40B4-BE49-F238E27FC236}">
                <a16:creationId xmlns:a16="http://schemas.microsoft.com/office/drawing/2014/main" id="{36BB1110-DA8D-77DA-4A17-237834E540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439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0BD2399-7475-404C-BAC9-E55E16769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D748104-6E76-4AD9-9940-82154F97E7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6D245482-AFE6-2630-44FC-8490D2E0C07A}"/>
              </a:ext>
            </a:extLst>
          </p:cNvPr>
          <p:cNvSpPr>
            <a:spLocks noGrp="1"/>
          </p:cNvSpPr>
          <p:nvPr>
            <p:ph type="title"/>
          </p:nvPr>
        </p:nvSpPr>
        <p:spPr>
          <a:xfrm>
            <a:off x="685800" y="743600"/>
            <a:ext cx="3306744" cy="2032637"/>
          </a:xfrm>
        </p:spPr>
        <p:txBody>
          <a:bodyPr>
            <a:normAutofit/>
          </a:bodyPr>
          <a:lstStyle/>
          <a:p>
            <a:r>
              <a:rPr lang="af-ZA" sz="3200" dirty="0"/>
              <a:t>NASIONALE NORMTOETS</a:t>
            </a:r>
            <a:br>
              <a:rPr lang="af-ZA" sz="3200" dirty="0"/>
            </a:br>
            <a:r>
              <a:rPr lang="af-ZA" sz="3200" dirty="0"/>
              <a:t>(</a:t>
            </a:r>
            <a:r>
              <a:rPr lang="af-ZA" sz="3200" dirty="0" err="1"/>
              <a:t>NnT</a:t>
            </a:r>
            <a:r>
              <a:rPr lang="af-ZA" sz="3200" dirty="0"/>
              <a:t>)</a:t>
            </a:r>
          </a:p>
        </p:txBody>
      </p:sp>
      <p:graphicFrame>
        <p:nvGraphicFramePr>
          <p:cNvPr id="6" name="Rectangle 1">
            <a:extLst>
              <a:ext uri="{FF2B5EF4-FFF2-40B4-BE49-F238E27FC236}">
                <a16:creationId xmlns:a16="http://schemas.microsoft.com/office/drawing/2014/main" id="{A53C60B9-275A-05D0-6A12-15C85535692D}"/>
              </a:ext>
            </a:extLst>
          </p:cNvPr>
          <p:cNvGraphicFramePr>
            <a:graphicFrameLocks noGrp="1"/>
          </p:cNvGraphicFramePr>
          <p:nvPr>
            <p:ph idx="1"/>
            <p:extLst>
              <p:ext uri="{D42A27DB-BD31-4B8C-83A1-F6EECF244321}">
                <p14:modId xmlns:p14="http://schemas.microsoft.com/office/powerpoint/2010/main" val="1581755480"/>
              </p:ext>
            </p:extLst>
          </p:nvPr>
        </p:nvGraphicFramePr>
        <p:xfrm>
          <a:off x="4678344" y="375557"/>
          <a:ext cx="7005656" cy="61558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45101E5A-D090-8620-47C3-C126C180DE7A}"/>
              </a:ext>
            </a:extLst>
          </p:cNvPr>
          <p:cNvSpPr txBox="1"/>
          <p:nvPr/>
        </p:nvSpPr>
        <p:spPr>
          <a:xfrm>
            <a:off x="685800" y="5020735"/>
            <a:ext cx="3306744" cy="1200329"/>
          </a:xfrm>
          <a:prstGeom prst="rect">
            <a:avLst/>
          </a:prstGeom>
          <a:solidFill>
            <a:srgbClr val="32C7A9"/>
          </a:solidFill>
        </p:spPr>
        <p:txBody>
          <a:bodyPr wrap="square" rtlCol="0">
            <a:spAutoFit/>
          </a:bodyPr>
          <a:lstStyle/>
          <a:p>
            <a:pPr algn="ctr"/>
            <a:r>
              <a:rPr lang="en-GB" dirty="0"/>
              <a:t>Luister: </a:t>
            </a:r>
            <a:r>
              <a:rPr lang="en-GB" b="1" i="1" dirty="0"/>
              <a:t>Why </a:t>
            </a:r>
            <a:r>
              <a:rPr lang="en-GB" b="1" i="1" dirty="0" err="1"/>
              <a:t>NBTs</a:t>
            </a:r>
            <a:r>
              <a:rPr lang="en-GB" b="1" i="1" dirty="0"/>
              <a:t> matter: More than you think! </a:t>
            </a:r>
            <a:r>
              <a:rPr lang="en-ZA" u="sng" dirty="0">
                <a:hlinkClick r:id="rId9"/>
              </a:rPr>
              <a:t>bit.ly/</a:t>
            </a:r>
            <a:r>
              <a:rPr lang="en-ZA" u="sng" dirty="0" err="1">
                <a:hlinkClick r:id="rId9"/>
              </a:rPr>
              <a:t>4brmCVJ</a:t>
            </a:r>
            <a:r>
              <a:rPr lang="en-ZA" dirty="0"/>
              <a:t> </a:t>
            </a:r>
            <a:br>
              <a:rPr lang="en-GB" dirty="0"/>
            </a:br>
            <a:r>
              <a:rPr lang="en-GB" dirty="0"/>
              <a:t>(3 min 10 </a:t>
            </a:r>
            <a:r>
              <a:rPr lang="en-GB" dirty="0" err="1"/>
              <a:t>sek</a:t>
            </a:r>
            <a:r>
              <a:rPr lang="en-GB" dirty="0"/>
              <a:t>)</a:t>
            </a:r>
            <a:endParaRPr lang="af-ZA" dirty="0"/>
          </a:p>
        </p:txBody>
      </p:sp>
      <p:pic>
        <p:nvPicPr>
          <p:cNvPr id="4101" name="Picture 5" descr="NBT logo | rothkodesign | Flickr">
            <a:extLst>
              <a:ext uri="{FF2B5EF4-FFF2-40B4-BE49-F238E27FC236}">
                <a16:creationId xmlns:a16="http://schemas.microsoft.com/office/drawing/2014/main" id="{9DCCA17A-1F6E-BC0C-C7E9-D918FF02B6C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3117" t="13008" r="13117" b="17003"/>
          <a:stretch>
            <a:fillRect/>
          </a:stretch>
        </p:blipFill>
        <p:spPr bwMode="auto">
          <a:xfrm>
            <a:off x="685799" y="2802468"/>
            <a:ext cx="3306745" cy="22182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logo with a person in the middle&#10;&#10;Description automatically generated">
            <a:extLst>
              <a:ext uri="{FF2B5EF4-FFF2-40B4-BE49-F238E27FC236}">
                <a16:creationId xmlns:a16="http://schemas.microsoft.com/office/drawing/2014/main" id="{DF8ED966-416A-9A44-211A-F47F1433F86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358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animBg="1"/>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DFAAA3-9656-4771-95E6-90433839B429}">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89DFB48C-042B-4291-9372-4001FC345F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69564B-3FD7-4CCD-BE60-7E3701D847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Vapor Trail</Template>
  <TotalTime>773</TotalTime>
  <Words>3038</Words>
  <Application>Microsoft Office PowerPoint</Application>
  <PresentationFormat>Widescreen</PresentationFormat>
  <Paragraphs>243</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Arial</vt:lpstr>
      <vt:lpstr>Calibri</vt:lpstr>
      <vt:lpstr>Century Gothic</vt:lpstr>
      <vt:lpstr>Courier New</vt:lpstr>
      <vt:lpstr>Symbol</vt:lpstr>
      <vt:lpstr>Times New Roman</vt:lpstr>
      <vt:lpstr>Vapor Trail</vt:lpstr>
      <vt:lpstr>Graad 11 Loopbane en Loopbaankeuses</vt:lpstr>
      <vt:lpstr>Teen die einde van hierdie les behoort jy die volgende te kan doen:</vt:lpstr>
      <vt:lpstr>Wat is TPT?</vt:lpstr>
      <vt:lpstr>Waarom is dit belangrik om te weet wat jou TPT is?</vt:lpstr>
      <vt:lpstr>Berekening van die TPT</vt:lpstr>
      <vt:lpstr>Belangrike herinneringe</vt:lpstr>
      <vt:lpstr>KYK: How to calculate your Wits Admission Points Scores (APS)  bit.ly/49GBexF (3 min 37 sek)</vt:lpstr>
      <vt:lpstr>TPT-berekeningsaktiwiteit</vt:lpstr>
      <vt:lpstr>NASIONALE NORMTOETS (NnT)</vt:lpstr>
      <vt:lpstr>Tipes NNT's</vt:lpstr>
      <vt:lpstr>Registrasie om NNT's te skryf </vt:lpstr>
      <vt:lpstr>Toelatings-vereistes: Universiteite van Tegnologie</vt:lpstr>
      <vt:lpstr>Toelatingsvereistes: TBOO-kolleges</vt:lpstr>
      <vt:lpstr>Aktiwiteit en huiswerk</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Jamiel Landers</dc:creator>
  <cp:keywords/>
  <dc:description>generated using python-pptx</dc:description>
  <cp:lastModifiedBy>Megan Botes</cp:lastModifiedBy>
  <cp:revision>4</cp:revision>
  <dcterms:created xsi:type="dcterms:W3CDTF">2013-01-27T09:14:16Z</dcterms:created>
  <dcterms:modified xsi:type="dcterms:W3CDTF">2026-01-28T08:24:59Z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