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9.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0.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3.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4"/>
  </p:sldMasterIdLst>
  <p:notesMasterIdLst>
    <p:notesMasterId r:id="rId19"/>
  </p:notesMasterIdLst>
  <p:sldIdLst>
    <p:sldId id="256" r:id="rId5"/>
    <p:sldId id="272" r:id="rId6"/>
    <p:sldId id="273" r:id="rId7"/>
    <p:sldId id="274" r:id="rId8"/>
    <p:sldId id="257" r:id="rId9"/>
    <p:sldId id="275" r:id="rId10"/>
    <p:sldId id="276" r:id="rId11"/>
    <p:sldId id="277" r:id="rId12"/>
    <p:sldId id="278" r:id="rId13"/>
    <p:sldId id="279" r:id="rId14"/>
    <p:sldId id="271" r:id="rId15"/>
    <p:sldId id="280" r:id="rId16"/>
    <p:sldId id="281" r:id="rId17"/>
    <p:sldId id="269" r:id="rId18"/>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20" roundtripDataSignature="AMtx7mjeC6IaV/wEv+hZgTm0SC9yMctN2g=="/>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ACFA3"/>
    <a:srgbClr val="171C2F"/>
    <a:srgbClr val="171C3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8543599-2AF9-4071-96B8-0A4CBC39ABB5}" v="34" dt="2026-01-09T08:33:34.59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529"/>
    <p:restoredTop sz="70719" autoAdjust="0"/>
  </p:normalViewPr>
  <p:slideViewPr>
    <p:cSldViewPr snapToGrid="0">
      <p:cViewPr varScale="1">
        <p:scale>
          <a:sx n="55" d="100"/>
          <a:sy n="55" d="100"/>
        </p:scale>
        <p:origin x="960" y="38"/>
      </p:cViewPr>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customschemas.google.com/relationships/presentationmetadata" Target="meta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egan Botes" userId="70568131-745a-489b-b4fe-9e78c579dd6d" providerId="ADAL" clId="{E3DEF142-CC7A-44CA-B5B4-48BABF1A3E75}"/>
    <pc:docChg chg="undo custSel addSld delSld modSld">
      <pc:chgData name="Megan Botes" userId="70568131-745a-489b-b4fe-9e78c579dd6d" providerId="ADAL" clId="{E3DEF142-CC7A-44CA-B5B4-48BABF1A3E75}" dt="2026-01-09T08:33:34.692" v="512"/>
      <pc:docMkLst>
        <pc:docMk/>
      </pc:docMkLst>
      <pc:sldChg chg="addSp modSp mod modNotesTx">
        <pc:chgData name="Megan Botes" userId="70568131-745a-489b-b4fe-9e78c579dd6d" providerId="ADAL" clId="{E3DEF142-CC7A-44CA-B5B4-48BABF1A3E75}" dt="2026-01-09T08:23:19.336" v="336"/>
        <pc:sldMkLst>
          <pc:docMk/>
          <pc:sldMk cId="0" sldId="256"/>
        </pc:sldMkLst>
      </pc:sldChg>
      <pc:sldChg chg="modNotesTx">
        <pc:chgData name="Megan Botes" userId="70568131-745a-489b-b4fe-9e78c579dd6d" providerId="ADAL" clId="{E3DEF142-CC7A-44CA-B5B4-48BABF1A3E75}" dt="2026-01-09T08:25:12.767" v="374"/>
        <pc:sldMkLst>
          <pc:docMk/>
          <pc:sldMk cId="0" sldId="257"/>
        </pc:sldMkLst>
      </pc:sldChg>
      <pc:sldChg chg="modNotesTx">
        <pc:chgData name="Megan Botes" userId="70568131-745a-489b-b4fe-9e78c579dd6d" providerId="ADAL" clId="{E3DEF142-CC7A-44CA-B5B4-48BABF1A3E75}" dt="2026-01-09T08:33:34.692" v="512"/>
        <pc:sldMkLst>
          <pc:docMk/>
          <pc:sldMk cId="1198460659" sldId="269"/>
        </pc:sldMkLst>
      </pc:sldChg>
      <pc:sldChg chg="modSp mod modNotesTx">
        <pc:chgData name="Megan Botes" userId="70568131-745a-489b-b4fe-9e78c579dd6d" providerId="ADAL" clId="{E3DEF142-CC7A-44CA-B5B4-48BABF1A3E75}" dt="2026-01-09T08:32:09.990" v="477"/>
        <pc:sldMkLst>
          <pc:docMk/>
          <pc:sldMk cId="1565962809" sldId="271"/>
        </pc:sldMkLst>
        <pc:spChg chg="mod">
          <ac:chgData name="Megan Botes" userId="70568131-745a-489b-b4fe-9e78c579dd6d" providerId="ADAL" clId="{E3DEF142-CC7A-44CA-B5B4-48BABF1A3E75}" dt="2026-01-09T08:32:00.264" v="476" actId="20577"/>
          <ac:spMkLst>
            <pc:docMk/>
            <pc:sldMk cId="1565962809" sldId="271"/>
            <ac:spMk id="8" creationId="{50B9F4C0-F990-68E8-8B3F-A462AEF19FF3}"/>
          </ac:spMkLst>
        </pc:spChg>
      </pc:sldChg>
      <pc:sldChg chg="modSp mod modNotesTx">
        <pc:chgData name="Megan Botes" userId="70568131-745a-489b-b4fe-9e78c579dd6d" providerId="ADAL" clId="{E3DEF142-CC7A-44CA-B5B4-48BABF1A3E75}" dt="2026-01-09T08:24:01.476" v="357"/>
        <pc:sldMkLst>
          <pc:docMk/>
          <pc:sldMk cId="3608443986" sldId="272"/>
        </pc:sldMkLst>
        <pc:spChg chg="mod">
          <ac:chgData name="Megan Botes" userId="70568131-745a-489b-b4fe-9e78c579dd6d" providerId="ADAL" clId="{E3DEF142-CC7A-44CA-B5B4-48BABF1A3E75}" dt="2026-01-09T08:23:37.686" v="344" actId="20577"/>
          <ac:spMkLst>
            <pc:docMk/>
            <pc:sldMk cId="3608443986" sldId="272"/>
            <ac:spMk id="2" creationId="{F5390F20-95A1-925C-1461-BE495AF1E5AA}"/>
          </ac:spMkLst>
        </pc:spChg>
        <pc:graphicFrameChg chg="modGraphic">
          <ac:chgData name="Megan Botes" userId="70568131-745a-489b-b4fe-9e78c579dd6d" providerId="ADAL" clId="{E3DEF142-CC7A-44CA-B5B4-48BABF1A3E75}" dt="2026-01-09T08:23:47.233" v="356" actId="20577"/>
          <ac:graphicFrameMkLst>
            <pc:docMk/>
            <pc:sldMk cId="3608443986" sldId="272"/>
            <ac:graphicFrameMk id="5" creationId="{0772ACF8-07F1-3DAC-2A96-FF47BAD399A9}"/>
          </ac:graphicFrameMkLst>
        </pc:graphicFrameChg>
      </pc:sldChg>
      <pc:sldChg chg="modSp mod modNotesTx">
        <pc:chgData name="Megan Botes" userId="70568131-745a-489b-b4fe-9e78c579dd6d" providerId="ADAL" clId="{E3DEF142-CC7A-44CA-B5B4-48BABF1A3E75}" dt="2026-01-09T08:24:27.882" v="370"/>
        <pc:sldMkLst>
          <pc:docMk/>
          <pc:sldMk cId="3249491209" sldId="273"/>
        </pc:sldMkLst>
        <pc:spChg chg="mod">
          <ac:chgData name="Megan Botes" userId="70568131-745a-489b-b4fe-9e78c579dd6d" providerId="ADAL" clId="{E3DEF142-CC7A-44CA-B5B4-48BABF1A3E75}" dt="2026-01-09T08:24:05.909" v="363" actId="20577"/>
          <ac:spMkLst>
            <pc:docMk/>
            <pc:sldMk cId="3249491209" sldId="273"/>
            <ac:spMk id="2" creationId="{3EC8EC89-DE51-76F1-3466-C04B27F89692}"/>
          </ac:spMkLst>
        </pc:spChg>
        <pc:graphicFrameChg chg="modGraphic">
          <ac:chgData name="Megan Botes" userId="70568131-745a-489b-b4fe-9e78c579dd6d" providerId="ADAL" clId="{E3DEF142-CC7A-44CA-B5B4-48BABF1A3E75}" dt="2026-01-09T08:24:09.211" v="369" actId="20577"/>
          <ac:graphicFrameMkLst>
            <pc:docMk/>
            <pc:sldMk cId="3249491209" sldId="273"/>
            <ac:graphicFrameMk id="5" creationId="{12FE8E5B-AA76-7045-6213-1F5357F34BB3}"/>
          </ac:graphicFrameMkLst>
        </pc:graphicFrameChg>
      </pc:sldChg>
      <pc:sldChg chg="modNotesTx">
        <pc:chgData name="Megan Botes" userId="70568131-745a-489b-b4fe-9e78c579dd6d" providerId="ADAL" clId="{E3DEF142-CC7A-44CA-B5B4-48BABF1A3E75}" dt="2026-01-09T08:24:56.132" v="371"/>
        <pc:sldMkLst>
          <pc:docMk/>
          <pc:sldMk cId="442361547" sldId="274"/>
        </pc:sldMkLst>
      </pc:sldChg>
      <pc:sldChg chg="modSp mod modNotesTx">
        <pc:chgData name="Megan Botes" userId="70568131-745a-489b-b4fe-9e78c579dd6d" providerId="ADAL" clId="{E3DEF142-CC7A-44CA-B5B4-48BABF1A3E75}" dt="2026-01-09T08:25:42.566" v="388"/>
        <pc:sldMkLst>
          <pc:docMk/>
          <pc:sldMk cId="3911926174" sldId="275"/>
        </pc:sldMkLst>
        <pc:spChg chg="mod">
          <ac:chgData name="Megan Botes" userId="70568131-745a-489b-b4fe-9e78c579dd6d" providerId="ADAL" clId="{E3DEF142-CC7A-44CA-B5B4-48BABF1A3E75}" dt="2026-01-09T08:25:26.784" v="387" actId="20577"/>
          <ac:spMkLst>
            <pc:docMk/>
            <pc:sldMk cId="3911926174" sldId="275"/>
            <ac:spMk id="3" creationId="{C1F3A3D0-4B33-8CCB-52F4-E0BD5849C714}"/>
          </ac:spMkLst>
        </pc:spChg>
      </pc:sldChg>
      <pc:sldChg chg="modSp mod modNotesTx">
        <pc:chgData name="Megan Botes" userId="70568131-745a-489b-b4fe-9e78c579dd6d" providerId="ADAL" clId="{E3DEF142-CC7A-44CA-B5B4-48BABF1A3E75}" dt="2026-01-09T08:26:51.862" v="409" actId="20577"/>
        <pc:sldMkLst>
          <pc:docMk/>
          <pc:sldMk cId="3574684911" sldId="276"/>
        </pc:sldMkLst>
        <pc:graphicFrameChg chg="modGraphic">
          <ac:chgData name="Megan Botes" userId="70568131-745a-489b-b4fe-9e78c579dd6d" providerId="ADAL" clId="{E3DEF142-CC7A-44CA-B5B4-48BABF1A3E75}" dt="2026-01-09T08:26:51.862" v="409" actId="20577"/>
          <ac:graphicFrameMkLst>
            <pc:docMk/>
            <pc:sldMk cId="3574684911" sldId="276"/>
            <ac:graphicFrameMk id="5" creationId="{D8B782C7-337D-8452-623B-E7AE1EA826CF}"/>
          </ac:graphicFrameMkLst>
        </pc:graphicFrameChg>
      </pc:sldChg>
      <pc:sldChg chg="modSp mod modNotesTx">
        <pc:chgData name="Megan Botes" userId="70568131-745a-489b-b4fe-9e78c579dd6d" providerId="ADAL" clId="{E3DEF142-CC7A-44CA-B5B4-48BABF1A3E75}" dt="2026-01-09T08:27:22.314" v="422" actId="20577"/>
        <pc:sldMkLst>
          <pc:docMk/>
          <pc:sldMk cId="1005636584" sldId="277"/>
        </pc:sldMkLst>
        <pc:graphicFrameChg chg="modGraphic">
          <ac:chgData name="Megan Botes" userId="70568131-745a-489b-b4fe-9e78c579dd6d" providerId="ADAL" clId="{E3DEF142-CC7A-44CA-B5B4-48BABF1A3E75}" dt="2026-01-09T08:27:22.314" v="422" actId="20577"/>
          <ac:graphicFrameMkLst>
            <pc:docMk/>
            <pc:sldMk cId="1005636584" sldId="277"/>
            <ac:graphicFrameMk id="5" creationId="{B1A18202-E433-D073-808E-BD419D745D1C}"/>
          </ac:graphicFrameMkLst>
        </pc:graphicFrameChg>
      </pc:sldChg>
      <pc:sldChg chg="modSp mod modNotesTx">
        <pc:chgData name="Megan Botes" userId="70568131-745a-489b-b4fe-9e78c579dd6d" providerId="ADAL" clId="{E3DEF142-CC7A-44CA-B5B4-48BABF1A3E75}" dt="2026-01-09T08:27:51.635" v="442" actId="20577"/>
        <pc:sldMkLst>
          <pc:docMk/>
          <pc:sldMk cId="3976075032" sldId="278"/>
        </pc:sldMkLst>
        <pc:graphicFrameChg chg="modGraphic">
          <ac:chgData name="Megan Botes" userId="70568131-745a-489b-b4fe-9e78c579dd6d" providerId="ADAL" clId="{E3DEF142-CC7A-44CA-B5B4-48BABF1A3E75}" dt="2026-01-09T08:27:51.635" v="442" actId="20577"/>
          <ac:graphicFrameMkLst>
            <pc:docMk/>
            <pc:sldMk cId="3976075032" sldId="278"/>
            <ac:graphicFrameMk id="27" creationId="{4FED42E4-7ECF-F1B0-10FE-9A6C1D6EFF78}"/>
          </ac:graphicFrameMkLst>
        </pc:graphicFrameChg>
      </pc:sldChg>
      <pc:sldChg chg="modNotesTx">
        <pc:chgData name="Megan Botes" userId="70568131-745a-489b-b4fe-9e78c579dd6d" providerId="ADAL" clId="{E3DEF142-CC7A-44CA-B5B4-48BABF1A3E75}" dt="2026-01-09T08:32:50.749" v="479"/>
        <pc:sldMkLst>
          <pc:docMk/>
          <pc:sldMk cId="642977067" sldId="280"/>
        </pc:sldMkLst>
      </pc:sldChg>
      <pc:sldChg chg="modSp mod modNotesTx">
        <pc:chgData name="Megan Botes" userId="70568131-745a-489b-b4fe-9e78c579dd6d" providerId="ADAL" clId="{E3DEF142-CC7A-44CA-B5B4-48BABF1A3E75}" dt="2026-01-09T08:33:21.045" v="511" actId="20577"/>
        <pc:sldMkLst>
          <pc:docMk/>
          <pc:sldMk cId="183411985" sldId="281"/>
        </pc:sldMkLst>
        <pc:spChg chg="mod">
          <ac:chgData name="Megan Botes" userId="70568131-745a-489b-b4fe-9e78c579dd6d" providerId="ADAL" clId="{E3DEF142-CC7A-44CA-B5B4-48BABF1A3E75}" dt="2026-01-09T08:33:09.853" v="493" actId="20577"/>
          <ac:spMkLst>
            <pc:docMk/>
            <pc:sldMk cId="183411985" sldId="281"/>
            <ac:spMk id="2" creationId="{B4D50721-C1FF-6485-564D-B5F8A74A7226}"/>
          </ac:spMkLst>
        </pc:spChg>
        <pc:graphicFrameChg chg="modGraphic">
          <ac:chgData name="Megan Botes" userId="70568131-745a-489b-b4fe-9e78c579dd6d" providerId="ADAL" clId="{E3DEF142-CC7A-44CA-B5B4-48BABF1A3E75}" dt="2026-01-09T08:33:21.045" v="511" actId="20577"/>
          <ac:graphicFrameMkLst>
            <pc:docMk/>
            <pc:sldMk cId="183411985" sldId="281"/>
            <ac:graphicFrameMk id="21" creationId="{AB37B57E-8B0F-7CC2-4E74-EC3229CCEC32}"/>
          </ac:graphicFrameMkLst>
        </pc:graphicFrameChg>
      </pc:sldChg>
    </pc:docChg>
  </pc:docChgLst>
</pc:chgInfo>
</file>

<file path=ppt/diagrams/_rels/data3.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svg"/><Relationship Id="rId1" Type="http://schemas.openxmlformats.org/officeDocument/2006/relationships/image" Target="../media/image9.png"/><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svg"/></Relationships>
</file>

<file path=ppt/diagrams/_rels/data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svg"/><Relationship Id="rId1" Type="http://schemas.openxmlformats.org/officeDocument/2006/relationships/image" Target="../media/image17.png"/><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image" Target="../media/image20.svg"/></Relationships>
</file>

<file path=ppt/diagrams/_rels/data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svg"/><Relationship Id="rId1" Type="http://schemas.openxmlformats.org/officeDocument/2006/relationships/image" Target="../media/image23.png"/><Relationship Id="rId4" Type="http://schemas.openxmlformats.org/officeDocument/2006/relationships/image" Target="../media/image26.svg"/></Relationships>
</file>

<file path=ppt/diagrams/_rels/data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svg"/><Relationship Id="rId1" Type="http://schemas.openxmlformats.org/officeDocument/2006/relationships/image" Target="../media/image28.png"/><Relationship Id="rId6" Type="http://schemas.openxmlformats.org/officeDocument/2006/relationships/image" Target="../media/image33.svg"/><Relationship Id="rId5" Type="http://schemas.openxmlformats.org/officeDocument/2006/relationships/image" Target="../media/image32.png"/><Relationship Id="rId4" Type="http://schemas.openxmlformats.org/officeDocument/2006/relationships/image" Target="../media/image31.svg"/></Relationships>
</file>

<file path=ppt/diagrams/_rels/drawing3.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svg"/><Relationship Id="rId1" Type="http://schemas.openxmlformats.org/officeDocument/2006/relationships/image" Target="../media/image9.png"/><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svg"/></Relationships>
</file>

<file path=ppt/diagrams/_rels/drawing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svg"/><Relationship Id="rId1" Type="http://schemas.openxmlformats.org/officeDocument/2006/relationships/image" Target="../media/image17.png"/><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image" Target="../media/image20.svg"/></Relationships>
</file>

<file path=ppt/diagrams/_rels/drawing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svg"/><Relationship Id="rId1" Type="http://schemas.openxmlformats.org/officeDocument/2006/relationships/image" Target="../media/image23.png"/><Relationship Id="rId4" Type="http://schemas.openxmlformats.org/officeDocument/2006/relationships/image" Target="../media/image26.svg"/></Relationships>
</file>

<file path=ppt/diagrams/_rels/drawing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svg"/><Relationship Id="rId1" Type="http://schemas.openxmlformats.org/officeDocument/2006/relationships/image" Target="../media/image28.png"/><Relationship Id="rId6" Type="http://schemas.openxmlformats.org/officeDocument/2006/relationships/image" Target="../media/image33.svg"/><Relationship Id="rId5" Type="http://schemas.openxmlformats.org/officeDocument/2006/relationships/image" Target="../media/image32.png"/><Relationship Id="rId4" Type="http://schemas.openxmlformats.org/officeDocument/2006/relationships/image" Target="../media/image31.sv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colored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accent2">
        <a:alpha val="0"/>
      </a:schemeClr>
    </dgm:fillClrLst>
    <dgm:linClrLst meth="repeat">
      <a:schemeClr val="accent2">
        <a:alpha val="0"/>
      </a:schemeClr>
    </dgm:linClrLst>
    <dgm:effectClrLst/>
    <dgm:txLinClrLst/>
    <dgm:txFillClrLst meth="repeat">
      <a:schemeClr val="accent2"/>
      <a:schemeClr val="accent3"/>
      <a:schemeClr val="accent4"/>
      <a:schemeClr val="accent5"/>
      <a:schemeClr val="accent6"/>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EE28B56-2C03-4526-AF0B-A5607280EF27}" type="doc">
      <dgm:prSet loTypeId="urn:microsoft.com/office/officeart/2016/7/layout/VerticalHollowActionList" loCatId="List" qsTypeId="urn:microsoft.com/office/officeart/2005/8/quickstyle/simple1" qsCatId="simple" csTypeId="urn:microsoft.com/office/officeart/2005/8/colors/colorful2" csCatId="colorful" phldr="1"/>
      <dgm:spPr/>
      <dgm:t>
        <a:bodyPr/>
        <a:lstStyle/>
        <a:p>
          <a:endParaRPr lang="en-US"/>
        </a:p>
      </dgm:t>
    </dgm:pt>
    <dgm:pt modelId="{0554FC49-3F33-48E5-9E09-7B3F05A71561}">
      <dgm:prSet/>
      <dgm:spPr/>
      <dgm:t>
        <a:bodyPr/>
        <a:lstStyle/>
        <a:p>
          <a:r>
            <a:rPr lang="en-US" dirty="0" err="1"/>
            <a:t>Verduidelik</a:t>
          </a:r>
          <a:endParaRPr lang="en-US" dirty="0"/>
        </a:p>
      </dgm:t>
    </dgm:pt>
    <dgm:pt modelId="{763DFC59-FE86-4DC2-B17F-62F13224E67C}" type="parTrans" cxnId="{679FA443-19B5-491B-99A7-1E944381C66F}">
      <dgm:prSet/>
      <dgm:spPr/>
      <dgm:t>
        <a:bodyPr/>
        <a:lstStyle/>
        <a:p>
          <a:endParaRPr lang="en-US"/>
        </a:p>
      </dgm:t>
    </dgm:pt>
    <dgm:pt modelId="{FDCBA4F7-D1FA-4242-AB36-811631F1E90D}" type="sibTrans" cxnId="{679FA443-19B5-491B-99A7-1E944381C66F}">
      <dgm:prSet/>
      <dgm:spPr/>
      <dgm:t>
        <a:bodyPr/>
        <a:lstStyle/>
        <a:p>
          <a:endParaRPr lang="en-US"/>
        </a:p>
      </dgm:t>
    </dgm:pt>
    <dgm:pt modelId="{5D80A01B-E3EF-42DE-92AB-892880BB79EA}">
      <dgm:prSet/>
      <dgm:spPr/>
      <dgm:t>
        <a:bodyPr/>
        <a:lstStyle/>
        <a:p>
          <a:r>
            <a:rPr lang="nl-NL" dirty="0"/>
            <a:t>Verduidelik hoe verhoudings welstand kan beïnvloed</a:t>
          </a:r>
          <a:endParaRPr lang="en-US" dirty="0"/>
        </a:p>
      </dgm:t>
    </dgm:pt>
    <dgm:pt modelId="{AB02C0ED-2199-4351-986A-4EE561CAFE4D}" type="parTrans" cxnId="{F48A258A-7431-48ED-8E2F-B86ED07A6981}">
      <dgm:prSet/>
      <dgm:spPr/>
      <dgm:t>
        <a:bodyPr/>
        <a:lstStyle/>
        <a:p>
          <a:endParaRPr lang="en-US"/>
        </a:p>
      </dgm:t>
    </dgm:pt>
    <dgm:pt modelId="{EBB8E9B6-84A0-4419-A7CF-98632323D707}" type="sibTrans" cxnId="{F48A258A-7431-48ED-8E2F-B86ED07A6981}">
      <dgm:prSet/>
      <dgm:spPr/>
      <dgm:t>
        <a:bodyPr/>
        <a:lstStyle/>
        <a:p>
          <a:endParaRPr lang="en-US"/>
        </a:p>
      </dgm:t>
    </dgm:pt>
    <dgm:pt modelId="{73A1EA25-CDFC-45CA-8F1F-14FA42CFC10C}">
      <dgm:prSet/>
      <dgm:spPr/>
      <dgm:t>
        <a:bodyPr/>
        <a:lstStyle/>
        <a:p>
          <a:r>
            <a:rPr lang="en-US" dirty="0" err="1"/>
            <a:t>Verduidelik</a:t>
          </a:r>
          <a:endParaRPr lang="en-US" dirty="0"/>
        </a:p>
      </dgm:t>
    </dgm:pt>
    <dgm:pt modelId="{C82BECC7-2F71-4E14-A741-0F0AC00F55B9}" type="parTrans" cxnId="{883BF97F-4EB0-4EA9-BCE0-EE30C8B19B36}">
      <dgm:prSet/>
      <dgm:spPr/>
      <dgm:t>
        <a:bodyPr/>
        <a:lstStyle/>
        <a:p>
          <a:endParaRPr lang="en-US"/>
        </a:p>
      </dgm:t>
    </dgm:pt>
    <dgm:pt modelId="{78E4F673-D309-4881-A7C0-84E099695ECC}" type="sibTrans" cxnId="{883BF97F-4EB0-4EA9-BCE0-EE30C8B19B36}">
      <dgm:prSet/>
      <dgm:spPr/>
      <dgm:t>
        <a:bodyPr/>
        <a:lstStyle/>
        <a:p>
          <a:endParaRPr lang="en-US"/>
        </a:p>
      </dgm:t>
    </dgm:pt>
    <dgm:pt modelId="{759D9296-886C-4AA9-A01F-CCC668DBDCCC}">
      <dgm:prSet/>
      <dgm:spPr/>
      <dgm:t>
        <a:bodyPr/>
        <a:lstStyle/>
        <a:p>
          <a:r>
            <a:rPr lang="nl-NL" dirty="0"/>
            <a:t>Verduidelik hoe eie welstand verhoudings kan beïnvloed</a:t>
          </a:r>
          <a:endParaRPr lang="en-US" dirty="0"/>
        </a:p>
      </dgm:t>
    </dgm:pt>
    <dgm:pt modelId="{C2CEDEA6-041A-4079-B421-C60EE3A1B1F7}" type="parTrans" cxnId="{0AC25470-FE5E-41F4-A40B-D4BEE49D4F7E}">
      <dgm:prSet/>
      <dgm:spPr/>
      <dgm:t>
        <a:bodyPr/>
        <a:lstStyle/>
        <a:p>
          <a:endParaRPr lang="en-US"/>
        </a:p>
      </dgm:t>
    </dgm:pt>
    <dgm:pt modelId="{A5E8BD19-2633-497A-BB8A-C4AE57272AFA}" type="sibTrans" cxnId="{0AC25470-FE5E-41F4-A40B-D4BEE49D4F7E}">
      <dgm:prSet/>
      <dgm:spPr/>
      <dgm:t>
        <a:bodyPr/>
        <a:lstStyle/>
        <a:p>
          <a:endParaRPr lang="en-US"/>
        </a:p>
      </dgm:t>
    </dgm:pt>
    <dgm:pt modelId="{A054F8F9-3DD9-4710-B911-3E0DFD529A0C}">
      <dgm:prSet/>
      <dgm:spPr/>
      <dgm:t>
        <a:bodyPr/>
        <a:lstStyle/>
        <a:p>
          <a:r>
            <a:rPr lang="en-US" dirty="0" err="1"/>
            <a:t>Bespreek</a:t>
          </a:r>
          <a:endParaRPr lang="en-US" dirty="0"/>
        </a:p>
      </dgm:t>
    </dgm:pt>
    <dgm:pt modelId="{CA269E24-74E9-4DCD-B9B5-B743F8F23D5E}" type="parTrans" cxnId="{145D88C5-5440-4FD9-8D08-ACD2F2854D62}">
      <dgm:prSet/>
      <dgm:spPr/>
      <dgm:t>
        <a:bodyPr/>
        <a:lstStyle/>
        <a:p>
          <a:endParaRPr lang="en-US"/>
        </a:p>
      </dgm:t>
    </dgm:pt>
    <dgm:pt modelId="{523243B4-7EF0-4A2D-8778-43F856803EA8}" type="sibTrans" cxnId="{145D88C5-5440-4FD9-8D08-ACD2F2854D62}">
      <dgm:prSet/>
      <dgm:spPr/>
      <dgm:t>
        <a:bodyPr/>
        <a:lstStyle/>
        <a:p>
          <a:endParaRPr lang="en-US"/>
        </a:p>
      </dgm:t>
    </dgm:pt>
    <dgm:pt modelId="{6B7B4189-43B0-462B-93A4-CCEAD7C14BDB}">
      <dgm:prSet/>
      <dgm:spPr/>
      <dgm:t>
        <a:bodyPr/>
        <a:lstStyle/>
        <a:p>
          <a:r>
            <a:rPr lang="nl-NL" dirty="0"/>
            <a:t>Bespreek die verskillende tipes verhoudings met verskillende mense/groepe en hul veranderende aard</a:t>
          </a:r>
          <a:endParaRPr lang="en-US" dirty="0"/>
        </a:p>
      </dgm:t>
    </dgm:pt>
    <dgm:pt modelId="{8892DA01-1DC3-4645-93EE-56210DFD2680}" type="parTrans" cxnId="{0A20041B-678E-4589-BC59-5B3FBA790864}">
      <dgm:prSet/>
      <dgm:spPr/>
      <dgm:t>
        <a:bodyPr/>
        <a:lstStyle/>
        <a:p>
          <a:endParaRPr lang="en-US"/>
        </a:p>
      </dgm:t>
    </dgm:pt>
    <dgm:pt modelId="{CA6DA876-6AF0-4849-B4E0-109D3958A74D}" type="sibTrans" cxnId="{0A20041B-678E-4589-BC59-5B3FBA790864}">
      <dgm:prSet/>
      <dgm:spPr/>
      <dgm:t>
        <a:bodyPr/>
        <a:lstStyle/>
        <a:p>
          <a:endParaRPr lang="en-US"/>
        </a:p>
      </dgm:t>
    </dgm:pt>
    <dgm:pt modelId="{BEFFD38B-A915-485F-A8C7-0B5650EAC788}" type="pres">
      <dgm:prSet presAssocID="{BEE28B56-2C03-4526-AF0B-A5607280EF27}" presName="Name0" presStyleCnt="0">
        <dgm:presLayoutVars>
          <dgm:dir/>
          <dgm:animLvl val="lvl"/>
          <dgm:resizeHandles val="exact"/>
        </dgm:presLayoutVars>
      </dgm:prSet>
      <dgm:spPr/>
    </dgm:pt>
    <dgm:pt modelId="{89B3F478-9F82-4452-B65D-9F0C2C797E14}" type="pres">
      <dgm:prSet presAssocID="{0554FC49-3F33-48E5-9E09-7B3F05A71561}" presName="linNode" presStyleCnt="0"/>
      <dgm:spPr/>
    </dgm:pt>
    <dgm:pt modelId="{DD3BFAD8-32CF-46FA-B03B-F8658BA8F80A}" type="pres">
      <dgm:prSet presAssocID="{0554FC49-3F33-48E5-9E09-7B3F05A71561}" presName="parentText" presStyleLbl="solidFgAcc1" presStyleIdx="0" presStyleCnt="3">
        <dgm:presLayoutVars>
          <dgm:chMax val="1"/>
          <dgm:bulletEnabled/>
        </dgm:presLayoutVars>
      </dgm:prSet>
      <dgm:spPr/>
    </dgm:pt>
    <dgm:pt modelId="{DEB4189F-284D-4939-8D97-D69EEDFD392E}" type="pres">
      <dgm:prSet presAssocID="{0554FC49-3F33-48E5-9E09-7B3F05A71561}" presName="descendantText" presStyleLbl="alignNode1" presStyleIdx="0" presStyleCnt="3">
        <dgm:presLayoutVars>
          <dgm:bulletEnabled/>
        </dgm:presLayoutVars>
      </dgm:prSet>
      <dgm:spPr/>
    </dgm:pt>
    <dgm:pt modelId="{ED2E9F90-30B6-4BDD-9429-65A769FE0B98}" type="pres">
      <dgm:prSet presAssocID="{FDCBA4F7-D1FA-4242-AB36-811631F1E90D}" presName="sp" presStyleCnt="0"/>
      <dgm:spPr/>
    </dgm:pt>
    <dgm:pt modelId="{9131B94C-BBDD-4E7D-A67A-BD15EE11D522}" type="pres">
      <dgm:prSet presAssocID="{73A1EA25-CDFC-45CA-8F1F-14FA42CFC10C}" presName="linNode" presStyleCnt="0"/>
      <dgm:spPr/>
    </dgm:pt>
    <dgm:pt modelId="{B5153E02-7025-4D37-A25D-558735288F26}" type="pres">
      <dgm:prSet presAssocID="{73A1EA25-CDFC-45CA-8F1F-14FA42CFC10C}" presName="parentText" presStyleLbl="solidFgAcc1" presStyleIdx="1" presStyleCnt="3">
        <dgm:presLayoutVars>
          <dgm:chMax val="1"/>
          <dgm:bulletEnabled/>
        </dgm:presLayoutVars>
      </dgm:prSet>
      <dgm:spPr/>
    </dgm:pt>
    <dgm:pt modelId="{7286C6C1-6370-4C79-A90F-300A484C789F}" type="pres">
      <dgm:prSet presAssocID="{73A1EA25-CDFC-45CA-8F1F-14FA42CFC10C}" presName="descendantText" presStyleLbl="alignNode1" presStyleIdx="1" presStyleCnt="3">
        <dgm:presLayoutVars>
          <dgm:bulletEnabled/>
        </dgm:presLayoutVars>
      </dgm:prSet>
      <dgm:spPr/>
    </dgm:pt>
    <dgm:pt modelId="{C4D14E17-14F4-4181-B396-EBE0A2528105}" type="pres">
      <dgm:prSet presAssocID="{78E4F673-D309-4881-A7C0-84E099695ECC}" presName="sp" presStyleCnt="0"/>
      <dgm:spPr/>
    </dgm:pt>
    <dgm:pt modelId="{887C70A9-4101-4FE5-897E-0571BFF16A7C}" type="pres">
      <dgm:prSet presAssocID="{A054F8F9-3DD9-4710-B911-3E0DFD529A0C}" presName="linNode" presStyleCnt="0"/>
      <dgm:spPr/>
    </dgm:pt>
    <dgm:pt modelId="{27BC1F03-E54C-4257-91EB-2BAF3D8C6A95}" type="pres">
      <dgm:prSet presAssocID="{A054F8F9-3DD9-4710-B911-3E0DFD529A0C}" presName="parentText" presStyleLbl="solidFgAcc1" presStyleIdx="2" presStyleCnt="3">
        <dgm:presLayoutVars>
          <dgm:chMax val="1"/>
          <dgm:bulletEnabled/>
        </dgm:presLayoutVars>
      </dgm:prSet>
      <dgm:spPr/>
    </dgm:pt>
    <dgm:pt modelId="{FB34AA99-D3F1-4BA0-AC47-B554ACFA3598}" type="pres">
      <dgm:prSet presAssocID="{A054F8F9-3DD9-4710-B911-3E0DFD529A0C}" presName="descendantText" presStyleLbl="alignNode1" presStyleIdx="2" presStyleCnt="3">
        <dgm:presLayoutVars>
          <dgm:bulletEnabled/>
        </dgm:presLayoutVars>
      </dgm:prSet>
      <dgm:spPr/>
    </dgm:pt>
  </dgm:ptLst>
  <dgm:cxnLst>
    <dgm:cxn modelId="{0A20041B-678E-4589-BC59-5B3FBA790864}" srcId="{A054F8F9-3DD9-4710-B911-3E0DFD529A0C}" destId="{6B7B4189-43B0-462B-93A4-CCEAD7C14BDB}" srcOrd="0" destOrd="0" parTransId="{8892DA01-1DC3-4645-93EE-56210DFD2680}" sibTransId="{CA6DA876-6AF0-4849-B4E0-109D3958A74D}"/>
    <dgm:cxn modelId="{3909491B-4145-407F-9474-E75095375447}" type="presOf" srcId="{5D80A01B-E3EF-42DE-92AB-892880BB79EA}" destId="{DEB4189F-284D-4939-8D97-D69EEDFD392E}" srcOrd="0" destOrd="0" presId="urn:microsoft.com/office/officeart/2016/7/layout/VerticalHollowActionList"/>
    <dgm:cxn modelId="{8D255027-91DD-4BB1-BA82-383B37A8D417}" type="presOf" srcId="{0554FC49-3F33-48E5-9E09-7B3F05A71561}" destId="{DD3BFAD8-32CF-46FA-B03B-F8658BA8F80A}" srcOrd="0" destOrd="0" presId="urn:microsoft.com/office/officeart/2016/7/layout/VerticalHollowActionList"/>
    <dgm:cxn modelId="{679FA443-19B5-491B-99A7-1E944381C66F}" srcId="{BEE28B56-2C03-4526-AF0B-A5607280EF27}" destId="{0554FC49-3F33-48E5-9E09-7B3F05A71561}" srcOrd="0" destOrd="0" parTransId="{763DFC59-FE86-4DC2-B17F-62F13224E67C}" sibTransId="{FDCBA4F7-D1FA-4242-AB36-811631F1E90D}"/>
    <dgm:cxn modelId="{0AC25470-FE5E-41F4-A40B-D4BEE49D4F7E}" srcId="{73A1EA25-CDFC-45CA-8F1F-14FA42CFC10C}" destId="{759D9296-886C-4AA9-A01F-CCC668DBDCCC}" srcOrd="0" destOrd="0" parTransId="{C2CEDEA6-041A-4079-B421-C60EE3A1B1F7}" sibTransId="{A5E8BD19-2633-497A-BB8A-C4AE57272AFA}"/>
    <dgm:cxn modelId="{883BF97F-4EB0-4EA9-BCE0-EE30C8B19B36}" srcId="{BEE28B56-2C03-4526-AF0B-A5607280EF27}" destId="{73A1EA25-CDFC-45CA-8F1F-14FA42CFC10C}" srcOrd="1" destOrd="0" parTransId="{C82BECC7-2F71-4E14-A741-0F0AC00F55B9}" sibTransId="{78E4F673-D309-4881-A7C0-84E099695ECC}"/>
    <dgm:cxn modelId="{5972C885-5DA7-42DF-A35A-1CC3F679D570}" type="presOf" srcId="{6B7B4189-43B0-462B-93A4-CCEAD7C14BDB}" destId="{FB34AA99-D3F1-4BA0-AC47-B554ACFA3598}" srcOrd="0" destOrd="0" presId="urn:microsoft.com/office/officeart/2016/7/layout/VerticalHollowActionList"/>
    <dgm:cxn modelId="{F48A258A-7431-48ED-8E2F-B86ED07A6981}" srcId="{0554FC49-3F33-48E5-9E09-7B3F05A71561}" destId="{5D80A01B-E3EF-42DE-92AB-892880BB79EA}" srcOrd="0" destOrd="0" parTransId="{AB02C0ED-2199-4351-986A-4EE561CAFE4D}" sibTransId="{EBB8E9B6-84A0-4419-A7CF-98632323D707}"/>
    <dgm:cxn modelId="{F45DDD8D-4B33-46CE-BF39-8229B93DD2B3}" type="presOf" srcId="{73A1EA25-CDFC-45CA-8F1F-14FA42CFC10C}" destId="{B5153E02-7025-4D37-A25D-558735288F26}" srcOrd="0" destOrd="0" presId="urn:microsoft.com/office/officeart/2016/7/layout/VerticalHollowActionList"/>
    <dgm:cxn modelId="{F45A779A-EEBD-4C42-8217-EE8A977F08CC}" type="presOf" srcId="{A054F8F9-3DD9-4710-B911-3E0DFD529A0C}" destId="{27BC1F03-E54C-4257-91EB-2BAF3D8C6A95}" srcOrd="0" destOrd="0" presId="urn:microsoft.com/office/officeart/2016/7/layout/VerticalHollowActionList"/>
    <dgm:cxn modelId="{3E25D0B0-2D02-470B-AAB1-34253EFB39E7}" type="presOf" srcId="{759D9296-886C-4AA9-A01F-CCC668DBDCCC}" destId="{7286C6C1-6370-4C79-A90F-300A484C789F}" srcOrd="0" destOrd="0" presId="urn:microsoft.com/office/officeart/2016/7/layout/VerticalHollowActionList"/>
    <dgm:cxn modelId="{DED6ACBD-F854-40E2-9D39-A0CC30C14FAD}" type="presOf" srcId="{BEE28B56-2C03-4526-AF0B-A5607280EF27}" destId="{BEFFD38B-A915-485F-A8C7-0B5650EAC788}" srcOrd="0" destOrd="0" presId="urn:microsoft.com/office/officeart/2016/7/layout/VerticalHollowActionList"/>
    <dgm:cxn modelId="{145D88C5-5440-4FD9-8D08-ACD2F2854D62}" srcId="{BEE28B56-2C03-4526-AF0B-A5607280EF27}" destId="{A054F8F9-3DD9-4710-B911-3E0DFD529A0C}" srcOrd="2" destOrd="0" parTransId="{CA269E24-74E9-4DCD-B9B5-B743F8F23D5E}" sibTransId="{523243B4-7EF0-4A2D-8778-43F856803EA8}"/>
    <dgm:cxn modelId="{2F11204E-EA6A-4592-BBD0-FF101579AFE0}" type="presParOf" srcId="{BEFFD38B-A915-485F-A8C7-0B5650EAC788}" destId="{89B3F478-9F82-4452-B65D-9F0C2C797E14}" srcOrd="0" destOrd="0" presId="urn:microsoft.com/office/officeart/2016/7/layout/VerticalHollowActionList"/>
    <dgm:cxn modelId="{B70ED706-59FD-4DBA-A6B4-83E820CE48CF}" type="presParOf" srcId="{89B3F478-9F82-4452-B65D-9F0C2C797E14}" destId="{DD3BFAD8-32CF-46FA-B03B-F8658BA8F80A}" srcOrd="0" destOrd="0" presId="urn:microsoft.com/office/officeart/2016/7/layout/VerticalHollowActionList"/>
    <dgm:cxn modelId="{758137B3-0160-4657-8EB2-6252B3B22AEC}" type="presParOf" srcId="{89B3F478-9F82-4452-B65D-9F0C2C797E14}" destId="{DEB4189F-284D-4939-8D97-D69EEDFD392E}" srcOrd="1" destOrd="0" presId="urn:microsoft.com/office/officeart/2016/7/layout/VerticalHollowActionList"/>
    <dgm:cxn modelId="{FD323071-3C92-42A8-B0C6-E39FBDF76A4E}" type="presParOf" srcId="{BEFFD38B-A915-485F-A8C7-0B5650EAC788}" destId="{ED2E9F90-30B6-4BDD-9429-65A769FE0B98}" srcOrd="1" destOrd="0" presId="urn:microsoft.com/office/officeart/2016/7/layout/VerticalHollowActionList"/>
    <dgm:cxn modelId="{F9A3B072-EC6B-49BC-B558-6B48EE53CB08}" type="presParOf" srcId="{BEFFD38B-A915-485F-A8C7-0B5650EAC788}" destId="{9131B94C-BBDD-4E7D-A67A-BD15EE11D522}" srcOrd="2" destOrd="0" presId="urn:microsoft.com/office/officeart/2016/7/layout/VerticalHollowActionList"/>
    <dgm:cxn modelId="{05B96F9C-618D-44B5-9AF1-983868E6A385}" type="presParOf" srcId="{9131B94C-BBDD-4E7D-A67A-BD15EE11D522}" destId="{B5153E02-7025-4D37-A25D-558735288F26}" srcOrd="0" destOrd="0" presId="urn:microsoft.com/office/officeart/2016/7/layout/VerticalHollowActionList"/>
    <dgm:cxn modelId="{45ECB3C5-08D1-4C6F-B403-D1C0EA05717E}" type="presParOf" srcId="{9131B94C-BBDD-4E7D-A67A-BD15EE11D522}" destId="{7286C6C1-6370-4C79-A90F-300A484C789F}" srcOrd="1" destOrd="0" presId="urn:microsoft.com/office/officeart/2016/7/layout/VerticalHollowActionList"/>
    <dgm:cxn modelId="{DE9A7705-DF21-45FF-95FA-7376E21ECBB9}" type="presParOf" srcId="{BEFFD38B-A915-485F-A8C7-0B5650EAC788}" destId="{C4D14E17-14F4-4181-B396-EBE0A2528105}" srcOrd="3" destOrd="0" presId="urn:microsoft.com/office/officeart/2016/7/layout/VerticalHollowActionList"/>
    <dgm:cxn modelId="{5FC8D8E4-27EC-402D-AA6C-E06FE258E72D}" type="presParOf" srcId="{BEFFD38B-A915-485F-A8C7-0B5650EAC788}" destId="{887C70A9-4101-4FE5-897E-0571BFF16A7C}" srcOrd="4" destOrd="0" presId="urn:microsoft.com/office/officeart/2016/7/layout/VerticalHollowActionList"/>
    <dgm:cxn modelId="{EED0355D-457F-4DA2-B9C4-5AD2F858F4E4}" type="presParOf" srcId="{887C70A9-4101-4FE5-897E-0571BFF16A7C}" destId="{27BC1F03-E54C-4257-91EB-2BAF3D8C6A95}" srcOrd="0" destOrd="0" presId="urn:microsoft.com/office/officeart/2016/7/layout/VerticalHollowActionList"/>
    <dgm:cxn modelId="{B15E9776-7742-4D00-AD93-E29BAD4544EA}" type="presParOf" srcId="{887C70A9-4101-4FE5-897E-0571BFF16A7C}" destId="{FB34AA99-D3F1-4BA0-AC47-B554ACFA3598}" srcOrd="1" destOrd="0" presId="urn:microsoft.com/office/officeart/2016/7/layout/VerticalHollowAc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9940E12-BF15-4D2A-9BDC-6323D1C34A2E}"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80EB95B9-5BC0-4947-93A1-A41D36B345F7}">
      <dgm:prSet/>
      <dgm:spPr/>
      <dgm:t>
        <a:bodyPr/>
        <a:lstStyle/>
        <a:p>
          <a:r>
            <a:rPr lang="nl-NL" b="0" i="0" dirty="0">
              <a:latin typeface="Calibri" panose="020F0502020204030204" pitchFamily="34" charset="0"/>
              <a:ea typeface="Calibri" panose="020F0502020204030204" pitchFamily="34" charset="0"/>
              <a:cs typeface="Calibri" panose="020F0502020204030204" pitchFamily="34" charset="0"/>
            </a:rPr>
            <a:t>Welstand = 'n toestand van gelukkig, gesond en tevrede wees (fisies, sosiaal, emosioneel).</a:t>
          </a:r>
          <a:endParaRPr lang="en-US" dirty="0">
            <a:latin typeface="Calibri" panose="020F0502020204030204" pitchFamily="34" charset="0"/>
            <a:ea typeface="Calibri" panose="020F0502020204030204" pitchFamily="34" charset="0"/>
            <a:cs typeface="Calibri" panose="020F0502020204030204" pitchFamily="34" charset="0"/>
          </a:endParaRPr>
        </a:p>
      </dgm:t>
    </dgm:pt>
    <dgm:pt modelId="{5E04D176-B859-4B46-932D-E53F2B08459F}" type="parTrans" cxnId="{2B7FEA8B-AA2B-4761-ADE2-CAB7DCF6AAA9}">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05253409-72A3-4E55-A722-35251C9E3C93}" type="sibTrans" cxnId="{2B7FEA8B-AA2B-4761-ADE2-CAB7DCF6AAA9}">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CC46C3B7-4C2B-4547-8DF1-1BD5AB96AC2E}">
      <dgm:prSet/>
      <dgm:spPr/>
      <dgm:t>
        <a:bodyPr/>
        <a:lstStyle/>
        <a:p>
          <a:r>
            <a:rPr lang="nl-NL" b="0" i="0" dirty="0">
              <a:latin typeface="Calibri" panose="020F0502020204030204" pitchFamily="34" charset="0"/>
              <a:ea typeface="Calibri" panose="020F0502020204030204" pitchFamily="34" charset="0"/>
              <a:cs typeface="Calibri" panose="020F0502020204030204" pitchFamily="34" charset="0"/>
            </a:rPr>
            <a:t>Positiewe verhoudings laat jou veilig en gewaardeerd voel.</a:t>
          </a:r>
          <a:endParaRPr lang="en-US" dirty="0">
            <a:latin typeface="Calibri" panose="020F0502020204030204" pitchFamily="34" charset="0"/>
            <a:ea typeface="Calibri" panose="020F0502020204030204" pitchFamily="34" charset="0"/>
            <a:cs typeface="Calibri" panose="020F0502020204030204" pitchFamily="34" charset="0"/>
          </a:endParaRPr>
        </a:p>
      </dgm:t>
    </dgm:pt>
    <dgm:pt modelId="{A86D7BAF-DEED-4ACE-9E3F-3592D31E8E0A}" type="parTrans" cxnId="{6A6DE3AD-9C04-49E6-B28E-A1CDF587147E}">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5F9811E5-B06D-4427-832F-7CC6087BAF9A}" type="sibTrans" cxnId="{6A6DE3AD-9C04-49E6-B28E-A1CDF587147E}">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EBA7C803-566B-4761-A3EE-38D27C07A800}">
      <dgm:prSet/>
      <dgm:spPr/>
      <dgm:t>
        <a:bodyPr/>
        <a:lstStyle/>
        <a:p>
          <a:r>
            <a:rPr lang="nl-NL" b="0" i="0" dirty="0">
              <a:latin typeface="Calibri" panose="020F0502020204030204" pitchFamily="34" charset="0"/>
              <a:ea typeface="Calibri" panose="020F0502020204030204" pitchFamily="34" charset="0"/>
              <a:cs typeface="Calibri" panose="020F0502020204030204" pitchFamily="34" charset="0"/>
            </a:rPr>
            <a:t>Ongesonde verhoudings kan stres, konflik, angs en ongelukkigheid veroorsaak.</a:t>
          </a:r>
          <a:endParaRPr lang="en-US" dirty="0">
            <a:latin typeface="Calibri" panose="020F0502020204030204" pitchFamily="34" charset="0"/>
            <a:ea typeface="Calibri" panose="020F0502020204030204" pitchFamily="34" charset="0"/>
            <a:cs typeface="Calibri" panose="020F0502020204030204" pitchFamily="34" charset="0"/>
          </a:endParaRPr>
        </a:p>
      </dgm:t>
    </dgm:pt>
    <dgm:pt modelId="{9A1409C8-AB4E-4AC5-85F5-CC7E9B2D9497}" type="parTrans" cxnId="{0E0E8606-BD26-4B19-841A-947C16C740FD}">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1DD27DEE-D1E1-46EB-B420-E7E024F2F453}" type="sibTrans" cxnId="{0E0E8606-BD26-4B19-841A-947C16C740FD}">
      <dgm:prSet/>
      <dgm:spPr/>
      <dgm:t>
        <a:bodyPr/>
        <a:lstStyle/>
        <a:p>
          <a:endParaRPr lang="en-US">
            <a:latin typeface="Calibri" panose="020F0502020204030204" pitchFamily="34" charset="0"/>
            <a:ea typeface="Calibri" panose="020F0502020204030204" pitchFamily="34" charset="0"/>
            <a:cs typeface="Calibri" panose="020F0502020204030204" pitchFamily="34" charset="0"/>
          </a:endParaRPr>
        </a:p>
      </dgm:t>
    </dgm:pt>
    <dgm:pt modelId="{91FCC3B9-FE54-47B5-8695-D4C21F03B706}" type="pres">
      <dgm:prSet presAssocID="{79940E12-BF15-4D2A-9BDC-6323D1C34A2E}" presName="linear" presStyleCnt="0">
        <dgm:presLayoutVars>
          <dgm:animLvl val="lvl"/>
          <dgm:resizeHandles val="exact"/>
        </dgm:presLayoutVars>
      </dgm:prSet>
      <dgm:spPr/>
    </dgm:pt>
    <dgm:pt modelId="{0FA5953D-8378-443A-B9D4-49F5FC0EA51A}" type="pres">
      <dgm:prSet presAssocID="{80EB95B9-5BC0-4947-93A1-A41D36B345F7}" presName="parentText" presStyleLbl="node1" presStyleIdx="0" presStyleCnt="3">
        <dgm:presLayoutVars>
          <dgm:chMax val="0"/>
          <dgm:bulletEnabled val="1"/>
        </dgm:presLayoutVars>
      </dgm:prSet>
      <dgm:spPr/>
    </dgm:pt>
    <dgm:pt modelId="{AE3CD70D-2FBE-4FBE-9BD8-8D6D506BE456}" type="pres">
      <dgm:prSet presAssocID="{05253409-72A3-4E55-A722-35251C9E3C93}" presName="spacer" presStyleCnt="0"/>
      <dgm:spPr/>
    </dgm:pt>
    <dgm:pt modelId="{C62B8A00-C52E-43BD-BDBF-FD1C7EFFA3B7}" type="pres">
      <dgm:prSet presAssocID="{CC46C3B7-4C2B-4547-8DF1-1BD5AB96AC2E}" presName="parentText" presStyleLbl="node1" presStyleIdx="1" presStyleCnt="3">
        <dgm:presLayoutVars>
          <dgm:chMax val="0"/>
          <dgm:bulletEnabled val="1"/>
        </dgm:presLayoutVars>
      </dgm:prSet>
      <dgm:spPr/>
    </dgm:pt>
    <dgm:pt modelId="{F81C1E67-FAAD-4A7F-B095-F99727383D75}" type="pres">
      <dgm:prSet presAssocID="{5F9811E5-B06D-4427-832F-7CC6087BAF9A}" presName="spacer" presStyleCnt="0"/>
      <dgm:spPr/>
    </dgm:pt>
    <dgm:pt modelId="{12FE3403-33CC-4FCF-ABB4-CBDEA533B301}" type="pres">
      <dgm:prSet presAssocID="{EBA7C803-566B-4761-A3EE-38D27C07A800}" presName="parentText" presStyleLbl="node1" presStyleIdx="2" presStyleCnt="3">
        <dgm:presLayoutVars>
          <dgm:chMax val="0"/>
          <dgm:bulletEnabled val="1"/>
        </dgm:presLayoutVars>
      </dgm:prSet>
      <dgm:spPr/>
    </dgm:pt>
  </dgm:ptLst>
  <dgm:cxnLst>
    <dgm:cxn modelId="{0E0E8606-BD26-4B19-841A-947C16C740FD}" srcId="{79940E12-BF15-4D2A-9BDC-6323D1C34A2E}" destId="{EBA7C803-566B-4761-A3EE-38D27C07A800}" srcOrd="2" destOrd="0" parTransId="{9A1409C8-AB4E-4AC5-85F5-CC7E9B2D9497}" sibTransId="{1DD27DEE-D1E1-46EB-B420-E7E024F2F453}"/>
    <dgm:cxn modelId="{6FD02835-35C2-4A8E-A273-490E9BEE25D8}" type="presOf" srcId="{CC46C3B7-4C2B-4547-8DF1-1BD5AB96AC2E}" destId="{C62B8A00-C52E-43BD-BDBF-FD1C7EFFA3B7}" srcOrd="0" destOrd="0" presId="urn:microsoft.com/office/officeart/2005/8/layout/vList2"/>
    <dgm:cxn modelId="{9A9D5F6A-153E-4B6D-ADE5-C5DB86621A74}" type="presOf" srcId="{79940E12-BF15-4D2A-9BDC-6323D1C34A2E}" destId="{91FCC3B9-FE54-47B5-8695-D4C21F03B706}" srcOrd="0" destOrd="0" presId="urn:microsoft.com/office/officeart/2005/8/layout/vList2"/>
    <dgm:cxn modelId="{2B7FEA8B-AA2B-4761-ADE2-CAB7DCF6AAA9}" srcId="{79940E12-BF15-4D2A-9BDC-6323D1C34A2E}" destId="{80EB95B9-5BC0-4947-93A1-A41D36B345F7}" srcOrd="0" destOrd="0" parTransId="{5E04D176-B859-4B46-932D-E53F2B08459F}" sibTransId="{05253409-72A3-4E55-A722-35251C9E3C93}"/>
    <dgm:cxn modelId="{6A6DE3AD-9C04-49E6-B28E-A1CDF587147E}" srcId="{79940E12-BF15-4D2A-9BDC-6323D1C34A2E}" destId="{CC46C3B7-4C2B-4547-8DF1-1BD5AB96AC2E}" srcOrd="1" destOrd="0" parTransId="{A86D7BAF-DEED-4ACE-9E3F-3592D31E8E0A}" sibTransId="{5F9811E5-B06D-4427-832F-7CC6087BAF9A}"/>
    <dgm:cxn modelId="{6E6CFBB3-E573-43F2-9D63-A7927182D52A}" type="presOf" srcId="{EBA7C803-566B-4761-A3EE-38D27C07A800}" destId="{12FE3403-33CC-4FCF-ABB4-CBDEA533B301}" srcOrd="0" destOrd="0" presId="urn:microsoft.com/office/officeart/2005/8/layout/vList2"/>
    <dgm:cxn modelId="{CC09BFCF-D1BF-4841-BA63-6F731A9D3C87}" type="presOf" srcId="{80EB95B9-5BC0-4947-93A1-A41D36B345F7}" destId="{0FA5953D-8378-443A-B9D4-49F5FC0EA51A}" srcOrd="0" destOrd="0" presId="urn:microsoft.com/office/officeart/2005/8/layout/vList2"/>
    <dgm:cxn modelId="{2FD00B51-A986-41A9-A27F-9AE2654F742A}" type="presParOf" srcId="{91FCC3B9-FE54-47B5-8695-D4C21F03B706}" destId="{0FA5953D-8378-443A-B9D4-49F5FC0EA51A}" srcOrd="0" destOrd="0" presId="urn:microsoft.com/office/officeart/2005/8/layout/vList2"/>
    <dgm:cxn modelId="{31288912-1A1C-4449-802A-C38E7E86EC7F}" type="presParOf" srcId="{91FCC3B9-FE54-47B5-8695-D4C21F03B706}" destId="{AE3CD70D-2FBE-4FBE-9BD8-8D6D506BE456}" srcOrd="1" destOrd="0" presId="urn:microsoft.com/office/officeart/2005/8/layout/vList2"/>
    <dgm:cxn modelId="{1853CDE2-23FA-442A-B0F3-45061EE3DD9E}" type="presParOf" srcId="{91FCC3B9-FE54-47B5-8695-D4C21F03B706}" destId="{C62B8A00-C52E-43BD-BDBF-FD1C7EFFA3B7}" srcOrd="2" destOrd="0" presId="urn:microsoft.com/office/officeart/2005/8/layout/vList2"/>
    <dgm:cxn modelId="{F8DF07AA-94F6-4B4A-9955-B561286DCD46}" type="presParOf" srcId="{91FCC3B9-FE54-47B5-8695-D4C21F03B706}" destId="{F81C1E67-FAAD-4A7F-B095-F99727383D75}" srcOrd="3" destOrd="0" presId="urn:microsoft.com/office/officeart/2005/8/layout/vList2"/>
    <dgm:cxn modelId="{956B4C54-219D-4525-B509-C6ECEABE8CDF}" type="presParOf" srcId="{91FCC3B9-FE54-47B5-8695-D4C21F03B706}" destId="{12FE3403-33CC-4FCF-ABB4-CBDEA533B301}"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C7269E0-92EA-452B-B9C2-9F77208DF03A}" type="doc">
      <dgm:prSet loTypeId="urn:microsoft.com/office/officeart/2018/2/layout/IconCircleList" loCatId="icon" qsTypeId="urn:microsoft.com/office/officeart/2005/8/quickstyle/simple1" qsCatId="simple" csTypeId="urn:microsoft.com/office/officeart/2018/5/colors/Iconchunking_coloredtext_colorful1" csCatId="colorful" phldr="1"/>
      <dgm:spPr/>
      <dgm:t>
        <a:bodyPr/>
        <a:lstStyle/>
        <a:p>
          <a:endParaRPr lang="en-US"/>
        </a:p>
      </dgm:t>
    </dgm:pt>
    <dgm:pt modelId="{B06A6E9E-6143-4D7C-9636-88E4C550A0AD}">
      <dgm:prSet/>
      <dgm:spPr/>
      <dgm:t>
        <a:bodyPr/>
        <a:lstStyle/>
        <a:p>
          <a:r>
            <a:rPr lang="nl-NL" b="0" i="0" dirty="0"/>
            <a:t>Onmiddellike familie: Verskuif van leiding → gedeelde besluitneming; Steeds 'n belangrike ondersteuningsisteem.</a:t>
          </a:r>
          <a:endParaRPr lang="en-US" dirty="0"/>
        </a:p>
      </dgm:t>
    </dgm:pt>
    <dgm:pt modelId="{8C47FF5D-6E27-4772-AAF0-4DD7E4C757BA}" type="parTrans" cxnId="{2D72B7D7-29D6-4C10-979C-019A2CA84819}">
      <dgm:prSet/>
      <dgm:spPr/>
      <dgm:t>
        <a:bodyPr/>
        <a:lstStyle/>
        <a:p>
          <a:endParaRPr lang="en-US"/>
        </a:p>
      </dgm:t>
    </dgm:pt>
    <dgm:pt modelId="{CD11419F-7FA6-48C3-A498-CFADC71D9619}" type="sibTrans" cxnId="{2D72B7D7-29D6-4C10-979C-019A2CA84819}">
      <dgm:prSet/>
      <dgm:spPr/>
      <dgm:t>
        <a:bodyPr/>
        <a:lstStyle/>
        <a:p>
          <a:endParaRPr lang="en-US"/>
        </a:p>
      </dgm:t>
    </dgm:pt>
    <dgm:pt modelId="{7C2605C0-F6EC-45BD-8CF5-A2BC7421EA72}">
      <dgm:prSet/>
      <dgm:spPr/>
      <dgm:t>
        <a:bodyPr/>
        <a:lstStyle/>
        <a:p>
          <a:r>
            <a:rPr lang="nl-NL" b="0" i="0" dirty="0"/>
            <a:t>Beste vriende/maats: Beweeg van spelgebaseerd → dieper emosionele ondersteuning in adolessensie.</a:t>
          </a:r>
          <a:endParaRPr lang="en-US" dirty="0"/>
        </a:p>
      </dgm:t>
    </dgm:pt>
    <dgm:pt modelId="{3F1F4C88-E68E-4257-9850-DFC155AE412C}" type="parTrans" cxnId="{52F88E1B-833C-4BA7-81FD-87C79A20A0C3}">
      <dgm:prSet/>
      <dgm:spPr/>
      <dgm:t>
        <a:bodyPr/>
        <a:lstStyle/>
        <a:p>
          <a:endParaRPr lang="en-US"/>
        </a:p>
      </dgm:t>
    </dgm:pt>
    <dgm:pt modelId="{415D55A4-FF69-4239-A14D-BD6849C8E40F}" type="sibTrans" cxnId="{52F88E1B-833C-4BA7-81FD-87C79A20A0C3}">
      <dgm:prSet/>
      <dgm:spPr/>
      <dgm:t>
        <a:bodyPr/>
        <a:lstStyle/>
        <a:p>
          <a:endParaRPr lang="en-US"/>
        </a:p>
      </dgm:t>
    </dgm:pt>
    <dgm:pt modelId="{4C68379B-6A5A-41F3-8E75-3083770BE7EC}">
      <dgm:prSet/>
      <dgm:spPr/>
      <dgm:t>
        <a:bodyPr/>
        <a:lstStyle/>
        <a:p>
          <a:r>
            <a:rPr lang="nl-NL" b="0" i="0" dirty="0"/>
            <a:t>Aanlyn netwerke: Beïnvloed identiteit en belangstellings; Bande kan vinnig vorm of vervaag.</a:t>
          </a:r>
          <a:endParaRPr lang="en-US" dirty="0"/>
        </a:p>
      </dgm:t>
    </dgm:pt>
    <dgm:pt modelId="{501917AA-4ED3-44A5-9CB4-4AC3A73328CB}" type="parTrans" cxnId="{2C106F17-6B8C-4364-93BA-2DAC8D9839B6}">
      <dgm:prSet/>
      <dgm:spPr/>
      <dgm:t>
        <a:bodyPr/>
        <a:lstStyle/>
        <a:p>
          <a:endParaRPr lang="en-US"/>
        </a:p>
      </dgm:t>
    </dgm:pt>
    <dgm:pt modelId="{60B95A57-A07B-4463-996D-34557D24FF25}" type="sibTrans" cxnId="{2C106F17-6B8C-4364-93BA-2DAC8D9839B6}">
      <dgm:prSet/>
      <dgm:spPr/>
      <dgm:t>
        <a:bodyPr/>
        <a:lstStyle/>
        <a:p>
          <a:endParaRPr lang="en-US"/>
        </a:p>
      </dgm:t>
    </dgm:pt>
    <dgm:pt modelId="{3E695AD7-1302-4FDB-B2B7-2BF389740729}">
      <dgm:prSet/>
      <dgm:spPr/>
      <dgm:t>
        <a:bodyPr/>
        <a:lstStyle/>
        <a:p>
          <a:r>
            <a:rPr lang="en-GB" b="0" i="0" dirty="0" err="1"/>
            <a:t>Gesagsfigure</a:t>
          </a:r>
          <a:r>
            <a:rPr lang="en-GB" b="0" i="0" dirty="0"/>
            <a:t>: </a:t>
          </a:r>
          <a:r>
            <a:rPr lang="en-GB" b="0" i="0" dirty="0" err="1"/>
            <a:t>Verander</a:t>
          </a:r>
          <a:r>
            <a:rPr lang="en-GB" b="0" i="0" dirty="0"/>
            <a:t> van </a:t>
          </a:r>
          <a:r>
            <a:rPr lang="en-GB" b="0" i="0" dirty="0" err="1"/>
            <a:t>delegering</a:t>
          </a:r>
          <a:r>
            <a:rPr lang="en-GB" b="0" i="0" dirty="0"/>
            <a:t> → </a:t>
          </a:r>
          <a:r>
            <a:rPr lang="en-GB" b="0" i="0" dirty="0" err="1"/>
            <a:t>leiding</a:t>
          </a:r>
          <a:r>
            <a:rPr lang="en-GB" b="0" i="0" dirty="0"/>
            <a:t> </a:t>
          </a:r>
          <a:r>
            <a:rPr lang="en-GB" b="0" i="0" dirty="0" err="1"/>
            <a:t>en</a:t>
          </a:r>
          <a:r>
            <a:rPr lang="en-GB" b="0" i="0" dirty="0"/>
            <a:t> </a:t>
          </a:r>
          <a:r>
            <a:rPr lang="en-GB" b="0" i="0" dirty="0" err="1"/>
            <a:t>mentorskap</a:t>
          </a:r>
          <a:r>
            <a:rPr lang="en-GB" b="0" i="0" dirty="0"/>
            <a:t> </a:t>
          </a:r>
          <a:r>
            <a:rPr lang="en-GB" b="0" i="0" dirty="0" err="1"/>
            <a:t>soos</a:t>
          </a:r>
          <a:r>
            <a:rPr lang="en-GB" b="0" i="0" dirty="0"/>
            <a:t> </a:t>
          </a:r>
          <a:r>
            <a:rPr lang="en-GB" b="0" i="0" dirty="0" err="1"/>
            <a:t>jy</a:t>
          </a:r>
          <a:r>
            <a:rPr lang="en-GB" b="0" i="0" dirty="0"/>
            <a:t> </a:t>
          </a:r>
          <a:r>
            <a:rPr lang="en-GB" b="0" i="0" dirty="0" err="1"/>
            <a:t>ouer</a:t>
          </a:r>
          <a:r>
            <a:rPr lang="en-GB" b="0" i="0" dirty="0"/>
            <a:t> word.</a:t>
          </a:r>
          <a:endParaRPr lang="en-US" dirty="0"/>
        </a:p>
      </dgm:t>
    </dgm:pt>
    <dgm:pt modelId="{329EEC0F-5C5D-4118-BA3C-19B2F4500DC1}" type="parTrans" cxnId="{4BEE6DB0-1FA9-40A0-9CA3-33976A36E342}">
      <dgm:prSet/>
      <dgm:spPr/>
      <dgm:t>
        <a:bodyPr/>
        <a:lstStyle/>
        <a:p>
          <a:endParaRPr lang="en-US"/>
        </a:p>
      </dgm:t>
    </dgm:pt>
    <dgm:pt modelId="{49A9B411-10C1-4B16-9CDA-FF57408667D9}" type="sibTrans" cxnId="{4BEE6DB0-1FA9-40A0-9CA3-33976A36E342}">
      <dgm:prSet/>
      <dgm:spPr/>
      <dgm:t>
        <a:bodyPr/>
        <a:lstStyle/>
        <a:p>
          <a:endParaRPr lang="en-US"/>
        </a:p>
      </dgm:t>
    </dgm:pt>
    <dgm:pt modelId="{893D30E7-E3D7-4961-8F7B-D4E98804EB2B}" type="pres">
      <dgm:prSet presAssocID="{3C7269E0-92EA-452B-B9C2-9F77208DF03A}" presName="root" presStyleCnt="0">
        <dgm:presLayoutVars>
          <dgm:dir/>
          <dgm:resizeHandles val="exact"/>
        </dgm:presLayoutVars>
      </dgm:prSet>
      <dgm:spPr/>
    </dgm:pt>
    <dgm:pt modelId="{EBF69340-F95D-4EC7-8311-BCF666821577}" type="pres">
      <dgm:prSet presAssocID="{3C7269E0-92EA-452B-B9C2-9F77208DF03A}" presName="container" presStyleCnt="0">
        <dgm:presLayoutVars>
          <dgm:dir/>
          <dgm:resizeHandles val="exact"/>
        </dgm:presLayoutVars>
      </dgm:prSet>
      <dgm:spPr/>
    </dgm:pt>
    <dgm:pt modelId="{50D4F1EB-F2B3-435D-9D53-D71750B1DD6F}" type="pres">
      <dgm:prSet presAssocID="{B06A6E9E-6143-4D7C-9636-88E4C550A0AD}" presName="compNode" presStyleCnt="0"/>
      <dgm:spPr/>
    </dgm:pt>
    <dgm:pt modelId="{BA441587-B1D2-4DC5-BC36-B116922A4C64}" type="pres">
      <dgm:prSet presAssocID="{B06A6E9E-6143-4D7C-9636-88E4C550A0AD}" presName="iconBgRect" presStyleLbl="bgShp" presStyleIdx="0" presStyleCnt="4"/>
      <dgm:spPr/>
    </dgm:pt>
    <dgm:pt modelId="{24DCEFA4-21BD-4A79-AB6C-7B154B4F4F25}" type="pres">
      <dgm:prSet presAssocID="{B06A6E9E-6143-4D7C-9636-88E4C550A0AD}"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Network Diagram"/>
        </a:ext>
      </dgm:extLst>
    </dgm:pt>
    <dgm:pt modelId="{FEDB8D09-E11A-4A3C-859A-2772C4D3403E}" type="pres">
      <dgm:prSet presAssocID="{B06A6E9E-6143-4D7C-9636-88E4C550A0AD}" presName="spaceRect" presStyleCnt="0"/>
      <dgm:spPr/>
    </dgm:pt>
    <dgm:pt modelId="{4B46E4C2-B2AA-4DA4-81D0-A4D09B46E0E1}" type="pres">
      <dgm:prSet presAssocID="{B06A6E9E-6143-4D7C-9636-88E4C550A0AD}" presName="textRect" presStyleLbl="revTx" presStyleIdx="0" presStyleCnt="4">
        <dgm:presLayoutVars>
          <dgm:chMax val="1"/>
          <dgm:chPref val="1"/>
        </dgm:presLayoutVars>
      </dgm:prSet>
      <dgm:spPr/>
    </dgm:pt>
    <dgm:pt modelId="{1DC3BEBA-E86F-4B66-8F43-E730E9459EAE}" type="pres">
      <dgm:prSet presAssocID="{CD11419F-7FA6-48C3-A498-CFADC71D9619}" presName="sibTrans" presStyleLbl="sibTrans2D1" presStyleIdx="0" presStyleCnt="0"/>
      <dgm:spPr/>
    </dgm:pt>
    <dgm:pt modelId="{0547FC0C-F35A-4CFF-A25D-1E1571B76750}" type="pres">
      <dgm:prSet presAssocID="{7C2605C0-F6EC-45BD-8CF5-A2BC7421EA72}" presName="compNode" presStyleCnt="0"/>
      <dgm:spPr/>
    </dgm:pt>
    <dgm:pt modelId="{25EC0ED8-D812-4C08-939C-D4FBDC5EA1EE}" type="pres">
      <dgm:prSet presAssocID="{7C2605C0-F6EC-45BD-8CF5-A2BC7421EA72}" presName="iconBgRect" presStyleLbl="bgShp" presStyleIdx="1" presStyleCnt="4"/>
      <dgm:spPr/>
    </dgm:pt>
    <dgm:pt modelId="{E89C0B00-7826-4731-9646-400F87A7DF4D}" type="pres">
      <dgm:prSet presAssocID="{7C2605C0-F6EC-45BD-8CF5-A2BC7421EA72}"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heers"/>
        </a:ext>
      </dgm:extLst>
    </dgm:pt>
    <dgm:pt modelId="{C2A071BD-04F3-42E1-BB67-07BAC38F7537}" type="pres">
      <dgm:prSet presAssocID="{7C2605C0-F6EC-45BD-8CF5-A2BC7421EA72}" presName="spaceRect" presStyleCnt="0"/>
      <dgm:spPr/>
    </dgm:pt>
    <dgm:pt modelId="{7C1F4FED-92FC-42C3-B110-47911CF7CBEF}" type="pres">
      <dgm:prSet presAssocID="{7C2605C0-F6EC-45BD-8CF5-A2BC7421EA72}" presName="textRect" presStyleLbl="revTx" presStyleIdx="1" presStyleCnt="4">
        <dgm:presLayoutVars>
          <dgm:chMax val="1"/>
          <dgm:chPref val="1"/>
        </dgm:presLayoutVars>
      </dgm:prSet>
      <dgm:spPr/>
    </dgm:pt>
    <dgm:pt modelId="{C561D815-62B6-4152-9265-FF9EE1FFE705}" type="pres">
      <dgm:prSet presAssocID="{415D55A4-FF69-4239-A14D-BD6849C8E40F}" presName="sibTrans" presStyleLbl="sibTrans2D1" presStyleIdx="0" presStyleCnt="0"/>
      <dgm:spPr/>
    </dgm:pt>
    <dgm:pt modelId="{7C78EB95-1439-4A3F-9AD7-B1398D9C18B2}" type="pres">
      <dgm:prSet presAssocID="{4C68379B-6A5A-41F3-8E75-3083770BE7EC}" presName="compNode" presStyleCnt="0"/>
      <dgm:spPr/>
    </dgm:pt>
    <dgm:pt modelId="{0ED5EC11-C705-4F50-8EB6-4FC0BF367709}" type="pres">
      <dgm:prSet presAssocID="{4C68379B-6A5A-41F3-8E75-3083770BE7EC}" presName="iconBgRect" presStyleLbl="bgShp" presStyleIdx="2" presStyleCnt="4"/>
      <dgm:spPr/>
    </dgm:pt>
    <dgm:pt modelId="{B5A09E03-B144-4FBB-BBA6-12FE8CDAC3EC}" type="pres">
      <dgm:prSet presAssocID="{4C68379B-6A5A-41F3-8E75-3083770BE7EC}"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User Network"/>
        </a:ext>
      </dgm:extLst>
    </dgm:pt>
    <dgm:pt modelId="{11D0E403-6AFF-4CF1-BC50-D190E617B412}" type="pres">
      <dgm:prSet presAssocID="{4C68379B-6A5A-41F3-8E75-3083770BE7EC}" presName="spaceRect" presStyleCnt="0"/>
      <dgm:spPr/>
    </dgm:pt>
    <dgm:pt modelId="{996F1360-3FFC-45D3-8423-32942D91FD7A}" type="pres">
      <dgm:prSet presAssocID="{4C68379B-6A5A-41F3-8E75-3083770BE7EC}" presName="textRect" presStyleLbl="revTx" presStyleIdx="2" presStyleCnt="4">
        <dgm:presLayoutVars>
          <dgm:chMax val="1"/>
          <dgm:chPref val="1"/>
        </dgm:presLayoutVars>
      </dgm:prSet>
      <dgm:spPr/>
    </dgm:pt>
    <dgm:pt modelId="{6C1FBEBB-FC9A-4D93-B927-1DEB70508F61}" type="pres">
      <dgm:prSet presAssocID="{60B95A57-A07B-4463-996D-34557D24FF25}" presName="sibTrans" presStyleLbl="sibTrans2D1" presStyleIdx="0" presStyleCnt="0"/>
      <dgm:spPr/>
    </dgm:pt>
    <dgm:pt modelId="{9B6E9A20-A148-4905-B52E-BF928993B3AE}" type="pres">
      <dgm:prSet presAssocID="{3E695AD7-1302-4FDB-B2B7-2BF389740729}" presName="compNode" presStyleCnt="0"/>
      <dgm:spPr/>
    </dgm:pt>
    <dgm:pt modelId="{39EB14B9-659D-4D59-9CE7-F84C5C270345}" type="pres">
      <dgm:prSet presAssocID="{3E695AD7-1302-4FDB-B2B7-2BF389740729}" presName="iconBgRect" presStyleLbl="bgShp" presStyleIdx="3" presStyleCnt="4"/>
      <dgm:spPr/>
    </dgm:pt>
    <dgm:pt modelId="{27A6E443-9120-42C6-B094-4A015A49592C}" type="pres">
      <dgm:prSet presAssocID="{3E695AD7-1302-4FDB-B2B7-2BF389740729}"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Cycle with People"/>
        </a:ext>
      </dgm:extLst>
    </dgm:pt>
    <dgm:pt modelId="{71B9B0C0-C017-4611-85A1-558ADCDC8016}" type="pres">
      <dgm:prSet presAssocID="{3E695AD7-1302-4FDB-B2B7-2BF389740729}" presName="spaceRect" presStyleCnt="0"/>
      <dgm:spPr/>
    </dgm:pt>
    <dgm:pt modelId="{8669CC7C-0B03-44BF-A6C7-D785B087A949}" type="pres">
      <dgm:prSet presAssocID="{3E695AD7-1302-4FDB-B2B7-2BF389740729}" presName="textRect" presStyleLbl="revTx" presStyleIdx="3" presStyleCnt="4">
        <dgm:presLayoutVars>
          <dgm:chMax val="1"/>
          <dgm:chPref val="1"/>
        </dgm:presLayoutVars>
      </dgm:prSet>
      <dgm:spPr/>
    </dgm:pt>
  </dgm:ptLst>
  <dgm:cxnLst>
    <dgm:cxn modelId="{6CC58502-FAF1-45F4-AEDF-5CE821CB31EB}" type="presOf" srcId="{3E695AD7-1302-4FDB-B2B7-2BF389740729}" destId="{8669CC7C-0B03-44BF-A6C7-D785B087A949}" srcOrd="0" destOrd="0" presId="urn:microsoft.com/office/officeart/2018/2/layout/IconCircleList"/>
    <dgm:cxn modelId="{2C106F17-6B8C-4364-93BA-2DAC8D9839B6}" srcId="{3C7269E0-92EA-452B-B9C2-9F77208DF03A}" destId="{4C68379B-6A5A-41F3-8E75-3083770BE7EC}" srcOrd="2" destOrd="0" parTransId="{501917AA-4ED3-44A5-9CB4-4AC3A73328CB}" sibTransId="{60B95A57-A07B-4463-996D-34557D24FF25}"/>
    <dgm:cxn modelId="{52F88E1B-833C-4BA7-81FD-87C79A20A0C3}" srcId="{3C7269E0-92EA-452B-B9C2-9F77208DF03A}" destId="{7C2605C0-F6EC-45BD-8CF5-A2BC7421EA72}" srcOrd="1" destOrd="0" parTransId="{3F1F4C88-E68E-4257-9850-DFC155AE412C}" sibTransId="{415D55A4-FF69-4239-A14D-BD6849C8E40F}"/>
    <dgm:cxn modelId="{8186CC2D-386C-4BF0-AE2A-6B5020EA7894}" type="presOf" srcId="{B06A6E9E-6143-4D7C-9636-88E4C550A0AD}" destId="{4B46E4C2-B2AA-4DA4-81D0-A4D09B46E0E1}" srcOrd="0" destOrd="0" presId="urn:microsoft.com/office/officeart/2018/2/layout/IconCircleList"/>
    <dgm:cxn modelId="{70B35D33-D740-4551-9B6D-B3284C34E13E}" type="presOf" srcId="{CD11419F-7FA6-48C3-A498-CFADC71D9619}" destId="{1DC3BEBA-E86F-4B66-8F43-E730E9459EAE}" srcOrd="0" destOrd="0" presId="urn:microsoft.com/office/officeart/2018/2/layout/IconCircleList"/>
    <dgm:cxn modelId="{AF14CF58-394B-464F-A561-2C153E01F8EF}" type="presOf" srcId="{60B95A57-A07B-4463-996D-34557D24FF25}" destId="{6C1FBEBB-FC9A-4D93-B927-1DEB70508F61}" srcOrd="0" destOrd="0" presId="urn:microsoft.com/office/officeart/2018/2/layout/IconCircleList"/>
    <dgm:cxn modelId="{DAF35A9B-BB2F-4BA8-BF2F-F6E0D7D3F3F7}" type="presOf" srcId="{4C68379B-6A5A-41F3-8E75-3083770BE7EC}" destId="{996F1360-3FFC-45D3-8423-32942D91FD7A}" srcOrd="0" destOrd="0" presId="urn:microsoft.com/office/officeart/2018/2/layout/IconCircleList"/>
    <dgm:cxn modelId="{F3AB779E-7F65-4D3A-A21F-D3DA7784E45F}" type="presOf" srcId="{3C7269E0-92EA-452B-B9C2-9F77208DF03A}" destId="{893D30E7-E3D7-4961-8F7B-D4E98804EB2B}" srcOrd="0" destOrd="0" presId="urn:microsoft.com/office/officeart/2018/2/layout/IconCircleList"/>
    <dgm:cxn modelId="{4BEE6DB0-1FA9-40A0-9CA3-33976A36E342}" srcId="{3C7269E0-92EA-452B-B9C2-9F77208DF03A}" destId="{3E695AD7-1302-4FDB-B2B7-2BF389740729}" srcOrd="3" destOrd="0" parTransId="{329EEC0F-5C5D-4118-BA3C-19B2F4500DC1}" sibTransId="{49A9B411-10C1-4B16-9CDA-FF57408667D9}"/>
    <dgm:cxn modelId="{375622B1-D6E1-42CA-B8DA-D19708015F37}" type="presOf" srcId="{415D55A4-FF69-4239-A14D-BD6849C8E40F}" destId="{C561D815-62B6-4152-9265-FF9EE1FFE705}" srcOrd="0" destOrd="0" presId="urn:microsoft.com/office/officeart/2018/2/layout/IconCircleList"/>
    <dgm:cxn modelId="{2D72B7D7-29D6-4C10-979C-019A2CA84819}" srcId="{3C7269E0-92EA-452B-B9C2-9F77208DF03A}" destId="{B06A6E9E-6143-4D7C-9636-88E4C550A0AD}" srcOrd="0" destOrd="0" parTransId="{8C47FF5D-6E27-4772-AAF0-4DD7E4C757BA}" sibTransId="{CD11419F-7FA6-48C3-A498-CFADC71D9619}"/>
    <dgm:cxn modelId="{E6F761E7-9ACB-4C76-BA43-ECB56223DA6D}" type="presOf" srcId="{7C2605C0-F6EC-45BD-8CF5-A2BC7421EA72}" destId="{7C1F4FED-92FC-42C3-B110-47911CF7CBEF}" srcOrd="0" destOrd="0" presId="urn:microsoft.com/office/officeart/2018/2/layout/IconCircleList"/>
    <dgm:cxn modelId="{259D3122-A854-4D8E-82BE-56E421C7EC47}" type="presParOf" srcId="{893D30E7-E3D7-4961-8F7B-D4E98804EB2B}" destId="{EBF69340-F95D-4EC7-8311-BCF666821577}" srcOrd="0" destOrd="0" presId="urn:microsoft.com/office/officeart/2018/2/layout/IconCircleList"/>
    <dgm:cxn modelId="{6DCA2019-FDE4-44B7-80A2-9030898634D7}" type="presParOf" srcId="{EBF69340-F95D-4EC7-8311-BCF666821577}" destId="{50D4F1EB-F2B3-435D-9D53-D71750B1DD6F}" srcOrd="0" destOrd="0" presId="urn:microsoft.com/office/officeart/2018/2/layout/IconCircleList"/>
    <dgm:cxn modelId="{6903EC5C-EB95-4EF3-A84A-4D1158CBF2E7}" type="presParOf" srcId="{50D4F1EB-F2B3-435D-9D53-D71750B1DD6F}" destId="{BA441587-B1D2-4DC5-BC36-B116922A4C64}" srcOrd="0" destOrd="0" presId="urn:microsoft.com/office/officeart/2018/2/layout/IconCircleList"/>
    <dgm:cxn modelId="{EFF38AF3-985E-4B57-BA17-8385004A51F8}" type="presParOf" srcId="{50D4F1EB-F2B3-435D-9D53-D71750B1DD6F}" destId="{24DCEFA4-21BD-4A79-AB6C-7B154B4F4F25}" srcOrd="1" destOrd="0" presId="urn:microsoft.com/office/officeart/2018/2/layout/IconCircleList"/>
    <dgm:cxn modelId="{7A81B9FD-771A-4AEF-81A8-AFC194E71D3A}" type="presParOf" srcId="{50D4F1EB-F2B3-435D-9D53-D71750B1DD6F}" destId="{FEDB8D09-E11A-4A3C-859A-2772C4D3403E}" srcOrd="2" destOrd="0" presId="urn:microsoft.com/office/officeart/2018/2/layout/IconCircleList"/>
    <dgm:cxn modelId="{193B6EEE-535D-42E9-B903-E6B2A3BD14BD}" type="presParOf" srcId="{50D4F1EB-F2B3-435D-9D53-D71750B1DD6F}" destId="{4B46E4C2-B2AA-4DA4-81D0-A4D09B46E0E1}" srcOrd="3" destOrd="0" presId="urn:microsoft.com/office/officeart/2018/2/layout/IconCircleList"/>
    <dgm:cxn modelId="{07F45C6A-97AF-4C23-A294-82F05C1DD463}" type="presParOf" srcId="{EBF69340-F95D-4EC7-8311-BCF666821577}" destId="{1DC3BEBA-E86F-4B66-8F43-E730E9459EAE}" srcOrd="1" destOrd="0" presId="urn:microsoft.com/office/officeart/2018/2/layout/IconCircleList"/>
    <dgm:cxn modelId="{3C8A2251-F471-4D29-AE78-C4C0289A6A9D}" type="presParOf" srcId="{EBF69340-F95D-4EC7-8311-BCF666821577}" destId="{0547FC0C-F35A-4CFF-A25D-1E1571B76750}" srcOrd="2" destOrd="0" presId="urn:microsoft.com/office/officeart/2018/2/layout/IconCircleList"/>
    <dgm:cxn modelId="{488D9772-B26C-4B8B-AE0C-D0E856B0E90A}" type="presParOf" srcId="{0547FC0C-F35A-4CFF-A25D-1E1571B76750}" destId="{25EC0ED8-D812-4C08-939C-D4FBDC5EA1EE}" srcOrd="0" destOrd="0" presId="urn:microsoft.com/office/officeart/2018/2/layout/IconCircleList"/>
    <dgm:cxn modelId="{F4F490BB-86AF-4FF6-AD05-A37D9BD4436A}" type="presParOf" srcId="{0547FC0C-F35A-4CFF-A25D-1E1571B76750}" destId="{E89C0B00-7826-4731-9646-400F87A7DF4D}" srcOrd="1" destOrd="0" presId="urn:microsoft.com/office/officeart/2018/2/layout/IconCircleList"/>
    <dgm:cxn modelId="{9928F3A9-B3CC-45A6-BAD6-C94DE0317D5D}" type="presParOf" srcId="{0547FC0C-F35A-4CFF-A25D-1E1571B76750}" destId="{C2A071BD-04F3-42E1-BB67-07BAC38F7537}" srcOrd="2" destOrd="0" presId="urn:microsoft.com/office/officeart/2018/2/layout/IconCircleList"/>
    <dgm:cxn modelId="{C067E057-237F-49E2-96C9-1F9F8BCABACA}" type="presParOf" srcId="{0547FC0C-F35A-4CFF-A25D-1E1571B76750}" destId="{7C1F4FED-92FC-42C3-B110-47911CF7CBEF}" srcOrd="3" destOrd="0" presId="urn:microsoft.com/office/officeart/2018/2/layout/IconCircleList"/>
    <dgm:cxn modelId="{9AF4A554-32BC-4FDB-A0E9-5EEA02430CC9}" type="presParOf" srcId="{EBF69340-F95D-4EC7-8311-BCF666821577}" destId="{C561D815-62B6-4152-9265-FF9EE1FFE705}" srcOrd="3" destOrd="0" presId="urn:microsoft.com/office/officeart/2018/2/layout/IconCircleList"/>
    <dgm:cxn modelId="{30A17315-C981-47BF-9BA8-7DEC9A912EC0}" type="presParOf" srcId="{EBF69340-F95D-4EC7-8311-BCF666821577}" destId="{7C78EB95-1439-4A3F-9AD7-B1398D9C18B2}" srcOrd="4" destOrd="0" presId="urn:microsoft.com/office/officeart/2018/2/layout/IconCircleList"/>
    <dgm:cxn modelId="{521C4BA7-634A-41EC-9C33-DD2EB0495DCC}" type="presParOf" srcId="{7C78EB95-1439-4A3F-9AD7-B1398D9C18B2}" destId="{0ED5EC11-C705-4F50-8EB6-4FC0BF367709}" srcOrd="0" destOrd="0" presId="urn:microsoft.com/office/officeart/2018/2/layout/IconCircleList"/>
    <dgm:cxn modelId="{CE914332-5EEE-4501-97E4-C931E1AE54A8}" type="presParOf" srcId="{7C78EB95-1439-4A3F-9AD7-B1398D9C18B2}" destId="{B5A09E03-B144-4FBB-BBA6-12FE8CDAC3EC}" srcOrd="1" destOrd="0" presId="urn:microsoft.com/office/officeart/2018/2/layout/IconCircleList"/>
    <dgm:cxn modelId="{046DE908-EFA0-480C-A2DA-4E3901695FDD}" type="presParOf" srcId="{7C78EB95-1439-4A3F-9AD7-B1398D9C18B2}" destId="{11D0E403-6AFF-4CF1-BC50-D190E617B412}" srcOrd="2" destOrd="0" presId="urn:microsoft.com/office/officeart/2018/2/layout/IconCircleList"/>
    <dgm:cxn modelId="{EA4C8023-B9CE-4D36-8FE8-5E03E9F25D18}" type="presParOf" srcId="{7C78EB95-1439-4A3F-9AD7-B1398D9C18B2}" destId="{996F1360-3FFC-45D3-8423-32942D91FD7A}" srcOrd="3" destOrd="0" presId="urn:microsoft.com/office/officeart/2018/2/layout/IconCircleList"/>
    <dgm:cxn modelId="{E06D5799-4D43-4F14-B74C-0D68F1F3AA12}" type="presParOf" srcId="{EBF69340-F95D-4EC7-8311-BCF666821577}" destId="{6C1FBEBB-FC9A-4D93-B927-1DEB70508F61}" srcOrd="5" destOrd="0" presId="urn:microsoft.com/office/officeart/2018/2/layout/IconCircleList"/>
    <dgm:cxn modelId="{9274E588-26C3-4BEC-A806-19FFB10F7C40}" type="presParOf" srcId="{EBF69340-F95D-4EC7-8311-BCF666821577}" destId="{9B6E9A20-A148-4905-B52E-BF928993B3AE}" srcOrd="6" destOrd="0" presId="urn:microsoft.com/office/officeart/2018/2/layout/IconCircleList"/>
    <dgm:cxn modelId="{20BE55AA-43C1-4FCF-B84F-B05833C233AC}" type="presParOf" srcId="{9B6E9A20-A148-4905-B52E-BF928993B3AE}" destId="{39EB14B9-659D-4D59-9CE7-F84C5C270345}" srcOrd="0" destOrd="0" presId="urn:microsoft.com/office/officeart/2018/2/layout/IconCircleList"/>
    <dgm:cxn modelId="{8D789437-3241-48C1-9231-8C163CEE8828}" type="presParOf" srcId="{9B6E9A20-A148-4905-B52E-BF928993B3AE}" destId="{27A6E443-9120-42C6-B094-4A015A49592C}" srcOrd="1" destOrd="0" presId="urn:microsoft.com/office/officeart/2018/2/layout/IconCircleList"/>
    <dgm:cxn modelId="{98574D1E-D13F-49F8-8C93-444644C0E944}" type="presParOf" srcId="{9B6E9A20-A148-4905-B52E-BF928993B3AE}" destId="{71B9B0C0-C017-4611-85A1-558ADCDC8016}" srcOrd="2" destOrd="0" presId="urn:microsoft.com/office/officeart/2018/2/layout/IconCircleList"/>
    <dgm:cxn modelId="{C594B01F-74B5-45B9-AA56-0CD37F0B1275}" type="presParOf" srcId="{9B6E9A20-A148-4905-B52E-BF928993B3AE}" destId="{8669CC7C-0B03-44BF-A6C7-D785B087A949}" srcOrd="3" destOrd="0" presId="urn:microsoft.com/office/officeart/2018/2/layout/Icon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7367784-04D1-49DA-96A3-DC5A975344A8}" type="doc">
      <dgm:prSet loTypeId="urn:microsoft.com/office/officeart/2005/8/layout/process4" loCatId="process" qsTypeId="urn:microsoft.com/office/officeart/2005/8/quickstyle/simple1" qsCatId="simple" csTypeId="urn:microsoft.com/office/officeart/2005/8/colors/colorful4" csCatId="colorful" phldr="1"/>
      <dgm:spPr/>
      <dgm:t>
        <a:bodyPr/>
        <a:lstStyle/>
        <a:p>
          <a:endParaRPr lang="en-US"/>
        </a:p>
      </dgm:t>
    </dgm:pt>
    <dgm:pt modelId="{02156FBE-E11A-4679-8CB2-1CBC9DB6E948}">
      <dgm:prSet/>
      <dgm:spPr/>
      <dgm:t>
        <a:bodyPr/>
        <a:lstStyle/>
        <a:p>
          <a:r>
            <a:rPr lang="nl-NL" dirty="0"/>
            <a:t>Werk in jou oorspronklike groepe om </a:t>
          </a:r>
          <a:r>
            <a:rPr lang="nl-NL" b="1" dirty="0"/>
            <a:t>Deel 1 van Aktiwiteit 2 </a:t>
          </a:r>
          <a:r>
            <a:rPr lang="nl-NL" dirty="0"/>
            <a:t>te voltooi.</a:t>
          </a:r>
          <a:br>
            <a:rPr lang="nl-NL" dirty="0"/>
          </a:br>
          <a:r>
            <a:rPr lang="nl-NL" dirty="0"/>
            <a:t>Elke groep fokus op een tipe verhouding:</a:t>
          </a:r>
          <a:endParaRPr lang="en-US" dirty="0"/>
        </a:p>
      </dgm:t>
    </dgm:pt>
    <dgm:pt modelId="{9587D2D6-759F-412C-9C5A-7189CAF32F1B}" type="parTrans" cxnId="{264FBD3C-0CF0-4FAA-B1EE-D898A4E4250F}">
      <dgm:prSet/>
      <dgm:spPr/>
      <dgm:t>
        <a:bodyPr/>
        <a:lstStyle/>
        <a:p>
          <a:endParaRPr lang="en-US"/>
        </a:p>
      </dgm:t>
    </dgm:pt>
    <dgm:pt modelId="{498D43C4-F30D-428C-96A6-7BF3312094A8}" type="sibTrans" cxnId="{264FBD3C-0CF0-4FAA-B1EE-D898A4E4250F}">
      <dgm:prSet/>
      <dgm:spPr/>
      <dgm:t>
        <a:bodyPr/>
        <a:lstStyle/>
        <a:p>
          <a:endParaRPr lang="en-US"/>
        </a:p>
      </dgm:t>
    </dgm:pt>
    <dgm:pt modelId="{1E0A71A9-159B-4877-81E4-2599D5F6A528}">
      <dgm:prSet/>
      <dgm:spPr/>
      <dgm:t>
        <a:bodyPr/>
        <a:lstStyle/>
        <a:p>
          <a:r>
            <a:rPr lang="en-GB" dirty="0"/>
            <a:t>Groep 1: 
</a:t>
          </a:r>
          <a:r>
            <a:rPr lang="en-GB" dirty="0" err="1"/>
            <a:t>Onmiddellike</a:t>
          </a:r>
          <a:r>
            <a:rPr lang="en-GB" dirty="0"/>
            <a:t> </a:t>
          </a:r>
          <a:r>
            <a:rPr lang="en-GB" dirty="0" err="1"/>
            <a:t>familie</a:t>
          </a:r>
          <a:endParaRPr lang="en-US" dirty="0"/>
        </a:p>
      </dgm:t>
    </dgm:pt>
    <dgm:pt modelId="{649A788D-1ACE-4242-831D-3DC9BE5128A4}" type="parTrans" cxnId="{82224A86-2B6A-4B68-AD38-44E74D6ED344}">
      <dgm:prSet/>
      <dgm:spPr/>
      <dgm:t>
        <a:bodyPr/>
        <a:lstStyle/>
        <a:p>
          <a:endParaRPr lang="en-US"/>
        </a:p>
      </dgm:t>
    </dgm:pt>
    <dgm:pt modelId="{D710F798-3F1C-4F77-A786-9A4273C9CA35}" type="sibTrans" cxnId="{82224A86-2B6A-4B68-AD38-44E74D6ED344}">
      <dgm:prSet/>
      <dgm:spPr/>
      <dgm:t>
        <a:bodyPr/>
        <a:lstStyle/>
        <a:p>
          <a:endParaRPr lang="en-US"/>
        </a:p>
      </dgm:t>
    </dgm:pt>
    <dgm:pt modelId="{BE700279-DBA1-497D-A567-53B42EA7C43C}">
      <dgm:prSet/>
      <dgm:spPr/>
      <dgm:t>
        <a:bodyPr/>
        <a:lstStyle/>
        <a:p>
          <a:r>
            <a:rPr lang="nl-NL" dirty="0"/>
            <a:t>Groep 2: 
Naaste vriende/maats</a:t>
          </a:r>
          <a:endParaRPr lang="en-US" dirty="0"/>
        </a:p>
      </dgm:t>
    </dgm:pt>
    <dgm:pt modelId="{BAA014B8-EC0F-4CA3-B08E-11CC3A9FBD15}" type="parTrans" cxnId="{9EBB3669-BFFB-4566-92CA-54357B86A558}">
      <dgm:prSet/>
      <dgm:spPr/>
      <dgm:t>
        <a:bodyPr/>
        <a:lstStyle/>
        <a:p>
          <a:endParaRPr lang="en-US"/>
        </a:p>
      </dgm:t>
    </dgm:pt>
    <dgm:pt modelId="{6A5D3109-E620-41EC-8692-FD581811B120}" type="sibTrans" cxnId="{9EBB3669-BFFB-4566-92CA-54357B86A558}">
      <dgm:prSet/>
      <dgm:spPr/>
      <dgm:t>
        <a:bodyPr/>
        <a:lstStyle/>
        <a:p>
          <a:endParaRPr lang="en-US"/>
        </a:p>
      </dgm:t>
    </dgm:pt>
    <dgm:pt modelId="{8E00E5B4-2BF4-4E79-AE3C-D2218CA9F21F}">
      <dgm:prSet/>
      <dgm:spPr/>
      <dgm:t>
        <a:bodyPr/>
        <a:lstStyle/>
        <a:p>
          <a:r>
            <a:rPr lang="nl-NL" dirty="0"/>
            <a:t>Groep 3: 
Sosiale media/aanlyn netwerke</a:t>
          </a:r>
          <a:endParaRPr lang="en-US" dirty="0"/>
        </a:p>
      </dgm:t>
    </dgm:pt>
    <dgm:pt modelId="{C8AB6306-F600-4475-A83B-6147754BD19D}" type="parTrans" cxnId="{96C40C84-BA2F-45AB-8F15-A127CCF8E01C}">
      <dgm:prSet/>
      <dgm:spPr/>
      <dgm:t>
        <a:bodyPr/>
        <a:lstStyle/>
        <a:p>
          <a:endParaRPr lang="en-US"/>
        </a:p>
      </dgm:t>
    </dgm:pt>
    <dgm:pt modelId="{B36EB8CA-A836-4811-8A32-8497BCE486C6}" type="sibTrans" cxnId="{96C40C84-BA2F-45AB-8F15-A127CCF8E01C}">
      <dgm:prSet/>
      <dgm:spPr/>
      <dgm:t>
        <a:bodyPr/>
        <a:lstStyle/>
        <a:p>
          <a:endParaRPr lang="en-US"/>
        </a:p>
      </dgm:t>
    </dgm:pt>
    <dgm:pt modelId="{667C605D-5E39-42D3-999C-32FAFD197CC0}">
      <dgm:prSet/>
      <dgm:spPr/>
      <dgm:t>
        <a:bodyPr/>
        <a:lstStyle/>
        <a:p>
          <a:r>
            <a:rPr lang="en-GB" dirty="0"/>
            <a:t>Groep 4: 
</a:t>
          </a:r>
          <a:r>
            <a:rPr lang="en-GB" dirty="0" err="1"/>
            <a:t>Gesagsfigure</a:t>
          </a:r>
          <a:endParaRPr lang="en-US" dirty="0"/>
        </a:p>
      </dgm:t>
    </dgm:pt>
    <dgm:pt modelId="{38F54973-FDC0-41AE-B193-AC4ADF0F8D03}" type="parTrans" cxnId="{976BD2B4-81E9-4604-856E-7FCCF13E0321}">
      <dgm:prSet/>
      <dgm:spPr/>
      <dgm:t>
        <a:bodyPr/>
        <a:lstStyle/>
        <a:p>
          <a:endParaRPr lang="en-US"/>
        </a:p>
      </dgm:t>
    </dgm:pt>
    <dgm:pt modelId="{37A3BD3B-93DB-4941-8E2C-C0A0BA8FD2B6}" type="sibTrans" cxnId="{976BD2B4-81E9-4604-856E-7FCCF13E0321}">
      <dgm:prSet/>
      <dgm:spPr/>
      <dgm:t>
        <a:bodyPr/>
        <a:lstStyle/>
        <a:p>
          <a:endParaRPr lang="en-US"/>
        </a:p>
      </dgm:t>
    </dgm:pt>
    <dgm:pt modelId="{B8FC9CC9-2B66-44B4-ABD4-7EA500BCA52B}">
      <dgm:prSet custT="1"/>
      <dgm:spPr/>
      <dgm:t>
        <a:bodyPr/>
        <a:lstStyle/>
        <a:p>
          <a:r>
            <a:rPr lang="nl-NL" sz="3200" dirty="0"/>
            <a:t>Neem aantekeninge – jy gaan dit nodig hê vir Deel 2.</a:t>
          </a:r>
          <a:endParaRPr lang="en-US" sz="3200" dirty="0"/>
        </a:p>
      </dgm:t>
    </dgm:pt>
    <dgm:pt modelId="{87250E2D-5712-4DE7-8919-31C41B68B2F6}" type="parTrans" cxnId="{5C957CE0-8FBD-4496-864A-E2DCA2884C42}">
      <dgm:prSet/>
      <dgm:spPr/>
      <dgm:t>
        <a:bodyPr/>
        <a:lstStyle/>
        <a:p>
          <a:endParaRPr lang="en-US"/>
        </a:p>
      </dgm:t>
    </dgm:pt>
    <dgm:pt modelId="{A9D77445-D4C5-4C30-B4FF-10638CAAFFB3}" type="sibTrans" cxnId="{5C957CE0-8FBD-4496-864A-E2DCA2884C42}">
      <dgm:prSet/>
      <dgm:spPr/>
      <dgm:t>
        <a:bodyPr/>
        <a:lstStyle/>
        <a:p>
          <a:endParaRPr lang="en-US"/>
        </a:p>
      </dgm:t>
    </dgm:pt>
    <dgm:pt modelId="{D170793B-DD2D-4AD9-9827-5A09E6894438}" type="pres">
      <dgm:prSet presAssocID="{87367784-04D1-49DA-96A3-DC5A975344A8}" presName="Name0" presStyleCnt="0">
        <dgm:presLayoutVars>
          <dgm:dir/>
          <dgm:animLvl val="lvl"/>
          <dgm:resizeHandles val="exact"/>
        </dgm:presLayoutVars>
      </dgm:prSet>
      <dgm:spPr/>
    </dgm:pt>
    <dgm:pt modelId="{0C977AA8-9CEB-491C-8A86-FF21FE680480}" type="pres">
      <dgm:prSet presAssocID="{B8FC9CC9-2B66-44B4-ABD4-7EA500BCA52B}" presName="boxAndChildren" presStyleCnt="0"/>
      <dgm:spPr/>
    </dgm:pt>
    <dgm:pt modelId="{D4E21C4E-41E7-46FD-890D-FE54BC6B567D}" type="pres">
      <dgm:prSet presAssocID="{B8FC9CC9-2B66-44B4-ABD4-7EA500BCA52B}" presName="parentTextBox" presStyleLbl="node1" presStyleIdx="0" presStyleCnt="2" custScaleY="48375"/>
      <dgm:spPr/>
    </dgm:pt>
    <dgm:pt modelId="{8564C92E-A5B4-474C-9862-BCF7928D3A26}" type="pres">
      <dgm:prSet presAssocID="{498D43C4-F30D-428C-96A6-7BF3312094A8}" presName="sp" presStyleCnt="0"/>
      <dgm:spPr/>
    </dgm:pt>
    <dgm:pt modelId="{94B8B2D1-0F2D-4C34-A5B5-6EE626ECD784}" type="pres">
      <dgm:prSet presAssocID="{02156FBE-E11A-4679-8CB2-1CBC9DB6E948}" presName="arrowAndChildren" presStyleCnt="0"/>
      <dgm:spPr/>
    </dgm:pt>
    <dgm:pt modelId="{65314C84-F18C-4FDF-997A-3971516C4B79}" type="pres">
      <dgm:prSet presAssocID="{02156FBE-E11A-4679-8CB2-1CBC9DB6E948}" presName="parentTextArrow" presStyleLbl="node1" presStyleIdx="0" presStyleCnt="2"/>
      <dgm:spPr/>
    </dgm:pt>
    <dgm:pt modelId="{CFB1D03B-E81D-465C-B00A-31AC82988698}" type="pres">
      <dgm:prSet presAssocID="{02156FBE-E11A-4679-8CB2-1CBC9DB6E948}" presName="arrow" presStyleLbl="node1" presStyleIdx="1" presStyleCnt="2"/>
      <dgm:spPr/>
    </dgm:pt>
    <dgm:pt modelId="{2F171B48-B1C5-4B2D-9C6E-31A73CF9DC38}" type="pres">
      <dgm:prSet presAssocID="{02156FBE-E11A-4679-8CB2-1CBC9DB6E948}" presName="descendantArrow" presStyleCnt="0"/>
      <dgm:spPr/>
    </dgm:pt>
    <dgm:pt modelId="{B6BE090B-8174-4453-B2CD-659993F3B8FC}" type="pres">
      <dgm:prSet presAssocID="{1E0A71A9-159B-4877-81E4-2599D5F6A528}" presName="childTextArrow" presStyleLbl="fgAccFollowNode1" presStyleIdx="0" presStyleCnt="4">
        <dgm:presLayoutVars>
          <dgm:bulletEnabled val="1"/>
        </dgm:presLayoutVars>
      </dgm:prSet>
      <dgm:spPr/>
    </dgm:pt>
    <dgm:pt modelId="{D5FC2180-3DEF-42CC-AC1B-3621F84B69B3}" type="pres">
      <dgm:prSet presAssocID="{BE700279-DBA1-497D-A567-53B42EA7C43C}" presName="childTextArrow" presStyleLbl="fgAccFollowNode1" presStyleIdx="1" presStyleCnt="4">
        <dgm:presLayoutVars>
          <dgm:bulletEnabled val="1"/>
        </dgm:presLayoutVars>
      </dgm:prSet>
      <dgm:spPr/>
    </dgm:pt>
    <dgm:pt modelId="{DF4EE2D7-F298-4188-9505-737D4E3948DD}" type="pres">
      <dgm:prSet presAssocID="{8E00E5B4-2BF4-4E79-AE3C-D2218CA9F21F}" presName="childTextArrow" presStyleLbl="fgAccFollowNode1" presStyleIdx="2" presStyleCnt="4">
        <dgm:presLayoutVars>
          <dgm:bulletEnabled val="1"/>
        </dgm:presLayoutVars>
      </dgm:prSet>
      <dgm:spPr/>
    </dgm:pt>
    <dgm:pt modelId="{383A61C3-1723-44EC-BBF4-0E75379470C4}" type="pres">
      <dgm:prSet presAssocID="{667C605D-5E39-42D3-999C-32FAFD197CC0}" presName="childTextArrow" presStyleLbl="fgAccFollowNode1" presStyleIdx="3" presStyleCnt="4">
        <dgm:presLayoutVars>
          <dgm:bulletEnabled val="1"/>
        </dgm:presLayoutVars>
      </dgm:prSet>
      <dgm:spPr/>
    </dgm:pt>
  </dgm:ptLst>
  <dgm:cxnLst>
    <dgm:cxn modelId="{CE55B305-AB15-4375-B061-897EA7F68775}" type="presOf" srcId="{02156FBE-E11A-4679-8CB2-1CBC9DB6E948}" destId="{65314C84-F18C-4FDF-997A-3971516C4B79}" srcOrd="0" destOrd="0" presId="urn:microsoft.com/office/officeart/2005/8/layout/process4"/>
    <dgm:cxn modelId="{264FBD3C-0CF0-4FAA-B1EE-D898A4E4250F}" srcId="{87367784-04D1-49DA-96A3-DC5A975344A8}" destId="{02156FBE-E11A-4679-8CB2-1CBC9DB6E948}" srcOrd="0" destOrd="0" parTransId="{9587D2D6-759F-412C-9C5A-7189CAF32F1B}" sibTransId="{498D43C4-F30D-428C-96A6-7BF3312094A8}"/>
    <dgm:cxn modelId="{1126065E-EA3F-4D48-BF5F-8969D25A0976}" type="presOf" srcId="{8E00E5B4-2BF4-4E79-AE3C-D2218CA9F21F}" destId="{DF4EE2D7-F298-4188-9505-737D4E3948DD}" srcOrd="0" destOrd="0" presId="urn:microsoft.com/office/officeart/2005/8/layout/process4"/>
    <dgm:cxn modelId="{9EBB3669-BFFB-4566-92CA-54357B86A558}" srcId="{02156FBE-E11A-4679-8CB2-1CBC9DB6E948}" destId="{BE700279-DBA1-497D-A567-53B42EA7C43C}" srcOrd="1" destOrd="0" parTransId="{BAA014B8-EC0F-4CA3-B08E-11CC3A9FBD15}" sibTransId="{6A5D3109-E620-41EC-8692-FD581811B120}"/>
    <dgm:cxn modelId="{BCAF166B-846B-40F8-87BA-D81CDC9B7A38}" type="presOf" srcId="{B8FC9CC9-2B66-44B4-ABD4-7EA500BCA52B}" destId="{D4E21C4E-41E7-46FD-890D-FE54BC6B567D}" srcOrd="0" destOrd="0" presId="urn:microsoft.com/office/officeart/2005/8/layout/process4"/>
    <dgm:cxn modelId="{4C38FD4E-512D-4AF5-8751-EFECE3CEFF0E}" type="presOf" srcId="{87367784-04D1-49DA-96A3-DC5A975344A8}" destId="{D170793B-DD2D-4AD9-9827-5A09E6894438}" srcOrd="0" destOrd="0" presId="urn:microsoft.com/office/officeart/2005/8/layout/process4"/>
    <dgm:cxn modelId="{6F91D852-C2C8-4D7D-9951-524551CEDD89}" type="presOf" srcId="{BE700279-DBA1-497D-A567-53B42EA7C43C}" destId="{D5FC2180-3DEF-42CC-AC1B-3621F84B69B3}" srcOrd="0" destOrd="0" presId="urn:microsoft.com/office/officeart/2005/8/layout/process4"/>
    <dgm:cxn modelId="{96C40C84-BA2F-45AB-8F15-A127CCF8E01C}" srcId="{02156FBE-E11A-4679-8CB2-1CBC9DB6E948}" destId="{8E00E5B4-2BF4-4E79-AE3C-D2218CA9F21F}" srcOrd="2" destOrd="0" parTransId="{C8AB6306-F600-4475-A83B-6147754BD19D}" sibTransId="{B36EB8CA-A836-4811-8A32-8497BCE486C6}"/>
    <dgm:cxn modelId="{82224A86-2B6A-4B68-AD38-44E74D6ED344}" srcId="{02156FBE-E11A-4679-8CB2-1CBC9DB6E948}" destId="{1E0A71A9-159B-4877-81E4-2599D5F6A528}" srcOrd="0" destOrd="0" parTransId="{649A788D-1ACE-4242-831D-3DC9BE5128A4}" sibTransId="{D710F798-3F1C-4F77-A786-9A4273C9CA35}"/>
    <dgm:cxn modelId="{976BD2B4-81E9-4604-856E-7FCCF13E0321}" srcId="{02156FBE-E11A-4679-8CB2-1CBC9DB6E948}" destId="{667C605D-5E39-42D3-999C-32FAFD197CC0}" srcOrd="3" destOrd="0" parTransId="{38F54973-FDC0-41AE-B193-AC4ADF0F8D03}" sibTransId="{37A3BD3B-93DB-4941-8E2C-C0A0BA8FD2B6}"/>
    <dgm:cxn modelId="{275B9DD1-7B12-4BB6-AB65-1A8643F95BD9}" type="presOf" srcId="{1E0A71A9-159B-4877-81E4-2599D5F6A528}" destId="{B6BE090B-8174-4453-B2CD-659993F3B8FC}" srcOrd="0" destOrd="0" presId="urn:microsoft.com/office/officeart/2005/8/layout/process4"/>
    <dgm:cxn modelId="{5C957CE0-8FBD-4496-864A-E2DCA2884C42}" srcId="{87367784-04D1-49DA-96A3-DC5A975344A8}" destId="{B8FC9CC9-2B66-44B4-ABD4-7EA500BCA52B}" srcOrd="1" destOrd="0" parTransId="{87250E2D-5712-4DE7-8919-31C41B68B2F6}" sibTransId="{A9D77445-D4C5-4C30-B4FF-10638CAAFFB3}"/>
    <dgm:cxn modelId="{38D55FEE-BD50-416F-84B2-A51B71F048F2}" type="presOf" srcId="{02156FBE-E11A-4679-8CB2-1CBC9DB6E948}" destId="{CFB1D03B-E81D-465C-B00A-31AC82988698}" srcOrd="1" destOrd="0" presId="urn:microsoft.com/office/officeart/2005/8/layout/process4"/>
    <dgm:cxn modelId="{B1E4AEEF-09C5-4B06-8219-09D761B8A86A}" type="presOf" srcId="{667C605D-5E39-42D3-999C-32FAFD197CC0}" destId="{383A61C3-1723-44EC-BBF4-0E75379470C4}" srcOrd="0" destOrd="0" presId="urn:microsoft.com/office/officeart/2005/8/layout/process4"/>
    <dgm:cxn modelId="{95D91FD4-C49A-48A6-BA0F-BECC1ED4DA40}" type="presParOf" srcId="{D170793B-DD2D-4AD9-9827-5A09E6894438}" destId="{0C977AA8-9CEB-491C-8A86-FF21FE680480}" srcOrd="0" destOrd="0" presId="urn:microsoft.com/office/officeart/2005/8/layout/process4"/>
    <dgm:cxn modelId="{2A364243-513B-48AC-A3B8-4CE62D996B4A}" type="presParOf" srcId="{0C977AA8-9CEB-491C-8A86-FF21FE680480}" destId="{D4E21C4E-41E7-46FD-890D-FE54BC6B567D}" srcOrd="0" destOrd="0" presId="urn:microsoft.com/office/officeart/2005/8/layout/process4"/>
    <dgm:cxn modelId="{8E3279BE-6B48-447B-BC82-D7E0CC36385D}" type="presParOf" srcId="{D170793B-DD2D-4AD9-9827-5A09E6894438}" destId="{8564C92E-A5B4-474C-9862-BCF7928D3A26}" srcOrd="1" destOrd="0" presId="urn:microsoft.com/office/officeart/2005/8/layout/process4"/>
    <dgm:cxn modelId="{64ADA148-1C00-4012-81D6-B117C5E47654}" type="presParOf" srcId="{D170793B-DD2D-4AD9-9827-5A09E6894438}" destId="{94B8B2D1-0F2D-4C34-A5B5-6EE626ECD784}" srcOrd="2" destOrd="0" presId="urn:microsoft.com/office/officeart/2005/8/layout/process4"/>
    <dgm:cxn modelId="{C1A9921A-D9E6-44F4-B6D2-6CECC7C6A5F1}" type="presParOf" srcId="{94B8B2D1-0F2D-4C34-A5B5-6EE626ECD784}" destId="{65314C84-F18C-4FDF-997A-3971516C4B79}" srcOrd="0" destOrd="0" presId="urn:microsoft.com/office/officeart/2005/8/layout/process4"/>
    <dgm:cxn modelId="{EE766C04-9E3C-460C-B275-D2C18489A9F9}" type="presParOf" srcId="{94B8B2D1-0F2D-4C34-A5B5-6EE626ECD784}" destId="{CFB1D03B-E81D-465C-B00A-31AC82988698}" srcOrd="1" destOrd="0" presId="urn:microsoft.com/office/officeart/2005/8/layout/process4"/>
    <dgm:cxn modelId="{1CAE2C03-E916-4F35-B77D-AE48A455B596}" type="presParOf" srcId="{94B8B2D1-0F2D-4C34-A5B5-6EE626ECD784}" destId="{2F171B48-B1C5-4B2D-9C6E-31A73CF9DC38}" srcOrd="2" destOrd="0" presId="urn:microsoft.com/office/officeart/2005/8/layout/process4"/>
    <dgm:cxn modelId="{D3891ABD-A007-4F3A-94F6-27AD8098778A}" type="presParOf" srcId="{2F171B48-B1C5-4B2D-9C6E-31A73CF9DC38}" destId="{B6BE090B-8174-4453-B2CD-659993F3B8FC}" srcOrd="0" destOrd="0" presId="urn:microsoft.com/office/officeart/2005/8/layout/process4"/>
    <dgm:cxn modelId="{27FDA37A-187A-41C6-B8C5-6A9E5CBBB8BF}" type="presParOf" srcId="{2F171B48-B1C5-4B2D-9C6E-31A73CF9DC38}" destId="{D5FC2180-3DEF-42CC-AC1B-3621F84B69B3}" srcOrd="1" destOrd="0" presId="urn:microsoft.com/office/officeart/2005/8/layout/process4"/>
    <dgm:cxn modelId="{52F94BFF-8B0D-4BDD-BFFB-974C05DE3E80}" type="presParOf" srcId="{2F171B48-B1C5-4B2D-9C6E-31A73CF9DC38}" destId="{DF4EE2D7-F298-4188-9505-737D4E3948DD}" srcOrd="2" destOrd="0" presId="urn:microsoft.com/office/officeart/2005/8/layout/process4"/>
    <dgm:cxn modelId="{8C658853-760A-49CE-B263-6D3BFC7A3CFC}" type="presParOf" srcId="{2F171B48-B1C5-4B2D-9C6E-31A73CF9DC38}" destId="{383A61C3-1723-44EC-BBF4-0E75379470C4}" srcOrd="3"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6DD6F4E-588E-479B-9C80-2ADDB84FA9D5}" type="doc">
      <dgm:prSet loTypeId="urn:microsoft.com/office/officeart/2018/2/layout/IconLabelList" loCatId="icon" qsTypeId="urn:microsoft.com/office/officeart/2005/8/quickstyle/simple1" qsCatId="simple" csTypeId="urn:microsoft.com/office/officeart/2005/8/colors/colorful4" csCatId="colorful" phldr="1"/>
      <dgm:spPr/>
      <dgm:t>
        <a:bodyPr/>
        <a:lstStyle/>
        <a:p>
          <a:endParaRPr lang="en-US"/>
        </a:p>
      </dgm:t>
    </dgm:pt>
    <dgm:pt modelId="{7D642FFC-32B3-40E2-82F5-00753CAFABCF}">
      <dgm:prSet custT="1"/>
      <dgm:spPr/>
      <dgm:t>
        <a:bodyPr/>
        <a:lstStyle/>
        <a:p>
          <a:pPr>
            <a:lnSpc>
              <a:spcPct val="100000"/>
            </a:lnSpc>
          </a:pPr>
          <a:r>
            <a:rPr lang="nl-NL" sz="2400" dirty="0"/>
            <a:t>Skuif na jou nuwe groep (al die 1's saam, al die 2's saam, ens).</a:t>
          </a:r>
          <a:endParaRPr lang="en-US" sz="2400" dirty="0"/>
        </a:p>
      </dgm:t>
    </dgm:pt>
    <dgm:pt modelId="{42CEC740-0D30-4E35-A625-E80A3179D2AB}" type="parTrans" cxnId="{C3D7E6B1-A0F9-4A51-BC05-E8D4C899CE34}">
      <dgm:prSet/>
      <dgm:spPr/>
      <dgm:t>
        <a:bodyPr/>
        <a:lstStyle/>
        <a:p>
          <a:endParaRPr lang="en-US" sz="2400"/>
        </a:p>
      </dgm:t>
    </dgm:pt>
    <dgm:pt modelId="{A7BA84C7-5A58-4F18-B7CD-3F8D619DA963}" type="sibTrans" cxnId="{C3D7E6B1-A0F9-4A51-BC05-E8D4C899CE34}">
      <dgm:prSet/>
      <dgm:spPr/>
      <dgm:t>
        <a:bodyPr/>
        <a:lstStyle/>
        <a:p>
          <a:endParaRPr lang="en-US" sz="2400"/>
        </a:p>
      </dgm:t>
    </dgm:pt>
    <dgm:pt modelId="{C878BD33-C6A4-4B8C-85FE-1D544CA0DA96}">
      <dgm:prSet custT="1"/>
      <dgm:spPr/>
      <dgm:t>
        <a:bodyPr/>
        <a:lstStyle/>
        <a:p>
          <a:pPr>
            <a:lnSpc>
              <a:spcPct val="100000"/>
            </a:lnSpc>
          </a:pPr>
          <a:r>
            <a:rPr lang="nl-NL" sz="2400" dirty="0"/>
            <a:t>Deel jou bevindings van Deel 1.</a:t>
          </a:r>
          <a:endParaRPr lang="en-US" sz="2400" dirty="0"/>
        </a:p>
      </dgm:t>
    </dgm:pt>
    <dgm:pt modelId="{19D6E739-5312-445D-8F31-3A4383B97A8E}" type="parTrans" cxnId="{16670CDB-2176-409C-A50F-99FBB77F981C}">
      <dgm:prSet/>
      <dgm:spPr/>
      <dgm:t>
        <a:bodyPr/>
        <a:lstStyle/>
        <a:p>
          <a:endParaRPr lang="en-US" sz="2400"/>
        </a:p>
      </dgm:t>
    </dgm:pt>
    <dgm:pt modelId="{1722A24D-504F-49C8-BFBD-5E28F12AD6C8}" type="sibTrans" cxnId="{16670CDB-2176-409C-A50F-99FBB77F981C}">
      <dgm:prSet/>
      <dgm:spPr/>
      <dgm:t>
        <a:bodyPr/>
        <a:lstStyle/>
        <a:p>
          <a:endParaRPr lang="en-US" sz="2400"/>
        </a:p>
      </dgm:t>
    </dgm:pt>
    <dgm:pt modelId="{2987848F-3029-400F-9EC3-A59CC52FC62B}">
      <dgm:prSet custT="1"/>
      <dgm:spPr/>
      <dgm:t>
        <a:bodyPr/>
        <a:lstStyle/>
        <a:p>
          <a:pPr>
            <a:lnSpc>
              <a:spcPct val="100000"/>
            </a:lnSpc>
          </a:pPr>
          <a:r>
            <a:rPr lang="nl-NL" sz="2400" dirty="0"/>
            <a:t>Voltooi </a:t>
          </a:r>
          <a:r>
            <a:rPr lang="nl-NL" sz="2400" b="1" dirty="0"/>
            <a:t>Deel 2 van Aktiwiteit 2</a:t>
          </a:r>
          <a:r>
            <a:rPr lang="nl-NL" sz="2400" dirty="0"/>
            <a:t>.</a:t>
          </a:r>
          <a:br>
            <a:rPr lang="nl-NL" sz="2400" dirty="0"/>
          </a:br>
          <a:r>
            <a:rPr lang="nl-NL" sz="2400" dirty="0"/>
            <a:t>Bring jou aantekeninge saam.</a:t>
          </a:r>
          <a:endParaRPr lang="en-US" sz="2400" dirty="0"/>
        </a:p>
      </dgm:t>
    </dgm:pt>
    <dgm:pt modelId="{F4E88023-89CC-4D10-8719-4D658A5EE384}" type="parTrans" cxnId="{14EC613B-6C6B-4C93-89F7-F81F1DD53AF4}">
      <dgm:prSet/>
      <dgm:spPr/>
      <dgm:t>
        <a:bodyPr/>
        <a:lstStyle/>
        <a:p>
          <a:endParaRPr lang="en-US" sz="2400"/>
        </a:p>
      </dgm:t>
    </dgm:pt>
    <dgm:pt modelId="{8FEC02E1-2BDD-4B00-AB44-583B37733B4E}" type="sibTrans" cxnId="{14EC613B-6C6B-4C93-89F7-F81F1DD53AF4}">
      <dgm:prSet/>
      <dgm:spPr/>
      <dgm:t>
        <a:bodyPr/>
        <a:lstStyle/>
        <a:p>
          <a:endParaRPr lang="en-US" sz="2400"/>
        </a:p>
      </dgm:t>
    </dgm:pt>
    <dgm:pt modelId="{09F770FB-4A17-49D3-B9A7-A98EA392ABE7}" type="pres">
      <dgm:prSet presAssocID="{96DD6F4E-588E-479B-9C80-2ADDB84FA9D5}" presName="root" presStyleCnt="0">
        <dgm:presLayoutVars>
          <dgm:dir/>
          <dgm:resizeHandles val="exact"/>
        </dgm:presLayoutVars>
      </dgm:prSet>
      <dgm:spPr/>
    </dgm:pt>
    <dgm:pt modelId="{7F19611A-489F-48F6-A16C-8D450A89A84F}" type="pres">
      <dgm:prSet presAssocID="{7D642FFC-32B3-40E2-82F5-00753CAFABCF}" presName="compNode" presStyleCnt="0"/>
      <dgm:spPr/>
    </dgm:pt>
    <dgm:pt modelId="{20CA8B7D-56B8-4CFB-A145-E7CA8D2AE95D}" type="pres">
      <dgm:prSet presAssocID="{7D642FFC-32B3-40E2-82F5-00753CAFABCF}"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Group of People"/>
        </a:ext>
      </dgm:extLst>
    </dgm:pt>
    <dgm:pt modelId="{1E4C92DC-7D0F-442F-9EE6-67053E0F324C}" type="pres">
      <dgm:prSet presAssocID="{7D642FFC-32B3-40E2-82F5-00753CAFABCF}" presName="spaceRect" presStyleCnt="0"/>
      <dgm:spPr/>
    </dgm:pt>
    <dgm:pt modelId="{C8722051-4A41-4494-AD69-ED0ACFFEAB8E}" type="pres">
      <dgm:prSet presAssocID="{7D642FFC-32B3-40E2-82F5-00753CAFABCF}" presName="textRect" presStyleLbl="revTx" presStyleIdx="0" presStyleCnt="3">
        <dgm:presLayoutVars>
          <dgm:chMax val="1"/>
          <dgm:chPref val="1"/>
        </dgm:presLayoutVars>
      </dgm:prSet>
      <dgm:spPr/>
    </dgm:pt>
    <dgm:pt modelId="{F0BED056-E81B-4E8F-BC60-2D1CE5119288}" type="pres">
      <dgm:prSet presAssocID="{A7BA84C7-5A58-4F18-B7CD-3F8D619DA963}" presName="sibTrans" presStyleCnt="0"/>
      <dgm:spPr/>
    </dgm:pt>
    <dgm:pt modelId="{148CDF00-C42E-4DDC-AB08-F779B36153B4}" type="pres">
      <dgm:prSet presAssocID="{C878BD33-C6A4-4B8C-85FE-1D544CA0DA96}" presName="compNode" presStyleCnt="0"/>
      <dgm:spPr/>
    </dgm:pt>
    <dgm:pt modelId="{F15A0758-5215-40A6-A0DE-AD59630A780E}" type="pres">
      <dgm:prSet presAssocID="{C878BD33-C6A4-4B8C-85FE-1D544CA0DA96}"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Customer Review"/>
        </a:ext>
      </dgm:extLst>
    </dgm:pt>
    <dgm:pt modelId="{5BCC6A34-FAA7-4F5C-AD29-F4B90D47FB12}" type="pres">
      <dgm:prSet presAssocID="{C878BD33-C6A4-4B8C-85FE-1D544CA0DA96}" presName="spaceRect" presStyleCnt="0"/>
      <dgm:spPr/>
    </dgm:pt>
    <dgm:pt modelId="{2A152D3E-7C9E-4BAA-A00D-ABA580301130}" type="pres">
      <dgm:prSet presAssocID="{C878BD33-C6A4-4B8C-85FE-1D544CA0DA96}" presName="textRect" presStyleLbl="revTx" presStyleIdx="1" presStyleCnt="3">
        <dgm:presLayoutVars>
          <dgm:chMax val="1"/>
          <dgm:chPref val="1"/>
        </dgm:presLayoutVars>
      </dgm:prSet>
      <dgm:spPr/>
    </dgm:pt>
    <dgm:pt modelId="{522B1688-6757-4CBC-AAA5-23AB823F9C5E}" type="pres">
      <dgm:prSet presAssocID="{1722A24D-504F-49C8-BFBD-5E28F12AD6C8}" presName="sibTrans" presStyleCnt="0"/>
      <dgm:spPr/>
    </dgm:pt>
    <dgm:pt modelId="{3A4B245E-8066-4CCA-BC91-A2AD11A21A7C}" type="pres">
      <dgm:prSet presAssocID="{2987848F-3029-400F-9EC3-A59CC52FC62B}" presName="compNode" presStyleCnt="0"/>
      <dgm:spPr/>
    </dgm:pt>
    <dgm:pt modelId="{EED53CFA-C646-416C-AAA5-B6A06EB0B397}" type="pres">
      <dgm:prSet presAssocID="{2987848F-3029-400F-9EC3-A59CC52FC62B}"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Pencil"/>
        </a:ext>
      </dgm:extLst>
    </dgm:pt>
    <dgm:pt modelId="{8B0C2BBB-A6F4-4BAA-A66E-2BE8AD10D5BC}" type="pres">
      <dgm:prSet presAssocID="{2987848F-3029-400F-9EC3-A59CC52FC62B}" presName="spaceRect" presStyleCnt="0"/>
      <dgm:spPr/>
    </dgm:pt>
    <dgm:pt modelId="{BEEC9CC1-1CE7-48C8-8F1B-9DC5950335E3}" type="pres">
      <dgm:prSet presAssocID="{2987848F-3029-400F-9EC3-A59CC52FC62B}" presName="textRect" presStyleLbl="revTx" presStyleIdx="2" presStyleCnt="3">
        <dgm:presLayoutVars>
          <dgm:chMax val="1"/>
          <dgm:chPref val="1"/>
        </dgm:presLayoutVars>
      </dgm:prSet>
      <dgm:spPr/>
    </dgm:pt>
  </dgm:ptLst>
  <dgm:cxnLst>
    <dgm:cxn modelId="{14EC613B-6C6B-4C93-89F7-F81F1DD53AF4}" srcId="{96DD6F4E-588E-479B-9C80-2ADDB84FA9D5}" destId="{2987848F-3029-400F-9EC3-A59CC52FC62B}" srcOrd="2" destOrd="0" parTransId="{F4E88023-89CC-4D10-8719-4D658A5EE384}" sibTransId="{8FEC02E1-2BDD-4B00-AB44-583B37733B4E}"/>
    <dgm:cxn modelId="{A34E8F4E-5E2D-4F98-BCF0-4D936EADC95A}" type="presOf" srcId="{C878BD33-C6A4-4B8C-85FE-1D544CA0DA96}" destId="{2A152D3E-7C9E-4BAA-A00D-ABA580301130}" srcOrd="0" destOrd="0" presId="urn:microsoft.com/office/officeart/2018/2/layout/IconLabelList"/>
    <dgm:cxn modelId="{C3BB5F53-7E7B-4F3A-821E-FFC6468B9D99}" type="presOf" srcId="{96DD6F4E-588E-479B-9C80-2ADDB84FA9D5}" destId="{09F770FB-4A17-49D3-B9A7-A98EA392ABE7}" srcOrd="0" destOrd="0" presId="urn:microsoft.com/office/officeart/2018/2/layout/IconLabelList"/>
    <dgm:cxn modelId="{C3D7E6B1-A0F9-4A51-BC05-E8D4C899CE34}" srcId="{96DD6F4E-588E-479B-9C80-2ADDB84FA9D5}" destId="{7D642FFC-32B3-40E2-82F5-00753CAFABCF}" srcOrd="0" destOrd="0" parTransId="{42CEC740-0D30-4E35-A625-E80A3179D2AB}" sibTransId="{A7BA84C7-5A58-4F18-B7CD-3F8D619DA963}"/>
    <dgm:cxn modelId="{6C9306BD-10EB-4EAA-BC25-827445074FE0}" type="presOf" srcId="{2987848F-3029-400F-9EC3-A59CC52FC62B}" destId="{BEEC9CC1-1CE7-48C8-8F1B-9DC5950335E3}" srcOrd="0" destOrd="0" presId="urn:microsoft.com/office/officeart/2018/2/layout/IconLabelList"/>
    <dgm:cxn modelId="{656C4ECF-E972-4E61-B4A9-9756BC7071F4}" type="presOf" srcId="{7D642FFC-32B3-40E2-82F5-00753CAFABCF}" destId="{C8722051-4A41-4494-AD69-ED0ACFFEAB8E}" srcOrd="0" destOrd="0" presId="urn:microsoft.com/office/officeart/2018/2/layout/IconLabelList"/>
    <dgm:cxn modelId="{16670CDB-2176-409C-A50F-99FBB77F981C}" srcId="{96DD6F4E-588E-479B-9C80-2ADDB84FA9D5}" destId="{C878BD33-C6A4-4B8C-85FE-1D544CA0DA96}" srcOrd="1" destOrd="0" parTransId="{19D6E739-5312-445D-8F31-3A4383B97A8E}" sibTransId="{1722A24D-504F-49C8-BFBD-5E28F12AD6C8}"/>
    <dgm:cxn modelId="{FD2CDA46-6D4A-41C9-9BA7-2B2D9E936CD6}" type="presParOf" srcId="{09F770FB-4A17-49D3-B9A7-A98EA392ABE7}" destId="{7F19611A-489F-48F6-A16C-8D450A89A84F}" srcOrd="0" destOrd="0" presId="urn:microsoft.com/office/officeart/2018/2/layout/IconLabelList"/>
    <dgm:cxn modelId="{0D687F91-B011-4247-868D-8ABAB52DC70A}" type="presParOf" srcId="{7F19611A-489F-48F6-A16C-8D450A89A84F}" destId="{20CA8B7D-56B8-4CFB-A145-E7CA8D2AE95D}" srcOrd="0" destOrd="0" presId="urn:microsoft.com/office/officeart/2018/2/layout/IconLabelList"/>
    <dgm:cxn modelId="{1ECE8A3A-3D90-42D5-835A-F91A768F16AD}" type="presParOf" srcId="{7F19611A-489F-48F6-A16C-8D450A89A84F}" destId="{1E4C92DC-7D0F-442F-9EE6-67053E0F324C}" srcOrd="1" destOrd="0" presId="urn:microsoft.com/office/officeart/2018/2/layout/IconLabelList"/>
    <dgm:cxn modelId="{2F91BFFB-906E-4C3A-AD9B-DCA115A0C583}" type="presParOf" srcId="{7F19611A-489F-48F6-A16C-8D450A89A84F}" destId="{C8722051-4A41-4494-AD69-ED0ACFFEAB8E}" srcOrd="2" destOrd="0" presId="urn:microsoft.com/office/officeart/2018/2/layout/IconLabelList"/>
    <dgm:cxn modelId="{11326A12-0414-4FB7-99BA-F0804AF61539}" type="presParOf" srcId="{09F770FB-4A17-49D3-B9A7-A98EA392ABE7}" destId="{F0BED056-E81B-4E8F-BC60-2D1CE5119288}" srcOrd="1" destOrd="0" presId="urn:microsoft.com/office/officeart/2018/2/layout/IconLabelList"/>
    <dgm:cxn modelId="{DED1C02C-A8F3-474A-BBDA-820C34406C44}" type="presParOf" srcId="{09F770FB-4A17-49D3-B9A7-A98EA392ABE7}" destId="{148CDF00-C42E-4DDC-AB08-F779B36153B4}" srcOrd="2" destOrd="0" presId="urn:microsoft.com/office/officeart/2018/2/layout/IconLabelList"/>
    <dgm:cxn modelId="{12876EBC-9125-401B-9D13-85C55E9BA4E7}" type="presParOf" srcId="{148CDF00-C42E-4DDC-AB08-F779B36153B4}" destId="{F15A0758-5215-40A6-A0DE-AD59630A780E}" srcOrd="0" destOrd="0" presId="urn:microsoft.com/office/officeart/2018/2/layout/IconLabelList"/>
    <dgm:cxn modelId="{7BF81BE2-C77E-4FBE-A090-6E6114BB80D7}" type="presParOf" srcId="{148CDF00-C42E-4DDC-AB08-F779B36153B4}" destId="{5BCC6A34-FAA7-4F5C-AD29-F4B90D47FB12}" srcOrd="1" destOrd="0" presId="urn:microsoft.com/office/officeart/2018/2/layout/IconLabelList"/>
    <dgm:cxn modelId="{526DD0B2-95BF-4CD8-8FBB-F32B7270542F}" type="presParOf" srcId="{148CDF00-C42E-4DDC-AB08-F779B36153B4}" destId="{2A152D3E-7C9E-4BAA-A00D-ABA580301130}" srcOrd="2" destOrd="0" presId="urn:microsoft.com/office/officeart/2018/2/layout/IconLabelList"/>
    <dgm:cxn modelId="{1FE3A4CA-182A-4270-8A55-A7AEA3B2A977}" type="presParOf" srcId="{09F770FB-4A17-49D3-B9A7-A98EA392ABE7}" destId="{522B1688-6757-4CBC-AAA5-23AB823F9C5E}" srcOrd="3" destOrd="0" presId="urn:microsoft.com/office/officeart/2018/2/layout/IconLabelList"/>
    <dgm:cxn modelId="{B5A57357-62A7-4369-89B3-56C23A5E945A}" type="presParOf" srcId="{09F770FB-4A17-49D3-B9A7-A98EA392ABE7}" destId="{3A4B245E-8066-4CCA-BC91-A2AD11A21A7C}" srcOrd="4" destOrd="0" presId="urn:microsoft.com/office/officeart/2018/2/layout/IconLabelList"/>
    <dgm:cxn modelId="{9AC56EF1-BFA7-44ED-AC9D-7F9E304E1681}" type="presParOf" srcId="{3A4B245E-8066-4CCA-BC91-A2AD11A21A7C}" destId="{EED53CFA-C646-416C-AAA5-B6A06EB0B397}" srcOrd="0" destOrd="0" presId="urn:microsoft.com/office/officeart/2018/2/layout/IconLabelList"/>
    <dgm:cxn modelId="{9E7B3032-EE4E-427B-A68F-EDFAE240F75C}" type="presParOf" srcId="{3A4B245E-8066-4CCA-BC91-A2AD11A21A7C}" destId="{8B0C2BBB-A6F4-4BAA-A66E-2BE8AD10D5BC}" srcOrd="1" destOrd="0" presId="urn:microsoft.com/office/officeart/2018/2/layout/IconLabelList"/>
    <dgm:cxn modelId="{DC870501-AE00-4089-8316-41D5C467126B}" type="presParOf" srcId="{3A4B245E-8066-4CCA-BC91-A2AD11A21A7C}" destId="{BEEC9CC1-1CE7-48C8-8F1B-9DC5950335E3}"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0AC6575-8404-49F5-8416-CF0C83AB8F52}" type="doc">
      <dgm:prSet loTypeId="urn:microsoft.com/office/officeart/2018/2/layout/IconLabelList" loCatId="icon" qsTypeId="urn:microsoft.com/office/officeart/2005/8/quickstyle/simple1" qsCatId="simple" csTypeId="urn:microsoft.com/office/officeart/2005/8/colors/colorful4" csCatId="colorful" phldr="1"/>
      <dgm:spPr/>
      <dgm:t>
        <a:bodyPr/>
        <a:lstStyle/>
        <a:p>
          <a:endParaRPr lang="en-US"/>
        </a:p>
      </dgm:t>
    </dgm:pt>
    <dgm:pt modelId="{9C20DB4D-752A-46FF-ACE7-2F306C78D72C}">
      <dgm:prSet/>
      <dgm:spPr/>
      <dgm:t>
        <a:bodyPr/>
        <a:lstStyle/>
        <a:p>
          <a:pPr>
            <a:lnSpc>
              <a:spcPct val="100000"/>
            </a:lnSpc>
          </a:pPr>
          <a:r>
            <a:rPr lang="nl-NL" dirty="0"/>
            <a:t>Keer terug na julle oorspronklike groepe.</a:t>
          </a:r>
          <a:endParaRPr lang="en-US" dirty="0"/>
        </a:p>
      </dgm:t>
    </dgm:pt>
    <dgm:pt modelId="{446BBE6C-70CB-4F4C-B77F-DEDD70827207}" type="parTrans" cxnId="{BF6443F7-A20C-40A0-A4B5-F57482A74B56}">
      <dgm:prSet/>
      <dgm:spPr/>
      <dgm:t>
        <a:bodyPr/>
        <a:lstStyle/>
        <a:p>
          <a:endParaRPr lang="en-US"/>
        </a:p>
      </dgm:t>
    </dgm:pt>
    <dgm:pt modelId="{15DCAC85-9BA7-4CC0-95AF-65E0DF2F5CC5}" type="sibTrans" cxnId="{BF6443F7-A20C-40A0-A4B5-F57482A74B56}">
      <dgm:prSet/>
      <dgm:spPr/>
      <dgm:t>
        <a:bodyPr/>
        <a:lstStyle/>
        <a:p>
          <a:endParaRPr lang="en-US"/>
        </a:p>
      </dgm:t>
    </dgm:pt>
    <dgm:pt modelId="{50F4AD4C-E310-4120-9250-8ABA07447459}">
      <dgm:prSet/>
      <dgm:spPr/>
      <dgm:t>
        <a:bodyPr/>
        <a:lstStyle/>
        <a:p>
          <a:pPr>
            <a:lnSpc>
              <a:spcPct val="100000"/>
            </a:lnSpc>
          </a:pPr>
          <a:r>
            <a:rPr lang="nl-NL" dirty="0"/>
            <a:t>Voltooi </a:t>
          </a:r>
          <a:r>
            <a:rPr lang="nl-NL" b="1" dirty="0"/>
            <a:t>Deel 3 van Aktiwiteit 2 </a:t>
          </a:r>
          <a:r>
            <a:rPr lang="nl-NL" dirty="0"/>
            <a:t>saam met jou maat.</a:t>
          </a:r>
          <a:endParaRPr lang="en-US" dirty="0"/>
        </a:p>
      </dgm:t>
    </dgm:pt>
    <dgm:pt modelId="{A3F07095-F877-4757-80B5-7C1321FC8123}" type="parTrans" cxnId="{B70ED29F-DDD3-4DE6-BA54-ACF63769918A}">
      <dgm:prSet/>
      <dgm:spPr/>
      <dgm:t>
        <a:bodyPr/>
        <a:lstStyle/>
        <a:p>
          <a:endParaRPr lang="en-US"/>
        </a:p>
      </dgm:t>
    </dgm:pt>
    <dgm:pt modelId="{0B038E58-657C-4AD1-8D0A-DF37F0B519B6}" type="sibTrans" cxnId="{B70ED29F-DDD3-4DE6-BA54-ACF63769918A}">
      <dgm:prSet/>
      <dgm:spPr/>
      <dgm:t>
        <a:bodyPr/>
        <a:lstStyle/>
        <a:p>
          <a:endParaRPr lang="en-US"/>
        </a:p>
      </dgm:t>
    </dgm:pt>
    <dgm:pt modelId="{C75EB4E8-F9AC-429E-B62D-D6CBCCA8307A}" type="pres">
      <dgm:prSet presAssocID="{F0AC6575-8404-49F5-8416-CF0C83AB8F52}" presName="root" presStyleCnt="0">
        <dgm:presLayoutVars>
          <dgm:dir/>
          <dgm:resizeHandles val="exact"/>
        </dgm:presLayoutVars>
      </dgm:prSet>
      <dgm:spPr/>
    </dgm:pt>
    <dgm:pt modelId="{0BBFAAC5-EF81-4F9C-B061-08C1CFEC1146}" type="pres">
      <dgm:prSet presAssocID="{9C20DB4D-752A-46FF-ACE7-2F306C78D72C}" presName="compNode" presStyleCnt="0"/>
      <dgm:spPr/>
    </dgm:pt>
    <dgm:pt modelId="{92EA6CB7-D1A7-4636-90A2-E3C755A64A86}" type="pres">
      <dgm:prSet presAssocID="{9C20DB4D-752A-46FF-ACE7-2F306C78D72C}"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Users"/>
        </a:ext>
      </dgm:extLst>
    </dgm:pt>
    <dgm:pt modelId="{129F0276-3274-444A-B25D-BB9EAAAC3B68}" type="pres">
      <dgm:prSet presAssocID="{9C20DB4D-752A-46FF-ACE7-2F306C78D72C}" presName="spaceRect" presStyleCnt="0"/>
      <dgm:spPr/>
    </dgm:pt>
    <dgm:pt modelId="{8E4C0E04-7CB1-4F48-B4C3-31752A6B4677}" type="pres">
      <dgm:prSet presAssocID="{9C20DB4D-752A-46FF-ACE7-2F306C78D72C}" presName="textRect" presStyleLbl="revTx" presStyleIdx="0" presStyleCnt="2">
        <dgm:presLayoutVars>
          <dgm:chMax val="1"/>
          <dgm:chPref val="1"/>
        </dgm:presLayoutVars>
      </dgm:prSet>
      <dgm:spPr/>
    </dgm:pt>
    <dgm:pt modelId="{FA5FEA9A-7CFB-4817-9FBF-D524CD19A536}" type="pres">
      <dgm:prSet presAssocID="{15DCAC85-9BA7-4CC0-95AF-65E0DF2F5CC5}" presName="sibTrans" presStyleCnt="0"/>
      <dgm:spPr/>
    </dgm:pt>
    <dgm:pt modelId="{30D395B5-92A6-409A-B7D3-534423D7D6AF}" type="pres">
      <dgm:prSet presAssocID="{50F4AD4C-E310-4120-9250-8ABA07447459}" presName="compNode" presStyleCnt="0"/>
      <dgm:spPr/>
    </dgm:pt>
    <dgm:pt modelId="{919B5EBF-2003-40E4-94D8-5BE3BE6E2BC8}" type="pres">
      <dgm:prSet presAssocID="{50F4AD4C-E310-4120-9250-8ABA07447459}"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Board Room"/>
        </a:ext>
      </dgm:extLst>
    </dgm:pt>
    <dgm:pt modelId="{6E33C6BE-8EC7-4A46-9A16-1D5A893938B7}" type="pres">
      <dgm:prSet presAssocID="{50F4AD4C-E310-4120-9250-8ABA07447459}" presName="spaceRect" presStyleCnt="0"/>
      <dgm:spPr/>
    </dgm:pt>
    <dgm:pt modelId="{EFB17D52-52DF-40CD-AC1F-60C04FE59281}" type="pres">
      <dgm:prSet presAssocID="{50F4AD4C-E310-4120-9250-8ABA07447459}" presName="textRect" presStyleLbl="revTx" presStyleIdx="1" presStyleCnt="2">
        <dgm:presLayoutVars>
          <dgm:chMax val="1"/>
          <dgm:chPref val="1"/>
        </dgm:presLayoutVars>
      </dgm:prSet>
      <dgm:spPr/>
    </dgm:pt>
  </dgm:ptLst>
  <dgm:cxnLst>
    <dgm:cxn modelId="{77CA9343-799B-4B8B-B070-894261B3AC75}" type="presOf" srcId="{9C20DB4D-752A-46FF-ACE7-2F306C78D72C}" destId="{8E4C0E04-7CB1-4F48-B4C3-31752A6B4677}" srcOrd="0" destOrd="0" presId="urn:microsoft.com/office/officeart/2018/2/layout/IconLabelList"/>
    <dgm:cxn modelId="{CE9E2698-FED6-485F-A368-D73F6C70408A}" type="presOf" srcId="{F0AC6575-8404-49F5-8416-CF0C83AB8F52}" destId="{C75EB4E8-F9AC-429E-B62D-D6CBCCA8307A}" srcOrd="0" destOrd="0" presId="urn:microsoft.com/office/officeart/2018/2/layout/IconLabelList"/>
    <dgm:cxn modelId="{B70ED29F-DDD3-4DE6-BA54-ACF63769918A}" srcId="{F0AC6575-8404-49F5-8416-CF0C83AB8F52}" destId="{50F4AD4C-E310-4120-9250-8ABA07447459}" srcOrd="1" destOrd="0" parTransId="{A3F07095-F877-4757-80B5-7C1321FC8123}" sibTransId="{0B038E58-657C-4AD1-8D0A-DF37F0B519B6}"/>
    <dgm:cxn modelId="{C823C2BF-61C6-47A3-923A-72219DCA6A74}" type="presOf" srcId="{50F4AD4C-E310-4120-9250-8ABA07447459}" destId="{EFB17D52-52DF-40CD-AC1F-60C04FE59281}" srcOrd="0" destOrd="0" presId="urn:microsoft.com/office/officeart/2018/2/layout/IconLabelList"/>
    <dgm:cxn modelId="{BF6443F7-A20C-40A0-A4B5-F57482A74B56}" srcId="{F0AC6575-8404-49F5-8416-CF0C83AB8F52}" destId="{9C20DB4D-752A-46FF-ACE7-2F306C78D72C}" srcOrd="0" destOrd="0" parTransId="{446BBE6C-70CB-4F4C-B77F-DEDD70827207}" sibTransId="{15DCAC85-9BA7-4CC0-95AF-65E0DF2F5CC5}"/>
    <dgm:cxn modelId="{E7BFAD2F-42FE-410A-A922-669BA4536033}" type="presParOf" srcId="{C75EB4E8-F9AC-429E-B62D-D6CBCCA8307A}" destId="{0BBFAAC5-EF81-4F9C-B061-08C1CFEC1146}" srcOrd="0" destOrd="0" presId="urn:microsoft.com/office/officeart/2018/2/layout/IconLabelList"/>
    <dgm:cxn modelId="{6AEC1ACE-DAE0-434E-A5C1-D90A8BA5A89C}" type="presParOf" srcId="{0BBFAAC5-EF81-4F9C-B061-08C1CFEC1146}" destId="{92EA6CB7-D1A7-4636-90A2-E3C755A64A86}" srcOrd="0" destOrd="0" presId="urn:microsoft.com/office/officeart/2018/2/layout/IconLabelList"/>
    <dgm:cxn modelId="{509D6B9C-AD76-418D-AC4A-B3527D59A04F}" type="presParOf" srcId="{0BBFAAC5-EF81-4F9C-B061-08C1CFEC1146}" destId="{129F0276-3274-444A-B25D-BB9EAAAC3B68}" srcOrd="1" destOrd="0" presId="urn:microsoft.com/office/officeart/2018/2/layout/IconLabelList"/>
    <dgm:cxn modelId="{F639557C-AADA-4B9B-A9E8-489C81B1D965}" type="presParOf" srcId="{0BBFAAC5-EF81-4F9C-B061-08C1CFEC1146}" destId="{8E4C0E04-7CB1-4F48-B4C3-31752A6B4677}" srcOrd="2" destOrd="0" presId="urn:microsoft.com/office/officeart/2018/2/layout/IconLabelList"/>
    <dgm:cxn modelId="{D7FF0493-5AB6-4077-9C18-1284230FF9D1}" type="presParOf" srcId="{C75EB4E8-F9AC-429E-B62D-D6CBCCA8307A}" destId="{FA5FEA9A-7CFB-4817-9FBF-D524CD19A536}" srcOrd="1" destOrd="0" presId="urn:microsoft.com/office/officeart/2018/2/layout/IconLabelList"/>
    <dgm:cxn modelId="{6BB0B3DF-4E1A-4881-8046-892B52759A01}" type="presParOf" srcId="{C75EB4E8-F9AC-429E-B62D-D6CBCCA8307A}" destId="{30D395B5-92A6-409A-B7D3-534423D7D6AF}" srcOrd="2" destOrd="0" presId="urn:microsoft.com/office/officeart/2018/2/layout/IconLabelList"/>
    <dgm:cxn modelId="{1EE842B6-8319-4867-A0DB-2F315514B279}" type="presParOf" srcId="{30D395B5-92A6-409A-B7D3-534423D7D6AF}" destId="{919B5EBF-2003-40E4-94D8-5BE3BE6E2BC8}" srcOrd="0" destOrd="0" presId="urn:microsoft.com/office/officeart/2018/2/layout/IconLabelList"/>
    <dgm:cxn modelId="{951D3EEC-9ED5-4CA8-AF35-8C159F8CF1EC}" type="presParOf" srcId="{30D395B5-92A6-409A-B7D3-534423D7D6AF}" destId="{6E33C6BE-8EC7-4A46-9A16-1D5A893938B7}" srcOrd="1" destOrd="0" presId="urn:microsoft.com/office/officeart/2018/2/layout/IconLabelList"/>
    <dgm:cxn modelId="{2F41BEDF-4F84-4A7D-850A-734AD41CFF46}" type="presParOf" srcId="{30D395B5-92A6-409A-B7D3-534423D7D6AF}" destId="{EFB17D52-52DF-40CD-AC1F-60C04FE59281}"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5DA41C94-1C25-4E86-BEF1-BC986DA8C983}" type="doc">
      <dgm:prSet loTypeId="urn:microsoft.com/office/officeart/2005/8/layout/vProcess5" loCatId="process" qsTypeId="urn:microsoft.com/office/officeart/2005/8/quickstyle/simple1" qsCatId="simple" csTypeId="urn:microsoft.com/office/officeart/2005/8/colors/colorful1" csCatId="colorful" phldr="1"/>
      <dgm:spPr/>
      <dgm:t>
        <a:bodyPr/>
        <a:lstStyle/>
        <a:p>
          <a:endParaRPr lang="en-US"/>
        </a:p>
      </dgm:t>
    </dgm:pt>
    <dgm:pt modelId="{71BBDE31-603E-475A-9F08-162C756D0D07}">
      <dgm:prSet/>
      <dgm:spPr/>
      <dgm:t>
        <a:bodyPr/>
        <a:lstStyle/>
        <a:p>
          <a:r>
            <a:rPr lang="nl-NL" b="0" i="0" baseline="0" dirty="0"/>
            <a:t>Dieselfde waardes wat jou help om doelwitte te bereik, vorm ook jou verhoudings.</a:t>
          </a:r>
          <a:endParaRPr lang="en-US" dirty="0"/>
        </a:p>
      </dgm:t>
    </dgm:pt>
    <dgm:pt modelId="{1F28073F-4350-4144-8FFF-8EF8D6088E63}" type="parTrans" cxnId="{F4A2E56E-FF22-4B9E-82E4-11CC58E2E02F}">
      <dgm:prSet/>
      <dgm:spPr/>
      <dgm:t>
        <a:bodyPr/>
        <a:lstStyle/>
        <a:p>
          <a:endParaRPr lang="en-US"/>
        </a:p>
      </dgm:t>
    </dgm:pt>
    <dgm:pt modelId="{1CC8DDA6-8695-4F00-86A1-FC3B3A661636}" type="sibTrans" cxnId="{F4A2E56E-FF22-4B9E-82E4-11CC58E2E02F}">
      <dgm:prSet/>
      <dgm:spPr/>
      <dgm:t>
        <a:bodyPr/>
        <a:lstStyle/>
        <a:p>
          <a:endParaRPr lang="en-US"/>
        </a:p>
      </dgm:t>
    </dgm:pt>
    <dgm:pt modelId="{35404702-5704-47C9-A812-A5C151A7F168}">
      <dgm:prSet/>
      <dgm:spPr/>
      <dgm:t>
        <a:bodyPr/>
        <a:lstStyle/>
        <a:p>
          <a:r>
            <a:rPr lang="nl-NL" b="0" i="0" baseline="0" dirty="0"/>
            <a:t>Gewoontes, soos oneerlikheid of vermyding, kan beide verhoudings en toekomstige doelwitte beïnvloed.</a:t>
          </a:r>
          <a:endParaRPr lang="en-US" dirty="0"/>
        </a:p>
      </dgm:t>
    </dgm:pt>
    <dgm:pt modelId="{D02F26C4-02AB-480A-BE0A-17E5CBCF740C}" type="parTrans" cxnId="{68FA379D-B9D9-41AD-B056-15146C8CDA05}">
      <dgm:prSet/>
      <dgm:spPr/>
      <dgm:t>
        <a:bodyPr/>
        <a:lstStyle/>
        <a:p>
          <a:endParaRPr lang="en-US"/>
        </a:p>
      </dgm:t>
    </dgm:pt>
    <dgm:pt modelId="{778AE5B2-4C4A-48B3-98F4-DB2D9A6E88EF}" type="sibTrans" cxnId="{68FA379D-B9D9-41AD-B056-15146C8CDA05}">
      <dgm:prSet/>
      <dgm:spPr/>
      <dgm:t>
        <a:bodyPr/>
        <a:lstStyle/>
        <a:p>
          <a:endParaRPr lang="en-US"/>
        </a:p>
      </dgm:t>
    </dgm:pt>
    <dgm:pt modelId="{E8AD5490-E7F6-4A0C-B2B4-6F4B833FA4DE}">
      <dgm:prSet/>
      <dgm:spPr/>
      <dgm:t>
        <a:bodyPr/>
        <a:lstStyle/>
        <a:p>
          <a:r>
            <a:rPr lang="nl-NL" b="0" i="0" baseline="0" dirty="0"/>
            <a:t>Verandering begin met die erkenning van jou snellers en om jouself te omring met mense wat jou help groei.</a:t>
          </a:r>
          <a:endParaRPr lang="en-US" dirty="0"/>
        </a:p>
      </dgm:t>
    </dgm:pt>
    <dgm:pt modelId="{295C2688-C744-4034-B156-A75D93930A7A}" type="parTrans" cxnId="{0C75F708-7A9A-4B6E-920D-7B154F0BAE0E}">
      <dgm:prSet/>
      <dgm:spPr/>
      <dgm:t>
        <a:bodyPr/>
        <a:lstStyle/>
        <a:p>
          <a:endParaRPr lang="en-US"/>
        </a:p>
      </dgm:t>
    </dgm:pt>
    <dgm:pt modelId="{9AD247D8-7CE6-404A-A20C-8636F58D204E}" type="sibTrans" cxnId="{0C75F708-7A9A-4B6E-920D-7B154F0BAE0E}">
      <dgm:prSet/>
      <dgm:spPr/>
      <dgm:t>
        <a:bodyPr/>
        <a:lstStyle/>
        <a:p>
          <a:endParaRPr lang="en-US"/>
        </a:p>
      </dgm:t>
    </dgm:pt>
    <dgm:pt modelId="{7751A054-6108-4DF3-AD0A-D9C67544D64E}" type="pres">
      <dgm:prSet presAssocID="{5DA41C94-1C25-4E86-BEF1-BC986DA8C983}" presName="outerComposite" presStyleCnt="0">
        <dgm:presLayoutVars>
          <dgm:chMax val="5"/>
          <dgm:dir/>
          <dgm:resizeHandles val="exact"/>
        </dgm:presLayoutVars>
      </dgm:prSet>
      <dgm:spPr/>
    </dgm:pt>
    <dgm:pt modelId="{27A5AEFD-0E28-48F1-A9C8-FC7FA8BE5D2E}" type="pres">
      <dgm:prSet presAssocID="{5DA41C94-1C25-4E86-BEF1-BC986DA8C983}" presName="dummyMaxCanvas" presStyleCnt="0">
        <dgm:presLayoutVars/>
      </dgm:prSet>
      <dgm:spPr/>
    </dgm:pt>
    <dgm:pt modelId="{6F84FAF0-6201-44FC-B0BA-6BCEF87E0445}" type="pres">
      <dgm:prSet presAssocID="{5DA41C94-1C25-4E86-BEF1-BC986DA8C983}" presName="ThreeNodes_1" presStyleLbl="node1" presStyleIdx="0" presStyleCnt="3">
        <dgm:presLayoutVars>
          <dgm:bulletEnabled val="1"/>
        </dgm:presLayoutVars>
      </dgm:prSet>
      <dgm:spPr/>
    </dgm:pt>
    <dgm:pt modelId="{23DD1514-855F-484B-9E94-74557349EEFF}" type="pres">
      <dgm:prSet presAssocID="{5DA41C94-1C25-4E86-BEF1-BC986DA8C983}" presName="ThreeNodes_2" presStyleLbl="node1" presStyleIdx="1" presStyleCnt="3">
        <dgm:presLayoutVars>
          <dgm:bulletEnabled val="1"/>
        </dgm:presLayoutVars>
      </dgm:prSet>
      <dgm:spPr/>
    </dgm:pt>
    <dgm:pt modelId="{FDDC89AD-91B2-4A22-9659-7AE166FF3B73}" type="pres">
      <dgm:prSet presAssocID="{5DA41C94-1C25-4E86-BEF1-BC986DA8C983}" presName="ThreeNodes_3" presStyleLbl="node1" presStyleIdx="2" presStyleCnt="3">
        <dgm:presLayoutVars>
          <dgm:bulletEnabled val="1"/>
        </dgm:presLayoutVars>
      </dgm:prSet>
      <dgm:spPr/>
    </dgm:pt>
    <dgm:pt modelId="{0E1D4FE5-FE25-48C5-B94C-4151BC5A9792}" type="pres">
      <dgm:prSet presAssocID="{5DA41C94-1C25-4E86-BEF1-BC986DA8C983}" presName="ThreeConn_1-2" presStyleLbl="fgAccFollowNode1" presStyleIdx="0" presStyleCnt="2">
        <dgm:presLayoutVars>
          <dgm:bulletEnabled val="1"/>
        </dgm:presLayoutVars>
      </dgm:prSet>
      <dgm:spPr/>
    </dgm:pt>
    <dgm:pt modelId="{46533FEB-12C1-4951-A358-73A5C7FEB47A}" type="pres">
      <dgm:prSet presAssocID="{5DA41C94-1C25-4E86-BEF1-BC986DA8C983}" presName="ThreeConn_2-3" presStyleLbl="fgAccFollowNode1" presStyleIdx="1" presStyleCnt="2">
        <dgm:presLayoutVars>
          <dgm:bulletEnabled val="1"/>
        </dgm:presLayoutVars>
      </dgm:prSet>
      <dgm:spPr/>
    </dgm:pt>
    <dgm:pt modelId="{CB2A1ACF-7236-4571-9B6A-94D6F24206AA}" type="pres">
      <dgm:prSet presAssocID="{5DA41C94-1C25-4E86-BEF1-BC986DA8C983}" presName="ThreeNodes_1_text" presStyleLbl="node1" presStyleIdx="2" presStyleCnt="3">
        <dgm:presLayoutVars>
          <dgm:bulletEnabled val="1"/>
        </dgm:presLayoutVars>
      </dgm:prSet>
      <dgm:spPr/>
    </dgm:pt>
    <dgm:pt modelId="{254491D9-A863-42F1-BB41-B5E0456F6FE2}" type="pres">
      <dgm:prSet presAssocID="{5DA41C94-1C25-4E86-BEF1-BC986DA8C983}" presName="ThreeNodes_2_text" presStyleLbl="node1" presStyleIdx="2" presStyleCnt="3">
        <dgm:presLayoutVars>
          <dgm:bulletEnabled val="1"/>
        </dgm:presLayoutVars>
      </dgm:prSet>
      <dgm:spPr/>
    </dgm:pt>
    <dgm:pt modelId="{F31923F9-1A6B-4E26-B402-AD2733106768}" type="pres">
      <dgm:prSet presAssocID="{5DA41C94-1C25-4E86-BEF1-BC986DA8C983}" presName="ThreeNodes_3_text" presStyleLbl="node1" presStyleIdx="2" presStyleCnt="3">
        <dgm:presLayoutVars>
          <dgm:bulletEnabled val="1"/>
        </dgm:presLayoutVars>
      </dgm:prSet>
      <dgm:spPr/>
    </dgm:pt>
  </dgm:ptLst>
  <dgm:cxnLst>
    <dgm:cxn modelId="{0C75F708-7A9A-4B6E-920D-7B154F0BAE0E}" srcId="{5DA41C94-1C25-4E86-BEF1-BC986DA8C983}" destId="{E8AD5490-E7F6-4A0C-B2B4-6F4B833FA4DE}" srcOrd="2" destOrd="0" parTransId="{295C2688-C744-4034-B156-A75D93930A7A}" sibTransId="{9AD247D8-7CE6-404A-A20C-8636F58D204E}"/>
    <dgm:cxn modelId="{53C18247-6C17-4C47-917B-6FC48E4F4E37}" type="presOf" srcId="{E8AD5490-E7F6-4A0C-B2B4-6F4B833FA4DE}" destId="{FDDC89AD-91B2-4A22-9659-7AE166FF3B73}" srcOrd="0" destOrd="0" presId="urn:microsoft.com/office/officeart/2005/8/layout/vProcess5"/>
    <dgm:cxn modelId="{2107B86A-B962-4F06-81AB-E20539D9A96B}" type="presOf" srcId="{1CC8DDA6-8695-4F00-86A1-FC3B3A661636}" destId="{0E1D4FE5-FE25-48C5-B94C-4151BC5A9792}" srcOrd="0" destOrd="0" presId="urn:microsoft.com/office/officeart/2005/8/layout/vProcess5"/>
    <dgm:cxn modelId="{F856004D-140A-4A6B-BCF4-6C1DD294A5EA}" type="presOf" srcId="{35404702-5704-47C9-A812-A5C151A7F168}" destId="{254491D9-A863-42F1-BB41-B5E0456F6FE2}" srcOrd="1" destOrd="0" presId="urn:microsoft.com/office/officeart/2005/8/layout/vProcess5"/>
    <dgm:cxn modelId="{F4A2E56E-FF22-4B9E-82E4-11CC58E2E02F}" srcId="{5DA41C94-1C25-4E86-BEF1-BC986DA8C983}" destId="{71BBDE31-603E-475A-9F08-162C756D0D07}" srcOrd="0" destOrd="0" parTransId="{1F28073F-4350-4144-8FFF-8EF8D6088E63}" sibTransId="{1CC8DDA6-8695-4F00-86A1-FC3B3A661636}"/>
    <dgm:cxn modelId="{3579B58C-EB6D-4528-9D83-1285781CBFB2}" type="presOf" srcId="{778AE5B2-4C4A-48B3-98F4-DB2D9A6E88EF}" destId="{46533FEB-12C1-4951-A358-73A5C7FEB47A}" srcOrd="0" destOrd="0" presId="urn:microsoft.com/office/officeart/2005/8/layout/vProcess5"/>
    <dgm:cxn modelId="{68FA379D-B9D9-41AD-B056-15146C8CDA05}" srcId="{5DA41C94-1C25-4E86-BEF1-BC986DA8C983}" destId="{35404702-5704-47C9-A812-A5C151A7F168}" srcOrd="1" destOrd="0" parTransId="{D02F26C4-02AB-480A-BE0A-17E5CBCF740C}" sibTransId="{778AE5B2-4C4A-48B3-98F4-DB2D9A6E88EF}"/>
    <dgm:cxn modelId="{3424C2A2-305A-4852-AC9A-CF85177060DF}" type="presOf" srcId="{5DA41C94-1C25-4E86-BEF1-BC986DA8C983}" destId="{7751A054-6108-4DF3-AD0A-D9C67544D64E}" srcOrd="0" destOrd="0" presId="urn:microsoft.com/office/officeart/2005/8/layout/vProcess5"/>
    <dgm:cxn modelId="{070233B4-9819-4C0C-A5A3-272A3E6404E5}" type="presOf" srcId="{E8AD5490-E7F6-4A0C-B2B4-6F4B833FA4DE}" destId="{F31923F9-1A6B-4E26-B402-AD2733106768}" srcOrd="1" destOrd="0" presId="urn:microsoft.com/office/officeart/2005/8/layout/vProcess5"/>
    <dgm:cxn modelId="{3ED118E2-D007-4411-B35B-A9A22C31C663}" type="presOf" srcId="{35404702-5704-47C9-A812-A5C151A7F168}" destId="{23DD1514-855F-484B-9E94-74557349EEFF}" srcOrd="0" destOrd="0" presId="urn:microsoft.com/office/officeart/2005/8/layout/vProcess5"/>
    <dgm:cxn modelId="{6F5183E4-68D2-4DBC-AEE8-B56C36806254}" type="presOf" srcId="{71BBDE31-603E-475A-9F08-162C756D0D07}" destId="{CB2A1ACF-7236-4571-9B6A-94D6F24206AA}" srcOrd="1" destOrd="0" presId="urn:microsoft.com/office/officeart/2005/8/layout/vProcess5"/>
    <dgm:cxn modelId="{DAD1C7F1-98DB-4B02-B8F6-0E1BA28676FB}" type="presOf" srcId="{71BBDE31-603E-475A-9F08-162C756D0D07}" destId="{6F84FAF0-6201-44FC-B0BA-6BCEF87E0445}" srcOrd="0" destOrd="0" presId="urn:microsoft.com/office/officeart/2005/8/layout/vProcess5"/>
    <dgm:cxn modelId="{C522FD13-AC8C-4495-A760-21D45A2BDD88}" type="presParOf" srcId="{7751A054-6108-4DF3-AD0A-D9C67544D64E}" destId="{27A5AEFD-0E28-48F1-A9C8-FC7FA8BE5D2E}" srcOrd="0" destOrd="0" presId="urn:microsoft.com/office/officeart/2005/8/layout/vProcess5"/>
    <dgm:cxn modelId="{86A57A0F-EBB5-41B0-BA9B-7679F149AD95}" type="presParOf" srcId="{7751A054-6108-4DF3-AD0A-D9C67544D64E}" destId="{6F84FAF0-6201-44FC-B0BA-6BCEF87E0445}" srcOrd="1" destOrd="0" presId="urn:microsoft.com/office/officeart/2005/8/layout/vProcess5"/>
    <dgm:cxn modelId="{0C0B7BB6-4077-4232-A0FE-7C6107AB1E9A}" type="presParOf" srcId="{7751A054-6108-4DF3-AD0A-D9C67544D64E}" destId="{23DD1514-855F-484B-9E94-74557349EEFF}" srcOrd="2" destOrd="0" presId="urn:microsoft.com/office/officeart/2005/8/layout/vProcess5"/>
    <dgm:cxn modelId="{955CEA23-7558-4065-9DC6-880B868AB7EE}" type="presParOf" srcId="{7751A054-6108-4DF3-AD0A-D9C67544D64E}" destId="{FDDC89AD-91B2-4A22-9659-7AE166FF3B73}" srcOrd="3" destOrd="0" presId="urn:microsoft.com/office/officeart/2005/8/layout/vProcess5"/>
    <dgm:cxn modelId="{FD9007F2-31DB-4F8A-8D57-E66F3E445B3F}" type="presParOf" srcId="{7751A054-6108-4DF3-AD0A-D9C67544D64E}" destId="{0E1D4FE5-FE25-48C5-B94C-4151BC5A9792}" srcOrd="4" destOrd="0" presId="urn:microsoft.com/office/officeart/2005/8/layout/vProcess5"/>
    <dgm:cxn modelId="{63A03A37-CD93-42AC-BE07-77CEF9C7CBBD}" type="presParOf" srcId="{7751A054-6108-4DF3-AD0A-D9C67544D64E}" destId="{46533FEB-12C1-4951-A358-73A5C7FEB47A}" srcOrd="5" destOrd="0" presId="urn:microsoft.com/office/officeart/2005/8/layout/vProcess5"/>
    <dgm:cxn modelId="{1954D76C-49F4-4CC7-B80F-AF4411C8AAE1}" type="presParOf" srcId="{7751A054-6108-4DF3-AD0A-D9C67544D64E}" destId="{CB2A1ACF-7236-4571-9B6A-94D6F24206AA}" srcOrd="6" destOrd="0" presId="urn:microsoft.com/office/officeart/2005/8/layout/vProcess5"/>
    <dgm:cxn modelId="{C3423AF0-9A6D-4059-97CC-9795A86DB757}" type="presParOf" srcId="{7751A054-6108-4DF3-AD0A-D9C67544D64E}" destId="{254491D9-A863-42F1-BB41-B5E0456F6FE2}" srcOrd="7" destOrd="0" presId="urn:microsoft.com/office/officeart/2005/8/layout/vProcess5"/>
    <dgm:cxn modelId="{0B504AF8-854D-4067-BFB7-BB2420576FAD}" type="presParOf" srcId="{7751A054-6108-4DF3-AD0A-D9C67544D64E}" destId="{F31923F9-1A6B-4E26-B402-AD2733106768}" srcOrd="8"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D52B9C0C-75D0-4218-8E4B-7BF364E9F0C3}" type="doc">
      <dgm:prSet loTypeId="urn:microsoft.com/office/officeart/2018/2/layout/IconVerticalSolidList" loCatId="icon" qsTypeId="urn:microsoft.com/office/officeart/2005/8/quickstyle/simple1" qsCatId="simple" csTypeId="urn:microsoft.com/office/officeart/2005/8/colors/colorful4" csCatId="colorful" phldr="1"/>
      <dgm:spPr/>
      <dgm:t>
        <a:bodyPr/>
        <a:lstStyle/>
        <a:p>
          <a:endParaRPr lang="en-US"/>
        </a:p>
      </dgm:t>
    </dgm:pt>
    <dgm:pt modelId="{A3AC014B-28A4-4D97-A5AE-8822FCA830BC}">
      <dgm:prSet/>
      <dgm:spPr/>
      <dgm:t>
        <a:bodyPr/>
        <a:lstStyle/>
        <a:p>
          <a:pPr>
            <a:lnSpc>
              <a:spcPct val="100000"/>
            </a:lnSpc>
          </a:pPr>
          <a:r>
            <a:rPr lang="nl-NL" b="0" i="0" dirty="0"/>
            <a:t>Om jou verhoudings te verbeter, verbeter jou welstand.</a:t>
          </a:r>
          <a:endParaRPr lang="en-US" dirty="0"/>
        </a:p>
      </dgm:t>
    </dgm:pt>
    <dgm:pt modelId="{1A8AF9CD-DC88-484C-9170-9D3B1FC0EB5F}" type="parTrans" cxnId="{04752E52-E994-4FDB-9497-3BB3F4A2C706}">
      <dgm:prSet/>
      <dgm:spPr/>
      <dgm:t>
        <a:bodyPr/>
        <a:lstStyle/>
        <a:p>
          <a:endParaRPr lang="en-US"/>
        </a:p>
      </dgm:t>
    </dgm:pt>
    <dgm:pt modelId="{13B440A5-3AD2-44EC-A72F-5BE1A946F795}" type="sibTrans" cxnId="{04752E52-E994-4FDB-9497-3BB3F4A2C706}">
      <dgm:prSet/>
      <dgm:spPr/>
      <dgm:t>
        <a:bodyPr/>
        <a:lstStyle/>
        <a:p>
          <a:endParaRPr lang="en-US"/>
        </a:p>
      </dgm:t>
    </dgm:pt>
    <dgm:pt modelId="{EE654402-DA26-4B94-81E5-1AF17F0474DD}">
      <dgm:prSet/>
      <dgm:spPr/>
      <dgm:t>
        <a:bodyPr/>
        <a:lstStyle/>
        <a:p>
          <a:pPr>
            <a:lnSpc>
              <a:spcPct val="100000"/>
            </a:lnSpc>
          </a:pPr>
          <a:r>
            <a:rPr lang="en-GB" b="0" i="0" dirty="0" err="1"/>
            <a:t>Gesonde</a:t>
          </a:r>
          <a:r>
            <a:rPr lang="en-GB" b="0" i="0" dirty="0"/>
            <a:t> </a:t>
          </a:r>
          <a:r>
            <a:rPr lang="en-GB" b="0" i="0" dirty="0" err="1"/>
            <a:t>verhoudings</a:t>
          </a:r>
          <a:r>
            <a:rPr lang="en-GB" b="0" i="0" dirty="0"/>
            <a:t> </a:t>
          </a:r>
          <a:r>
            <a:rPr lang="en-GB" b="0" i="0" dirty="0" err="1"/>
            <a:t>ondersteun</a:t>
          </a:r>
          <a:r>
            <a:rPr lang="en-GB" b="0" i="0" dirty="0"/>
            <a:t> </a:t>
          </a:r>
          <a:r>
            <a:rPr lang="en-GB" b="0" i="0" dirty="0" err="1"/>
            <a:t>emosionele</a:t>
          </a:r>
          <a:r>
            <a:rPr lang="en-GB" b="0" i="0" dirty="0"/>
            <a:t>, </a:t>
          </a:r>
          <a:r>
            <a:rPr lang="en-GB" b="0" i="0" dirty="0" err="1"/>
            <a:t>sosiale</a:t>
          </a:r>
          <a:r>
            <a:rPr lang="en-GB" b="0" i="0" dirty="0"/>
            <a:t> </a:t>
          </a:r>
          <a:r>
            <a:rPr lang="en-GB" b="0" i="0" dirty="0" err="1"/>
            <a:t>en</a:t>
          </a:r>
          <a:r>
            <a:rPr lang="en-GB" b="0" i="0" dirty="0"/>
            <a:t> </a:t>
          </a:r>
          <a:r>
            <a:rPr lang="en-GB" b="0" i="0" dirty="0" err="1"/>
            <a:t>fisiese</a:t>
          </a:r>
          <a:r>
            <a:rPr lang="en-GB" b="0" i="0" dirty="0"/>
            <a:t> </a:t>
          </a:r>
          <a:r>
            <a:rPr lang="en-GB" b="0" i="0" dirty="0" err="1"/>
            <a:t>welstand</a:t>
          </a:r>
          <a:r>
            <a:rPr lang="en-GB" b="0" i="0" dirty="0"/>
            <a:t>.</a:t>
          </a:r>
          <a:endParaRPr lang="en-US" dirty="0"/>
        </a:p>
      </dgm:t>
    </dgm:pt>
    <dgm:pt modelId="{53751B00-5415-4156-AADC-43C9D2F9F844}" type="parTrans" cxnId="{600DEBCA-06AA-4AAC-BDF6-C7A7E1EB6266}">
      <dgm:prSet/>
      <dgm:spPr/>
      <dgm:t>
        <a:bodyPr/>
        <a:lstStyle/>
        <a:p>
          <a:endParaRPr lang="en-US"/>
        </a:p>
      </dgm:t>
    </dgm:pt>
    <dgm:pt modelId="{EC629524-9FD9-4227-B773-C09DDBE4C7D3}" type="sibTrans" cxnId="{600DEBCA-06AA-4AAC-BDF6-C7A7E1EB6266}">
      <dgm:prSet/>
      <dgm:spPr/>
      <dgm:t>
        <a:bodyPr/>
        <a:lstStyle/>
        <a:p>
          <a:endParaRPr lang="en-US"/>
        </a:p>
      </dgm:t>
    </dgm:pt>
    <dgm:pt modelId="{E86DEE3B-04D9-4DE5-BA17-64A4ACEF83E3}">
      <dgm:prSet/>
      <dgm:spPr/>
      <dgm:t>
        <a:bodyPr/>
        <a:lstStyle/>
        <a:p>
          <a:pPr>
            <a:lnSpc>
              <a:spcPct val="100000"/>
            </a:lnSpc>
          </a:pPr>
          <a:r>
            <a:rPr lang="nl-NL" b="0" i="0" dirty="0"/>
            <a:t>Om eerlik te kommunikeer en grense te stel, versterk bande en bring geluk.</a:t>
          </a:r>
          <a:endParaRPr lang="en-US" dirty="0"/>
        </a:p>
      </dgm:t>
    </dgm:pt>
    <dgm:pt modelId="{6D6AACD6-8954-424B-A845-1EDA2C6DB041}" type="parTrans" cxnId="{407E3622-467F-49C2-91AE-B166662B7AD7}">
      <dgm:prSet/>
      <dgm:spPr/>
      <dgm:t>
        <a:bodyPr/>
        <a:lstStyle/>
        <a:p>
          <a:endParaRPr lang="en-US"/>
        </a:p>
      </dgm:t>
    </dgm:pt>
    <dgm:pt modelId="{86CA2B5A-6A7B-446C-A7C5-564A1C96D9DC}" type="sibTrans" cxnId="{407E3622-467F-49C2-91AE-B166662B7AD7}">
      <dgm:prSet/>
      <dgm:spPr/>
      <dgm:t>
        <a:bodyPr/>
        <a:lstStyle/>
        <a:p>
          <a:endParaRPr lang="en-US"/>
        </a:p>
      </dgm:t>
    </dgm:pt>
    <dgm:pt modelId="{E8D0522F-4E68-41C7-9E19-1F873EBA556D}" type="pres">
      <dgm:prSet presAssocID="{D52B9C0C-75D0-4218-8E4B-7BF364E9F0C3}" presName="root" presStyleCnt="0">
        <dgm:presLayoutVars>
          <dgm:dir/>
          <dgm:resizeHandles val="exact"/>
        </dgm:presLayoutVars>
      </dgm:prSet>
      <dgm:spPr/>
    </dgm:pt>
    <dgm:pt modelId="{185E5C2C-E969-4BD1-AB53-7C61A5432C01}" type="pres">
      <dgm:prSet presAssocID="{A3AC014B-28A4-4D97-A5AE-8822FCA830BC}" presName="compNode" presStyleCnt="0"/>
      <dgm:spPr/>
    </dgm:pt>
    <dgm:pt modelId="{E5DF15ED-4674-47E5-BBAC-E7A247B0F3CE}" type="pres">
      <dgm:prSet presAssocID="{A3AC014B-28A4-4D97-A5AE-8822FCA830BC}" presName="bgRect" presStyleLbl="bgShp" presStyleIdx="0" presStyleCnt="3"/>
      <dgm:spPr/>
    </dgm:pt>
    <dgm:pt modelId="{B983D83E-94D8-45A6-AE3E-7E60E894F8D4}" type="pres">
      <dgm:prSet presAssocID="{A3AC014B-28A4-4D97-A5AE-8822FCA830BC}"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Social Network"/>
        </a:ext>
      </dgm:extLst>
    </dgm:pt>
    <dgm:pt modelId="{A56FACA9-3C1B-4D8A-B6C0-11E2773D2D71}" type="pres">
      <dgm:prSet presAssocID="{A3AC014B-28A4-4D97-A5AE-8822FCA830BC}" presName="spaceRect" presStyleCnt="0"/>
      <dgm:spPr/>
    </dgm:pt>
    <dgm:pt modelId="{AF246972-A84C-4D64-9527-0447FE4AB45C}" type="pres">
      <dgm:prSet presAssocID="{A3AC014B-28A4-4D97-A5AE-8822FCA830BC}" presName="parTx" presStyleLbl="revTx" presStyleIdx="0" presStyleCnt="3">
        <dgm:presLayoutVars>
          <dgm:chMax val="0"/>
          <dgm:chPref val="0"/>
        </dgm:presLayoutVars>
      </dgm:prSet>
      <dgm:spPr/>
    </dgm:pt>
    <dgm:pt modelId="{65C6E100-8C40-4B66-A93F-CB49BC7E672A}" type="pres">
      <dgm:prSet presAssocID="{13B440A5-3AD2-44EC-A72F-5BE1A946F795}" presName="sibTrans" presStyleCnt="0"/>
      <dgm:spPr/>
    </dgm:pt>
    <dgm:pt modelId="{0E5C3907-E786-4B02-B79D-81557B085ABD}" type="pres">
      <dgm:prSet presAssocID="{EE654402-DA26-4B94-81E5-1AF17F0474DD}" presName="compNode" presStyleCnt="0"/>
      <dgm:spPr/>
    </dgm:pt>
    <dgm:pt modelId="{F9F942D1-D128-4D5B-9EDC-47078475EA59}" type="pres">
      <dgm:prSet presAssocID="{EE654402-DA26-4B94-81E5-1AF17F0474DD}" presName="bgRect" presStyleLbl="bgShp" presStyleIdx="1" presStyleCnt="3"/>
      <dgm:spPr/>
    </dgm:pt>
    <dgm:pt modelId="{80BF97E8-3068-4CCB-A775-938140CF14E1}" type="pres">
      <dgm:prSet presAssocID="{EE654402-DA26-4B94-81E5-1AF17F0474DD}"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Heart Organ"/>
        </a:ext>
      </dgm:extLst>
    </dgm:pt>
    <dgm:pt modelId="{755C6455-D6FD-425A-B9EF-03576A9406E7}" type="pres">
      <dgm:prSet presAssocID="{EE654402-DA26-4B94-81E5-1AF17F0474DD}" presName="spaceRect" presStyleCnt="0"/>
      <dgm:spPr/>
    </dgm:pt>
    <dgm:pt modelId="{1D2A5B18-DE7E-406B-BCAA-2226E9FFB417}" type="pres">
      <dgm:prSet presAssocID="{EE654402-DA26-4B94-81E5-1AF17F0474DD}" presName="parTx" presStyleLbl="revTx" presStyleIdx="1" presStyleCnt="3">
        <dgm:presLayoutVars>
          <dgm:chMax val="0"/>
          <dgm:chPref val="0"/>
        </dgm:presLayoutVars>
      </dgm:prSet>
      <dgm:spPr/>
    </dgm:pt>
    <dgm:pt modelId="{93F6849C-0D9B-4CE3-BE22-F21B4C5E57C7}" type="pres">
      <dgm:prSet presAssocID="{EC629524-9FD9-4227-B773-C09DDBE4C7D3}" presName="sibTrans" presStyleCnt="0"/>
      <dgm:spPr/>
    </dgm:pt>
    <dgm:pt modelId="{76A25F0C-A827-47EF-8E69-C672E70D9C6D}" type="pres">
      <dgm:prSet presAssocID="{E86DEE3B-04D9-4DE5-BA17-64A4ACEF83E3}" presName="compNode" presStyleCnt="0"/>
      <dgm:spPr/>
    </dgm:pt>
    <dgm:pt modelId="{BDA4C857-5BD7-4ABB-9F96-46A81105BA71}" type="pres">
      <dgm:prSet presAssocID="{E86DEE3B-04D9-4DE5-BA17-64A4ACEF83E3}" presName="bgRect" presStyleLbl="bgShp" presStyleIdx="2" presStyleCnt="3"/>
      <dgm:spPr/>
    </dgm:pt>
    <dgm:pt modelId="{2C1F5CE6-7F91-424E-A589-F2AA48DE9A39}" type="pres">
      <dgm:prSet presAssocID="{E86DEE3B-04D9-4DE5-BA17-64A4ACEF83E3}"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Handshake"/>
        </a:ext>
      </dgm:extLst>
    </dgm:pt>
    <dgm:pt modelId="{68095C14-7EAE-436D-83B5-B700EC8BF178}" type="pres">
      <dgm:prSet presAssocID="{E86DEE3B-04D9-4DE5-BA17-64A4ACEF83E3}" presName="spaceRect" presStyleCnt="0"/>
      <dgm:spPr/>
    </dgm:pt>
    <dgm:pt modelId="{3C19A3BF-0BE5-41C2-A7FC-73288D4AA1D1}" type="pres">
      <dgm:prSet presAssocID="{E86DEE3B-04D9-4DE5-BA17-64A4ACEF83E3}" presName="parTx" presStyleLbl="revTx" presStyleIdx="2" presStyleCnt="3">
        <dgm:presLayoutVars>
          <dgm:chMax val="0"/>
          <dgm:chPref val="0"/>
        </dgm:presLayoutVars>
      </dgm:prSet>
      <dgm:spPr/>
    </dgm:pt>
  </dgm:ptLst>
  <dgm:cxnLst>
    <dgm:cxn modelId="{407E3622-467F-49C2-91AE-B166662B7AD7}" srcId="{D52B9C0C-75D0-4218-8E4B-7BF364E9F0C3}" destId="{E86DEE3B-04D9-4DE5-BA17-64A4ACEF83E3}" srcOrd="2" destOrd="0" parTransId="{6D6AACD6-8954-424B-A845-1EDA2C6DB041}" sibTransId="{86CA2B5A-6A7B-446C-A7C5-564A1C96D9DC}"/>
    <dgm:cxn modelId="{B4E0DF31-9ED0-4B28-B1E6-E66A50E96027}" type="presOf" srcId="{D52B9C0C-75D0-4218-8E4B-7BF364E9F0C3}" destId="{E8D0522F-4E68-41C7-9E19-1F873EBA556D}" srcOrd="0" destOrd="0" presId="urn:microsoft.com/office/officeart/2018/2/layout/IconVerticalSolidList"/>
    <dgm:cxn modelId="{D76B9C3F-EAB2-4E1B-8585-6E64A85C7993}" type="presOf" srcId="{A3AC014B-28A4-4D97-A5AE-8822FCA830BC}" destId="{AF246972-A84C-4D64-9527-0447FE4AB45C}" srcOrd="0" destOrd="0" presId="urn:microsoft.com/office/officeart/2018/2/layout/IconVerticalSolidList"/>
    <dgm:cxn modelId="{04752E52-E994-4FDB-9497-3BB3F4A2C706}" srcId="{D52B9C0C-75D0-4218-8E4B-7BF364E9F0C3}" destId="{A3AC014B-28A4-4D97-A5AE-8822FCA830BC}" srcOrd="0" destOrd="0" parTransId="{1A8AF9CD-DC88-484C-9170-9D3B1FC0EB5F}" sibTransId="{13B440A5-3AD2-44EC-A72F-5BE1A946F795}"/>
    <dgm:cxn modelId="{C125FDC9-6322-44BF-971C-FAA5CE650085}" type="presOf" srcId="{EE654402-DA26-4B94-81E5-1AF17F0474DD}" destId="{1D2A5B18-DE7E-406B-BCAA-2226E9FFB417}" srcOrd="0" destOrd="0" presId="urn:microsoft.com/office/officeart/2018/2/layout/IconVerticalSolidList"/>
    <dgm:cxn modelId="{600DEBCA-06AA-4AAC-BDF6-C7A7E1EB6266}" srcId="{D52B9C0C-75D0-4218-8E4B-7BF364E9F0C3}" destId="{EE654402-DA26-4B94-81E5-1AF17F0474DD}" srcOrd="1" destOrd="0" parTransId="{53751B00-5415-4156-AADC-43C9D2F9F844}" sibTransId="{EC629524-9FD9-4227-B773-C09DDBE4C7D3}"/>
    <dgm:cxn modelId="{30B99BDA-D567-49B2-90FE-79ABF1887F49}" type="presOf" srcId="{E86DEE3B-04D9-4DE5-BA17-64A4ACEF83E3}" destId="{3C19A3BF-0BE5-41C2-A7FC-73288D4AA1D1}" srcOrd="0" destOrd="0" presId="urn:microsoft.com/office/officeart/2018/2/layout/IconVerticalSolidList"/>
    <dgm:cxn modelId="{2E3C402A-21ED-4D37-8269-3B7B8576343E}" type="presParOf" srcId="{E8D0522F-4E68-41C7-9E19-1F873EBA556D}" destId="{185E5C2C-E969-4BD1-AB53-7C61A5432C01}" srcOrd="0" destOrd="0" presId="urn:microsoft.com/office/officeart/2018/2/layout/IconVerticalSolidList"/>
    <dgm:cxn modelId="{B16DC140-0C25-4417-AC90-342D14493848}" type="presParOf" srcId="{185E5C2C-E969-4BD1-AB53-7C61A5432C01}" destId="{E5DF15ED-4674-47E5-BBAC-E7A247B0F3CE}" srcOrd="0" destOrd="0" presId="urn:microsoft.com/office/officeart/2018/2/layout/IconVerticalSolidList"/>
    <dgm:cxn modelId="{58FA0855-6B66-45A7-A626-F515B5A48FC1}" type="presParOf" srcId="{185E5C2C-E969-4BD1-AB53-7C61A5432C01}" destId="{B983D83E-94D8-45A6-AE3E-7E60E894F8D4}" srcOrd="1" destOrd="0" presId="urn:microsoft.com/office/officeart/2018/2/layout/IconVerticalSolidList"/>
    <dgm:cxn modelId="{6311C66E-E5E0-4123-BAE9-11E2AB75C8F9}" type="presParOf" srcId="{185E5C2C-E969-4BD1-AB53-7C61A5432C01}" destId="{A56FACA9-3C1B-4D8A-B6C0-11E2773D2D71}" srcOrd="2" destOrd="0" presId="urn:microsoft.com/office/officeart/2018/2/layout/IconVerticalSolidList"/>
    <dgm:cxn modelId="{58F3AADE-6291-414D-821A-BA2CB6BD0651}" type="presParOf" srcId="{185E5C2C-E969-4BD1-AB53-7C61A5432C01}" destId="{AF246972-A84C-4D64-9527-0447FE4AB45C}" srcOrd="3" destOrd="0" presId="urn:microsoft.com/office/officeart/2018/2/layout/IconVerticalSolidList"/>
    <dgm:cxn modelId="{B73B6C42-6194-4F57-9A77-11FEAF1720BC}" type="presParOf" srcId="{E8D0522F-4E68-41C7-9E19-1F873EBA556D}" destId="{65C6E100-8C40-4B66-A93F-CB49BC7E672A}" srcOrd="1" destOrd="0" presId="urn:microsoft.com/office/officeart/2018/2/layout/IconVerticalSolidList"/>
    <dgm:cxn modelId="{FDEFF958-7A46-4E99-8242-9621C4DDA4C3}" type="presParOf" srcId="{E8D0522F-4E68-41C7-9E19-1F873EBA556D}" destId="{0E5C3907-E786-4B02-B79D-81557B085ABD}" srcOrd="2" destOrd="0" presId="urn:microsoft.com/office/officeart/2018/2/layout/IconVerticalSolidList"/>
    <dgm:cxn modelId="{6317283E-8A3B-42AF-9456-059C8DEA6706}" type="presParOf" srcId="{0E5C3907-E786-4B02-B79D-81557B085ABD}" destId="{F9F942D1-D128-4D5B-9EDC-47078475EA59}" srcOrd="0" destOrd="0" presId="urn:microsoft.com/office/officeart/2018/2/layout/IconVerticalSolidList"/>
    <dgm:cxn modelId="{2B8CE63D-645B-4E06-9945-F94C191B837E}" type="presParOf" srcId="{0E5C3907-E786-4B02-B79D-81557B085ABD}" destId="{80BF97E8-3068-4CCB-A775-938140CF14E1}" srcOrd="1" destOrd="0" presId="urn:microsoft.com/office/officeart/2018/2/layout/IconVerticalSolidList"/>
    <dgm:cxn modelId="{E28D001B-9556-4445-BD9B-F117CD550F8F}" type="presParOf" srcId="{0E5C3907-E786-4B02-B79D-81557B085ABD}" destId="{755C6455-D6FD-425A-B9EF-03576A9406E7}" srcOrd="2" destOrd="0" presId="urn:microsoft.com/office/officeart/2018/2/layout/IconVerticalSolidList"/>
    <dgm:cxn modelId="{BF344CF0-E93D-418E-B54E-ACE6D4A347F4}" type="presParOf" srcId="{0E5C3907-E786-4B02-B79D-81557B085ABD}" destId="{1D2A5B18-DE7E-406B-BCAA-2226E9FFB417}" srcOrd="3" destOrd="0" presId="urn:microsoft.com/office/officeart/2018/2/layout/IconVerticalSolidList"/>
    <dgm:cxn modelId="{F65F202C-B46D-4417-8FD5-DE0A83F969E6}" type="presParOf" srcId="{E8D0522F-4E68-41C7-9E19-1F873EBA556D}" destId="{93F6849C-0D9B-4CE3-BE22-F21B4C5E57C7}" srcOrd="3" destOrd="0" presId="urn:microsoft.com/office/officeart/2018/2/layout/IconVerticalSolidList"/>
    <dgm:cxn modelId="{6604E1BB-93DC-4EF2-AAD8-BF7034AAE2CA}" type="presParOf" srcId="{E8D0522F-4E68-41C7-9E19-1F873EBA556D}" destId="{76A25F0C-A827-47EF-8E69-C672E70D9C6D}" srcOrd="4" destOrd="0" presId="urn:microsoft.com/office/officeart/2018/2/layout/IconVerticalSolidList"/>
    <dgm:cxn modelId="{213FDCBB-E32A-4055-85C5-A21EAC4134BA}" type="presParOf" srcId="{76A25F0C-A827-47EF-8E69-C672E70D9C6D}" destId="{BDA4C857-5BD7-4ABB-9F96-46A81105BA71}" srcOrd="0" destOrd="0" presId="urn:microsoft.com/office/officeart/2018/2/layout/IconVerticalSolidList"/>
    <dgm:cxn modelId="{CAD330F2-345C-49B6-8DDE-98C38C39B175}" type="presParOf" srcId="{76A25F0C-A827-47EF-8E69-C672E70D9C6D}" destId="{2C1F5CE6-7F91-424E-A589-F2AA48DE9A39}" srcOrd="1" destOrd="0" presId="urn:microsoft.com/office/officeart/2018/2/layout/IconVerticalSolidList"/>
    <dgm:cxn modelId="{1D643E66-78E9-4451-A2F0-BC0B68C96EC0}" type="presParOf" srcId="{76A25F0C-A827-47EF-8E69-C672E70D9C6D}" destId="{68095C14-7EAE-436D-83B5-B700EC8BF178}" srcOrd="2" destOrd="0" presId="urn:microsoft.com/office/officeart/2018/2/layout/IconVerticalSolidList"/>
    <dgm:cxn modelId="{256C3425-0C00-438C-9967-C431868046E7}" type="presParOf" srcId="{76A25F0C-A827-47EF-8E69-C672E70D9C6D}" destId="{3C19A3BF-0BE5-41C2-A7FC-73288D4AA1D1}"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EB4189F-284D-4939-8D97-D69EEDFD392E}">
      <dsp:nvSpPr>
        <dsp:cNvPr id="0" name=""/>
        <dsp:cNvSpPr/>
      </dsp:nvSpPr>
      <dsp:spPr>
        <a:xfrm>
          <a:off x="2185565" y="1310"/>
          <a:ext cx="8742263" cy="1343007"/>
        </a:xfrm>
        <a:prstGeom prst="rect">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9624" tIns="341124" rIns="169624" bIns="341124" numCol="1" spcCol="1270" anchor="ctr" anchorCtr="0">
          <a:noAutofit/>
        </a:bodyPr>
        <a:lstStyle/>
        <a:p>
          <a:pPr marL="0" lvl="0" indent="0" algn="l" defTabSz="1066800">
            <a:lnSpc>
              <a:spcPct val="90000"/>
            </a:lnSpc>
            <a:spcBef>
              <a:spcPct val="0"/>
            </a:spcBef>
            <a:spcAft>
              <a:spcPct val="35000"/>
            </a:spcAft>
            <a:buNone/>
          </a:pPr>
          <a:r>
            <a:rPr lang="nl-NL" sz="2400" kern="1200" dirty="0"/>
            <a:t>Verduidelik hoe verhoudings welstand kan beïnvloed</a:t>
          </a:r>
          <a:endParaRPr lang="en-US" sz="2400" kern="1200" dirty="0"/>
        </a:p>
      </dsp:txBody>
      <dsp:txXfrm>
        <a:off x="2185565" y="1310"/>
        <a:ext cx="8742263" cy="1343007"/>
      </dsp:txXfrm>
    </dsp:sp>
    <dsp:sp modelId="{DD3BFAD8-32CF-46FA-B03B-F8658BA8F80A}">
      <dsp:nvSpPr>
        <dsp:cNvPr id="0" name=""/>
        <dsp:cNvSpPr/>
      </dsp:nvSpPr>
      <dsp:spPr>
        <a:xfrm>
          <a:off x="0" y="1310"/>
          <a:ext cx="2185565" cy="1343007"/>
        </a:xfrm>
        <a:prstGeom prst="rect">
          <a:avLst/>
        </a:prstGeom>
        <a:solidFill>
          <a:schemeClr val="lt1">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5653" tIns="132659" rIns="115653" bIns="132659" numCol="1" spcCol="1270" anchor="ctr" anchorCtr="0">
          <a:noAutofit/>
        </a:bodyPr>
        <a:lstStyle/>
        <a:p>
          <a:pPr marL="0" lvl="0" indent="0" algn="ctr" defTabSz="1244600">
            <a:lnSpc>
              <a:spcPct val="90000"/>
            </a:lnSpc>
            <a:spcBef>
              <a:spcPct val="0"/>
            </a:spcBef>
            <a:spcAft>
              <a:spcPct val="35000"/>
            </a:spcAft>
            <a:buNone/>
          </a:pPr>
          <a:r>
            <a:rPr lang="en-US" sz="2800" kern="1200" dirty="0" err="1"/>
            <a:t>Verduidelik</a:t>
          </a:r>
          <a:endParaRPr lang="en-US" sz="2800" kern="1200" dirty="0"/>
        </a:p>
      </dsp:txBody>
      <dsp:txXfrm>
        <a:off x="0" y="1310"/>
        <a:ext cx="2185565" cy="1343007"/>
      </dsp:txXfrm>
    </dsp:sp>
    <dsp:sp modelId="{7286C6C1-6370-4C79-A90F-300A484C789F}">
      <dsp:nvSpPr>
        <dsp:cNvPr id="0" name=""/>
        <dsp:cNvSpPr/>
      </dsp:nvSpPr>
      <dsp:spPr>
        <a:xfrm>
          <a:off x="2185565" y="1424898"/>
          <a:ext cx="8742263" cy="1343007"/>
        </a:xfrm>
        <a:prstGeom prst="rect">
          <a:avLst/>
        </a:prstGeom>
        <a:solidFill>
          <a:schemeClr val="accent2">
            <a:hueOff val="-727682"/>
            <a:satOff val="-41964"/>
            <a:lumOff val="4314"/>
            <a:alphaOff val="0"/>
          </a:schemeClr>
        </a:solidFill>
        <a:ln w="25400" cap="flat" cmpd="sng" algn="ctr">
          <a:solidFill>
            <a:schemeClr val="accent2">
              <a:hueOff val="-727682"/>
              <a:satOff val="-41964"/>
              <a:lumOff val="4314"/>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9624" tIns="341124" rIns="169624" bIns="341124" numCol="1" spcCol="1270" anchor="ctr" anchorCtr="0">
          <a:noAutofit/>
        </a:bodyPr>
        <a:lstStyle/>
        <a:p>
          <a:pPr marL="0" lvl="0" indent="0" algn="l" defTabSz="1066800">
            <a:lnSpc>
              <a:spcPct val="90000"/>
            </a:lnSpc>
            <a:spcBef>
              <a:spcPct val="0"/>
            </a:spcBef>
            <a:spcAft>
              <a:spcPct val="35000"/>
            </a:spcAft>
            <a:buNone/>
          </a:pPr>
          <a:r>
            <a:rPr lang="nl-NL" sz="2400" kern="1200" dirty="0"/>
            <a:t>Verduidelik hoe eie welstand verhoudings kan beïnvloed</a:t>
          </a:r>
          <a:endParaRPr lang="en-US" sz="2400" kern="1200" dirty="0"/>
        </a:p>
      </dsp:txBody>
      <dsp:txXfrm>
        <a:off x="2185565" y="1424898"/>
        <a:ext cx="8742263" cy="1343007"/>
      </dsp:txXfrm>
    </dsp:sp>
    <dsp:sp modelId="{B5153E02-7025-4D37-A25D-558735288F26}">
      <dsp:nvSpPr>
        <dsp:cNvPr id="0" name=""/>
        <dsp:cNvSpPr/>
      </dsp:nvSpPr>
      <dsp:spPr>
        <a:xfrm>
          <a:off x="0" y="1424898"/>
          <a:ext cx="2185565" cy="1343007"/>
        </a:xfrm>
        <a:prstGeom prst="rect">
          <a:avLst/>
        </a:prstGeom>
        <a:solidFill>
          <a:schemeClr val="lt1">
            <a:hueOff val="0"/>
            <a:satOff val="0"/>
            <a:lumOff val="0"/>
            <a:alphaOff val="0"/>
          </a:schemeClr>
        </a:solidFill>
        <a:ln w="25400" cap="flat" cmpd="sng" algn="ctr">
          <a:solidFill>
            <a:schemeClr val="accent2">
              <a:hueOff val="-727682"/>
              <a:satOff val="-41964"/>
              <a:lumOff val="431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5653" tIns="132659" rIns="115653" bIns="132659" numCol="1" spcCol="1270" anchor="ctr" anchorCtr="0">
          <a:noAutofit/>
        </a:bodyPr>
        <a:lstStyle/>
        <a:p>
          <a:pPr marL="0" lvl="0" indent="0" algn="ctr" defTabSz="1244600">
            <a:lnSpc>
              <a:spcPct val="90000"/>
            </a:lnSpc>
            <a:spcBef>
              <a:spcPct val="0"/>
            </a:spcBef>
            <a:spcAft>
              <a:spcPct val="35000"/>
            </a:spcAft>
            <a:buNone/>
          </a:pPr>
          <a:r>
            <a:rPr lang="en-US" sz="2800" kern="1200" dirty="0" err="1"/>
            <a:t>Verduidelik</a:t>
          </a:r>
          <a:endParaRPr lang="en-US" sz="2800" kern="1200" dirty="0"/>
        </a:p>
      </dsp:txBody>
      <dsp:txXfrm>
        <a:off x="0" y="1424898"/>
        <a:ext cx="2185565" cy="1343007"/>
      </dsp:txXfrm>
    </dsp:sp>
    <dsp:sp modelId="{FB34AA99-D3F1-4BA0-AC47-B554ACFA3598}">
      <dsp:nvSpPr>
        <dsp:cNvPr id="0" name=""/>
        <dsp:cNvSpPr/>
      </dsp:nvSpPr>
      <dsp:spPr>
        <a:xfrm>
          <a:off x="2185565" y="2848486"/>
          <a:ext cx="8742263" cy="1343007"/>
        </a:xfrm>
        <a:prstGeom prst="rect">
          <a:avLst/>
        </a:prstGeom>
        <a:solidFill>
          <a:schemeClr val="accent2">
            <a:hueOff val="-1455363"/>
            <a:satOff val="-83928"/>
            <a:lumOff val="8628"/>
            <a:alphaOff val="0"/>
          </a:schemeClr>
        </a:solidFill>
        <a:ln w="25400" cap="flat" cmpd="sng" algn="ctr">
          <a:solidFill>
            <a:schemeClr val="accent2">
              <a:hueOff val="-1455363"/>
              <a:satOff val="-83928"/>
              <a:lumOff val="8628"/>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9624" tIns="341124" rIns="169624" bIns="341124" numCol="1" spcCol="1270" anchor="ctr" anchorCtr="0">
          <a:noAutofit/>
        </a:bodyPr>
        <a:lstStyle/>
        <a:p>
          <a:pPr marL="0" lvl="0" indent="0" algn="l" defTabSz="1066800">
            <a:lnSpc>
              <a:spcPct val="90000"/>
            </a:lnSpc>
            <a:spcBef>
              <a:spcPct val="0"/>
            </a:spcBef>
            <a:spcAft>
              <a:spcPct val="35000"/>
            </a:spcAft>
            <a:buNone/>
          </a:pPr>
          <a:r>
            <a:rPr lang="nl-NL" sz="2400" kern="1200" dirty="0"/>
            <a:t>Bespreek die verskillende tipes verhoudings met verskillende mense/groepe en hul veranderende aard</a:t>
          </a:r>
          <a:endParaRPr lang="en-US" sz="2400" kern="1200" dirty="0"/>
        </a:p>
      </dsp:txBody>
      <dsp:txXfrm>
        <a:off x="2185565" y="2848486"/>
        <a:ext cx="8742263" cy="1343007"/>
      </dsp:txXfrm>
    </dsp:sp>
    <dsp:sp modelId="{27BC1F03-E54C-4257-91EB-2BAF3D8C6A95}">
      <dsp:nvSpPr>
        <dsp:cNvPr id="0" name=""/>
        <dsp:cNvSpPr/>
      </dsp:nvSpPr>
      <dsp:spPr>
        <a:xfrm>
          <a:off x="0" y="2848486"/>
          <a:ext cx="2185565" cy="1343007"/>
        </a:xfrm>
        <a:prstGeom prst="rect">
          <a:avLst/>
        </a:prstGeom>
        <a:solidFill>
          <a:schemeClr val="lt1">
            <a:hueOff val="0"/>
            <a:satOff val="0"/>
            <a:lumOff val="0"/>
            <a:alphaOff val="0"/>
          </a:schemeClr>
        </a:solidFill>
        <a:ln w="25400" cap="flat" cmpd="sng" algn="ctr">
          <a:solidFill>
            <a:schemeClr val="accent2">
              <a:hueOff val="-1455363"/>
              <a:satOff val="-83928"/>
              <a:lumOff val="862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5653" tIns="132659" rIns="115653" bIns="132659" numCol="1" spcCol="1270" anchor="ctr" anchorCtr="0">
          <a:noAutofit/>
        </a:bodyPr>
        <a:lstStyle/>
        <a:p>
          <a:pPr marL="0" lvl="0" indent="0" algn="ctr" defTabSz="1244600">
            <a:lnSpc>
              <a:spcPct val="90000"/>
            </a:lnSpc>
            <a:spcBef>
              <a:spcPct val="0"/>
            </a:spcBef>
            <a:spcAft>
              <a:spcPct val="35000"/>
            </a:spcAft>
            <a:buNone/>
          </a:pPr>
          <a:r>
            <a:rPr lang="en-US" sz="2800" kern="1200" dirty="0" err="1"/>
            <a:t>Bespreek</a:t>
          </a:r>
          <a:endParaRPr lang="en-US" sz="2800" kern="1200" dirty="0"/>
        </a:p>
      </dsp:txBody>
      <dsp:txXfrm>
        <a:off x="0" y="2848486"/>
        <a:ext cx="2185565" cy="134300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A5953D-8378-443A-B9D4-49F5FC0EA51A}">
      <dsp:nvSpPr>
        <dsp:cNvPr id="0" name=""/>
        <dsp:cNvSpPr/>
      </dsp:nvSpPr>
      <dsp:spPr>
        <a:xfrm>
          <a:off x="0" y="14076"/>
          <a:ext cx="5918184" cy="159471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nl-NL" sz="2900" b="0" i="0" kern="1200" dirty="0">
              <a:latin typeface="Calibri" panose="020F0502020204030204" pitchFamily="34" charset="0"/>
              <a:ea typeface="Calibri" panose="020F0502020204030204" pitchFamily="34" charset="0"/>
              <a:cs typeface="Calibri" panose="020F0502020204030204" pitchFamily="34" charset="0"/>
            </a:rPr>
            <a:t>Welstand = 'n toestand van gelukkig, gesond en tevrede wees (fisies, sosiaal, emosioneel).</a:t>
          </a:r>
          <a:endParaRPr lang="en-US" sz="2900" kern="1200" dirty="0">
            <a:latin typeface="Calibri" panose="020F0502020204030204" pitchFamily="34" charset="0"/>
            <a:ea typeface="Calibri" panose="020F0502020204030204" pitchFamily="34" charset="0"/>
            <a:cs typeface="Calibri" panose="020F0502020204030204" pitchFamily="34" charset="0"/>
          </a:endParaRPr>
        </a:p>
      </dsp:txBody>
      <dsp:txXfrm>
        <a:off x="77847" y="91923"/>
        <a:ext cx="5762490" cy="1439016"/>
      </dsp:txXfrm>
    </dsp:sp>
    <dsp:sp modelId="{C62B8A00-C52E-43BD-BDBF-FD1C7EFFA3B7}">
      <dsp:nvSpPr>
        <dsp:cNvPr id="0" name=""/>
        <dsp:cNvSpPr/>
      </dsp:nvSpPr>
      <dsp:spPr>
        <a:xfrm>
          <a:off x="0" y="1692306"/>
          <a:ext cx="5918184" cy="1594710"/>
        </a:xfrm>
        <a:prstGeom prst="roundRect">
          <a:avLst/>
        </a:prstGeom>
        <a:solidFill>
          <a:schemeClr val="accent2">
            <a:hueOff val="-727682"/>
            <a:satOff val="-41964"/>
            <a:lumOff val="431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nl-NL" sz="2900" b="0" i="0" kern="1200" dirty="0">
              <a:latin typeface="Calibri" panose="020F0502020204030204" pitchFamily="34" charset="0"/>
              <a:ea typeface="Calibri" panose="020F0502020204030204" pitchFamily="34" charset="0"/>
              <a:cs typeface="Calibri" panose="020F0502020204030204" pitchFamily="34" charset="0"/>
            </a:rPr>
            <a:t>Positiewe verhoudings laat jou veilig en gewaardeerd voel.</a:t>
          </a:r>
          <a:endParaRPr lang="en-US" sz="2900" kern="1200" dirty="0">
            <a:latin typeface="Calibri" panose="020F0502020204030204" pitchFamily="34" charset="0"/>
            <a:ea typeface="Calibri" panose="020F0502020204030204" pitchFamily="34" charset="0"/>
            <a:cs typeface="Calibri" panose="020F0502020204030204" pitchFamily="34" charset="0"/>
          </a:endParaRPr>
        </a:p>
      </dsp:txBody>
      <dsp:txXfrm>
        <a:off x="77847" y="1770153"/>
        <a:ext cx="5762490" cy="1439016"/>
      </dsp:txXfrm>
    </dsp:sp>
    <dsp:sp modelId="{12FE3403-33CC-4FCF-ABB4-CBDEA533B301}">
      <dsp:nvSpPr>
        <dsp:cNvPr id="0" name=""/>
        <dsp:cNvSpPr/>
      </dsp:nvSpPr>
      <dsp:spPr>
        <a:xfrm>
          <a:off x="0" y="3370537"/>
          <a:ext cx="5918184" cy="1594710"/>
        </a:xfrm>
        <a:prstGeom prst="roundRect">
          <a:avLst/>
        </a:prstGeom>
        <a:solidFill>
          <a:schemeClr val="accent2">
            <a:hueOff val="-1455363"/>
            <a:satOff val="-83928"/>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nl-NL" sz="2900" b="0" i="0" kern="1200" dirty="0">
              <a:latin typeface="Calibri" panose="020F0502020204030204" pitchFamily="34" charset="0"/>
              <a:ea typeface="Calibri" panose="020F0502020204030204" pitchFamily="34" charset="0"/>
              <a:cs typeface="Calibri" panose="020F0502020204030204" pitchFamily="34" charset="0"/>
            </a:rPr>
            <a:t>Ongesonde verhoudings kan stres, konflik, angs en ongelukkigheid veroorsaak.</a:t>
          </a:r>
          <a:endParaRPr lang="en-US" sz="2900" kern="1200" dirty="0">
            <a:latin typeface="Calibri" panose="020F0502020204030204" pitchFamily="34" charset="0"/>
            <a:ea typeface="Calibri" panose="020F0502020204030204" pitchFamily="34" charset="0"/>
            <a:cs typeface="Calibri" panose="020F0502020204030204" pitchFamily="34" charset="0"/>
          </a:endParaRPr>
        </a:p>
      </dsp:txBody>
      <dsp:txXfrm>
        <a:off x="77847" y="3448384"/>
        <a:ext cx="5762490" cy="143901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A441587-B1D2-4DC5-BC36-B116922A4C64}">
      <dsp:nvSpPr>
        <dsp:cNvPr id="0" name=""/>
        <dsp:cNvSpPr/>
      </dsp:nvSpPr>
      <dsp:spPr>
        <a:xfrm>
          <a:off x="282221" y="368029"/>
          <a:ext cx="1371985" cy="1371985"/>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4DCEFA4-21BD-4A79-AB6C-7B154B4F4F25}">
      <dsp:nvSpPr>
        <dsp:cNvPr id="0" name=""/>
        <dsp:cNvSpPr/>
      </dsp:nvSpPr>
      <dsp:spPr>
        <a:xfrm>
          <a:off x="570337" y="656145"/>
          <a:ext cx="795751" cy="79575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B46E4C2-B2AA-4DA4-81D0-A4D09B46E0E1}">
      <dsp:nvSpPr>
        <dsp:cNvPr id="0" name=""/>
        <dsp:cNvSpPr/>
      </dsp:nvSpPr>
      <dsp:spPr>
        <a:xfrm>
          <a:off x="1948202" y="368029"/>
          <a:ext cx="3233964" cy="13719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90000"/>
            </a:lnSpc>
            <a:spcBef>
              <a:spcPct val="0"/>
            </a:spcBef>
            <a:spcAft>
              <a:spcPct val="35000"/>
            </a:spcAft>
            <a:buNone/>
          </a:pPr>
          <a:r>
            <a:rPr lang="nl-NL" sz="2000" b="0" i="0" kern="1200" dirty="0"/>
            <a:t>Onmiddellike familie: Verskuif van leiding → gedeelde besluitneming; Steeds 'n belangrike ondersteuningsisteem.</a:t>
          </a:r>
          <a:endParaRPr lang="en-US" sz="2000" kern="1200" dirty="0"/>
        </a:p>
      </dsp:txBody>
      <dsp:txXfrm>
        <a:off x="1948202" y="368029"/>
        <a:ext cx="3233964" cy="1371985"/>
      </dsp:txXfrm>
    </dsp:sp>
    <dsp:sp modelId="{25EC0ED8-D812-4C08-939C-D4FBDC5EA1EE}">
      <dsp:nvSpPr>
        <dsp:cNvPr id="0" name=""/>
        <dsp:cNvSpPr/>
      </dsp:nvSpPr>
      <dsp:spPr>
        <a:xfrm>
          <a:off x="5745661" y="368029"/>
          <a:ext cx="1371985" cy="1371985"/>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89C0B00-7826-4731-9646-400F87A7DF4D}">
      <dsp:nvSpPr>
        <dsp:cNvPr id="0" name=""/>
        <dsp:cNvSpPr/>
      </dsp:nvSpPr>
      <dsp:spPr>
        <a:xfrm>
          <a:off x="6033778" y="656145"/>
          <a:ext cx="795751" cy="79575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C1F4FED-92FC-42C3-B110-47911CF7CBEF}">
      <dsp:nvSpPr>
        <dsp:cNvPr id="0" name=""/>
        <dsp:cNvSpPr/>
      </dsp:nvSpPr>
      <dsp:spPr>
        <a:xfrm>
          <a:off x="7411643" y="368029"/>
          <a:ext cx="3233964" cy="13719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90000"/>
            </a:lnSpc>
            <a:spcBef>
              <a:spcPct val="0"/>
            </a:spcBef>
            <a:spcAft>
              <a:spcPct val="35000"/>
            </a:spcAft>
            <a:buNone/>
          </a:pPr>
          <a:r>
            <a:rPr lang="nl-NL" sz="2000" b="0" i="0" kern="1200" dirty="0"/>
            <a:t>Beste vriende/maats: Beweeg van spelgebaseerd → dieper emosionele ondersteuning in adolessensie.</a:t>
          </a:r>
          <a:endParaRPr lang="en-US" sz="2000" kern="1200" dirty="0"/>
        </a:p>
      </dsp:txBody>
      <dsp:txXfrm>
        <a:off x="7411643" y="368029"/>
        <a:ext cx="3233964" cy="1371985"/>
      </dsp:txXfrm>
    </dsp:sp>
    <dsp:sp modelId="{0ED5EC11-C705-4F50-8EB6-4FC0BF367709}">
      <dsp:nvSpPr>
        <dsp:cNvPr id="0" name=""/>
        <dsp:cNvSpPr/>
      </dsp:nvSpPr>
      <dsp:spPr>
        <a:xfrm>
          <a:off x="282221" y="2452790"/>
          <a:ext cx="1371985" cy="1371985"/>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5A09E03-B144-4FBB-BBA6-12FE8CDAC3EC}">
      <dsp:nvSpPr>
        <dsp:cNvPr id="0" name=""/>
        <dsp:cNvSpPr/>
      </dsp:nvSpPr>
      <dsp:spPr>
        <a:xfrm>
          <a:off x="570337" y="2740907"/>
          <a:ext cx="795751" cy="795751"/>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96F1360-3FFC-45D3-8423-32942D91FD7A}">
      <dsp:nvSpPr>
        <dsp:cNvPr id="0" name=""/>
        <dsp:cNvSpPr/>
      </dsp:nvSpPr>
      <dsp:spPr>
        <a:xfrm>
          <a:off x="1948202" y="2452790"/>
          <a:ext cx="3233964" cy="13719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90000"/>
            </a:lnSpc>
            <a:spcBef>
              <a:spcPct val="0"/>
            </a:spcBef>
            <a:spcAft>
              <a:spcPct val="35000"/>
            </a:spcAft>
            <a:buNone/>
          </a:pPr>
          <a:r>
            <a:rPr lang="nl-NL" sz="2000" b="0" i="0" kern="1200" dirty="0"/>
            <a:t>Aanlyn netwerke: Beïnvloed identiteit en belangstellings; Bande kan vinnig vorm of vervaag.</a:t>
          </a:r>
          <a:endParaRPr lang="en-US" sz="2000" kern="1200" dirty="0"/>
        </a:p>
      </dsp:txBody>
      <dsp:txXfrm>
        <a:off x="1948202" y="2452790"/>
        <a:ext cx="3233964" cy="1371985"/>
      </dsp:txXfrm>
    </dsp:sp>
    <dsp:sp modelId="{39EB14B9-659D-4D59-9CE7-F84C5C270345}">
      <dsp:nvSpPr>
        <dsp:cNvPr id="0" name=""/>
        <dsp:cNvSpPr/>
      </dsp:nvSpPr>
      <dsp:spPr>
        <a:xfrm>
          <a:off x="5745661" y="2452790"/>
          <a:ext cx="1371985" cy="1371985"/>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7A6E443-9120-42C6-B094-4A015A49592C}">
      <dsp:nvSpPr>
        <dsp:cNvPr id="0" name=""/>
        <dsp:cNvSpPr/>
      </dsp:nvSpPr>
      <dsp:spPr>
        <a:xfrm>
          <a:off x="6033778" y="2740907"/>
          <a:ext cx="795751" cy="795751"/>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669CC7C-0B03-44BF-A6C7-D785B087A949}">
      <dsp:nvSpPr>
        <dsp:cNvPr id="0" name=""/>
        <dsp:cNvSpPr/>
      </dsp:nvSpPr>
      <dsp:spPr>
        <a:xfrm>
          <a:off x="7411643" y="2452790"/>
          <a:ext cx="3233964" cy="13719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90000"/>
            </a:lnSpc>
            <a:spcBef>
              <a:spcPct val="0"/>
            </a:spcBef>
            <a:spcAft>
              <a:spcPct val="35000"/>
            </a:spcAft>
            <a:buNone/>
          </a:pPr>
          <a:r>
            <a:rPr lang="en-GB" sz="2000" b="0" i="0" kern="1200" dirty="0" err="1"/>
            <a:t>Gesagsfigure</a:t>
          </a:r>
          <a:r>
            <a:rPr lang="en-GB" sz="2000" b="0" i="0" kern="1200" dirty="0"/>
            <a:t>: </a:t>
          </a:r>
          <a:r>
            <a:rPr lang="en-GB" sz="2000" b="0" i="0" kern="1200" dirty="0" err="1"/>
            <a:t>Verander</a:t>
          </a:r>
          <a:r>
            <a:rPr lang="en-GB" sz="2000" b="0" i="0" kern="1200" dirty="0"/>
            <a:t> van </a:t>
          </a:r>
          <a:r>
            <a:rPr lang="en-GB" sz="2000" b="0" i="0" kern="1200" dirty="0" err="1"/>
            <a:t>delegering</a:t>
          </a:r>
          <a:r>
            <a:rPr lang="en-GB" sz="2000" b="0" i="0" kern="1200" dirty="0"/>
            <a:t> → </a:t>
          </a:r>
          <a:r>
            <a:rPr lang="en-GB" sz="2000" b="0" i="0" kern="1200" dirty="0" err="1"/>
            <a:t>leiding</a:t>
          </a:r>
          <a:r>
            <a:rPr lang="en-GB" sz="2000" b="0" i="0" kern="1200" dirty="0"/>
            <a:t> </a:t>
          </a:r>
          <a:r>
            <a:rPr lang="en-GB" sz="2000" b="0" i="0" kern="1200" dirty="0" err="1"/>
            <a:t>en</a:t>
          </a:r>
          <a:r>
            <a:rPr lang="en-GB" sz="2000" b="0" i="0" kern="1200" dirty="0"/>
            <a:t> </a:t>
          </a:r>
          <a:r>
            <a:rPr lang="en-GB" sz="2000" b="0" i="0" kern="1200" dirty="0" err="1"/>
            <a:t>mentorskap</a:t>
          </a:r>
          <a:r>
            <a:rPr lang="en-GB" sz="2000" b="0" i="0" kern="1200" dirty="0"/>
            <a:t> </a:t>
          </a:r>
          <a:r>
            <a:rPr lang="en-GB" sz="2000" b="0" i="0" kern="1200" dirty="0" err="1"/>
            <a:t>soos</a:t>
          </a:r>
          <a:r>
            <a:rPr lang="en-GB" sz="2000" b="0" i="0" kern="1200" dirty="0"/>
            <a:t> </a:t>
          </a:r>
          <a:r>
            <a:rPr lang="en-GB" sz="2000" b="0" i="0" kern="1200" dirty="0" err="1"/>
            <a:t>jy</a:t>
          </a:r>
          <a:r>
            <a:rPr lang="en-GB" sz="2000" b="0" i="0" kern="1200" dirty="0"/>
            <a:t> </a:t>
          </a:r>
          <a:r>
            <a:rPr lang="en-GB" sz="2000" b="0" i="0" kern="1200" dirty="0" err="1"/>
            <a:t>ouer</a:t>
          </a:r>
          <a:r>
            <a:rPr lang="en-GB" sz="2000" b="0" i="0" kern="1200" dirty="0"/>
            <a:t> word.</a:t>
          </a:r>
          <a:endParaRPr lang="en-US" sz="2000" kern="1200" dirty="0"/>
        </a:p>
      </dsp:txBody>
      <dsp:txXfrm>
        <a:off x="7411643" y="2452790"/>
        <a:ext cx="3233964" cy="137198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E21C4E-41E7-46FD-890D-FE54BC6B567D}">
      <dsp:nvSpPr>
        <dsp:cNvPr id="0" name=""/>
        <dsp:cNvSpPr/>
      </dsp:nvSpPr>
      <dsp:spPr>
        <a:xfrm>
          <a:off x="0" y="3181490"/>
          <a:ext cx="10927829" cy="1010173"/>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227584" rIns="227584" bIns="227584" numCol="1" spcCol="1270" anchor="ctr" anchorCtr="0">
          <a:noAutofit/>
        </a:bodyPr>
        <a:lstStyle/>
        <a:p>
          <a:pPr marL="0" lvl="0" indent="0" algn="ctr" defTabSz="1422400">
            <a:lnSpc>
              <a:spcPct val="90000"/>
            </a:lnSpc>
            <a:spcBef>
              <a:spcPct val="0"/>
            </a:spcBef>
            <a:spcAft>
              <a:spcPct val="35000"/>
            </a:spcAft>
            <a:buNone/>
          </a:pPr>
          <a:r>
            <a:rPr lang="nl-NL" sz="3200" kern="1200" dirty="0"/>
            <a:t>Neem aantekeninge – jy gaan dit nodig hê vir Deel 2.</a:t>
          </a:r>
          <a:endParaRPr lang="en-US" sz="3200" kern="1200" dirty="0"/>
        </a:p>
      </dsp:txBody>
      <dsp:txXfrm>
        <a:off x="0" y="3181490"/>
        <a:ext cx="10927829" cy="1010173"/>
      </dsp:txXfrm>
    </dsp:sp>
    <dsp:sp modelId="{CFB1D03B-E81D-465C-B00A-31AC82988698}">
      <dsp:nvSpPr>
        <dsp:cNvPr id="0" name=""/>
        <dsp:cNvSpPr/>
      </dsp:nvSpPr>
      <dsp:spPr>
        <a:xfrm rot="10800000">
          <a:off x="0" y="1141"/>
          <a:ext cx="10927829" cy="3211672"/>
        </a:xfrm>
        <a:prstGeom prst="upArrowCallout">
          <a:avLst/>
        </a:prstGeom>
        <a:solidFill>
          <a:schemeClr val="accent4">
            <a:hueOff val="9800891"/>
            <a:satOff val="-40777"/>
            <a:lumOff val="960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4912" tIns="184912" rIns="184912" bIns="184912" numCol="1" spcCol="1270" anchor="ctr" anchorCtr="0">
          <a:noAutofit/>
        </a:bodyPr>
        <a:lstStyle/>
        <a:p>
          <a:pPr marL="0" lvl="0" indent="0" algn="ctr" defTabSz="1155700">
            <a:lnSpc>
              <a:spcPct val="90000"/>
            </a:lnSpc>
            <a:spcBef>
              <a:spcPct val="0"/>
            </a:spcBef>
            <a:spcAft>
              <a:spcPct val="35000"/>
            </a:spcAft>
            <a:buNone/>
          </a:pPr>
          <a:r>
            <a:rPr lang="nl-NL" sz="2600" kern="1200" dirty="0"/>
            <a:t>Werk in jou oorspronklike groepe om </a:t>
          </a:r>
          <a:r>
            <a:rPr lang="nl-NL" sz="2600" b="1" kern="1200" dirty="0"/>
            <a:t>Deel 1 van Aktiwiteit 2 </a:t>
          </a:r>
          <a:r>
            <a:rPr lang="nl-NL" sz="2600" kern="1200" dirty="0"/>
            <a:t>te voltooi.</a:t>
          </a:r>
          <a:br>
            <a:rPr lang="nl-NL" sz="2600" kern="1200" dirty="0"/>
          </a:br>
          <a:r>
            <a:rPr lang="nl-NL" sz="2600" kern="1200" dirty="0"/>
            <a:t>Elke groep fokus op een tipe verhouding:</a:t>
          </a:r>
          <a:endParaRPr lang="en-US" sz="2600" kern="1200" dirty="0"/>
        </a:p>
      </dsp:txBody>
      <dsp:txXfrm rot="-10800000">
        <a:off x="0" y="1141"/>
        <a:ext cx="10927829" cy="1127296"/>
      </dsp:txXfrm>
    </dsp:sp>
    <dsp:sp modelId="{B6BE090B-8174-4453-B2CD-659993F3B8FC}">
      <dsp:nvSpPr>
        <dsp:cNvPr id="0" name=""/>
        <dsp:cNvSpPr/>
      </dsp:nvSpPr>
      <dsp:spPr>
        <a:xfrm>
          <a:off x="0" y="1128438"/>
          <a:ext cx="2731957" cy="960290"/>
        </a:xfrm>
        <a:prstGeom prst="rect">
          <a:avLst/>
        </a:prstGeom>
        <a:solidFill>
          <a:schemeClr val="accent4">
            <a:tint val="40000"/>
            <a:alpha val="90000"/>
            <a:hueOff val="0"/>
            <a:satOff val="0"/>
            <a:lumOff val="0"/>
            <a:alphaOff val="0"/>
          </a:schemeClr>
        </a:solidFill>
        <a:ln w="25400"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240" tIns="25400" rIns="142240" bIns="25400" numCol="1" spcCol="1270" anchor="ctr" anchorCtr="0">
          <a:noAutofit/>
        </a:bodyPr>
        <a:lstStyle/>
        <a:p>
          <a:pPr marL="0" lvl="0" indent="0" algn="ctr" defTabSz="889000">
            <a:lnSpc>
              <a:spcPct val="90000"/>
            </a:lnSpc>
            <a:spcBef>
              <a:spcPct val="0"/>
            </a:spcBef>
            <a:spcAft>
              <a:spcPct val="35000"/>
            </a:spcAft>
            <a:buNone/>
          </a:pPr>
          <a:r>
            <a:rPr lang="en-GB" sz="2000" kern="1200" dirty="0"/>
            <a:t>Groep 1: 
</a:t>
          </a:r>
          <a:r>
            <a:rPr lang="en-GB" sz="2000" kern="1200" dirty="0" err="1"/>
            <a:t>Onmiddellike</a:t>
          </a:r>
          <a:r>
            <a:rPr lang="en-GB" sz="2000" kern="1200" dirty="0"/>
            <a:t> </a:t>
          </a:r>
          <a:r>
            <a:rPr lang="en-GB" sz="2000" kern="1200" dirty="0" err="1"/>
            <a:t>familie</a:t>
          </a:r>
          <a:endParaRPr lang="en-US" sz="2000" kern="1200" dirty="0"/>
        </a:p>
      </dsp:txBody>
      <dsp:txXfrm>
        <a:off x="0" y="1128438"/>
        <a:ext cx="2731957" cy="960290"/>
      </dsp:txXfrm>
    </dsp:sp>
    <dsp:sp modelId="{D5FC2180-3DEF-42CC-AC1B-3621F84B69B3}">
      <dsp:nvSpPr>
        <dsp:cNvPr id="0" name=""/>
        <dsp:cNvSpPr/>
      </dsp:nvSpPr>
      <dsp:spPr>
        <a:xfrm>
          <a:off x="2731957" y="1128438"/>
          <a:ext cx="2731957" cy="960290"/>
        </a:xfrm>
        <a:prstGeom prst="rect">
          <a:avLst/>
        </a:prstGeom>
        <a:solidFill>
          <a:schemeClr val="accent4">
            <a:tint val="40000"/>
            <a:alpha val="90000"/>
            <a:hueOff val="3620642"/>
            <a:satOff val="-17082"/>
            <a:lumOff val="-617"/>
            <a:alphaOff val="0"/>
          </a:schemeClr>
        </a:solidFill>
        <a:ln w="25400" cap="flat" cmpd="sng" algn="ctr">
          <a:solidFill>
            <a:schemeClr val="accent4">
              <a:tint val="40000"/>
              <a:alpha val="90000"/>
              <a:hueOff val="3620642"/>
              <a:satOff val="-17082"/>
              <a:lumOff val="-61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240" tIns="25400" rIns="142240" bIns="25400" numCol="1" spcCol="1270" anchor="ctr" anchorCtr="0">
          <a:noAutofit/>
        </a:bodyPr>
        <a:lstStyle/>
        <a:p>
          <a:pPr marL="0" lvl="0" indent="0" algn="ctr" defTabSz="889000">
            <a:lnSpc>
              <a:spcPct val="90000"/>
            </a:lnSpc>
            <a:spcBef>
              <a:spcPct val="0"/>
            </a:spcBef>
            <a:spcAft>
              <a:spcPct val="35000"/>
            </a:spcAft>
            <a:buNone/>
          </a:pPr>
          <a:r>
            <a:rPr lang="nl-NL" sz="2000" kern="1200" dirty="0"/>
            <a:t>Groep 2: 
Naaste vriende/maats</a:t>
          </a:r>
          <a:endParaRPr lang="en-US" sz="2000" kern="1200" dirty="0"/>
        </a:p>
      </dsp:txBody>
      <dsp:txXfrm>
        <a:off x="2731957" y="1128438"/>
        <a:ext cx="2731957" cy="960290"/>
      </dsp:txXfrm>
    </dsp:sp>
    <dsp:sp modelId="{DF4EE2D7-F298-4188-9505-737D4E3948DD}">
      <dsp:nvSpPr>
        <dsp:cNvPr id="0" name=""/>
        <dsp:cNvSpPr/>
      </dsp:nvSpPr>
      <dsp:spPr>
        <a:xfrm>
          <a:off x="5463914" y="1128438"/>
          <a:ext cx="2731957" cy="960290"/>
        </a:xfrm>
        <a:prstGeom prst="rect">
          <a:avLst/>
        </a:prstGeom>
        <a:solidFill>
          <a:schemeClr val="accent4">
            <a:tint val="40000"/>
            <a:alpha val="90000"/>
            <a:hueOff val="7241284"/>
            <a:satOff val="-34163"/>
            <a:lumOff val="-1234"/>
            <a:alphaOff val="0"/>
          </a:schemeClr>
        </a:solidFill>
        <a:ln w="25400" cap="flat" cmpd="sng" algn="ctr">
          <a:solidFill>
            <a:schemeClr val="accent4">
              <a:tint val="40000"/>
              <a:alpha val="90000"/>
              <a:hueOff val="7241284"/>
              <a:satOff val="-34163"/>
              <a:lumOff val="-123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240" tIns="25400" rIns="142240" bIns="25400" numCol="1" spcCol="1270" anchor="ctr" anchorCtr="0">
          <a:noAutofit/>
        </a:bodyPr>
        <a:lstStyle/>
        <a:p>
          <a:pPr marL="0" lvl="0" indent="0" algn="ctr" defTabSz="889000">
            <a:lnSpc>
              <a:spcPct val="90000"/>
            </a:lnSpc>
            <a:spcBef>
              <a:spcPct val="0"/>
            </a:spcBef>
            <a:spcAft>
              <a:spcPct val="35000"/>
            </a:spcAft>
            <a:buNone/>
          </a:pPr>
          <a:r>
            <a:rPr lang="nl-NL" sz="2000" kern="1200" dirty="0"/>
            <a:t>Groep 3: 
Sosiale media/aanlyn netwerke</a:t>
          </a:r>
          <a:endParaRPr lang="en-US" sz="2000" kern="1200" dirty="0"/>
        </a:p>
      </dsp:txBody>
      <dsp:txXfrm>
        <a:off x="5463914" y="1128438"/>
        <a:ext cx="2731957" cy="960290"/>
      </dsp:txXfrm>
    </dsp:sp>
    <dsp:sp modelId="{383A61C3-1723-44EC-BBF4-0E75379470C4}">
      <dsp:nvSpPr>
        <dsp:cNvPr id="0" name=""/>
        <dsp:cNvSpPr/>
      </dsp:nvSpPr>
      <dsp:spPr>
        <a:xfrm>
          <a:off x="8195871" y="1128438"/>
          <a:ext cx="2731957" cy="960290"/>
        </a:xfrm>
        <a:prstGeom prst="rect">
          <a:avLst/>
        </a:prstGeom>
        <a:solidFill>
          <a:schemeClr val="accent4">
            <a:tint val="40000"/>
            <a:alpha val="90000"/>
            <a:hueOff val="10861925"/>
            <a:satOff val="-51245"/>
            <a:lumOff val="-1851"/>
            <a:alphaOff val="0"/>
          </a:schemeClr>
        </a:solidFill>
        <a:ln w="25400" cap="flat" cmpd="sng" algn="ctr">
          <a:solidFill>
            <a:schemeClr val="accent4">
              <a:tint val="40000"/>
              <a:alpha val="90000"/>
              <a:hueOff val="10861925"/>
              <a:satOff val="-51245"/>
              <a:lumOff val="-185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240" tIns="25400" rIns="142240" bIns="25400" numCol="1" spcCol="1270" anchor="ctr" anchorCtr="0">
          <a:noAutofit/>
        </a:bodyPr>
        <a:lstStyle/>
        <a:p>
          <a:pPr marL="0" lvl="0" indent="0" algn="ctr" defTabSz="889000">
            <a:lnSpc>
              <a:spcPct val="90000"/>
            </a:lnSpc>
            <a:spcBef>
              <a:spcPct val="0"/>
            </a:spcBef>
            <a:spcAft>
              <a:spcPct val="35000"/>
            </a:spcAft>
            <a:buNone/>
          </a:pPr>
          <a:r>
            <a:rPr lang="en-GB" sz="2000" kern="1200" dirty="0"/>
            <a:t>Groep 4: 
</a:t>
          </a:r>
          <a:r>
            <a:rPr lang="en-GB" sz="2000" kern="1200" dirty="0" err="1"/>
            <a:t>Gesagsfigure</a:t>
          </a:r>
          <a:endParaRPr lang="en-US" sz="2000" kern="1200" dirty="0"/>
        </a:p>
      </dsp:txBody>
      <dsp:txXfrm>
        <a:off x="8195871" y="1128438"/>
        <a:ext cx="2731957" cy="96029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0CA8B7D-56B8-4CFB-A145-E7CA8D2AE95D}">
      <dsp:nvSpPr>
        <dsp:cNvPr id="0" name=""/>
        <dsp:cNvSpPr/>
      </dsp:nvSpPr>
      <dsp:spPr>
        <a:xfrm>
          <a:off x="947201" y="412933"/>
          <a:ext cx="1451800" cy="14518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8722051-4A41-4494-AD69-ED0ACFFEAB8E}">
      <dsp:nvSpPr>
        <dsp:cNvPr id="0" name=""/>
        <dsp:cNvSpPr/>
      </dsp:nvSpPr>
      <dsp:spPr>
        <a:xfrm>
          <a:off x="59990" y="2370215"/>
          <a:ext cx="3226223" cy="14096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pPr>
          <a:r>
            <a:rPr lang="nl-NL" sz="2400" kern="1200" dirty="0"/>
            <a:t>Skuif na jou nuwe groep (al die 1's saam, al die 2's saam, ens).</a:t>
          </a:r>
          <a:endParaRPr lang="en-US" sz="2400" kern="1200" dirty="0"/>
        </a:p>
      </dsp:txBody>
      <dsp:txXfrm>
        <a:off x="59990" y="2370215"/>
        <a:ext cx="3226223" cy="1409655"/>
      </dsp:txXfrm>
    </dsp:sp>
    <dsp:sp modelId="{F15A0758-5215-40A6-A0DE-AD59630A780E}">
      <dsp:nvSpPr>
        <dsp:cNvPr id="0" name=""/>
        <dsp:cNvSpPr/>
      </dsp:nvSpPr>
      <dsp:spPr>
        <a:xfrm>
          <a:off x="4738014" y="412933"/>
          <a:ext cx="1451800" cy="14518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A152D3E-7C9E-4BAA-A00D-ABA580301130}">
      <dsp:nvSpPr>
        <dsp:cNvPr id="0" name=""/>
        <dsp:cNvSpPr/>
      </dsp:nvSpPr>
      <dsp:spPr>
        <a:xfrm>
          <a:off x="3850802" y="2370215"/>
          <a:ext cx="3226223" cy="14096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pPr>
          <a:r>
            <a:rPr lang="nl-NL" sz="2400" kern="1200" dirty="0"/>
            <a:t>Deel jou bevindings van Deel 1.</a:t>
          </a:r>
          <a:endParaRPr lang="en-US" sz="2400" kern="1200" dirty="0"/>
        </a:p>
      </dsp:txBody>
      <dsp:txXfrm>
        <a:off x="3850802" y="2370215"/>
        <a:ext cx="3226223" cy="1409655"/>
      </dsp:txXfrm>
    </dsp:sp>
    <dsp:sp modelId="{EED53CFA-C646-416C-AAA5-B6A06EB0B397}">
      <dsp:nvSpPr>
        <dsp:cNvPr id="0" name=""/>
        <dsp:cNvSpPr/>
      </dsp:nvSpPr>
      <dsp:spPr>
        <a:xfrm>
          <a:off x="8528826" y="412933"/>
          <a:ext cx="1451800" cy="145180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EEC9CC1-1CE7-48C8-8F1B-9DC5950335E3}">
      <dsp:nvSpPr>
        <dsp:cNvPr id="0" name=""/>
        <dsp:cNvSpPr/>
      </dsp:nvSpPr>
      <dsp:spPr>
        <a:xfrm>
          <a:off x="7641615" y="2370215"/>
          <a:ext cx="3226223" cy="14096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pPr>
          <a:r>
            <a:rPr lang="nl-NL" sz="2400" kern="1200" dirty="0"/>
            <a:t>Voltooi </a:t>
          </a:r>
          <a:r>
            <a:rPr lang="nl-NL" sz="2400" b="1" kern="1200" dirty="0"/>
            <a:t>Deel 2 van Aktiwiteit 2</a:t>
          </a:r>
          <a:r>
            <a:rPr lang="nl-NL" sz="2400" kern="1200" dirty="0"/>
            <a:t>.</a:t>
          </a:r>
          <a:br>
            <a:rPr lang="nl-NL" sz="2400" kern="1200" dirty="0"/>
          </a:br>
          <a:r>
            <a:rPr lang="nl-NL" sz="2400" kern="1200" dirty="0"/>
            <a:t>Bring jou aantekeninge saam.</a:t>
          </a:r>
          <a:endParaRPr lang="en-US" sz="2400" kern="1200" dirty="0"/>
        </a:p>
      </dsp:txBody>
      <dsp:txXfrm>
        <a:off x="7641615" y="2370215"/>
        <a:ext cx="3226223" cy="140965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EA6CB7-D1A7-4636-90A2-E3C755A64A86}">
      <dsp:nvSpPr>
        <dsp:cNvPr id="0" name=""/>
        <dsp:cNvSpPr/>
      </dsp:nvSpPr>
      <dsp:spPr>
        <a:xfrm>
          <a:off x="1953914" y="529294"/>
          <a:ext cx="1944000" cy="1944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E4C0E04-7CB1-4F48-B4C3-31752A6B4677}">
      <dsp:nvSpPr>
        <dsp:cNvPr id="0" name=""/>
        <dsp:cNvSpPr/>
      </dsp:nvSpPr>
      <dsp:spPr>
        <a:xfrm>
          <a:off x="765914" y="2943510"/>
          <a:ext cx="432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pPr>
          <a:r>
            <a:rPr lang="nl-NL" sz="2400" kern="1200" dirty="0"/>
            <a:t>Keer terug na julle oorspronklike groepe.</a:t>
          </a:r>
          <a:endParaRPr lang="en-US" sz="2400" kern="1200" dirty="0"/>
        </a:p>
      </dsp:txBody>
      <dsp:txXfrm>
        <a:off x="765914" y="2943510"/>
        <a:ext cx="4320000" cy="720000"/>
      </dsp:txXfrm>
    </dsp:sp>
    <dsp:sp modelId="{919B5EBF-2003-40E4-94D8-5BE3BE6E2BC8}">
      <dsp:nvSpPr>
        <dsp:cNvPr id="0" name=""/>
        <dsp:cNvSpPr/>
      </dsp:nvSpPr>
      <dsp:spPr>
        <a:xfrm>
          <a:off x="7029914" y="529294"/>
          <a:ext cx="1944000" cy="19440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FB17D52-52DF-40CD-AC1F-60C04FE59281}">
      <dsp:nvSpPr>
        <dsp:cNvPr id="0" name=""/>
        <dsp:cNvSpPr/>
      </dsp:nvSpPr>
      <dsp:spPr>
        <a:xfrm>
          <a:off x="5841914" y="2943510"/>
          <a:ext cx="432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pPr>
          <a:r>
            <a:rPr lang="nl-NL" sz="2400" kern="1200" dirty="0"/>
            <a:t>Voltooi </a:t>
          </a:r>
          <a:r>
            <a:rPr lang="nl-NL" sz="2400" b="1" kern="1200" dirty="0"/>
            <a:t>Deel 3 van Aktiwiteit 2 </a:t>
          </a:r>
          <a:r>
            <a:rPr lang="nl-NL" sz="2400" kern="1200" dirty="0"/>
            <a:t>saam met jou maat.</a:t>
          </a:r>
          <a:endParaRPr lang="en-US" sz="2400" kern="1200" dirty="0"/>
        </a:p>
      </dsp:txBody>
      <dsp:txXfrm>
        <a:off x="5841914" y="2943510"/>
        <a:ext cx="4320000" cy="72000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84FAF0-6201-44FC-B0BA-6BCEF87E0445}">
      <dsp:nvSpPr>
        <dsp:cNvPr id="0" name=""/>
        <dsp:cNvSpPr/>
      </dsp:nvSpPr>
      <dsp:spPr>
        <a:xfrm>
          <a:off x="0" y="0"/>
          <a:ext cx="9288654" cy="1257841"/>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nl-NL" sz="2500" b="0" i="0" kern="1200" baseline="0" dirty="0"/>
            <a:t>Dieselfde waardes wat jou help om doelwitte te bereik, vorm ook jou verhoudings.</a:t>
          </a:r>
          <a:endParaRPr lang="en-US" sz="2500" kern="1200" dirty="0"/>
        </a:p>
      </dsp:txBody>
      <dsp:txXfrm>
        <a:off x="36841" y="36841"/>
        <a:ext cx="7931345" cy="1184159"/>
      </dsp:txXfrm>
    </dsp:sp>
    <dsp:sp modelId="{23DD1514-855F-484B-9E94-74557349EEFF}">
      <dsp:nvSpPr>
        <dsp:cNvPr id="0" name=""/>
        <dsp:cNvSpPr/>
      </dsp:nvSpPr>
      <dsp:spPr>
        <a:xfrm>
          <a:off x="819587" y="1467481"/>
          <a:ext cx="9288654" cy="1257841"/>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nl-NL" sz="2500" b="0" i="0" kern="1200" baseline="0" dirty="0"/>
            <a:t>Gewoontes, soos oneerlikheid of vermyding, kan beide verhoudings en toekomstige doelwitte beïnvloed.</a:t>
          </a:r>
          <a:endParaRPr lang="en-US" sz="2500" kern="1200" dirty="0"/>
        </a:p>
      </dsp:txBody>
      <dsp:txXfrm>
        <a:off x="856428" y="1504322"/>
        <a:ext cx="7577788" cy="1184159"/>
      </dsp:txXfrm>
    </dsp:sp>
    <dsp:sp modelId="{FDDC89AD-91B2-4A22-9659-7AE166FF3B73}">
      <dsp:nvSpPr>
        <dsp:cNvPr id="0" name=""/>
        <dsp:cNvSpPr/>
      </dsp:nvSpPr>
      <dsp:spPr>
        <a:xfrm>
          <a:off x="1639174" y="2934963"/>
          <a:ext cx="9288654" cy="1257841"/>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nl-NL" sz="2500" b="0" i="0" kern="1200" baseline="0" dirty="0"/>
            <a:t>Verandering begin met die erkenning van jou snellers en om jouself te omring met mense wat jou help groei.</a:t>
          </a:r>
          <a:endParaRPr lang="en-US" sz="2500" kern="1200" dirty="0"/>
        </a:p>
      </dsp:txBody>
      <dsp:txXfrm>
        <a:off x="1676015" y="2971804"/>
        <a:ext cx="7577788" cy="1184159"/>
      </dsp:txXfrm>
    </dsp:sp>
    <dsp:sp modelId="{0E1D4FE5-FE25-48C5-B94C-4151BC5A9792}">
      <dsp:nvSpPr>
        <dsp:cNvPr id="0" name=""/>
        <dsp:cNvSpPr/>
      </dsp:nvSpPr>
      <dsp:spPr>
        <a:xfrm>
          <a:off x="8471057" y="953863"/>
          <a:ext cx="817596" cy="817596"/>
        </a:xfrm>
        <a:prstGeom prst="downArrow">
          <a:avLst>
            <a:gd name="adj1" fmla="val 55000"/>
            <a:gd name="adj2" fmla="val 45000"/>
          </a:avLst>
        </a:prstGeom>
        <a:solidFill>
          <a:schemeClr val="accent2">
            <a:tint val="40000"/>
            <a:alpha val="90000"/>
            <a:hueOff val="0"/>
            <a:satOff val="0"/>
            <a:lumOff val="0"/>
            <a:alphaOff val="0"/>
          </a:schemeClr>
        </a:solidFill>
        <a:ln w="254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8655016" y="953863"/>
        <a:ext cx="449678" cy="615241"/>
      </dsp:txXfrm>
    </dsp:sp>
    <dsp:sp modelId="{46533FEB-12C1-4951-A358-73A5C7FEB47A}">
      <dsp:nvSpPr>
        <dsp:cNvPr id="0" name=""/>
        <dsp:cNvSpPr/>
      </dsp:nvSpPr>
      <dsp:spPr>
        <a:xfrm>
          <a:off x="9290644" y="2412959"/>
          <a:ext cx="817596" cy="817596"/>
        </a:xfrm>
        <a:prstGeom prst="downArrow">
          <a:avLst>
            <a:gd name="adj1" fmla="val 55000"/>
            <a:gd name="adj2" fmla="val 45000"/>
          </a:avLst>
        </a:prstGeom>
        <a:solidFill>
          <a:schemeClr val="accent3">
            <a:tint val="40000"/>
            <a:alpha val="90000"/>
            <a:hueOff val="0"/>
            <a:satOff val="0"/>
            <a:lumOff val="0"/>
            <a:alphaOff val="0"/>
          </a:schemeClr>
        </a:solidFill>
        <a:ln w="25400"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9474603" y="2412959"/>
        <a:ext cx="449678" cy="615241"/>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DF15ED-4674-47E5-BBAC-E7A247B0F3CE}">
      <dsp:nvSpPr>
        <dsp:cNvPr id="0" name=""/>
        <dsp:cNvSpPr/>
      </dsp:nvSpPr>
      <dsp:spPr>
        <a:xfrm>
          <a:off x="0" y="673"/>
          <a:ext cx="6364224" cy="1574995"/>
        </a:xfrm>
        <a:prstGeom prst="roundRect">
          <a:avLst>
            <a:gd name="adj" fmla="val 10000"/>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983D83E-94D8-45A6-AE3E-7E60E894F8D4}">
      <dsp:nvSpPr>
        <dsp:cNvPr id="0" name=""/>
        <dsp:cNvSpPr/>
      </dsp:nvSpPr>
      <dsp:spPr>
        <a:xfrm>
          <a:off x="476436" y="355047"/>
          <a:ext cx="866247" cy="86624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F246972-A84C-4D64-9527-0447FE4AB45C}">
      <dsp:nvSpPr>
        <dsp:cNvPr id="0" name=""/>
        <dsp:cNvSpPr/>
      </dsp:nvSpPr>
      <dsp:spPr>
        <a:xfrm>
          <a:off x="1819120" y="673"/>
          <a:ext cx="4545103" cy="15749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6687" tIns="166687" rIns="166687" bIns="166687" numCol="1" spcCol="1270" anchor="ctr" anchorCtr="0">
          <a:noAutofit/>
        </a:bodyPr>
        <a:lstStyle/>
        <a:p>
          <a:pPr marL="0" lvl="0" indent="0" algn="l" defTabSz="1111250">
            <a:lnSpc>
              <a:spcPct val="100000"/>
            </a:lnSpc>
            <a:spcBef>
              <a:spcPct val="0"/>
            </a:spcBef>
            <a:spcAft>
              <a:spcPct val="35000"/>
            </a:spcAft>
            <a:buNone/>
          </a:pPr>
          <a:r>
            <a:rPr lang="nl-NL" sz="2500" b="0" i="0" kern="1200" dirty="0"/>
            <a:t>Om jou verhoudings te verbeter, verbeter jou welstand.</a:t>
          </a:r>
          <a:endParaRPr lang="en-US" sz="2500" kern="1200" dirty="0"/>
        </a:p>
      </dsp:txBody>
      <dsp:txXfrm>
        <a:off x="1819120" y="673"/>
        <a:ext cx="4545103" cy="1574995"/>
      </dsp:txXfrm>
    </dsp:sp>
    <dsp:sp modelId="{F9F942D1-D128-4D5B-9EDC-47078475EA59}">
      <dsp:nvSpPr>
        <dsp:cNvPr id="0" name=""/>
        <dsp:cNvSpPr/>
      </dsp:nvSpPr>
      <dsp:spPr>
        <a:xfrm>
          <a:off x="0" y="1969418"/>
          <a:ext cx="6364224" cy="1574995"/>
        </a:xfrm>
        <a:prstGeom prst="roundRect">
          <a:avLst>
            <a:gd name="adj" fmla="val 10000"/>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0BF97E8-3068-4CCB-A775-938140CF14E1}">
      <dsp:nvSpPr>
        <dsp:cNvPr id="0" name=""/>
        <dsp:cNvSpPr/>
      </dsp:nvSpPr>
      <dsp:spPr>
        <a:xfrm>
          <a:off x="476436" y="2323792"/>
          <a:ext cx="866247" cy="86624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D2A5B18-DE7E-406B-BCAA-2226E9FFB417}">
      <dsp:nvSpPr>
        <dsp:cNvPr id="0" name=""/>
        <dsp:cNvSpPr/>
      </dsp:nvSpPr>
      <dsp:spPr>
        <a:xfrm>
          <a:off x="1819120" y="1969418"/>
          <a:ext cx="4545103" cy="15749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6687" tIns="166687" rIns="166687" bIns="166687" numCol="1" spcCol="1270" anchor="ctr" anchorCtr="0">
          <a:noAutofit/>
        </a:bodyPr>
        <a:lstStyle/>
        <a:p>
          <a:pPr marL="0" lvl="0" indent="0" algn="l" defTabSz="1111250">
            <a:lnSpc>
              <a:spcPct val="100000"/>
            </a:lnSpc>
            <a:spcBef>
              <a:spcPct val="0"/>
            </a:spcBef>
            <a:spcAft>
              <a:spcPct val="35000"/>
            </a:spcAft>
            <a:buNone/>
          </a:pPr>
          <a:r>
            <a:rPr lang="en-GB" sz="2500" b="0" i="0" kern="1200" dirty="0" err="1"/>
            <a:t>Gesonde</a:t>
          </a:r>
          <a:r>
            <a:rPr lang="en-GB" sz="2500" b="0" i="0" kern="1200" dirty="0"/>
            <a:t> </a:t>
          </a:r>
          <a:r>
            <a:rPr lang="en-GB" sz="2500" b="0" i="0" kern="1200" dirty="0" err="1"/>
            <a:t>verhoudings</a:t>
          </a:r>
          <a:r>
            <a:rPr lang="en-GB" sz="2500" b="0" i="0" kern="1200" dirty="0"/>
            <a:t> </a:t>
          </a:r>
          <a:r>
            <a:rPr lang="en-GB" sz="2500" b="0" i="0" kern="1200" dirty="0" err="1"/>
            <a:t>ondersteun</a:t>
          </a:r>
          <a:r>
            <a:rPr lang="en-GB" sz="2500" b="0" i="0" kern="1200" dirty="0"/>
            <a:t> </a:t>
          </a:r>
          <a:r>
            <a:rPr lang="en-GB" sz="2500" b="0" i="0" kern="1200" dirty="0" err="1"/>
            <a:t>emosionele</a:t>
          </a:r>
          <a:r>
            <a:rPr lang="en-GB" sz="2500" b="0" i="0" kern="1200" dirty="0"/>
            <a:t>, </a:t>
          </a:r>
          <a:r>
            <a:rPr lang="en-GB" sz="2500" b="0" i="0" kern="1200" dirty="0" err="1"/>
            <a:t>sosiale</a:t>
          </a:r>
          <a:r>
            <a:rPr lang="en-GB" sz="2500" b="0" i="0" kern="1200" dirty="0"/>
            <a:t> </a:t>
          </a:r>
          <a:r>
            <a:rPr lang="en-GB" sz="2500" b="0" i="0" kern="1200" dirty="0" err="1"/>
            <a:t>en</a:t>
          </a:r>
          <a:r>
            <a:rPr lang="en-GB" sz="2500" b="0" i="0" kern="1200" dirty="0"/>
            <a:t> </a:t>
          </a:r>
          <a:r>
            <a:rPr lang="en-GB" sz="2500" b="0" i="0" kern="1200" dirty="0" err="1"/>
            <a:t>fisiese</a:t>
          </a:r>
          <a:r>
            <a:rPr lang="en-GB" sz="2500" b="0" i="0" kern="1200" dirty="0"/>
            <a:t> </a:t>
          </a:r>
          <a:r>
            <a:rPr lang="en-GB" sz="2500" b="0" i="0" kern="1200" dirty="0" err="1"/>
            <a:t>welstand</a:t>
          </a:r>
          <a:r>
            <a:rPr lang="en-GB" sz="2500" b="0" i="0" kern="1200" dirty="0"/>
            <a:t>.</a:t>
          </a:r>
          <a:endParaRPr lang="en-US" sz="2500" kern="1200" dirty="0"/>
        </a:p>
      </dsp:txBody>
      <dsp:txXfrm>
        <a:off x="1819120" y="1969418"/>
        <a:ext cx="4545103" cy="1574995"/>
      </dsp:txXfrm>
    </dsp:sp>
    <dsp:sp modelId="{BDA4C857-5BD7-4ABB-9F96-46A81105BA71}">
      <dsp:nvSpPr>
        <dsp:cNvPr id="0" name=""/>
        <dsp:cNvSpPr/>
      </dsp:nvSpPr>
      <dsp:spPr>
        <a:xfrm>
          <a:off x="0" y="3938162"/>
          <a:ext cx="6364224" cy="1574995"/>
        </a:xfrm>
        <a:prstGeom prst="roundRect">
          <a:avLst>
            <a:gd name="adj" fmla="val 10000"/>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C1F5CE6-7F91-424E-A589-F2AA48DE9A39}">
      <dsp:nvSpPr>
        <dsp:cNvPr id="0" name=""/>
        <dsp:cNvSpPr/>
      </dsp:nvSpPr>
      <dsp:spPr>
        <a:xfrm>
          <a:off x="476436" y="4292537"/>
          <a:ext cx="866247" cy="86624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C19A3BF-0BE5-41C2-A7FC-73288D4AA1D1}">
      <dsp:nvSpPr>
        <dsp:cNvPr id="0" name=""/>
        <dsp:cNvSpPr/>
      </dsp:nvSpPr>
      <dsp:spPr>
        <a:xfrm>
          <a:off x="1819120" y="3938162"/>
          <a:ext cx="4545103" cy="15749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6687" tIns="166687" rIns="166687" bIns="166687" numCol="1" spcCol="1270" anchor="ctr" anchorCtr="0">
          <a:noAutofit/>
        </a:bodyPr>
        <a:lstStyle/>
        <a:p>
          <a:pPr marL="0" lvl="0" indent="0" algn="l" defTabSz="1111250">
            <a:lnSpc>
              <a:spcPct val="100000"/>
            </a:lnSpc>
            <a:spcBef>
              <a:spcPct val="0"/>
            </a:spcBef>
            <a:spcAft>
              <a:spcPct val="35000"/>
            </a:spcAft>
            <a:buNone/>
          </a:pPr>
          <a:r>
            <a:rPr lang="nl-NL" sz="2500" b="0" i="0" kern="1200" dirty="0"/>
            <a:t>Om eerlik te kommunikeer en grense te stel, versterk bande en bring geluk.</a:t>
          </a:r>
          <a:endParaRPr lang="en-US" sz="2500" kern="1200" dirty="0"/>
        </a:p>
      </dsp:txBody>
      <dsp:txXfrm>
        <a:off x="1819120" y="3938162"/>
        <a:ext cx="4545103" cy="1574995"/>
      </dsp:txXfrm>
    </dsp:sp>
  </dsp:spTree>
</dsp:drawing>
</file>

<file path=ppt/diagrams/layout1.xml><?xml version="1.0" encoding="utf-8"?>
<dgm:layoutDef xmlns:dgm="http://schemas.openxmlformats.org/drawingml/2006/diagram" xmlns:a="http://schemas.openxmlformats.org/drawingml/2006/main" uniqueId="urn:microsoft.com/office/officeart/2016/7/layout/VerticalHollowActionList">
  <dgm:title val="Vertical Hollow Action List"/>
  <dgm:desc val="Use to show non-sequential or grouped lists of information. Works well with large amounts of text. All text has the same level of emphasis, and direction is not implied."/>
  <dgm:catLst>
    <dgm:cat type="list"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 modelId="5">
          <dgm:prSet phldr="1"/>
        </dgm:pt>
        <dgm:pt modelId="51">
          <dgm:prSet phldr="1"/>
        </dgm:pt>
      </dgm:ptLst>
      <dgm:cxnLst>
        <dgm:cxn modelId="4" srcId="0" destId="1" srcOrd="0" destOrd="0"/>
        <dgm:cxn modelId="5" srcId="0" destId="2" srcOrd="1" destOrd="0"/>
        <dgm:cxn modelId="6" srcId="0" destId="3" srcOrd="2" destOrd="0"/>
        <dgm:cxn modelId="7" srcId="0" destId="4" srcOrd="3" destOrd="0"/>
        <dgm:cxn modelId="8" srcId="0" destId="5" srcOrd="4" destOrd="0"/>
        <dgm:cxn modelId="13" srcId="1" destId="11" srcOrd="0" destOrd="0"/>
        <dgm:cxn modelId="23" srcId="2" destId="21" srcOrd="0" destOrd="0"/>
        <dgm:cxn modelId="33" srcId="3" destId="31" srcOrd="0" destOrd="0"/>
        <dgm:cxn modelId="43" srcId="4" destId="41" srcOrd="0" destOrd="0"/>
        <dgm:cxn modelId="53" srcId="5" destId="5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6"/>
      <dgm:constr type="primFontSz" for="des" forName="parentText" op="equ" val="28"/>
      <dgm:constr type="primFontSz" for="des" forName="descendantText" refType="primFontSz" refFor="des" refForName="parentText" op="lte" fact="0.82"/>
      <dgm:constr type="primFontSz" for="des" forName="parentText" refType="primFontSz" refFor="des" refForName="descendantText" op="lte" fact="1.25"/>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2"/>
          <dgm:constr type="w" for="ch" forName="descendantText" refType="w" fact="0.8"/>
          <dgm:constr type="h" for="ch" forName="parentText" refType="h"/>
          <dgm:constr type="h" for="ch" forName="descendantText" refType="h" refFor="ch" refForName="parentText"/>
        </dgm:constrLst>
        <dgm:ruleLst/>
        <dgm:layoutNode name="parentText" styleLbl="solidFgAcc1">
          <dgm:varLst>
            <dgm:chMax val="1"/>
            <dgm:bulletEnabled/>
          </dgm:varLst>
          <dgm:alg type="tx"/>
          <dgm:shape xmlns:r="http://schemas.openxmlformats.org/officeDocument/2006/relationships" type="rect" r:blip="" zOrderOff="3">
            <dgm:adjLst/>
          </dgm:shape>
          <dgm:presOf axis="self" ptType="node"/>
          <dgm:constrLst>
            <dgm:constr type="tMarg" refType="h" fact="0.28"/>
            <dgm:constr type="bMarg" refType="h" fact="0.28"/>
            <dgm:constr type="lMarg" refType="w" fact="0.15"/>
            <dgm:constr type="rMarg" refType="w" fact="0.15"/>
          </dgm:constrLst>
          <dgm:ruleLst>
            <dgm:rule type="primFontSz" val="15" fact="NaN" max="NaN"/>
          </dgm:ruleLst>
        </dgm:layoutNode>
        <dgm:layoutNode name="descendantText" styleLbl="alignNode1">
          <dgm:varLst>
            <dgm:bulletEnabled/>
          </dgm:varLst>
          <dgm:alg type="tx">
            <dgm:param type="stBulletLvl" val="0"/>
            <dgm:param type="parTxLTRAlign" val="l"/>
            <dgm:param type="shpTxLTRAlignCh" val="l"/>
            <dgm:param type="parTxRTLAlign" val="r"/>
            <dgm:param type="shpTxRTLAlignCh" val="r"/>
          </dgm:alg>
          <dgm:choose name="Name10">
            <dgm:if name="Name11" func="var" arg="dir" op="equ" val="norm">
              <dgm:shape xmlns:r="http://schemas.openxmlformats.org/officeDocument/2006/relationships" type="rect" r:blip="">
                <dgm:adjLst/>
              </dgm:shape>
            </dgm:if>
            <dgm:else name="Name12">
              <dgm:shape xmlns:r="http://schemas.openxmlformats.org/officeDocument/2006/relationships" type="rect" r:blip="">
                <dgm:adjLst/>
              </dgm:shape>
            </dgm:else>
          </dgm:choose>
          <dgm:presOf axis="des" ptType="node"/>
          <dgm:constrLst>
            <dgm:constr type="primFontSz" val="24"/>
            <dgm:constr type="lMarg" refType="w" fact="0.055"/>
            <dgm:constr type="rMarg" refType="w" fact="0.055"/>
            <dgm:constr type="tMarg" refType="h" fact="0.72"/>
            <dgm:constr type="bMarg" refType="h" fact="0.72"/>
          </dgm:constrLst>
          <dgm:ruleLst>
            <dgm:rule type="primFontSz" val="11" fact="NaN" max="NaN"/>
          </dgm:ruleLst>
        </dgm:layoutNod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4.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6.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7.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8.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ZA"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 name="Google Shape;86;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342900" lvl="0" indent="-342900">
              <a:buClr>
                <a:srgbClr val="000000"/>
              </a:buClr>
              <a:buFont typeface="Symbol" panose="05050102010706020507" pitchFamily="18" charset="2"/>
              <a:buChar char=""/>
            </a:pPr>
            <a:r>
              <a:rPr lang="af-ZA" sz="1100" b="1"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Nota aan onderwyser: </a:t>
            </a:r>
            <a:r>
              <a:rPr lang="af-ZA" sz="1100" dirty="0">
                <a:effectLst/>
                <a:latin typeface="Calibri" panose="020F0502020204030204" pitchFamily="34" charset="0"/>
                <a:ea typeface="Calibri" panose="020F0502020204030204" pitchFamily="34" charset="0"/>
                <a:cs typeface="Calibri" panose="020F0502020204030204" pitchFamily="34" charset="0"/>
              </a:rPr>
              <a:t>Hierdie les fokus hoofsaaklik op twee groepaktiwiteite. Maak seker dat leerders van die begin van die les af in groepe van vier verdeel is. Ken ’n nommer aan elke leerder in die groep toe (een tot vier), aangesien dit sal bepaal hoe die groepe tydens die tweede groepaktiwiteit herorganiseer word. Die sukses van die les is hoofsaaklik gebaseer op ervaringsleer en terugvoer van leerders.</a:t>
            </a:r>
            <a:endParaRPr lang="af-ZA" sz="11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buNone/>
            </a:pPr>
            <a:r>
              <a:rPr lang="af-ZA" sz="1100"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 </a:t>
            </a:r>
            <a:endParaRPr lang="af-ZA" sz="11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Clr>
                <a:srgbClr val="000000"/>
              </a:buClr>
              <a:buFont typeface="Symbol" panose="05050102010706020507" pitchFamily="18" charset="2"/>
              <a:buChar char=""/>
            </a:pPr>
            <a:r>
              <a:rPr lang="af-ZA" sz="11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Skyfie 1:</a:t>
            </a:r>
            <a:r>
              <a:rPr lang="af-ZA" sz="1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Goeiedag, Graad </a:t>
            </a:r>
            <a:r>
              <a:rPr lang="af-ZA" sz="11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11’s</a:t>
            </a:r>
            <a:r>
              <a:rPr lang="af-ZA" sz="1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Ons gaan voort met ons lesreeks oor selfontwikkeling in die samelewing. Om jou geheue te verfris, draai na jou maat en noem vyf dinge wat jy in die vorige les geleer het. (Laat een minuut toe vir bespreking.) </a:t>
            </a:r>
            <a:endParaRPr lang="af-ZA"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Clr>
                <a:srgbClr val="000000"/>
              </a:buClr>
              <a:buFont typeface="Symbol" panose="05050102010706020507" pitchFamily="18" charset="2"/>
              <a:buChar char=""/>
              <a:tabLst>
                <a:tab pos="457200" algn="l"/>
              </a:tabLst>
            </a:pPr>
            <a:r>
              <a:rPr lang="af-ZA" sz="1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Ons het die vorige les afgesluit met 'n aktiwiteit wat doelwitte, waardes en keuses ondersoek het. Neem een minuut om na die robot-uitdaging van 'n ander groep te kyk en keer dan terug na julle lessenaars. (Laat twee minute toe vir leerders om na die muur toe te loop en deur die antwoorde van die vorige les se robot-aktiwiteit te lees.)</a:t>
            </a:r>
            <a:endParaRPr lang="af-ZA" sz="11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87" name="Google Shape;87;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ZA"/>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buClr>
                <a:srgbClr val="000000"/>
              </a:buClr>
              <a:buFont typeface="Symbol" panose="05050102010706020507" pitchFamily="18" charset="2"/>
              <a:buChar char=""/>
            </a:pPr>
            <a:r>
              <a:rPr lang="af-ZA" sz="12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Skyfie 2: </a:t>
            </a: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Vandag gaan ons die verhoudings in ons lewens en hoe hierdie verhoudings ons welstand beïnvloed, ondersoek. </a:t>
            </a:r>
            <a:endParaRPr lang="af-ZA"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Clr>
                <a:srgbClr val="000000"/>
              </a:buClr>
              <a:buFont typeface="Symbol" panose="05050102010706020507" pitchFamily="18" charset="2"/>
              <a:buChar char=""/>
            </a:pP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Teen die einde van die les behoort jy die volgende te kan doen:</a:t>
            </a:r>
            <a:endParaRPr lang="af-ZA"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Clr>
                <a:srgbClr val="000000"/>
              </a:buClr>
              <a:buFont typeface="Courier New" panose="02070309020205020404" pitchFamily="49" charset="0"/>
              <a:buChar char="-"/>
            </a:pP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Verduidelik hoe verhoudings welstand beïnvloed</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Clr>
                <a:srgbClr val="000000"/>
              </a:buClr>
              <a:buFont typeface="Courier New" panose="02070309020205020404" pitchFamily="49" charset="0"/>
              <a:buChar char="-"/>
            </a:pP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Verduidelik hoe eie welstand verhoudings kan beïnvloed</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Clr>
                <a:srgbClr val="000000"/>
              </a:buClr>
              <a:buFont typeface="Courier New" panose="02070309020205020404" pitchFamily="49" charset="0"/>
              <a:buChar char="-"/>
            </a:pP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Bespreek die verskillende tipes verhoudings met verskillende mense/groepe en hul veranderende aard</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af-ZA"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ZA" sz="1200" b="0" i="0" u="none" strike="noStrike" cap="none" smtClean="0">
                <a:solidFill>
                  <a:schemeClr val="dk1"/>
                </a:solidFill>
                <a:latin typeface="Calibri"/>
                <a:ea typeface="Calibri"/>
                <a:cs typeface="Calibri"/>
                <a:sym typeface="Calibri"/>
              </a:rPr>
              <a:t>2</a:t>
            </a:fld>
            <a:endParaRPr lang="en-ZA"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1193516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buClr>
                <a:srgbClr val="000000"/>
              </a:buClr>
              <a:buFont typeface="Symbol" panose="05050102010706020507" pitchFamily="18" charset="2"/>
              <a:buChar char=""/>
            </a:pPr>
            <a:r>
              <a:rPr lang="af-ZA" sz="12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Skyfie 3: </a:t>
            </a: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Gesonde welstand kan gedefinieer word as die toestand om gelukkig en tevrede te wees. Dit sluit in om fisies, sosiaal en emosioneel gesond te wees. Sommige verhoudings het 'n positiewe impak op ons welstand, terwyl ander konflik en spanning veroorsaak.   </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Clr>
                <a:srgbClr val="000000"/>
              </a:buClr>
              <a:buFont typeface="Symbol" panose="05050102010706020507" pitchFamily="18" charset="2"/>
              <a:buChar char=""/>
            </a:pPr>
            <a:r>
              <a:rPr lang="af-ZA" sz="12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Positiewe verhoudings: </a:t>
            </a: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Ondersteunende vriendskappe, sorgsame familielede of mentors kan ons help om veilig en gewaardeerd te voel. Dit kan ons motiveer om goeie keuses te maak, stres te bestuur en selfversekerd te voel.</a:t>
            </a:r>
            <a:endParaRPr lang="af-ZA"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Clr>
                <a:srgbClr val="000000"/>
              </a:buClr>
              <a:buFont typeface="Symbol" panose="05050102010706020507" pitchFamily="18" charset="2"/>
              <a:buChar char=""/>
            </a:pPr>
            <a:r>
              <a:rPr lang="af-ZA" sz="12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Ongesonde verhoudings: </a:t>
            </a: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Ongesonde verhoudings kan ons welstand negatief beïnvloed. Konstante argumente, gebrek aan ondersteuning of gebrek aan respek kan ons angstig, oorweldig of ongelukkig laat voel. Hierdie negatiewe emosies kan ons optrede, denke en verhoudings met ander beïnvloed.</a:t>
            </a:r>
            <a:br>
              <a:rPr lang="af-ZA" sz="1200" dirty="0">
                <a:effectLst/>
                <a:latin typeface="Calibri" panose="020F0502020204030204" pitchFamily="34" charset="0"/>
                <a:ea typeface="Calibri" panose="020F0502020204030204" pitchFamily="34" charset="0"/>
                <a:cs typeface="Calibri" panose="020F0502020204030204" pitchFamily="34" charset="0"/>
              </a:rPr>
            </a:b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ZA" sz="1200" b="0" i="0" u="none" strike="noStrike" cap="none" smtClean="0">
                <a:solidFill>
                  <a:schemeClr val="dk1"/>
                </a:solidFill>
                <a:latin typeface="Calibri"/>
                <a:ea typeface="Calibri"/>
                <a:cs typeface="Calibri"/>
                <a:sym typeface="Calibri"/>
              </a:rPr>
              <a:t>3</a:t>
            </a:fld>
            <a:endParaRPr lang="en-ZA"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9362361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buClr>
                <a:srgbClr val="000000"/>
              </a:buClr>
              <a:buFont typeface="Symbol" panose="05050102010706020507" pitchFamily="18" charset="2"/>
              <a:buChar char=""/>
            </a:pPr>
            <a:r>
              <a:rPr lang="af-ZA" sz="1200" b="1" dirty="0">
                <a:effectLst/>
                <a:latin typeface="Calibri" panose="020F0502020204030204" pitchFamily="34" charset="0"/>
                <a:ea typeface="Calibri" panose="020F0502020204030204" pitchFamily="34" charset="0"/>
                <a:cs typeface="Calibri" panose="020F0502020204030204" pitchFamily="34" charset="0"/>
              </a:rPr>
              <a:t>Skyfie 4: </a:t>
            </a:r>
            <a:r>
              <a:rPr lang="af-ZA" sz="1200" dirty="0">
                <a:effectLst/>
                <a:latin typeface="Calibri" panose="020F0502020204030204" pitchFamily="34" charset="0"/>
                <a:ea typeface="Calibri" panose="020F0502020204030204" pitchFamily="34" charset="0"/>
                <a:cs typeface="Calibri" panose="020F0502020204030204" pitchFamily="34" charset="0"/>
              </a:rPr>
              <a:t>Dit is ook belangrik om te onthou dat die invloed tweeledig is. Ons eie gedrag, bui en keuses kan die welstand van die mense in ons lewens beïnvloed. </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Clr>
                <a:srgbClr val="000000"/>
              </a:buClr>
              <a:buFont typeface="Symbol" panose="05050102010706020507" pitchFamily="18" charset="2"/>
              <a:buChar char=""/>
              <a:tabLst>
                <a:tab pos="457200" algn="l"/>
              </a:tabLst>
            </a:pPr>
            <a:r>
              <a:rPr lang="af-ZA" sz="1200" dirty="0">
                <a:effectLst/>
                <a:latin typeface="Calibri" panose="020F0502020204030204" pitchFamily="34" charset="0"/>
                <a:ea typeface="Calibri" panose="020F0502020204030204" pitchFamily="34" charset="0"/>
                <a:cs typeface="Calibri" panose="020F0502020204030204" pitchFamily="34" charset="0"/>
              </a:rPr>
              <a:t>Wanneer ons met respek kommunikeer, empatie toon en konflik kalm oplos, kan ons gesonder verhoudings bevorder. </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Clr>
                <a:srgbClr val="000000"/>
              </a:buClr>
              <a:buFont typeface="Symbol" panose="05050102010706020507" pitchFamily="18" charset="2"/>
              <a:buChar char=""/>
              <a:tabLst>
                <a:tab pos="457200" algn="l"/>
              </a:tabLst>
            </a:pPr>
            <a:r>
              <a:rPr lang="af-ZA" sz="1200" dirty="0">
                <a:effectLst/>
                <a:latin typeface="Calibri" panose="020F0502020204030204" pitchFamily="34" charset="0"/>
                <a:ea typeface="Calibri" panose="020F0502020204030204" pitchFamily="34" charset="0"/>
                <a:cs typeface="Calibri" panose="020F0502020204030204" pitchFamily="34" charset="0"/>
              </a:rPr>
              <a:t>Maar wanneer ons negatiwiteit, stres of onvriendelike gedrag openbaar in 'n verhouding, kan ons bydra tot spanning en ongelukkigheid.</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Clr>
                <a:srgbClr val="000000"/>
              </a:buClr>
              <a:buFont typeface="Symbol" panose="05050102010706020507" pitchFamily="18" charset="2"/>
              <a:buChar char=""/>
              <a:tabLst>
                <a:tab pos="457200" algn="l"/>
              </a:tabLst>
            </a:pPr>
            <a:r>
              <a:rPr lang="af-ZA" sz="1200" dirty="0">
                <a:effectLst/>
                <a:latin typeface="Calibri" panose="020F0502020204030204" pitchFamily="34" charset="0"/>
                <a:ea typeface="Calibri" panose="020F0502020204030204" pitchFamily="34" charset="0"/>
                <a:cs typeface="Calibri" panose="020F0502020204030204" pitchFamily="34" charset="0"/>
              </a:rPr>
              <a:t>Om hierdie wedersydse invloed te verstaan, help ons om ondersteunende verhoudings te bou wat ons welstand verbeter. Dit moedig ons aan om verantwoordelikheid te neem vir die invloed van ons verhoudings op ander.</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af-ZA"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ZA" sz="1200" b="0" i="0" u="none" strike="noStrike" cap="none" smtClean="0">
                <a:solidFill>
                  <a:schemeClr val="dk1"/>
                </a:solidFill>
                <a:latin typeface="Calibri"/>
                <a:ea typeface="Calibri"/>
                <a:cs typeface="Calibri"/>
                <a:sym typeface="Calibri"/>
              </a:rPr>
              <a:t>4</a:t>
            </a:fld>
            <a:endParaRPr lang="en-ZA"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5460667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1" name="Google Shape;91;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342900" lvl="0" indent="-342900">
              <a:buClr>
                <a:srgbClr val="000000"/>
              </a:buClr>
              <a:buFont typeface="Symbol" panose="05050102010706020507" pitchFamily="18" charset="2"/>
              <a:buChar char=""/>
            </a:pPr>
            <a:r>
              <a:rPr lang="af-ZA" sz="12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Skyfie 5: </a:t>
            </a: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Jy het nou drie minute om </a:t>
            </a:r>
            <a:r>
              <a:rPr lang="af-ZA" sz="1200" b="1" i="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Aktiwiteit 1 </a:t>
            </a: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r>
              <a:rPr lang="af-ZA" sz="1200" b="1" i="1" u="sng"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Les 2 – Werkkaart</a:t>
            </a: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r>
              <a:rPr lang="af-ZA" sz="1200" b="1" i="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te voltooi. Dit is belangrik om nie te veel oor hierdie aktiwiteit te dink nie.</a:t>
            </a:r>
            <a:endParaRPr lang="af-ZA"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Clr>
                <a:srgbClr val="000000"/>
              </a:buClr>
              <a:buFont typeface="Symbol" panose="05050102010706020507" pitchFamily="18" charset="2"/>
              <a:buChar char=""/>
            </a:pP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Leerders voltooi die aktiwiteit.</a:t>
            </a:r>
            <a:endParaRPr lang="af-ZA"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Clr>
                <a:srgbClr val="000000"/>
              </a:buClr>
              <a:buFont typeface="Symbol" panose="05050102010706020507" pitchFamily="18" charset="2"/>
              <a:buChar char=""/>
              <a:tabLst>
                <a:tab pos="457200" algn="l"/>
              </a:tabLst>
            </a:pP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Die breinkaart wat jy pas geteken het, wys dat verhoudings en welstand onlosmaaklik verbind is. Dink daaraan soos ’n spinnerak: jy is in die middel. Sterk, ondersteunende verhoudings help om jou welstand te versterk, terwyl “toksiese” verhoudings dit kan verswak en jou aftrek.</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Clr>
                <a:srgbClr val="000000"/>
              </a:buClr>
              <a:buFont typeface="Symbol" panose="05050102010706020507" pitchFamily="18" charset="2"/>
              <a:buChar char=""/>
              <a:tabLst>
                <a:tab pos="457200" algn="l"/>
              </a:tabLst>
            </a:pP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Draai na jou maat en noem TWEE kenmerke van 'n toksiese verhouding.</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92" name="Google Shape;92;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buClr>
                <a:srgbClr val="000000"/>
              </a:buClr>
              <a:buFont typeface="Symbol" panose="05050102010706020507" pitchFamily="18" charset="2"/>
              <a:buChar char=""/>
            </a:pPr>
            <a:r>
              <a:rPr lang="af-ZA" sz="12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Skyfie 6: </a:t>
            </a: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Hoe ouer jy word, hoe meer verander jou verhoudings met mense. Dink aan jou verjaarsdae toe jy grootgeword het. Toe jy drie jaar oud was, het jy skaars die volwassenes by jou partytjie geken. Op tienjarige ouderdom wou jy nie hê jou ouers moes om jou kloek nie, maar jy wou hulle steeds naby hê ingeval iemand honger was of seerkry. Dit wys hoe ons behoeftes en die manier waarop ons met mense omgaan, verander soos ons deur verskillende lewensfases beweeg. </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Clr>
                <a:srgbClr val="000000"/>
              </a:buClr>
              <a:buFont typeface="Symbol" panose="05050102010706020507" pitchFamily="18" charset="2"/>
              <a:buChar char=""/>
            </a:pP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Hoe het jou verhouding met jou ouers op jou verjaarsdae verander sedert jy met hoërskool begin het?</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Clr>
                <a:srgbClr val="000000"/>
              </a:buClr>
              <a:buFont typeface="Symbol" panose="05050102010706020507" pitchFamily="18" charset="2"/>
              <a:buChar char=""/>
            </a:pP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Dink aan hoe jy nou met hulle kommunikeer in vergelyking met jou laerskooldae. Hoe het jou kommunikasie verander?</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Clr>
                <a:srgbClr val="000000"/>
              </a:buClr>
              <a:buFont typeface="Symbol" panose="05050102010706020507" pitchFamily="18" charset="2"/>
              <a:buChar char=""/>
            </a:pP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Draai na ‘n maat en bespreek hierdie twee vrae kortliks. (Laat twee minute toe.)</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ZA" sz="1200" b="0" i="0" u="none" strike="noStrike" cap="none" smtClean="0">
                <a:solidFill>
                  <a:schemeClr val="dk1"/>
                </a:solidFill>
                <a:latin typeface="Calibri"/>
                <a:ea typeface="Calibri"/>
                <a:cs typeface="Calibri"/>
                <a:sym typeface="Calibri"/>
              </a:rPr>
              <a:t>6</a:t>
            </a:fld>
            <a:endParaRPr lang="en-ZA"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002717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buClr>
                <a:srgbClr val="000000"/>
              </a:buClr>
              <a:buFont typeface="Symbol" panose="05050102010706020507" pitchFamily="18" charset="2"/>
              <a:buChar char=""/>
            </a:pPr>
            <a:r>
              <a:rPr lang="af-ZA" sz="1200" b="1" dirty="0">
                <a:effectLst/>
                <a:latin typeface="Calibri" panose="020F0502020204030204" pitchFamily="34" charset="0"/>
                <a:ea typeface="Calibri" panose="020F0502020204030204" pitchFamily="34" charset="0"/>
                <a:cs typeface="Calibri" panose="020F0502020204030204" pitchFamily="34" charset="0"/>
              </a:rPr>
              <a:t>Skyfie 7: </a:t>
            </a:r>
            <a:r>
              <a:rPr lang="af-ZA" sz="1200" dirty="0">
                <a:effectLst/>
                <a:latin typeface="Calibri" panose="020F0502020204030204" pitchFamily="34" charset="0"/>
                <a:ea typeface="Calibri" panose="020F0502020204030204" pitchFamily="34" charset="0"/>
                <a:cs typeface="Calibri" panose="020F0502020204030204" pitchFamily="34" charset="0"/>
              </a:rPr>
              <a:t>Ons het verskillende soorte verhoudings met verskillende groepe mense, en elkeen van hierdie verhoudings verander mettertyd.</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Clr>
                <a:srgbClr val="000000"/>
              </a:buClr>
              <a:buFont typeface="Courier New" panose="02070309020205020404" pitchFamily="49" charset="0"/>
              <a:buChar char="-"/>
            </a:pPr>
            <a:r>
              <a:rPr lang="af-ZA" sz="1200" b="1" dirty="0">
                <a:effectLst/>
                <a:latin typeface="Calibri" panose="020F0502020204030204" pitchFamily="34" charset="0"/>
                <a:ea typeface="Calibri" panose="020F0502020204030204" pitchFamily="34" charset="0"/>
                <a:cs typeface="Calibri" panose="020F0502020204030204" pitchFamily="34" charset="0"/>
              </a:rPr>
              <a:t>Onmiddellike familie (ouers/voogde/broers en susters)</a:t>
            </a:r>
            <a:r>
              <a:rPr lang="af-ZA" sz="1200" dirty="0">
                <a:effectLst/>
                <a:latin typeface="Calibri" panose="020F0502020204030204" pitchFamily="34" charset="0"/>
                <a:ea typeface="Calibri" panose="020F0502020204030204" pitchFamily="34" charset="0"/>
                <a:cs typeface="Calibri" panose="020F0502020204030204" pitchFamily="34" charset="0"/>
              </a:rPr>
              <a:t>: Gesinsverhoudings begin met volwassenes wat jou lei en beskerm, maar word meer gebalanseerd namate jy ouer word. Soos jy meer onafhanklikheid ontwikkel, neem jy meer besluite en kommunikeer op gelyke vlak, terwyl familie steeds ’n belangrike bron van ondersteuning bly.</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Clr>
                <a:srgbClr val="000000"/>
              </a:buClr>
              <a:buFont typeface="Courier New" panose="02070309020205020404" pitchFamily="49" charset="0"/>
              <a:buChar char="-"/>
            </a:pPr>
            <a:r>
              <a:rPr lang="af-ZA" sz="1200" b="1" dirty="0">
                <a:effectLst/>
                <a:latin typeface="Calibri" panose="020F0502020204030204" pitchFamily="34" charset="0"/>
                <a:ea typeface="Calibri" panose="020F0502020204030204" pitchFamily="34" charset="0"/>
                <a:cs typeface="Calibri" panose="020F0502020204030204" pitchFamily="34" charset="0"/>
              </a:rPr>
              <a:t>Beste vriende/naaste maats:</a:t>
            </a:r>
            <a:r>
              <a:rPr lang="af-ZA" sz="1200" dirty="0">
                <a:effectLst/>
                <a:latin typeface="Calibri" panose="020F0502020204030204" pitchFamily="34" charset="0"/>
                <a:ea typeface="Calibri" panose="020F0502020204030204" pitchFamily="34" charset="0"/>
                <a:cs typeface="Calibri" panose="020F0502020204030204" pitchFamily="34" charset="0"/>
              </a:rPr>
              <a:t> Vriendskappe ontwikkel van </a:t>
            </a:r>
            <a:r>
              <a:rPr lang="af-ZA" sz="1200" dirty="0" err="1">
                <a:effectLst/>
                <a:latin typeface="Calibri" panose="020F0502020204030204" pitchFamily="34" charset="0"/>
                <a:ea typeface="Calibri" panose="020F0502020204030204" pitchFamily="34" charset="0"/>
                <a:cs typeface="Calibri" panose="020F0502020204030204" pitchFamily="34" charset="0"/>
              </a:rPr>
              <a:t>spelgebaseerde</a:t>
            </a:r>
            <a:r>
              <a:rPr lang="af-ZA" sz="1200" dirty="0">
                <a:effectLst/>
                <a:latin typeface="Calibri" panose="020F0502020204030204" pitchFamily="34" charset="0"/>
                <a:ea typeface="Calibri" panose="020F0502020204030204" pitchFamily="34" charset="0"/>
                <a:cs typeface="Calibri" panose="020F0502020204030204" pitchFamily="34" charset="0"/>
              </a:rPr>
              <a:t> bande in die kinderjare na dieper, meer emosionele verhoudings tydens adolessensie. Namate jy ouer word, word naaste vriende betroubare metgeselle, maar hierdie verhoudings kan ook verander soos belangstellings en omstandighede verander.</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Clr>
                <a:srgbClr val="000000"/>
              </a:buClr>
              <a:buFont typeface="Courier New" panose="02070309020205020404" pitchFamily="49" charset="0"/>
              <a:buChar char="-"/>
            </a:pPr>
            <a:r>
              <a:rPr lang="af-ZA" sz="1200" b="1" dirty="0">
                <a:effectLst/>
                <a:latin typeface="Calibri" panose="020F0502020204030204" pitchFamily="34" charset="0"/>
                <a:ea typeface="Calibri" panose="020F0502020204030204" pitchFamily="34" charset="0"/>
                <a:cs typeface="Calibri" panose="020F0502020204030204" pitchFamily="34" charset="0"/>
              </a:rPr>
              <a:t>Sosiale media/aanlyn netwerke: </a:t>
            </a:r>
            <a:r>
              <a:rPr lang="af-ZA" sz="1200" dirty="0">
                <a:effectLst/>
                <a:latin typeface="Calibri" panose="020F0502020204030204" pitchFamily="34" charset="0"/>
                <a:ea typeface="Calibri" panose="020F0502020204030204" pitchFamily="34" charset="0"/>
                <a:cs typeface="Calibri" panose="020F0502020204030204" pitchFamily="34" charset="0"/>
              </a:rPr>
              <a:t>Aanlyn verhoudings ontwikkel namate tegnologie meer sentraal in jou lewe word. Vroeë interaksies is eenvoudig en informeel, maar later kan dit jou persoonlike identiteit, belangstellings en sosiale bande beïnvloed. Hierdie verhoudings kan vinnig vorm of vervaag, afhangende van jou aanlyn aktiwiteit.</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Clr>
                <a:srgbClr val="000000"/>
              </a:buClr>
              <a:buFont typeface="Courier New" panose="02070309020205020404" pitchFamily="49" charset="0"/>
              <a:buChar char="-"/>
            </a:pPr>
            <a:r>
              <a:rPr lang="af-ZA" sz="1200" b="1" dirty="0">
                <a:effectLst/>
                <a:latin typeface="Calibri" panose="020F0502020204030204" pitchFamily="34" charset="0"/>
                <a:ea typeface="Calibri" panose="020F0502020204030204" pitchFamily="34" charset="0"/>
                <a:cs typeface="Calibri" panose="020F0502020204030204" pitchFamily="34" charset="0"/>
              </a:rPr>
              <a:t>Gesagsfigure (onderwysers/afrigters/mentors):</a:t>
            </a:r>
            <a:r>
              <a:rPr lang="af-ZA" sz="1200" dirty="0">
                <a:effectLst/>
                <a:latin typeface="Calibri" panose="020F0502020204030204" pitchFamily="34" charset="0"/>
                <a:ea typeface="Calibri" panose="020F0502020204030204" pitchFamily="34" charset="0"/>
                <a:cs typeface="Calibri" panose="020F0502020204030204" pitchFamily="34" charset="0"/>
              </a:rPr>
              <a:t> Die rol van gesagsfigure verskuif van delegering en onderrig in die kinderjare na leiding en ondersteuning namate jy ouer word. Hierdie verhoudings raak meer samewerkend en help jou om oor doelwitte en toekomstige geleenthede na te dink. </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Clr>
                <a:srgbClr val="000000"/>
              </a:buClr>
              <a:buFont typeface="Symbol" panose="05050102010706020507" pitchFamily="18" charset="2"/>
              <a:buChar char=""/>
            </a:pPr>
            <a:r>
              <a:rPr lang="af-ZA" sz="1200" dirty="0">
                <a:effectLst/>
                <a:latin typeface="Calibri" panose="020F0502020204030204" pitchFamily="34" charset="0"/>
                <a:ea typeface="Calibri" panose="020F0502020204030204" pitchFamily="34" charset="0"/>
                <a:cs typeface="Calibri" panose="020F0502020204030204" pitchFamily="34" charset="0"/>
              </a:rPr>
              <a:t>Daar word nou van jou verwag om hierdie verhoudings meer in detail in die groepaktiwiteit te ondersoek.</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Clr>
                <a:srgbClr val="000000"/>
              </a:buClr>
              <a:buFont typeface="Symbol" panose="05050102010706020507" pitchFamily="18" charset="2"/>
              <a:buChar char=""/>
            </a:pPr>
            <a:r>
              <a:rPr lang="af-ZA" sz="1200" b="1" dirty="0">
                <a:solidFill>
                  <a:srgbClr val="EE0000"/>
                </a:solidFill>
                <a:effectLst/>
                <a:latin typeface="Calibri" panose="020F0502020204030204" pitchFamily="34" charset="0"/>
                <a:ea typeface="Calibri" panose="020F0502020204030204" pitchFamily="34" charset="0"/>
                <a:cs typeface="Calibri" panose="020F0502020204030204" pitchFamily="34" charset="0"/>
              </a:rPr>
              <a:t>Nota aan onderwyser:</a:t>
            </a:r>
            <a:r>
              <a:rPr lang="af-ZA" sz="1200" dirty="0">
                <a:solidFill>
                  <a:srgbClr val="EE0000"/>
                </a:solidFill>
                <a:effectLst/>
                <a:latin typeface="Calibri" panose="020F0502020204030204" pitchFamily="34" charset="0"/>
                <a:ea typeface="Calibri" panose="020F0502020204030204" pitchFamily="34" charset="0"/>
                <a:cs typeface="Calibri" panose="020F0502020204030204" pitchFamily="34" charset="0"/>
              </a:rPr>
              <a:t> </a:t>
            </a:r>
            <a:r>
              <a:rPr lang="af-ZA" sz="1200" dirty="0">
                <a:effectLst/>
                <a:latin typeface="Calibri" panose="020F0502020204030204" pitchFamily="34" charset="0"/>
                <a:ea typeface="Calibri" panose="020F0502020204030204" pitchFamily="34" charset="0"/>
                <a:cs typeface="Calibri" panose="020F0502020204030204" pitchFamily="34" charset="0"/>
              </a:rPr>
              <a:t>Aan die begin van die les is leerders in groepe van vier verdeel, en elke leerder is 'n nommer toegewys (1–4). Hierdie nommers bepaal hoe die groepe vir die tweede deel van die aktiwiteit herorganiseer sal word.</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a:buNone/>
            </a:pPr>
            <a:r>
              <a:rPr lang="af-ZA" sz="1200" dirty="0">
                <a:effectLst/>
                <a:latin typeface="Calibri" panose="020F0502020204030204" pitchFamily="34" charset="0"/>
                <a:ea typeface="Calibri" panose="020F0502020204030204" pitchFamily="34" charset="0"/>
                <a:cs typeface="Calibri" panose="020F0502020204030204" pitchFamily="34" charset="0"/>
              </a:rPr>
              <a:t> </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Clr>
                <a:srgbClr val="000000"/>
              </a:buClr>
              <a:buFont typeface="Symbol" panose="05050102010706020507" pitchFamily="18" charset="2"/>
              <a:buChar char=""/>
            </a:pPr>
            <a:r>
              <a:rPr lang="af-ZA" sz="1200" dirty="0">
                <a:effectLst/>
                <a:latin typeface="Calibri" panose="020F0502020204030204" pitchFamily="34" charset="0"/>
                <a:ea typeface="Calibri" panose="020F0502020204030204" pitchFamily="34" charset="0"/>
                <a:cs typeface="Calibri" panose="020F0502020204030204" pitchFamily="34" charset="0"/>
              </a:rPr>
              <a:t>Hierdie groepaktiwiteit bestaan uit twee dele:</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Clr>
                <a:srgbClr val="000000"/>
              </a:buClr>
              <a:buFont typeface="Symbol" panose="05050102010706020507" pitchFamily="18" charset="2"/>
              <a:buChar char=""/>
            </a:pPr>
            <a:r>
              <a:rPr lang="af-ZA" sz="1200" b="1" dirty="0">
                <a:effectLst/>
                <a:latin typeface="Calibri" panose="020F0502020204030204" pitchFamily="34" charset="0"/>
                <a:ea typeface="Calibri" panose="020F0502020204030204" pitchFamily="34" charset="0"/>
                <a:cs typeface="Calibri" panose="020F0502020204030204" pitchFamily="34" charset="0"/>
              </a:rPr>
              <a:t>Deel 1:</a:t>
            </a:r>
            <a:r>
              <a:rPr lang="af-ZA" sz="1200" dirty="0">
                <a:effectLst/>
                <a:latin typeface="Calibri" panose="020F0502020204030204" pitchFamily="34" charset="0"/>
                <a:ea typeface="Calibri" panose="020F0502020204030204" pitchFamily="34" charset="0"/>
                <a:cs typeface="Calibri" panose="020F0502020204030204" pitchFamily="34" charset="0"/>
              </a:rPr>
              <a:t> Leerders bly in hul oorspronklike groepe. Elke groep ontvang een tipe verhouding om op te fokus en voltooi die vrae in Deel 1 van die werkkaart.</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Clr>
                <a:srgbClr val="000000"/>
              </a:buClr>
              <a:buFont typeface="Symbol" panose="05050102010706020507" pitchFamily="18" charset="2"/>
              <a:buChar char=""/>
            </a:pPr>
            <a:r>
              <a:rPr lang="af-ZA" sz="1200" dirty="0">
                <a:effectLst/>
                <a:latin typeface="Calibri" panose="020F0502020204030204" pitchFamily="34" charset="0"/>
                <a:ea typeface="Calibri" panose="020F0502020204030204" pitchFamily="34" charset="0"/>
                <a:cs typeface="Calibri" panose="020F0502020204030204" pitchFamily="34" charset="0"/>
              </a:rPr>
              <a:t>Ken een van die volgende </a:t>
            </a:r>
            <a:r>
              <a:rPr lang="af-ZA" sz="1200" dirty="0" err="1">
                <a:effectLst/>
                <a:latin typeface="Calibri" panose="020F0502020204030204" pitchFamily="34" charset="0"/>
                <a:ea typeface="Calibri" panose="020F0502020204030204" pitchFamily="34" charset="0"/>
                <a:cs typeface="Calibri" panose="020F0502020204030204" pitchFamily="34" charset="0"/>
              </a:rPr>
              <a:t>verhoudingstipes</a:t>
            </a:r>
            <a:r>
              <a:rPr lang="af-ZA" sz="1200" dirty="0">
                <a:effectLst/>
                <a:latin typeface="Calibri" panose="020F0502020204030204" pitchFamily="34" charset="0"/>
                <a:ea typeface="Calibri" panose="020F0502020204030204" pitchFamily="34" charset="0"/>
                <a:cs typeface="Calibri" panose="020F0502020204030204" pitchFamily="34" charset="0"/>
              </a:rPr>
              <a:t> aan elke groep toe:</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Clr>
                <a:srgbClr val="000000"/>
              </a:buClr>
              <a:buFont typeface="Courier New" panose="02070309020205020404" pitchFamily="49" charset="0"/>
              <a:buChar char="-"/>
            </a:pPr>
            <a:r>
              <a:rPr lang="af-ZA" sz="1200" dirty="0">
                <a:effectLst/>
                <a:latin typeface="Calibri" panose="020F0502020204030204" pitchFamily="34" charset="0"/>
                <a:ea typeface="Calibri" panose="020F0502020204030204" pitchFamily="34" charset="0"/>
                <a:cs typeface="Calibri" panose="020F0502020204030204" pitchFamily="34" charset="0"/>
              </a:rPr>
              <a:t>Groep 1: Onmiddellike familie (ouers/voogde/broers en susters)</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Clr>
                <a:srgbClr val="000000"/>
              </a:buClr>
              <a:buFont typeface="Courier New" panose="02070309020205020404" pitchFamily="49" charset="0"/>
              <a:buChar char="-"/>
            </a:pPr>
            <a:r>
              <a:rPr lang="af-ZA" sz="1200" dirty="0">
                <a:effectLst/>
                <a:latin typeface="Calibri" panose="020F0502020204030204" pitchFamily="34" charset="0"/>
                <a:ea typeface="Calibri" panose="020F0502020204030204" pitchFamily="34" charset="0"/>
                <a:cs typeface="Calibri" panose="020F0502020204030204" pitchFamily="34" charset="0"/>
              </a:rPr>
              <a:t>Groep 2: Beste vriende/naaste maats</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Clr>
                <a:srgbClr val="000000"/>
              </a:buClr>
              <a:buFont typeface="Courier New" panose="02070309020205020404" pitchFamily="49" charset="0"/>
              <a:buChar char="-"/>
            </a:pPr>
            <a:r>
              <a:rPr lang="af-ZA" sz="1200" dirty="0">
                <a:effectLst/>
                <a:latin typeface="Calibri" panose="020F0502020204030204" pitchFamily="34" charset="0"/>
                <a:ea typeface="Calibri" panose="020F0502020204030204" pitchFamily="34" charset="0"/>
                <a:cs typeface="Calibri" panose="020F0502020204030204" pitchFamily="34" charset="0"/>
              </a:rPr>
              <a:t>Groep 3: Sosiale media/aanlyn netwerke</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Clr>
                <a:srgbClr val="000000"/>
              </a:buClr>
              <a:buFont typeface="Courier New" panose="02070309020205020404" pitchFamily="49" charset="0"/>
              <a:buChar char="-"/>
            </a:pPr>
            <a:r>
              <a:rPr lang="af-ZA" sz="1200" dirty="0">
                <a:effectLst/>
                <a:latin typeface="Calibri" panose="020F0502020204030204" pitchFamily="34" charset="0"/>
                <a:ea typeface="Calibri" panose="020F0502020204030204" pitchFamily="34" charset="0"/>
                <a:cs typeface="Calibri" panose="020F0502020204030204" pitchFamily="34" charset="0"/>
              </a:rPr>
              <a:t>Groep 4: Gesagsfigure (onderwysers/afrigters/mentors)</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457200">
              <a:buNone/>
            </a:pPr>
            <a:r>
              <a:rPr lang="af-ZA" sz="1200" dirty="0">
                <a:effectLst/>
                <a:latin typeface="Calibri" panose="020F0502020204030204" pitchFamily="34" charset="0"/>
                <a:ea typeface="Calibri" panose="020F0502020204030204" pitchFamily="34" charset="0"/>
                <a:cs typeface="Calibri" panose="020F0502020204030204" pitchFamily="34" charset="0"/>
              </a:rPr>
              <a:t> </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Clr>
                <a:srgbClr val="000000"/>
              </a:buClr>
              <a:buFont typeface="Symbol" panose="05050102010706020507" pitchFamily="18" charset="2"/>
              <a:buChar char=""/>
            </a:pPr>
            <a:r>
              <a:rPr lang="af-ZA" sz="1200" b="1" dirty="0">
                <a:effectLst/>
                <a:latin typeface="Calibri" panose="020F0502020204030204" pitchFamily="34" charset="0"/>
                <a:ea typeface="Calibri" panose="020F0502020204030204" pitchFamily="34" charset="0"/>
                <a:cs typeface="Calibri" panose="020F0502020204030204" pitchFamily="34" charset="0"/>
              </a:rPr>
              <a:t>Deel 2:</a:t>
            </a:r>
            <a:r>
              <a:rPr lang="af-ZA" sz="1200" dirty="0">
                <a:effectLst/>
                <a:latin typeface="Calibri" panose="020F0502020204030204" pitchFamily="34" charset="0"/>
                <a:ea typeface="Calibri" panose="020F0502020204030204" pitchFamily="34" charset="0"/>
                <a:cs typeface="Calibri" panose="020F0502020204030204" pitchFamily="34" charset="0"/>
              </a:rPr>
              <a:t> Leerders beweeg na hul nuwe groepe (al die </a:t>
            </a:r>
            <a:r>
              <a:rPr lang="af-ZA" sz="1200" dirty="0" err="1">
                <a:effectLst/>
                <a:latin typeface="Calibri" panose="020F0502020204030204" pitchFamily="34" charset="0"/>
                <a:ea typeface="Calibri" panose="020F0502020204030204" pitchFamily="34" charset="0"/>
                <a:cs typeface="Calibri" panose="020F0502020204030204" pitchFamily="34" charset="0"/>
              </a:rPr>
              <a:t>1's</a:t>
            </a:r>
            <a:r>
              <a:rPr lang="af-ZA" sz="1200" dirty="0">
                <a:effectLst/>
                <a:latin typeface="Calibri" panose="020F0502020204030204" pitchFamily="34" charset="0"/>
                <a:ea typeface="Calibri" panose="020F0502020204030204" pitchFamily="34" charset="0"/>
                <a:cs typeface="Calibri" panose="020F0502020204030204" pitchFamily="34" charset="0"/>
              </a:rPr>
              <a:t> saam, al die </a:t>
            </a:r>
            <a:r>
              <a:rPr lang="af-ZA" sz="1200" dirty="0" err="1">
                <a:effectLst/>
                <a:latin typeface="Calibri" panose="020F0502020204030204" pitchFamily="34" charset="0"/>
                <a:ea typeface="Calibri" panose="020F0502020204030204" pitchFamily="34" charset="0"/>
                <a:cs typeface="Calibri" panose="020F0502020204030204" pitchFamily="34" charset="0"/>
              </a:rPr>
              <a:t>2's</a:t>
            </a:r>
            <a:r>
              <a:rPr lang="af-ZA" sz="1200" dirty="0">
                <a:effectLst/>
                <a:latin typeface="Calibri" panose="020F0502020204030204" pitchFamily="34" charset="0"/>
                <a:ea typeface="Calibri" panose="020F0502020204030204" pitchFamily="34" charset="0"/>
                <a:cs typeface="Calibri" panose="020F0502020204030204" pitchFamily="34" charset="0"/>
              </a:rPr>
              <a:t> saam, ensovoorts). Elke nuwe groep bevat nou een verteenwoordiger van elke </a:t>
            </a:r>
            <a:r>
              <a:rPr lang="af-ZA" sz="1200" dirty="0" err="1">
                <a:effectLst/>
                <a:latin typeface="Calibri" panose="020F0502020204030204" pitchFamily="34" charset="0"/>
                <a:ea typeface="Calibri" panose="020F0502020204030204" pitchFamily="34" charset="0"/>
                <a:cs typeface="Calibri" panose="020F0502020204030204" pitchFamily="34" charset="0"/>
              </a:rPr>
              <a:t>verhoudingstipe</a:t>
            </a:r>
            <a:r>
              <a:rPr lang="af-ZA" sz="1200" dirty="0">
                <a:effectLst/>
                <a:latin typeface="Calibri" panose="020F0502020204030204" pitchFamily="34" charset="0"/>
                <a:ea typeface="Calibri" panose="020F0502020204030204" pitchFamily="34" charset="0"/>
                <a:cs typeface="Calibri" panose="020F0502020204030204" pitchFamily="34" charset="0"/>
              </a:rPr>
              <a:t>.</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Clr>
                <a:srgbClr val="000000"/>
              </a:buClr>
              <a:buFont typeface="Symbol" panose="05050102010706020507" pitchFamily="18" charset="2"/>
              <a:buChar char=""/>
            </a:pPr>
            <a:r>
              <a:rPr lang="af-ZA" sz="1200" dirty="0">
                <a:effectLst/>
                <a:latin typeface="Calibri" panose="020F0502020204030204" pitchFamily="34" charset="0"/>
                <a:ea typeface="Calibri" panose="020F0502020204030204" pitchFamily="34" charset="0"/>
                <a:cs typeface="Calibri" panose="020F0502020204030204" pitchFamily="34" charset="0"/>
              </a:rPr>
              <a:t>Verwag 'n bietjie geraas en energieke besprekings; dit is positief en wys aktiewe betrokkenheid. Laat ruimte toe vir leerders om te deel, te verduidelik en by mekaar te leer.</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ZA" sz="1200" b="0" i="0" u="none" strike="noStrike" cap="none" smtClean="0">
                <a:solidFill>
                  <a:schemeClr val="dk1"/>
                </a:solidFill>
                <a:latin typeface="Calibri"/>
                <a:ea typeface="Calibri"/>
                <a:cs typeface="Calibri"/>
                <a:sym typeface="Calibri"/>
              </a:rPr>
              <a:t>7</a:t>
            </a:fld>
            <a:endParaRPr lang="en-ZA"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8582005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buClr>
                <a:srgbClr val="000000"/>
              </a:buClr>
              <a:buFont typeface="Symbol" panose="05050102010706020507" pitchFamily="18" charset="2"/>
              <a:buChar char=""/>
            </a:pPr>
            <a:r>
              <a:rPr lang="af-ZA" sz="1200" b="1" dirty="0">
                <a:effectLst/>
                <a:latin typeface="Calibri" panose="020F0502020204030204" pitchFamily="34" charset="0"/>
                <a:ea typeface="Calibri" panose="020F0502020204030204" pitchFamily="34" charset="0"/>
                <a:cs typeface="Calibri" panose="020F0502020204030204" pitchFamily="34" charset="0"/>
              </a:rPr>
              <a:t>Skyfie 8: </a:t>
            </a:r>
            <a:r>
              <a:rPr lang="af-ZA" sz="1200" dirty="0">
                <a:effectLst/>
                <a:latin typeface="Calibri" panose="020F0502020204030204" pitchFamily="34" charset="0"/>
                <a:ea typeface="Calibri" panose="020F0502020204030204" pitchFamily="34" charset="0"/>
                <a:cs typeface="Calibri" panose="020F0502020204030204" pitchFamily="34" charset="0"/>
              </a:rPr>
              <a:t>Kom ons begin deur Deel 1 van </a:t>
            </a:r>
            <a:r>
              <a:rPr lang="af-ZA" sz="1200" b="1" i="1" dirty="0">
                <a:effectLst/>
                <a:latin typeface="Calibri" panose="020F0502020204030204" pitchFamily="34" charset="0"/>
                <a:ea typeface="Calibri" panose="020F0502020204030204" pitchFamily="34" charset="0"/>
                <a:cs typeface="Calibri" panose="020F0502020204030204" pitchFamily="34" charset="0"/>
              </a:rPr>
              <a:t>Aktiwiteit 2 </a:t>
            </a:r>
            <a:r>
              <a:rPr lang="af-ZA" sz="1200" dirty="0">
                <a:effectLst/>
                <a:latin typeface="Calibri" panose="020F0502020204030204" pitchFamily="34" charset="0"/>
                <a:ea typeface="Calibri" panose="020F0502020204030204" pitchFamily="34" charset="0"/>
                <a:cs typeface="Calibri" panose="020F0502020204030204" pitchFamily="34" charset="0"/>
              </a:rPr>
              <a:t>(</a:t>
            </a:r>
            <a:r>
              <a:rPr lang="af-ZA" sz="1200" b="1" i="1" u="sng" dirty="0">
                <a:effectLst/>
                <a:latin typeface="Calibri" panose="020F0502020204030204" pitchFamily="34" charset="0"/>
                <a:ea typeface="Calibri" panose="020F0502020204030204" pitchFamily="34" charset="0"/>
                <a:cs typeface="Calibri" panose="020F0502020204030204" pitchFamily="34" charset="0"/>
              </a:rPr>
              <a:t>Les 2 – Werkkaart</a:t>
            </a:r>
            <a:r>
              <a:rPr lang="af-ZA" sz="1200" dirty="0">
                <a:effectLst/>
                <a:latin typeface="Calibri" panose="020F0502020204030204" pitchFamily="34" charset="0"/>
                <a:ea typeface="Calibri" panose="020F0502020204030204" pitchFamily="34" charset="0"/>
                <a:cs typeface="Calibri" panose="020F0502020204030204" pitchFamily="34" charset="0"/>
              </a:rPr>
              <a:t>) te voltooi. (Laat 7 minute toe.)</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Clr>
                <a:srgbClr val="000000"/>
              </a:buClr>
              <a:buFont typeface="Symbol" panose="05050102010706020507" pitchFamily="18" charset="2"/>
              <a:buChar char=""/>
            </a:pPr>
            <a:r>
              <a:rPr lang="af-ZA" sz="1200" dirty="0">
                <a:effectLst/>
                <a:latin typeface="Calibri" panose="020F0502020204030204" pitchFamily="34" charset="0"/>
                <a:ea typeface="Calibri" panose="020F0502020204030204" pitchFamily="34" charset="0"/>
                <a:cs typeface="Calibri" panose="020F0502020204030204" pitchFamily="34" charset="0"/>
              </a:rPr>
              <a:t>Onthou asseblief om aantekeninge te neem tydens Deel 1 van die aktiwiteit, want jy gaan daardie aantekeninge weer in Deel 2 nodig hê.</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ZA" sz="1200" b="0" i="0" u="none" strike="noStrike" cap="none" smtClean="0">
                <a:solidFill>
                  <a:schemeClr val="dk1"/>
                </a:solidFill>
                <a:latin typeface="Calibri"/>
                <a:ea typeface="Calibri"/>
                <a:cs typeface="Calibri"/>
                <a:sym typeface="Calibri"/>
              </a:rPr>
              <a:t>8</a:t>
            </a:fld>
            <a:endParaRPr lang="en-ZA"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8546232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buClr>
                <a:srgbClr val="000000"/>
              </a:buClr>
              <a:buFont typeface="Symbol" panose="05050102010706020507" pitchFamily="18" charset="2"/>
              <a:buChar char=""/>
            </a:pPr>
            <a:r>
              <a:rPr lang="af-ZA" sz="1200" b="1" dirty="0">
                <a:effectLst/>
                <a:latin typeface="Calibri" panose="020F0502020204030204" pitchFamily="34" charset="0"/>
                <a:ea typeface="Calibri" panose="020F0502020204030204" pitchFamily="34" charset="0"/>
                <a:cs typeface="Calibri" panose="020F0502020204030204" pitchFamily="34" charset="0"/>
              </a:rPr>
              <a:t>Skyfie 9: </a:t>
            </a:r>
            <a:r>
              <a:rPr lang="af-ZA" sz="1200" dirty="0">
                <a:effectLst/>
                <a:latin typeface="Calibri" panose="020F0502020204030204" pitchFamily="34" charset="0"/>
                <a:ea typeface="Calibri" panose="020F0502020204030204" pitchFamily="34" charset="0"/>
                <a:cs typeface="Calibri" panose="020F0502020204030204" pitchFamily="34" charset="0"/>
              </a:rPr>
              <a:t>Welgedaan, almal!</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Clr>
                <a:srgbClr val="000000"/>
              </a:buClr>
              <a:buFont typeface="Symbol" panose="05050102010706020507" pitchFamily="18" charset="2"/>
              <a:buChar char=""/>
            </a:pPr>
            <a:r>
              <a:rPr lang="af-ZA" sz="1200" dirty="0">
                <a:effectLst/>
                <a:latin typeface="Calibri" panose="020F0502020204030204" pitchFamily="34" charset="0"/>
                <a:ea typeface="Calibri" panose="020F0502020204030204" pitchFamily="34" charset="0"/>
                <a:cs typeface="Calibri" panose="020F0502020204030204" pitchFamily="34" charset="0"/>
              </a:rPr>
              <a:t>Kan al die nommer </a:t>
            </a:r>
            <a:r>
              <a:rPr lang="af-ZA" sz="1200" dirty="0" err="1">
                <a:effectLst/>
                <a:latin typeface="Calibri" panose="020F0502020204030204" pitchFamily="34" charset="0"/>
                <a:ea typeface="Calibri" panose="020F0502020204030204" pitchFamily="34" charset="0"/>
                <a:cs typeface="Calibri" panose="020F0502020204030204" pitchFamily="34" charset="0"/>
              </a:rPr>
              <a:t>1’s</a:t>
            </a:r>
            <a:r>
              <a:rPr lang="af-ZA" sz="1200" dirty="0">
                <a:effectLst/>
                <a:latin typeface="Calibri" panose="020F0502020204030204" pitchFamily="34" charset="0"/>
                <a:ea typeface="Calibri" panose="020F0502020204030204" pitchFamily="34" charset="0"/>
                <a:cs typeface="Calibri" panose="020F0502020204030204" pitchFamily="34" charset="0"/>
              </a:rPr>
              <a:t> na 'n tafel toe beweeg. Al die nommer </a:t>
            </a:r>
            <a:r>
              <a:rPr lang="af-ZA" sz="1200" dirty="0" err="1">
                <a:effectLst/>
                <a:latin typeface="Calibri" panose="020F0502020204030204" pitchFamily="34" charset="0"/>
                <a:ea typeface="Calibri" panose="020F0502020204030204" pitchFamily="34" charset="0"/>
                <a:cs typeface="Calibri" panose="020F0502020204030204" pitchFamily="34" charset="0"/>
              </a:rPr>
              <a:t>2's</a:t>
            </a:r>
            <a:r>
              <a:rPr lang="af-ZA" sz="1200" dirty="0">
                <a:effectLst/>
                <a:latin typeface="Calibri" panose="020F0502020204030204" pitchFamily="34" charset="0"/>
                <a:ea typeface="Calibri" panose="020F0502020204030204" pitchFamily="34" charset="0"/>
                <a:cs typeface="Calibri" panose="020F0502020204030204" pitchFamily="34" charset="0"/>
              </a:rPr>
              <a:t>, sit asseblief saam, en dieselfde geld vir die nommer </a:t>
            </a:r>
            <a:r>
              <a:rPr lang="af-ZA" sz="1200" dirty="0" err="1">
                <a:effectLst/>
                <a:latin typeface="Calibri" panose="020F0502020204030204" pitchFamily="34" charset="0"/>
                <a:ea typeface="Calibri" panose="020F0502020204030204" pitchFamily="34" charset="0"/>
                <a:cs typeface="Calibri" panose="020F0502020204030204" pitchFamily="34" charset="0"/>
              </a:rPr>
              <a:t>3's</a:t>
            </a:r>
            <a:r>
              <a:rPr lang="af-ZA" sz="1200" dirty="0">
                <a:effectLst/>
                <a:latin typeface="Calibri" panose="020F0502020204030204" pitchFamily="34" charset="0"/>
                <a:ea typeface="Calibri" panose="020F0502020204030204" pitchFamily="34" charset="0"/>
                <a:cs typeface="Calibri" panose="020F0502020204030204" pitchFamily="34" charset="0"/>
              </a:rPr>
              <a:t> en nommer </a:t>
            </a:r>
            <a:r>
              <a:rPr lang="af-ZA" sz="1200" dirty="0" err="1">
                <a:effectLst/>
                <a:latin typeface="Calibri" panose="020F0502020204030204" pitchFamily="34" charset="0"/>
                <a:ea typeface="Calibri" panose="020F0502020204030204" pitchFamily="34" charset="0"/>
                <a:cs typeface="Calibri" panose="020F0502020204030204" pitchFamily="34" charset="0"/>
              </a:rPr>
              <a:t>4’s</a:t>
            </a:r>
            <a:r>
              <a:rPr lang="af-ZA" sz="1200" dirty="0">
                <a:effectLst/>
                <a:latin typeface="Calibri" panose="020F0502020204030204" pitchFamily="34" charset="0"/>
                <a:ea typeface="Calibri" panose="020F0502020204030204" pitchFamily="34" charset="0"/>
                <a:cs typeface="Calibri" panose="020F0502020204030204" pitchFamily="34" charset="0"/>
              </a:rPr>
              <a:t>.</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Clr>
                <a:srgbClr val="000000"/>
              </a:buClr>
              <a:buFont typeface="Symbol" panose="05050102010706020507" pitchFamily="18" charset="2"/>
              <a:buChar char=""/>
            </a:pPr>
            <a:r>
              <a:rPr lang="af-ZA" sz="1200" dirty="0">
                <a:effectLst/>
                <a:latin typeface="Calibri" panose="020F0502020204030204" pitchFamily="34" charset="0"/>
                <a:ea typeface="Calibri" panose="020F0502020204030204" pitchFamily="34" charset="0"/>
                <a:cs typeface="Calibri" panose="020F0502020204030204" pitchFamily="34" charset="0"/>
              </a:rPr>
              <a:t>Maak seker jy bring jou aantekeninge saam.</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Clr>
                <a:srgbClr val="000000"/>
              </a:buClr>
              <a:buFont typeface="Symbol" panose="05050102010706020507" pitchFamily="18" charset="2"/>
              <a:buChar char=""/>
            </a:pPr>
            <a:r>
              <a:rPr lang="af-ZA" sz="1200" dirty="0">
                <a:effectLst/>
                <a:latin typeface="Calibri" panose="020F0502020204030204" pitchFamily="34" charset="0"/>
                <a:ea typeface="Calibri" panose="020F0502020204030204" pitchFamily="34" charset="0"/>
                <a:cs typeface="Calibri" panose="020F0502020204030204" pitchFamily="34" charset="0"/>
              </a:rPr>
              <a:t>Jy het nou 7 minute om Deel 2 van </a:t>
            </a:r>
            <a:r>
              <a:rPr lang="af-ZA" sz="1200" b="1" i="1" dirty="0">
                <a:effectLst/>
                <a:latin typeface="Calibri" panose="020F0502020204030204" pitchFamily="34" charset="0"/>
                <a:ea typeface="Calibri" panose="020F0502020204030204" pitchFamily="34" charset="0"/>
                <a:cs typeface="Calibri" panose="020F0502020204030204" pitchFamily="34" charset="0"/>
              </a:rPr>
              <a:t>Aktiwiteit 2 </a:t>
            </a:r>
            <a:r>
              <a:rPr lang="af-ZA" sz="1200" dirty="0">
                <a:effectLst/>
                <a:latin typeface="Calibri" panose="020F0502020204030204" pitchFamily="34" charset="0"/>
                <a:ea typeface="Calibri" panose="020F0502020204030204" pitchFamily="34" charset="0"/>
                <a:cs typeface="Calibri" panose="020F0502020204030204" pitchFamily="34" charset="0"/>
              </a:rPr>
              <a:t>(</a:t>
            </a:r>
            <a:r>
              <a:rPr lang="af-ZA" sz="1200" b="1" i="1" u="sng" dirty="0">
                <a:effectLst/>
                <a:latin typeface="Calibri" panose="020F0502020204030204" pitchFamily="34" charset="0"/>
                <a:ea typeface="Calibri" panose="020F0502020204030204" pitchFamily="34" charset="0"/>
                <a:cs typeface="Calibri" panose="020F0502020204030204" pitchFamily="34" charset="0"/>
              </a:rPr>
              <a:t>Les 2 – Werkkaart</a:t>
            </a:r>
            <a:r>
              <a:rPr lang="af-ZA" sz="1200" dirty="0">
                <a:effectLst/>
                <a:latin typeface="Calibri" panose="020F0502020204030204" pitchFamily="34" charset="0"/>
                <a:ea typeface="Calibri" panose="020F0502020204030204" pitchFamily="34" charset="0"/>
                <a:cs typeface="Calibri" panose="020F0502020204030204" pitchFamily="34" charset="0"/>
              </a:rPr>
              <a:t>)</a:t>
            </a:r>
            <a:r>
              <a:rPr lang="af-ZA" sz="1200" b="1" i="1" dirty="0">
                <a:effectLst/>
                <a:latin typeface="Calibri" panose="020F0502020204030204" pitchFamily="34" charset="0"/>
                <a:ea typeface="Calibri" panose="020F0502020204030204" pitchFamily="34" charset="0"/>
                <a:cs typeface="Calibri" panose="020F0502020204030204" pitchFamily="34" charset="0"/>
              </a:rPr>
              <a:t> </a:t>
            </a:r>
            <a:r>
              <a:rPr lang="af-ZA" sz="1200" dirty="0">
                <a:effectLst/>
                <a:latin typeface="Calibri" panose="020F0502020204030204" pitchFamily="34" charset="0"/>
                <a:ea typeface="Calibri" panose="020F0502020204030204" pitchFamily="34" charset="0"/>
                <a:cs typeface="Calibri" panose="020F0502020204030204" pitchFamily="34" charset="0"/>
              </a:rPr>
              <a:t>te voltooi.</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ZA" sz="1200" b="0" i="0" u="none" strike="noStrike" cap="none" smtClean="0">
                <a:solidFill>
                  <a:schemeClr val="dk1"/>
                </a:solidFill>
                <a:latin typeface="Calibri"/>
                <a:ea typeface="Calibri"/>
                <a:cs typeface="Calibri"/>
                <a:sym typeface="Calibri"/>
              </a:rPr>
              <a:t>9</a:t>
            </a:fld>
            <a:endParaRPr lang="en-ZA"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1730748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af-ZA" sz="1200" b="1" i="0" u="none" strike="noStrike" cap="none" dirty="0">
                <a:solidFill>
                  <a:schemeClr val="dk1"/>
                </a:solidFill>
                <a:effectLst/>
                <a:latin typeface="Calibri"/>
                <a:ea typeface="Calibri"/>
                <a:cs typeface="Calibri"/>
                <a:sym typeface="Calibri"/>
              </a:rPr>
              <a:t>Skyfie 10:</a:t>
            </a:r>
            <a:r>
              <a:rPr lang="af-ZA" sz="1200" b="0" i="0" u="none" strike="noStrike" cap="none" dirty="0">
                <a:solidFill>
                  <a:schemeClr val="dk1"/>
                </a:solidFill>
                <a:effectLst/>
                <a:latin typeface="Calibri"/>
                <a:ea typeface="Calibri"/>
                <a:cs typeface="Calibri"/>
                <a:sym typeface="Calibri"/>
              </a:rPr>
              <a:t> Kom ons keer terug na ons oorspronklike tafels en eerste groepe. Voltooi asseblief saam met jou maat die vrae in Deel 3 van </a:t>
            </a:r>
            <a:r>
              <a:rPr lang="af-ZA" sz="1200" b="1" i="1" u="none" strike="noStrike" cap="none" dirty="0">
                <a:solidFill>
                  <a:schemeClr val="dk1"/>
                </a:solidFill>
                <a:effectLst/>
                <a:latin typeface="Calibri"/>
                <a:ea typeface="Calibri"/>
                <a:cs typeface="Calibri"/>
                <a:sym typeface="Calibri"/>
              </a:rPr>
              <a:t>Aktiwiteit 2 </a:t>
            </a:r>
            <a:r>
              <a:rPr lang="af-ZA" sz="1200" b="0" i="0" u="none" strike="noStrike" cap="none" dirty="0">
                <a:solidFill>
                  <a:schemeClr val="dk1"/>
                </a:solidFill>
                <a:effectLst/>
                <a:latin typeface="Calibri"/>
                <a:ea typeface="Calibri"/>
                <a:cs typeface="Calibri"/>
                <a:sym typeface="Calibri"/>
              </a:rPr>
              <a:t>(</a:t>
            </a:r>
            <a:r>
              <a:rPr lang="af-ZA" sz="1200" b="1" i="1" u="sng" strike="noStrike" cap="none" dirty="0">
                <a:solidFill>
                  <a:schemeClr val="dk1"/>
                </a:solidFill>
                <a:effectLst/>
                <a:latin typeface="Calibri"/>
                <a:ea typeface="Calibri"/>
                <a:cs typeface="Calibri"/>
                <a:sym typeface="Calibri"/>
              </a:rPr>
              <a:t>Les 2 – Werkkaart</a:t>
            </a:r>
            <a:r>
              <a:rPr lang="af-ZA" sz="1200" b="0" i="0" u="none" strike="noStrike" cap="none" dirty="0">
                <a:solidFill>
                  <a:schemeClr val="dk1"/>
                </a:solidFill>
                <a:effectLst/>
                <a:latin typeface="Calibri"/>
                <a:ea typeface="Calibri"/>
                <a:cs typeface="Calibri"/>
                <a:sym typeface="Calibri"/>
              </a:rPr>
              <a:t>). Julle het 3 minute. </a:t>
            </a:r>
          </a:p>
          <a:p>
            <a:endParaRPr lang="af-ZA"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ZA" sz="1200" b="0" i="0" u="none" strike="noStrike" cap="none" smtClean="0">
                <a:solidFill>
                  <a:schemeClr val="dk1"/>
                </a:solidFill>
                <a:latin typeface="Calibri"/>
                <a:ea typeface="Calibri"/>
                <a:cs typeface="Calibri"/>
                <a:sym typeface="Calibri"/>
              </a:rPr>
              <a:t>10</a:t>
            </a:fld>
            <a:endParaRPr lang="en-ZA"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28915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buClr>
                <a:srgbClr val="000000"/>
              </a:buClr>
              <a:buFont typeface="Symbol" panose="05050102010706020507" pitchFamily="18" charset="2"/>
              <a:buChar char=""/>
            </a:pPr>
            <a:r>
              <a:rPr lang="af-ZA" sz="12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Skyfie 11: </a:t>
            </a: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Onthou, net soos die verhoudings wat ons met ander het ons welstand beïnvloed, beïnvloed jy ook die mense met wie jy in 'n verhouding is. Dink terug aan die eerste aktiwiteit wat ons vandag gedoen het, waar jy na die mense in jou lewe gekyk het en hoe hulle jou welstand beïnvloed.</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Clr>
                <a:srgbClr val="000000"/>
              </a:buClr>
              <a:buFont typeface="Symbol" panose="05050102010706020507" pitchFamily="18" charset="2"/>
              <a:buChar char=""/>
            </a:pP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Dink nou hieraan: Dink aan die persoon wat jy die verste van jou af op jou breinkaart geplaas het. Hoe beïnvloed jou reaksies tydens konflik hul welstand?</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Clr>
                <a:srgbClr val="000000"/>
              </a:buClr>
              <a:buFont typeface="Symbol" panose="05050102010706020507" pitchFamily="18" charset="2"/>
              <a:buChar char=""/>
            </a:pP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Wat van jou ouers? Voel hulle gewaardeer deur die dinge wat jy sê en doen?</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Clr>
                <a:srgbClr val="000000"/>
              </a:buClr>
              <a:buFont typeface="Symbol" panose="05050102010706020507" pitchFamily="18" charset="2"/>
              <a:buChar char=""/>
            </a:pP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En jou vriende? Luister jy regtig wanneer hulle praat? Voeg jy waarde tot die vriendskap toe?</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ZA" sz="1200" b="0" i="0" u="none" strike="noStrike" cap="none" smtClean="0">
                <a:solidFill>
                  <a:schemeClr val="dk1"/>
                </a:solidFill>
                <a:latin typeface="Calibri"/>
                <a:ea typeface="Calibri"/>
                <a:cs typeface="Calibri"/>
                <a:sym typeface="Calibri"/>
              </a:rPr>
              <a:t>11</a:t>
            </a:fld>
            <a:endParaRPr lang="en-ZA"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013621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buClr>
                <a:srgbClr val="000000"/>
              </a:buClr>
              <a:buFont typeface="Symbol" panose="05050102010706020507" pitchFamily="18" charset="2"/>
              <a:buChar char=""/>
            </a:pPr>
            <a:r>
              <a:rPr lang="af-ZA" sz="12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Skyfie 12: </a:t>
            </a: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Ons het hierdie les begin deur te kyk na die waardes in die robot-aktiwiteit wat nodig is om ons te help om ons doelwitte te bereik. Jy kan nou sien dat daardie selfde waardes ook ons verhoudings vorm.</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Clr>
                <a:srgbClr val="000000"/>
              </a:buClr>
              <a:buFont typeface="Symbol" panose="05050102010706020507" pitchFamily="18" charset="2"/>
              <a:buChar char=""/>
            </a:pP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Dink byvoorbeeld aan eerlikheid. Miskien hoop jy om eendag 'n loopbaan in regte te volg, maar op die oomblik sukkel jy met eerlikheid in jou verhouding met jou ouers en vriende.</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Clr>
                <a:srgbClr val="000000"/>
              </a:buClr>
              <a:buFont typeface="Symbol" panose="05050102010706020507" pitchFamily="18" charset="2"/>
              <a:buChar char=""/>
            </a:pP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Wanneer jy bedreig voel, kan dit makliker wees om te jok as om die gevolge te dra. Eerlikheid is egter noodsaaklik in 'n regsloopbaan, en hierdie slegte gewoonte kan jou toekomstige doelwitte beïnvloed as jy dit nie nou aanspreek nie.</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Clr>
                <a:srgbClr val="000000"/>
              </a:buClr>
              <a:buFont typeface="Symbol" panose="05050102010706020507" pitchFamily="18" charset="2"/>
              <a:buChar char=""/>
            </a:pP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Hoe verander ons en word ons meer soos die mense wat ons bewonder?</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Clr>
                <a:srgbClr val="000000"/>
              </a:buClr>
              <a:buFont typeface="Symbol" panose="05050102010706020507" pitchFamily="18" charset="2"/>
              <a:buChar char=""/>
            </a:pP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Ons begin deur te reflekteer oor wie ons is en die snellers te identifiseer wat ons na ongesonde gewoontes lei. Daarna omring ons onsself met mense wat ons vertrou – mense wat ons destruktiewe gedrag sal uitdaag en ons sal help groei.</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ZA" sz="1200" b="0" i="0" u="none" strike="noStrike" cap="none" smtClean="0">
                <a:solidFill>
                  <a:schemeClr val="dk1"/>
                </a:solidFill>
                <a:latin typeface="Calibri"/>
                <a:ea typeface="Calibri"/>
                <a:cs typeface="Calibri"/>
                <a:sym typeface="Calibri"/>
              </a:rPr>
              <a:t>12</a:t>
            </a:fld>
            <a:endParaRPr lang="en-ZA"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6463597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buClr>
                <a:srgbClr val="000000"/>
              </a:buClr>
              <a:buFont typeface="Symbol" panose="05050102010706020507" pitchFamily="18" charset="2"/>
              <a:buChar char=""/>
            </a:pPr>
            <a:r>
              <a:rPr lang="af-ZA" sz="12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Skyfie 13: </a:t>
            </a: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Verandering begin wanneer ons doelbewus probeer om anders op te tree rondom spesifieke mense. Om ons verhoudings te verbeter gaan nie net daaroor om 'n "beter vriend" of "beter familielid" te wees nie; dit is direk verbind aan ons algehele welstand.</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Clr>
                <a:srgbClr val="000000"/>
              </a:buClr>
              <a:buFont typeface="Symbol" panose="05050102010706020507" pitchFamily="18" charset="2"/>
              <a:buChar char=""/>
            </a:pPr>
            <a:r>
              <a:rPr lang="af-ZA"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Gesonde verhoudings ondersteun ons emosionele, sosiale en selfs fisiese welstand. Wanneer ons eerlik kommunikeer, grense stel en waardering toon, versterk ons beide die verhouding en ons eie gevoel van geluk.</a:t>
            </a:r>
            <a:endParaRPr lang="af-ZA" sz="12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ZA" sz="1200" b="0" i="0" u="none" strike="noStrike" cap="none" smtClean="0">
                <a:solidFill>
                  <a:schemeClr val="dk1"/>
                </a:solidFill>
                <a:latin typeface="Calibri"/>
                <a:ea typeface="Calibri"/>
                <a:cs typeface="Calibri"/>
                <a:sym typeface="Calibri"/>
              </a:rPr>
              <a:t>13</a:t>
            </a:fld>
            <a:endParaRPr lang="en-ZA"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9338297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buClr>
                <a:srgbClr val="000000"/>
              </a:buClr>
              <a:buFont typeface="Symbol" panose="05050102010706020507" pitchFamily="18" charset="2"/>
              <a:buChar char=""/>
            </a:pPr>
            <a:r>
              <a:rPr lang="af-ZA" sz="1200" b="1">
                <a:solidFill>
                  <a:srgbClr val="000000"/>
                </a:solidFill>
                <a:effectLst/>
                <a:latin typeface="Calibri" panose="020F0502020204030204" pitchFamily="34" charset="0"/>
                <a:ea typeface="Calibri" panose="020F0502020204030204" pitchFamily="34" charset="0"/>
                <a:cs typeface="Calibri" panose="020F0502020204030204" pitchFamily="34" charset="0"/>
              </a:rPr>
              <a:t>Skyfie 14: </a:t>
            </a:r>
            <a:r>
              <a:rPr lang="af-ZA" sz="1200">
                <a:solidFill>
                  <a:srgbClr val="000000"/>
                </a:solidFill>
                <a:effectLst/>
                <a:latin typeface="Calibri" panose="020F0502020204030204" pitchFamily="34" charset="0"/>
                <a:ea typeface="Calibri" panose="020F0502020204030204" pitchFamily="34" charset="0"/>
                <a:cs typeface="Calibri" panose="020F0502020204030204" pitchFamily="34" charset="0"/>
              </a:rPr>
              <a:t>Neem 'n oomblik tydens hierdie finale aktiwiteit om eerlik met jouself te wees en 'n strategie te skep om een of meer van jou verhoudings te verbeter. Terwyl jy beplan, dink aan hoe elke verbetering jou welstand positief kan beïnvloed.</a:t>
            </a:r>
            <a:endParaRPr lang="af-ZA" sz="120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Clr>
                <a:srgbClr val="000000"/>
              </a:buClr>
              <a:buFont typeface="Symbol" panose="05050102010706020507" pitchFamily="18" charset="2"/>
              <a:buChar char=""/>
            </a:pPr>
            <a:r>
              <a:rPr lang="af-ZA" sz="1200">
                <a:solidFill>
                  <a:srgbClr val="000000"/>
                </a:solidFill>
                <a:effectLst/>
                <a:latin typeface="Calibri" panose="020F0502020204030204" pitchFamily="34" charset="0"/>
                <a:ea typeface="Calibri" panose="020F0502020204030204" pitchFamily="34" charset="0"/>
                <a:cs typeface="Calibri" panose="020F0502020204030204" pitchFamily="34" charset="0"/>
              </a:rPr>
              <a:t>Leerders voltooi </a:t>
            </a:r>
            <a:r>
              <a:rPr lang="af-ZA" sz="1200" b="1" i="1">
                <a:solidFill>
                  <a:srgbClr val="000000"/>
                </a:solidFill>
                <a:effectLst/>
                <a:latin typeface="Calibri" panose="020F0502020204030204" pitchFamily="34" charset="0"/>
                <a:ea typeface="Calibri" panose="020F0502020204030204" pitchFamily="34" charset="0"/>
                <a:cs typeface="Calibri" panose="020F0502020204030204" pitchFamily="34" charset="0"/>
              </a:rPr>
              <a:t>Aktiwiteit 4 </a:t>
            </a:r>
            <a:r>
              <a:rPr lang="af-ZA" sz="120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r>
              <a:rPr lang="af-ZA" sz="1200" b="1" i="1" u="sng">
                <a:solidFill>
                  <a:srgbClr val="000000"/>
                </a:solidFill>
                <a:effectLst/>
                <a:latin typeface="Calibri" panose="020F0502020204030204" pitchFamily="34" charset="0"/>
                <a:ea typeface="Calibri" panose="020F0502020204030204" pitchFamily="34" charset="0"/>
                <a:cs typeface="Calibri" panose="020F0502020204030204" pitchFamily="34" charset="0"/>
              </a:rPr>
              <a:t>Les 2 – Werkkaart</a:t>
            </a:r>
            <a:r>
              <a:rPr lang="af-ZA" sz="120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endParaRPr lang="af-ZA" sz="1200">
              <a:effectLst/>
              <a:latin typeface="Calibri" panose="020F0502020204030204" pitchFamily="34" charset="0"/>
              <a:ea typeface="Times New Roman" panose="02020603050405020304" pitchFamily="18" charset="0"/>
              <a:cs typeface="Times New Roman" panose="02020603050405020304" pitchFamily="18" charset="0"/>
            </a:endParaRPr>
          </a:p>
          <a:p>
            <a:endParaRPr lang="en-ZA" dirty="0"/>
          </a:p>
        </p:txBody>
      </p:sp>
      <p:sp>
        <p:nvSpPr>
          <p:cNvPr id="4" name="Slide Number Placeholder 3"/>
          <p:cNvSpPr>
            <a:spLocks noGrp="1"/>
          </p:cNvSpPr>
          <p:nvPr>
            <p:ph type="sldNum" sz="quarter" idx="5"/>
          </p:nvPr>
        </p:nvSpPr>
        <p:spPr/>
        <p:txBody>
          <a:bodyPr/>
          <a:lstStyle/>
          <a:p>
            <a:fld id="{47572F6A-90D6-4DDD-82C7-AA7A765A4B59}" type="slidenum">
              <a:rPr lang="en-ZA" smtClean="0"/>
              <a:t>14</a:t>
            </a:fld>
            <a:endParaRPr lang="en-ZA"/>
          </a:p>
        </p:txBody>
      </p:sp>
    </p:spTree>
    <p:extLst>
      <p:ext uri="{BB962C8B-B14F-4D97-AF65-F5344CB8AC3E}">
        <p14:creationId xmlns:p14="http://schemas.microsoft.com/office/powerpoint/2010/main" val="42359928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5"/>
        <p:cNvGrpSpPr/>
        <p:nvPr/>
      </p:nvGrpSpPr>
      <p:grpSpPr>
        <a:xfrm>
          <a:off x="0" y="0"/>
          <a:ext cx="0" cy="0"/>
          <a:chOff x="0" y="0"/>
          <a:chExt cx="0" cy="0"/>
        </a:xfrm>
      </p:grpSpPr>
      <p:sp>
        <p:nvSpPr>
          <p:cNvPr id="16" name="Google Shape;16;p1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1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 name="Google Shape;18;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Z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1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18"/>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18"/>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Z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19"/>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19"/>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19"/>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19"/>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19"/>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Z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2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Z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Google Shape;55;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Z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22"/>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22"/>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22"/>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Z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23"/>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23"/>
          <p:cNvSpPr>
            <a:spLocks noGrp="1"/>
          </p:cNvSpPr>
          <p:nvPr>
            <p:ph type="pic" idx="2"/>
          </p:nvPr>
        </p:nvSpPr>
        <p:spPr>
          <a:xfrm>
            <a:off x="5183188" y="987425"/>
            <a:ext cx="6172200" cy="4873625"/>
          </a:xfrm>
          <a:prstGeom prst="rect">
            <a:avLst/>
          </a:prstGeom>
          <a:noFill/>
          <a:ln>
            <a:noFill/>
          </a:ln>
        </p:spPr>
      </p:sp>
      <p:sp>
        <p:nvSpPr>
          <p:cNvPr id="68" name="Google Shape;68;p23"/>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Z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2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24"/>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Z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25"/>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25"/>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Z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1">
            <a:lum/>
          </a:blip>
          <a:srcRect/>
          <a:stretch>
            <a:fillRect l="-1000" r="-1000"/>
          </a:stretch>
        </a:blipFill>
        <a:effectLst/>
      </p:bgPr>
    </p:bg>
    <p:spTree>
      <p:nvGrpSpPr>
        <p:cNvPr id="1" name="Shape 9"/>
        <p:cNvGrpSpPr/>
        <p:nvPr/>
      </p:nvGrpSpPr>
      <p:grpSpPr>
        <a:xfrm>
          <a:off x="0" y="0"/>
          <a:ext cx="0" cy="0"/>
          <a:chOff x="0" y="0"/>
          <a:chExt cx="0" cy="0"/>
        </a:xfrm>
      </p:grpSpPr>
      <p:sp>
        <p:nvSpPr>
          <p:cNvPr id="10" name="Google Shape;10;p1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ZA"/>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 Id="rId9"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8.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9.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0.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2.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3.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4.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000" r="-1000"/>
          </a:stretch>
        </a:blipFill>
        <a:effectLst/>
      </p:bgPr>
    </p:bg>
    <p:spTree>
      <p:nvGrpSpPr>
        <p:cNvPr id="1" name="Shape 88"/>
        <p:cNvGrpSpPr/>
        <p:nvPr/>
      </p:nvGrpSpPr>
      <p:grpSpPr>
        <a:xfrm>
          <a:off x="0" y="0"/>
          <a:ext cx="0" cy="0"/>
          <a:chOff x="0" y="0"/>
          <a:chExt cx="0" cy="0"/>
        </a:xfrm>
      </p:grpSpPr>
      <p:sp>
        <p:nvSpPr>
          <p:cNvPr id="89" name="Google Shape;89;p1"/>
          <p:cNvSpPr/>
          <p:nvPr/>
        </p:nvSpPr>
        <p:spPr>
          <a:xfrm>
            <a:off x="1524" y="0"/>
            <a:ext cx="12188952" cy="6858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9" name="Picture 8">
            <a:extLst>
              <a:ext uri="{FF2B5EF4-FFF2-40B4-BE49-F238E27FC236}">
                <a16:creationId xmlns:a16="http://schemas.microsoft.com/office/drawing/2014/main" id="{1FF8F84F-FC3E-1753-4CF1-42B880BA1274}"/>
              </a:ext>
            </a:extLst>
          </p:cNvPr>
          <p:cNvPicPr>
            <a:picLocks noChangeAspect="1"/>
          </p:cNvPicPr>
          <p:nvPr/>
        </p:nvPicPr>
        <p:blipFill>
          <a:blip r:embed="rId4"/>
          <a:stretch>
            <a:fillRect/>
          </a:stretch>
        </p:blipFill>
        <p:spPr>
          <a:xfrm>
            <a:off x="0" y="19229"/>
            <a:ext cx="12190476" cy="6820396"/>
          </a:xfrm>
          <a:prstGeom prst="rect">
            <a:avLst/>
          </a:prstGeom>
        </p:spPr>
      </p:pic>
      <p:pic>
        <p:nvPicPr>
          <p:cNvPr id="2" name="Picture 1">
            <a:extLst>
              <a:ext uri="{FF2B5EF4-FFF2-40B4-BE49-F238E27FC236}">
                <a16:creationId xmlns:a16="http://schemas.microsoft.com/office/drawing/2014/main" id="{A4BF8DDB-D84E-8A4F-42F6-4EAA647D172B}"/>
              </a:ext>
            </a:extLst>
          </p:cNvPr>
          <p:cNvPicPr>
            <a:picLocks noChangeAspect="1" noChangeArrowheads="1"/>
          </p:cNvPicPr>
          <p:nvPr/>
        </p:nvPicPr>
        <p:blipFill>
          <a:blip r:embed="rId5" cstate="hqprint">
            <a:extLst>
              <a:ext uri="{28A0092B-C50C-407E-A947-70E740481C1C}">
                <a14:useLocalDpi xmlns:a14="http://schemas.microsoft.com/office/drawing/2010/main" val="0"/>
              </a:ext>
            </a:extLst>
          </a:blip>
          <a:srcRect/>
          <a:stretch>
            <a:fillRect/>
          </a:stretch>
        </p:blipFill>
        <p:spPr bwMode="auto">
          <a:xfrm>
            <a:off x="10837641" y="11179"/>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5390F20-95A1-925C-1461-BE495AF1E5AA}"/>
              </a:ext>
            </a:extLst>
          </p:cNvPr>
          <p:cNvSpPr>
            <a:spLocks noGrp="1"/>
          </p:cNvSpPr>
          <p:nvPr>
            <p:ph type="title"/>
          </p:nvPr>
        </p:nvSpPr>
        <p:spPr>
          <a:xfrm>
            <a:off x="1085958" y="349112"/>
            <a:ext cx="10044023" cy="877729"/>
          </a:xfrm>
        </p:spPr>
        <p:txBody>
          <a:bodyPr anchor="ctr">
            <a:normAutofit fontScale="90000"/>
          </a:bodyPr>
          <a:lstStyle/>
          <a:p>
            <a:r>
              <a:rPr lang="nl-NL" sz="4000" dirty="0">
                <a:solidFill>
                  <a:srgbClr val="FFFFFF"/>
                </a:solidFill>
              </a:rPr>
              <a:t>Teen die einde van die les behoort jy die volgende te kan doen:</a:t>
            </a:r>
            <a:endParaRPr lang="af-ZA" sz="4000" dirty="0">
              <a:solidFill>
                <a:srgbClr val="FFFFFF"/>
              </a:solidFill>
            </a:endParaRPr>
          </a:p>
        </p:txBody>
      </p:sp>
      <p:graphicFrame>
        <p:nvGraphicFramePr>
          <p:cNvPr id="5" name="Text Placeholder 2">
            <a:extLst>
              <a:ext uri="{FF2B5EF4-FFF2-40B4-BE49-F238E27FC236}">
                <a16:creationId xmlns:a16="http://schemas.microsoft.com/office/drawing/2014/main" id="{0772ACF8-07F1-3DAC-2A96-FF47BAD399A9}"/>
              </a:ext>
            </a:extLst>
          </p:cNvPr>
          <p:cNvGraphicFramePr/>
          <p:nvPr>
            <p:extLst>
              <p:ext uri="{D42A27DB-BD31-4B8C-83A1-F6EECF244321}">
                <p14:modId xmlns:p14="http://schemas.microsoft.com/office/powerpoint/2010/main" val="3730914268"/>
              </p:ext>
            </p:extLst>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3">
            <a:extLst>
              <a:ext uri="{FF2B5EF4-FFF2-40B4-BE49-F238E27FC236}">
                <a16:creationId xmlns:a16="http://schemas.microsoft.com/office/drawing/2014/main" id="{F21B5CBE-C5B1-A473-2BFF-06F0DE178FB9}"/>
              </a:ext>
            </a:extLst>
          </p:cNvPr>
          <p:cNvPicPr>
            <a:picLocks noChangeAspect="1" noChangeArrowheads="1"/>
          </p:cNvPicPr>
          <p:nvPr/>
        </p:nvPicPr>
        <p:blipFill>
          <a:blip r:embed="rId8" cstate="hqprint">
            <a:extLst>
              <a:ext uri="{28A0092B-C50C-407E-A947-70E740481C1C}">
                <a14:useLocalDpi xmlns:a14="http://schemas.microsoft.com/office/drawing/2010/main" val="0"/>
              </a:ext>
            </a:extLst>
          </a:blip>
          <a:srcRect/>
          <a:stretch>
            <a:fillRect/>
          </a:stretch>
        </p:blipFill>
        <p:spPr bwMode="auto">
          <a:xfrm>
            <a:off x="10825913" y="-2075"/>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084439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1F6BF70-C7D1-4AF9-8DB4-BEEB8A9C35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EC8EC89-DE51-76F1-3466-C04B27F89692}"/>
              </a:ext>
            </a:extLst>
          </p:cNvPr>
          <p:cNvSpPr>
            <a:spLocks noGrp="1"/>
          </p:cNvSpPr>
          <p:nvPr>
            <p:ph type="title"/>
          </p:nvPr>
        </p:nvSpPr>
        <p:spPr>
          <a:xfrm>
            <a:off x="552994" y="633622"/>
            <a:ext cx="4557214" cy="1622474"/>
          </a:xfrm>
        </p:spPr>
        <p:txBody>
          <a:bodyPr anchor="ctr">
            <a:normAutofit/>
          </a:bodyPr>
          <a:lstStyle/>
          <a:p>
            <a:r>
              <a:rPr lang="af-ZA" sz="4800" b="1" dirty="0"/>
              <a:t>Wat is welstand?</a:t>
            </a:r>
          </a:p>
        </p:txBody>
      </p:sp>
      <p:grpSp>
        <p:nvGrpSpPr>
          <p:cNvPr id="11" name="Group 10">
            <a:extLst>
              <a:ext uri="{FF2B5EF4-FFF2-40B4-BE49-F238E27FC236}">
                <a16:creationId xmlns:a16="http://schemas.microsoft.com/office/drawing/2014/main" id="{0C66A8B6-1F6E-4FCC-93B9-B9986B6FD11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2576" y="5945955"/>
            <a:ext cx="12109423" cy="525780"/>
            <a:chOff x="82576" y="5945955"/>
            <a:chExt cx="12109423" cy="525780"/>
          </a:xfrm>
        </p:grpSpPr>
        <p:sp>
          <p:nvSpPr>
            <p:cNvPr id="12" name="Rectangle 11">
              <a:extLst>
                <a:ext uri="{FF2B5EF4-FFF2-40B4-BE49-F238E27FC236}">
                  <a16:creationId xmlns:a16="http://schemas.microsoft.com/office/drawing/2014/main" id="{CAF7C4FD-65AD-4BBE-886A-D2E923F94C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03361" y="6131892"/>
              <a:ext cx="524256"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1BA8278B-6DF7-481F-B1FA-FFE7D6C3C7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5998176" y="277912"/>
              <a:ext cx="524256" cy="1186339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3706" y="587829"/>
            <a:ext cx="6505300" cy="568234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Text Placeholder 2">
            <a:extLst>
              <a:ext uri="{FF2B5EF4-FFF2-40B4-BE49-F238E27FC236}">
                <a16:creationId xmlns:a16="http://schemas.microsoft.com/office/drawing/2014/main" id="{12FE8E5B-AA76-7045-6213-1F5357F34BB3}"/>
              </a:ext>
            </a:extLst>
          </p:cNvPr>
          <p:cNvGraphicFramePr/>
          <p:nvPr>
            <p:extLst>
              <p:ext uri="{D42A27DB-BD31-4B8C-83A1-F6EECF244321}">
                <p14:modId xmlns:p14="http://schemas.microsoft.com/office/powerpoint/2010/main" val="1080820873"/>
              </p:ext>
            </p:extLst>
          </p:nvPr>
        </p:nvGraphicFramePr>
        <p:xfrm>
          <a:off x="5431536" y="1014153"/>
          <a:ext cx="5918184" cy="49793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027" name="Picture 3" descr="Free mindset motivation brain vector">
            <a:extLst>
              <a:ext uri="{FF2B5EF4-FFF2-40B4-BE49-F238E27FC236}">
                <a16:creationId xmlns:a16="http://schemas.microsoft.com/office/drawing/2014/main" id="{F3057229-AEA8-DF85-E07C-134CD5DA289F}"/>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18326" t="17648" r="16405" b="11324"/>
          <a:stretch>
            <a:fillRect/>
          </a:stretch>
        </p:blipFill>
        <p:spPr bwMode="auto">
          <a:xfrm>
            <a:off x="1060482" y="2349728"/>
            <a:ext cx="3312315" cy="359622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C3743D49-F01D-0CF8-BC04-8AE9F8022AFC}"/>
              </a:ext>
            </a:extLst>
          </p:cNvPr>
          <p:cNvPicPr>
            <a:picLocks noChangeAspect="1" noChangeArrowheads="1"/>
          </p:cNvPicPr>
          <p:nvPr/>
        </p:nvPicPr>
        <p:blipFill>
          <a:blip r:embed="rId9" cstate="hqprint">
            <a:extLst>
              <a:ext uri="{28A0092B-C50C-407E-A947-70E740481C1C}">
                <a14:useLocalDpi xmlns:a14="http://schemas.microsoft.com/office/drawing/2010/main" val="0"/>
              </a:ext>
            </a:extLst>
          </a:blip>
          <a:srcRect/>
          <a:stretch>
            <a:fillRect/>
          </a:stretch>
        </p:blipFill>
        <p:spPr bwMode="auto">
          <a:xfrm>
            <a:off x="10825913" y="-2075"/>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49491209"/>
      </p:ext>
    </p:extLst>
  </p:cSld>
  <p:clrMapOvr>
    <a:overrideClrMapping bg1="lt1" tx1="dk1" bg2="lt2" tx2="dk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65" name="!!Rectangle">
            <a:extLst>
              <a:ext uri="{FF2B5EF4-FFF2-40B4-BE49-F238E27FC236}">
                <a16:creationId xmlns:a16="http://schemas.microsoft.com/office/drawing/2014/main" id="{362810D9-2C5A-477D-949C-C191895477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467"/>
            <a:ext cx="12191999" cy="6866467"/>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053" name="Picture 5" descr="Free Clone Seesaw photo and picture">
            <a:extLst>
              <a:ext uri="{FF2B5EF4-FFF2-40B4-BE49-F238E27FC236}">
                <a16:creationId xmlns:a16="http://schemas.microsoft.com/office/drawing/2014/main" id="{9564FB94-0323-3408-5D82-6BDB1FEADC4F}"/>
              </a:ext>
            </a:extLst>
          </p:cNvPr>
          <p:cNvPicPr>
            <a:picLocks noChangeAspect="1" noChangeArrowheads="1"/>
          </p:cNvPicPr>
          <p:nvPr/>
        </p:nvPicPr>
        <p:blipFill>
          <a:blip r:embed="rId3">
            <a:alphaModFix amt="55000"/>
            <a:extLst>
              <a:ext uri="{28A0092B-C50C-407E-A947-70E740481C1C}">
                <a14:useLocalDpi xmlns:a14="http://schemas.microsoft.com/office/drawing/2010/main" val="0"/>
              </a:ext>
            </a:extLst>
          </a:blip>
          <a:srcRect t="14044" b="1686"/>
          <a:stretch>
            <a:fillRect/>
          </a:stretch>
        </p:blipFill>
        <p:spPr bwMode="auto">
          <a:xfrm>
            <a:off x="20" y="-9107"/>
            <a:ext cx="1219198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557909E9-2F84-486C-7CAB-C2FC42C03094}"/>
              </a:ext>
            </a:extLst>
          </p:cNvPr>
          <p:cNvSpPr>
            <a:spLocks noGrp="1"/>
          </p:cNvSpPr>
          <p:nvPr>
            <p:ph type="title"/>
          </p:nvPr>
        </p:nvSpPr>
        <p:spPr>
          <a:xfrm>
            <a:off x="686834" y="591344"/>
            <a:ext cx="3200400" cy="5585619"/>
          </a:xfrm>
        </p:spPr>
        <p:txBody>
          <a:bodyPr>
            <a:normAutofit/>
          </a:bodyPr>
          <a:lstStyle/>
          <a:p>
            <a:r>
              <a:rPr lang="af-ZA" dirty="0">
                <a:ln w="22225">
                  <a:solidFill>
                    <a:srgbClr val="FFFFFF"/>
                  </a:solidFill>
                </a:ln>
                <a:solidFill>
                  <a:srgbClr val="FFFFFF"/>
                </a:solidFill>
              </a:rPr>
              <a:t>Tweerigting-invloed</a:t>
            </a:r>
          </a:p>
        </p:txBody>
      </p:sp>
      <p:sp>
        <p:nvSpPr>
          <p:cNvPr id="2067" name="Arc 2066">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 Placeholder 2">
            <a:extLst>
              <a:ext uri="{FF2B5EF4-FFF2-40B4-BE49-F238E27FC236}">
                <a16:creationId xmlns:a16="http://schemas.microsoft.com/office/drawing/2014/main" id="{7F0A0828-9385-A49E-E83B-59C42F10FF98}"/>
              </a:ext>
            </a:extLst>
          </p:cNvPr>
          <p:cNvSpPr>
            <a:spLocks noGrp="1"/>
          </p:cNvSpPr>
          <p:nvPr>
            <p:ph type="body" idx="1"/>
          </p:nvPr>
        </p:nvSpPr>
        <p:spPr>
          <a:xfrm>
            <a:off x="4447308" y="591344"/>
            <a:ext cx="6906491" cy="5585619"/>
          </a:xfrm>
        </p:spPr>
        <p:txBody>
          <a:bodyPr anchor="ctr">
            <a:normAutofit/>
          </a:bodyPr>
          <a:lstStyle/>
          <a:p>
            <a:r>
              <a:rPr lang="nl-NL" sz="3200" dirty="0">
                <a:solidFill>
                  <a:srgbClr val="FFFFFF"/>
                </a:solidFill>
                <a:effectLst>
                  <a:outerShdw blurRad="38100" dist="38100" dir="2700000" algn="tl">
                    <a:srgbClr val="000000">
                      <a:alpha val="43137"/>
                    </a:srgbClr>
                  </a:outerShdw>
                </a:effectLst>
              </a:rPr>
              <a:t>Jou gedrag, bui en keuses beïnvloed ook ander.</a:t>
            </a:r>
          </a:p>
          <a:p>
            <a:r>
              <a:rPr lang="en-GB" sz="3200" dirty="0" err="1">
                <a:solidFill>
                  <a:srgbClr val="FFFFFF"/>
                </a:solidFill>
                <a:effectLst>
                  <a:outerShdw blurRad="38100" dist="38100" dir="2700000" algn="tl">
                    <a:srgbClr val="000000">
                      <a:alpha val="43137"/>
                    </a:srgbClr>
                  </a:outerShdw>
                </a:effectLst>
              </a:rPr>
              <a:t>Respekvolle</a:t>
            </a:r>
            <a:r>
              <a:rPr lang="en-GB" sz="3200" dirty="0">
                <a:solidFill>
                  <a:srgbClr val="FFFFFF"/>
                </a:solidFill>
                <a:effectLst>
                  <a:outerShdw blurRad="38100" dist="38100" dir="2700000" algn="tl">
                    <a:srgbClr val="000000">
                      <a:alpha val="43137"/>
                    </a:srgbClr>
                  </a:outerShdw>
                </a:effectLst>
              </a:rPr>
              <a:t> </a:t>
            </a:r>
            <a:r>
              <a:rPr lang="en-GB" sz="3200" dirty="0" err="1">
                <a:solidFill>
                  <a:srgbClr val="FFFFFF"/>
                </a:solidFill>
                <a:effectLst>
                  <a:outerShdw blurRad="38100" dist="38100" dir="2700000" algn="tl">
                    <a:srgbClr val="000000">
                      <a:alpha val="43137"/>
                    </a:srgbClr>
                  </a:outerShdw>
                </a:effectLst>
              </a:rPr>
              <a:t>kommunikasie</a:t>
            </a:r>
            <a:r>
              <a:rPr lang="en-GB" sz="3200" dirty="0">
                <a:solidFill>
                  <a:srgbClr val="FFFFFF"/>
                </a:solidFill>
                <a:effectLst>
                  <a:outerShdw blurRad="38100" dist="38100" dir="2700000" algn="tl">
                    <a:srgbClr val="000000">
                      <a:alpha val="43137"/>
                    </a:srgbClr>
                  </a:outerShdw>
                </a:effectLst>
              </a:rPr>
              <a:t> </a:t>
            </a:r>
            <a:r>
              <a:rPr lang="en-GB" sz="3200" dirty="0" err="1">
                <a:solidFill>
                  <a:srgbClr val="FFFFFF"/>
                </a:solidFill>
                <a:effectLst>
                  <a:outerShdw blurRad="38100" dist="38100" dir="2700000" algn="tl">
                    <a:srgbClr val="000000">
                      <a:alpha val="43137"/>
                    </a:srgbClr>
                  </a:outerShdw>
                </a:effectLst>
              </a:rPr>
              <a:t>en</a:t>
            </a:r>
            <a:r>
              <a:rPr lang="en-GB" sz="3200" dirty="0">
                <a:solidFill>
                  <a:srgbClr val="FFFFFF"/>
                </a:solidFill>
                <a:effectLst>
                  <a:outerShdw blurRad="38100" dist="38100" dir="2700000" algn="tl">
                    <a:srgbClr val="000000">
                      <a:alpha val="43137"/>
                    </a:srgbClr>
                  </a:outerShdw>
                </a:effectLst>
              </a:rPr>
              <a:t> </a:t>
            </a:r>
            <a:r>
              <a:rPr lang="en-GB" sz="3200" dirty="0" err="1">
                <a:solidFill>
                  <a:srgbClr val="FFFFFF"/>
                </a:solidFill>
                <a:effectLst>
                  <a:outerShdw blurRad="38100" dist="38100" dir="2700000" algn="tl">
                    <a:srgbClr val="000000">
                      <a:alpha val="43137"/>
                    </a:srgbClr>
                  </a:outerShdw>
                </a:effectLst>
              </a:rPr>
              <a:t>empatie</a:t>
            </a:r>
            <a:r>
              <a:rPr lang="en-GB" sz="3200" dirty="0">
                <a:solidFill>
                  <a:srgbClr val="FFFFFF"/>
                </a:solidFill>
                <a:effectLst>
                  <a:outerShdw blurRad="38100" dist="38100" dir="2700000" algn="tl">
                    <a:srgbClr val="000000">
                      <a:alpha val="43137"/>
                    </a:srgbClr>
                  </a:outerShdw>
                </a:effectLst>
              </a:rPr>
              <a:t> </a:t>
            </a:r>
            <a:r>
              <a:rPr lang="en-GB" sz="3200" dirty="0" err="1">
                <a:solidFill>
                  <a:srgbClr val="FFFFFF"/>
                </a:solidFill>
                <a:effectLst>
                  <a:outerShdw blurRad="38100" dist="38100" dir="2700000" algn="tl">
                    <a:srgbClr val="000000">
                      <a:alpha val="43137"/>
                    </a:srgbClr>
                  </a:outerShdw>
                </a:effectLst>
              </a:rPr>
              <a:t>bou</a:t>
            </a:r>
            <a:r>
              <a:rPr lang="en-GB" sz="3200" dirty="0">
                <a:solidFill>
                  <a:srgbClr val="FFFFFF"/>
                </a:solidFill>
                <a:effectLst>
                  <a:outerShdw blurRad="38100" dist="38100" dir="2700000" algn="tl">
                    <a:srgbClr val="000000">
                      <a:alpha val="43137"/>
                    </a:srgbClr>
                  </a:outerShdw>
                </a:effectLst>
              </a:rPr>
              <a:t> </a:t>
            </a:r>
            <a:r>
              <a:rPr lang="en-GB" sz="3200" dirty="0" err="1">
                <a:solidFill>
                  <a:srgbClr val="FFFFFF"/>
                </a:solidFill>
                <a:effectLst>
                  <a:outerShdw blurRad="38100" dist="38100" dir="2700000" algn="tl">
                    <a:srgbClr val="000000">
                      <a:alpha val="43137"/>
                    </a:srgbClr>
                  </a:outerShdw>
                </a:effectLst>
              </a:rPr>
              <a:t>gesonder</a:t>
            </a:r>
            <a:r>
              <a:rPr lang="en-GB" sz="3200" dirty="0">
                <a:solidFill>
                  <a:srgbClr val="FFFFFF"/>
                </a:solidFill>
                <a:effectLst>
                  <a:outerShdw blurRad="38100" dist="38100" dir="2700000" algn="tl">
                    <a:srgbClr val="000000">
                      <a:alpha val="43137"/>
                    </a:srgbClr>
                  </a:outerShdw>
                </a:effectLst>
              </a:rPr>
              <a:t> </a:t>
            </a:r>
            <a:r>
              <a:rPr lang="en-GB" sz="3200" dirty="0" err="1">
                <a:solidFill>
                  <a:srgbClr val="FFFFFF"/>
                </a:solidFill>
                <a:effectLst>
                  <a:outerShdw blurRad="38100" dist="38100" dir="2700000" algn="tl">
                    <a:srgbClr val="000000">
                      <a:alpha val="43137"/>
                    </a:srgbClr>
                  </a:outerShdw>
                </a:effectLst>
              </a:rPr>
              <a:t>verhoudings</a:t>
            </a:r>
            <a:r>
              <a:rPr lang="en-GB" sz="3200" dirty="0">
                <a:solidFill>
                  <a:srgbClr val="FFFFFF"/>
                </a:solidFill>
                <a:effectLst>
                  <a:outerShdw blurRad="38100" dist="38100" dir="2700000" algn="tl">
                    <a:srgbClr val="000000">
                      <a:alpha val="43137"/>
                    </a:srgbClr>
                  </a:outerShdw>
                </a:effectLst>
              </a:rPr>
              <a:t>.</a:t>
            </a:r>
          </a:p>
          <a:p>
            <a:r>
              <a:rPr lang="nl-NL" sz="3200" dirty="0">
                <a:solidFill>
                  <a:srgbClr val="FFFFFF"/>
                </a:solidFill>
                <a:effectLst>
                  <a:outerShdw blurRad="38100" dist="38100" dir="2700000" algn="tl">
                    <a:srgbClr val="000000">
                      <a:alpha val="43137"/>
                    </a:srgbClr>
                  </a:outerShdw>
                </a:effectLst>
              </a:rPr>
              <a:t>Negatiewe houdings of onvriendelike gedrag kan spanning veroorsaak en ander benadeel.</a:t>
            </a:r>
          </a:p>
          <a:p>
            <a:r>
              <a:rPr lang="nl-NL" sz="3200" dirty="0">
                <a:solidFill>
                  <a:srgbClr val="FFFFFF"/>
                </a:solidFill>
                <a:effectLst>
                  <a:outerShdw blurRad="38100" dist="38100" dir="2700000" algn="tl">
                    <a:srgbClr val="000000">
                      <a:alpha val="43137"/>
                    </a:srgbClr>
                  </a:outerShdw>
                </a:effectLst>
              </a:rPr>
              <a:t>Gesonde verhoudings vereis verantwoordelikheid van </a:t>
            </a:r>
            <a:r>
              <a:rPr lang="nl-NL" sz="3200" i="1" dirty="0">
                <a:solidFill>
                  <a:srgbClr val="FFFFFF"/>
                </a:solidFill>
                <a:effectLst>
                  <a:outerShdw blurRad="38100" dist="38100" dir="2700000" algn="tl">
                    <a:srgbClr val="000000">
                      <a:alpha val="43137"/>
                    </a:srgbClr>
                  </a:outerShdw>
                </a:effectLst>
              </a:rPr>
              <a:t>albei</a:t>
            </a:r>
            <a:r>
              <a:rPr lang="nl-NL" sz="3200" dirty="0">
                <a:solidFill>
                  <a:srgbClr val="FFFFFF"/>
                </a:solidFill>
                <a:effectLst>
                  <a:outerShdw blurRad="38100" dist="38100" dir="2700000" algn="tl">
                    <a:srgbClr val="000000">
                      <a:alpha val="43137"/>
                    </a:srgbClr>
                  </a:outerShdw>
                </a:effectLst>
              </a:rPr>
              <a:t> kante.</a:t>
            </a:r>
            <a:endParaRPr lang="af-ZA" sz="3200" dirty="0">
              <a:solidFill>
                <a:srgbClr val="FFFFFF"/>
              </a:solidFill>
              <a:effectLst>
                <a:outerShdw blurRad="38100" dist="38100" dir="2700000" algn="tl">
                  <a:srgbClr val="000000">
                    <a:alpha val="43137"/>
                  </a:srgbClr>
                </a:outerShdw>
              </a:effectLst>
            </a:endParaRPr>
          </a:p>
        </p:txBody>
      </p:sp>
      <p:pic>
        <p:nvPicPr>
          <p:cNvPr id="6" name="Picture 5">
            <a:extLst>
              <a:ext uri="{FF2B5EF4-FFF2-40B4-BE49-F238E27FC236}">
                <a16:creationId xmlns:a16="http://schemas.microsoft.com/office/drawing/2014/main" id="{5EEDDBE9-B17B-4F53-836A-50F4EE195662}"/>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10825913" y="-2075"/>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Rounded Corners 3">
            <a:extLst>
              <a:ext uri="{FF2B5EF4-FFF2-40B4-BE49-F238E27FC236}">
                <a16:creationId xmlns:a16="http://schemas.microsoft.com/office/drawing/2014/main" id="{86DB66E7-6D69-3D42-D988-5D9EF047C733}"/>
              </a:ext>
            </a:extLst>
          </p:cNvPr>
          <p:cNvSpPr/>
          <p:nvPr/>
        </p:nvSpPr>
        <p:spPr>
          <a:xfrm>
            <a:off x="5462153" y="5747763"/>
            <a:ext cx="4876800" cy="867508"/>
          </a:xfrm>
          <a:prstGeom prst="roundRect">
            <a:avLst/>
          </a:prstGeom>
          <a:solidFill>
            <a:schemeClr val="accent6">
              <a:lumMod val="75000"/>
            </a:schemeClr>
          </a:solid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600" dirty="0" err="1"/>
              <a:t>Aktiwiteit</a:t>
            </a:r>
            <a:endParaRPr lang="af-ZA" sz="3600" dirty="0"/>
          </a:p>
        </p:txBody>
      </p:sp>
    </p:spTree>
    <p:extLst>
      <p:ext uri="{BB962C8B-B14F-4D97-AF65-F5344CB8AC3E}">
        <p14:creationId xmlns:p14="http://schemas.microsoft.com/office/powerpoint/2010/main" val="4423615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3"/>
        <p:cNvGrpSpPr/>
        <p:nvPr/>
      </p:nvGrpSpPr>
      <p:grpSpPr>
        <a:xfrm>
          <a:off x="0" y="0"/>
          <a:ext cx="0" cy="0"/>
          <a:chOff x="0" y="0"/>
          <a:chExt cx="0" cy="0"/>
        </a:xfrm>
      </p:grpSpPr>
      <p:sp>
        <p:nvSpPr>
          <p:cNvPr id="94" name="Google Shape;94;p2"/>
          <p:cNvSpPr/>
          <p:nvPr/>
        </p:nvSpPr>
        <p:spPr>
          <a:xfrm>
            <a:off x="1524" y="0"/>
            <a:ext cx="12188952" cy="6858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 name="Rectangle 3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9" name="Picture 8" descr="A close-up of a person's face">
            <a:extLst>
              <a:ext uri="{FF2B5EF4-FFF2-40B4-BE49-F238E27FC236}">
                <a16:creationId xmlns:a16="http://schemas.microsoft.com/office/drawing/2014/main" id="{5FF7A794-A379-A155-9D0E-5DC74C1075E8}"/>
              </a:ext>
            </a:extLst>
          </p:cNvPr>
          <p:cNvPicPr>
            <a:picLocks noChangeAspect="1"/>
          </p:cNvPicPr>
          <p:nvPr/>
        </p:nvPicPr>
        <p:blipFill>
          <a:blip r:embed="rId3"/>
          <a:srcRect b="19"/>
          <a:stretch>
            <a:fillRect/>
          </a:stretch>
        </p:blipFill>
        <p:spPr>
          <a:xfrm>
            <a:off x="20" y="1282"/>
            <a:ext cx="12191980" cy="6856718"/>
          </a:xfrm>
          <a:prstGeom prst="rect">
            <a:avLst/>
          </a:prstGeom>
        </p:spPr>
      </p:pic>
    </p:spTree>
    <p:extLst>
      <p:ext uri="{BB962C8B-B14F-4D97-AF65-F5344CB8AC3E}">
        <p14:creationId xmlns:p14="http://schemas.microsoft.com/office/powerpoint/2010/main" val="39119261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7EBA63B-D0E0-720A-A4B7-3F3954A4D254}"/>
              </a:ext>
            </a:extLst>
          </p:cNvPr>
          <p:cNvSpPr>
            <a:spLocks noGrp="1"/>
          </p:cNvSpPr>
          <p:nvPr>
            <p:ph type="title"/>
          </p:nvPr>
        </p:nvSpPr>
        <p:spPr>
          <a:xfrm>
            <a:off x="1371597" y="348865"/>
            <a:ext cx="10044023" cy="877729"/>
          </a:xfrm>
        </p:spPr>
        <p:txBody>
          <a:bodyPr anchor="ctr">
            <a:normAutofit/>
          </a:bodyPr>
          <a:lstStyle/>
          <a:p>
            <a:r>
              <a:rPr lang="af-ZA" sz="4000" dirty="0">
                <a:solidFill>
                  <a:srgbClr val="FFFFFF"/>
                </a:solidFill>
              </a:rPr>
              <a:t>Tipes verhoudings</a:t>
            </a:r>
          </a:p>
        </p:txBody>
      </p:sp>
      <p:graphicFrame>
        <p:nvGraphicFramePr>
          <p:cNvPr id="5" name="Text Placeholder 2">
            <a:extLst>
              <a:ext uri="{FF2B5EF4-FFF2-40B4-BE49-F238E27FC236}">
                <a16:creationId xmlns:a16="http://schemas.microsoft.com/office/drawing/2014/main" id="{D8B782C7-337D-8452-623B-E7AE1EA826CF}"/>
              </a:ext>
            </a:extLst>
          </p:cNvPr>
          <p:cNvGraphicFramePr/>
          <p:nvPr>
            <p:extLst>
              <p:ext uri="{D42A27DB-BD31-4B8C-83A1-F6EECF244321}">
                <p14:modId xmlns:p14="http://schemas.microsoft.com/office/powerpoint/2010/main" val="2327375545"/>
              </p:ext>
            </p:extLst>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icture 5">
            <a:extLst>
              <a:ext uri="{FF2B5EF4-FFF2-40B4-BE49-F238E27FC236}">
                <a16:creationId xmlns:a16="http://schemas.microsoft.com/office/drawing/2014/main" id="{96251E27-86F9-5130-D16D-098F866B3CD5}"/>
              </a:ext>
            </a:extLst>
          </p:cNvPr>
          <p:cNvPicPr>
            <a:picLocks noChangeAspect="1" noChangeArrowheads="1"/>
          </p:cNvPicPr>
          <p:nvPr/>
        </p:nvPicPr>
        <p:blipFill>
          <a:blip r:embed="rId8" cstate="hqprint">
            <a:extLst>
              <a:ext uri="{28A0092B-C50C-407E-A947-70E740481C1C}">
                <a14:useLocalDpi xmlns:a14="http://schemas.microsoft.com/office/drawing/2010/main" val="0"/>
              </a:ext>
            </a:extLst>
          </a:blip>
          <a:srcRect/>
          <a:stretch>
            <a:fillRect/>
          </a:stretch>
        </p:blipFill>
        <p:spPr bwMode="auto">
          <a:xfrm>
            <a:off x="10825913" y="-2075"/>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46849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8DC017A-2403-0343-9683-B3C9497BCEB3}"/>
              </a:ext>
            </a:extLst>
          </p:cNvPr>
          <p:cNvSpPr>
            <a:spLocks noGrp="1"/>
          </p:cNvSpPr>
          <p:nvPr>
            <p:ph type="title"/>
          </p:nvPr>
        </p:nvSpPr>
        <p:spPr>
          <a:xfrm>
            <a:off x="1371597" y="348865"/>
            <a:ext cx="10044023" cy="877729"/>
          </a:xfrm>
        </p:spPr>
        <p:txBody>
          <a:bodyPr anchor="ctr">
            <a:normAutofit/>
          </a:bodyPr>
          <a:lstStyle/>
          <a:p>
            <a:r>
              <a:rPr lang="af-ZA" sz="4000" dirty="0">
                <a:solidFill>
                  <a:srgbClr val="FFFFFF"/>
                </a:solidFill>
              </a:rPr>
              <a:t>Groepaktiwiteit (Deel 1)</a:t>
            </a:r>
          </a:p>
        </p:txBody>
      </p:sp>
      <p:graphicFrame>
        <p:nvGraphicFramePr>
          <p:cNvPr id="5" name="Text Placeholder 2">
            <a:extLst>
              <a:ext uri="{FF2B5EF4-FFF2-40B4-BE49-F238E27FC236}">
                <a16:creationId xmlns:a16="http://schemas.microsoft.com/office/drawing/2014/main" id="{B1A18202-E433-D073-808E-BD419D745D1C}"/>
              </a:ext>
            </a:extLst>
          </p:cNvPr>
          <p:cNvGraphicFramePr/>
          <p:nvPr>
            <p:extLst>
              <p:ext uri="{D42A27DB-BD31-4B8C-83A1-F6EECF244321}">
                <p14:modId xmlns:p14="http://schemas.microsoft.com/office/powerpoint/2010/main" val="2009041932"/>
              </p:ext>
            </p:extLst>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3">
            <a:extLst>
              <a:ext uri="{FF2B5EF4-FFF2-40B4-BE49-F238E27FC236}">
                <a16:creationId xmlns:a16="http://schemas.microsoft.com/office/drawing/2014/main" id="{7FD5EE64-6F97-7903-2559-F956B909B2AD}"/>
              </a:ext>
            </a:extLst>
          </p:cNvPr>
          <p:cNvPicPr>
            <a:picLocks noChangeAspect="1" noChangeArrowheads="1"/>
          </p:cNvPicPr>
          <p:nvPr/>
        </p:nvPicPr>
        <p:blipFill>
          <a:blip r:embed="rId8" cstate="hqprint">
            <a:extLst>
              <a:ext uri="{28A0092B-C50C-407E-A947-70E740481C1C}">
                <a14:useLocalDpi xmlns:a14="http://schemas.microsoft.com/office/drawing/2010/main" val="0"/>
              </a:ext>
            </a:extLst>
          </a:blip>
          <a:srcRect/>
          <a:stretch>
            <a:fillRect/>
          </a:stretch>
        </p:blipFill>
        <p:spPr bwMode="auto">
          <a:xfrm>
            <a:off x="10825913" y="-2075"/>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056365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D185722-E381-EEFC-49E2-CF80B3E74C5E}"/>
              </a:ext>
            </a:extLst>
          </p:cNvPr>
          <p:cNvSpPr>
            <a:spLocks noGrp="1"/>
          </p:cNvSpPr>
          <p:nvPr>
            <p:ph type="title"/>
          </p:nvPr>
        </p:nvSpPr>
        <p:spPr>
          <a:xfrm>
            <a:off x="1371597" y="348865"/>
            <a:ext cx="10044023" cy="877729"/>
          </a:xfrm>
        </p:spPr>
        <p:txBody>
          <a:bodyPr anchor="ctr">
            <a:normAutofit/>
          </a:bodyPr>
          <a:lstStyle/>
          <a:p>
            <a:r>
              <a:rPr lang="af-ZA" sz="4000" dirty="0">
                <a:solidFill>
                  <a:srgbClr val="FFFFFF"/>
                </a:solidFill>
              </a:rPr>
              <a:t>Groepaktiwiteit (Deel 2)</a:t>
            </a:r>
          </a:p>
        </p:txBody>
      </p:sp>
      <p:graphicFrame>
        <p:nvGraphicFramePr>
          <p:cNvPr id="27" name="Text Placeholder 2">
            <a:extLst>
              <a:ext uri="{FF2B5EF4-FFF2-40B4-BE49-F238E27FC236}">
                <a16:creationId xmlns:a16="http://schemas.microsoft.com/office/drawing/2014/main" id="{4FED42E4-7ECF-F1B0-10FE-9A6C1D6EFF78}"/>
              </a:ext>
            </a:extLst>
          </p:cNvPr>
          <p:cNvGraphicFramePr/>
          <p:nvPr>
            <p:extLst>
              <p:ext uri="{D42A27DB-BD31-4B8C-83A1-F6EECF244321}">
                <p14:modId xmlns:p14="http://schemas.microsoft.com/office/powerpoint/2010/main" val="3560687170"/>
              </p:ext>
            </p:extLst>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3">
            <a:extLst>
              <a:ext uri="{FF2B5EF4-FFF2-40B4-BE49-F238E27FC236}">
                <a16:creationId xmlns:a16="http://schemas.microsoft.com/office/drawing/2014/main" id="{2E16DE39-791B-FE39-E260-82A177BD97ED}"/>
              </a:ext>
            </a:extLst>
          </p:cNvPr>
          <p:cNvPicPr>
            <a:picLocks noChangeAspect="1" noChangeArrowheads="1"/>
          </p:cNvPicPr>
          <p:nvPr/>
        </p:nvPicPr>
        <p:blipFill>
          <a:blip r:embed="rId8" cstate="hqprint">
            <a:extLst>
              <a:ext uri="{28A0092B-C50C-407E-A947-70E740481C1C}">
                <a14:useLocalDpi xmlns:a14="http://schemas.microsoft.com/office/drawing/2010/main" val="0"/>
              </a:ext>
            </a:extLst>
          </a:blip>
          <a:srcRect/>
          <a:stretch>
            <a:fillRect/>
          </a:stretch>
        </p:blipFill>
        <p:spPr bwMode="auto">
          <a:xfrm>
            <a:off x="10825913" y="-2075"/>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760750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99415C6-3A00-FE86-BB62-BD27C6972D39}"/>
              </a:ext>
            </a:extLst>
          </p:cNvPr>
          <p:cNvSpPr>
            <a:spLocks noGrp="1"/>
          </p:cNvSpPr>
          <p:nvPr>
            <p:ph type="title"/>
          </p:nvPr>
        </p:nvSpPr>
        <p:spPr>
          <a:xfrm>
            <a:off x="1371597" y="348865"/>
            <a:ext cx="10044023" cy="877729"/>
          </a:xfrm>
        </p:spPr>
        <p:txBody>
          <a:bodyPr anchor="ctr">
            <a:normAutofit/>
          </a:bodyPr>
          <a:lstStyle/>
          <a:p>
            <a:r>
              <a:rPr lang="af-ZA" sz="4000" dirty="0">
                <a:solidFill>
                  <a:srgbClr val="FFFFFF"/>
                </a:solidFill>
              </a:rPr>
              <a:t>Portuuraktiwiteit</a:t>
            </a:r>
          </a:p>
        </p:txBody>
      </p:sp>
      <p:graphicFrame>
        <p:nvGraphicFramePr>
          <p:cNvPr id="5" name="Text Placeholder 2">
            <a:extLst>
              <a:ext uri="{FF2B5EF4-FFF2-40B4-BE49-F238E27FC236}">
                <a16:creationId xmlns:a16="http://schemas.microsoft.com/office/drawing/2014/main" id="{A0FF7B32-C981-CC9B-5058-727ECB269856}"/>
              </a:ext>
            </a:extLst>
          </p:cNvPr>
          <p:cNvGraphicFramePr/>
          <p:nvPr>
            <p:extLst>
              <p:ext uri="{D42A27DB-BD31-4B8C-83A1-F6EECF244321}">
                <p14:modId xmlns:p14="http://schemas.microsoft.com/office/powerpoint/2010/main" val="804132642"/>
              </p:ext>
            </p:extLst>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3">
            <a:extLst>
              <a:ext uri="{FF2B5EF4-FFF2-40B4-BE49-F238E27FC236}">
                <a16:creationId xmlns:a16="http://schemas.microsoft.com/office/drawing/2014/main" id="{69A7B522-4730-C6BC-0D8B-8DDB45007369}"/>
              </a:ext>
            </a:extLst>
          </p:cNvPr>
          <p:cNvPicPr>
            <a:picLocks noChangeAspect="1" noChangeArrowheads="1"/>
          </p:cNvPicPr>
          <p:nvPr/>
        </p:nvPicPr>
        <p:blipFill>
          <a:blip r:embed="rId8" cstate="hqprint">
            <a:extLst>
              <a:ext uri="{28A0092B-C50C-407E-A947-70E740481C1C}">
                <a14:useLocalDpi xmlns:a14="http://schemas.microsoft.com/office/drawing/2010/main" val="0"/>
              </a:ext>
            </a:extLst>
          </a:blip>
          <a:srcRect/>
          <a:stretch>
            <a:fillRect/>
          </a:stretch>
        </p:blipFill>
        <p:spPr bwMode="auto">
          <a:xfrm>
            <a:off x="10825913" y="-2075"/>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917608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000" r="-1000"/>
          </a:stretch>
        </a:blip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3E1467F-5C8B-BA31-908F-45A9FDB7598B}"/>
              </a:ext>
            </a:extLst>
          </p:cNvPr>
          <p:cNvSpPr/>
          <p:nvPr/>
        </p:nvSpPr>
        <p:spPr>
          <a:xfrm>
            <a:off x="-196259" y="3213556"/>
            <a:ext cx="1854999" cy="769441"/>
          </a:xfrm>
          <a:prstGeom prst="rect">
            <a:avLst/>
          </a:prstGeom>
          <a:noFill/>
        </p:spPr>
        <p:txBody>
          <a:bodyPr wrap="square" lIns="91440" tIns="45720" rIns="91440" bIns="45720">
            <a:spAutoFit/>
          </a:bodyPr>
          <a:lstStyle/>
          <a:p>
            <a:pPr algn="ctr"/>
            <a:r>
              <a:rPr lang="en-GB" sz="2200" dirty="0">
                <a:ln w="0"/>
                <a:solidFill>
                  <a:schemeClr val="tx1"/>
                </a:solidFill>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rPr>
              <a:t>Is ek </a:t>
            </a:r>
            <a:r>
              <a:rPr lang="en-GB" sz="2200" dirty="0" err="1">
                <a:ln w="0"/>
                <a:solidFill>
                  <a:schemeClr val="tx1"/>
                </a:solidFill>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rPr>
              <a:t>vriendelik</a:t>
            </a:r>
            <a:r>
              <a:rPr lang="en-GB" sz="2200" dirty="0">
                <a:ln w="0"/>
                <a:solidFill>
                  <a:schemeClr val="tx1"/>
                </a:solidFill>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rPr>
              <a:t>?</a:t>
            </a:r>
            <a:endParaRPr lang="en-GB" sz="2200" b="0" cap="none" spc="0" dirty="0">
              <a:ln w="0"/>
              <a:solidFill>
                <a:schemeClr val="tx1"/>
              </a:solidFill>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endParaRPr>
          </a:p>
        </p:txBody>
      </p:sp>
      <p:sp>
        <p:nvSpPr>
          <p:cNvPr id="6" name="Rectangle 5">
            <a:extLst>
              <a:ext uri="{FF2B5EF4-FFF2-40B4-BE49-F238E27FC236}">
                <a16:creationId xmlns:a16="http://schemas.microsoft.com/office/drawing/2014/main" id="{510F7A5A-DAC8-E93C-2EFC-30C51D849EE1}"/>
              </a:ext>
            </a:extLst>
          </p:cNvPr>
          <p:cNvSpPr/>
          <p:nvPr/>
        </p:nvSpPr>
        <p:spPr>
          <a:xfrm>
            <a:off x="1605732" y="326097"/>
            <a:ext cx="3118161" cy="430887"/>
          </a:xfrm>
          <a:prstGeom prst="rect">
            <a:avLst/>
          </a:prstGeom>
          <a:noFill/>
        </p:spPr>
        <p:txBody>
          <a:bodyPr wrap="none" lIns="91440" tIns="45720" rIns="91440" bIns="45720">
            <a:spAutoFit/>
          </a:bodyPr>
          <a:lstStyle/>
          <a:p>
            <a:pPr algn="ctr"/>
            <a:r>
              <a:rPr lang="en-GB" sz="2200" b="0" cap="none" spc="0" dirty="0">
                <a:ln w="0"/>
                <a:solidFill>
                  <a:schemeClr val="tx1"/>
                </a:solidFill>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rPr>
              <a:t>Luister ek </a:t>
            </a:r>
            <a:r>
              <a:rPr lang="en-GB" sz="2200" b="0" cap="none" spc="0" dirty="0" err="1">
                <a:ln w="0"/>
                <a:solidFill>
                  <a:schemeClr val="tx1"/>
                </a:solidFill>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rPr>
              <a:t>na</a:t>
            </a:r>
            <a:r>
              <a:rPr lang="en-GB" sz="2200" b="0" cap="none" spc="0" dirty="0">
                <a:ln w="0"/>
                <a:solidFill>
                  <a:schemeClr val="tx1"/>
                </a:solidFill>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rPr>
              <a:t> my </a:t>
            </a:r>
            <a:r>
              <a:rPr lang="en-GB" sz="2200" b="0" cap="none" spc="0" dirty="0" err="1">
                <a:ln w="0"/>
                <a:solidFill>
                  <a:schemeClr val="tx1"/>
                </a:solidFill>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rPr>
              <a:t>vriende</a:t>
            </a:r>
            <a:r>
              <a:rPr lang="en-GB" sz="2200" b="0" cap="none" spc="0" dirty="0">
                <a:ln w="0"/>
                <a:solidFill>
                  <a:schemeClr val="tx1"/>
                </a:solidFill>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rPr>
              <a:t>?</a:t>
            </a:r>
          </a:p>
        </p:txBody>
      </p:sp>
      <p:sp>
        <p:nvSpPr>
          <p:cNvPr id="7" name="Rectangle 6">
            <a:extLst>
              <a:ext uri="{FF2B5EF4-FFF2-40B4-BE49-F238E27FC236}">
                <a16:creationId xmlns:a16="http://schemas.microsoft.com/office/drawing/2014/main" id="{7A06D409-31CD-DC95-0D03-3D68FC663EB8}"/>
              </a:ext>
            </a:extLst>
          </p:cNvPr>
          <p:cNvSpPr/>
          <p:nvPr/>
        </p:nvSpPr>
        <p:spPr>
          <a:xfrm>
            <a:off x="416628" y="1092886"/>
            <a:ext cx="1531188" cy="430887"/>
          </a:xfrm>
          <a:prstGeom prst="rect">
            <a:avLst/>
          </a:prstGeom>
          <a:noFill/>
        </p:spPr>
        <p:txBody>
          <a:bodyPr wrap="none" lIns="91440" tIns="45720" rIns="91440" bIns="45720">
            <a:spAutoFit/>
          </a:bodyPr>
          <a:lstStyle/>
          <a:p>
            <a:pPr algn="ctr"/>
            <a:r>
              <a:rPr lang="en-GB" sz="2200" dirty="0">
                <a:ln w="0"/>
                <a:solidFill>
                  <a:schemeClr val="tx1"/>
                </a:solidFill>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rPr>
              <a:t>Is ek </a:t>
            </a:r>
            <a:r>
              <a:rPr lang="en-GB" sz="2200" dirty="0" err="1">
                <a:ln w="0"/>
                <a:solidFill>
                  <a:schemeClr val="tx1"/>
                </a:solidFill>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rPr>
              <a:t>eerlik</a:t>
            </a:r>
            <a:r>
              <a:rPr lang="en-GB" sz="2200" dirty="0">
                <a:ln w="0"/>
                <a:solidFill>
                  <a:schemeClr val="tx1"/>
                </a:solidFill>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rPr>
              <a:t>?</a:t>
            </a:r>
            <a:endParaRPr lang="en-GB" sz="2200" b="0" cap="none" spc="0" dirty="0">
              <a:ln w="0"/>
              <a:solidFill>
                <a:schemeClr val="tx1"/>
              </a:solidFill>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endParaRPr>
          </a:p>
        </p:txBody>
      </p:sp>
      <p:sp>
        <p:nvSpPr>
          <p:cNvPr id="8" name="Rectangle 7">
            <a:extLst>
              <a:ext uri="{FF2B5EF4-FFF2-40B4-BE49-F238E27FC236}">
                <a16:creationId xmlns:a16="http://schemas.microsoft.com/office/drawing/2014/main" id="{50B9F4C0-F990-68E8-8B3F-A462AEF19FF3}"/>
              </a:ext>
            </a:extLst>
          </p:cNvPr>
          <p:cNvSpPr/>
          <p:nvPr/>
        </p:nvSpPr>
        <p:spPr>
          <a:xfrm>
            <a:off x="5592614" y="5535936"/>
            <a:ext cx="4956806" cy="430887"/>
          </a:xfrm>
          <a:prstGeom prst="rect">
            <a:avLst/>
          </a:prstGeom>
          <a:noFill/>
        </p:spPr>
        <p:txBody>
          <a:bodyPr wrap="none" lIns="91440" tIns="45720" rIns="91440" bIns="45720">
            <a:spAutoFit/>
          </a:bodyPr>
          <a:lstStyle/>
          <a:p>
            <a:pPr algn="ctr"/>
            <a:r>
              <a:rPr lang="nl-NL" sz="2200" dirty="0">
                <a:ln w="0"/>
                <a:solidFill>
                  <a:schemeClr val="tx1"/>
                </a:solidFill>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rPr>
              <a:t>Voel ander mense dat ek hulle waardeer?</a:t>
            </a:r>
            <a:endParaRPr lang="en-GB" sz="2200" b="0" cap="none" spc="0" dirty="0">
              <a:ln w="0"/>
              <a:solidFill>
                <a:schemeClr val="tx1"/>
              </a:solidFill>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endParaRPr>
          </a:p>
        </p:txBody>
      </p:sp>
      <p:pic>
        <p:nvPicPr>
          <p:cNvPr id="2" name="Picture 1">
            <a:extLst>
              <a:ext uri="{FF2B5EF4-FFF2-40B4-BE49-F238E27FC236}">
                <a16:creationId xmlns:a16="http://schemas.microsoft.com/office/drawing/2014/main" id="{D55BBF8F-519E-EAD9-0831-4718661D3BC5}"/>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10825913" y="-2075"/>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659628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116E2C2-2827-2801-1E3F-3D9CDCDE1B09}"/>
              </a:ext>
            </a:extLst>
          </p:cNvPr>
          <p:cNvSpPr>
            <a:spLocks noGrp="1"/>
          </p:cNvSpPr>
          <p:nvPr>
            <p:ph type="title"/>
          </p:nvPr>
        </p:nvSpPr>
        <p:spPr>
          <a:xfrm>
            <a:off x="1371597" y="348865"/>
            <a:ext cx="10044023" cy="877729"/>
          </a:xfrm>
        </p:spPr>
        <p:txBody>
          <a:bodyPr anchor="ctr">
            <a:normAutofit/>
          </a:bodyPr>
          <a:lstStyle/>
          <a:p>
            <a:r>
              <a:rPr lang="af-ZA" sz="4000" dirty="0">
                <a:solidFill>
                  <a:srgbClr val="FFFFFF"/>
                </a:solidFill>
              </a:rPr>
              <a:t>Waardes vorm verhoudings</a:t>
            </a:r>
          </a:p>
        </p:txBody>
      </p:sp>
      <p:graphicFrame>
        <p:nvGraphicFramePr>
          <p:cNvPr id="6" name="Rectangle 1">
            <a:extLst>
              <a:ext uri="{FF2B5EF4-FFF2-40B4-BE49-F238E27FC236}">
                <a16:creationId xmlns:a16="http://schemas.microsoft.com/office/drawing/2014/main" id="{A8A0ED40-D1A6-6178-F7EF-8F171D1FF61F}"/>
              </a:ext>
            </a:extLst>
          </p:cNvPr>
          <p:cNvGraphicFramePr/>
          <p:nvPr>
            <p:extLst>
              <p:ext uri="{D42A27DB-BD31-4B8C-83A1-F6EECF244321}">
                <p14:modId xmlns:p14="http://schemas.microsoft.com/office/powerpoint/2010/main" val="2653420854"/>
              </p:ext>
            </p:extLst>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4">
            <a:extLst>
              <a:ext uri="{FF2B5EF4-FFF2-40B4-BE49-F238E27FC236}">
                <a16:creationId xmlns:a16="http://schemas.microsoft.com/office/drawing/2014/main" id="{D0816665-8796-B9BA-E4A8-4CA73DC49A1E}"/>
              </a:ext>
            </a:extLst>
          </p:cNvPr>
          <p:cNvPicPr>
            <a:picLocks noChangeAspect="1" noChangeArrowheads="1"/>
          </p:cNvPicPr>
          <p:nvPr/>
        </p:nvPicPr>
        <p:blipFill>
          <a:blip r:embed="rId8" cstate="hqprint">
            <a:extLst>
              <a:ext uri="{28A0092B-C50C-407E-A947-70E740481C1C}">
                <a14:useLocalDpi xmlns:a14="http://schemas.microsoft.com/office/drawing/2010/main" val="0"/>
              </a:ext>
            </a:extLst>
          </a:blip>
          <a:srcRect/>
          <a:stretch>
            <a:fillRect/>
          </a:stretch>
        </p:blipFill>
        <p:spPr bwMode="auto">
          <a:xfrm>
            <a:off x="10825913" y="-2075"/>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29770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7517A47C-B2E5-4B79-8061-D74B1311A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8" name="Freeform: Shape 17">
            <a:extLst>
              <a:ext uri="{FF2B5EF4-FFF2-40B4-BE49-F238E27FC236}">
                <a16:creationId xmlns:a16="http://schemas.microsoft.com/office/drawing/2014/main" id="{C505E780-2083-4CB5-A42A-5E0E2908EC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8889" cy="6858000"/>
          </a:xfrm>
          <a:custGeom>
            <a:avLst/>
            <a:gdLst>
              <a:gd name="connsiteX0" fmla="*/ 0 w 4818889"/>
              <a:gd name="connsiteY0" fmla="*/ 0 h 6858000"/>
              <a:gd name="connsiteX1" fmla="*/ 3605911 w 4818889"/>
              <a:gd name="connsiteY1" fmla="*/ 0 h 6858000"/>
              <a:gd name="connsiteX2" fmla="*/ 3668894 w 4818889"/>
              <a:gd name="connsiteY2" fmla="*/ 69271 h 6858000"/>
              <a:gd name="connsiteX3" fmla="*/ 4818889 w 4818889"/>
              <a:gd name="connsiteY3" fmla="*/ 3429000 h 6858000"/>
              <a:gd name="connsiteX4" fmla="*/ 3668894 w 4818889"/>
              <a:gd name="connsiteY4" fmla="*/ 6788730 h 6858000"/>
              <a:gd name="connsiteX5" fmla="*/ 3605911 w 4818889"/>
              <a:gd name="connsiteY5" fmla="*/ 6858000 h 6858000"/>
              <a:gd name="connsiteX6" fmla="*/ 0 w 481888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8889" h="6858000">
                <a:moveTo>
                  <a:pt x="0" y="0"/>
                </a:moveTo>
                <a:lnTo>
                  <a:pt x="3605911" y="0"/>
                </a:lnTo>
                <a:lnTo>
                  <a:pt x="3668894" y="69271"/>
                </a:lnTo>
                <a:cubicBezTo>
                  <a:pt x="4379420" y="929100"/>
                  <a:pt x="4818889" y="2116944"/>
                  <a:pt x="4818889" y="3429000"/>
                </a:cubicBezTo>
                <a:cubicBezTo>
                  <a:pt x="4818889" y="4741056"/>
                  <a:pt x="4379420" y="5928900"/>
                  <a:pt x="3668894" y="6788730"/>
                </a:cubicBezTo>
                <a:lnTo>
                  <a:pt x="3605911" y="6858000"/>
                </a:lnTo>
                <a:lnTo>
                  <a:pt x="0" y="6858000"/>
                </a:lnTo>
                <a:close/>
              </a:path>
            </a:pathLst>
          </a:custGeom>
          <a:ln w="9525">
            <a:solidFill>
              <a:srgbClr val="EFEFEF"/>
            </a:solidFill>
          </a:ln>
          <a:effectLst>
            <a:outerShdw blurRad="88900" dist="38100" algn="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9" name="Freeform: Shape 18">
            <a:extLst>
              <a:ext uri="{FF2B5EF4-FFF2-40B4-BE49-F238E27FC236}">
                <a16:creationId xmlns:a16="http://schemas.microsoft.com/office/drawing/2014/main" id="{D2C0AE1C-0118-41AE-8A10-7CDCBF10E9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1477" cy="6858000"/>
          </a:xfrm>
          <a:custGeom>
            <a:avLst/>
            <a:gdLst>
              <a:gd name="connsiteX0" fmla="*/ 0 w 4811477"/>
              <a:gd name="connsiteY0" fmla="*/ 0 h 6858000"/>
              <a:gd name="connsiteX1" fmla="*/ 3598499 w 4811477"/>
              <a:gd name="connsiteY1" fmla="*/ 0 h 6858000"/>
              <a:gd name="connsiteX2" fmla="*/ 3661482 w 4811477"/>
              <a:gd name="connsiteY2" fmla="*/ 69271 h 6858000"/>
              <a:gd name="connsiteX3" fmla="*/ 4811477 w 4811477"/>
              <a:gd name="connsiteY3" fmla="*/ 3429000 h 6858000"/>
              <a:gd name="connsiteX4" fmla="*/ 3661482 w 4811477"/>
              <a:gd name="connsiteY4" fmla="*/ 6788730 h 6858000"/>
              <a:gd name="connsiteX5" fmla="*/ 3598499 w 4811477"/>
              <a:gd name="connsiteY5" fmla="*/ 6858000 h 6858000"/>
              <a:gd name="connsiteX6" fmla="*/ 0 w 481147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1477" h="6858000">
                <a:moveTo>
                  <a:pt x="0" y="0"/>
                </a:moveTo>
                <a:lnTo>
                  <a:pt x="3598499" y="0"/>
                </a:lnTo>
                <a:lnTo>
                  <a:pt x="3661482" y="69271"/>
                </a:lnTo>
                <a:cubicBezTo>
                  <a:pt x="4372008" y="929100"/>
                  <a:pt x="4811477" y="2116944"/>
                  <a:pt x="4811477" y="3429000"/>
                </a:cubicBezTo>
                <a:cubicBezTo>
                  <a:pt x="4811477" y="4741056"/>
                  <a:pt x="4372008" y="5928900"/>
                  <a:pt x="3661482" y="6788730"/>
                </a:cubicBezTo>
                <a:lnTo>
                  <a:pt x="3598499"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4D50721-C1FF-6485-564D-B5F8A74A7226}"/>
              </a:ext>
            </a:extLst>
          </p:cNvPr>
          <p:cNvSpPr>
            <a:spLocks noGrp="1"/>
          </p:cNvSpPr>
          <p:nvPr>
            <p:ph type="title"/>
          </p:nvPr>
        </p:nvSpPr>
        <p:spPr>
          <a:xfrm>
            <a:off x="621792" y="1161288"/>
            <a:ext cx="3602736" cy="4526280"/>
          </a:xfrm>
        </p:spPr>
        <p:txBody>
          <a:bodyPr>
            <a:normAutofit/>
          </a:bodyPr>
          <a:lstStyle/>
          <a:p>
            <a:r>
              <a:rPr lang="af-ZA" sz="4000" dirty="0"/>
              <a:t>Waarom is verandering belangrik?</a:t>
            </a:r>
          </a:p>
        </p:txBody>
      </p:sp>
      <p:sp>
        <p:nvSpPr>
          <p:cNvPr id="20" name="Rectangle 19">
            <a:extLst>
              <a:ext uri="{FF2B5EF4-FFF2-40B4-BE49-F238E27FC236}">
                <a16:creationId xmlns:a16="http://schemas.microsoft.com/office/drawing/2014/main" id="{463EEC44-1BA3-44ED-81FC-A644B04B2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081528"/>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aphicFrame>
        <p:nvGraphicFramePr>
          <p:cNvPr id="21" name="Text Placeholder 2">
            <a:extLst>
              <a:ext uri="{FF2B5EF4-FFF2-40B4-BE49-F238E27FC236}">
                <a16:creationId xmlns:a16="http://schemas.microsoft.com/office/drawing/2014/main" id="{AB37B57E-8B0F-7CC2-4E74-EC3229CCEC32}"/>
              </a:ext>
            </a:extLst>
          </p:cNvPr>
          <p:cNvGraphicFramePr/>
          <p:nvPr>
            <p:extLst>
              <p:ext uri="{D42A27DB-BD31-4B8C-83A1-F6EECF244321}">
                <p14:modId xmlns:p14="http://schemas.microsoft.com/office/powerpoint/2010/main" val="1228604649"/>
              </p:ext>
            </p:extLst>
          </p:nvPr>
        </p:nvGraphicFramePr>
        <p:xfrm>
          <a:off x="5303520" y="676656"/>
          <a:ext cx="6364224" cy="55138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Picture 6">
            <a:extLst>
              <a:ext uri="{FF2B5EF4-FFF2-40B4-BE49-F238E27FC236}">
                <a16:creationId xmlns:a16="http://schemas.microsoft.com/office/drawing/2014/main" id="{EA3E588B-64A4-664A-8B9F-48A2B3CD7B0D}"/>
              </a:ext>
            </a:extLst>
          </p:cNvPr>
          <p:cNvPicPr>
            <a:picLocks noChangeAspect="1" noChangeArrowheads="1"/>
          </p:cNvPicPr>
          <p:nvPr/>
        </p:nvPicPr>
        <p:blipFill>
          <a:blip r:embed="rId8" cstate="hqprint">
            <a:extLst>
              <a:ext uri="{28A0092B-C50C-407E-A947-70E740481C1C}">
                <a14:useLocalDpi xmlns:a14="http://schemas.microsoft.com/office/drawing/2010/main" val="0"/>
              </a:ext>
            </a:extLst>
          </a:blip>
          <a:srcRect/>
          <a:stretch>
            <a:fillRect/>
          </a:stretch>
        </p:blipFill>
        <p:spPr bwMode="auto">
          <a:xfrm>
            <a:off x="10825913" y="-2075"/>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34119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000" r="-1000"/>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9477367-74BE-7CD7-C681-937FFDB0CEA4}"/>
              </a:ext>
            </a:extLst>
          </p:cNvPr>
          <p:cNvSpPr/>
          <p:nvPr/>
        </p:nvSpPr>
        <p:spPr>
          <a:xfrm>
            <a:off x="693266" y="1847335"/>
            <a:ext cx="6042813" cy="2554545"/>
          </a:xfrm>
          <a:prstGeom prst="rect">
            <a:avLst/>
          </a:prstGeom>
          <a:noFill/>
        </p:spPr>
        <p:txBody>
          <a:bodyPr wrap="square" lIns="91440" tIns="45720" rIns="91440" bIns="45720">
            <a:spAutoFit/>
          </a:bodyPr>
          <a:lstStyle/>
          <a:p>
            <a:pPr algn="ctr"/>
            <a:r>
              <a:rPr lang="en-GB" sz="8000" dirty="0">
                <a:ln w="0"/>
                <a:solidFill>
                  <a:schemeClr val="tx1"/>
                </a:solidFill>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rPr>
              <a:t>Finale </a:t>
            </a:r>
            <a:r>
              <a:rPr lang="en-GB" sz="8000" dirty="0" err="1">
                <a:ln w="0"/>
                <a:solidFill>
                  <a:schemeClr val="tx1"/>
                </a:solidFill>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rPr>
              <a:t>Refleksie</a:t>
            </a:r>
            <a:endParaRPr lang="en-GB" sz="8000" b="0" cap="none" spc="0" dirty="0">
              <a:ln w="0"/>
              <a:solidFill>
                <a:schemeClr val="tx1"/>
              </a:solidFill>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endParaRPr>
          </a:p>
        </p:txBody>
      </p:sp>
      <p:pic>
        <p:nvPicPr>
          <p:cNvPr id="3" name="Picture 2">
            <a:extLst>
              <a:ext uri="{FF2B5EF4-FFF2-40B4-BE49-F238E27FC236}">
                <a16:creationId xmlns:a16="http://schemas.microsoft.com/office/drawing/2014/main" id="{6BD56996-72CB-451D-1E69-831AFA35D15B}"/>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10825913" y="-2075"/>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98460659"/>
      </p:ext>
    </p:extLst>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b9f929ee-2ccc-426b-9fd2-932361bc865d" xsi:nil="true"/>
    <lcf76f155ced4ddcb4097134ff3c332f xmlns="3caab635-9527-4657-a12f-8c668acf6cb5">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4F3AB23201A38C4A8F7AAD9F2A325F0A" ma:contentTypeVersion="13" ma:contentTypeDescription="Create a new document." ma:contentTypeScope="" ma:versionID="3312f403fb4df97f5431f0b6c460e1ed">
  <xsd:schema xmlns:xsd="http://www.w3.org/2001/XMLSchema" xmlns:xs="http://www.w3.org/2001/XMLSchema" xmlns:p="http://schemas.microsoft.com/office/2006/metadata/properties" xmlns:ns2="3caab635-9527-4657-a12f-8c668acf6cb5" xmlns:ns3="b9f929ee-2ccc-426b-9fd2-932361bc865d" targetNamespace="http://schemas.microsoft.com/office/2006/metadata/properties" ma:root="true" ma:fieldsID="cf8b2b8dc6b45ad4dc1b135257498132" ns2:_="" ns3:_="">
    <xsd:import namespace="3caab635-9527-4657-a12f-8c668acf6cb5"/>
    <xsd:import namespace="b9f929ee-2ccc-426b-9fd2-932361bc865d"/>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ObjectDetectorVersions" minOccurs="0"/>
                <xsd:element ref="ns2:MediaServiceLocation" minOccurs="0"/>
                <xsd:element ref="ns2:MediaLengthInSecond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caab635-9527-4657-a12f-8c668acf6cb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2f9b47f4-9a27-4745-b6d6-fd1148aa3952" ma:termSetId="09814cd3-568e-fe90-9814-8d621ff8fb84" ma:anchorId="fba54fb3-c3e1-fe81-a776-ca4b69148c4d" ma:open="true" ma:isKeyword="false">
      <xsd:complexType>
        <xsd:sequence>
          <xsd:element ref="pc:Terms" minOccurs="0" maxOccurs="1"/>
        </xsd:sequence>
      </xsd:complex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ObjectDetectorVersions" ma:index="17" nillable="true" ma:displayName="MediaServiceObjectDetectorVersions" ma:hidden="true" ma:indexed="true" ma:internalName="MediaServiceObjectDetectorVersions" ma:readOnly="true">
      <xsd:simpleType>
        <xsd:restriction base="dms:Text"/>
      </xsd:simpleType>
    </xsd:element>
    <xsd:element name="MediaServiceLocation" ma:index="18" nillable="true" ma:displayName="Location" ma:indexed="true" ma:internalName="MediaServiceLocatio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SearchProperties" ma:index="20"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9f929ee-2ccc-426b-9fd2-932361bc865d"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2b1a63e0-24cb-4c15-a6aa-5e8a397866bf}" ma:internalName="TaxCatchAll" ma:showField="CatchAllData" ma:web="b9f929ee-2ccc-426b-9fd2-932361bc865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6E322BD-1C2F-48B7-A3AE-A8998042B1A2}">
  <ds:schemaRefs>
    <ds:schemaRef ds:uri="3caab635-9527-4657-a12f-8c668acf6cb5"/>
    <ds:schemaRef ds:uri="http://purl.org/dc/elements/1.1/"/>
    <ds:schemaRef ds:uri="http://purl.org/dc/terms/"/>
    <ds:schemaRef ds:uri="http://purl.org/dc/dcmitype/"/>
    <ds:schemaRef ds:uri="http://schemas.microsoft.com/office/infopath/2007/PartnerControls"/>
    <ds:schemaRef ds:uri="http://schemas.openxmlformats.org/package/2006/metadata/core-properties"/>
    <ds:schemaRef ds:uri="http://schemas.microsoft.com/office/2006/documentManagement/types"/>
    <ds:schemaRef ds:uri="b9f929ee-2ccc-426b-9fd2-932361bc865d"/>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FF70DD63-10E0-4A74-8B47-BA91D21D857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caab635-9527-4657-a12f-8c668acf6cb5"/>
    <ds:schemaRef ds:uri="b9f929ee-2ccc-426b-9fd2-932361bc865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141095F-8F2B-46C5-8E5E-441EF7EACB7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17320</TotalTime>
  <Words>2247</Words>
  <Application>Microsoft Office PowerPoint</Application>
  <PresentationFormat>Widescreen</PresentationFormat>
  <Paragraphs>125</Paragraphs>
  <Slides>14</Slides>
  <Notes>14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Calibri</vt:lpstr>
      <vt:lpstr>Courier New</vt:lpstr>
      <vt:lpstr>Symbol</vt:lpstr>
      <vt:lpstr>Office Theme</vt:lpstr>
      <vt:lpstr>PowerPoint Presentation</vt:lpstr>
      <vt:lpstr>Teen die einde van die les behoort jy die volgende te kan doen:</vt:lpstr>
      <vt:lpstr>Wat is welstand?</vt:lpstr>
      <vt:lpstr>Tweerigting-invloed</vt:lpstr>
      <vt:lpstr>PowerPoint Presentation</vt:lpstr>
      <vt:lpstr>PowerPoint Presentation</vt:lpstr>
      <vt:lpstr>Tipes verhoudings</vt:lpstr>
      <vt:lpstr>Groepaktiwiteit (Deel 1)</vt:lpstr>
      <vt:lpstr>Groepaktiwiteit (Deel 2)</vt:lpstr>
      <vt:lpstr>Portuuraktiwiteit</vt:lpstr>
      <vt:lpstr>PowerPoint Presentation</vt:lpstr>
      <vt:lpstr>Waardes vorm verhoudings</vt:lpstr>
      <vt:lpstr>Waarom is verandering belangrik?</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LEIGH-ANN PRINGLE</dc:creator>
  <cp:lastModifiedBy>Andrea Hufkie</cp:lastModifiedBy>
  <cp:revision>45</cp:revision>
  <dcterms:created xsi:type="dcterms:W3CDTF">2021-02-27T11:19:06Z</dcterms:created>
  <dcterms:modified xsi:type="dcterms:W3CDTF">2026-01-13T00:27:04Z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0x0101004F3AB23201A38C4A8F7AAD9F2A325F0A</vt:lpwstr>
  </property>
  <property fmtid="{D5CDD505-2E9C-101B-9397-08002B2CF9AE}" pid="3" name="MediaServiceImageTags">
    <vt:lpwstr/>
  </property>
</Properties>
</file>