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20"/>
  </p:notesMasterIdLst>
  <p:sldIdLst>
    <p:sldId id="256" r:id="rId5"/>
    <p:sldId id="272" r:id="rId6"/>
    <p:sldId id="273" r:id="rId7"/>
    <p:sldId id="274" r:id="rId8"/>
    <p:sldId id="275" r:id="rId9"/>
    <p:sldId id="276" r:id="rId10"/>
    <p:sldId id="277" r:id="rId11"/>
    <p:sldId id="278" r:id="rId12"/>
    <p:sldId id="279" r:id="rId13"/>
    <p:sldId id="280" r:id="rId14"/>
    <p:sldId id="270" r:id="rId15"/>
    <p:sldId id="266" r:id="rId16"/>
    <p:sldId id="271" r:id="rId17"/>
    <p:sldId id="281" r:id="rId18"/>
    <p:sldId id="269" r:id="rId19"/>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1" roundtripDataSignature="AMtx7mjeC6IaV/wEv+hZgTm0SC9yMctN2g=="/>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CFA3"/>
    <a:srgbClr val="171C2F"/>
    <a:srgbClr val="171C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5CB5935-9BF5-479C-854C-C0742BEB8E60}" v="35" dt="2026-01-09T08:42:21.15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529"/>
    <p:restoredTop sz="80026" autoAdjust="0"/>
  </p:normalViewPr>
  <p:slideViewPr>
    <p:cSldViewPr snapToGrid="0">
      <p:cViewPr varScale="1">
        <p:scale>
          <a:sx n="62" d="100"/>
          <a:sy n="62" d="100"/>
        </p:scale>
        <p:origin x="739" y="62"/>
      </p:cViewPr>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customschemas.google.com/relationships/presentationmetadata" Target="meta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an Botes" userId="70568131-745a-489b-b4fe-9e78c579dd6d" providerId="ADAL" clId="{E3DEF142-CC7A-44CA-B5B4-48BABF1A3E75}"/>
    <pc:docChg chg="undo custSel addSld delSld modSld">
      <pc:chgData name="Megan Botes" userId="70568131-745a-489b-b4fe-9e78c579dd6d" providerId="ADAL" clId="{E3DEF142-CC7A-44CA-B5B4-48BABF1A3E75}" dt="2026-01-09T08:42:21.234" v="627"/>
      <pc:docMkLst>
        <pc:docMk/>
      </pc:docMkLst>
      <pc:sldChg chg="addSp modSp mod modNotesTx">
        <pc:chgData name="Megan Botes" userId="70568131-745a-489b-b4fe-9e78c579dd6d" providerId="ADAL" clId="{E3DEF142-CC7A-44CA-B5B4-48BABF1A3E75}" dt="2026-01-09T08:33:57.777" v="454"/>
        <pc:sldMkLst>
          <pc:docMk/>
          <pc:sldMk cId="0" sldId="256"/>
        </pc:sldMkLst>
        <pc:picChg chg="add mod">
          <ac:chgData name="Megan Botes" userId="70568131-745a-489b-b4fe-9e78c579dd6d" providerId="ADAL" clId="{E3DEF142-CC7A-44CA-B5B4-48BABF1A3E75}" dt="2025-12-10T06:51:55.340" v="387"/>
          <ac:picMkLst>
            <pc:docMk/>
            <pc:sldMk cId="0" sldId="256"/>
            <ac:picMk id="2" creationId="{653FE3DC-5D5A-8ADB-7CE1-ECCC8FFD64A2}"/>
          </ac:picMkLst>
        </pc:picChg>
      </pc:sldChg>
      <pc:sldChg chg="addSp modSp modNotesTx">
        <pc:chgData name="Megan Botes" userId="70568131-745a-489b-b4fe-9e78c579dd6d" providerId="ADAL" clId="{E3DEF142-CC7A-44CA-B5B4-48BABF1A3E75}" dt="2026-01-09T08:40:58.365" v="621"/>
        <pc:sldMkLst>
          <pc:docMk/>
          <pc:sldMk cId="3603689756" sldId="266"/>
        </pc:sldMkLst>
        <pc:picChg chg="add mod">
          <ac:chgData name="Megan Botes" userId="70568131-745a-489b-b4fe-9e78c579dd6d" providerId="ADAL" clId="{E3DEF142-CC7A-44CA-B5B4-48BABF1A3E75}" dt="2025-12-10T06:54:51.335" v="450"/>
          <ac:picMkLst>
            <pc:docMk/>
            <pc:sldMk cId="3603689756" sldId="266"/>
            <ac:picMk id="2" creationId="{8FD17BE1-DB12-DC0C-F5F7-DF9653871DC5}"/>
          </ac:picMkLst>
        </pc:picChg>
      </pc:sldChg>
      <pc:sldChg chg="addSp modSp modNotesTx">
        <pc:chgData name="Megan Botes" userId="70568131-745a-489b-b4fe-9e78c579dd6d" providerId="ADAL" clId="{E3DEF142-CC7A-44CA-B5B4-48BABF1A3E75}" dt="2026-01-09T08:42:21.234" v="627"/>
        <pc:sldMkLst>
          <pc:docMk/>
          <pc:sldMk cId="1198460659" sldId="269"/>
        </pc:sldMkLst>
        <pc:picChg chg="add mod">
          <ac:chgData name="Megan Botes" userId="70568131-745a-489b-b4fe-9e78c579dd6d" providerId="ADAL" clId="{E3DEF142-CC7A-44CA-B5B4-48BABF1A3E75}" dt="2025-12-10T06:54:57.032" v="453"/>
          <ac:picMkLst>
            <pc:docMk/>
            <pc:sldMk cId="1198460659" sldId="269"/>
            <ac:picMk id="3" creationId="{39ECDC4B-CC71-3CC9-EFD9-421A42B8D041}"/>
          </ac:picMkLst>
        </pc:picChg>
      </pc:sldChg>
      <pc:sldChg chg="addSp modSp mod modNotesTx">
        <pc:chgData name="Megan Botes" userId="70568131-745a-489b-b4fe-9e78c579dd6d" providerId="ADAL" clId="{E3DEF142-CC7A-44CA-B5B4-48BABF1A3E75}" dt="2026-01-09T08:40:42.434" v="620"/>
        <pc:sldMkLst>
          <pc:docMk/>
          <pc:sldMk cId="3481690772" sldId="270"/>
        </pc:sldMkLst>
        <pc:spChg chg="add mod">
          <ac:chgData name="Megan Botes" userId="70568131-745a-489b-b4fe-9e78c579dd6d" providerId="ADAL" clId="{E3DEF142-CC7A-44CA-B5B4-48BABF1A3E75}" dt="2025-12-10T06:40:44.805" v="251" actId="1076"/>
          <ac:spMkLst>
            <pc:docMk/>
            <pc:sldMk cId="3481690772" sldId="270"/>
            <ac:spMk id="2" creationId="{1A63F3AE-D1BC-3FDA-967A-96F8969F97A5}"/>
          </ac:spMkLst>
        </pc:spChg>
        <pc:picChg chg="add mod">
          <ac:chgData name="Megan Botes" userId="70568131-745a-489b-b4fe-9e78c579dd6d" providerId="ADAL" clId="{E3DEF142-CC7A-44CA-B5B4-48BABF1A3E75}" dt="2025-12-10T06:54:49.515" v="449"/>
          <ac:picMkLst>
            <pc:docMk/>
            <pc:sldMk cId="3481690772" sldId="270"/>
            <ac:picMk id="3" creationId="{A98E08B7-C6DF-26D0-3325-C1AF3959B2F3}"/>
          </ac:picMkLst>
        </pc:picChg>
      </pc:sldChg>
      <pc:sldChg chg="addSp modSp mod modNotesTx">
        <pc:chgData name="Megan Botes" userId="70568131-745a-489b-b4fe-9e78c579dd6d" providerId="ADAL" clId="{E3DEF142-CC7A-44CA-B5B4-48BABF1A3E75}" dt="2026-01-09T08:41:41.998" v="625" actId="20577"/>
        <pc:sldMkLst>
          <pc:docMk/>
          <pc:sldMk cId="314353979" sldId="271"/>
        </pc:sldMkLst>
        <pc:spChg chg="add mod">
          <ac:chgData name="Megan Botes" userId="70568131-745a-489b-b4fe-9e78c579dd6d" providerId="ADAL" clId="{E3DEF142-CC7A-44CA-B5B4-48BABF1A3E75}" dt="2025-12-10T06:43:49.743" v="335" actId="1076"/>
          <ac:spMkLst>
            <pc:docMk/>
            <pc:sldMk cId="314353979" sldId="271"/>
            <ac:spMk id="2" creationId="{0D39FF79-D91A-2135-66C0-1640E4F22725}"/>
          </ac:spMkLst>
        </pc:spChg>
        <pc:spChg chg="add mod">
          <ac:chgData name="Megan Botes" userId="70568131-745a-489b-b4fe-9e78c579dd6d" providerId="ADAL" clId="{E3DEF142-CC7A-44CA-B5B4-48BABF1A3E75}" dt="2025-12-10T06:43:56.248" v="343" actId="20577"/>
          <ac:spMkLst>
            <pc:docMk/>
            <pc:sldMk cId="314353979" sldId="271"/>
            <ac:spMk id="3" creationId="{D31D58F2-F9B5-C48E-7261-BA57AFF5CAAB}"/>
          </ac:spMkLst>
        </pc:spChg>
        <pc:spChg chg="add mod">
          <ac:chgData name="Megan Botes" userId="70568131-745a-489b-b4fe-9e78c579dd6d" providerId="ADAL" clId="{E3DEF142-CC7A-44CA-B5B4-48BABF1A3E75}" dt="2025-12-10T06:44:08.033" v="354" actId="20577"/>
          <ac:spMkLst>
            <pc:docMk/>
            <pc:sldMk cId="314353979" sldId="271"/>
            <ac:spMk id="4" creationId="{75A3BB5A-1986-59C4-5830-298903F99790}"/>
          </ac:spMkLst>
        </pc:spChg>
        <pc:spChg chg="mod">
          <ac:chgData name="Megan Botes" userId="70568131-745a-489b-b4fe-9e78c579dd6d" providerId="ADAL" clId="{E3DEF142-CC7A-44CA-B5B4-48BABF1A3E75}" dt="2026-01-09T08:41:41.998" v="625" actId="20577"/>
          <ac:spMkLst>
            <pc:docMk/>
            <pc:sldMk cId="314353979" sldId="271"/>
            <ac:spMk id="6" creationId="{76562021-4A1D-2D90-D02D-4818C7D2F8BF}"/>
          </ac:spMkLst>
        </pc:spChg>
        <pc:picChg chg="add mod">
          <ac:chgData name="Megan Botes" userId="70568131-745a-489b-b4fe-9e78c579dd6d" providerId="ADAL" clId="{E3DEF142-CC7A-44CA-B5B4-48BABF1A3E75}" dt="2025-12-10T06:54:53.648" v="451"/>
          <ac:picMkLst>
            <pc:docMk/>
            <pc:sldMk cId="314353979" sldId="271"/>
            <ac:picMk id="5" creationId="{C91B1A0A-677C-06FF-A80B-4CEDE1CA8018}"/>
          </ac:picMkLst>
        </pc:picChg>
      </pc:sldChg>
      <pc:sldChg chg="addSp delSp modSp new mod setBg modNotesTx">
        <pc:chgData name="Megan Botes" userId="70568131-745a-489b-b4fe-9e78c579dd6d" providerId="ADAL" clId="{E3DEF142-CC7A-44CA-B5B4-48BABF1A3E75}" dt="2025-12-10T06:54:35.321" v="440"/>
        <pc:sldMkLst>
          <pc:docMk/>
          <pc:sldMk cId="4153505346" sldId="272"/>
        </pc:sldMkLst>
        <pc:spChg chg="mod">
          <ac:chgData name="Megan Botes" userId="70568131-745a-489b-b4fe-9e78c579dd6d" providerId="ADAL" clId="{E3DEF142-CC7A-44CA-B5B4-48BABF1A3E75}" dt="2025-12-10T06:18:27.335" v="5" actId="26606"/>
          <ac:spMkLst>
            <pc:docMk/>
            <pc:sldMk cId="4153505346" sldId="272"/>
            <ac:spMk id="2" creationId="{FD819D56-BD6D-117B-8824-FAD808AA881F}"/>
          </ac:spMkLst>
        </pc:spChg>
        <pc:spChg chg="add">
          <ac:chgData name="Megan Botes" userId="70568131-745a-489b-b4fe-9e78c579dd6d" providerId="ADAL" clId="{E3DEF142-CC7A-44CA-B5B4-48BABF1A3E75}" dt="2025-12-10T06:18:27.335" v="5" actId="26606"/>
          <ac:spMkLst>
            <pc:docMk/>
            <pc:sldMk cId="4153505346" sldId="272"/>
            <ac:spMk id="17" creationId="{7517A47C-B2E5-4B79-8061-D74B1311AF6E}"/>
          </ac:spMkLst>
        </pc:spChg>
        <pc:spChg chg="add">
          <ac:chgData name="Megan Botes" userId="70568131-745a-489b-b4fe-9e78c579dd6d" providerId="ADAL" clId="{E3DEF142-CC7A-44CA-B5B4-48BABF1A3E75}" dt="2025-12-10T06:18:27.335" v="5" actId="26606"/>
          <ac:spMkLst>
            <pc:docMk/>
            <pc:sldMk cId="4153505346" sldId="272"/>
            <ac:spMk id="18" creationId="{C505E780-2083-4CB5-A42A-5E0E2908ECC3}"/>
          </ac:spMkLst>
        </pc:spChg>
        <pc:spChg chg="add">
          <ac:chgData name="Megan Botes" userId="70568131-745a-489b-b4fe-9e78c579dd6d" providerId="ADAL" clId="{E3DEF142-CC7A-44CA-B5B4-48BABF1A3E75}" dt="2025-12-10T06:18:27.335" v="5" actId="26606"/>
          <ac:spMkLst>
            <pc:docMk/>
            <pc:sldMk cId="4153505346" sldId="272"/>
            <ac:spMk id="19" creationId="{D2C0AE1C-0118-41AE-8A10-7CDCBF10E96F}"/>
          </ac:spMkLst>
        </pc:spChg>
        <pc:spChg chg="add">
          <ac:chgData name="Megan Botes" userId="70568131-745a-489b-b4fe-9e78c579dd6d" providerId="ADAL" clId="{E3DEF142-CC7A-44CA-B5B4-48BABF1A3E75}" dt="2025-12-10T06:18:27.335" v="5" actId="26606"/>
          <ac:spMkLst>
            <pc:docMk/>
            <pc:sldMk cId="4153505346" sldId="272"/>
            <ac:spMk id="20" creationId="{463EEC44-1BA3-44ED-81FC-A644B04B2A44}"/>
          </ac:spMkLst>
        </pc:spChg>
        <pc:graphicFrameChg chg="add">
          <ac:chgData name="Megan Botes" userId="70568131-745a-489b-b4fe-9e78c579dd6d" providerId="ADAL" clId="{E3DEF142-CC7A-44CA-B5B4-48BABF1A3E75}" dt="2025-12-10T06:18:27.335" v="5" actId="26606"/>
          <ac:graphicFrameMkLst>
            <pc:docMk/>
            <pc:sldMk cId="4153505346" sldId="272"/>
            <ac:graphicFrameMk id="21" creationId="{A0A425A7-176D-C96A-B0C1-99491B175E95}"/>
          </ac:graphicFrameMkLst>
        </pc:graphicFrameChg>
        <pc:picChg chg="add mod">
          <ac:chgData name="Megan Botes" userId="70568131-745a-489b-b4fe-9e78c579dd6d" providerId="ADAL" clId="{E3DEF142-CC7A-44CA-B5B4-48BABF1A3E75}" dt="2025-12-10T06:54:35.321" v="440"/>
          <ac:picMkLst>
            <pc:docMk/>
            <pc:sldMk cId="4153505346" sldId="272"/>
            <ac:picMk id="4" creationId="{B0170BF6-F03F-9A71-3598-8427A9685977}"/>
          </ac:picMkLst>
        </pc:picChg>
      </pc:sldChg>
      <pc:sldChg chg="addSp delSp modSp new mod setBg modNotesTx">
        <pc:chgData name="Megan Botes" userId="70568131-745a-489b-b4fe-9e78c579dd6d" providerId="ADAL" clId="{E3DEF142-CC7A-44CA-B5B4-48BABF1A3E75}" dt="2026-01-09T08:34:32.224" v="475" actId="14100"/>
        <pc:sldMkLst>
          <pc:docMk/>
          <pc:sldMk cId="3669839290" sldId="273"/>
        </pc:sldMkLst>
        <pc:spChg chg="mod">
          <ac:chgData name="Megan Botes" userId="70568131-745a-489b-b4fe-9e78c579dd6d" providerId="ADAL" clId="{E3DEF142-CC7A-44CA-B5B4-48BABF1A3E75}" dt="2026-01-09T08:34:16.360" v="473" actId="20577"/>
          <ac:spMkLst>
            <pc:docMk/>
            <pc:sldMk cId="3669839290" sldId="273"/>
            <ac:spMk id="2" creationId="{70C317FC-6899-AE91-7687-7D13448C59CC}"/>
          </ac:spMkLst>
        </pc:spChg>
        <pc:spChg chg="add">
          <ac:chgData name="Megan Botes" userId="70568131-745a-489b-b4fe-9e78c579dd6d" providerId="ADAL" clId="{E3DEF142-CC7A-44CA-B5B4-48BABF1A3E75}" dt="2025-12-10T06:21:47.043" v="31" actId="26606"/>
          <ac:spMkLst>
            <pc:docMk/>
            <pc:sldMk cId="3669839290" sldId="273"/>
            <ac:spMk id="1034" creationId="{D009D6D5-DAC2-4A8B-A17A-E206B9012D09}"/>
          </ac:spMkLst>
        </pc:spChg>
        <pc:graphicFrameChg chg="add mod ord modGraphic">
          <ac:chgData name="Megan Botes" userId="70568131-745a-489b-b4fe-9e78c579dd6d" providerId="ADAL" clId="{E3DEF142-CC7A-44CA-B5B4-48BABF1A3E75}" dt="2026-01-09T08:34:32.224" v="475" actId="14100"/>
          <ac:graphicFrameMkLst>
            <pc:docMk/>
            <pc:sldMk cId="3669839290" sldId="273"/>
            <ac:graphicFrameMk id="6" creationId="{6C731A4D-3A7C-3BD4-3B7D-BE3014C1F1F4}"/>
          </ac:graphicFrameMkLst>
        </pc:graphicFrameChg>
        <pc:picChg chg="add mod">
          <ac:chgData name="Megan Botes" userId="70568131-745a-489b-b4fe-9e78c579dd6d" providerId="ADAL" clId="{E3DEF142-CC7A-44CA-B5B4-48BABF1A3E75}" dt="2025-12-10T06:54:36.413" v="441"/>
          <ac:picMkLst>
            <pc:docMk/>
            <pc:sldMk cId="3669839290" sldId="273"/>
            <ac:picMk id="5" creationId="{0AD7B505-A35D-C022-790B-A75F7CB326CE}"/>
          </ac:picMkLst>
        </pc:picChg>
        <pc:picChg chg="add mod">
          <ac:chgData name="Megan Botes" userId="70568131-745a-489b-b4fe-9e78c579dd6d" providerId="ADAL" clId="{E3DEF142-CC7A-44CA-B5B4-48BABF1A3E75}" dt="2025-12-10T06:21:47.043" v="31" actId="26606"/>
          <ac:picMkLst>
            <pc:docMk/>
            <pc:sldMk cId="3669839290" sldId="273"/>
            <ac:picMk id="1029" creationId="{0358CA86-77BF-056F-F6A3-E231BDD0CF1E}"/>
          </ac:picMkLst>
        </pc:picChg>
      </pc:sldChg>
      <pc:sldChg chg="addSp delSp modSp new mod setBg modNotesTx">
        <pc:chgData name="Megan Botes" userId="70568131-745a-489b-b4fe-9e78c579dd6d" providerId="ADAL" clId="{E3DEF142-CC7A-44CA-B5B4-48BABF1A3E75}" dt="2026-01-09T08:34:45.876" v="476"/>
        <pc:sldMkLst>
          <pc:docMk/>
          <pc:sldMk cId="805863374" sldId="274"/>
        </pc:sldMkLst>
        <pc:spChg chg="mod">
          <ac:chgData name="Megan Botes" userId="70568131-745a-489b-b4fe-9e78c579dd6d" providerId="ADAL" clId="{E3DEF142-CC7A-44CA-B5B4-48BABF1A3E75}" dt="2025-12-10T06:24:05.769" v="67" actId="1076"/>
          <ac:spMkLst>
            <pc:docMk/>
            <pc:sldMk cId="805863374" sldId="274"/>
            <ac:spMk id="2" creationId="{EEE4EDAE-572C-9E4F-5243-AA3CF92003B8}"/>
          </ac:spMkLst>
        </pc:spChg>
        <pc:spChg chg="add del mod ord">
          <ac:chgData name="Megan Botes" userId="70568131-745a-489b-b4fe-9e78c579dd6d" providerId="ADAL" clId="{E3DEF142-CC7A-44CA-B5B4-48BABF1A3E75}" dt="2025-12-10T06:24:11.452" v="80" actId="20577"/>
          <ac:spMkLst>
            <pc:docMk/>
            <pc:sldMk cId="805863374" sldId="274"/>
            <ac:spMk id="3" creationId="{276D196B-22E6-82F1-74A2-5750C77F9EE4}"/>
          </ac:spMkLst>
        </pc:spChg>
        <pc:picChg chg="add mod">
          <ac:chgData name="Megan Botes" userId="70568131-745a-489b-b4fe-9e78c579dd6d" providerId="ADAL" clId="{E3DEF142-CC7A-44CA-B5B4-48BABF1A3E75}" dt="2025-12-10T06:54:38.003" v="442"/>
          <ac:picMkLst>
            <pc:docMk/>
            <pc:sldMk cId="805863374" sldId="274"/>
            <ac:picMk id="5" creationId="{4FE76B49-D373-384A-072E-0449DC5492B7}"/>
          </ac:picMkLst>
        </pc:picChg>
        <pc:picChg chg="add mod">
          <ac:chgData name="Megan Botes" userId="70568131-745a-489b-b4fe-9e78c579dd6d" providerId="ADAL" clId="{E3DEF142-CC7A-44CA-B5B4-48BABF1A3E75}" dt="2025-12-10T06:23:41.640" v="61" actId="26606"/>
          <ac:picMkLst>
            <pc:docMk/>
            <pc:sldMk cId="805863374" sldId="274"/>
            <ac:picMk id="2051" creationId="{F58B5066-6C24-82E3-150F-777B501D735A}"/>
          </ac:picMkLst>
        </pc:picChg>
      </pc:sldChg>
      <pc:sldChg chg="addSp delSp modSp new mod setBg modNotesTx">
        <pc:chgData name="Megan Botes" userId="70568131-745a-489b-b4fe-9e78c579dd6d" providerId="ADAL" clId="{E3DEF142-CC7A-44CA-B5B4-48BABF1A3E75}" dt="2026-01-09T08:35:40.908" v="521" actId="20577"/>
        <pc:sldMkLst>
          <pc:docMk/>
          <pc:sldMk cId="1743210621" sldId="275"/>
        </pc:sldMkLst>
        <pc:spChg chg="mod">
          <ac:chgData name="Megan Botes" userId="70568131-745a-489b-b4fe-9e78c579dd6d" providerId="ADAL" clId="{E3DEF142-CC7A-44CA-B5B4-48BABF1A3E75}" dt="2025-12-10T06:26:17.800" v="103" actId="26606"/>
          <ac:spMkLst>
            <pc:docMk/>
            <pc:sldMk cId="1743210621" sldId="275"/>
            <ac:spMk id="2" creationId="{675E4DFD-0178-6E21-9C41-EFF268942A4F}"/>
          </ac:spMkLst>
        </pc:spChg>
        <pc:spChg chg="add">
          <ac:chgData name="Megan Botes" userId="70568131-745a-489b-b4fe-9e78c579dd6d" providerId="ADAL" clId="{E3DEF142-CC7A-44CA-B5B4-48BABF1A3E75}" dt="2025-12-10T06:26:17.800" v="103" actId="26606"/>
          <ac:spMkLst>
            <pc:docMk/>
            <pc:sldMk cId="1743210621" sldId="275"/>
            <ac:spMk id="18" creationId="{BACC6370-2D7E-4714-9D71-7542949D7D5D}"/>
          </ac:spMkLst>
        </pc:spChg>
        <pc:spChg chg="add">
          <ac:chgData name="Megan Botes" userId="70568131-745a-489b-b4fe-9e78c579dd6d" providerId="ADAL" clId="{E3DEF142-CC7A-44CA-B5B4-48BABF1A3E75}" dt="2025-12-10T06:26:17.800" v="103" actId="26606"/>
          <ac:spMkLst>
            <pc:docMk/>
            <pc:sldMk cId="1743210621" sldId="275"/>
            <ac:spMk id="20" creationId="{F68B3F68-107C-434F-AA38-110D5EA91B85}"/>
          </ac:spMkLst>
        </pc:spChg>
        <pc:spChg chg="add">
          <ac:chgData name="Megan Botes" userId="70568131-745a-489b-b4fe-9e78c579dd6d" providerId="ADAL" clId="{E3DEF142-CC7A-44CA-B5B4-48BABF1A3E75}" dt="2025-12-10T06:26:17.800" v="103" actId="26606"/>
          <ac:spMkLst>
            <pc:docMk/>
            <pc:sldMk cId="1743210621" sldId="275"/>
            <ac:spMk id="22" creationId="{AAD0DBB9-1A4B-4391-81D4-CB19F9AB918A}"/>
          </ac:spMkLst>
        </pc:spChg>
        <pc:spChg chg="add">
          <ac:chgData name="Megan Botes" userId="70568131-745a-489b-b4fe-9e78c579dd6d" providerId="ADAL" clId="{E3DEF142-CC7A-44CA-B5B4-48BABF1A3E75}" dt="2025-12-10T06:26:17.800" v="103" actId="26606"/>
          <ac:spMkLst>
            <pc:docMk/>
            <pc:sldMk cId="1743210621" sldId="275"/>
            <ac:spMk id="24" creationId="{063BBA22-50EA-4C4D-BE05-F1CE4E63AA56}"/>
          </ac:spMkLst>
        </pc:spChg>
        <pc:graphicFrameChg chg="add mod modGraphic">
          <ac:chgData name="Megan Botes" userId="70568131-745a-489b-b4fe-9e78c579dd6d" providerId="ADAL" clId="{E3DEF142-CC7A-44CA-B5B4-48BABF1A3E75}" dt="2026-01-09T08:35:40.908" v="521" actId="20577"/>
          <ac:graphicFrameMkLst>
            <pc:docMk/>
            <pc:sldMk cId="1743210621" sldId="275"/>
            <ac:graphicFrameMk id="5" creationId="{9F3FBD50-AC37-DE7D-B3C1-438AE8EEAA16}"/>
          </ac:graphicFrameMkLst>
        </pc:graphicFrameChg>
        <pc:picChg chg="add mod">
          <ac:chgData name="Megan Botes" userId="70568131-745a-489b-b4fe-9e78c579dd6d" providerId="ADAL" clId="{E3DEF142-CC7A-44CA-B5B4-48BABF1A3E75}" dt="2025-12-10T06:54:39.417" v="443"/>
          <ac:picMkLst>
            <pc:docMk/>
            <pc:sldMk cId="1743210621" sldId="275"/>
            <ac:picMk id="6" creationId="{6EC4A7AE-3D89-0C86-47B7-C211F3A7211F}"/>
          </ac:picMkLst>
        </pc:picChg>
      </pc:sldChg>
      <pc:sldChg chg="addSp delSp modSp new mod setBg addAnim modNotesTx">
        <pc:chgData name="Megan Botes" userId="70568131-745a-489b-b4fe-9e78c579dd6d" providerId="ADAL" clId="{E3DEF142-CC7A-44CA-B5B4-48BABF1A3E75}" dt="2026-01-09T08:36:06.977" v="522"/>
        <pc:sldMkLst>
          <pc:docMk/>
          <pc:sldMk cId="3888673614" sldId="276"/>
        </pc:sldMkLst>
        <pc:spChg chg="mod ord">
          <ac:chgData name="Megan Botes" userId="70568131-745a-489b-b4fe-9e78c579dd6d" providerId="ADAL" clId="{E3DEF142-CC7A-44CA-B5B4-48BABF1A3E75}" dt="2025-12-10T06:28:00.872" v="130" actId="26606"/>
          <ac:spMkLst>
            <pc:docMk/>
            <pc:sldMk cId="3888673614" sldId="276"/>
            <ac:spMk id="2" creationId="{7F29F919-BADE-C141-0500-D65426BF8100}"/>
          </ac:spMkLst>
        </pc:spChg>
        <pc:spChg chg="add">
          <ac:chgData name="Megan Botes" userId="70568131-745a-489b-b4fe-9e78c579dd6d" providerId="ADAL" clId="{E3DEF142-CC7A-44CA-B5B4-48BABF1A3E75}" dt="2025-12-10T06:28:00.872" v="130" actId="26606"/>
          <ac:spMkLst>
            <pc:docMk/>
            <pc:sldMk cId="3888673614" sldId="276"/>
            <ac:spMk id="4103" creationId="{37C89E4B-3C9F-44B9-8B86-D9E3D112D8EC}"/>
          </ac:spMkLst>
        </pc:spChg>
        <pc:picChg chg="add mod">
          <ac:chgData name="Megan Botes" userId="70568131-745a-489b-b4fe-9e78c579dd6d" providerId="ADAL" clId="{E3DEF142-CC7A-44CA-B5B4-48BABF1A3E75}" dt="2025-12-10T06:54:41.152" v="444"/>
          <ac:picMkLst>
            <pc:docMk/>
            <pc:sldMk cId="3888673614" sldId="276"/>
            <ac:picMk id="4" creationId="{CD17D047-90C7-B6E4-B411-BE568E0E6623}"/>
          </ac:picMkLst>
        </pc:picChg>
        <pc:picChg chg="add mod">
          <ac:chgData name="Megan Botes" userId="70568131-745a-489b-b4fe-9e78c579dd6d" providerId="ADAL" clId="{E3DEF142-CC7A-44CA-B5B4-48BABF1A3E75}" dt="2025-12-10T06:28:00.872" v="130" actId="26606"/>
          <ac:picMkLst>
            <pc:docMk/>
            <pc:sldMk cId="3888673614" sldId="276"/>
            <ac:picMk id="4098" creationId="{0C6C855D-B6CC-11ED-EE57-33D8B68F69B5}"/>
          </ac:picMkLst>
        </pc:picChg>
        <pc:cxnChg chg="add">
          <ac:chgData name="Megan Botes" userId="70568131-745a-489b-b4fe-9e78c579dd6d" providerId="ADAL" clId="{E3DEF142-CC7A-44CA-B5B4-48BABF1A3E75}" dt="2025-12-10T06:28:00.872" v="130" actId="26606"/>
          <ac:cxnSpMkLst>
            <pc:docMk/>
            <pc:sldMk cId="3888673614" sldId="276"/>
            <ac:cxnSpMk id="4105" creationId="{AA2EAA10-076F-46BD-8F0F-B9A2FB77A85C}"/>
          </ac:cxnSpMkLst>
        </pc:cxnChg>
        <pc:cxnChg chg="add">
          <ac:chgData name="Megan Botes" userId="70568131-745a-489b-b4fe-9e78c579dd6d" providerId="ADAL" clId="{E3DEF142-CC7A-44CA-B5B4-48BABF1A3E75}" dt="2025-12-10T06:28:00.872" v="130" actId="26606"/>
          <ac:cxnSpMkLst>
            <pc:docMk/>
            <pc:sldMk cId="3888673614" sldId="276"/>
            <ac:cxnSpMk id="4107" creationId="{D891E407-403B-4764-86C9-33A56D3BCAA3}"/>
          </ac:cxnSpMkLst>
        </pc:cxnChg>
      </pc:sldChg>
      <pc:sldChg chg="addSp delSp modSp new mod setBg modNotesTx">
        <pc:chgData name="Megan Botes" userId="70568131-745a-489b-b4fe-9e78c579dd6d" providerId="ADAL" clId="{E3DEF142-CC7A-44CA-B5B4-48BABF1A3E75}" dt="2026-01-09T08:36:58.570" v="541"/>
        <pc:sldMkLst>
          <pc:docMk/>
          <pc:sldMk cId="119787165" sldId="277"/>
        </pc:sldMkLst>
        <pc:spChg chg="mod">
          <ac:chgData name="Megan Botes" userId="70568131-745a-489b-b4fe-9e78c579dd6d" providerId="ADAL" clId="{E3DEF142-CC7A-44CA-B5B4-48BABF1A3E75}" dt="2025-12-10T06:28:52.338" v="137" actId="26606"/>
          <ac:spMkLst>
            <pc:docMk/>
            <pc:sldMk cId="119787165" sldId="277"/>
            <ac:spMk id="2" creationId="{81378F66-A7C9-AB11-3220-6AA2229198A2}"/>
          </ac:spMkLst>
        </pc:spChg>
        <pc:spChg chg="add">
          <ac:chgData name="Megan Botes" userId="70568131-745a-489b-b4fe-9e78c579dd6d" providerId="ADAL" clId="{E3DEF142-CC7A-44CA-B5B4-48BABF1A3E75}" dt="2025-12-10T06:28:52.338" v="137" actId="26606"/>
          <ac:spMkLst>
            <pc:docMk/>
            <pc:sldMk cId="119787165" sldId="277"/>
            <ac:spMk id="10" creationId="{BACC6370-2D7E-4714-9D71-7542949D7D5D}"/>
          </ac:spMkLst>
        </pc:spChg>
        <pc:spChg chg="add">
          <ac:chgData name="Megan Botes" userId="70568131-745a-489b-b4fe-9e78c579dd6d" providerId="ADAL" clId="{E3DEF142-CC7A-44CA-B5B4-48BABF1A3E75}" dt="2025-12-10T06:28:52.338" v="137" actId="26606"/>
          <ac:spMkLst>
            <pc:docMk/>
            <pc:sldMk cId="119787165" sldId="277"/>
            <ac:spMk id="12" creationId="{F68B3F68-107C-434F-AA38-110D5EA91B85}"/>
          </ac:spMkLst>
        </pc:spChg>
        <pc:spChg chg="add">
          <ac:chgData name="Megan Botes" userId="70568131-745a-489b-b4fe-9e78c579dd6d" providerId="ADAL" clId="{E3DEF142-CC7A-44CA-B5B4-48BABF1A3E75}" dt="2025-12-10T06:28:52.338" v="137" actId="26606"/>
          <ac:spMkLst>
            <pc:docMk/>
            <pc:sldMk cId="119787165" sldId="277"/>
            <ac:spMk id="14" creationId="{AAD0DBB9-1A4B-4391-81D4-CB19F9AB918A}"/>
          </ac:spMkLst>
        </pc:spChg>
        <pc:spChg chg="add">
          <ac:chgData name="Megan Botes" userId="70568131-745a-489b-b4fe-9e78c579dd6d" providerId="ADAL" clId="{E3DEF142-CC7A-44CA-B5B4-48BABF1A3E75}" dt="2025-12-10T06:28:52.338" v="137" actId="26606"/>
          <ac:spMkLst>
            <pc:docMk/>
            <pc:sldMk cId="119787165" sldId="277"/>
            <ac:spMk id="16" creationId="{063BBA22-50EA-4C4D-BE05-F1CE4E63AA56}"/>
          </ac:spMkLst>
        </pc:spChg>
        <pc:graphicFrameChg chg="add mod modGraphic">
          <ac:chgData name="Megan Botes" userId="70568131-745a-489b-b4fe-9e78c579dd6d" providerId="ADAL" clId="{E3DEF142-CC7A-44CA-B5B4-48BABF1A3E75}" dt="2026-01-09T08:36:58.570" v="541"/>
          <ac:graphicFrameMkLst>
            <pc:docMk/>
            <pc:sldMk cId="119787165" sldId="277"/>
            <ac:graphicFrameMk id="6" creationId="{26240A7F-31B2-8529-454F-2312E3B99E6D}"/>
          </ac:graphicFrameMkLst>
        </pc:graphicFrameChg>
        <pc:picChg chg="add mod">
          <ac:chgData name="Megan Botes" userId="70568131-745a-489b-b4fe-9e78c579dd6d" providerId="ADAL" clId="{E3DEF142-CC7A-44CA-B5B4-48BABF1A3E75}" dt="2025-12-10T06:54:42.554" v="445"/>
          <ac:picMkLst>
            <pc:docMk/>
            <pc:sldMk cId="119787165" sldId="277"/>
            <ac:picMk id="5" creationId="{18B36549-1814-A655-0A68-C518257DFB96}"/>
          </ac:picMkLst>
        </pc:picChg>
      </pc:sldChg>
      <pc:sldChg chg="addSp delSp modSp new mod setBg modNotesTx">
        <pc:chgData name="Megan Botes" userId="70568131-745a-489b-b4fe-9e78c579dd6d" providerId="ADAL" clId="{E3DEF142-CC7A-44CA-B5B4-48BABF1A3E75}" dt="2026-01-09T08:38:24.142" v="600"/>
        <pc:sldMkLst>
          <pc:docMk/>
          <pc:sldMk cId="4263618975" sldId="278"/>
        </pc:sldMkLst>
        <pc:spChg chg="mod">
          <ac:chgData name="Megan Botes" userId="70568131-745a-489b-b4fe-9e78c579dd6d" providerId="ADAL" clId="{E3DEF142-CC7A-44CA-B5B4-48BABF1A3E75}" dt="2026-01-09T08:37:16.379" v="543" actId="1076"/>
          <ac:spMkLst>
            <pc:docMk/>
            <pc:sldMk cId="4263618975" sldId="278"/>
            <ac:spMk id="2" creationId="{EAC46436-5D9F-3623-6C09-ADC3A06C3F1D}"/>
          </ac:spMkLst>
        </pc:spChg>
        <pc:spChg chg="add mod">
          <ac:chgData name="Megan Botes" userId="70568131-745a-489b-b4fe-9e78c579dd6d" providerId="ADAL" clId="{E3DEF142-CC7A-44CA-B5B4-48BABF1A3E75}" dt="2026-01-09T08:38:11.166" v="599" actId="20577"/>
          <ac:spMkLst>
            <pc:docMk/>
            <pc:sldMk cId="4263618975" sldId="278"/>
            <ac:spMk id="18" creationId="{EDD28153-7776-E51E-E056-CBF184520AE0}"/>
          </ac:spMkLst>
        </pc:spChg>
        <pc:spChg chg="add">
          <ac:chgData name="Megan Botes" userId="70568131-745a-489b-b4fe-9e78c579dd6d" providerId="ADAL" clId="{E3DEF142-CC7A-44CA-B5B4-48BABF1A3E75}" dt="2025-12-10T06:33:52.496" v="180" actId="26606"/>
          <ac:spMkLst>
            <pc:docMk/>
            <pc:sldMk cId="4263618975" sldId="278"/>
            <ac:spMk id="6152" creationId="{9F7D5CDA-D291-4307-BF55-1381FED29634}"/>
          </ac:spMkLst>
        </pc:spChg>
        <pc:picChg chg="add mod">
          <ac:chgData name="Megan Botes" userId="70568131-745a-489b-b4fe-9e78c579dd6d" providerId="ADAL" clId="{E3DEF142-CC7A-44CA-B5B4-48BABF1A3E75}" dt="2025-12-10T06:54:44.374" v="446"/>
          <ac:picMkLst>
            <pc:docMk/>
            <pc:sldMk cId="4263618975" sldId="278"/>
            <ac:picMk id="6" creationId="{534CE0CA-5E02-B54F-C755-BB6EE05A05FC}"/>
          </ac:picMkLst>
        </pc:picChg>
        <pc:picChg chg="add mod">
          <ac:chgData name="Megan Botes" userId="70568131-745a-489b-b4fe-9e78c579dd6d" providerId="ADAL" clId="{E3DEF142-CC7A-44CA-B5B4-48BABF1A3E75}" dt="2025-12-10T06:33:52.496" v="180" actId="26606"/>
          <ac:picMkLst>
            <pc:docMk/>
            <pc:sldMk cId="4263618975" sldId="278"/>
            <ac:picMk id="6147" creationId="{02C18805-A437-029D-5D16-2023C9CC1618}"/>
          </ac:picMkLst>
        </pc:picChg>
      </pc:sldChg>
      <pc:sldChg chg="addSp delSp modSp new mod setBg modNotesTx">
        <pc:chgData name="Megan Botes" userId="70568131-745a-489b-b4fe-9e78c579dd6d" providerId="ADAL" clId="{E3DEF142-CC7A-44CA-B5B4-48BABF1A3E75}" dt="2026-01-09T08:39:23.362" v="615" actId="20577"/>
        <pc:sldMkLst>
          <pc:docMk/>
          <pc:sldMk cId="722702702" sldId="279"/>
        </pc:sldMkLst>
        <pc:spChg chg="mod">
          <ac:chgData name="Megan Botes" userId="70568131-745a-489b-b4fe-9e78c579dd6d" providerId="ADAL" clId="{E3DEF142-CC7A-44CA-B5B4-48BABF1A3E75}" dt="2025-12-10T06:36:47.934" v="212" actId="26606"/>
          <ac:spMkLst>
            <pc:docMk/>
            <pc:sldMk cId="722702702" sldId="279"/>
            <ac:spMk id="2" creationId="{2142AF58-2D0A-795C-CD88-C33CD91884F6}"/>
          </ac:spMkLst>
        </pc:spChg>
        <pc:spChg chg="add">
          <ac:chgData name="Megan Botes" userId="70568131-745a-489b-b4fe-9e78c579dd6d" providerId="ADAL" clId="{E3DEF142-CC7A-44CA-B5B4-48BABF1A3E75}" dt="2025-12-10T06:37:01.192" v="213" actId="26606"/>
          <ac:spMkLst>
            <pc:docMk/>
            <pc:sldMk cId="722702702" sldId="279"/>
            <ac:spMk id="57" creationId="{BACC6370-2D7E-4714-9D71-7542949D7D5D}"/>
          </ac:spMkLst>
        </pc:spChg>
        <pc:spChg chg="add">
          <ac:chgData name="Megan Botes" userId="70568131-745a-489b-b4fe-9e78c579dd6d" providerId="ADAL" clId="{E3DEF142-CC7A-44CA-B5B4-48BABF1A3E75}" dt="2025-12-10T06:37:01.192" v="213" actId="26606"/>
          <ac:spMkLst>
            <pc:docMk/>
            <pc:sldMk cId="722702702" sldId="279"/>
            <ac:spMk id="59" creationId="{F68B3F68-107C-434F-AA38-110D5EA91B85}"/>
          </ac:spMkLst>
        </pc:spChg>
        <pc:spChg chg="add">
          <ac:chgData name="Megan Botes" userId="70568131-745a-489b-b4fe-9e78c579dd6d" providerId="ADAL" clId="{E3DEF142-CC7A-44CA-B5B4-48BABF1A3E75}" dt="2025-12-10T06:37:01.192" v="213" actId="26606"/>
          <ac:spMkLst>
            <pc:docMk/>
            <pc:sldMk cId="722702702" sldId="279"/>
            <ac:spMk id="61" creationId="{AAD0DBB9-1A4B-4391-81D4-CB19F9AB918A}"/>
          </ac:spMkLst>
        </pc:spChg>
        <pc:spChg chg="add">
          <ac:chgData name="Megan Botes" userId="70568131-745a-489b-b4fe-9e78c579dd6d" providerId="ADAL" clId="{E3DEF142-CC7A-44CA-B5B4-48BABF1A3E75}" dt="2025-12-10T06:37:01.192" v="213" actId="26606"/>
          <ac:spMkLst>
            <pc:docMk/>
            <pc:sldMk cId="722702702" sldId="279"/>
            <ac:spMk id="63" creationId="{063BBA22-50EA-4C4D-BE05-F1CE4E63AA56}"/>
          </ac:spMkLst>
        </pc:spChg>
        <pc:graphicFrameChg chg="add mod modGraphic">
          <ac:chgData name="Megan Botes" userId="70568131-745a-489b-b4fe-9e78c579dd6d" providerId="ADAL" clId="{E3DEF142-CC7A-44CA-B5B4-48BABF1A3E75}" dt="2026-01-09T08:39:23.362" v="615" actId="20577"/>
          <ac:graphicFrameMkLst>
            <pc:docMk/>
            <pc:sldMk cId="722702702" sldId="279"/>
            <ac:graphicFrameMk id="5" creationId="{45436DC2-AF77-A589-D8A9-1FDE09939634}"/>
          </ac:graphicFrameMkLst>
        </pc:graphicFrameChg>
        <pc:picChg chg="add mod">
          <ac:chgData name="Megan Botes" userId="70568131-745a-489b-b4fe-9e78c579dd6d" providerId="ADAL" clId="{E3DEF142-CC7A-44CA-B5B4-48BABF1A3E75}" dt="2025-12-10T06:54:45.985" v="447"/>
          <ac:picMkLst>
            <pc:docMk/>
            <pc:sldMk cId="722702702" sldId="279"/>
            <ac:picMk id="6" creationId="{34163540-B5AA-630F-786E-F344893F48B1}"/>
          </ac:picMkLst>
        </pc:picChg>
      </pc:sldChg>
      <pc:sldChg chg="addSp delSp modSp new mod setBg modNotesTx">
        <pc:chgData name="Megan Botes" userId="70568131-745a-489b-b4fe-9e78c579dd6d" providerId="ADAL" clId="{E3DEF142-CC7A-44CA-B5B4-48BABF1A3E75}" dt="2026-01-09T08:40:20.441" v="619" actId="20577"/>
        <pc:sldMkLst>
          <pc:docMk/>
          <pc:sldMk cId="3509828155" sldId="280"/>
        </pc:sldMkLst>
        <pc:spChg chg="mod">
          <ac:chgData name="Megan Botes" userId="70568131-745a-489b-b4fe-9e78c579dd6d" providerId="ADAL" clId="{E3DEF142-CC7A-44CA-B5B4-48BABF1A3E75}" dt="2025-12-10T06:38:32.419" v="220" actId="26606"/>
          <ac:spMkLst>
            <pc:docMk/>
            <pc:sldMk cId="3509828155" sldId="280"/>
            <ac:spMk id="2" creationId="{35721535-4193-A89A-CC85-D5A291BC8F35}"/>
          </ac:spMkLst>
        </pc:spChg>
        <pc:spChg chg="add">
          <ac:chgData name="Megan Botes" userId="70568131-745a-489b-b4fe-9e78c579dd6d" providerId="ADAL" clId="{E3DEF142-CC7A-44CA-B5B4-48BABF1A3E75}" dt="2025-12-10T06:39:07.171" v="221" actId="26606"/>
          <ac:spMkLst>
            <pc:docMk/>
            <pc:sldMk cId="3509828155" sldId="280"/>
            <ac:spMk id="20" creationId="{BACC6370-2D7E-4714-9D71-7542949D7D5D}"/>
          </ac:spMkLst>
        </pc:spChg>
        <pc:spChg chg="add">
          <ac:chgData name="Megan Botes" userId="70568131-745a-489b-b4fe-9e78c579dd6d" providerId="ADAL" clId="{E3DEF142-CC7A-44CA-B5B4-48BABF1A3E75}" dt="2025-12-10T06:39:07.171" v="221" actId="26606"/>
          <ac:spMkLst>
            <pc:docMk/>
            <pc:sldMk cId="3509828155" sldId="280"/>
            <ac:spMk id="22" creationId="{F68B3F68-107C-434F-AA38-110D5EA91B85}"/>
          </ac:spMkLst>
        </pc:spChg>
        <pc:spChg chg="add">
          <ac:chgData name="Megan Botes" userId="70568131-745a-489b-b4fe-9e78c579dd6d" providerId="ADAL" clId="{E3DEF142-CC7A-44CA-B5B4-48BABF1A3E75}" dt="2025-12-10T06:39:07.171" v="221" actId="26606"/>
          <ac:spMkLst>
            <pc:docMk/>
            <pc:sldMk cId="3509828155" sldId="280"/>
            <ac:spMk id="24" creationId="{AAD0DBB9-1A4B-4391-81D4-CB19F9AB918A}"/>
          </ac:spMkLst>
        </pc:spChg>
        <pc:spChg chg="add">
          <ac:chgData name="Megan Botes" userId="70568131-745a-489b-b4fe-9e78c579dd6d" providerId="ADAL" clId="{E3DEF142-CC7A-44CA-B5B4-48BABF1A3E75}" dt="2025-12-10T06:39:07.171" v="221" actId="26606"/>
          <ac:spMkLst>
            <pc:docMk/>
            <pc:sldMk cId="3509828155" sldId="280"/>
            <ac:spMk id="26" creationId="{063BBA22-50EA-4C4D-BE05-F1CE4E63AA56}"/>
          </ac:spMkLst>
        </pc:spChg>
        <pc:graphicFrameChg chg="add mod modGraphic">
          <ac:chgData name="Megan Botes" userId="70568131-745a-489b-b4fe-9e78c579dd6d" providerId="ADAL" clId="{E3DEF142-CC7A-44CA-B5B4-48BABF1A3E75}" dt="2026-01-09T08:40:20.441" v="619" actId="20577"/>
          <ac:graphicFrameMkLst>
            <pc:docMk/>
            <pc:sldMk cId="3509828155" sldId="280"/>
            <ac:graphicFrameMk id="5" creationId="{3BFD7324-EE8D-3B80-4079-BFB6097616A7}"/>
          </ac:graphicFrameMkLst>
        </pc:graphicFrameChg>
        <pc:picChg chg="add mod">
          <ac:chgData name="Megan Botes" userId="70568131-745a-489b-b4fe-9e78c579dd6d" providerId="ADAL" clId="{E3DEF142-CC7A-44CA-B5B4-48BABF1A3E75}" dt="2025-12-10T06:54:47.678" v="448"/>
          <ac:picMkLst>
            <pc:docMk/>
            <pc:sldMk cId="3509828155" sldId="280"/>
            <ac:picMk id="4" creationId="{4FB0F6C5-E0CE-2A48-63F9-50186F228E6F}"/>
          </ac:picMkLst>
        </pc:picChg>
      </pc:sldChg>
      <pc:sldChg chg="addSp delSp modSp new mod setBg modNotesTx">
        <pc:chgData name="Megan Botes" userId="70568131-745a-489b-b4fe-9e78c579dd6d" providerId="ADAL" clId="{E3DEF142-CC7A-44CA-B5B4-48BABF1A3E75}" dt="2026-01-09T08:41:59.635" v="626"/>
        <pc:sldMkLst>
          <pc:docMk/>
          <pc:sldMk cId="1309662114" sldId="281"/>
        </pc:sldMkLst>
        <pc:spChg chg="mod">
          <ac:chgData name="Megan Botes" userId="70568131-745a-489b-b4fe-9e78c579dd6d" providerId="ADAL" clId="{E3DEF142-CC7A-44CA-B5B4-48BABF1A3E75}" dt="2025-12-10T06:46:27.684" v="371" actId="122"/>
          <ac:spMkLst>
            <pc:docMk/>
            <pc:sldMk cId="1309662114" sldId="281"/>
            <ac:spMk id="2" creationId="{78D6C506-AEC1-BE2A-1164-2F19FA1CDEE3}"/>
          </ac:spMkLst>
        </pc:spChg>
        <pc:spChg chg="add">
          <ac:chgData name="Megan Botes" userId="70568131-745a-489b-b4fe-9e78c579dd6d" providerId="ADAL" clId="{E3DEF142-CC7A-44CA-B5B4-48BABF1A3E75}" dt="2025-12-10T06:45:51.328" v="360" actId="26606"/>
          <ac:spMkLst>
            <pc:docMk/>
            <pc:sldMk cId="1309662114" sldId="281"/>
            <ac:spMk id="32" creationId="{2E442304-DDBD-4F7B-8017-36BCC863FB40}"/>
          </ac:spMkLst>
        </pc:spChg>
        <pc:spChg chg="add">
          <ac:chgData name="Megan Botes" userId="70568131-745a-489b-b4fe-9e78c579dd6d" providerId="ADAL" clId="{E3DEF142-CC7A-44CA-B5B4-48BABF1A3E75}" dt="2025-12-10T06:45:51.328" v="360" actId="26606"/>
          <ac:spMkLst>
            <pc:docMk/>
            <pc:sldMk cId="1309662114" sldId="281"/>
            <ac:spMk id="34" creationId="{5E107275-3853-46FD-A241-DE4355A42675}"/>
          </ac:spMkLst>
        </pc:spChg>
        <pc:graphicFrameChg chg="add mod modGraphic">
          <ac:chgData name="Megan Botes" userId="70568131-745a-489b-b4fe-9e78c579dd6d" providerId="ADAL" clId="{E3DEF142-CC7A-44CA-B5B4-48BABF1A3E75}" dt="2025-12-10T06:46:17.764" v="369" actId="20577"/>
          <ac:graphicFrameMkLst>
            <pc:docMk/>
            <pc:sldMk cId="1309662114" sldId="281"/>
            <ac:graphicFrameMk id="6" creationId="{9892D47C-40B7-D300-7C1B-D58E4B8FC803}"/>
          </ac:graphicFrameMkLst>
        </pc:graphicFrameChg>
        <pc:picChg chg="add mod">
          <ac:chgData name="Megan Botes" userId="70568131-745a-489b-b4fe-9e78c579dd6d" providerId="ADAL" clId="{E3DEF142-CC7A-44CA-B5B4-48BABF1A3E75}" dt="2025-12-10T06:54:55.250" v="452"/>
          <ac:picMkLst>
            <pc:docMk/>
            <pc:sldMk cId="1309662114" sldId="281"/>
            <ac:picMk id="5" creationId="{F3F9EC94-D67D-23E6-BB8A-9998EAE3A24F}"/>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57367E2-D339-44EA-A312-39B40569554A}"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5B96C71C-9CF7-4CC5-B48C-C994DC08143D}">
      <dgm:prSet/>
      <dgm:spPr/>
      <dgm:t>
        <a:bodyPr/>
        <a:lstStyle/>
        <a:p>
          <a:r>
            <a:rPr lang="nl-NL" dirty="0"/>
            <a:t>Faktore wat bydra tot verhoudings wat nadelig is vir welsyn</a:t>
          </a:r>
          <a:endParaRPr lang="en-US" dirty="0"/>
        </a:p>
      </dgm:t>
    </dgm:pt>
    <dgm:pt modelId="{AE4CB589-8616-42F7-9105-A5C0111E90D7}" type="parTrans" cxnId="{9B66E6BA-47F2-4578-B884-1D0C4E400AFF}">
      <dgm:prSet/>
      <dgm:spPr/>
      <dgm:t>
        <a:bodyPr/>
        <a:lstStyle/>
        <a:p>
          <a:endParaRPr lang="en-US"/>
        </a:p>
      </dgm:t>
    </dgm:pt>
    <dgm:pt modelId="{0A76F05E-0ED8-4DF5-81F7-C1C6C1846201}" type="sibTrans" cxnId="{9B66E6BA-47F2-4578-B884-1D0C4E400AFF}">
      <dgm:prSet/>
      <dgm:spPr/>
      <dgm:t>
        <a:bodyPr/>
        <a:lstStyle/>
        <a:p>
          <a:endParaRPr lang="en-US"/>
        </a:p>
      </dgm:t>
    </dgm:pt>
    <dgm:pt modelId="{3C3857C0-EA81-440A-9F5A-80E0409A9AAE}">
      <dgm:prSet/>
      <dgm:spPr/>
      <dgm:t>
        <a:bodyPr/>
        <a:lstStyle/>
        <a:p>
          <a:r>
            <a:rPr lang="nl-NL" dirty="0"/>
            <a:t>Regte en verantwoordelikhede in verhoudings</a:t>
          </a:r>
          <a:endParaRPr lang="en-US" dirty="0"/>
        </a:p>
      </dgm:t>
    </dgm:pt>
    <dgm:pt modelId="{048EE5AA-405E-4ABB-920B-AE1F6DF2CC2B}" type="parTrans" cxnId="{FBFED8FE-71E7-4380-81FA-B254C31187E2}">
      <dgm:prSet/>
      <dgm:spPr/>
      <dgm:t>
        <a:bodyPr/>
        <a:lstStyle/>
        <a:p>
          <a:endParaRPr lang="en-US"/>
        </a:p>
      </dgm:t>
    </dgm:pt>
    <dgm:pt modelId="{AC6F7FCD-2706-46FC-BCE6-9299678AC92B}" type="sibTrans" cxnId="{FBFED8FE-71E7-4380-81FA-B254C31187E2}">
      <dgm:prSet/>
      <dgm:spPr/>
      <dgm:t>
        <a:bodyPr/>
        <a:lstStyle/>
        <a:p>
          <a:endParaRPr lang="en-US"/>
        </a:p>
      </dgm:t>
    </dgm:pt>
    <dgm:pt modelId="{105828EF-1DEB-4052-9D88-26786B5E6840}">
      <dgm:prSet/>
      <dgm:spPr/>
      <dgm:t>
        <a:bodyPr/>
        <a:lstStyle/>
        <a:p>
          <a:r>
            <a:rPr lang="nl-NL" dirty="0"/>
            <a:t>Sosiale en kulturele sienings wat verhoudings beïnvloed</a:t>
          </a:r>
          <a:endParaRPr lang="en-US" dirty="0"/>
        </a:p>
      </dgm:t>
    </dgm:pt>
    <dgm:pt modelId="{6A0851C4-5BA1-4D44-90C9-20E386E60EAB}" type="parTrans" cxnId="{1C3E581B-712D-4439-AB85-D11EDB556E0A}">
      <dgm:prSet/>
      <dgm:spPr/>
      <dgm:t>
        <a:bodyPr/>
        <a:lstStyle/>
        <a:p>
          <a:endParaRPr lang="en-US"/>
        </a:p>
      </dgm:t>
    </dgm:pt>
    <dgm:pt modelId="{4CC0313A-59AE-4F71-AC1A-7D075F569A25}" type="sibTrans" cxnId="{1C3E581B-712D-4439-AB85-D11EDB556E0A}">
      <dgm:prSet/>
      <dgm:spPr/>
      <dgm:t>
        <a:bodyPr/>
        <a:lstStyle/>
        <a:p>
          <a:endParaRPr lang="en-US"/>
        </a:p>
      </dgm:t>
    </dgm:pt>
    <dgm:pt modelId="{CE67BEDD-B4CC-4955-A72E-41B0A9F4DEAE}">
      <dgm:prSet/>
      <dgm:spPr/>
      <dgm:t>
        <a:bodyPr/>
        <a:lstStyle/>
        <a:p>
          <a:r>
            <a:rPr lang="nl-NL" dirty="0"/>
            <a:t>Eienskappe wat in verskillende verhoudings benodig word</a:t>
          </a:r>
          <a:endParaRPr lang="en-US" dirty="0"/>
        </a:p>
      </dgm:t>
    </dgm:pt>
    <dgm:pt modelId="{72353982-13FD-42A6-8B22-71EDB0BAE019}" type="parTrans" cxnId="{936F81FA-BFED-43F0-AE5E-6AFA4464882A}">
      <dgm:prSet/>
      <dgm:spPr/>
      <dgm:t>
        <a:bodyPr/>
        <a:lstStyle/>
        <a:p>
          <a:endParaRPr lang="en-US"/>
        </a:p>
      </dgm:t>
    </dgm:pt>
    <dgm:pt modelId="{2280CC9A-C2A3-4F28-B939-308689C41536}" type="sibTrans" cxnId="{936F81FA-BFED-43F0-AE5E-6AFA4464882A}">
      <dgm:prSet/>
      <dgm:spPr/>
      <dgm:t>
        <a:bodyPr/>
        <a:lstStyle/>
        <a:p>
          <a:endParaRPr lang="en-US"/>
        </a:p>
      </dgm:t>
    </dgm:pt>
    <dgm:pt modelId="{065E93B0-DA7E-4C06-ABCD-262BEF7A2F41}">
      <dgm:prSet/>
      <dgm:spPr/>
      <dgm:t>
        <a:bodyPr/>
        <a:lstStyle/>
        <a:p>
          <a:r>
            <a:rPr lang="en-ZA" dirty="0" err="1"/>
            <a:t>Individualiteit</a:t>
          </a:r>
          <a:r>
            <a:rPr lang="en-ZA" dirty="0"/>
            <a:t> in </a:t>
          </a:r>
          <a:r>
            <a:rPr lang="en-ZA" dirty="0" err="1"/>
            <a:t>verhoudings</a:t>
          </a:r>
          <a:endParaRPr lang="en-US" dirty="0"/>
        </a:p>
      </dgm:t>
    </dgm:pt>
    <dgm:pt modelId="{06839815-C828-4388-8003-59E990EA8C85}" type="parTrans" cxnId="{A88FB19D-E232-40F7-A24D-30722A2EC3B5}">
      <dgm:prSet/>
      <dgm:spPr/>
      <dgm:t>
        <a:bodyPr/>
        <a:lstStyle/>
        <a:p>
          <a:endParaRPr lang="en-US"/>
        </a:p>
      </dgm:t>
    </dgm:pt>
    <dgm:pt modelId="{9AFFA0E9-FBBD-47E8-B184-1FABAD11B482}" type="sibTrans" cxnId="{A88FB19D-E232-40F7-A24D-30722A2EC3B5}">
      <dgm:prSet/>
      <dgm:spPr/>
      <dgm:t>
        <a:bodyPr/>
        <a:lstStyle/>
        <a:p>
          <a:endParaRPr lang="en-US"/>
        </a:p>
      </dgm:t>
    </dgm:pt>
    <dgm:pt modelId="{CBAEF105-2929-417E-912C-AD8C80E6B62B}">
      <dgm:prSet/>
      <dgm:spPr/>
      <dgm:t>
        <a:bodyPr/>
        <a:lstStyle/>
        <a:p>
          <a:r>
            <a:rPr lang="nl-NL" dirty="0"/>
            <a:t>Kritiese analise van die impak van die media op waardes en oortuigings oor verhoudings</a:t>
          </a:r>
          <a:endParaRPr lang="en-US" dirty="0"/>
        </a:p>
      </dgm:t>
    </dgm:pt>
    <dgm:pt modelId="{42D72D18-36BD-4549-99A9-9BE27AA325CF}" type="parTrans" cxnId="{7BD59D0C-4969-43AC-9CFB-969884B2DC8F}">
      <dgm:prSet/>
      <dgm:spPr/>
      <dgm:t>
        <a:bodyPr/>
        <a:lstStyle/>
        <a:p>
          <a:endParaRPr lang="en-US"/>
        </a:p>
      </dgm:t>
    </dgm:pt>
    <dgm:pt modelId="{0F1E1147-5CDB-418B-A05E-3A03125EB690}" type="sibTrans" cxnId="{7BD59D0C-4969-43AC-9CFB-969884B2DC8F}">
      <dgm:prSet/>
      <dgm:spPr/>
      <dgm:t>
        <a:bodyPr/>
        <a:lstStyle/>
        <a:p>
          <a:endParaRPr lang="en-US"/>
        </a:p>
      </dgm:t>
    </dgm:pt>
    <dgm:pt modelId="{D785C82D-0A9B-4AA1-AB2F-37785A6736D7}" type="pres">
      <dgm:prSet presAssocID="{E57367E2-D339-44EA-A312-39B40569554A}" presName="diagram" presStyleCnt="0">
        <dgm:presLayoutVars>
          <dgm:dir/>
          <dgm:resizeHandles val="exact"/>
        </dgm:presLayoutVars>
      </dgm:prSet>
      <dgm:spPr/>
    </dgm:pt>
    <dgm:pt modelId="{7226A9F3-4F05-44A5-9C88-11BC2DE3A836}" type="pres">
      <dgm:prSet presAssocID="{5B96C71C-9CF7-4CC5-B48C-C994DC08143D}" presName="node" presStyleLbl="node1" presStyleIdx="0" presStyleCnt="6">
        <dgm:presLayoutVars>
          <dgm:bulletEnabled val="1"/>
        </dgm:presLayoutVars>
      </dgm:prSet>
      <dgm:spPr/>
    </dgm:pt>
    <dgm:pt modelId="{517BBE45-1DDE-4C2C-9E4C-B21D95BCBEE3}" type="pres">
      <dgm:prSet presAssocID="{0A76F05E-0ED8-4DF5-81F7-C1C6C1846201}" presName="sibTrans" presStyleCnt="0"/>
      <dgm:spPr/>
    </dgm:pt>
    <dgm:pt modelId="{3D457E2F-296D-4F55-99FD-8CB3B21CEC0B}" type="pres">
      <dgm:prSet presAssocID="{3C3857C0-EA81-440A-9F5A-80E0409A9AAE}" presName="node" presStyleLbl="node1" presStyleIdx="1" presStyleCnt="6">
        <dgm:presLayoutVars>
          <dgm:bulletEnabled val="1"/>
        </dgm:presLayoutVars>
      </dgm:prSet>
      <dgm:spPr/>
    </dgm:pt>
    <dgm:pt modelId="{89F752D4-DE51-4A17-8D27-8C80CE918145}" type="pres">
      <dgm:prSet presAssocID="{AC6F7FCD-2706-46FC-BCE6-9299678AC92B}" presName="sibTrans" presStyleCnt="0"/>
      <dgm:spPr/>
    </dgm:pt>
    <dgm:pt modelId="{39B40635-7F7E-460C-BD6F-2D087B14133A}" type="pres">
      <dgm:prSet presAssocID="{105828EF-1DEB-4052-9D88-26786B5E6840}" presName="node" presStyleLbl="node1" presStyleIdx="2" presStyleCnt="6">
        <dgm:presLayoutVars>
          <dgm:bulletEnabled val="1"/>
        </dgm:presLayoutVars>
      </dgm:prSet>
      <dgm:spPr/>
    </dgm:pt>
    <dgm:pt modelId="{D6FFBCAA-5C06-4BF8-BB3D-4A903152A06F}" type="pres">
      <dgm:prSet presAssocID="{4CC0313A-59AE-4F71-AC1A-7D075F569A25}" presName="sibTrans" presStyleCnt="0"/>
      <dgm:spPr/>
    </dgm:pt>
    <dgm:pt modelId="{5B31D54C-E09E-44B0-9AA5-E93421F24CA4}" type="pres">
      <dgm:prSet presAssocID="{CE67BEDD-B4CC-4955-A72E-41B0A9F4DEAE}" presName="node" presStyleLbl="node1" presStyleIdx="3" presStyleCnt="6">
        <dgm:presLayoutVars>
          <dgm:bulletEnabled val="1"/>
        </dgm:presLayoutVars>
      </dgm:prSet>
      <dgm:spPr/>
    </dgm:pt>
    <dgm:pt modelId="{7A74513F-DF59-4760-84A0-3D6BA99E4FFB}" type="pres">
      <dgm:prSet presAssocID="{2280CC9A-C2A3-4F28-B939-308689C41536}" presName="sibTrans" presStyleCnt="0"/>
      <dgm:spPr/>
    </dgm:pt>
    <dgm:pt modelId="{03A35CE7-26AD-4D71-8A9C-0785535124E1}" type="pres">
      <dgm:prSet presAssocID="{065E93B0-DA7E-4C06-ABCD-262BEF7A2F41}" presName="node" presStyleLbl="node1" presStyleIdx="4" presStyleCnt="6">
        <dgm:presLayoutVars>
          <dgm:bulletEnabled val="1"/>
        </dgm:presLayoutVars>
      </dgm:prSet>
      <dgm:spPr/>
    </dgm:pt>
    <dgm:pt modelId="{908A10BA-D0E3-4322-9ADC-4D12CA339AFF}" type="pres">
      <dgm:prSet presAssocID="{9AFFA0E9-FBBD-47E8-B184-1FABAD11B482}" presName="sibTrans" presStyleCnt="0"/>
      <dgm:spPr/>
    </dgm:pt>
    <dgm:pt modelId="{D8A6B4AE-C528-44A7-9953-2FCC9DF8F554}" type="pres">
      <dgm:prSet presAssocID="{CBAEF105-2929-417E-912C-AD8C80E6B62B}" presName="node" presStyleLbl="node1" presStyleIdx="5" presStyleCnt="6">
        <dgm:presLayoutVars>
          <dgm:bulletEnabled val="1"/>
        </dgm:presLayoutVars>
      </dgm:prSet>
      <dgm:spPr/>
    </dgm:pt>
  </dgm:ptLst>
  <dgm:cxnLst>
    <dgm:cxn modelId="{C8F2EE01-4BAD-44C5-B82F-5E9C64153C98}" type="presOf" srcId="{3C3857C0-EA81-440A-9F5A-80E0409A9AAE}" destId="{3D457E2F-296D-4F55-99FD-8CB3B21CEC0B}" srcOrd="0" destOrd="0" presId="urn:microsoft.com/office/officeart/2005/8/layout/default"/>
    <dgm:cxn modelId="{7BD59D0C-4969-43AC-9CFB-969884B2DC8F}" srcId="{E57367E2-D339-44EA-A312-39B40569554A}" destId="{CBAEF105-2929-417E-912C-AD8C80E6B62B}" srcOrd="5" destOrd="0" parTransId="{42D72D18-36BD-4549-99A9-9BE27AA325CF}" sibTransId="{0F1E1147-5CDB-418B-A05E-3A03125EB690}"/>
    <dgm:cxn modelId="{1C3E581B-712D-4439-AB85-D11EDB556E0A}" srcId="{E57367E2-D339-44EA-A312-39B40569554A}" destId="{105828EF-1DEB-4052-9D88-26786B5E6840}" srcOrd="2" destOrd="0" parTransId="{6A0851C4-5BA1-4D44-90C9-20E386E60EAB}" sibTransId="{4CC0313A-59AE-4F71-AC1A-7D075F569A25}"/>
    <dgm:cxn modelId="{5C080D2B-22D2-4974-A6BF-FF5F08420004}" type="presOf" srcId="{105828EF-1DEB-4052-9D88-26786B5E6840}" destId="{39B40635-7F7E-460C-BD6F-2D087B14133A}" srcOrd="0" destOrd="0" presId="urn:microsoft.com/office/officeart/2005/8/layout/default"/>
    <dgm:cxn modelId="{7BB96E2E-41AF-4F1D-8617-3E4766688EB0}" type="presOf" srcId="{5B96C71C-9CF7-4CC5-B48C-C994DC08143D}" destId="{7226A9F3-4F05-44A5-9C88-11BC2DE3A836}" srcOrd="0" destOrd="0" presId="urn:microsoft.com/office/officeart/2005/8/layout/default"/>
    <dgm:cxn modelId="{E536BC62-5C44-4CFA-90BB-2ABC03A23AC5}" type="presOf" srcId="{CE67BEDD-B4CC-4955-A72E-41B0A9F4DEAE}" destId="{5B31D54C-E09E-44B0-9AA5-E93421F24CA4}" srcOrd="0" destOrd="0" presId="urn:microsoft.com/office/officeart/2005/8/layout/default"/>
    <dgm:cxn modelId="{358B5E45-736F-4931-A380-7051C07B4852}" type="presOf" srcId="{CBAEF105-2929-417E-912C-AD8C80E6B62B}" destId="{D8A6B4AE-C528-44A7-9953-2FCC9DF8F554}" srcOrd="0" destOrd="0" presId="urn:microsoft.com/office/officeart/2005/8/layout/default"/>
    <dgm:cxn modelId="{950DA568-F726-4316-9DEC-186DA54E6A1A}" type="presOf" srcId="{E57367E2-D339-44EA-A312-39B40569554A}" destId="{D785C82D-0A9B-4AA1-AB2F-37785A6736D7}" srcOrd="0" destOrd="0" presId="urn:microsoft.com/office/officeart/2005/8/layout/default"/>
    <dgm:cxn modelId="{A88FB19D-E232-40F7-A24D-30722A2EC3B5}" srcId="{E57367E2-D339-44EA-A312-39B40569554A}" destId="{065E93B0-DA7E-4C06-ABCD-262BEF7A2F41}" srcOrd="4" destOrd="0" parTransId="{06839815-C828-4388-8003-59E990EA8C85}" sibTransId="{9AFFA0E9-FBBD-47E8-B184-1FABAD11B482}"/>
    <dgm:cxn modelId="{9B66E6BA-47F2-4578-B884-1D0C4E400AFF}" srcId="{E57367E2-D339-44EA-A312-39B40569554A}" destId="{5B96C71C-9CF7-4CC5-B48C-C994DC08143D}" srcOrd="0" destOrd="0" parTransId="{AE4CB589-8616-42F7-9105-A5C0111E90D7}" sibTransId="{0A76F05E-0ED8-4DF5-81F7-C1C6C1846201}"/>
    <dgm:cxn modelId="{2FC237D8-349A-4B07-B974-11DFD821991F}" type="presOf" srcId="{065E93B0-DA7E-4C06-ABCD-262BEF7A2F41}" destId="{03A35CE7-26AD-4D71-8A9C-0785535124E1}" srcOrd="0" destOrd="0" presId="urn:microsoft.com/office/officeart/2005/8/layout/default"/>
    <dgm:cxn modelId="{936F81FA-BFED-43F0-AE5E-6AFA4464882A}" srcId="{E57367E2-D339-44EA-A312-39B40569554A}" destId="{CE67BEDD-B4CC-4955-A72E-41B0A9F4DEAE}" srcOrd="3" destOrd="0" parTransId="{72353982-13FD-42A6-8B22-71EDB0BAE019}" sibTransId="{2280CC9A-C2A3-4F28-B939-308689C41536}"/>
    <dgm:cxn modelId="{FBFED8FE-71E7-4380-81FA-B254C31187E2}" srcId="{E57367E2-D339-44EA-A312-39B40569554A}" destId="{3C3857C0-EA81-440A-9F5A-80E0409A9AAE}" srcOrd="1" destOrd="0" parTransId="{048EE5AA-405E-4ABB-920B-AE1F6DF2CC2B}" sibTransId="{AC6F7FCD-2706-46FC-BCE6-9299678AC92B}"/>
    <dgm:cxn modelId="{736D04A1-9C99-4A94-A323-6C8300D4092A}" type="presParOf" srcId="{D785C82D-0A9B-4AA1-AB2F-37785A6736D7}" destId="{7226A9F3-4F05-44A5-9C88-11BC2DE3A836}" srcOrd="0" destOrd="0" presId="urn:microsoft.com/office/officeart/2005/8/layout/default"/>
    <dgm:cxn modelId="{3EB25358-926F-4D64-9880-EF010A76B2FB}" type="presParOf" srcId="{D785C82D-0A9B-4AA1-AB2F-37785A6736D7}" destId="{517BBE45-1DDE-4C2C-9E4C-B21D95BCBEE3}" srcOrd="1" destOrd="0" presId="urn:microsoft.com/office/officeart/2005/8/layout/default"/>
    <dgm:cxn modelId="{938BF4D6-5745-4C68-AF0D-839BA6DA49CF}" type="presParOf" srcId="{D785C82D-0A9B-4AA1-AB2F-37785A6736D7}" destId="{3D457E2F-296D-4F55-99FD-8CB3B21CEC0B}" srcOrd="2" destOrd="0" presId="urn:microsoft.com/office/officeart/2005/8/layout/default"/>
    <dgm:cxn modelId="{EB38B1E8-EB5C-4944-93AD-7827E24F2F68}" type="presParOf" srcId="{D785C82D-0A9B-4AA1-AB2F-37785A6736D7}" destId="{89F752D4-DE51-4A17-8D27-8C80CE918145}" srcOrd="3" destOrd="0" presId="urn:microsoft.com/office/officeart/2005/8/layout/default"/>
    <dgm:cxn modelId="{CEB45B9A-E9ED-402E-9B92-B5839B9C3AF6}" type="presParOf" srcId="{D785C82D-0A9B-4AA1-AB2F-37785A6736D7}" destId="{39B40635-7F7E-460C-BD6F-2D087B14133A}" srcOrd="4" destOrd="0" presId="urn:microsoft.com/office/officeart/2005/8/layout/default"/>
    <dgm:cxn modelId="{8A755223-73DB-49A6-826B-309C2C9DBC80}" type="presParOf" srcId="{D785C82D-0A9B-4AA1-AB2F-37785A6736D7}" destId="{D6FFBCAA-5C06-4BF8-BB3D-4A903152A06F}" srcOrd="5" destOrd="0" presId="urn:microsoft.com/office/officeart/2005/8/layout/default"/>
    <dgm:cxn modelId="{7C2ACF64-BAA2-418A-8BAD-5594DE73D4FF}" type="presParOf" srcId="{D785C82D-0A9B-4AA1-AB2F-37785A6736D7}" destId="{5B31D54C-E09E-44B0-9AA5-E93421F24CA4}" srcOrd="6" destOrd="0" presId="urn:microsoft.com/office/officeart/2005/8/layout/default"/>
    <dgm:cxn modelId="{9C853A9A-86E2-485D-A6B2-3D37D87618E6}" type="presParOf" srcId="{D785C82D-0A9B-4AA1-AB2F-37785A6736D7}" destId="{7A74513F-DF59-4760-84A0-3D6BA99E4FFB}" srcOrd="7" destOrd="0" presId="urn:microsoft.com/office/officeart/2005/8/layout/default"/>
    <dgm:cxn modelId="{F62D10DA-509F-436F-95AE-D698DAD472EF}" type="presParOf" srcId="{D785C82D-0A9B-4AA1-AB2F-37785A6736D7}" destId="{03A35CE7-26AD-4D71-8A9C-0785535124E1}" srcOrd="8" destOrd="0" presId="urn:microsoft.com/office/officeart/2005/8/layout/default"/>
    <dgm:cxn modelId="{5068C4DD-14BB-4932-9BBF-96FD1A9082AC}" type="presParOf" srcId="{D785C82D-0A9B-4AA1-AB2F-37785A6736D7}" destId="{908A10BA-D0E3-4322-9ADC-4D12CA339AFF}" srcOrd="9" destOrd="0" presId="urn:microsoft.com/office/officeart/2005/8/layout/default"/>
    <dgm:cxn modelId="{4A80E403-A0FE-4078-A4D7-3F5C209A484B}" type="presParOf" srcId="{D785C82D-0A9B-4AA1-AB2F-37785A6736D7}" destId="{D8A6B4AE-C528-44A7-9953-2FCC9DF8F554}"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3797599-191C-4BC1-B2E3-F828D69CB371}" type="doc">
      <dgm:prSet loTypeId="urn:microsoft.com/office/officeart/2005/8/layout/vList2" loCatId="list" qsTypeId="urn:microsoft.com/office/officeart/2005/8/quickstyle/simple2" qsCatId="simple" csTypeId="urn:microsoft.com/office/officeart/2005/8/colors/accent4_2" csCatId="accent4" phldr="1"/>
      <dgm:spPr/>
      <dgm:t>
        <a:bodyPr/>
        <a:lstStyle/>
        <a:p>
          <a:endParaRPr lang="en-US"/>
        </a:p>
      </dgm:t>
    </dgm:pt>
    <dgm:pt modelId="{054ADFB5-6809-4F4A-9B13-A738D328158D}">
      <dgm:prSet/>
      <dgm:spPr/>
      <dgm:t>
        <a:bodyPr/>
        <a:lstStyle/>
        <a:p>
          <a:r>
            <a:rPr lang="nl-NL" b="0" i="0" baseline="0" dirty="0"/>
            <a:t>Dink terug: Kan jy jou </a:t>
          </a:r>
          <a:r>
            <a:rPr lang="nl-NL" b="1" i="0" baseline="0" dirty="0"/>
            <a:t>beste</a:t>
          </a:r>
          <a:r>
            <a:rPr lang="nl-NL" b="0" i="0" baseline="0" dirty="0"/>
            <a:t> vriend onthou toe jy vyf jaar oud was?</a:t>
          </a:r>
          <a:endParaRPr lang="en-US" b="0" dirty="0"/>
        </a:p>
      </dgm:t>
    </dgm:pt>
    <dgm:pt modelId="{FB75BA23-D19C-47B5-93DE-0A1406DEAA29}" type="parTrans" cxnId="{38DD4301-0B67-473F-AB9E-92ADC7B691E6}">
      <dgm:prSet/>
      <dgm:spPr/>
      <dgm:t>
        <a:bodyPr/>
        <a:lstStyle/>
        <a:p>
          <a:endParaRPr lang="en-US"/>
        </a:p>
      </dgm:t>
    </dgm:pt>
    <dgm:pt modelId="{F689C023-4D19-4CF7-AC4D-7C7047ACFCA5}" type="sibTrans" cxnId="{38DD4301-0B67-473F-AB9E-92ADC7B691E6}">
      <dgm:prSet/>
      <dgm:spPr/>
      <dgm:t>
        <a:bodyPr/>
        <a:lstStyle/>
        <a:p>
          <a:endParaRPr lang="en-US"/>
        </a:p>
      </dgm:t>
    </dgm:pt>
    <dgm:pt modelId="{2A044E5C-8506-48B1-A42A-6E59029BBFA3}">
      <dgm:prSet/>
      <dgm:spPr/>
      <dgm:t>
        <a:bodyPr/>
        <a:lstStyle/>
        <a:p>
          <a:r>
            <a:rPr lang="nl-NL" b="0" i="0" baseline="0" dirty="0"/>
            <a:t>Baie vriendskappe verander of dryf oor tyd uitmekaar</a:t>
          </a:r>
          <a:r>
            <a:rPr lang="af-ZA" b="0" i="0" baseline="0" dirty="0"/>
            <a:t>.</a:t>
          </a:r>
          <a:endParaRPr lang="en-US" dirty="0"/>
        </a:p>
      </dgm:t>
    </dgm:pt>
    <dgm:pt modelId="{3A023619-C32D-46E3-A3D1-541CF48BC0DF}" type="parTrans" cxnId="{8B2E3A05-033E-4723-9725-D7D8A49776B8}">
      <dgm:prSet/>
      <dgm:spPr/>
      <dgm:t>
        <a:bodyPr/>
        <a:lstStyle/>
        <a:p>
          <a:endParaRPr lang="en-US"/>
        </a:p>
      </dgm:t>
    </dgm:pt>
    <dgm:pt modelId="{9E5428F3-E52D-4461-9C60-362A5D2AC008}" type="sibTrans" cxnId="{8B2E3A05-033E-4723-9725-D7D8A49776B8}">
      <dgm:prSet/>
      <dgm:spPr/>
      <dgm:t>
        <a:bodyPr/>
        <a:lstStyle/>
        <a:p>
          <a:endParaRPr lang="en-US"/>
        </a:p>
      </dgm:t>
    </dgm:pt>
    <dgm:pt modelId="{1BA33D54-C92F-499C-BAFF-AEB023A09F89}">
      <dgm:prSet/>
      <dgm:spPr/>
      <dgm:t>
        <a:bodyPr/>
        <a:lstStyle/>
        <a:p>
          <a:r>
            <a:rPr lang="nl-NL" b="0" i="0" baseline="0" dirty="0"/>
            <a:t>Soos jy groot word, verander jou </a:t>
          </a:r>
          <a:r>
            <a:rPr lang="nl-NL" b="1" i="0" baseline="0" dirty="0"/>
            <a:t>waardes, prioriteite en belangstellings</a:t>
          </a:r>
          <a:r>
            <a:rPr lang="nl-NL" b="0" i="0" baseline="0" dirty="0"/>
            <a:t>.</a:t>
          </a:r>
          <a:endParaRPr lang="en-US" dirty="0"/>
        </a:p>
      </dgm:t>
    </dgm:pt>
    <dgm:pt modelId="{3DB66C4E-C08C-4409-A97C-0AAF1C383A09}" type="parTrans" cxnId="{D23C5098-7C2F-4139-9E1F-32E3B1DEB970}">
      <dgm:prSet/>
      <dgm:spPr/>
      <dgm:t>
        <a:bodyPr/>
        <a:lstStyle/>
        <a:p>
          <a:endParaRPr lang="en-US"/>
        </a:p>
      </dgm:t>
    </dgm:pt>
    <dgm:pt modelId="{7B7A06A8-C027-4FC5-A402-FB85E86C2407}" type="sibTrans" cxnId="{D23C5098-7C2F-4139-9E1F-32E3B1DEB970}">
      <dgm:prSet/>
      <dgm:spPr/>
      <dgm:t>
        <a:bodyPr/>
        <a:lstStyle/>
        <a:p>
          <a:endParaRPr lang="en-US"/>
        </a:p>
      </dgm:t>
    </dgm:pt>
    <dgm:pt modelId="{A811A4FC-BD15-4EA4-BCB3-649C7461D8D5}">
      <dgm:prSet/>
      <dgm:spPr/>
      <dgm:t>
        <a:bodyPr/>
        <a:lstStyle/>
        <a:p>
          <a:r>
            <a:rPr lang="nl-NL" b="0" i="0" baseline="0" dirty="0"/>
            <a:t>Sommige kleintydvriende mag dalk nog in jou lewe wees, maar julle het dalk nie meer veel in gemeen nie</a:t>
          </a:r>
          <a:r>
            <a:rPr lang="af-ZA" b="0" i="0" baseline="0" dirty="0"/>
            <a:t>.</a:t>
          </a:r>
          <a:endParaRPr lang="en-US" dirty="0"/>
        </a:p>
      </dgm:t>
    </dgm:pt>
    <dgm:pt modelId="{07DEEFDA-A079-4B9D-BD25-AE31FB599950}" type="parTrans" cxnId="{0C8681BD-8FC2-4F1E-A758-C8DC7F143B0A}">
      <dgm:prSet/>
      <dgm:spPr/>
      <dgm:t>
        <a:bodyPr/>
        <a:lstStyle/>
        <a:p>
          <a:endParaRPr lang="en-US"/>
        </a:p>
      </dgm:t>
    </dgm:pt>
    <dgm:pt modelId="{D8A5D8E8-610C-451E-831F-06BFDB8D9B9A}" type="sibTrans" cxnId="{0C8681BD-8FC2-4F1E-A758-C8DC7F143B0A}">
      <dgm:prSet/>
      <dgm:spPr/>
      <dgm:t>
        <a:bodyPr/>
        <a:lstStyle/>
        <a:p>
          <a:endParaRPr lang="en-US"/>
        </a:p>
      </dgm:t>
    </dgm:pt>
    <dgm:pt modelId="{1DA0A29F-63F5-4D64-9B15-8776AD7F7622}" type="pres">
      <dgm:prSet presAssocID="{13797599-191C-4BC1-B2E3-F828D69CB371}" presName="linear" presStyleCnt="0">
        <dgm:presLayoutVars>
          <dgm:animLvl val="lvl"/>
          <dgm:resizeHandles val="exact"/>
        </dgm:presLayoutVars>
      </dgm:prSet>
      <dgm:spPr/>
    </dgm:pt>
    <dgm:pt modelId="{34E1E67A-7C47-48D8-BFFF-44DF4C346E4D}" type="pres">
      <dgm:prSet presAssocID="{054ADFB5-6809-4F4A-9B13-A738D328158D}" presName="parentText" presStyleLbl="node1" presStyleIdx="0" presStyleCnt="4">
        <dgm:presLayoutVars>
          <dgm:chMax val="0"/>
          <dgm:bulletEnabled val="1"/>
        </dgm:presLayoutVars>
      </dgm:prSet>
      <dgm:spPr/>
    </dgm:pt>
    <dgm:pt modelId="{8344D6E1-C1D4-435F-AAFF-CDB33E17A19F}" type="pres">
      <dgm:prSet presAssocID="{F689C023-4D19-4CF7-AC4D-7C7047ACFCA5}" presName="spacer" presStyleCnt="0"/>
      <dgm:spPr/>
    </dgm:pt>
    <dgm:pt modelId="{E7EF7175-2FAE-4463-A39D-83AA9149DA64}" type="pres">
      <dgm:prSet presAssocID="{2A044E5C-8506-48B1-A42A-6E59029BBFA3}" presName="parentText" presStyleLbl="node1" presStyleIdx="1" presStyleCnt="4">
        <dgm:presLayoutVars>
          <dgm:chMax val="0"/>
          <dgm:bulletEnabled val="1"/>
        </dgm:presLayoutVars>
      </dgm:prSet>
      <dgm:spPr/>
    </dgm:pt>
    <dgm:pt modelId="{B9D0BC8E-2667-427D-8873-EF9BDE5EAE6A}" type="pres">
      <dgm:prSet presAssocID="{9E5428F3-E52D-4461-9C60-362A5D2AC008}" presName="spacer" presStyleCnt="0"/>
      <dgm:spPr/>
    </dgm:pt>
    <dgm:pt modelId="{6277B659-8341-4B15-AA8A-123A1E0F35B7}" type="pres">
      <dgm:prSet presAssocID="{1BA33D54-C92F-499C-BAFF-AEB023A09F89}" presName="parentText" presStyleLbl="node1" presStyleIdx="2" presStyleCnt="4">
        <dgm:presLayoutVars>
          <dgm:chMax val="0"/>
          <dgm:bulletEnabled val="1"/>
        </dgm:presLayoutVars>
      </dgm:prSet>
      <dgm:spPr/>
    </dgm:pt>
    <dgm:pt modelId="{A09860A1-0A46-4074-84A0-0E00BACED1D6}" type="pres">
      <dgm:prSet presAssocID="{7B7A06A8-C027-4FC5-A402-FB85E86C2407}" presName="spacer" presStyleCnt="0"/>
      <dgm:spPr/>
    </dgm:pt>
    <dgm:pt modelId="{826D9B86-1E93-4C28-A203-14E8D66105C9}" type="pres">
      <dgm:prSet presAssocID="{A811A4FC-BD15-4EA4-BCB3-649C7461D8D5}" presName="parentText" presStyleLbl="node1" presStyleIdx="3" presStyleCnt="4">
        <dgm:presLayoutVars>
          <dgm:chMax val="0"/>
          <dgm:bulletEnabled val="1"/>
        </dgm:presLayoutVars>
      </dgm:prSet>
      <dgm:spPr/>
    </dgm:pt>
  </dgm:ptLst>
  <dgm:cxnLst>
    <dgm:cxn modelId="{38DD4301-0B67-473F-AB9E-92ADC7B691E6}" srcId="{13797599-191C-4BC1-B2E3-F828D69CB371}" destId="{054ADFB5-6809-4F4A-9B13-A738D328158D}" srcOrd="0" destOrd="0" parTransId="{FB75BA23-D19C-47B5-93DE-0A1406DEAA29}" sibTransId="{F689C023-4D19-4CF7-AC4D-7C7047ACFCA5}"/>
    <dgm:cxn modelId="{8B2E3A05-033E-4723-9725-D7D8A49776B8}" srcId="{13797599-191C-4BC1-B2E3-F828D69CB371}" destId="{2A044E5C-8506-48B1-A42A-6E59029BBFA3}" srcOrd="1" destOrd="0" parTransId="{3A023619-C32D-46E3-A3D1-541CF48BC0DF}" sibTransId="{9E5428F3-E52D-4461-9C60-362A5D2AC008}"/>
    <dgm:cxn modelId="{213E1615-2051-4354-B32A-647EFA4E023B}" type="presOf" srcId="{A811A4FC-BD15-4EA4-BCB3-649C7461D8D5}" destId="{826D9B86-1E93-4C28-A203-14E8D66105C9}" srcOrd="0" destOrd="0" presId="urn:microsoft.com/office/officeart/2005/8/layout/vList2"/>
    <dgm:cxn modelId="{680FCE74-8DD8-408C-A8BD-6605F9477AC0}" type="presOf" srcId="{054ADFB5-6809-4F4A-9B13-A738D328158D}" destId="{34E1E67A-7C47-48D8-BFFF-44DF4C346E4D}" srcOrd="0" destOrd="0" presId="urn:microsoft.com/office/officeart/2005/8/layout/vList2"/>
    <dgm:cxn modelId="{3455178D-D524-4C91-B124-06669B938FCE}" type="presOf" srcId="{2A044E5C-8506-48B1-A42A-6E59029BBFA3}" destId="{E7EF7175-2FAE-4463-A39D-83AA9149DA64}" srcOrd="0" destOrd="0" presId="urn:microsoft.com/office/officeart/2005/8/layout/vList2"/>
    <dgm:cxn modelId="{D23C5098-7C2F-4139-9E1F-32E3B1DEB970}" srcId="{13797599-191C-4BC1-B2E3-F828D69CB371}" destId="{1BA33D54-C92F-499C-BAFF-AEB023A09F89}" srcOrd="2" destOrd="0" parTransId="{3DB66C4E-C08C-4409-A97C-0AAF1C383A09}" sibTransId="{7B7A06A8-C027-4FC5-A402-FB85E86C2407}"/>
    <dgm:cxn modelId="{7640139B-88E7-4EE4-8F12-FFB4F09A4F29}" type="presOf" srcId="{13797599-191C-4BC1-B2E3-F828D69CB371}" destId="{1DA0A29F-63F5-4D64-9B15-8776AD7F7622}" srcOrd="0" destOrd="0" presId="urn:microsoft.com/office/officeart/2005/8/layout/vList2"/>
    <dgm:cxn modelId="{0C8681BD-8FC2-4F1E-A758-C8DC7F143B0A}" srcId="{13797599-191C-4BC1-B2E3-F828D69CB371}" destId="{A811A4FC-BD15-4EA4-BCB3-649C7461D8D5}" srcOrd="3" destOrd="0" parTransId="{07DEEFDA-A079-4B9D-BD25-AE31FB599950}" sibTransId="{D8A5D8E8-610C-451E-831F-06BFDB8D9B9A}"/>
    <dgm:cxn modelId="{83C5FBE2-197A-406E-8C16-F318A292E9FC}" type="presOf" srcId="{1BA33D54-C92F-499C-BAFF-AEB023A09F89}" destId="{6277B659-8341-4B15-AA8A-123A1E0F35B7}" srcOrd="0" destOrd="0" presId="urn:microsoft.com/office/officeart/2005/8/layout/vList2"/>
    <dgm:cxn modelId="{4EC863BF-6384-4142-A469-5A7095A440B9}" type="presParOf" srcId="{1DA0A29F-63F5-4D64-9B15-8776AD7F7622}" destId="{34E1E67A-7C47-48D8-BFFF-44DF4C346E4D}" srcOrd="0" destOrd="0" presId="urn:microsoft.com/office/officeart/2005/8/layout/vList2"/>
    <dgm:cxn modelId="{FC47038A-789A-4F8A-ACC3-B8C2F1FF2023}" type="presParOf" srcId="{1DA0A29F-63F5-4D64-9B15-8776AD7F7622}" destId="{8344D6E1-C1D4-435F-AAFF-CDB33E17A19F}" srcOrd="1" destOrd="0" presId="urn:microsoft.com/office/officeart/2005/8/layout/vList2"/>
    <dgm:cxn modelId="{1FB199BA-1264-4211-A527-DC107BC9B0BD}" type="presParOf" srcId="{1DA0A29F-63F5-4D64-9B15-8776AD7F7622}" destId="{E7EF7175-2FAE-4463-A39D-83AA9149DA64}" srcOrd="2" destOrd="0" presId="urn:microsoft.com/office/officeart/2005/8/layout/vList2"/>
    <dgm:cxn modelId="{6D642E8B-90BA-499B-928D-41ED747D73F6}" type="presParOf" srcId="{1DA0A29F-63F5-4D64-9B15-8776AD7F7622}" destId="{B9D0BC8E-2667-427D-8873-EF9BDE5EAE6A}" srcOrd="3" destOrd="0" presId="urn:microsoft.com/office/officeart/2005/8/layout/vList2"/>
    <dgm:cxn modelId="{74C548CB-721B-4B44-A4CF-8D4CAD4F2ED5}" type="presParOf" srcId="{1DA0A29F-63F5-4D64-9B15-8776AD7F7622}" destId="{6277B659-8341-4B15-AA8A-123A1E0F35B7}" srcOrd="4" destOrd="0" presId="urn:microsoft.com/office/officeart/2005/8/layout/vList2"/>
    <dgm:cxn modelId="{AA152CA8-5725-4667-A247-8198E7B114FC}" type="presParOf" srcId="{1DA0A29F-63F5-4D64-9B15-8776AD7F7622}" destId="{A09860A1-0A46-4074-84A0-0E00BACED1D6}" srcOrd="5" destOrd="0" presId="urn:microsoft.com/office/officeart/2005/8/layout/vList2"/>
    <dgm:cxn modelId="{3F2DECE6-F923-4DB5-B6D4-912781F7A037}" type="presParOf" srcId="{1DA0A29F-63F5-4D64-9B15-8776AD7F7622}" destId="{826D9B86-1E93-4C28-A203-14E8D66105C9}" srcOrd="6"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A3C7B1F-A801-470F-A491-122D7F14F954}" type="doc">
      <dgm:prSet loTypeId="urn:microsoft.com/office/officeart/2005/8/layout/process4" loCatId="process" qsTypeId="urn:microsoft.com/office/officeart/2005/8/quickstyle/simple1" qsCatId="simple" csTypeId="urn:microsoft.com/office/officeart/2005/8/colors/colorful2" csCatId="colorful" phldr="1"/>
      <dgm:spPr/>
      <dgm:t>
        <a:bodyPr/>
        <a:lstStyle/>
        <a:p>
          <a:endParaRPr lang="en-US"/>
        </a:p>
      </dgm:t>
    </dgm:pt>
    <dgm:pt modelId="{5E30D9CA-0898-4C87-A943-0E58A8C06059}">
      <dgm:prSet/>
      <dgm:spPr/>
      <dgm:t>
        <a:bodyPr/>
        <a:lstStyle/>
        <a:p>
          <a:pPr>
            <a:defRPr b="1"/>
          </a:pPr>
          <a:r>
            <a:rPr lang="nl-NL" b="0" i="0" dirty="0"/>
            <a:t>Sommige verhoudings benadeel jou welstand – dit is nadelig of toksies.</a:t>
          </a:r>
          <a:endParaRPr lang="en-US" dirty="0"/>
        </a:p>
      </dgm:t>
    </dgm:pt>
    <dgm:pt modelId="{2051E399-D921-4577-9832-B02605110BD3}" type="parTrans" cxnId="{B3F34C65-CC6C-45BA-A3D7-5D9F3AC29DA3}">
      <dgm:prSet/>
      <dgm:spPr/>
      <dgm:t>
        <a:bodyPr/>
        <a:lstStyle/>
        <a:p>
          <a:endParaRPr lang="en-US"/>
        </a:p>
      </dgm:t>
    </dgm:pt>
    <dgm:pt modelId="{31E16075-512F-4CA0-8416-EAE14A6AF88B}" type="sibTrans" cxnId="{B3F34C65-CC6C-45BA-A3D7-5D9F3AC29DA3}">
      <dgm:prSet/>
      <dgm:spPr/>
      <dgm:t>
        <a:bodyPr/>
        <a:lstStyle/>
        <a:p>
          <a:endParaRPr lang="en-US"/>
        </a:p>
      </dgm:t>
    </dgm:pt>
    <dgm:pt modelId="{0ED54B73-2B79-46A4-8812-7F4C83FD2981}">
      <dgm:prSet/>
      <dgm:spPr/>
      <dgm:t>
        <a:bodyPr/>
        <a:lstStyle/>
        <a:p>
          <a:pPr>
            <a:defRPr b="1"/>
          </a:pPr>
          <a:r>
            <a:rPr lang="en-GB" b="0" i="0" dirty="0" err="1"/>
            <a:t>Voorbeelde</a:t>
          </a:r>
          <a:r>
            <a:rPr lang="en-GB" b="0" i="0" dirty="0"/>
            <a:t>:</a:t>
          </a:r>
          <a:endParaRPr lang="en-US" dirty="0"/>
        </a:p>
      </dgm:t>
    </dgm:pt>
    <dgm:pt modelId="{C585872B-121A-4534-B9E8-9A56E8E5A039}" type="parTrans" cxnId="{52F2E125-5E15-414C-AAFD-FAA44252673C}">
      <dgm:prSet/>
      <dgm:spPr/>
      <dgm:t>
        <a:bodyPr/>
        <a:lstStyle/>
        <a:p>
          <a:endParaRPr lang="en-US"/>
        </a:p>
      </dgm:t>
    </dgm:pt>
    <dgm:pt modelId="{16D66E6F-B7C3-46FC-ACF3-B97F3F9FAAE4}" type="sibTrans" cxnId="{52F2E125-5E15-414C-AAFD-FAA44252673C}">
      <dgm:prSet/>
      <dgm:spPr/>
      <dgm:t>
        <a:bodyPr/>
        <a:lstStyle/>
        <a:p>
          <a:endParaRPr lang="en-US"/>
        </a:p>
      </dgm:t>
    </dgm:pt>
    <dgm:pt modelId="{F9C2012F-1E78-4C0B-A8C0-7A624D1C11D1}">
      <dgm:prSet/>
      <dgm:spPr/>
      <dgm:t>
        <a:bodyPr/>
        <a:lstStyle/>
        <a:p>
          <a:r>
            <a:rPr lang="en-GB" b="0" i="0" dirty="0" err="1"/>
            <a:t>Mededinging</a:t>
          </a:r>
          <a:r>
            <a:rPr lang="en-GB" b="0" i="0" dirty="0"/>
            <a:t> </a:t>
          </a:r>
          <a:r>
            <a:rPr lang="en-GB" b="0" i="0" dirty="0" err="1"/>
            <a:t>en</a:t>
          </a:r>
          <a:r>
            <a:rPr lang="en-GB" b="0" i="0" dirty="0"/>
            <a:t> </a:t>
          </a:r>
          <a:r>
            <a:rPr lang="en-GB" b="0" i="0" dirty="0" err="1"/>
            <a:t>sabotasie</a:t>
          </a:r>
          <a:endParaRPr lang="en-US" dirty="0"/>
        </a:p>
      </dgm:t>
    </dgm:pt>
    <dgm:pt modelId="{CB626B66-25B1-4FCE-B248-F253C3CF82CF}" type="parTrans" cxnId="{2FBFE791-2F60-41DE-A2F3-B92C5154F7BF}">
      <dgm:prSet/>
      <dgm:spPr/>
      <dgm:t>
        <a:bodyPr/>
        <a:lstStyle/>
        <a:p>
          <a:endParaRPr lang="en-US"/>
        </a:p>
      </dgm:t>
    </dgm:pt>
    <dgm:pt modelId="{16D1832E-EA8B-466D-B6A3-0FEE925123E5}" type="sibTrans" cxnId="{2FBFE791-2F60-41DE-A2F3-B92C5154F7BF}">
      <dgm:prSet/>
      <dgm:spPr/>
      <dgm:t>
        <a:bodyPr/>
        <a:lstStyle/>
        <a:p>
          <a:endParaRPr lang="en-US"/>
        </a:p>
      </dgm:t>
    </dgm:pt>
    <dgm:pt modelId="{70F1CECA-FFED-40D9-9F44-5DCE6484B4EB}">
      <dgm:prSet/>
      <dgm:spPr/>
      <dgm:t>
        <a:bodyPr/>
        <a:lstStyle/>
        <a:p>
          <a:r>
            <a:rPr lang="en-GB" b="0" i="0" dirty="0"/>
            <a:t>Om die </a:t>
          </a:r>
          <a:r>
            <a:rPr lang="en-GB" b="0" i="0" dirty="0" err="1"/>
            <a:t>volle</a:t>
          </a:r>
          <a:r>
            <a:rPr lang="en-GB" b="0" i="0" dirty="0"/>
            <a:t> </a:t>
          </a:r>
          <a:r>
            <a:rPr lang="en-GB" b="0" i="0" dirty="0" err="1"/>
            <a:t>emosionele</a:t>
          </a:r>
          <a:r>
            <a:rPr lang="en-GB" b="0" i="0" dirty="0"/>
            <a:t> las </a:t>
          </a:r>
          <a:r>
            <a:rPr lang="en-GB" b="0" i="0" dirty="0" err="1"/>
            <a:t>te</a:t>
          </a:r>
          <a:r>
            <a:rPr lang="en-GB" b="0" i="0" dirty="0"/>
            <a:t> </a:t>
          </a:r>
          <a:r>
            <a:rPr lang="en-GB" b="0" i="0" dirty="0" err="1"/>
            <a:t>dra</a:t>
          </a:r>
          <a:endParaRPr lang="en-US" dirty="0"/>
        </a:p>
      </dgm:t>
    </dgm:pt>
    <dgm:pt modelId="{45C751CC-9496-44D7-8ECA-FB93D2A7EBCB}" type="parTrans" cxnId="{947B41BE-DD1F-4750-AB10-F8938DEF94AA}">
      <dgm:prSet/>
      <dgm:spPr/>
      <dgm:t>
        <a:bodyPr/>
        <a:lstStyle/>
        <a:p>
          <a:endParaRPr lang="en-US"/>
        </a:p>
      </dgm:t>
    </dgm:pt>
    <dgm:pt modelId="{D9B9D285-C625-49EC-9D4A-22A74921099C}" type="sibTrans" cxnId="{947B41BE-DD1F-4750-AB10-F8938DEF94AA}">
      <dgm:prSet/>
      <dgm:spPr/>
      <dgm:t>
        <a:bodyPr/>
        <a:lstStyle/>
        <a:p>
          <a:endParaRPr lang="en-US"/>
        </a:p>
      </dgm:t>
    </dgm:pt>
    <dgm:pt modelId="{25B75C0B-E933-4BC8-BBD7-3287661715E2}">
      <dgm:prSet/>
      <dgm:spPr/>
      <dgm:t>
        <a:bodyPr/>
        <a:lstStyle/>
        <a:p>
          <a:r>
            <a:rPr lang="nl-NL" b="0" i="0" dirty="0"/>
            <a:t>Manipulasie deur skuldgevoel of druk</a:t>
          </a:r>
          <a:endParaRPr lang="en-US" dirty="0"/>
        </a:p>
      </dgm:t>
    </dgm:pt>
    <dgm:pt modelId="{7D836ECC-D77A-405F-A3E8-BF952E05CADF}" type="parTrans" cxnId="{9BAB0AB6-8AA3-4B8A-B6E2-A47BBCE21BF8}">
      <dgm:prSet/>
      <dgm:spPr/>
      <dgm:t>
        <a:bodyPr/>
        <a:lstStyle/>
        <a:p>
          <a:endParaRPr lang="en-US"/>
        </a:p>
      </dgm:t>
    </dgm:pt>
    <dgm:pt modelId="{ECF04B15-380D-4BDF-9D47-81E6E868A239}" type="sibTrans" cxnId="{9BAB0AB6-8AA3-4B8A-B6E2-A47BBCE21BF8}">
      <dgm:prSet/>
      <dgm:spPr/>
      <dgm:t>
        <a:bodyPr/>
        <a:lstStyle/>
        <a:p>
          <a:endParaRPr lang="en-US"/>
        </a:p>
      </dgm:t>
    </dgm:pt>
    <dgm:pt modelId="{075D9A18-C395-44C2-A776-9CEEBA711024}">
      <dgm:prSet/>
      <dgm:spPr/>
      <dgm:t>
        <a:bodyPr/>
        <a:lstStyle/>
        <a:p>
          <a:r>
            <a:rPr lang="nl-NL" b="0" i="0" dirty="0"/>
            <a:t>Gebrek aan respek vir grense en waardes</a:t>
          </a:r>
          <a:endParaRPr lang="en-US" dirty="0"/>
        </a:p>
      </dgm:t>
    </dgm:pt>
    <dgm:pt modelId="{C6AA4121-1683-4720-835D-9C479CA94AB3}" type="parTrans" cxnId="{03482C72-281F-44CC-9D84-26F9E4254641}">
      <dgm:prSet/>
      <dgm:spPr/>
      <dgm:t>
        <a:bodyPr/>
        <a:lstStyle/>
        <a:p>
          <a:endParaRPr lang="en-US"/>
        </a:p>
      </dgm:t>
    </dgm:pt>
    <dgm:pt modelId="{4CDCB45C-6A9C-4A81-881E-818E0C6063D1}" type="sibTrans" cxnId="{03482C72-281F-44CC-9D84-26F9E4254641}">
      <dgm:prSet/>
      <dgm:spPr/>
      <dgm:t>
        <a:bodyPr/>
        <a:lstStyle/>
        <a:p>
          <a:endParaRPr lang="en-US"/>
        </a:p>
      </dgm:t>
    </dgm:pt>
    <dgm:pt modelId="{E64A7D27-1C9F-4BB8-8A4D-D57848F4D431}">
      <dgm:prSet/>
      <dgm:spPr/>
      <dgm:t>
        <a:bodyPr/>
        <a:lstStyle/>
        <a:p>
          <a:r>
            <a:rPr lang="en-GB" b="0" i="0" dirty="0" err="1"/>
            <a:t>Jaloesie</a:t>
          </a:r>
          <a:r>
            <a:rPr lang="en-GB" b="0" i="0" dirty="0"/>
            <a:t> </a:t>
          </a:r>
          <a:r>
            <a:rPr lang="en-GB" b="0" i="0" dirty="0" err="1"/>
            <a:t>en</a:t>
          </a:r>
          <a:r>
            <a:rPr lang="en-GB" b="0" i="0" dirty="0"/>
            <a:t> </a:t>
          </a:r>
          <a:r>
            <a:rPr lang="en-GB" b="0" i="0" dirty="0" err="1"/>
            <a:t>besitlikheid</a:t>
          </a:r>
          <a:endParaRPr lang="en-US" dirty="0"/>
        </a:p>
      </dgm:t>
    </dgm:pt>
    <dgm:pt modelId="{B0E10A41-843B-416F-822E-49553CFACB3D}" type="parTrans" cxnId="{101DBC03-6124-4A9A-B828-5979B70B8406}">
      <dgm:prSet/>
      <dgm:spPr/>
      <dgm:t>
        <a:bodyPr/>
        <a:lstStyle/>
        <a:p>
          <a:endParaRPr lang="en-US"/>
        </a:p>
      </dgm:t>
    </dgm:pt>
    <dgm:pt modelId="{02794240-674D-4B08-BC6F-8BEF88DE6D5F}" type="sibTrans" cxnId="{101DBC03-6124-4A9A-B828-5979B70B8406}">
      <dgm:prSet/>
      <dgm:spPr/>
      <dgm:t>
        <a:bodyPr/>
        <a:lstStyle/>
        <a:p>
          <a:endParaRPr lang="en-US"/>
        </a:p>
      </dgm:t>
    </dgm:pt>
    <dgm:pt modelId="{D1DFCC55-A9C5-43A6-B06B-49D6BC3CFBAC}">
      <dgm:prSet/>
      <dgm:spPr/>
      <dgm:t>
        <a:bodyPr/>
        <a:lstStyle/>
        <a:p>
          <a:r>
            <a:rPr lang="nl-NL" b="0" i="0" dirty="0"/>
            <a:t>Gebrek aan ondersteuning wanneer jy dit nodig het</a:t>
          </a:r>
          <a:endParaRPr lang="en-US" dirty="0"/>
        </a:p>
      </dgm:t>
    </dgm:pt>
    <dgm:pt modelId="{D2A23533-9766-4C6C-9EB6-FCFD24F1FBC8}" type="parTrans" cxnId="{5DD632C7-95F9-4617-96CB-09F25A25F326}">
      <dgm:prSet/>
      <dgm:spPr/>
      <dgm:t>
        <a:bodyPr/>
        <a:lstStyle/>
        <a:p>
          <a:endParaRPr lang="en-US"/>
        </a:p>
      </dgm:t>
    </dgm:pt>
    <dgm:pt modelId="{16C64291-1A6C-4A77-A806-D04BB9B6F501}" type="sibTrans" cxnId="{5DD632C7-95F9-4617-96CB-09F25A25F326}">
      <dgm:prSet/>
      <dgm:spPr/>
      <dgm:t>
        <a:bodyPr/>
        <a:lstStyle/>
        <a:p>
          <a:endParaRPr lang="en-US"/>
        </a:p>
      </dgm:t>
    </dgm:pt>
    <dgm:pt modelId="{1F76930C-B269-4327-B332-F364FC85845E}">
      <dgm:prSet/>
      <dgm:spPr/>
      <dgm:t>
        <a:bodyPr/>
        <a:lstStyle/>
        <a:p>
          <a:pPr>
            <a:defRPr b="1"/>
          </a:pPr>
          <a:r>
            <a:rPr lang="nl-NL" b="0" i="0" dirty="0"/>
            <a:t>Hierdie patrone verskyn dikwels geleidelik, daarom is dit belangrik om die waarskuwingstekens te herken.</a:t>
          </a:r>
          <a:endParaRPr lang="en-US" dirty="0"/>
        </a:p>
      </dgm:t>
    </dgm:pt>
    <dgm:pt modelId="{A19C4B31-33A3-413B-BA3D-8784228FF446}" type="parTrans" cxnId="{ABA35136-85D4-4ACD-9EDC-C45C1B9D4638}">
      <dgm:prSet/>
      <dgm:spPr/>
      <dgm:t>
        <a:bodyPr/>
        <a:lstStyle/>
        <a:p>
          <a:endParaRPr lang="en-US"/>
        </a:p>
      </dgm:t>
    </dgm:pt>
    <dgm:pt modelId="{92DD7512-CDF1-48A6-BB0C-9860D55ECA43}" type="sibTrans" cxnId="{ABA35136-85D4-4ACD-9EDC-C45C1B9D4638}">
      <dgm:prSet/>
      <dgm:spPr/>
      <dgm:t>
        <a:bodyPr/>
        <a:lstStyle/>
        <a:p>
          <a:endParaRPr lang="en-US"/>
        </a:p>
      </dgm:t>
    </dgm:pt>
    <dgm:pt modelId="{C2B12611-3E26-461A-A2BB-0B0A5E6F9350}" type="pres">
      <dgm:prSet presAssocID="{5A3C7B1F-A801-470F-A491-122D7F14F954}" presName="Name0" presStyleCnt="0">
        <dgm:presLayoutVars>
          <dgm:dir/>
          <dgm:animLvl val="lvl"/>
          <dgm:resizeHandles val="exact"/>
        </dgm:presLayoutVars>
      </dgm:prSet>
      <dgm:spPr/>
    </dgm:pt>
    <dgm:pt modelId="{7DC6D0B5-5F34-464D-BAC8-9A5DABBDBD2E}" type="pres">
      <dgm:prSet presAssocID="{1F76930C-B269-4327-B332-F364FC85845E}" presName="boxAndChildren" presStyleCnt="0"/>
      <dgm:spPr/>
    </dgm:pt>
    <dgm:pt modelId="{B8731836-D31B-4144-AE9F-5F15343D9B80}" type="pres">
      <dgm:prSet presAssocID="{1F76930C-B269-4327-B332-F364FC85845E}" presName="parentTextBox" presStyleLbl="node1" presStyleIdx="0" presStyleCnt="3"/>
      <dgm:spPr/>
    </dgm:pt>
    <dgm:pt modelId="{1645D7A1-8FD7-437C-976B-23DB8EA5E2F7}" type="pres">
      <dgm:prSet presAssocID="{16D66E6F-B7C3-46FC-ACF3-B97F3F9FAAE4}" presName="sp" presStyleCnt="0"/>
      <dgm:spPr/>
    </dgm:pt>
    <dgm:pt modelId="{F82A9E41-264B-44AC-8679-4D96D3366448}" type="pres">
      <dgm:prSet presAssocID="{0ED54B73-2B79-46A4-8812-7F4C83FD2981}" presName="arrowAndChildren" presStyleCnt="0"/>
      <dgm:spPr/>
    </dgm:pt>
    <dgm:pt modelId="{1156A8D7-5FFE-4AA5-8D3B-D75412B44E63}" type="pres">
      <dgm:prSet presAssocID="{0ED54B73-2B79-46A4-8812-7F4C83FD2981}" presName="parentTextArrow" presStyleLbl="node1" presStyleIdx="0" presStyleCnt="3"/>
      <dgm:spPr/>
    </dgm:pt>
    <dgm:pt modelId="{42E7895D-9982-4253-AD51-E8A377D558D6}" type="pres">
      <dgm:prSet presAssocID="{0ED54B73-2B79-46A4-8812-7F4C83FD2981}" presName="arrow" presStyleLbl="node1" presStyleIdx="1" presStyleCnt="3"/>
      <dgm:spPr/>
    </dgm:pt>
    <dgm:pt modelId="{BBB27317-363F-4263-A100-341EED502767}" type="pres">
      <dgm:prSet presAssocID="{0ED54B73-2B79-46A4-8812-7F4C83FD2981}" presName="descendantArrow" presStyleCnt="0"/>
      <dgm:spPr/>
    </dgm:pt>
    <dgm:pt modelId="{0DC629DD-1473-465D-A5D7-8DF40CBEF8BC}" type="pres">
      <dgm:prSet presAssocID="{F9C2012F-1E78-4C0B-A8C0-7A624D1C11D1}" presName="childTextArrow" presStyleLbl="fgAccFollowNode1" presStyleIdx="0" presStyleCnt="6">
        <dgm:presLayoutVars>
          <dgm:bulletEnabled val="1"/>
        </dgm:presLayoutVars>
      </dgm:prSet>
      <dgm:spPr/>
    </dgm:pt>
    <dgm:pt modelId="{01F433D0-0316-4D7A-BD97-357D5B254B59}" type="pres">
      <dgm:prSet presAssocID="{70F1CECA-FFED-40D9-9F44-5DCE6484B4EB}" presName="childTextArrow" presStyleLbl="fgAccFollowNode1" presStyleIdx="1" presStyleCnt="6">
        <dgm:presLayoutVars>
          <dgm:bulletEnabled val="1"/>
        </dgm:presLayoutVars>
      </dgm:prSet>
      <dgm:spPr/>
    </dgm:pt>
    <dgm:pt modelId="{B33C434D-5736-42F0-9ED9-1338404ED30D}" type="pres">
      <dgm:prSet presAssocID="{25B75C0B-E933-4BC8-BBD7-3287661715E2}" presName="childTextArrow" presStyleLbl="fgAccFollowNode1" presStyleIdx="2" presStyleCnt="6">
        <dgm:presLayoutVars>
          <dgm:bulletEnabled val="1"/>
        </dgm:presLayoutVars>
      </dgm:prSet>
      <dgm:spPr/>
    </dgm:pt>
    <dgm:pt modelId="{08BEA506-4080-4E88-B577-88CB56A9EC23}" type="pres">
      <dgm:prSet presAssocID="{075D9A18-C395-44C2-A776-9CEEBA711024}" presName="childTextArrow" presStyleLbl="fgAccFollowNode1" presStyleIdx="3" presStyleCnt="6">
        <dgm:presLayoutVars>
          <dgm:bulletEnabled val="1"/>
        </dgm:presLayoutVars>
      </dgm:prSet>
      <dgm:spPr/>
    </dgm:pt>
    <dgm:pt modelId="{41807E9A-398D-40C3-8014-6C8E6AC43B26}" type="pres">
      <dgm:prSet presAssocID="{E64A7D27-1C9F-4BB8-8A4D-D57848F4D431}" presName="childTextArrow" presStyleLbl="fgAccFollowNode1" presStyleIdx="4" presStyleCnt="6">
        <dgm:presLayoutVars>
          <dgm:bulletEnabled val="1"/>
        </dgm:presLayoutVars>
      </dgm:prSet>
      <dgm:spPr/>
    </dgm:pt>
    <dgm:pt modelId="{4223488A-0BC8-4835-927A-A743057FE2E5}" type="pres">
      <dgm:prSet presAssocID="{D1DFCC55-A9C5-43A6-B06B-49D6BC3CFBAC}" presName="childTextArrow" presStyleLbl="fgAccFollowNode1" presStyleIdx="5" presStyleCnt="6">
        <dgm:presLayoutVars>
          <dgm:bulletEnabled val="1"/>
        </dgm:presLayoutVars>
      </dgm:prSet>
      <dgm:spPr/>
    </dgm:pt>
    <dgm:pt modelId="{C8D3E529-719D-4589-BF45-BDEAD6116682}" type="pres">
      <dgm:prSet presAssocID="{31E16075-512F-4CA0-8416-EAE14A6AF88B}" presName="sp" presStyleCnt="0"/>
      <dgm:spPr/>
    </dgm:pt>
    <dgm:pt modelId="{275CFF27-5A74-46AD-AAA7-0ADEC2B3A2F4}" type="pres">
      <dgm:prSet presAssocID="{5E30D9CA-0898-4C87-A943-0E58A8C06059}" presName="arrowAndChildren" presStyleCnt="0"/>
      <dgm:spPr/>
    </dgm:pt>
    <dgm:pt modelId="{5D700C4C-7EA5-4674-886C-4F97D4322F06}" type="pres">
      <dgm:prSet presAssocID="{5E30D9CA-0898-4C87-A943-0E58A8C06059}" presName="parentTextArrow" presStyleLbl="node1" presStyleIdx="2" presStyleCnt="3"/>
      <dgm:spPr/>
    </dgm:pt>
  </dgm:ptLst>
  <dgm:cxnLst>
    <dgm:cxn modelId="{101DBC03-6124-4A9A-B828-5979B70B8406}" srcId="{0ED54B73-2B79-46A4-8812-7F4C83FD2981}" destId="{E64A7D27-1C9F-4BB8-8A4D-D57848F4D431}" srcOrd="4" destOrd="0" parTransId="{B0E10A41-843B-416F-822E-49553CFACB3D}" sibTransId="{02794240-674D-4B08-BC6F-8BEF88DE6D5F}"/>
    <dgm:cxn modelId="{7DE38707-7683-4C58-8D01-9BB8373441AE}" type="presOf" srcId="{E64A7D27-1C9F-4BB8-8A4D-D57848F4D431}" destId="{41807E9A-398D-40C3-8014-6C8E6AC43B26}" srcOrd="0" destOrd="0" presId="urn:microsoft.com/office/officeart/2005/8/layout/process4"/>
    <dgm:cxn modelId="{EB289F1E-B4F9-4603-A23F-1794B165F0BA}" type="presOf" srcId="{70F1CECA-FFED-40D9-9F44-5DCE6484B4EB}" destId="{01F433D0-0316-4D7A-BD97-357D5B254B59}" srcOrd="0" destOrd="0" presId="urn:microsoft.com/office/officeart/2005/8/layout/process4"/>
    <dgm:cxn modelId="{52F2E125-5E15-414C-AAFD-FAA44252673C}" srcId="{5A3C7B1F-A801-470F-A491-122D7F14F954}" destId="{0ED54B73-2B79-46A4-8812-7F4C83FD2981}" srcOrd="1" destOrd="0" parTransId="{C585872B-121A-4534-B9E8-9A56E8E5A039}" sibTransId="{16D66E6F-B7C3-46FC-ACF3-B97F3F9FAAE4}"/>
    <dgm:cxn modelId="{4EEE0D2B-225E-43B8-8B34-629AA505E599}" type="presOf" srcId="{F9C2012F-1E78-4C0B-A8C0-7A624D1C11D1}" destId="{0DC629DD-1473-465D-A5D7-8DF40CBEF8BC}" srcOrd="0" destOrd="0" presId="urn:microsoft.com/office/officeart/2005/8/layout/process4"/>
    <dgm:cxn modelId="{ABA35136-85D4-4ACD-9EDC-C45C1B9D4638}" srcId="{5A3C7B1F-A801-470F-A491-122D7F14F954}" destId="{1F76930C-B269-4327-B332-F364FC85845E}" srcOrd="2" destOrd="0" parTransId="{A19C4B31-33A3-413B-BA3D-8784228FF446}" sibTransId="{92DD7512-CDF1-48A6-BB0C-9860D55ECA43}"/>
    <dgm:cxn modelId="{B3F34C65-CC6C-45BA-A3D7-5D9F3AC29DA3}" srcId="{5A3C7B1F-A801-470F-A491-122D7F14F954}" destId="{5E30D9CA-0898-4C87-A943-0E58A8C06059}" srcOrd="0" destOrd="0" parTransId="{2051E399-D921-4577-9832-B02605110BD3}" sibTransId="{31E16075-512F-4CA0-8416-EAE14A6AF88B}"/>
    <dgm:cxn modelId="{11598C4B-D60E-4409-B682-12E2F2416101}" type="presOf" srcId="{5A3C7B1F-A801-470F-A491-122D7F14F954}" destId="{C2B12611-3E26-461A-A2BB-0B0A5E6F9350}" srcOrd="0" destOrd="0" presId="urn:microsoft.com/office/officeart/2005/8/layout/process4"/>
    <dgm:cxn modelId="{16D2EB51-3F18-4FA2-B0DD-4BF31AAFCBD9}" type="presOf" srcId="{5E30D9CA-0898-4C87-A943-0E58A8C06059}" destId="{5D700C4C-7EA5-4674-886C-4F97D4322F06}" srcOrd="0" destOrd="0" presId="urn:microsoft.com/office/officeart/2005/8/layout/process4"/>
    <dgm:cxn modelId="{03482C72-281F-44CC-9D84-26F9E4254641}" srcId="{0ED54B73-2B79-46A4-8812-7F4C83FD2981}" destId="{075D9A18-C395-44C2-A776-9CEEBA711024}" srcOrd="3" destOrd="0" parTransId="{C6AA4121-1683-4720-835D-9C479CA94AB3}" sibTransId="{4CDCB45C-6A9C-4A81-881E-818E0C6063D1}"/>
    <dgm:cxn modelId="{5E9A565A-77EF-4FF8-A67A-0F30AC571C6C}" type="presOf" srcId="{1F76930C-B269-4327-B332-F364FC85845E}" destId="{B8731836-D31B-4144-AE9F-5F15343D9B80}" srcOrd="0" destOrd="0" presId="urn:microsoft.com/office/officeart/2005/8/layout/process4"/>
    <dgm:cxn modelId="{D684E387-392E-4D1B-ACB6-3A16376481AE}" type="presOf" srcId="{0ED54B73-2B79-46A4-8812-7F4C83FD2981}" destId="{1156A8D7-5FFE-4AA5-8D3B-D75412B44E63}" srcOrd="0" destOrd="0" presId="urn:microsoft.com/office/officeart/2005/8/layout/process4"/>
    <dgm:cxn modelId="{8462688D-7040-4976-A642-43D3FCF90A37}" type="presOf" srcId="{0ED54B73-2B79-46A4-8812-7F4C83FD2981}" destId="{42E7895D-9982-4253-AD51-E8A377D558D6}" srcOrd="1" destOrd="0" presId="urn:microsoft.com/office/officeart/2005/8/layout/process4"/>
    <dgm:cxn modelId="{2FBFE791-2F60-41DE-A2F3-B92C5154F7BF}" srcId="{0ED54B73-2B79-46A4-8812-7F4C83FD2981}" destId="{F9C2012F-1E78-4C0B-A8C0-7A624D1C11D1}" srcOrd="0" destOrd="0" parTransId="{CB626B66-25B1-4FCE-B248-F253C3CF82CF}" sibTransId="{16D1832E-EA8B-466D-B6A3-0FEE925123E5}"/>
    <dgm:cxn modelId="{0B7789A8-C759-451D-AEC4-C8C39F1DBD85}" type="presOf" srcId="{D1DFCC55-A9C5-43A6-B06B-49D6BC3CFBAC}" destId="{4223488A-0BC8-4835-927A-A743057FE2E5}" srcOrd="0" destOrd="0" presId="urn:microsoft.com/office/officeart/2005/8/layout/process4"/>
    <dgm:cxn modelId="{9BAB0AB6-8AA3-4B8A-B6E2-A47BBCE21BF8}" srcId="{0ED54B73-2B79-46A4-8812-7F4C83FD2981}" destId="{25B75C0B-E933-4BC8-BBD7-3287661715E2}" srcOrd="2" destOrd="0" parTransId="{7D836ECC-D77A-405F-A3E8-BF952E05CADF}" sibTransId="{ECF04B15-380D-4BDF-9D47-81E6E868A239}"/>
    <dgm:cxn modelId="{947B41BE-DD1F-4750-AB10-F8938DEF94AA}" srcId="{0ED54B73-2B79-46A4-8812-7F4C83FD2981}" destId="{70F1CECA-FFED-40D9-9F44-5DCE6484B4EB}" srcOrd="1" destOrd="0" parTransId="{45C751CC-9496-44D7-8ECA-FB93D2A7EBCB}" sibTransId="{D9B9D285-C625-49EC-9D4A-22A74921099C}"/>
    <dgm:cxn modelId="{544517C5-715D-4495-B3C2-6E86DF086F97}" type="presOf" srcId="{075D9A18-C395-44C2-A776-9CEEBA711024}" destId="{08BEA506-4080-4E88-B577-88CB56A9EC23}" srcOrd="0" destOrd="0" presId="urn:microsoft.com/office/officeart/2005/8/layout/process4"/>
    <dgm:cxn modelId="{5DD632C7-95F9-4617-96CB-09F25A25F326}" srcId="{0ED54B73-2B79-46A4-8812-7F4C83FD2981}" destId="{D1DFCC55-A9C5-43A6-B06B-49D6BC3CFBAC}" srcOrd="5" destOrd="0" parTransId="{D2A23533-9766-4C6C-9EB6-FCFD24F1FBC8}" sibTransId="{16C64291-1A6C-4A77-A806-D04BB9B6F501}"/>
    <dgm:cxn modelId="{6284F6CB-90A4-4181-8D29-F48FB6F80CB5}" type="presOf" srcId="{25B75C0B-E933-4BC8-BBD7-3287661715E2}" destId="{B33C434D-5736-42F0-9ED9-1338404ED30D}" srcOrd="0" destOrd="0" presId="urn:microsoft.com/office/officeart/2005/8/layout/process4"/>
    <dgm:cxn modelId="{D7FE0063-7E35-4217-9AD0-B4ECA6D13232}" type="presParOf" srcId="{C2B12611-3E26-461A-A2BB-0B0A5E6F9350}" destId="{7DC6D0B5-5F34-464D-BAC8-9A5DABBDBD2E}" srcOrd="0" destOrd="0" presId="urn:microsoft.com/office/officeart/2005/8/layout/process4"/>
    <dgm:cxn modelId="{B5EC6C80-432F-470A-8E3D-750F6269E779}" type="presParOf" srcId="{7DC6D0B5-5F34-464D-BAC8-9A5DABBDBD2E}" destId="{B8731836-D31B-4144-AE9F-5F15343D9B80}" srcOrd="0" destOrd="0" presId="urn:microsoft.com/office/officeart/2005/8/layout/process4"/>
    <dgm:cxn modelId="{4E5DFBDF-8E46-4FB3-A548-F235190C15C8}" type="presParOf" srcId="{C2B12611-3E26-461A-A2BB-0B0A5E6F9350}" destId="{1645D7A1-8FD7-437C-976B-23DB8EA5E2F7}" srcOrd="1" destOrd="0" presId="urn:microsoft.com/office/officeart/2005/8/layout/process4"/>
    <dgm:cxn modelId="{C2BA6A87-3CC9-425A-9289-1B5B0A58BC54}" type="presParOf" srcId="{C2B12611-3E26-461A-A2BB-0B0A5E6F9350}" destId="{F82A9E41-264B-44AC-8679-4D96D3366448}" srcOrd="2" destOrd="0" presId="urn:microsoft.com/office/officeart/2005/8/layout/process4"/>
    <dgm:cxn modelId="{84443310-D1B2-4375-B88A-CE086C4F1E78}" type="presParOf" srcId="{F82A9E41-264B-44AC-8679-4D96D3366448}" destId="{1156A8D7-5FFE-4AA5-8D3B-D75412B44E63}" srcOrd="0" destOrd="0" presId="urn:microsoft.com/office/officeart/2005/8/layout/process4"/>
    <dgm:cxn modelId="{2332ABBE-1F71-4699-A64D-924B62ADB052}" type="presParOf" srcId="{F82A9E41-264B-44AC-8679-4D96D3366448}" destId="{42E7895D-9982-4253-AD51-E8A377D558D6}" srcOrd="1" destOrd="0" presId="urn:microsoft.com/office/officeart/2005/8/layout/process4"/>
    <dgm:cxn modelId="{7F3711D5-596C-4BCC-8038-5323DBD0D8EF}" type="presParOf" srcId="{F82A9E41-264B-44AC-8679-4D96D3366448}" destId="{BBB27317-363F-4263-A100-341EED502767}" srcOrd="2" destOrd="0" presId="urn:microsoft.com/office/officeart/2005/8/layout/process4"/>
    <dgm:cxn modelId="{DCCDD51C-628A-452D-BAA2-3E78C086399C}" type="presParOf" srcId="{BBB27317-363F-4263-A100-341EED502767}" destId="{0DC629DD-1473-465D-A5D7-8DF40CBEF8BC}" srcOrd="0" destOrd="0" presId="urn:microsoft.com/office/officeart/2005/8/layout/process4"/>
    <dgm:cxn modelId="{C9EC882A-1F54-4948-95F1-10E3209C6E83}" type="presParOf" srcId="{BBB27317-363F-4263-A100-341EED502767}" destId="{01F433D0-0316-4D7A-BD97-357D5B254B59}" srcOrd="1" destOrd="0" presId="urn:microsoft.com/office/officeart/2005/8/layout/process4"/>
    <dgm:cxn modelId="{22AEA1E3-C23B-4515-97A2-6D2C2E1AAC4E}" type="presParOf" srcId="{BBB27317-363F-4263-A100-341EED502767}" destId="{B33C434D-5736-42F0-9ED9-1338404ED30D}" srcOrd="2" destOrd="0" presId="urn:microsoft.com/office/officeart/2005/8/layout/process4"/>
    <dgm:cxn modelId="{00264BC7-AEF2-443A-8ABB-22DEAA6397C1}" type="presParOf" srcId="{BBB27317-363F-4263-A100-341EED502767}" destId="{08BEA506-4080-4E88-B577-88CB56A9EC23}" srcOrd="3" destOrd="0" presId="urn:microsoft.com/office/officeart/2005/8/layout/process4"/>
    <dgm:cxn modelId="{6E5A0108-0279-4D0E-B8CE-048889A3B882}" type="presParOf" srcId="{BBB27317-363F-4263-A100-341EED502767}" destId="{41807E9A-398D-40C3-8014-6C8E6AC43B26}" srcOrd="4" destOrd="0" presId="urn:microsoft.com/office/officeart/2005/8/layout/process4"/>
    <dgm:cxn modelId="{33919270-9266-437B-8FFF-37144405FC0E}" type="presParOf" srcId="{BBB27317-363F-4263-A100-341EED502767}" destId="{4223488A-0BC8-4835-927A-A743057FE2E5}" srcOrd="5" destOrd="0" presId="urn:microsoft.com/office/officeart/2005/8/layout/process4"/>
    <dgm:cxn modelId="{E120BE48-19FF-419C-91E0-B3C8728D002A}" type="presParOf" srcId="{C2B12611-3E26-461A-A2BB-0B0A5E6F9350}" destId="{C8D3E529-719D-4589-BF45-BDEAD6116682}" srcOrd="3" destOrd="0" presId="urn:microsoft.com/office/officeart/2005/8/layout/process4"/>
    <dgm:cxn modelId="{52097745-7BBA-41F6-981B-BCB153088C27}" type="presParOf" srcId="{C2B12611-3E26-461A-A2BB-0B0A5E6F9350}" destId="{275CFF27-5A74-46AD-AAA7-0ADEC2B3A2F4}" srcOrd="4" destOrd="0" presId="urn:microsoft.com/office/officeart/2005/8/layout/process4"/>
    <dgm:cxn modelId="{29CF2266-4C67-4B75-A213-B047F86024B5}" type="presParOf" srcId="{275CFF27-5A74-46AD-AAA7-0ADEC2B3A2F4}" destId="{5D700C4C-7EA5-4674-886C-4F97D4322F06}"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D05EFDB-FBD5-4CAF-ABA5-D4972618CC81}"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n-US"/>
        </a:p>
      </dgm:t>
    </dgm:pt>
    <dgm:pt modelId="{4DA30EF3-A1D7-41B1-BBFB-C165BE2CA17A}">
      <dgm:prSet/>
      <dgm:spPr/>
      <dgm:t>
        <a:bodyPr/>
        <a:lstStyle/>
        <a:p>
          <a:r>
            <a:rPr lang="nl-NL" b="0" i="0" baseline="0" dirty="0"/>
            <a:t>Baie van julle ken dalk iemand soos Ethan en Liam of Sarah en Jessie.</a:t>
          </a:r>
          <a:endParaRPr lang="en-US" dirty="0"/>
        </a:p>
      </dgm:t>
    </dgm:pt>
    <dgm:pt modelId="{48C69901-AC7D-48E6-908C-181BD350774D}" type="parTrans" cxnId="{536F62C8-D9D8-43A7-B75B-B178A153F38F}">
      <dgm:prSet/>
      <dgm:spPr/>
      <dgm:t>
        <a:bodyPr/>
        <a:lstStyle/>
        <a:p>
          <a:endParaRPr lang="en-US"/>
        </a:p>
      </dgm:t>
    </dgm:pt>
    <dgm:pt modelId="{745B2ADA-D97D-438C-A6AE-4E6FCA33AA49}" type="sibTrans" cxnId="{536F62C8-D9D8-43A7-B75B-B178A153F38F}">
      <dgm:prSet/>
      <dgm:spPr/>
      <dgm:t>
        <a:bodyPr/>
        <a:lstStyle/>
        <a:p>
          <a:endParaRPr lang="en-US"/>
        </a:p>
      </dgm:t>
    </dgm:pt>
    <dgm:pt modelId="{9A70AB17-7E57-46AC-AB8B-F0F5D501656E}">
      <dgm:prSet/>
      <dgm:spPr/>
      <dgm:t>
        <a:bodyPr/>
        <a:lstStyle/>
        <a:p>
          <a:r>
            <a:rPr lang="af-ZA" b="0" i="0" baseline="0" dirty="0"/>
            <a:t>Ethan &amp; Liam: wys hoe mededinging en sabotasie 'n vriendskap kan beskadig.</a:t>
          </a:r>
          <a:endParaRPr lang="en-US" dirty="0"/>
        </a:p>
      </dgm:t>
    </dgm:pt>
    <dgm:pt modelId="{E5434910-4805-4B31-9405-0732D2C99C04}" type="parTrans" cxnId="{9ABC3163-E86A-45BF-88AB-CC54CBBFE90A}">
      <dgm:prSet/>
      <dgm:spPr/>
      <dgm:t>
        <a:bodyPr/>
        <a:lstStyle/>
        <a:p>
          <a:endParaRPr lang="en-US"/>
        </a:p>
      </dgm:t>
    </dgm:pt>
    <dgm:pt modelId="{146FCAFC-6987-49F1-B71D-EBC215FA9007}" type="sibTrans" cxnId="{9ABC3163-E86A-45BF-88AB-CC54CBBFE90A}">
      <dgm:prSet/>
      <dgm:spPr/>
      <dgm:t>
        <a:bodyPr/>
        <a:lstStyle/>
        <a:p>
          <a:endParaRPr lang="en-US"/>
        </a:p>
      </dgm:t>
    </dgm:pt>
    <dgm:pt modelId="{9C8819D6-4FA5-48F7-88A0-1F7173DB7458}">
      <dgm:prSet/>
      <dgm:spPr/>
      <dgm:t>
        <a:bodyPr/>
        <a:lstStyle/>
        <a:p>
          <a:r>
            <a:rPr lang="af-ZA" b="0" i="0" baseline="0" dirty="0"/>
            <a:t>Sarah &amp; Jessie: wys hoe emosionele ”</a:t>
          </a:r>
          <a:r>
            <a:rPr lang="af-ZA" b="0" i="1" baseline="0" dirty="0"/>
            <a:t>dumping</a:t>
          </a:r>
          <a:r>
            <a:rPr lang="af-ZA" b="0" i="0" baseline="0" dirty="0"/>
            <a:t>” 'n eenrigtingverhouding skep.</a:t>
          </a:r>
          <a:endParaRPr lang="en-US" dirty="0"/>
        </a:p>
      </dgm:t>
    </dgm:pt>
    <dgm:pt modelId="{135B11D4-700D-4545-884C-9FACABAFDCA6}" type="parTrans" cxnId="{1E41B370-6593-4669-A4AC-5BE0B48DADDB}">
      <dgm:prSet/>
      <dgm:spPr/>
      <dgm:t>
        <a:bodyPr/>
        <a:lstStyle/>
        <a:p>
          <a:endParaRPr lang="en-US"/>
        </a:p>
      </dgm:t>
    </dgm:pt>
    <dgm:pt modelId="{8801A554-E7D8-440D-8AC6-8EC47C7C9772}" type="sibTrans" cxnId="{1E41B370-6593-4669-A4AC-5BE0B48DADDB}">
      <dgm:prSet/>
      <dgm:spPr/>
      <dgm:t>
        <a:bodyPr/>
        <a:lstStyle/>
        <a:p>
          <a:endParaRPr lang="en-US"/>
        </a:p>
      </dgm:t>
    </dgm:pt>
    <dgm:pt modelId="{84711819-34B4-4E06-9DC3-FB27D987F1F8}">
      <dgm:prSet/>
      <dgm:spPr/>
      <dgm:t>
        <a:bodyPr/>
        <a:lstStyle/>
        <a:p>
          <a:r>
            <a:rPr lang="af-ZA" b="0" i="0" baseline="0" dirty="0"/>
            <a:t>Hierdie faktore kan stadigaan emosionele en sosiale welsyn benadeel.</a:t>
          </a:r>
          <a:endParaRPr lang="en-US" dirty="0"/>
        </a:p>
      </dgm:t>
    </dgm:pt>
    <dgm:pt modelId="{F933D99A-876D-4240-ABE0-D05678E83359}" type="parTrans" cxnId="{50DA9722-9BF0-4ABD-A223-58A2288F5C46}">
      <dgm:prSet/>
      <dgm:spPr/>
      <dgm:t>
        <a:bodyPr/>
        <a:lstStyle/>
        <a:p>
          <a:endParaRPr lang="en-US"/>
        </a:p>
      </dgm:t>
    </dgm:pt>
    <dgm:pt modelId="{DED043F7-B9BD-4055-87BE-353B6837DF2A}" type="sibTrans" cxnId="{50DA9722-9BF0-4ABD-A223-58A2288F5C46}">
      <dgm:prSet/>
      <dgm:spPr/>
      <dgm:t>
        <a:bodyPr/>
        <a:lstStyle/>
        <a:p>
          <a:endParaRPr lang="en-US"/>
        </a:p>
      </dgm:t>
    </dgm:pt>
    <dgm:pt modelId="{05925AAD-C001-46D7-924F-2A8DD162D990}" type="pres">
      <dgm:prSet presAssocID="{AD05EFDB-FBD5-4CAF-ABA5-D4972618CC81}" presName="outerComposite" presStyleCnt="0">
        <dgm:presLayoutVars>
          <dgm:chMax val="5"/>
          <dgm:dir/>
          <dgm:resizeHandles val="exact"/>
        </dgm:presLayoutVars>
      </dgm:prSet>
      <dgm:spPr/>
    </dgm:pt>
    <dgm:pt modelId="{73C4CE81-1538-4E39-8874-E615248050F4}" type="pres">
      <dgm:prSet presAssocID="{AD05EFDB-FBD5-4CAF-ABA5-D4972618CC81}" presName="dummyMaxCanvas" presStyleCnt="0">
        <dgm:presLayoutVars/>
      </dgm:prSet>
      <dgm:spPr/>
    </dgm:pt>
    <dgm:pt modelId="{A21D0D26-59C7-413B-AB3D-52FE565B7EC0}" type="pres">
      <dgm:prSet presAssocID="{AD05EFDB-FBD5-4CAF-ABA5-D4972618CC81}" presName="FourNodes_1" presStyleLbl="node1" presStyleIdx="0" presStyleCnt="4">
        <dgm:presLayoutVars>
          <dgm:bulletEnabled val="1"/>
        </dgm:presLayoutVars>
      </dgm:prSet>
      <dgm:spPr/>
    </dgm:pt>
    <dgm:pt modelId="{540D5332-2271-4913-BEE0-DFA2495BE294}" type="pres">
      <dgm:prSet presAssocID="{AD05EFDB-FBD5-4CAF-ABA5-D4972618CC81}" presName="FourNodes_2" presStyleLbl="node1" presStyleIdx="1" presStyleCnt="4">
        <dgm:presLayoutVars>
          <dgm:bulletEnabled val="1"/>
        </dgm:presLayoutVars>
      </dgm:prSet>
      <dgm:spPr/>
    </dgm:pt>
    <dgm:pt modelId="{4FCD9EA4-382C-4607-BED9-F74199A2B627}" type="pres">
      <dgm:prSet presAssocID="{AD05EFDB-FBD5-4CAF-ABA5-D4972618CC81}" presName="FourNodes_3" presStyleLbl="node1" presStyleIdx="2" presStyleCnt="4">
        <dgm:presLayoutVars>
          <dgm:bulletEnabled val="1"/>
        </dgm:presLayoutVars>
      </dgm:prSet>
      <dgm:spPr/>
    </dgm:pt>
    <dgm:pt modelId="{94E9D44C-9C90-490D-98ED-D789FA19B60D}" type="pres">
      <dgm:prSet presAssocID="{AD05EFDB-FBD5-4CAF-ABA5-D4972618CC81}" presName="FourNodes_4" presStyleLbl="node1" presStyleIdx="3" presStyleCnt="4">
        <dgm:presLayoutVars>
          <dgm:bulletEnabled val="1"/>
        </dgm:presLayoutVars>
      </dgm:prSet>
      <dgm:spPr/>
    </dgm:pt>
    <dgm:pt modelId="{B2D78BB4-F660-4464-928A-ACBE0A0F0F84}" type="pres">
      <dgm:prSet presAssocID="{AD05EFDB-FBD5-4CAF-ABA5-D4972618CC81}" presName="FourConn_1-2" presStyleLbl="fgAccFollowNode1" presStyleIdx="0" presStyleCnt="3">
        <dgm:presLayoutVars>
          <dgm:bulletEnabled val="1"/>
        </dgm:presLayoutVars>
      </dgm:prSet>
      <dgm:spPr/>
    </dgm:pt>
    <dgm:pt modelId="{057769A1-E9A3-4114-82F3-638A9347ACB2}" type="pres">
      <dgm:prSet presAssocID="{AD05EFDB-FBD5-4CAF-ABA5-D4972618CC81}" presName="FourConn_2-3" presStyleLbl="fgAccFollowNode1" presStyleIdx="1" presStyleCnt="3">
        <dgm:presLayoutVars>
          <dgm:bulletEnabled val="1"/>
        </dgm:presLayoutVars>
      </dgm:prSet>
      <dgm:spPr/>
    </dgm:pt>
    <dgm:pt modelId="{852CCB8A-A803-46C5-A64E-9732CB07795A}" type="pres">
      <dgm:prSet presAssocID="{AD05EFDB-FBD5-4CAF-ABA5-D4972618CC81}" presName="FourConn_3-4" presStyleLbl="fgAccFollowNode1" presStyleIdx="2" presStyleCnt="3">
        <dgm:presLayoutVars>
          <dgm:bulletEnabled val="1"/>
        </dgm:presLayoutVars>
      </dgm:prSet>
      <dgm:spPr/>
    </dgm:pt>
    <dgm:pt modelId="{098AF5AF-6ABE-47BE-927E-183003B17C60}" type="pres">
      <dgm:prSet presAssocID="{AD05EFDB-FBD5-4CAF-ABA5-D4972618CC81}" presName="FourNodes_1_text" presStyleLbl="node1" presStyleIdx="3" presStyleCnt="4">
        <dgm:presLayoutVars>
          <dgm:bulletEnabled val="1"/>
        </dgm:presLayoutVars>
      </dgm:prSet>
      <dgm:spPr/>
    </dgm:pt>
    <dgm:pt modelId="{F7FB2738-B0E4-4B43-8FCB-F091C26B53A1}" type="pres">
      <dgm:prSet presAssocID="{AD05EFDB-FBD5-4CAF-ABA5-D4972618CC81}" presName="FourNodes_2_text" presStyleLbl="node1" presStyleIdx="3" presStyleCnt="4">
        <dgm:presLayoutVars>
          <dgm:bulletEnabled val="1"/>
        </dgm:presLayoutVars>
      </dgm:prSet>
      <dgm:spPr/>
    </dgm:pt>
    <dgm:pt modelId="{2146ADB1-C9EC-4C0A-8D71-7A95D179D1CA}" type="pres">
      <dgm:prSet presAssocID="{AD05EFDB-FBD5-4CAF-ABA5-D4972618CC81}" presName="FourNodes_3_text" presStyleLbl="node1" presStyleIdx="3" presStyleCnt="4">
        <dgm:presLayoutVars>
          <dgm:bulletEnabled val="1"/>
        </dgm:presLayoutVars>
      </dgm:prSet>
      <dgm:spPr/>
    </dgm:pt>
    <dgm:pt modelId="{603301F9-DC25-4CC6-A7AC-FCDCD0DD0353}" type="pres">
      <dgm:prSet presAssocID="{AD05EFDB-FBD5-4CAF-ABA5-D4972618CC81}" presName="FourNodes_4_text" presStyleLbl="node1" presStyleIdx="3" presStyleCnt="4">
        <dgm:presLayoutVars>
          <dgm:bulletEnabled val="1"/>
        </dgm:presLayoutVars>
      </dgm:prSet>
      <dgm:spPr/>
    </dgm:pt>
  </dgm:ptLst>
  <dgm:cxnLst>
    <dgm:cxn modelId="{4B94A21A-36F2-40EF-A1F4-654F2D919E81}" type="presOf" srcId="{9C8819D6-4FA5-48F7-88A0-1F7173DB7458}" destId="{4FCD9EA4-382C-4607-BED9-F74199A2B627}" srcOrd="0" destOrd="0" presId="urn:microsoft.com/office/officeart/2005/8/layout/vProcess5"/>
    <dgm:cxn modelId="{50DA9722-9BF0-4ABD-A223-58A2288F5C46}" srcId="{AD05EFDB-FBD5-4CAF-ABA5-D4972618CC81}" destId="{84711819-34B4-4E06-9DC3-FB27D987F1F8}" srcOrd="3" destOrd="0" parTransId="{F933D99A-876D-4240-ABE0-D05678E83359}" sibTransId="{DED043F7-B9BD-4055-87BE-353B6837DF2A}"/>
    <dgm:cxn modelId="{981A2424-0F89-48D6-B2F5-A254201C32DA}" type="presOf" srcId="{84711819-34B4-4E06-9DC3-FB27D987F1F8}" destId="{603301F9-DC25-4CC6-A7AC-FCDCD0DD0353}" srcOrd="1" destOrd="0" presId="urn:microsoft.com/office/officeart/2005/8/layout/vProcess5"/>
    <dgm:cxn modelId="{1EC6B32B-1EB0-4AEC-8FBB-10F1C4A6CEAC}" type="presOf" srcId="{AD05EFDB-FBD5-4CAF-ABA5-D4972618CC81}" destId="{05925AAD-C001-46D7-924F-2A8DD162D990}" srcOrd="0" destOrd="0" presId="urn:microsoft.com/office/officeart/2005/8/layout/vProcess5"/>
    <dgm:cxn modelId="{B027E762-C9AC-42B7-B15A-E1EBC31DA81A}" type="presOf" srcId="{84711819-34B4-4E06-9DC3-FB27D987F1F8}" destId="{94E9D44C-9C90-490D-98ED-D789FA19B60D}" srcOrd="0" destOrd="0" presId="urn:microsoft.com/office/officeart/2005/8/layout/vProcess5"/>
    <dgm:cxn modelId="{9ABC3163-E86A-45BF-88AB-CC54CBBFE90A}" srcId="{AD05EFDB-FBD5-4CAF-ABA5-D4972618CC81}" destId="{9A70AB17-7E57-46AC-AB8B-F0F5D501656E}" srcOrd="1" destOrd="0" parTransId="{E5434910-4805-4B31-9405-0732D2C99C04}" sibTransId="{146FCAFC-6987-49F1-B71D-EBC215FA9007}"/>
    <dgm:cxn modelId="{A720FF64-7401-4A0F-8090-A8F684A10C19}" type="presOf" srcId="{4DA30EF3-A1D7-41B1-BBFB-C165BE2CA17A}" destId="{A21D0D26-59C7-413B-AB3D-52FE565B7EC0}" srcOrd="0" destOrd="0" presId="urn:microsoft.com/office/officeart/2005/8/layout/vProcess5"/>
    <dgm:cxn modelId="{1E41B370-6593-4669-A4AC-5BE0B48DADDB}" srcId="{AD05EFDB-FBD5-4CAF-ABA5-D4972618CC81}" destId="{9C8819D6-4FA5-48F7-88A0-1F7173DB7458}" srcOrd="2" destOrd="0" parTransId="{135B11D4-700D-4545-884C-9FACABAFDCA6}" sibTransId="{8801A554-E7D8-440D-8AC6-8EC47C7C9772}"/>
    <dgm:cxn modelId="{7545905A-EEAE-4D94-95C0-C29DF3EBBE5A}" type="presOf" srcId="{9C8819D6-4FA5-48F7-88A0-1F7173DB7458}" destId="{2146ADB1-C9EC-4C0A-8D71-7A95D179D1CA}" srcOrd="1" destOrd="0" presId="urn:microsoft.com/office/officeart/2005/8/layout/vProcess5"/>
    <dgm:cxn modelId="{0DAD878D-2667-47A0-BC35-6EDE3BA3FF15}" type="presOf" srcId="{8801A554-E7D8-440D-8AC6-8EC47C7C9772}" destId="{852CCB8A-A803-46C5-A64E-9732CB07795A}" srcOrd="0" destOrd="0" presId="urn:microsoft.com/office/officeart/2005/8/layout/vProcess5"/>
    <dgm:cxn modelId="{5015AA8D-851E-4155-8190-AF516D69BA08}" type="presOf" srcId="{4DA30EF3-A1D7-41B1-BBFB-C165BE2CA17A}" destId="{098AF5AF-6ABE-47BE-927E-183003B17C60}" srcOrd="1" destOrd="0" presId="urn:microsoft.com/office/officeart/2005/8/layout/vProcess5"/>
    <dgm:cxn modelId="{46E7AFBB-0222-4700-AACE-CBC5EA81F411}" type="presOf" srcId="{9A70AB17-7E57-46AC-AB8B-F0F5D501656E}" destId="{F7FB2738-B0E4-4B43-8FCB-F091C26B53A1}" srcOrd="1" destOrd="0" presId="urn:microsoft.com/office/officeart/2005/8/layout/vProcess5"/>
    <dgm:cxn modelId="{536F62C8-D9D8-43A7-B75B-B178A153F38F}" srcId="{AD05EFDB-FBD5-4CAF-ABA5-D4972618CC81}" destId="{4DA30EF3-A1D7-41B1-BBFB-C165BE2CA17A}" srcOrd="0" destOrd="0" parTransId="{48C69901-AC7D-48E6-908C-181BD350774D}" sibTransId="{745B2ADA-D97D-438C-A6AE-4E6FCA33AA49}"/>
    <dgm:cxn modelId="{737143CB-A595-4FA9-91F8-A2DF92EFB1C9}" type="presOf" srcId="{745B2ADA-D97D-438C-A6AE-4E6FCA33AA49}" destId="{B2D78BB4-F660-4464-928A-ACBE0A0F0F84}" srcOrd="0" destOrd="0" presId="urn:microsoft.com/office/officeart/2005/8/layout/vProcess5"/>
    <dgm:cxn modelId="{B8156FCB-7613-40AD-A421-16BB9485F1BA}" type="presOf" srcId="{146FCAFC-6987-49F1-B71D-EBC215FA9007}" destId="{057769A1-E9A3-4114-82F3-638A9347ACB2}" srcOrd="0" destOrd="0" presId="urn:microsoft.com/office/officeart/2005/8/layout/vProcess5"/>
    <dgm:cxn modelId="{5A8C26FB-21B4-4B73-AD8F-3E74A30F40CD}" type="presOf" srcId="{9A70AB17-7E57-46AC-AB8B-F0F5D501656E}" destId="{540D5332-2271-4913-BEE0-DFA2495BE294}" srcOrd="0" destOrd="0" presId="urn:microsoft.com/office/officeart/2005/8/layout/vProcess5"/>
    <dgm:cxn modelId="{66EE8DC3-327C-4EA8-ACA8-BB8B0D66C86E}" type="presParOf" srcId="{05925AAD-C001-46D7-924F-2A8DD162D990}" destId="{73C4CE81-1538-4E39-8874-E615248050F4}" srcOrd="0" destOrd="0" presId="urn:microsoft.com/office/officeart/2005/8/layout/vProcess5"/>
    <dgm:cxn modelId="{781782B7-99BF-410A-985F-5B751F3FEF37}" type="presParOf" srcId="{05925AAD-C001-46D7-924F-2A8DD162D990}" destId="{A21D0D26-59C7-413B-AB3D-52FE565B7EC0}" srcOrd="1" destOrd="0" presId="urn:microsoft.com/office/officeart/2005/8/layout/vProcess5"/>
    <dgm:cxn modelId="{09726951-28CD-4E48-BCEE-D94351888379}" type="presParOf" srcId="{05925AAD-C001-46D7-924F-2A8DD162D990}" destId="{540D5332-2271-4913-BEE0-DFA2495BE294}" srcOrd="2" destOrd="0" presId="urn:microsoft.com/office/officeart/2005/8/layout/vProcess5"/>
    <dgm:cxn modelId="{10E5DD6B-684F-46F6-85AA-5764886E5F99}" type="presParOf" srcId="{05925AAD-C001-46D7-924F-2A8DD162D990}" destId="{4FCD9EA4-382C-4607-BED9-F74199A2B627}" srcOrd="3" destOrd="0" presId="urn:microsoft.com/office/officeart/2005/8/layout/vProcess5"/>
    <dgm:cxn modelId="{C20186B8-8A7D-4674-AD5F-E01ADDBCA592}" type="presParOf" srcId="{05925AAD-C001-46D7-924F-2A8DD162D990}" destId="{94E9D44C-9C90-490D-98ED-D789FA19B60D}" srcOrd="4" destOrd="0" presId="urn:microsoft.com/office/officeart/2005/8/layout/vProcess5"/>
    <dgm:cxn modelId="{77EF14EE-935D-44A3-9273-07852080E2FE}" type="presParOf" srcId="{05925AAD-C001-46D7-924F-2A8DD162D990}" destId="{B2D78BB4-F660-4464-928A-ACBE0A0F0F84}" srcOrd="5" destOrd="0" presId="urn:microsoft.com/office/officeart/2005/8/layout/vProcess5"/>
    <dgm:cxn modelId="{112517CB-12C5-4E32-9F22-AA8369CC4CE6}" type="presParOf" srcId="{05925AAD-C001-46D7-924F-2A8DD162D990}" destId="{057769A1-E9A3-4114-82F3-638A9347ACB2}" srcOrd="6" destOrd="0" presId="urn:microsoft.com/office/officeart/2005/8/layout/vProcess5"/>
    <dgm:cxn modelId="{CBFBADED-C269-4D50-BD74-0232B9EE1B7A}" type="presParOf" srcId="{05925AAD-C001-46D7-924F-2A8DD162D990}" destId="{852CCB8A-A803-46C5-A64E-9732CB07795A}" srcOrd="7" destOrd="0" presId="urn:microsoft.com/office/officeart/2005/8/layout/vProcess5"/>
    <dgm:cxn modelId="{C920B979-79F2-4A11-9A8D-DF7A52498CA7}" type="presParOf" srcId="{05925AAD-C001-46D7-924F-2A8DD162D990}" destId="{098AF5AF-6ABE-47BE-927E-183003B17C60}" srcOrd="8" destOrd="0" presId="urn:microsoft.com/office/officeart/2005/8/layout/vProcess5"/>
    <dgm:cxn modelId="{8F0F8B89-225E-470A-A222-B9CA08E4F592}" type="presParOf" srcId="{05925AAD-C001-46D7-924F-2A8DD162D990}" destId="{F7FB2738-B0E4-4B43-8FCB-F091C26B53A1}" srcOrd="9" destOrd="0" presId="urn:microsoft.com/office/officeart/2005/8/layout/vProcess5"/>
    <dgm:cxn modelId="{A8CA0A7E-0B01-4F78-902C-A70B65584B0F}" type="presParOf" srcId="{05925AAD-C001-46D7-924F-2A8DD162D990}" destId="{2146ADB1-C9EC-4C0A-8D71-7A95D179D1CA}" srcOrd="10" destOrd="0" presId="urn:microsoft.com/office/officeart/2005/8/layout/vProcess5"/>
    <dgm:cxn modelId="{863E1196-291B-4F96-996F-26F86D1329E7}" type="presParOf" srcId="{05925AAD-C001-46D7-924F-2A8DD162D990}" destId="{603301F9-DC25-4CC6-A7AC-FCDCD0DD0353}"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8A642E1-A96B-4063-8C36-BCFE4EEF836D}" type="doc">
      <dgm:prSet loTypeId="urn:microsoft.com/office/officeart/2005/8/layout/hierarchy1" loCatId="hierarchy" qsTypeId="urn:microsoft.com/office/officeart/2005/8/quickstyle/simple1" qsCatId="simple" csTypeId="urn:microsoft.com/office/officeart/2005/8/colors/colorful3" csCatId="colorful" phldr="1"/>
      <dgm:spPr/>
      <dgm:t>
        <a:bodyPr/>
        <a:lstStyle/>
        <a:p>
          <a:endParaRPr lang="en-US"/>
        </a:p>
      </dgm:t>
    </dgm:pt>
    <dgm:pt modelId="{918FDFBE-E41B-4E15-953C-D11ED1DE0849}">
      <dgm:prSet custT="1"/>
      <dgm:spPr/>
      <dgm:t>
        <a:bodyPr/>
        <a:lstStyle/>
        <a:p>
          <a:r>
            <a:rPr lang="en-ZA" sz="1400" b="0" i="0" dirty="0"/>
            <a:t>‘n </a:t>
          </a:r>
          <a:r>
            <a:rPr lang="en-ZA" sz="1400" b="1" i="0" dirty="0" err="1"/>
            <a:t>Verwantwoordelikheid</a:t>
          </a:r>
          <a:r>
            <a:rPr lang="en-ZA" sz="1400" b="0" i="0" dirty="0"/>
            <a:t> </a:t>
          </a:r>
          <a:r>
            <a:rPr lang="nl-NL" sz="1400" b="0" i="0" dirty="0"/>
            <a:t>is 'n verpligting wat jy teenoor jou vriend(in) het om die positiewe aard van die verhouding te handhaaf.</a:t>
          </a:r>
          <a:endParaRPr lang="en-US" sz="1400" dirty="0"/>
        </a:p>
      </dgm:t>
    </dgm:pt>
    <dgm:pt modelId="{7160827F-A387-46C4-880B-016C82E26B04}" type="parTrans" cxnId="{5C4B4732-8017-48F8-8606-D29AF29F9C28}">
      <dgm:prSet/>
      <dgm:spPr/>
      <dgm:t>
        <a:bodyPr/>
        <a:lstStyle/>
        <a:p>
          <a:endParaRPr lang="en-US" sz="2000"/>
        </a:p>
      </dgm:t>
    </dgm:pt>
    <dgm:pt modelId="{22C8C109-5452-4EAE-A834-4EB95F1E28ED}" type="sibTrans" cxnId="{5C4B4732-8017-48F8-8606-D29AF29F9C28}">
      <dgm:prSet/>
      <dgm:spPr/>
      <dgm:t>
        <a:bodyPr/>
        <a:lstStyle/>
        <a:p>
          <a:endParaRPr lang="en-US" sz="2000"/>
        </a:p>
      </dgm:t>
    </dgm:pt>
    <dgm:pt modelId="{DAA92EFA-D4DF-4672-98FE-D1560B6B78D7}">
      <dgm:prSet custT="1"/>
      <dgm:spPr/>
      <dgm:t>
        <a:bodyPr/>
        <a:lstStyle/>
        <a:p>
          <a:r>
            <a:rPr lang="nl-NL" sz="1400" b="0" i="0" dirty="0"/>
            <a:t>Jy het ook verantwoordelikhede teenoor ander, byvoorbeeld:</a:t>
          </a:r>
          <a:endParaRPr lang="en-US" sz="1400" dirty="0"/>
        </a:p>
      </dgm:t>
    </dgm:pt>
    <dgm:pt modelId="{6335C542-C052-457C-B67A-AF5F0AFB0367}" type="parTrans" cxnId="{DE2741F7-2333-449B-BB9E-3535DA27FEA9}">
      <dgm:prSet/>
      <dgm:spPr/>
      <dgm:t>
        <a:bodyPr/>
        <a:lstStyle/>
        <a:p>
          <a:endParaRPr lang="en-US" sz="2000"/>
        </a:p>
      </dgm:t>
    </dgm:pt>
    <dgm:pt modelId="{A866A7D2-B655-47AE-8CCE-7EBDC85FBE4F}" type="sibTrans" cxnId="{DE2741F7-2333-449B-BB9E-3535DA27FEA9}">
      <dgm:prSet/>
      <dgm:spPr/>
      <dgm:t>
        <a:bodyPr/>
        <a:lstStyle/>
        <a:p>
          <a:endParaRPr lang="en-US" sz="2000"/>
        </a:p>
      </dgm:t>
    </dgm:pt>
    <dgm:pt modelId="{43BE525B-5AC0-459F-ADD6-6A17BF332591}">
      <dgm:prSet custT="1"/>
      <dgm:spPr/>
      <dgm:t>
        <a:bodyPr/>
        <a:lstStyle/>
        <a:p>
          <a:r>
            <a:rPr lang="nl-NL" sz="1400" b="0" i="0" dirty="0"/>
            <a:t>Verantwoordelikheid om betroubaar te wees</a:t>
          </a:r>
          <a:endParaRPr lang="en-US" sz="1400" dirty="0"/>
        </a:p>
      </dgm:t>
    </dgm:pt>
    <dgm:pt modelId="{8B1C192D-8D6F-4E64-A647-39085B5B57D1}" type="parTrans" cxnId="{FAD4754A-07AB-40B9-8C1F-7C09AC96C6F3}">
      <dgm:prSet/>
      <dgm:spPr/>
      <dgm:t>
        <a:bodyPr/>
        <a:lstStyle/>
        <a:p>
          <a:endParaRPr lang="en-US" sz="2000"/>
        </a:p>
      </dgm:t>
    </dgm:pt>
    <dgm:pt modelId="{D26B000A-CBBB-4E93-A666-1E9D599BEE48}" type="sibTrans" cxnId="{FAD4754A-07AB-40B9-8C1F-7C09AC96C6F3}">
      <dgm:prSet/>
      <dgm:spPr/>
      <dgm:t>
        <a:bodyPr/>
        <a:lstStyle/>
        <a:p>
          <a:endParaRPr lang="en-US" sz="2000"/>
        </a:p>
      </dgm:t>
    </dgm:pt>
    <dgm:pt modelId="{BC7859EA-3AB2-4777-B5F7-416DE93E8B1C}">
      <dgm:prSet custT="1"/>
      <dgm:spPr/>
      <dgm:t>
        <a:bodyPr/>
        <a:lstStyle/>
        <a:p>
          <a:r>
            <a:rPr lang="nl-NL" sz="1400" b="0" i="0" dirty="0"/>
            <a:t>Verantwoordelikheid om te kommunikeer en te luister</a:t>
          </a:r>
          <a:endParaRPr lang="en-US" sz="1400" dirty="0"/>
        </a:p>
      </dgm:t>
    </dgm:pt>
    <dgm:pt modelId="{A5B8F588-2574-44DD-8168-1A21DADE1E61}" type="parTrans" cxnId="{64CFFD99-E745-4BBF-BC7B-B16F0B04C0E8}">
      <dgm:prSet/>
      <dgm:spPr/>
      <dgm:t>
        <a:bodyPr/>
        <a:lstStyle/>
        <a:p>
          <a:endParaRPr lang="en-US" sz="2000"/>
        </a:p>
      </dgm:t>
    </dgm:pt>
    <dgm:pt modelId="{E0A84460-702E-458D-A222-056ACAD7C414}" type="sibTrans" cxnId="{64CFFD99-E745-4BBF-BC7B-B16F0B04C0E8}">
      <dgm:prSet/>
      <dgm:spPr/>
      <dgm:t>
        <a:bodyPr/>
        <a:lstStyle/>
        <a:p>
          <a:endParaRPr lang="en-US" sz="2000"/>
        </a:p>
      </dgm:t>
    </dgm:pt>
    <dgm:pt modelId="{FD159A84-30E5-40F2-B5EB-696C7F0EFF46}">
      <dgm:prSet custT="1"/>
      <dgm:spPr/>
      <dgm:t>
        <a:bodyPr/>
        <a:lstStyle/>
        <a:p>
          <a:r>
            <a:rPr lang="nl-NL" sz="1400" b="0" i="0" dirty="0"/>
            <a:t>Verantwoordelikheid om jou vriend(in) se gevoelens te erken</a:t>
          </a:r>
          <a:endParaRPr lang="en-US" sz="1400" dirty="0"/>
        </a:p>
      </dgm:t>
    </dgm:pt>
    <dgm:pt modelId="{126891A3-17BD-4CB2-A7AC-6E6C9D57DC13}" type="parTrans" cxnId="{A0D142E4-A9C4-4A8A-A2A6-CD553F0BFB7F}">
      <dgm:prSet/>
      <dgm:spPr/>
      <dgm:t>
        <a:bodyPr/>
        <a:lstStyle/>
        <a:p>
          <a:endParaRPr lang="en-US" sz="2000"/>
        </a:p>
      </dgm:t>
    </dgm:pt>
    <dgm:pt modelId="{90969D94-A477-44DA-BAF8-5ACBE1375800}" type="sibTrans" cxnId="{A0D142E4-A9C4-4A8A-A2A6-CD553F0BFB7F}">
      <dgm:prSet/>
      <dgm:spPr/>
      <dgm:t>
        <a:bodyPr/>
        <a:lstStyle/>
        <a:p>
          <a:endParaRPr lang="en-US" sz="2000"/>
        </a:p>
      </dgm:t>
    </dgm:pt>
    <dgm:pt modelId="{5BFD262F-9B70-46A9-A6C6-8CD4638BB5B1}">
      <dgm:prSet custT="1"/>
      <dgm:spPr/>
      <dgm:t>
        <a:bodyPr/>
        <a:lstStyle/>
        <a:p>
          <a:r>
            <a:rPr lang="nl-NL" sz="1400" b="0" i="0" dirty="0"/>
            <a:t>Verantwoordelikheid om grense te stel en te respekteer</a:t>
          </a:r>
          <a:endParaRPr lang="en-US" sz="1400" dirty="0"/>
        </a:p>
      </dgm:t>
    </dgm:pt>
    <dgm:pt modelId="{67BF26B5-D661-4D32-8646-F99485EAABF6}" type="parTrans" cxnId="{B06BA58C-F7FF-4849-9ECB-7DCA2198D123}">
      <dgm:prSet/>
      <dgm:spPr/>
      <dgm:t>
        <a:bodyPr/>
        <a:lstStyle/>
        <a:p>
          <a:endParaRPr lang="en-US" sz="2000"/>
        </a:p>
      </dgm:t>
    </dgm:pt>
    <dgm:pt modelId="{3CEFB8E3-74A5-4298-B868-8A7AF89ED07D}" type="sibTrans" cxnId="{B06BA58C-F7FF-4849-9ECB-7DCA2198D123}">
      <dgm:prSet/>
      <dgm:spPr/>
      <dgm:t>
        <a:bodyPr/>
        <a:lstStyle/>
        <a:p>
          <a:endParaRPr lang="en-US" sz="2000"/>
        </a:p>
      </dgm:t>
    </dgm:pt>
    <dgm:pt modelId="{876BEF2A-6857-4113-AD7B-2200BDB0F7BB}">
      <dgm:prSet custT="1"/>
      <dgm:spPr/>
      <dgm:t>
        <a:bodyPr/>
        <a:lstStyle/>
        <a:p>
          <a:r>
            <a:rPr lang="nl-NL" sz="1400" b="0" i="0" dirty="0"/>
            <a:t>As jy die reg op eerlikheid het, het jy ook die verantwoordelikheid om eerlik te wees</a:t>
          </a:r>
          <a:r>
            <a:rPr lang="en-GB" sz="1400" b="0" i="0" dirty="0"/>
            <a:t>.</a:t>
          </a:r>
          <a:endParaRPr lang="en-US" sz="1400" dirty="0"/>
        </a:p>
      </dgm:t>
    </dgm:pt>
    <dgm:pt modelId="{DB0C6FB4-D695-43E3-A232-43061BD80B70}" type="parTrans" cxnId="{0BCAEDA2-85FA-4827-9D5C-0F81FCDF5099}">
      <dgm:prSet/>
      <dgm:spPr/>
      <dgm:t>
        <a:bodyPr/>
        <a:lstStyle/>
        <a:p>
          <a:endParaRPr lang="en-US" sz="2000"/>
        </a:p>
      </dgm:t>
    </dgm:pt>
    <dgm:pt modelId="{A735110C-410B-4BA7-A66B-A36F08F512E2}" type="sibTrans" cxnId="{0BCAEDA2-85FA-4827-9D5C-0F81FCDF5099}">
      <dgm:prSet/>
      <dgm:spPr/>
      <dgm:t>
        <a:bodyPr/>
        <a:lstStyle/>
        <a:p>
          <a:endParaRPr lang="en-US" sz="2000"/>
        </a:p>
      </dgm:t>
    </dgm:pt>
    <dgm:pt modelId="{A168D51D-10C9-4B0F-BEF1-99372E9B2E22}">
      <dgm:prSet custT="1"/>
      <dgm:spPr/>
      <dgm:t>
        <a:bodyPr/>
        <a:lstStyle/>
        <a:p>
          <a:r>
            <a:rPr lang="nl-NL" sz="1400" b="0" i="0" dirty="0"/>
            <a:t>Gesonde verhoudings bestaan wanneer albei mense mekaar se regte en verantwoordelikhede respekteer.</a:t>
          </a:r>
          <a:endParaRPr lang="en-US" sz="1400" dirty="0"/>
        </a:p>
      </dgm:t>
    </dgm:pt>
    <dgm:pt modelId="{D13DE967-CE89-4476-96D7-C72FABA29027}" type="parTrans" cxnId="{7D090252-0EAF-451C-86A4-3C16D2EE8F37}">
      <dgm:prSet/>
      <dgm:spPr/>
      <dgm:t>
        <a:bodyPr/>
        <a:lstStyle/>
        <a:p>
          <a:endParaRPr lang="en-US" sz="2000"/>
        </a:p>
      </dgm:t>
    </dgm:pt>
    <dgm:pt modelId="{E24C9287-E905-430C-950E-33F30BB1E13B}" type="sibTrans" cxnId="{7D090252-0EAF-451C-86A4-3C16D2EE8F37}">
      <dgm:prSet/>
      <dgm:spPr/>
      <dgm:t>
        <a:bodyPr/>
        <a:lstStyle/>
        <a:p>
          <a:endParaRPr lang="en-US" sz="2000"/>
        </a:p>
      </dgm:t>
    </dgm:pt>
    <dgm:pt modelId="{3A59A8DE-46EB-4908-9B2D-92DE6534F47E}" type="pres">
      <dgm:prSet presAssocID="{C8A642E1-A96B-4063-8C36-BCFE4EEF836D}" presName="hierChild1" presStyleCnt="0">
        <dgm:presLayoutVars>
          <dgm:chPref val="1"/>
          <dgm:dir/>
          <dgm:animOne val="branch"/>
          <dgm:animLvl val="lvl"/>
          <dgm:resizeHandles/>
        </dgm:presLayoutVars>
      </dgm:prSet>
      <dgm:spPr/>
    </dgm:pt>
    <dgm:pt modelId="{2F66403C-18E5-4A67-8A57-650F9EFF7CD9}" type="pres">
      <dgm:prSet presAssocID="{918FDFBE-E41B-4E15-953C-D11ED1DE0849}" presName="hierRoot1" presStyleCnt="0"/>
      <dgm:spPr/>
    </dgm:pt>
    <dgm:pt modelId="{6AA506F2-5E7E-44B5-B108-8BD6B86B9F26}" type="pres">
      <dgm:prSet presAssocID="{918FDFBE-E41B-4E15-953C-D11ED1DE0849}" presName="composite" presStyleCnt="0"/>
      <dgm:spPr/>
    </dgm:pt>
    <dgm:pt modelId="{1B186D89-EA8F-42D9-953F-0077C152AEFA}" type="pres">
      <dgm:prSet presAssocID="{918FDFBE-E41B-4E15-953C-D11ED1DE0849}" presName="background" presStyleLbl="node0" presStyleIdx="0" presStyleCnt="4"/>
      <dgm:spPr/>
    </dgm:pt>
    <dgm:pt modelId="{774C5A18-B313-4B20-B222-4CA0CDE4F04F}" type="pres">
      <dgm:prSet presAssocID="{918FDFBE-E41B-4E15-953C-D11ED1DE0849}" presName="text" presStyleLbl="fgAcc0" presStyleIdx="0" presStyleCnt="4">
        <dgm:presLayoutVars>
          <dgm:chPref val="3"/>
        </dgm:presLayoutVars>
      </dgm:prSet>
      <dgm:spPr/>
    </dgm:pt>
    <dgm:pt modelId="{68A18694-29B1-4075-9A32-4398D78FEDD9}" type="pres">
      <dgm:prSet presAssocID="{918FDFBE-E41B-4E15-953C-D11ED1DE0849}" presName="hierChild2" presStyleCnt="0"/>
      <dgm:spPr/>
    </dgm:pt>
    <dgm:pt modelId="{544C8647-FF5E-412B-9B1A-9CB012A7C376}" type="pres">
      <dgm:prSet presAssocID="{DAA92EFA-D4DF-4672-98FE-D1560B6B78D7}" presName="hierRoot1" presStyleCnt="0"/>
      <dgm:spPr/>
    </dgm:pt>
    <dgm:pt modelId="{C642AA7F-41A5-44F0-AFDF-77DF5F622103}" type="pres">
      <dgm:prSet presAssocID="{DAA92EFA-D4DF-4672-98FE-D1560B6B78D7}" presName="composite" presStyleCnt="0"/>
      <dgm:spPr/>
    </dgm:pt>
    <dgm:pt modelId="{4DB7C700-B126-48A4-926C-7631120A0E69}" type="pres">
      <dgm:prSet presAssocID="{DAA92EFA-D4DF-4672-98FE-D1560B6B78D7}" presName="background" presStyleLbl="node0" presStyleIdx="1" presStyleCnt="4"/>
      <dgm:spPr/>
    </dgm:pt>
    <dgm:pt modelId="{99F93B73-5E1F-49BA-8975-5EF3D502EF72}" type="pres">
      <dgm:prSet presAssocID="{DAA92EFA-D4DF-4672-98FE-D1560B6B78D7}" presName="text" presStyleLbl="fgAcc0" presStyleIdx="1" presStyleCnt="4">
        <dgm:presLayoutVars>
          <dgm:chPref val="3"/>
        </dgm:presLayoutVars>
      </dgm:prSet>
      <dgm:spPr/>
    </dgm:pt>
    <dgm:pt modelId="{99B5A404-0D0A-481F-8A40-03F49377BD94}" type="pres">
      <dgm:prSet presAssocID="{DAA92EFA-D4DF-4672-98FE-D1560B6B78D7}" presName="hierChild2" presStyleCnt="0"/>
      <dgm:spPr/>
    </dgm:pt>
    <dgm:pt modelId="{1B049AFD-6AAA-4B3D-9CCF-07A7B421C94A}" type="pres">
      <dgm:prSet presAssocID="{8B1C192D-8D6F-4E64-A647-39085B5B57D1}" presName="Name10" presStyleLbl="parChTrans1D2" presStyleIdx="0" presStyleCnt="4"/>
      <dgm:spPr/>
    </dgm:pt>
    <dgm:pt modelId="{E0EA3ED7-9E89-4EE1-B16E-E86DBA18DF04}" type="pres">
      <dgm:prSet presAssocID="{43BE525B-5AC0-459F-ADD6-6A17BF332591}" presName="hierRoot2" presStyleCnt="0"/>
      <dgm:spPr/>
    </dgm:pt>
    <dgm:pt modelId="{B9EF5F6B-1157-493E-8246-26C211DED725}" type="pres">
      <dgm:prSet presAssocID="{43BE525B-5AC0-459F-ADD6-6A17BF332591}" presName="composite2" presStyleCnt="0"/>
      <dgm:spPr/>
    </dgm:pt>
    <dgm:pt modelId="{9335C50B-FCC8-47C4-B8B9-768F9C95397A}" type="pres">
      <dgm:prSet presAssocID="{43BE525B-5AC0-459F-ADD6-6A17BF332591}" presName="background2" presStyleLbl="node2" presStyleIdx="0" presStyleCnt="4"/>
      <dgm:spPr/>
    </dgm:pt>
    <dgm:pt modelId="{1DC810E5-4C29-4CE9-A716-40EF50F6A845}" type="pres">
      <dgm:prSet presAssocID="{43BE525B-5AC0-459F-ADD6-6A17BF332591}" presName="text2" presStyleLbl="fgAcc2" presStyleIdx="0" presStyleCnt="4">
        <dgm:presLayoutVars>
          <dgm:chPref val="3"/>
        </dgm:presLayoutVars>
      </dgm:prSet>
      <dgm:spPr/>
    </dgm:pt>
    <dgm:pt modelId="{F34535D5-7286-4100-94DB-A3C41F7350BC}" type="pres">
      <dgm:prSet presAssocID="{43BE525B-5AC0-459F-ADD6-6A17BF332591}" presName="hierChild3" presStyleCnt="0"/>
      <dgm:spPr/>
    </dgm:pt>
    <dgm:pt modelId="{DCE29224-1E17-434A-9A5C-5E903B233171}" type="pres">
      <dgm:prSet presAssocID="{A5B8F588-2574-44DD-8168-1A21DADE1E61}" presName="Name10" presStyleLbl="parChTrans1D2" presStyleIdx="1" presStyleCnt="4"/>
      <dgm:spPr/>
    </dgm:pt>
    <dgm:pt modelId="{31B48FC6-81D1-4094-8928-9CD02800A5CB}" type="pres">
      <dgm:prSet presAssocID="{BC7859EA-3AB2-4777-B5F7-416DE93E8B1C}" presName="hierRoot2" presStyleCnt="0"/>
      <dgm:spPr/>
    </dgm:pt>
    <dgm:pt modelId="{B165FE3F-F13F-43B2-8887-610D66CE3A16}" type="pres">
      <dgm:prSet presAssocID="{BC7859EA-3AB2-4777-B5F7-416DE93E8B1C}" presName="composite2" presStyleCnt="0"/>
      <dgm:spPr/>
    </dgm:pt>
    <dgm:pt modelId="{7FDF5E8D-3B29-4B0E-B6FD-08307D17386F}" type="pres">
      <dgm:prSet presAssocID="{BC7859EA-3AB2-4777-B5F7-416DE93E8B1C}" presName="background2" presStyleLbl="node2" presStyleIdx="1" presStyleCnt="4"/>
      <dgm:spPr/>
    </dgm:pt>
    <dgm:pt modelId="{54D5BB46-259C-479C-B692-DE8CE7380477}" type="pres">
      <dgm:prSet presAssocID="{BC7859EA-3AB2-4777-B5F7-416DE93E8B1C}" presName="text2" presStyleLbl="fgAcc2" presStyleIdx="1" presStyleCnt="4">
        <dgm:presLayoutVars>
          <dgm:chPref val="3"/>
        </dgm:presLayoutVars>
      </dgm:prSet>
      <dgm:spPr/>
    </dgm:pt>
    <dgm:pt modelId="{A735BD7B-A623-449A-9C55-88E392F76322}" type="pres">
      <dgm:prSet presAssocID="{BC7859EA-3AB2-4777-B5F7-416DE93E8B1C}" presName="hierChild3" presStyleCnt="0"/>
      <dgm:spPr/>
    </dgm:pt>
    <dgm:pt modelId="{01F84ECD-8A56-4FA4-A52D-C5C10E1FE899}" type="pres">
      <dgm:prSet presAssocID="{126891A3-17BD-4CB2-A7AC-6E6C9D57DC13}" presName="Name10" presStyleLbl="parChTrans1D2" presStyleIdx="2" presStyleCnt="4"/>
      <dgm:spPr/>
    </dgm:pt>
    <dgm:pt modelId="{CCB8FCF8-E905-46CE-BD4D-3A764043156C}" type="pres">
      <dgm:prSet presAssocID="{FD159A84-30E5-40F2-B5EB-696C7F0EFF46}" presName="hierRoot2" presStyleCnt="0"/>
      <dgm:spPr/>
    </dgm:pt>
    <dgm:pt modelId="{BDAE69B7-0799-40CB-9C61-B44FDD3E4546}" type="pres">
      <dgm:prSet presAssocID="{FD159A84-30E5-40F2-B5EB-696C7F0EFF46}" presName="composite2" presStyleCnt="0"/>
      <dgm:spPr/>
    </dgm:pt>
    <dgm:pt modelId="{06F87560-AB72-47F3-B228-018599A2EAA3}" type="pres">
      <dgm:prSet presAssocID="{FD159A84-30E5-40F2-B5EB-696C7F0EFF46}" presName="background2" presStyleLbl="node2" presStyleIdx="2" presStyleCnt="4"/>
      <dgm:spPr/>
    </dgm:pt>
    <dgm:pt modelId="{4D413A18-A987-46C8-9D51-8F74229E69F0}" type="pres">
      <dgm:prSet presAssocID="{FD159A84-30E5-40F2-B5EB-696C7F0EFF46}" presName="text2" presStyleLbl="fgAcc2" presStyleIdx="2" presStyleCnt="4">
        <dgm:presLayoutVars>
          <dgm:chPref val="3"/>
        </dgm:presLayoutVars>
      </dgm:prSet>
      <dgm:spPr/>
    </dgm:pt>
    <dgm:pt modelId="{A82A912B-956F-49A4-AF62-C76A9F459276}" type="pres">
      <dgm:prSet presAssocID="{FD159A84-30E5-40F2-B5EB-696C7F0EFF46}" presName="hierChild3" presStyleCnt="0"/>
      <dgm:spPr/>
    </dgm:pt>
    <dgm:pt modelId="{7F1ADC09-6E16-4E7F-848D-2685720D4526}" type="pres">
      <dgm:prSet presAssocID="{67BF26B5-D661-4D32-8646-F99485EAABF6}" presName="Name10" presStyleLbl="parChTrans1D2" presStyleIdx="3" presStyleCnt="4"/>
      <dgm:spPr/>
    </dgm:pt>
    <dgm:pt modelId="{8F130DD8-0B55-4802-97C4-E8989DC69D72}" type="pres">
      <dgm:prSet presAssocID="{5BFD262F-9B70-46A9-A6C6-8CD4638BB5B1}" presName="hierRoot2" presStyleCnt="0"/>
      <dgm:spPr/>
    </dgm:pt>
    <dgm:pt modelId="{9EEF9C80-9359-4828-A975-D0BFB57424C0}" type="pres">
      <dgm:prSet presAssocID="{5BFD262F-9B70-46A9-A6C6-8CD4638BB5B1}" presName="composite2" presStyleCnt="0"/>
      <dgm:spPr/>
    </dgm:pt>
    <dgm:pt modelId="{6BBAFE6D-B476-48F3-B614-5FF52A5D3774}" type="pres">
      <dgm:prSet presAssocID="{5BFD262F-9B70-46A9-A6C6-8CD4638BB5B1}" presName="background2" presStyleLbl="node2" presStyleIdx="3" presStyleCnt="4"/>
      <dgm:spPr/>
    </dgm:pt>
    <dgm:pt modelId="{F08103D6-0499-4E93-9847-EC8D15B2211D}" type="pres">
      <dgm:prSet presAssocID="{5BFD262F-9B70-46A9-A6C6-8CD4638BB5B1}" presName="text2" presStyleLbl="fgAcc2" presStyleIdx="3" presStyleCnt="4">
        <dgm:presLayoutVars>
          <dgm:chPref val="3"/>
        </dgm:presLayoutVars>
      </dgm:prSet>
      <dgm:spPr/>
    </dgm:pt>
    <dgm:pt modelId="{27998FB5-C076-4096-BD24-71F60463AFDB}" type="pres">
      <dgm:prSet presAssocID="{5BFD262F-9B70-46A9-A6C6-8CD4638BB5B1}" presName="hierChild3" presStyleCnt="0"/>
      <dgm:spPr/>
    </dgm:pt>
    <dgm:pt modelId="{39E05620-4D3D-406B-A4CA-9D1FAAAC600D}" type="pres">
      <dgm:prSet presAssocID="{876BEF2A-6857-4113-AD7B-2200BDB0F7BB}" presName="hierRoot1" presStyleCnt="0"/>
      <dgm:spPr/>
    </dgm:pt>
    <dgm:pt modelId="{7FC5DEE0-382E-4AF8-9BBF-0A3CC5E5ADF7}" type="pres">
      <dgm:prSet presAssocID="{876BEF2A-6857-4113-AD7B-2200BDB0F7BB}" presName="composite" presStyleCnt="0"/>
      <dgm:spPr/>
    </dgm:pt>
    <dgm:pt modelId="{257D7110-0D7F-4C9D-AA27-3C84D3B5D075}" type="pres">
      <dgm:prSet presAssocID="{876BEF2A-6857-4113-AD7B-2200BDB0F7BB}" presName="background" presStyleLbl="node0" presStyleIdx="2" presStyleCnt="4"/>
      <dgm:spPr/>
    </dgm:pt>
    <dgm:pt modelId="{417EB3CA-8AD1-4986-B1DA-59584B5B5E3E}" type="pres">
      <dgm:prSet presAssocID="{876BEF2A-6857-4113-AD7B-2200BDB0F7BB}" presName="text" presStyleLbl="fgAcc0" presStyleIdx="2" presStyleCnt="4">
        <dgm:presLayoutVars>
          <dgm:chPref val="3"/>
        </dgm:presLayoutVars>
      </dgm:prSet>
      <dgm:spPr/>
    </dgm:pt>
    <dgm:pt modelId="{F8A31BB5-F84B-4F02-AA6A-9BB99243B33C}" type="pres">
      <dgm:prSet presAssocID="{876BEF2A-6857-4113-AD7B-2200BDB0F7BB}" presName="hierChild2" presStyleCnt="0"/>
      <dgm:spPr/>
    </dgm:pt>
    <dgm:pt modelId="{0EAB926A-043D-4138-89FF-D6BAD528C67E}" type="pres">
      <dgm:prSet presAssocID="{A168D51D-10C9-4B0F-BEF1-99372E9B2E22}" presName="hierRoot1" presStyleCnt="0"/>
      <dgm:spPr/>
    </dgm:pt>
    <dgm:pt modelId="{97EF1E55-EA6B-4DC0-AAA5-8E062B07F5CC}" type="pres">
      <dgm:prSet presAssocID="{A168D51D-10C9-4B0F-BEF1-99372E9B2E22}" presName="composite" presStyleCnt="0"/>
      <dgm:spPr/>
    </dgm:pt>
    <dgm:pt modelId="{513D022D-AA9A-406F-A60B-B63A0D4759FB}" type="pres">
      <dgm:prSet presAssocID="{A168D51D-10C9-4B0F-BEF1-99372E9B2E22}" presName="background" presStyleLbl="node0" presStyleIdx="3" presStyleCnt="4"/>
      <dgm:spPr/>
    </dgm:pt>
    <dgm:pt modelId="{EDB531B0-4E45-44E4-923C-A95C7ECB8F3E}" type="pres">
      <dgm:prSet presAssocID="{A168D51D-10C9-4B0F-BEF1-99372E9B2E22}" presName="text" presStyleLbl="fgAcc0" presStyleIdx="3" presStyleCnt="4">
        <dgm:presLayoutVars>
          <dgm:chPref val="3"/>
        </dgm:presLayoutVars>
      </dgm:prSet>
      <dgm:spPr/>
    </dgm:pt>
    <dgm:pt modelId="{80A5D45A-CF92-4FD7-A00C-C2303ABA41E3}" type="pres">
      <dgm:prSet presAssocID="{A168D51D-10C9-4B0F-BEF1-99372E9B2E22}" presName="hierChild2" presStyleCnt="0"/>
      <dgm:spPr/>
    </dgm:pt>
  </dgm:ptLst>
  <dgm:cxnLst>
    <dgm:cxn modelId="{5C4B4732-8017-48F8-8606-D29AF29F9C28}" srcId="{C8A642E1-A96B-4063-8C36-BCFE4EEF836D}" destId="{918FDFBE-E41B-4E15-953C-D11ED1DE0849}" srcOrd="0" destOrd="0" parTransId="{7160827F-A387-46C4-880B-016C82E26B04}" sibTransId="{22C8C109-5452-4EAE-A834-4EB95F1E28ED}"/>
    <dgm:cxn modelId="{3B323047-B315-4379-B1EF-C73BA6A936FB}" type="presOf" srcId="{C8A642E1-A96B-4063-8C36-BCFE4EEF836D}" destId="{3A59A8DE-46EB-4908-9B2D-92DE6534F47E}" srcOrd="0" destOrd="0" presId="urn:microsoft.com/office/officeart/2005/8/layout/hierarchy1"/>
    <dgm:cxn modelId="{FAD4754A-07AB-40B9-8C1F-7C09AC96C6F3}" srcId="{DAA92EFA-D4DF-4672-98FE-D1560B6B78D7}" destId="{43BE525B-5AC0-459F-ADD6-6A17BF332591}" srcOrd="0" destOrd="0" parTransId="{8B1C192D-8D6F-4E64-A647-39085B5B57D1}" sibTransId="{D26B000A-CBBB-4E93-A666-1E9D599BEE48}"/>
    <dgm:cxn modelId="{B6924751-DDCE-4672-8FE3-C9A62214DF44}" type="presOf" srcId="{8B1C192D-8D6F-4E64-A647-39085B5B57D1}" destId="{1B049AFD-6AAA-4B3D-9CCF-07A7B421C94A}" srcOrd="0" destOrd="0" presId="urn:microsoft.com/office/officeart/2005/8/layout/hierarchy1"/>
    <dgm:cxn modelId="{0DFB8271-9B5C-41E8-AF43-E89B78AF9397}" type="presOf" srcId="{918FDFBE-E41B-4E15-953C-D11ED1DE0849}" destId="{774C5A18-B313-4B20-B222-4CA0CDE4F04F}" srcOrd="0" destOrd="0" presId="urn:microsoft.com/office/officeart/2005/8/layout/hierarchy1"/>
    <dgm:cxn modelId="{7D090252-0EAF-451C-86A4-3C16D2EE8F37}" srcId="{C8A642E1-A96B-4063-8C36-BCFE4EEF836D}" destId="{A168D51D-10C9-4B0F-BEF1-99372E9B2E22}" srcOrd="3" destOrd="0" parTransId="{D13DE967-CE89-4476-96D7-C72FABA29027}" sibTransId="{E24C9287-E905-430C-950E-33F30BB1E13B}"/>
    <dgm:cxn modelId="{CE1D5979-4A5C-414C-B1C0-9F56CBBCF8E7}" type="presOf" srcId="{5BFD262F-9B70-46A9-A6C6-8CD4638BB5B1}" destId="{F08103D6-0499-4E93-9847-EC8D15B2211D}" srcOrd="0" destOrd="0" presId="urn:microsoft.com/office/officeart/2005/8/layout/hierarchy1"/>
    <dgm:cxn modelId="{5F360B81-CAFB-4D43-A896-1C4A6877915D}" type="presOf" srcId="{A168D51D-10C9-4B0F-BEF1-99372E9B2E22}" destId="{EDB531B0-4E45-44E4-923C-A95C7ECB8F3E}" srcOrd="0" destOrd="0" presId="urn:microsoft.com/office/officeart/2005/8/layout/hierarchy1"/>
    <dgm:cxn modelId="{003A0E86-E7F8-4907-8255-6FF1E8681CA0}" type="presOf" srcId="{43BE525B-5AC0-459F-ADD6-6A17BF332591}" destId="{1DC810E5-4C29-4CE9-A716-40EF50F6A845}" srcOrd="0" destOrd="0" presId="urn:microsoft.com/office/officeart/2005/8/layout/hierarchy1"/>
    <dgm:cxn modelId="{C67DAE89-FC42-45BA-B15F-F2F87E192F80}" type="presOf" srcId="{BC7859EA-3AB2-4777-B5F7-416DE93E8B1C}" destId="{54D5BB46-259C-479C-B692-DE8CE7380477}" srcOrd="0" destOrd="0" presId="urn:microsoft.com/office/officeart/2005/8/layout/hierarchy1"/>
    <dgm:cxn modelId="{B06BA58C-F7FF-4849-9ECB-7DCA2198D123}" srcId="{DAA92EFA-D4DF-4672-98FE-D1560B6B78D7}" destId="{5BFD262F-9B70-46A9-A6C6-8CD4638BB5B1}" srcOrd="3" destOrd="0" parTransId="{67BF26B5-D661-4D32-8646-F99485EAABF6}" sibTransId="{3CEFB8E3-74A5-4298-B868-8A7AF89ED07D}"/>
    <dgm:cxn modelId="{64CFFD99-E745-4BBF-BC7B-B16F0B04C0E8}" srcId="{DAA92EFA-D4DF-4672-98FE-D1560B6B78D7}" destId="{BC7859EA-3AB2-4777-B5F7-416DE93E8B1C}" srcOrd="1" destOrd="0" parTransId="{A5B8F588-2574-44DD-8168-1A21DADE1E61}" sibTransId="{E0A84460-702E-458D-A222-056ACAD7C414}"/>
    <dgm:cxn modelId="{0BCAEDA2-85FA-4827-9D5C-0F81FCDF5099}" srcId="{C8A642E1-A96B-4063-8C36-BCFE4EEF836D}" destId="{876BEF2A-6857-4113-AD7B-2200BDB0F7BB}" srcOrd="2" destOrd="0" parTransId="{DB0C6FB4-D695-43E3-A232-43061BD80B70}" sibTransId="{A735110C-410B-4BA7-A66B-A36F08F512E2}"/>
    <dgm:cxn modelId="{6DC64CAC-2560-4278-A74D-97AFFDF2CA1A}" type="presOf" srcId="{126891A3-17BD-4CB2-A7AC-6E6C9D57DC13}" destId="{01F84ECD-8A56-4FA4-A52D-C5C10E1FE899}" srcOrd="0" destOrd="0" presId="urn:microsoft.com/office/officeart/2005/8/layout/hierarchy1"/>
    <dgm:cxn modelId="{21793CBB-46BF-476C-9862-B3A402ADF58C}" type="presOf" srcId="{876BEF2A-6857-4113-AD7B-2200BDB0F7BB}" destId="{417EB3CA-8AD1-4986-B1DA-59584B5B5E3E}" srcOrd="0" destOrd="0" presId="urn:microsoft.com/office/officeart/2005/8/layout/hierarchy1"/>
    <dgm:cxn modelId="{A8F5E8C8-55B5-4A4D-8BD0-2EAAB16AA772}" type="presOf" srcId="{FD159A84-30E5-40F2-B5EB-696C7F0EFF46}" destId="{4D413A18-A987-46C8-9D51-8F74229E69F0}" srcOrd="0" destOrd="0" presId="urn:microsoft.com/office/officeart/2005/8/layout/hierarchy1"/>
    <dgm:cxn modelId="{F51831CA-142D-4FED-A661-BED21888281F}" type="presOf" srcId="{DAA92EFA-D4DF-4672-98FE-D1560B6B78D7}" destId="{99F93B73-5E1F-49BA-8975-5EF3D502EF72}" srcOrd="0" destOrd="0" presId="urn:microsoft.com/office/officeart/2005/8/layout/hierarchy1"/>
    <dgm:cxn modelId="{B3D483DF-AAE2-4699-8163-49BBD4EDA73C}" type="presOf" srcId="{A5B8F588-2574-44DD-8168-1A21DADE1E61}" destId="{DCE29224-1E17-434A-9A5C-5E903B233171}" srcOrd="0" destOrd="0" presId="urn:microsoft.com/office/officeart/2005/8/layout/hierarchy1"/>
    <dgm:cxn modelId="{A0D142E4-A9C4-4A8A-A2A6-CD553F0BFB7F}" srcId="{DAA92EFA-D4DF-4672-98FE-D1560B6B78D7}" destId="{FD159A84-30E5-40F2-B5EB-696C7F0EFF46}" srcOrd="2" destOrd="0" parTransId="{126891A3-17BD-4CB2-A7AC-6E6C9D57DC13}" sibTransId="{90969D94-A477-44DA-BAF8-5ACBE1375800}"/>
    <dgm:cxn modelId="{CD3BF7E4-A5DD-4BA2-B532-62EBB468E53D}" type="presOf" srcId="{67BF26B5-D661-4D32-8646-F99485EAABF6}" destId="{7F1ADC09-6E16-4E7F-848D-2685720D4526}" srcOrd="0" destOrd="0" presId="urn:microsoft.com/office/officeart/2005/8/layout/hierarchy1"/>
    <dgm:cxn modelId="{DE2741F7-2333-449B-BB9E-3535DA27FEA9}" srcId="{C8A642E1-A96B-4063-8C36-BCFE4EEF836D}" destId="{DAA92EFA-D4DF-4672-98FE-D1560B6B78D7}" srcOrd="1" destOrd="0" parTransId="{6335C542-C052-457C-B67A-AF5F0AFB0367}" sibTransId="{A866A7D2-B655-47AE-8CCE-7EBDC85FBE4F}"/>
    <dgm:cxn modelId="{0F2ECA08-427E-4C37-BE1C-4DC2CD5694A1}" type="presParOf" srcId="{3A59A8DE-46EB-4908-9B2D-92DE6534F47E}" destId="{2F66403C-18E5-4A67-8A57-650F9EFF7CD9}" srcOrd="0" destOrd="0" presId="urn:microsoft.com/office/officeart/2005/8/layout/hierarchy1"/>
    <dgm:cxn modelId="{DD14FB2C-0208-4DEF-9E50-C80610441351}" type="presParOf" srcId="{2F66403C-18E5-4A67-8A57-650F9EFF7CD9}" destId="{6AA506F2-5E7E-44B5-B108-8BD6B86B9F26}" srcOrd="0" destOrd="0" presId="urn:microsoft.com/office/officeart/2005/8/layout/hierarchy1"/>
    <dgm:cxn modelId="{A6D4FD80-5D88-43F1-AAFC-64DBFE40A8A5}" type="presParOf" srcId="{6AA506F2-5E7E-44B5-B108-8BD6B86B9F26}" destId="{1B186D89-EA8F-42D9-953F-0077C152AEFA}" srcOrd="0" destOrd="0" presId="urn:microsoft.com/office/officeart/2005/8/layout/hierarchy1"/>
    <dgm:cxn modelId="{4CDD2126-D521-459B-B763-B4B34D955ED7}" type="presParOf" srcId="{6AA506F2-5E7E-44B5-B108-8BD6B86B9F26}" destId="{774C5A18-B313-4B20-B222-4CA0CDE4F04F}" srcOrd="1" destOrd="0" presId="urn:microsoft.com/office/officeart/2005/8/layout/hierarchy1"/>
    <dgm:cxn modelId="{15612F03-A087-4EDB-B949-B43FB3B9E91C}" type="presParOf" srcId="{2F66403C-18E5-4A67-8A57-650F9EFF7CD9}" destId="{68A18694-29B1-4075-9A32-4398D78FEDD9}" srcOrd="1" destOrd="0" presId="urn:microsoft.com/office/officeart/2005/8/layout/hierarchy1"/>
    <dgm:cxn modelId="{B661FCEE-A7F3-42CB-A89C-4DCF0217F372}" type="presParOf" srcId="{3A59A8DE-46EB-4908-9B2D-92DE6534F47E}" destId="{544C8647-FF5E-412B-9B1A-9CB012A7C376}" srcOrd="1" destOrd="0" presId="urn:microsoft.com/office/officeart/2005/8/layout/hierarchy1"/>
    <dgm:cxn modelId="{9885CA43-76D7-42FD-8CC2-639FDCC7E7D6}" type="presParOf" srcId="{544C8647-FF5E-412B-9B1A-9CB012A7C376}" destId="{C642AA7F-41A5-44F0-AFDF-77DF5F622103}" srcOrd="0" destOrd="0" presId="urn:microsoft.com/office/officeart/2005/8/layout/hierarchy1"/>
    <dgm:cxn modelId="{969B18CC-637A-4AC7-960F-8CC32A4BF8E2}" type="presParOf" srcId="{C642AA7F-41A5-44F0-AFDF-77DF5F622103}" destId="{4DB7C700-B126-48A4-926C-7631120A0E69}" srcOrd="0" destOrd="0" presId="urn:microsoft.com/office/officeart/2005/8/layout/hierarchy1"/>
    <dgm:cxn modelId="{1FACFC5B-53F8-476C-980E-FA01BC07E868}" type="presParOf" srcId="{C642AA7F-41A5-44F0-AFDF-77DF5F622103}" destId="{99F93B73-5E1F-49BA-8975-5EF3D502EF72}" srcOrd="1" destOrd="0" presId="urn:microsoft.com/office/officeart/2005/8/layout/hierarchy1"/>
    <dgm:cxn modelId="{16B6AEDA-51A4-4B1B-AF3F-D2082034E73B}" type="presParOf" srcId="{544C8647-FF5E-412B-9B1A-9CB012A7C376}" destId="{99B5A404-0D0A-481F-8A40-03F49377BD94}" srcOrd="1" destOrd="0" presId="urn:microsoft.com/office/officeart/2005/8/layout/hierarchy1"/>
    <dgm:cxn modelId="{6D124704-11A4-4C4C-B526-F7FCEDED2213}" type="presParOf" srcId="{99B5A404-0D0A-481F-8A40-03F49377BD94}" destId="{1B049AFD-6AAA-4B3D-9CCF-07A7B421C94A}" srcOrd="0" destOrd="0" presId="urn:microsoft.com/office/officeart/2005/8/layout/hierarchy1"/>
    <dgm:cxn modelId="{402688B7-DAC4-4C7A-9B8E-244CA8E547B4}" type="presParOf" srcId="{99B5A404-0D0A-481F-8A40-03F49377BD94}" destId="{E0EA3ED7-9E89-4EE1-B16E-E86DBA18DF04}" srcOrd="1" destOrd="0" presId="urn:microsoft.com/office/officeart/2005/8/layout/hierarchy1"/>
    <dgm:cxn modelId="{C3A3853F-2939-4781-95C6-DD4AF4758BF4}" type="presParOf" srcId="{E0EA3ED7-9E89-4EE1-B16E-E86DBA18DF04}" destId="{B9EF5F6B-1157-493E-8246-26C211DED725}" srcOrd="0" destOrd="0" presId="urn:microsoft.com/office/officeart/2005/8/layout/hierarchy1"/>
    <dgm:cxn modelId="{D6D088DA-477A-446F-BE20-08EB13ACAF77}" type="presParOf" srcId="{B9EF5F6B-1157-493E-8246-26C211DED725}" destId="{9335C50B-FCC8-47C4-B8B9-768F9C95397A}" srcOrd="0" destOrd="0" presId="urn:microsoft.com/office/officeart/2005/8/layout/hierarchy1"/>
    <dgm:cxn modelId="{1EAC0462-CBAE-4BCB-A303-BDBF949F1E3E}" type="presParOf" srcId="{B9EF5F6B-1157-493E-8246-26C211DED725}" destId="{1DC810E5-4C29-4CE9-A716-40EF50F6A845}" srcOrd="1" destOrd="0" presId="urn:microsoft.com/office/officeart/2005/8/layout/hierarchy1"/>
    <dgm:cxn modelId="{5B319AEA-03EB-4EE8-9B65-C38FB8450CB3}" type="presParOf" srcId="{E0EA3ED7-9E89-4EE1-B16E-E86DBA18DF04}" destId="{F34535D5-7286-4100-94DB-A3C41F7350BC}" srcOrd="1" destOrd="0" presId="urn:microsoft.com/office/officeart/2005/8/layout/hierarchy1"/>
    <dgm:cxn modelId="{A16E56F6-C208-4529-ACA9-8B79FE29A347}" type="presParOf" srcId="{99B5A404-0D0A-481F-8A40-03F49377BD94}" destId="{DCE29224-1E17-434A-9A5C-5E903B233171}" srcOrd="2" destOrd="0" presId="urn:microsoft.com/office/officeart/2005/8/layout/hierarchy1"/>
    <dgm:cxn modelId="{9F120221-8E19-40F6-80A4-145CDA9C6031}" type="presParOf" srcId="{99B5A404-0D0A-481F-8A40-03F49377BD94}" destId="{31B48FC6-81D1-4094-8928-9CD02800A5CB}" srcOrd="3" destOrd="0" presId="urn:microsoft.com/office/officeart/2005/8/layout/hierarchy1"/>
    <dgm:cxn modelId="{3260550B-DB71-42A0-AD21-0B4D1C252FC6}" type="presParOf" srcId="{31B48FC6-81D1-4094-8928-9CD02800A5CB}" destId="{B165FE3F-F13F-43B2-8887-610D66CE3A16}" srcOrd="0" destOrd="0" presId="urn:microsoft.com/office/officeart/2005/8/layout/hierarchy1"/>
    <dgm:cxn modelId="{E299166E-4178-4A61-8A4D-AEEFDC7627DA}" type="presParOf" srcId="{B165FE3F-F13F-43B2-8887-610D66CE3A16}" destId="{7FDF5E8D-3B29-4B0E-B6FD-08307D17386F}" srcOrd="0" destOrd="0" presId="urn:microsoft.com/office/officeart/2005/8/layout/hierarchy1"/>
    <dgm:cxn modelId="{82607010-A9BE-4439-89D2-EA1ED2441F5D}" type="presParOf" srcId="{B165FE3F-F13F-43B2-8887-610D66CE3A16}" destId="{54D5BB46-259C-479C-B692-DE8CE7380477}" srcOrd="1" destOrd="0" presId="urn:microsoft.com/office/officeart/2005/8/layout/hierarchy1"/>
    <dgm:cxn modelId="{96E6EF3F-ECF8-429D-8510-75BDED22784B}" type="presParOf" srcId="{31B48FC6-81D1-4094-8928-9CD02800A5CB}" destId="{A735BD7B-A623-449A-9C55-88E392F76322}" srcOrd="1" destOrd="0" presId="urn:microsoft.com/office/officeart/2005/8/layout/hierarchy1"/>
    <dgm:cxn modelId="{09A6E384-9312-49D3-9F75-794A506BA42E}" type="presParOf" srcId="{99B5A404-0D0A-481F-8A40-03F49377BD94}" destId="{01F84ECD-8A56-4FA4-A52D-C5C10E1FE899}" srcOrd="4" destOrd="0" presId="urn:microsoft.com/office/officeart/2005/8/layout/hierarchy1"/>
    <dgm:cxn modelId="{9ED2A66B-C2C8-40A3-8E2C-0B6927B0D306}" type="presParOf" srcId="{99B5A404-0D0A-481F-8A40-03F49377BD94}" destId="{CCB8FCF8-E905-46CE-BD4D-3A764043156C}" srcOrd="5" destOrd="0" presId="urn:microsoft.com/office/officeart/2005/8/layout/hierarchy1"/>
    <dgm:cxn modelId="{85D09DCB-E50F-48A9-B004-19408FBDF5FE}" type="presParOf" srcId="{CCB8FCF8-E905-46CE-BD4D-3A764043156C}" destId="{BDAE69B7-0799-40CB-9C61-B44FDD3E4546}" srcOrd="0" destOrd="0" presId="urn:microsoft.com/office/officeart/2005/8/layout/hierarchy1"/>
    <dgm:cxn modelId="{3FCDF181-EF24-466F-BC09-B321330B5870}" type="presParOf" srcId="{BDAE69B7-0799-40CB-9C61-B44FDD3E4546}" destId="{06F87560-AB72-47F3-B228-018599A2EAA3}" srcOrd="0" destOrd="0" presId="urn:microsoft.com/office/officeart/2005/8/layout/hierarchy1"/>
    <dgm:cxn modelId="{4BE1B990-867A-4CA6-8BF9-191C5CB2DD7D}" type="presParOf" srcId="{BDAE69B7-0799-40CB-9C61-B44FDD3E4546}" destId="{4D413A18-A987-46C8-9D51-8F74229E69F0}" srcOrd="1" destOrd="0" presId="urn:microsoft.com/office/officeart/2005/8/layout/hierarchy1"/>
    <dgm:cxn modelId="{0A31BCF4-4A7D-46DD-87A7-7051BF0C15B4}" type="presParOf" srcId="{CCB8FCF8-E905-46CE-BD4D-3A764043156C}" destId="{A82A912B-956F-49A4-AF62-C76A9F459276}" srcOrd="1" destOrd="0" presId="urn:microsoft.com/office/officeart/2005/8/layout/hierarchy1"/>
    <dgm:cxn modelId="{9F6A8B53-7191-43C2-B3CD-89BCC73CFCD5}" type="presParOf" srcId="{99B5A404-0D0A-481F-8A40-03F49377BD94}" destId="{7F1ADC09-6E16-4E7F-848D-2685720D4526}" srcOrd="6" destOrd="0" presId="urn:microsoft.com/office/officeart/2005/8/layout/hierarchy1"/>
    <dgm:cxn modelId="{EF50F0D6-6725-45DC-95EE-AF12B2DA774D}" type="presParOf" srcId="{99B5A404-0D0A-481F-8A40-03F49377BD94}" destId="{8F130DD8-0B55-4802-97C4-E8989DC69D72}" srcOrd="7" destOrd="0" presId="urn:microsoft.com/office/officeart/2005/8/layout/hierarchy1"/>
    <dgm:cxn modelId="{601F1732-8946-413C-B6AC-A0D650E53821}" type="presParOf" srcId="{8F130DD8-0B55-4802-97C4-E8989DC69D72}" destId="{9EEF9C80-9359-4828-A975-D0BFB57424C0}" srcOrd="0" destOrd="0" presId="urn:microsoft.com/office/officeart/2005/8/layout/hierarchy1"/>
    <dgm:cxn modelId="{CAB4CB4D-3A7F-4F0B-BC9D-27797DD9AD76}" type="presParOf" srcId="{9EEF9C80-9359-4828-A975-D0BFB57424C0}" destId="{6BBAFE6D-B476-48F3-B614-5FF52A5D3774}" srcOrd="0" destOrd="0" presId="urn:microsoft.com/office/officeart/2005/8/layout/hierarchy1"/>
    <dgm:cxn modelId="{131E274B-46A1-4BF7-93BD-79CF49E2CE6F}" type="presParOf" srcId="{9EEF9C80-9359-4828-A975-D0BFB57424C0}" destId="{F08103D6-0499-4E93-9847-EC8D15B2211D}" srcOrd="1" destOrd="0" presId="urn:microsoft.com/office/officeart/2005/8/layout/hierarchy1"/>
    <dgm:cxn modelId="{7B7E04D0-311D-4020-8B4D-56DF4592F7BA}" type="presParOf" srcId="{8F130DD8-0B55-4802-97C4-E8989DC69D72}" destId="{27998FB5-C076-4096-BD24-71F60463AFDB}" srcOrd="1" destOrd="0" presId="urn:microsoft.com/office/officeart/2005/8/layout/hierarchy1"/>
    <dgm:cxn modelId="{FF0B26FA-6104-4A73-9660-EFFB1C7FBE38}" type="presParOf" srcId="{3A59A8DE-46EB-4908-9B2D-92DE6534F47E}" destId="{39E05620-4D3D-406B-A4CA-9D1FAAAC600D}" srcOrd="2" destOrd="0" presId="urn:microsoft.com/office/officeart/2005/8/layout/hierarchy1"/>
    <dgm:cxn modelId="{EEAC1B8A-CF6F-49F2-80A1-FBB3E0A89DE9}" type="presParOf" srcId="{39E05620-4D3D-406B-A4CA-9D1FAAAC600D}" destId="{7FC5DEE0-382E-4AF8-9BBF-0A3CC5E5ADF7}" srcOrd="0" destOrd="0" presId="urn:microsoft.com/office/officeart/2005/8/layout/hierarchy1"/>
    <dgm:cxn modelId="{4C192304-ED5A-4016-B87F-4490FCC2F329}" type="presParOf" srcId="{7FC5DEE0-382E-4AF8-9BBF-0A3CC5E5ADF7}" destId="{257D7110-0D7F-4C9D-AA27-3C84D3B5D075}" srcOrd="0" destOrd="0" presId="urn:microsoft.com/office/officeart/2005/8/layout/hierarchy1"/>
    <dgm:cxn modelId="{7510C846-1464-4CB3-BCC6-C490F35622DA}" type="presParOf" srcId="{7FC5DEE0-382E-4AF8-9BBF-0A3CC5E5ADF7}" destId="{417EB3CA-8AD1-4986-B1DA-59584B5B5E3E}" srcOrd="1" destOrd="0" presId="urn:microsoft.com/office/officeart/2005/8/layout/hierarchy1"/>
    <dgm:cxn modelId="{FF1FB4AE-AF35-4B0B-BCDD-D6854BB98BBE}" type="presParOf" srcId="{39E05620-4D3D-406B-A4CA-9D1FAAAC600D}" destId="{F8A31BB5-F84B-4F02-AA6A-9BB99243B33C}" srcOrd="1" destOrd="0" presId="urn:microsoft.com/office/officeart/2005/8/layout/hierarchy1"/>
    <dgm:cxn modelId="{2235D93E-F7A1-4A03-B43C-50B7DDDE36DC}" type="presParOf" srcId="{3A59A8DE-46EB-4908-9B2D-92DE6534F47E}" destId="{0EAB926A-043D-4138-89FF-D6BAD528C67E}" srcOrd="3" destOrd="0" presId="urn:microsoft.com/office/officeart/2005/8/layout/hierarchy1"/>
    <dgm:cxn modelId="{DCCB52E8-E4C9-45B3-82B1-F10B43A08451}" type="presParOf" srcId="{0EAB926A-043D-4138-89FF-D6BAD528C67E}" destId="{97EF1E55-EA6B-4DC0-AAA5-8E062B07F5CC}" srcOrd="0" destOrd="0" presId="urn:microsoft.com/office/officeart/2005/8/layout/hierarchy1"/>
    <dgm:cxn modelId="{12735EF4-08B2-4F35-9EE2-A260FE61FDC5}" type="presParOf" srcId="{97EF1E55-EA6B-4DC0-AAA5-8E062B07F5CC}" destId="{513D022D-AA9A-406F-A60B-B63A0D4759FB}" srcOrd="0" destOrd="0" presId="urn:microsoft.com/office/officeart/2005/8/layout/hierarchy1"/>
    <dgm:cxn modelId="{3C6CBC72-68C7-42D7-87D2-F11764E62468}" type="presParOf" srcId="{97EF1E55-EA6B-4DC0-AAA5-8E062B07F5CC}" destId="{EDB531B0-4E45-44E4-923C-A95C7ECB8F3E}" srcOrd="1" destOrd="0" presId="urn:microsoft.com/office/officeart/2005/8/layout/hierarchy1"/>
    <dgm:cxn modelId="{86F11B79-5339-496D-8663-AAE7F116663F}" type="presParOf" srcId="{0EAB926A-043D-4138-89FF-D6BAD528C67E}" destId="{80A5D45A-CF92-4FD7-A00C-C2303ABA41E3}"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33D8B70-A030-4EB2-9B0B-065645484195}" type="doc">
      <dgm:prSet loTypeId="urn:microsoft.com/office/officeart/2005/8/layout/hierarchy1" loCatId="hierarchy" qsTypeId="urn:microsoft.com/office/officeart/2005/8/quickstyle/simple1" qsCatId="simple" csTypeId="urn:microsoft.com/office/officeart/2005/8/colors/colorful5" csCatId="colorful" phldr="1"/>
      <dgm:spPr/>
      <dgm:t>
        <a:bodyPr/>
        <a:lstStyle/>
        <a:p>
          <a:endParaRPr lang="en-US"/>
        </a:p>
      </dgm:t>
    </dgm:pt>
    <dgm:pt modelId="{B8938906-0C6F-438E-867C-6647538C4381}">
      <dgm:prSet/>
      <dgm:spPr/>
      <dgm:t>
        <a:bodyPr/>
        <a:lstStyle/>
        <a:p>
          <a:r>
            <a:rPr lang="nl-NL" dirty="0"/>
            <a:t>Verhoudings word gevorm deur die </a:t>
          </a:r>
          <a:r>
            <a:rPr lang="nl-NL" b="1" dirty="0"/>
            <a:t>samelewing en kultuur</a:t>
          </a:r>
          <a:r>
            <a:rPr lang="nl-NL" dirty="0"/>
            <a:t>.</a:t>
          </a:r>
          <a:endParaRPr lang="en-US" dirty="0"/>
        </a:p>
      </dgm:t>
    </dgm:pt>
    <dgm:pt modelId="{3CF28473-6963-4D5D-A8F6-C8F2A40EA997}" type="parTrans" cxnId="{692DE285-272C-4458-B4B6-7E94EE88BCB2}">
      <dgm:prSet/>
      <dgm:spPr/>
      <dgm:t>
        <a:bodyPr/>
        <a:lstStyle/>
        <a:p>
          <a:endParaRPr lang="en-US"/>
        </a:p>
      </dgm:t>
    </dgm:pt>
    <dgm:pt modelId="{44706F6F-0108-439A-8007-15833964655B}" type="sibTrans" cxnId="{692DE285-272C-4458-B4B6-7E94EE88BCB2}">
      <dgm:prSet/>
      <dgm:spPr/>
      <dgm:t>
        <a:bodyPr/>
        <a:lstStyle/>
        <a:p>
          <a:endParaRPr lang="en-US"/>
        </a:p>
      </dgm:t>
    </dgm:pt>
    <dgm:pt modelId="{31735AD7-D4C5-4A40-A76A-8505110E5816}">
      <dgm:prSet/>
      <dgm:spPr/>
      <dgm:t>
        <a:bodyPr/>
        <a:lstStyle/>
        <a:p>
          <a:r>
            <a:rPr lang="en-GB" dirty="0" err="1"/>
            <a:t>Invloede</a:t>
          </a:r>
          <a:r>
            <a:rPr lang="en-GB" dirty="0"/>
            <a:t> sluit in:</a:t>
          </a:r>
          <a:endParaRPr lang="en-US" dirty="0"/>
        </a:p>
      </dgm:t>
    </dgm:pt>
    <dgm:pt modelId="{AF6B9130-74C2-4199-9739-CB2496D7A7F9}" type="parTrans" cxnId="{53AC4297-123C-48B7-AA8D-D60E91BF0BA3}">
      <dgm:prSet/>
      <dgm:spPr/>
      <dgm:t>
        <a:bodyPr/>
        <a:lstStyle/>
        <a:p>
          <a:endParaRPr lang="en-US"/>
        </a:p>
      </dgm:t>
    </dgm:pt>
    <dgm:pt modelId="{8A38AE96-4C67-4E56-9047-8A6A62849413}" type="sibTrans" cxnId="{53AC4297-123C-48B7-AA8D-D60E91BF0BA3}">
      <dgm:prSet/>
      <dgm:spPr/>
      <dgm:t>
        <a:bodyPr/>
        <a:lstStyle/>
        <a:p>
          <a:endParaRPr lang="en-US"/>
        </a:p>
      </dgm:t>
    </dgm:pt>
    <dgm:pt modelId="{732DBC17-EB09-4A1F-B927-F23333FBD18A}">
      <dgm:prSet/>
      <dgm:spPr/>
      <dgm:t>
        <a:bodyPr/>
        <a:lstStyle/>
        <a:p>
          <a:r>
            <a:rPr lang="en-GB" b="1" dirty="0" err="1"/>
            <a:t>Kulturele</a:t>
          </a:r>
          <a:r>
            <a:rPr lang="en-GB" b="1" dirty="0"/>
            <a:t> </a:t>
          </a:r>
          <a:r>
            <a:rPr lang="en-GB" b="1" dirty="0" err="1"/>
            <a:t>oortuigings</a:t>
          </a:r>
          <a:r>
            <a:rPr lang="en-GB" b="1" dirty="0"/>
            <a:t> </a:t>
          </a:r>
          <a:r>
            <a:rPr lang="en-GB" b="1" dirty="0" err="1"/>
            <a:t>en</a:t>
          </a:r>
          <a:r>
            <a:rPr lang="en-GB" b="1" dirty="0"/>
            <a:t> </a:t>
          </a:r>
          <a:r>
            <a:rPr lang="en-GB" b="1" dirty="0" err="1"/>
            <a:t>tradisies</a:t>
          </a:r>
          <a:r>
            <a:rPr lang="en-GB" b="1" dirty="0"/>
            <a:t> </a:t>
          </a:r>
          <a:r>
            <a:rPr lang="en-GB" dirty="0"/>
            <a:t>(</a:t>
          </a:r>
          <a:r>
            <a:rPr lang="en-GB" dirty="0" err="1"/>
            <a:t>rolle</a:t>
          </a:r>
          <a:r>
            <a:rPr lang="en-GB" dirty="0"/>
            <a:t>, </a:t>
          </a:r>
          <a:r>
            <a:rPr lang="en-GB" dirty="0" err="1"/>
            <a:t>besluitneming</a:t>
          </a:r>
          <a:r>
            <a:rPr lang="en-GB" dirty="0"/>
            <a:t>, </a:t>
          </a:r>
          <a:r>
            <a:rPr lang="en-GB" dirty="0" err="1"/>
            <a:t>verhoudings</a:t>
          </a:r>
          <a:r>
            <a:rPr lang="en-GB" dirty="0"/>
            <a:t>/ </a:t>
          </a:r>
          <a:r>
            <a:rPr lang="en-GB" dirty="0" err="1"/>
            <a:t>huweliksverwagtinge</a:t>
          </a:r>
          <a:r>
            <a:rPr lang="en-GB" dirty="0"/>
            <a:t>)</a:t>
          </a:r>
          <a:endParaRPr lang="en-US" dirty="0"/>
        </a:p>
      </dgm:t>
    </dgm:pt>
    <dgm:pt modelId="{AE53C339-C431-441E-B74F-9DC7ACE49A0A}" type="parTrans" cxnId="{18663E11-D164-4033-B9D0-F7C8029BE362}">
      <dgm:prSet/>
      <dgm:spPr/>
      <dgm:t>
        <a:bodyPr/>
        <a:lstStyle/>
        <a:p>
          <a:endParaRPr lang="en-US"/>
        </a:p>
      </dgm:t>
    </dgm:pt>
    <dgm:pt modelId="{7BD5393D-4892-4251-BA5B-AFCE1D8DDCBD}" type="sibTrans" cxnId="{18663E11-D164-4033-B9D0-F7C8029BE362}">
      <dgm:prSet/>
      <dgm:spPr/>
      <dgm:t>
        <a:bodyPr/>
        <a:lstStyle/>
        <a:p>
          <a:endParaRPr lang="en-US"/>
        </a:p>
      </dgm:t>
    </dgm:pt>
    <dgm:pt modelId="{C166FBC7-7F39-42B9-ACA9-B1C71E96F700}">
      <dgm:prSet/>
      <dgm:spPr/>
      <dgm:t>
        <a:bodyPr/>
        <a:lstStyle/>
        <a:p>
          <a:r>
            <a:rPr lang="en-GB" b="1" dirty="0" err="1"/>
            <a:t>Gesinsverwagtinge</a:t>
          </a:r>
          <a:r>
            <a:rPr lang="en-GB" b="1" dirty="0"/>
            <a:t> </a:t>
          </a:r>
          <a:r>
            <a:rPr lang="nl-NL" dirty="0"/>
            <a:t>(met wie jy moet vriende wees/uitgaan, hoe om konflik te hanteer)</a:t>
          </a:r>
          <a:endParaRPr lang="en-US" dirty="0"/>
        </a:p>
      </dgm:t>
    </dgm:pt>
    <dgm:pt modelId="{1E9C81FE-EBDF-4347-ABD4-1E54FF832FF9}" type="parTrans" cxnId="{E94D2EAE-A6C6-4B6F-849C-585A0BF530F3}">
      <dgm:prSet/>
      <dgm:spPr/>
      <dgm:t>
        <a:bodyPr/>
        <a:lstStyle/>
        <a:p>
          <a:endParaRPr lang="en-US"/>
        </a:p>
      </dgm:t>
    </dgm:pt>
    <dgm:pt modelId="{5D40378C-86C9-41A3-B902-C542A82184F7}" type="sibTrans" cxnId="{E94D2EAE-A6C6-4B6F-849C-585A0BF530F3}">
      <dgm:prSet/>
      <dgm:spPr/>
      <dgm:t>
        <a:bodyPr/>
        <a:lstStyle/>
        <a:p>
          <a:endParaRPr lang="en-US"/>
        </a:p>
      </dgm:t>
    </dgm:pt>
    <dgm:pt modelId="{93B886F3-66A5-4F85-B76A-57CBA31433F1}">
      <dgm:prSet/>
      <dgm:spPr/>
      <dgm:t>
        <a:bodyPr/>
        <a:lstStyle/>
        <a:p>
          <a:r>
            <a:rPr lang="en-GB" b="1" dirty="0" err="1"/>
            <a:t>Geslagsnorme</a:t>
          </a:r>
          <a:r>
            <a:rPr lang="en-GB" dirty="0"/>
            <a:t> </a:t>
          </a:r>
        </a:p>
        <a:p>
          <a:r>
            <a:rPr lang="nl-NL" dirty="0"/>
            <a:t>(idees oor hoe seuns en meisies "moet" optree)</a:t>
          </a:r>
          <a:endParaRPr lang="en-US" dirty="0"/>
        </a:p>
      </dgm:t>
    </dgm:pt>
    <dgm:pt modelId="{C868A0AB-6C28-4ADF-898C-CA376DDED039}" type="parTrans" cxnId="{5CD69F72-1D36-4068-AEE3-95E49C147203}">
      <dgm:prSet/>
      <dgm:spPr/>
      <dgm:t>
        <a:bodyPr/>
        <a:lstStyle/>
        <a:p>
          <a:endParaRPr lang="en-US"/>
        </a:p>
      </dgm:t>
    </dgm:pt>
    <dgm:pt modelId="{2D26EBD3-CB63-4393-8E1B-0EDF3D6FD06E}" type="sibTrans" cxnId="{5CD69F72-1D36-4068-AEE3-95E49C147203}">
      <dgm:prSet/>
      <dgm:spPr/>
      <dgm:t>
        <a:bodyPr/>
        <a:lstStyle/>
        <a:p>
          <a:endParaRPr lang="en-US"/>
        </a:p>
      </dgm:t>
    </dgm:pt>
    <dgm:pt modelId="{BF5CED56-5A55-40A3-B2B0-B7158A344DC0}">
      <dgm:prSet/>
      <dgm:spPr/>
      <dgm:t>
        <a:bodyPr/>
        <a:lstStyle/>
        <a:p>
          <a:r>
            <a:rPr lang="en-GB" b="1" dirty="0" err="1"/>
            <a:t>Portuurgroepnorme</a:t>
          </a:r>
          <a:r>
            <a:rPr lang="en-GB" dirty="0"/>
            <a:t> </a:t>
          </a:r>
          <a:r>
            <a:rPr lang="nl-NL" dirty="0"/>
            <a:t>(wat vriende sê is "normaal" in verhoudings)</a:t>
          </a:r>
          <a:endParaRPr lang="en-US" dirty="0"/>
        </a:p>
      </dgm:t>
    </dgm:pt>
    <dgm:pt modelId="{5B74B6F3-56E2-47A7-9E75-0F24E0F39248}" type="parTrans" cxnId="{44D42B58-6795-4CFF-A8E6-1358BC724867}">
      <dgm:prSet/>
      <dgm:spPr/>
      <dgm:t>
        <a:bodyPr/>
        <a:lstStyle/>
        <a:p>
          <a:endParaRPr lang="en-US"/>
        </a:p>
      </dgm:t>
    </dgm:pt>
    <dgm:pt modelId="{7BBBC9CD-7098-43EE-ABC3-C51EB453F2AD}" type="sibTrans" cxnId="{44D42B58-6795-4CFF-A8E6-1358BC724867}">
      <dgm:prSet/>
      <dgm:spPr/>
      <dgm:t>
        <a:bodyPr/>
        <a:lstStyle/>
        <a:p>
          <a:endParaRPr lang="en-US"/>
        </a:p>
      </dgm:t>
    </dgm:pt>
    <dgm:pt modelId="{365FD0CB-D96A-4384-8B6D-B9163B073D41}">
      <dgm:prSet/>
      <dgm:spPr/>
      <dgm:t>
        <a:bodyPr/>
        <a:lstStyle/>
        <a:p>
          <a:r>
            <a:rPr lang="nl-NL" dirty="0"/>
            <a:t>Hierdie faktore kan beïnvloed hoe jy kommunikeer, maats kies en grense stel.</a:t>
          </a:r>
          <a:endParaRPr lang="en-US" dirty="0"/>
        </a:p>
      </dgm:t>
    </dgm:pt>
    <dgm:pt modelId="{3976AADE-3D83-4308-8677-3884ECF13E4C}" type="parTrans" cxnId="{74E94EE6-F638-44AC-89FB-D8E0459BA527}">
      <dgm:prSet/>
      <dgm:spPr/>
      <dgm:t>
        <a:bodyPr/>
        <a:lstStyle/>
        <a:p>
          <a:endParaRPr lang="en-US"/>
        </a:p>
      </dgm:t>
    </dgm:pt>
    <dgm:pt modelId="{6ACD1AF5-FB6B-4CE7-8E91-6F99EAD7B4BB}" type="sibTrans" cxnId="{74E94EE6-F638-44AC-89FB-D8E0459BA527}">
      <dgm:prSet/>
      <dgm:spPr/>
      <dgm:t>
        <a:bodyPr/>
        <a:lstStyle/>
        <a:p>
          <a:endParaRPr lang="en-US"/>
        </a:p>
      </dgm:t>
    </dgm:pt>
    <dgm:pt modelId="{96ABABB2-9617-40A0-93FF-A5FC364ED4CA}" type="pres">
      <dgm:prSet presAssocID="{B33D8B70-A030-4EB2-9B0B-065645484195}" presName="hierChild1" presStyleCnt="0">
        <dgm:presLayoutVars>
          <dgm:chPref val="1"/>
          <dgm:dir/>
          <dgm:animOne val="branch"/>
          <dgm:animLvl val="lvl"/>
          <dgm:resizeHandles/>
        </dgm:presLayoutVars>
      </dgm:prSet>
      <dgm:spPr/>
    </dgm:pt>
    <dgm:pt modelId="{2E652D8C-0FDD-41EE-9CE9-DF4379FA1C33}" type="pres">
      <dgm:prSet presAssocID="{B8938906-0C6F-438E-867C-6647538C4381}" presName="hierRoot1" presStyleCnt="0"/>
      <dgm:spPr/>
    </dgm:pt>
    <dgm:pt modelId="{F5B640BA-EFD8-43D4-96FB-1F71B572CC75}" type="pres">
      <dgm:prSet presAssocID="{B8938906-0C6F-438E-867C-6647538C4381}" presName="composite" presStyleCnt="0"/>
      <dgm:spPr/>
    </dgm:pt>
    <dgm:pt modelId="{C26B0B3D-1500-4DAC-BAEC-5D4FA491617E}" type="pres">
      <dgm:prSet presAssocID="{B8938906-0C6F-438E-867C-6647538C4381}" presName="background" presStyleLbl="node0" presStyleIdx="0" presStyleCnt="3"/>
      <dgm:spPr/>
    </dgm:pt>
    <dgm:pt modelId="{AE5A3914-CFBF-4EB4-B9EF-9573944125EF}" type="pres">
      <dgm:prSet presAssocID="{B8938906-0C6F-438E-867C-6647538C4381}" presName="text" presStyleLbl="fgAcc0" presStyleIdx="0" presStyleCnt="3">
        <dgm:presLayoutVars>
          <dgm:chPref val="3"/>
        </dgm:presLayoutVars>
      </dgm:prSet>
      <dgm:spPr/>
    </dgm:pt>
    <dgm:pt modelId="{22725133-93BA-4A50-BCF3-0EE88CFEFB0E}" type="pres">
      <dgm:prSet presAssocID="{B8938906-0C6F-438E-867C-6647538C4381}" presName="hierChild2" presStyleCnt="0"/>
      <dgm:spPr/>
    </dgm:pt>
    <dgm:pt modelId="{974E147B-3029-4EC2-81C2-F24F950F831A}" type="pres">
      <dgm:prSet presAssocID="{31735AD7-D4C5-4A40-A76A-8505110E5816}" presName="hierRoot1" presStyleCnt="0"/>
      <dgm:spPr/>
    </dgm:pt>
    <dgm:pt modelId="{BCE8D90C-94F1-4CC2-B4F1-C2C9AE1154BA}" type="pres">
      <dgm:prSet presAssocID="{31735AD7-D4C5-4A40-A76A-8505110E5816}" presName="composite" presStyleCnt="0"/>
      <dgm:spPr/>
    </dgm:pt>
    <dgm:pt modelId="{BA5CE17B-8557-4857-BB51-67A0808D81AB}" type="pres">
      <dgm:prSet presAssocID="{31735AD7-D4C5-4A40-A76A-8505110E5816}" presName="background" presStyleLbl="node0" presStyleIdx="1" presStyleCnt="3"/>
      <dgm:spPr/>
    </dgm:pt>
    <dgm:pt modelId="{B35A6E9C-E7EB-45EE-84A4-653269F86D48}" type="pres">
      <dgm:prSet presAssocID="{31735AD7-D4C5-4A40-A76A-8505110E5816}" presName="text" presStyleLbl="fgAcc0" presStyleIdx="1" presStyleCnt="3">
        <dgm:presLayoutVars>
          <dgm:chPref val="3"/>
        </dgm:presLayoutVars>
      </dgm:prSet>
      <dgm:spPr/>
    </dgm:pt>
    <dgm:pt modelId="{EA9DCF11-A7FA-4CCA-A5A9-F6CE11B8E59E}" type="pres">
      <dgm:prSet presAssocID="{31735AD7-D4C5-4A40-A76A-8505110E5816}" presName="hierChild2" presStyleCnt="0"/>
      <dgm:spPr/>
    </dgm:pt>
    <dgm:pt modelId="{C6FE9680-E664-41E4-9C09-A4030B2985B3}" type="pres">
      <dgm:prSet presAssocID="{AE53C339-C431-441E-B74F-9DC7ACE49A0A}" presName="Name10" presStyleLbl="parChTrans1D2" presStyleIdx="0" presStyleCnt="4"/>
      <dgm:spPr/>
    </dgm:pt>
    <dgm:pt modelId="{26C90ED2-C45C-4906-9897-D648225DAB2D}" type="pres">
      <dgm:prSet presAssocID="{732DBC17-EB09-4A1F-B927-F23333FBD18A}" presName="hierRoot2" presStyleCnt="0"/>
      <dgm:spPr/>
    </dgm:pt>
    <dgm:pt modelId="{32359F7A-A40E-4314-8C2D-20F04E61520B}" type="pres">
      <dgm:prSet presAssocID="{732DBC17-EB09-4A1F-B927-F23333FBD18A}" presName="composite2" presStyleCnt="0"/>
      <dgm:spPr/>
    </dgm:pt>
    <dgm:pt modelId="{EBA30940-D63B-4D92-8AF1-A09505EE5461}" type="pres">
      <dgm:prSet presAssocID="{732DBC17-EB09-4A1F-B927-F23333FBD18A}" presName="background2" presStyleLbl="node2" presStyleIdx="0" presStyleCnt="4"/>
      <dgm:spPr/>
    </dgm:pt>
    <dgm:pt modelId="{72903504-9005-430A-BC26-2F2A993BB1D7}" type="pres">
      <dgm:prSet presAssocID="{732DBC17-EB09-4A1F-B927-F23333FBD18A}" presName="text2" presStyleLbl="fgAcc2" presStyleIdx="0" presStyleCnt="4">
        <dgm:presLayoutVars>
          <dgm:chPref val="3"/>
        </dgm:presLayoutVars>
      </dgm:prSet>
      <dgm:spPr/>
    </dgm:pt>
    <dgm:pt modelId="{68070BCF-4196-42C1-B379-D0286027922F}" type="pres">
      <dgm:prSet presAssocID="{732DBC17-EB09-4A1F-B927-F23333FBD18A}" presName="hierChild3" presStyleCnt="0"/>
      <dgm:spPr/>
    </dgm:pt>
    <dgm:pt modelId="{503F8DB7-9DDC-49AE-8775-A158B1DD0030}" type="pres">
      <dgm:prSet presAssocID="{1E9C81FE-EBDF-4347-ABD4-1E54FF832FF9}" presName="Name10" presStyleLbl="parChTrans1D2" presStyleIdx="1" presStyleCnt="4"/>
      <dgm:spPr/>
    </dgm:pt>
    <dgm:pt modelId="{5B270494-809F-48AF-89FF-1461480541EB}" type="pres">
      <dgm:prSet presAssocID="{C166FBC7-7F39-42B9-ACA9-B1C71E96F700}" presName="hierRoot2" presStyleCnt="0"/>
      <dgm:spPr/>
    </dgm:pt>
    <dgm:pt modelId="{22623A1A-D02E-457B-83F4-7160E6209335}" type="pres">
      <dgm:prSet presAssocID="{C166FBC7-7F39-42B9-ACA9-B1C71E96F700}" presName="composite2" presStyleCnt="0"/>
      <dgm:spPr/>
    </dgm:pt>
    <dgm:pt modelId="{056B55CF-6201-4863-A6B3-B6E86A6709C2}" type="pres">
      <dgm:prSet presAssocID="{C166FBC7-7F39-42B9-ACA9-B1C71E96F700}" presName="background2" presStyleLbl="node2" presStyleIdx="1" presStyleCnt="4"/>
      <dgm:spPr/>
    </dgm:pt>
    <dgm:pt modelId="{2D65D09A-9D98-4B41-89EC-0484DF8A30A1}" type="pres">
      <dgm:prSet presAssocID="{C166FBC7-7F39-42B9-ACA9-B1C71E96F700}" presName="text2" presStyleLbl="fgAcc2" presStyleIdx="1" presStyleCnt="4">
        <dgm:presLayoutVars>
          <dgm:chPref val="3"/>
        </dgm:presLayoutVars>
      </dgm:prSet>
      <dgm:spPr/>
    </dgm:pt>
    <dgm:pt modelId="{9355D69F-F324-4E91-87E8-B3E89EF3EAA4}" type="pres">
      <dgm:prSet presAssocID="{C166FBC7-7F39-42B9-ACA9-B1C71E96F700}" presName="hierChild3" presStyleCnt="0"/>
      <dgm:spPr/>
    </dgm:pt>
    <dgm:pt modelId="{3AE8BE4A-5523-40A3-9740-219244E3B6F5}" type="pres">
      <dgm:prSet presAssocID="{C868A0AB-6C28-4ADF-898C-CA376DDED039}" presName="Name10" presStyleLbl="parChTrans1D2" presStyleIdx="2" presStyleCnt="4"/>
      <dgm:spPr/>
    </dgm:pt>
    <dgm:pt modelId="{4EBDC197-16B5-490D-AE0D-B7B3500B3DEF}" type="pres">
      <dgm:prSet presAssocID="{93B886F3-66A5-4F85-B76A-57CBA31433F1}" presName="hierRoot2" presStyleCnt="0"/>
      <dgm:spPr/>
    </dgm:pt>
    <dgm:pt modelId="{F9790EF0-8E45-4366-833A-2FB697904DD0}" type="pres">
      <dgm:prSet presAssocID="{93B886F3-66A5-4F85-B76A-57CBA31433F1}" presName="composite2" presStyleCnt="0"/>
      <dgm:spPr/>
    </dgm:pt>
    <dgm:pt modelId="{6F7F0540-F4C2-45E7-8708-71E5DAFF61B3}" type="pres">
      <dgm:prSet presAssocID="{93B886F3-66A5-4F85-B76A-57CBA31433F1}" presName="background2" presStyleLbl="node2" presStyleIdx="2" presStyleCnt="4"/>
      <dgm:spPr/>
    </dgm:pt>
    <dgm:pt modelId="{CB4F1761-6C56-4FC6-8131-F65E3566095F}" type="pres">
      <dgm:prSet presAssocID="{93B886F3-66A5-4F85-B76A-57CBA31433F1}" presName="text2" presStyleLbl="fgAcc2" presStyleIdx="2" presStyleCnt="4">
        <dgm:presLayoutVars>
          <dgm:chPref val="3"/>
        </dgm:presLayoutVars>
      </dgm:prSet>
      <dgm:spPr/>
    </dgm:pt>
    <dgm:pt modelId="{77BAFA72-24C9-4030-B2DC-D3907A33D59B}" type="pres">
      <dgm:prSet presAssocID="{93B886F3-66A5-4F85-B76A-57CBA31433F1}" presName="hierChild3" presStyleCnt="0"/>
      <dgm:spPr/>
    </dgm:pt>
    <dgm:pt modelId="{0AA07088-24DE-4730-BEBA-A745061383EB}" type="pres">
      <dgm:prSet presAssocID="{5B74B6F3-56E2-47A7-9E75-0F24E0F39248}" presName="Name10" presStyleLbl="parChTrans1D2" presStyleIdx="3" presStyleCnt="4"/>
      <dgm:spPr/>
    </dgm:pt>
    <dgm:pt modelId="{72BA1762-5913-47E4-BA63-16CAE4B0CFA8}" type="pres">
      <dgm:prSet presAssocID="{BF5CED56-5A55-40A3-B2B0-B7158A344DC0}" presName="hierRoot2" presStyleCnt="0"/>
      <dgm:spPr/>
    </dgm:pt>
    <dgm:pt modelId="{F042AF33-C6A8-4C07-A95C-25538F45643A}" type="pres">
      <dgm:prSet presAssocID="{BF5CED56-5A55-40A3-B2B0-B7158A344DC0}" presName="composite2" presStyleCnt="0"/>
      <dgm:spPr/>
    </dgm:pt>
    <dgm:pt modelId="{595EBA5C-72BC-44A5-8BCF-12A62261B626}" type="pres">
      <dgm:prSet presAssocID="{BF5CED56-5A55-40A3-B2B0-B7158A344DC0}" presName="background2" presStyleLbl="node2" presStyleIdx="3" presStyleCnt="4"/>
      <dgm:spPr/>
    </dgm:pt>
    <dgm:pt modelId="{919A263A-A3B8-4F6A-B49E-348CA8885A25}" type="pres">
      <dgm:prSet presAssocID="{BF5CED56-5A55-40A3-B2B0-B7158A344DC0}" presName="text2" presStyleLbl="fgAcc2" presStyleIdx="3" presStyleCnt="4">
        <dgm:presLayoutVars>
          <dgm:chPref val="3"/>
        </dgm:presLayoutVars>
      </dgm:prSet>
      <dgm:spPr/>
    </dgm:pt>
    <dgm:pt modelId="{B11D4A46-28CB-4F25-9516-AF648A684852}" type="pres">
      <dgm:prSet presAssocID="{BF5CED56-5A55-40A3-B2B0-B7158A344DC0}" presName="hierChild3" presStyleCnt="0"/>
      <dgm:spPr/>
    </dgm:pt>
    <dgm:pt modelId="{C9EA01D5-306F-43F6-9D2A-4959EF06BBD5}" type="pres">
      <dgm:prSet presAssocID="{365FD0CB-D96A-4384-8B6D-B9163B073D41}" presName="hierRoot1" presStyleCnt="0"/>
      <dgm:spPr/>
    </dgm:pt>
    <dgm:pt modelId="{C9ADA718-B218-4186-B7B5-593907260830}" type="pres">
      <dgm:prSet presAssocID="{365FD0CB-D96A-4384-8B6D-B9163B073D41}" presName="composite" presStyleCnt="0"/>
      <dgm:spPr/>
    </dgm:pt>
    <dgm:pt modelId="{1724E7E8-9266-4BD2-8E75-13F00732214E}" type="pres">
      <dgm:prSet presAssocID="{365FD0CB-D96A-4384-8B6D-B9163B073D41}" presName="background" presStyleLbl="node0" presStyleIdx="2" presStyleCnt="3"/>
      <dgm:spPr/>
    </dgm:pt>
    <dgm:pt modelId="{61748497-9DCD-450D-A885-D2D0CBAD40C0}" type="pres">
      <dgm:prSet presAssocID="{365FD0CB-D96A-4384-8B6D-B9163B073D41}" presName="text" presStyleLbl="fgAcc0" presStyleIdx="2" presStyleCnt="3">
        <dgm:presLayoutVars>
          <dgm:chPref val="3"/>
        </dgm:presLayoutVars>
      </dgm:prSet>
      <dgm:spPr/>
    </dgm:pt>
    <dgm:pt modelId="{E28242E1-F793-40C2-B835-E8E30587E76D}" type="pres">
      <dgm:prSet presAssocID="{365FD0CB-D96A-4384-8B6D-B9163B073D41}" presName="hierChild2" presStyleCnt="0"/>
      <dgm:spPr/>
    </dgm:pt>
  </dgm:ptLst>
  <dgm:cxnLst>
    <dgm:cxn modelId="{3D479801-AA11-49A9-B9E0-D1AD413906DA}" type="presOf" srcId="{C166FBC7-7F39-42B9-ACA9-B1C71E96F700}" destId="{2D65D09A-9D98-4B41-89EC-0484DF8A30A1}" srcOrd="0" destOrd="0" presId="urn:microsoft.com/office/officeart/2005/8/layout/hierarchy1"/>
    <dgm:cxn modelId="{9F4D490F-7CE2-4C69-864E-E7478BA74EB7}" type="presOf" srcId="{93B886F3-66A5-4F85-B76A-57CBA31433F1}" destId="{CB4F1761-6C56-4FC6-8131-F65E3566095F}" srcOrd="0" destOrd="0" presId="urn:microsoft.com/office/officeart/2005/8/layout/hierarchy1"/>
    <dgm:cxn modelId="{18663E11-D164-4033-B9D0-F7C8029BE362}" srcId="{31735AD7-D4C5-4A40-A76A-8505110E5816}" destId="{732DBC17-EB09-4A1F-B927-F23333FBD18A}" srcOrd="0" destOrd="0" parTransId="{AE53C339-C431-441E-B74F-9DC7ACE49A0A}" sibTransId="{7BD5393D-4892-4251-BA5B-AFCE1D8DDCBD}"/>
    <dgm:cxn modelId="{1AB5CA38-2919-45BD-A96D-750E877F1380}" type="presOf" srcId="{365FD0CB-D96A-4384-8B6D-B9163B073D41}" destId="{61748497-9DCD-450D-A885-D2D0CBAD40C0}" srcOrd="0" destOrd="0" presId="urn:microsoft.com/office/officeart/2005/8/layout/hierarchy1"/>
    <dgm:cxn modelId="{8970493E-E751-492A-A07C-E85A277185D0}" type="presOf" srcId="{BF5CED56-5A55-40A3-B2B0-B7158A344DC0}" destId="{919A263A-A3B8-4F6A-B49E-348CA8885A25}" srcOrd="0" destOrd="0" presId="urn:microsoft.com/office/officeart/2005/8/layout/hierarchy1"/>
    <dgm:cxn modelId="{5CD69F72-1D36-4068-AEE3-95E49C147203}" srcId="{31735AD7-D4C5-4A40-A76A-8505110E5816}" destId="{93B886F3-66A5-4F85-B76A-57CBA31433F1}" srcOrd="2" destOrd="0" parTransId="{C868A0AB-6C28-4ADF-898C-CA376DDED039}" sibTransId="{2D26EBD3-CB63-4393-8E1B-0EDF3D6FD06E}"/>
    <dgm:cxn modelId="{F3A73176-A0AC-40F0-8952-0E3ACA3F761A}" type="presOf" srcId="{1E9C81FE-EBDF-4347-ABD4-1E54FF832FF9}" destId="{503F8DB7-9DDC-49AE-8775-A158B1DD0030}" srcOrd="0" destOrd="0" presId="urn:microsoft.com/office/officeart/2005/8/layout/hierarchy1"/>
    <dgm:cxn modelId="{44D42B58-6795-4CFF-A8E6-1358BC724867}" srcId="{31735AD7-D4C5-4A40-A76A-8505110E5816}" destId="{BF5CED56-5A55-40A3-B2B0-B7158A344DC0}" srcOrd="3" destOrd="0" parTransId="{5B74B6F3-56E2-47A7-9E75-0F24E0F39248}" sibTransId="{7BBBC9CD-7098-43EE-ABC3-C51EB453F2AD}"/>
    <dgm:cxn modelId="{30EE9381-0091-4270-ADDC-6131AEE99F59}" type="presOf" srcId="{5B74B6F3-56E2-47A7-9E75-0F24E0F39248}" destId="{0AA07088-24DE-4730-BEBA-A745061383EB}" srcOrd="0" destOrd="0" presId="urn:microsoft.com/office/officeart/2005/8/layout/hierarchy1"/>
    <dgm:cxn modelId="{692DE285-272C-4458-B4B6-7E94EE88BCB2}" srcId="{B33D8B70-A030-4EB2-9B0B-065645484195}" destId="{B8938906-0C6F-438E-867C-6647538C4381}" srcOrd="0" destOrd="0" parTransId="{3CF28473-6963-4D5D-A8F6-C8F2A40EA997}" sibTransId="{44706F6F-0108-439A-8007-15833964655B}"/>
    <dgm:cxn modelId="{53AC4297-123C-48B7-AA8D-D60E91BF0BA3}" srcId="{B33D8B70-A030-4EB2-9B0B-065645484195}" destId="{31735AD7-D4C5-4A40-A76A-8505110E5816}" srcOrd="1" destOrd="0" parTransId="{AF6B9130-74C2-4199-9739-CB2496D7A7F9}" sibTransId="{8A38AE96-4C67-4E56-9047-8A6A62849413}"/>
    <dgm:cxn modelId="{E94D2EAE-A6C6-4B6F-849C-585A0BF530F3}" srcId="{31735AD7-D4C5-4A40-A76A-8505110E5816}" destId="{C166FBC7-7F39-42B9-ACA9-B1C71E96F700}" srcOrd="1" destOrd="0" parTransId="{1E9C81FE-EBDF-4347-ABD4-1E54FF832FF9}" sibTransId="{5D40378C-86C9-41A3-B902-C542A82184F7}"/>
    <dgm:cxn modelId="{8773CFB1-DA74-40AE-B3B3-FD1164AC35D7}" type="presOf" srcId="{C868A0AB-6C28-4ADF-898C-CA376DDED039}" destId="{3AE8BE4A-5523-40A3-9740-219244E3B6F5}" srcOrd="0" destOrd="0" presId="urn:microsoft.com/office/officeart/2005/8/layout/hierarchy1"/>
    <dgm:cxn modelId="{C45BB1B4-E0F3-478F-A4F2-87FDD4DF55DD}" type="presOf" srcId="{31735AD7-D4C5-4A40-A76A-8505110E5816}" destId="{B35A6E9C-E7EB-45EE-84A4-653269F86D48}" srcOrd="0" destOrd="0" presId="urn:microsoft.com/office/officeart/2005/8/layout/hierarchy1"/>
    <dgm:cxn modelId="{33CD15BB-45B9-41D8-98DC-5027E758000F}" type="presOf" srcId="{AE53C339-C431-441E-B74F-9DC7ACE49A0A}" destId="{C6FE9680-E664-41E4-9C09-A4030B2985B3}" srcOrd="0" destOrd="0" presId="urn:microsoft.com/office/officeart/2005/8/layout/hierarchy1"/>
    <dgm:cxn modelId="{DF792DBF-7D41-4BD3-BAF5-DA74C6760B38}" type="presOf" srcId="{B8938906-0C6F-438E-867C-6647538C4381}" destId="{AE5A3914-CFBF-4EB4-B9EF-9573944125EF}" srcOrd="0" destOrd="0" presId="urn:microsoft.com/office/officeart/2005/8/layout/hierarchy1"/>
    <dgm:cxn modelId="{07A097CA-96C1-4204-AE7B-099ED26A62D8}" type="presOf" srcId="{B33D8B70-A030-4EB2-9B0B-065645484195}" destId="{96ABABB2-9617-40A0-93FF-A5FC364ED4CA}" srcOrd="0" destOrd="0" presId="urn:microsoft.com/office/officeart/2005/8/layout/hierarchy1"/>
    <dgm:cxn modelId="{74E94EE6-F638-44AC-89FB-D8E0459BA527}" srcId="{B33D8B70-A030-4EB2-9B0B-065645484195}" destId="{365FD0CB-D96A-4384-8B6D-B9163B073D41}" srcOrd="2" destOrd="0" parTransId="{3976AADE-3D83-4308-8677-3884ECF13E4C}" sibTransId="{6ACD1AF5-FB6B-4CE7-8E91-6F99EAD7B4BB}"/>
    <dgm:cxn modelId="{BF7BA8F0-D689-4014-91BB-54310978A4A1}" type="presOf" srcId="{732DBC17-EB09-4A1F-B927-F23333FBD18A}" destId="{72903504-9005-430A-BC26-2F2A993BB1D7}" srcOrd="0" destOrd="0" presId="urn:microsoft.com/office/officeart/2005/8/layout/hierarchy1"/>
    <dgm:cxn modelId="{1332C704-8F8D-4491-B4B5-7EE2A48AF727}" type="presParOf" srcId="{96ABABB2-9617-40A0-93FF-A5FC364ED4CA}" destId="{2E652D8C-0FDD-41EE-9CE9-DF4379FA1C33}" srcOrd="0" destOrd="0" presId="urn:microsoft.com/office/officeart/2005/8/layout/hierarchy1"/>
    <dgm:cxn modelId="{8D1E19BF-EB2E-482E-8682-718577F4C6D3}" type="presParOf" srcId="{2E652D8C-0FDD-41EE-9CE9-DF4379FA1C33}" destId="{F5B640BA-EFD8-43D4-96FB-1F71B572CC75}" srcOrd="0" destOrd="0" presId="urn:microsoft.com/office/officeart/2005/8/layout/hierarchy1"/>
    <dgm:cxn modelId="{45F48EF0-9A05-4492-A827-CB909E4F614C}" type="presParOf" srcId="{F5B640BA-EFD8-43D4-96FB-1F71B572CC75}" destId="{C26B0B3D-1500-4DAC-BAEC-5D4FA491617E}" srcOrd="0" destOrd="0" presId="urn:microsoft.com/office/officeart/2005/8/layout/hierarchy1"/>
    <dgm:cxn modelId="{621DDB39-209D-4319-8946-ECE290B99181}" type="presParOf" srcId="{F5B640BA-EFD8-43D4-96FB-1F71B572CC75}" destId="{AE5A3914-CFBF-4EB4-B9EF-9573944125EF}" srcOrd="1" destOrd="0" presId="urn:microsoft.com/office/officeart/2005/8/layout/hierarchy1"/>
    <dgm:cxn modelId="{D7FBFFA4-0511-411A-84D9-385E5EAA575F}" type="presParOf" srcId="{2E652D8C-0FDD-41EE-9CE9-DF4379FA1C33}" destId="{22725133-93BA-4A50-BCF3-0EE88CFEFB0E}" srcOrd="1" destOrd="0" presId="urn:microsoft.com/office/officeart/2005/8/layout/hierarchy1"/>
    <dgm:cxn modelId="{4F1481D6-5A1E-4703-B26E-0EE9E40F81EF}" type="presParOf" srcId="{96ABABB2-9617-40A0-93FF-A5FC364ED4CA}" destId="{974E147B-3029-4EC2-81C2-F24F950F831A}" srcOrd="1" destOrd="0" presId="urn:microsoft.com/office/officeart/2005/8/layout/hierarchy1"/>
    <dgm:cxn modelId="{83583E40-C16D-46CD-8807-00DC95C72748}" type="presParOf" srcId="{974E147B-3029-4EC2-81C2-F24F950F831A}" destId="{BCE8D90C-94F1-4CC2-B4F1-C2C9AE1154BA}" srcOrd="0" destOrd="0" presId="urn:microsoft.com/office/officeart/2005/8/layout/hierarchy1"/>
    <dgm:cxn modelId="{06432DD2-0D39-4B7D-BD23-3306187EF09E}" type="presParOf" srcId="{BCE8D90C-94F1-4CC2-B4F1-C2C9AE1154BA}" destId="{BA5CE17B-8557-4857-BB51-67A0808D81AB}" srcOrd="0" destOrd="0" presId="urn:microsoft.com/office/officeart/2005/8/layout/hierarchy1"/>
    <dgm:cxn modelId="{2AB3764C-DF9E-4468-8A44-F7668F38EC63}" type="presParOf" srcId="{BCE8D90C-94F1-4CC2-B4F1-C2C9AE1154BA}" destId="{B35A6E9C-E7EB-45EE-84A4-653269F86D48}" srcOrd="1" destOrd="0" presId="urn:microsoft.com/office/officeart/2005/8/layout/hierarchy1"/>
    <dgm:cxn modelId="{875621C4-85DA-4437-AF2E-91F4024E8A6F}" type="presParOf" srcId="{974E147B-3029-4EC2-81C2-F24F950F831A}" destId="{EA9DCF11-A7FA-4CCA-A5A9-F6CE11B8E59E}" srcOrd="1" destOrd="0" presId="urn:microsoft.com/office/officeart/2005/8/layout/hierarchy1"/>
    <dgm:cxn modelId="{368E7854-B014-41D2-B61C-B234067DC827}" type="presParOf" srcId="{EA9DCF11-A7FA-4CCA-A5A9-F6CE11B8E59E}" destId="{C6FE9680-E664-41E4-9C09-A4030B2985B3}" srcOrd="0" destOrd="0" presId="urn:microsoft.com/office/officeart/2005/8/layout/hierarchy1"/>
    <dgm:cxn modelId="{96B3EFD0-E30F-45F7-B27A-EBDFD45A2D8B}" type="presParOf" srcId="{EA9DCF11-A7FA-4CCA-A5A9-F6CE11B8E59E}" destId="{26C90ED2-C45C-4906-9897-D648225DAB2D}" srcOrd="1" destOrd="0" presId="urn:microsoft.com/office/officeart/2005/8/layout/hierarchy1"/>
    <dgm:cxn modelId="{2FEA525F-6148-40D5-83BD-3558AD3AFB9F}" type="presParOf" srcId="{26C90ED2-C45C-4906-9897-D648225DAB2D}" destId="{32359F7A-A40E-4314-8C2D-20F04E61520B}" srcOrd="0" destOrd="0" presId="urn:microsoft.com/office/officeart/2005/8/layout/hierarchy1"/>
    <dgm:cxn modelId="{4346445F-A43C-4B64-83B5-3DD524C672F8}" type="presParOf" srcId="{32359F7A-A40E-4314-8C2D-20F04E61520B}" destId="{EBA30940-D63B-4D92-8AF1-A09505EE5461}" srcOrd="0" destOrd="0" presId="urn:microsoft.com/office/officeart/2005/8/layout/hierarchy1"/>
    <dgm:cxn modelId="{2302B2E1-1AAB-4CCA-8028-41CF7D084F9F}" type="presParOf" srcId="{32359F7A-A40E-4314-8C2D-20F04E61520B}" destId="{72903504-9005-430A-BC26-2F2A993BB1D7}" srcOrd="1" destOrd="0" presId="urn:microsoft.com/office/officeart/2005/8/layout/hierarchy1"/>
    <dgm:cxn modelId="{129CB68A-262B-4A85-8C72-5F89BFE108CC}" type="presParOf" srcId="{26C90ED2-C45C-4906-9897-D648225DAB2D}" destId="{68070BCF-4196-42C1-B379-D0286027922F}" srcOrd="1" destOrd="0" presId="urn:microsoft.com/office/officeart/2005/8/layout/hierarchy1"/>
    <dgm:cxn modelId="{ACBB0289-DEF1-41D5-A9AC-4108EFB56D0F}" type="presParOf" srcId="{EA9DCF11-A7FA-4CCA-A5A9-F6CE11B8E59E}" destId="{503F8DB7-9DDC-49AE-8775-A158B1DD0030}" srcOrd="2" destOrd="0" presId="urn:microsoft.com/office/officeart/2005/8/layout/hierarchy1"/>
    <dgm:cxn modelId="{88F54063-ADC8-44E1-B71A-8AE43AF3F091}" type="presParOf" srcId="{EA9DCF11-A7FA-4CCA-A5A9-F6CE11B8E59E}" destId="{5B270494-809F-48AF-89FF-1461480541EB}" srcOrd="3" destOrd="0" presId="urn:microsoft.com/office/officeart/2005/8/layout/hierarchy1"/>
    <dgm:cxn modelId="{E81E6C99-9FB9-4998-954C-902B569B8208}" type="presParOf" srcId="{5B270494-809F-48AF-89FF-1461480541EB}" destId="{22623A1A-D02E-457B-83F4-7160E6209335}" srcOrd="0" destOrd="0" presId="urn:microsoft.com/office/officeart/2005/8/layout/hierarchy1"/>
    <dgm:cxn modelId="{E94EA1B0-CBE0-4D7B-9D7D-29FD9D7EE636}" type="presParOf" srcId="{22623A1A-D02E-457B-83F4-7160E6209335}" destId="{056B55CF-6201-4863-A6B3-B6E86A6709C2}" srcOrd="0" destOrd="0" presId="urn:microsoft.com/office/officeart/2005/8/layout/hierarchy1"/>
    <dgm:cxn modelId="{FDFE5985-0795-44F6-9B07-458EFB696D75}" type="presParOf" srcId="{22623A1A-D02E-457B-83F4-7160E6209335}" destId="{2D65D09A-9D98-4B41-89EC-0484DF8A30A1}" srcOrd="1" destOrd="0" presId="urn:microsoft.com/office/officeart/2005/8/layout/hierarchy1"/>
    <dgm:cxn modelId="{15A4E8E9-4EEB-4D49-9D18-D7F306BBC943}" type="presParOf" srcId="{5B270494-809F-48AF-89FF-1461480541EB}" destId="{9355D69F-F324-4E91-87E8-B3E89EF3EAA4}" srcOrd="1" destOrd="0" presId="urn:microsoft.com/office/officeart/2005/8/layout/hierarchy1"/>
    <dgm:cxn modelId="{3B9A5EA6-832F-4512-94E1-291D288CB745}" type="presParOf" srcId="{EA9DCF11-A7FA-4CCA-A5A9-F6CE11B8E59E}" destId="{3AE8BE4A-5523-40A3-9740-219244E3B6F5}" srcOrd="4" destOrd="0" presId="urn:microsoft.com/office/officeart/2005/8/layout/hierarchy1"/>
    <dgm:cxn modelId="{66D4AE2F-D45B-44A4-9CA0-E0DC423046A1}" type="presParOf" srcId="{EA9DCF11-A7FA-4CCA-A5A9-F6CE11B8E59E}" destId="{4EBDC197-16B5-490D-AE0D-B7B3500B3DEF}" srcOrd="5" destOrd="0" presId="urn:microsoft.com/office/officeart/2005/8/layout/hierarchy1"/>
    <dgm:cxn modelId="{5584C96C-05C2-4841-931E-B441FD3F0010}" type="presParOf" srcId="{4EBDC197-16B5-490D-AE0D-B7B3500B3DEF}" destId="{F9790EF0-8E45-4366-833A-2FB697904DD0}" srcOrd="0" destOrd="0" presId="urn:microsoft.com/office/officeart/2005/8/layout/hierarchy1"/>
    <dgm:cxn modelId="{D6DCC125-DFDA-4E44-9934-A7B04E5F2C7A}" type="presParOf" srcId="{F9790EF0-8E45-4366-833A-2FB697904DD0}" destId="{6F7F0540-F4C2-45E7-8708-71E5DAFF61B3}" srcOrd="0" destOrd="0" presId="urn:microsoft.com/office/officeart/2005/8/layout/hierarchy1"/>
    <dgm:cxn modelId="{3BB5CD26-F9BE-4BBA-ABBB-47241329AB2E}" type="presParOf" srcId="{F9790EF0-8E45-4366-833A-2FB697904DD0}" destId="{CB4F1761-6C56-4FC6-8131-F65E3566095F}" srcOrd="1" destOrd="0" presId="urn:microsoft.com/office/officeart/2005/8/layout/hierarchy1"/>
    <dgm:cxn modelId="{6C76430C-4B48-4A0A-BBDE-FFB4F7103558}" type="presParOf" srcId="{4EBDC197-16B5-490D-AE0D-B7B3500B3DEF}" destId="{77BAFA72-24C9-4030-B2DC-D3907A33D59B}" srcOrd="1" destOrd="0" presId="urn:microsoft.com/office/officeart/2005/8/layout/hierarchy1"/>
    <dgm:cxn modelId="{A3A582E6-ACCD-4284-87EC-9EF1D70AA7E0}" type="presParOf" srcId="{EA9DCF11-A7FA-4CCA-A5A9-F6CE11B8E59E}" destId="{0AA07088-24DE-4730-BEBA-A745061383EB}" srcOrd="6" destOrd="0" presId="urn:microsoft.com/office/officeart/2005/8/layout/hierarchy1"/>
    <dgm:cxn modelId="{4F6FAC49-5D5F-46E4-AA73-DD2FF458D67B}" type="presParOf" srcId="{EA9DCF11-A7FA-4CCA-A5A9-F6CE11B8E59E}" destId="{72BA1762-5913-47E4-BA63-16CAE4B0CFA8}" srcOrd="7" destOrd="0" presId="urn:microsoft.com/office/officeart/2005/8/layout/hierarchy1"/>
    <dgm:cxn modelId="{776C7337-586C-4738-9DEE-66B6E6F78DD2}" type="presParOf" srcId="{72BA1762-5913-47E4-BA63-16CAE4B0CFA8}" destId="{F042AF33-C6A8-4C07-A95C-25538F45643A}" srcOrd="0" destOrd="0" presId="urn:microsoft.com/office/officeart/2005/8/layout/hierarchy1"/>
    <dgm:cxn modelId="{F68FD1DC-E21D-4009-868A-DC4AE79B321C}" type="presParOf" srcId="{F042AF33-C6A8-4C07-A95C-25538F45643A}" destId="{595EBA5C-72BC-44A5-8BCF-12A62261B626}" srcOrd="0" destOrd="0" presId="urn:microsoft.com/office/officeart/2005/8/layout/hierarchy1"/>
    <dgm:cxn modelId="{648FF6B1-AADB-4A5D-BBDC-4716CD7E1079}" type="presParOf" srcId="{F042AF33-C6A8-4C07-A95C-25538F45643A}" destId="{919A263A-A3B8-4F6A-B49E-348CA8885A25}" srcOrd="1" destOrd="0" presId="urn:microsoft.com/office/officeart/2005/8/layout/hierarchy1"/>
    <dgm:cxn modelId="{A3434E94-F6BB-45F8-B7AE-0563E1486F8E}" type="presParOf" srcId="{72BA1762-5913-47E4-BA63-16CAE4B0CFA8}" destId="{B11D4A46-28CB-4F25-9516-AF648A684852}" srcOrd="1" destOrd="0" presId="urn:microsoft.com/office/officeart/2005/8/layout/hierarchy1"/>
    <dgm:cxn modelId="{FF80A5E6-0E62-4FAB-A1E6-829D48DAA681}" type="presParOf" srcId="{96ABABB2-9617-40A0-93FF-A5FC364ED4CA}" destId="{C9EA01D5-306F-43F6-9D2A-4959EF06BBD5}" srcOrd="2" destOrd="0" presId="urn:microsoft.com/office/officeart/2005/8/layout/hierarchy1"/>
    <dgm:cxn modelId="{F05A7062-7058-4671-93EE-D1D43EE68EA0}" type="presParOf" srcId="{C9EA01D5-306F-43F6-9D2A-4959EF06BBD5}" destId="{C9ADA718-B218-4186-B7B5-593907260830}" srcOrd="0" destOrd="0" presId="urn:microsoft.com/office/officeart/2005/8/layout/hierarchy1"/>
    <dgm:cxn modelId="{56A3FC39-B3B2-4EF5-8D2A-842B2383C15A}" type="presParOf" srcId="{C9ADA718-B218-4186-B7B5-593907260830}" destId="{1724E7E8-9266-4BD2-8E75-13F00732214E}" srcOrd="0" destOrd="0" presId="urn:microsoft.com/office/officeart/2005/8/layout/hierarchy1"/>
    <dgm:cxn modelId="{66FCA03D-EBBA-4304-B320-6949F5FDBA3C}" type="presParOf" srcId="{C9ADA718-B218-4186-B7B5-593907260830}" destId="{61748497-9DCD-450D-A885-D2D0CBAD40C0}" srcOrd="1" destOrd="0" presId="urn:microsoft.com/office/officeart/2005/8/layout/hierarchy1"/>
    <dgm:cxn modelId="{961426A9-630E-4FC4-8FA2-B2EA0C63D6B7}" type="presParOf" srcId="{C9EA01D5-306F-43F6-9D2A-4959EF06BBD5}" destId="{E28242E1-F793-40C2-B835-E8E30587E76D}"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CCA3F9F-977E-44B0-9F84-D05F2BEB5E80}" type="doc">
      <dgm:prSet loTypeId="urn:microsoft.com/office/officeart/2005/8/layout/process5" loCatId="process" qsTypeId="urn:microsoft.com/office/officeart/2005/8/quickstyle/simple1" qsCatId="simple" csTypeId="urn:microsoft.com/office/officeart/2005/8/colors/colorful1" csCatId="colorful" phldr="1"/>
      <dgm:spPr/>
      <dgm:t>
        <a:bodyPr/>
        <a:lstStyle/>
        <a:p>
          <a:endParaRPr lang="en-US"/>
        </a:p>
      </dgm:t>
    </dgm:pt>
    <dgm:pt modelId="{DADC9733-DDA4-468A-94B7-5BA5CD7FA98C}">
      <dgm:prSet/>
      <dgm:spPr/>
      <dgm:t>
        <a:bodyPr/>
        <a:lstStyle/>
        <a:p>
          <a:r>
            <a:rPr lang="nl-NL" b="0" i="0" baseline="0" dirty="0"/>
            <a:t>Dit is belangrik om </a:t>
          </a:r>
          <a:r>
            <a:rPr lang="nl-NL" b="1" i="0" baseline="0" dirty="0"/>
            <a:t>positief by te dra </a:t>
          </a:r>
          <a:r>
            <a:rPr lang="nl-NL" b="0" i="0" baseline="0" dirty="0"/>
            <a:t>tot verhoudings.</a:t>
          </a:r>
          <a:endParaRPr lang="en-US" dirty="0"/>
        </a:p>
      </dgm:t>
    </dgm:pt>
    <dgm:pt modelId="{D6D73001-6E94-420E-9955-745C18A1049A}" type="parTrans" cxnId="{C9DA4828-5877-4854-89BA-2B2E767F221F}">
      <dgm:prSet/>
      <dgm:spPr/>
      <dgm:t>
        <a:bodyPr/>
        <a:lstStyle/>
        <a:p>
          <a:endParaRPr lang="en-US"/>
        </a:p>
      </dgm:t>
    </dgm:pt>
    <dgm:pt modelId="{31E9BD30-EDA5-4FB0-BC19-8B4642342F25}" type="sibTrans" cxnId="{C9DA4828-5877-4854-89BA-2B2E767F221F}">
      <dgm:prSet phldrT="01"/>
      <dgm:spPr/>
      <dgm:t>
        <a:bodyPr/>
        <a:lstStyle/>
        <a:p>
          <a:endParaRPr lang="en-US" dirty="0"/>
        </a:p>
      </dgm:t>
    </dgm:pt>
    <dgm:pt modelId="{215E8615-8CDD-4345-8AAE-6E7B79C18A0D}">
      <dgm:prSet/>
      <dgm:spPr/>
      <dgm:t>
        <a:bodyPr/>
        <a:lstStyle/>
        <a:p>
          <a:r>
            <a:rPr lang="nl-NL" b="0" i="0" baseline="0" dirty="0"/>
            <a:t>Maar dit is net so belangrik om </a:t>
          </a:r>
          <a:r>
            <a:rPr lang="nl-NL" b="1" i="0" baseline="0" dirty="0"/>
            <a:t>nie jou individualiteit prys te gee nie</a:t>
          </a:r>
          <a:r>
            <a:rPr lang="nl-NL" b="0" i="0" baseline="0" dirty="0"/>
            <a:t>.</a:t>
          </a:r>
          <a:endParaRPr lang="en-US" dirty="0"/>
        </a:p>
      </dgm:t>
    </dgm:pt>
    <dgm:pt modelId="{4139760E-C98A-4559-BD58-7A8B86212D43}" type="parTrans" cxnId="{3BC503D4-EB59-42BA-AD1A-9BAE0A638091}">
      <dgm:prSet/>
      <dgm:spPr/>
      <dgm:t>
        <a:bodyPr/>
        <a:lstStyle/>
        <a:p>
          <a:endParaRPr lang="en-US"/>
        </a:p>
      </dgm:t>
    </dgm:pt>
    <dgm:pt modelId="{A0FF1EBB-ECED-4269-B5E0-BD1FB9F9ECDE}" type="sibTrans" cxnId="{3BC503D4-EB59-42BA-AD1A-9BAE0A638091}">
      <dgm:prSet phldrT="02"/>
      <dgm:spPr/>
      <dgm:t>
        <a:bodyPr/>
        <a:lstStyle/>
        <a:p>
          <a:endParaRPr lang="en-US" dirty="0"/>
        </a:p>
      </dgm:t>
    </dgm:pt>
    <dgm:pt modelId="{766528F2-464A-4D5E-AC8B-B187A30F417E}">
      <dgm:prSet/>
      <dgm:spPr/>
      <dgm:t>
        <a:bodyPr/>
        <a:lstStyle/>
        <a:p>
          <a:r>
            <a:rPr lang="nl-NL" b="0" i="0" baseline="0" dirty="0"/>
            <a:t>Daar is net </a:t>
          </a:r>
          <a:r>
            <a:rPr lang="nl-NL" b="1" i="0" baseline="0" dirty="0"/>
            <a:t>een JY, </a:t>
          </a:r>
          <a:r>
            <a:rPr lang="nl-NL" b="0" i="0" baseline="0" dirty="0"/>
            <a:t>en jy het die reg om jou </a:t>
          </a:r>
          <a:r>
            <a:rPr lang="nl-NL" b="1" i="0" baseline="0" dirty="0"/>
            <a:t>waarde en identiteit </a:t>
          </a:r>
          <a:r>
            <a:rPr lang="nl-NL" b="0" i="0" baseline="0" dirty="0"/>
            <a:t>te beskerm.</a:t>
          </a:r>
          <a:endParaRPr lang="en-US" dirty="0"/>
        </a:p>
      </dgm:t>
    </dgm:pt>
    <dgm:pt modelId="{0B75E8BD-1D6D-4EAD-A496-6DE8E7223314}" type="parTrans" cxnId="{AED58768-F125-4E85-B212-4935238331C5}">
      <dgm:prSet/>
      <dgm:spPr/>
      <dgm:t>
        <a:bodyPr/>
        <a:lstStyle/>
        <a:p>
          <a:endParaRPr lang="en-US"/>
        </a:p>
      </dgm:t>
    </dgm:pt>
    <dgm:pt modelId="{63BE7BD3-D2F6-453B-AF6A-B70D4ABB1D1D}" type="sibTrans" cxnId="{AED58768-F125-4E85-B212-4935238331C5}">
      <dgm:prSet phldrT="03"/>
      <dgm:spPr/>
      <dgm:t>
        <a:bodyPr/>
        <a:lstStyle/>
        <a:p>
          <a:endParaRPr lang="en-US" dirty="0"/>
        </a:p>
      </dgm:t>
    </dgm:pt>
    <dgm:pt modelId="{F95A4C7F-C1CD-4BC1-BAF1-DC4929B39C30}">
      <dgm:prSet/>
      <dgm:spPr/>
      <dgm:t>
        <a:bodyPr/>
        <a:lstStyle/>
        <a:p>
          <a:r>
            <a:rPr lang="nl-NL" b="0" i="0" baseline="0" dirty="0"/>
            <a:t>'n Gesonde verhouding verwag </a:t>
          </a:r>
          <a:r>
            <a:rPr lang="nl-NL" b="1" i="0" baseline="0" dirty="0"/>
            <a:t>nie</a:t>
          </a:r>
          <a:r>
            <a:rPr lang="nl-NL" b="0" i="0" baseline="0" dirty="0"/>
            <a:t> dat jy verander wie jy is net om iemand anders tevrede te stel nie.</a:t>
          </a:r>
          <a:endParaRPr lang="en-US" dirty="0"/>
        </a:p>
      </dgm:t>
    </dgm:pt>
    <dgm:pt modelId="{8CBDB103-C943-454B-8BB3-BDFA0A9A2E66}" type="parTrans" cxnId="{204BCA2D-0315-43AD-8CF8-5F2160F3A88C}">
      <dgm:prSet/>
      <dgm:spPr/>
      <dgm:t>
        <a:bodyPr/>
        <a:lstStyle/>
        <a:p>
          <a:endParaRPr lang="en-US"/>
        </a:p>
      </dgm:t>
    </dgm:pt>
    <dgm:pt modelId="{4BB61F0D-F35D-4A15-AE30-E205AD537517}" type="sibTrans" cxnId="{204BCA2D-0315-43AD-8CF8-5F2160F3A88C}">
      <dgm:prSet phldrT="04"/>
      <dgm:spPr/>
      <dgm:t>
        <a:bodyPr/>
        <a:lstStyle/>
        <a:p>
          <a:endParaRPr lang="en-US"/>
        </a:p>
      </dgm:t>
    </dgm:pt>
    <dgm:pt modelId="{CA2F448E-F3D6-4303-B64A-1E20AD942457}" type="pres">
      <dgm:prSet presAssocID="{ACCA3F9F-977E-44B0-9F84-D05F2BEB5E80}" presName="diagram" presStyleCnt="0">
        <dgm:presLayoutVars>
          <dgm:dir/>
          <dgm:resizeHandles val="exact"/>
        </dgm:presLayoutVars>
      </dgm:prSet>
      <dgm:spPr/>
    </dgm:pt>
    <dgm:pt modelId="{6C71923E-80AB-4CB0-8DED-0F82366F3412}" type="pres">
      <dgm:prSet presAssocID="{DADC9733-DDA4-468A-94B7-5BA5CD7FA98C}" presName="node" presStyleLbl="node1" presStyleIdx="0" presStyleCnt="4">
        <dgm:presLayoutVars>
          <dgm:bulletEnabled val="1"/>
        </dgm:presLayoutVars>
      </dgm:prSet>
      <dgm:spPr/>
    </dgm:pt>
    <dgm:pt modelId="{A86E38AC-1C8B-4DF5-A283-DEC2A8D89017}" type="pres">
      <dgm:prSet presAssocID="{31E9BD30-EDA5-4FB0-BC19-8B4642342F25}" presName="sibTrans" presStyleLbl="sibTrans2D1" presStyleIdx="0" presStyleCnt="3"/>
      <dgm:spPr/>
    </dgm:pt>
    <dgm:pt modelId="{1A18B049-78CE-47CF-93AD-D3854BA8E567}" type="pres">
      <dgm:prSet presAssocID="{31E9BD30-EDA5-4FB0-BC19-8B4642342F25}" presName="connectorText" presStyleLbl="sibTrans2D1" presStyleIdx="0" presStyleCnt="3"/>
      <dgm:spPr/>
    </dgm:pt>
    <dgm:pt modelId="{5EB463C5-F9BE-42FC-9E29-75791A8D4FCF}" type="pres">
      <dgm:prSet presAssocID="{215E8615-8CDD-4345-8AAE-6E7B79C18A0D}" presName="node" presStyleLbl="node1" presStyleIdx="1" presStyleCnt="4">
        <dgm:presLayoutVars>
          <dgm:bulletEnabled val="1"/>
        </dgm:presLayoutVars>
      </dgm:prSet>
      <dgm:spPr/>
    </dgm:pt>
    <dgm:pt modelId="{0E8311F6-5B72-40A3-A5DB-EDF215788AAC}" type="pres">
      <dgm:prSet presAssocID="{A0FF1EBB-ECED-4269-B5E0-BD1FB9F9ECDE}" presName="sibTrans" presStyleLbl="sibTrans2D1" presStyleIdx="1" presStyleCnt="3"/>
      <dgm:spPr/>
    </dgm:pt>
    <dgm:pt modelId="{5D86E161-ADFE-498A-B545-540FA8629354}" type="pres">
      <dgm:prSet presAssocID="{A0FF1EBB-ECED-4269-B5E0-BD1FB9F9ECDE}" presName="connectorText" presStyleLbl="sibTrans2D1" presStyleIdx="1" presStyleCnt="3"/>
      <dgm:spPr/>
    </dgm:pt>
    <dgm:pt modelId="{C535DB1D-3F28-4A72-BEAD-91A019B874A8}" type="pres">
      <dgm:prSet presAssocID="{766528F2-464A-4D5E-AC8B-B187A30F417E}" presName="node" presStyleLbl="node1" presStyleIdx="2" presStyleCnt="4">
        <dgm:presLayoutVars>
          <dgm:bulletEnabled val="1"/>
        </dgm:presLayoutVars>
      </dgm:prSet>
      <dgm:spPr/>
    </dgm:pt>
    <dgm:pt modelId="{92564DDE-D729-4BB5-9DC5-0F6A735275B8}" type="pres">
      <dgm:prSet presAssocID="{63BE7BD3-D2F6-453B-AF6A-B70D4ABB1D1D}" presName="sibTrans" presStyleLbl="sibTrans2D1" presStyleIdx="2" presStyleCnt="3"/>
      <dgm:spPr/>
    </dgm:pt>
    <dgm:pt modelId="{27590EEC-5F46-43DD-A152-2876CB5B4477}" type="pres">
      <dgm:prSet presAssocID="{63BE7BD3-D2F6-453B-AF6A-B70D4ABB1D1D}" presName="connectorText" presStyleLbl="sibTrans2D1" presStyleIdx="2" presStyleCnt="3"/>
      <dgm:spPr/>
    </dgm:pt>
    <dgm:pt modelId="{0D74257A-EC07-4EAA-8E73-BD642B344837}" type="pres">
      <dgm:prSet presAssocID="{F95A4C7F-C1CD-4BC1-BAF1-DC4929B39C30}" presName="node" presStyleLbl="node1" presStyleIdx="3" presStyleCnt="4">
        <dgm:presLayoutVars>
          <dgm:bulletEnabled val="1"/>
        </dgm:presLayoutVars>
      </dgm:prSet>
      <dgm:spPr/>
    </dgm:pt>
  </dgm:ptLst>
  <dgm:cxnLst>
    <dgm:cxn modelId="{8F29ED12-C3C1-4F69-9882-E69A517C6C7C}" type="presOf" srcId="{63BE7BD3-D2F6-453B-AF6A-B70D4ABB1D1D}" destId="{92564DDE-D729-4BB5-9DC5-0F6A735275B8}" srcOrd="0" destOrd="0" presId="urn:microsoft.com/office/officeart/2005/8/layout/process5"/>
    <dgm:cxn modelId="{8FD1BB15-24E8-4902-BCD2-78244930FD33}" type="presOf" srcId="{31E9BD30-EDA5-4FB0-BC19-8B4642342F25}" destId="{A86E38AC-1C8B-4DF5-A283-DEC2A8D89017}" srcOrd="0" destOrd="0" presId="urn:microsoft.com/office/officeart/2005/8/layout/process5"/>
    <dgm:cxn modelId="{C9DA4828-5877-4854-89BA-2B2E767F221F}" srcId="{ACCA3F9F-977E-44B0-9F84-D05F2BEB5E80}" destId="{DADC9733-DDA4-468A-94B7-5BA5CD7FA98C}" srcOrd="0" destOrd="0" parTransId="{D6D73001-6E94-420E-9955-745C18A1049A}" sibTransId="{31E9BD30-EDA5-4FB0-BC19-8B4642342F25}"/>
    <dgm:cxn modelId="{204BCA2D-0315-43AD-8CF8-5F2160F3A88C}" srcId="{ACCA3F9F-977E-44B0-9F84-D05F2BEB5E80}" destId="{F95A4C7F-C1CD-4BC1-BAF1-DC4929B39C30}" srcOrd="3" destOrd="0" parTransId="{8CBDB103-C943-454B-8BB3-BDFA0A9A2E66}" sibTransId="{4BB61F0D-F35D-4A15-AE30-E205AD537517}"/>
    <dgm:cxn modelId="{F5FE4633-B9E8-495B-B248-4154E38945D3}" type="presOf" srcId="{DADC9733-DDA4-468A-94B7-5BA5CD7FA98C}" destId="{6C71923E-80AB-4CB0-8DED-0F82366F3412}" srcOrd="0" destOrd="0" presId="urn:microsoft.com/office/officeart/2005/8/layout/process5"/>
    <dgm:cxn modelId="{AED58768-F125-4E85-B212-4935238331C5}" srcId="{ACCA3F9F-977E-44B0-9F84-D05F2BEB5E80}" destId="{766528F2-464A-4D5E-AC8B-B187A30F417E}" srcOrd="2" destOrd="0" parTransId="{0B75E8BD-1D6D-4EAD-A496-6DE8E7223314}" sibTransId="{63BE7BD3-D2F6-453B-AF6A-B70D4ABB1D1D}"/>
    <dgm:cxn modelId="{25690D49-1472-4179-9B80-8D06AAC843EE}" type="presOf" srcId="{A0FF1EBB-ECED-4269-B5E0-BD1FB9F9ECDE}" destId="{5D86E161-ADFE-498A-B545-540FA8629354}" srcOrd="1" destOrd="0" presId="urn:microsoft.com/office/officeart/2005/8/layout/process5"/>
    <dgm:cxn modelId="{AE8C644C-EDD1-407A-A9AB-113B837129DE}" type="presOf" srcId="{A0FF1EBB-ECED-4269-B5E0-BD1FB9F9ECDE}" destId="{0E8311F6-5B72-40A3-A5DB-EDF215788AAC}" srcOrd="0" destOrd="0" presId="urn:microsoft.com/office/officeart/2005/8/layout/process5"/>
    <dgm:cxn modelId="{3DDDF952-6707-47C5-A7E5-10E3B0193272}" type="presOf" srcId="{63BE7BD3-D2F6-453B-AF6A-B70D4ABB1D1D}" destId="{27590EEC-5F46-43DD-A152-2876CB5B4477}" srcOrd="1" destOrd="0" presId="urn:microsoft.com/office/officeart/2005/8/layout/process5"/>
    <dgm:cxn modelId="{48D94190-7453-4301-A554-ECCCBA42D067}" type="presOf" srcId="{ACCA3F9F-977E-44B0-9F84-D05F2BEB5E80}" destId="{CA2F448E-F3D6-4303-B64A-1E20AD942457}" srcOrd="0" destOrd="0" presId="urn:microsoft.com/office/officeart/2005/8/layout/process5"/>
    <dgm:cxn modelId="{24A143A9-2C89-4D86-835C-D15F3975ED9E}" type="presOf" srcId="{31E9BD30-EDA5-4FB0-BC19-8B4642342F25}" destId="{1A18B049-78CE-47CF-93AD-D3854BA8E567}" srcOrd="1" destOrd="0" presId="urn:microsoft.com/office/officeart/2005/8/layout/process5"/>
    <dgm:cxn modelId="{16F7E4AA-68D7-40D8-AF6E-9A1191503EC6}" type="presOf" srcId="{215E8615-8CDD-4345-8AAE-6E7B79C18A0D}" destId="{5EB463C5-F9BE-42FC-9E29-75791A8D4FCF}" srcOrd="0" destOrd="0" presId="urn:microsoft.com/office/officeart/2005/8/layout/process5"/>
    <dgm:cxn modelId="{3BC503D4-EB59-42BA-AD1A-9BAE0A638091}" srcId="{ACCA3F9F-977E-44B0-9F84-D05F2BEB5E80}" destId="{215E8615-8CDD-4345-8AAE-6E7B79C18A0D}" srcOrd="1" destOrd="0" parTransId="{4139760E-C98A-4559-BD58-7A8B86212D43}" sibTransId="{A0FF1EBB-ECED-4269-B5E0-BD1FB9F9ECDE}"/>
    <dgm:cxn modelId="{37E1DAF7-E88B-40A2-8502-A4F82367F340}" type="presOf" srcId="{766528F2-464A-4D5E-AC8B-B187A30F417E}" destId="{C535DB1D-3F28-4A72-BEAD-91A019B874A8}" srcOrd="0" destOrd="0" presId="urn:microsoft.com/office/officeart/2005/8/layout/process5"/>
    <dgm:cxn modelId="{3C49A8FF-0DB8-4195-88DF-C55E5676FCEA}" type="presOf" srcId="{F95A4C7F-C1CD-4BC1-BAF1-DC4929B39C30}" destId="{0D74257A-EC07-4EAA-8E73-BD642B344837}" srcOrd="0" destOrd="0" presId="urn:microsoft.com/office/officeart/2005/8/layout/process5"/>
    <dgm:cxn modelId="{39C00379-CAD4-4E35-89F7-A694367BC33F}" type="presParOf" srcId="{CA2F448E-F3D6-4303-B64A-1E20AD942457}" destId="{6C71923E-80AB-4CB0-8DED-0F82366F3412}" srcOrd="0" destOrd="0" presId="urn:microsoft.com/office/officeart/2005/8/layout/process5"/>
    <dgm:cxn modelId="{CA9CBEA8-2D9B-4DE7-8272-B69DCEC50B76}" type="presParOf" srcId="{CA2F448E-F3D6-4303-B64A-1E20AD942457}" destId="{A86E38AC-1C8B-4DF5-A283-DEC2A8D89017}" srcOrd="1" destOrd="0" presId="urn:microsoft.com/office/officeart/2005/8/layout/process5"/>
    <dgm:cxn modelId="{183DA413-8657-4D24-8CE5-A1B46824CB39}" type="presParOf" srcId="{A86E38AC-1C8B-4DF5-A283-DEC2A8D89017}" destId="{1A18B049-78CE-47CF-93AD-D3854BA8E567}" srcOrd="0" destOrd="0" presId="urn:microsoft.com/office/officeart/2005/8/layout/process5"/>
    <dgm:cxn modelId="{57AB50B7-6B5F-4645-A23B-611A9FF98A37}" type="presParOf" srcId="{CA2F448E-F3D6-4303-B64A-1E20AD942457}" destId="{5EB463C5-F9BE-42FC-9E29-75791A8D4FCF}" srcOrd="2" destOrd="0" presId="urn:microsoft.com/office/officeart/2005/8/layout/process5"/>
    <dgm:cxn modelId="{94C41D44-2E04-4C91-B0D5-DB2DF1587AEC}" type="presParOf" srcId="{CA2F448E-F3D6-4303-B64A-1E20AD942457}" destId="{0E8311F6-5B72-40A3-A5DB-EDF215788AAC}" srcOrd="3" destOrd="0" presId="urn:microsoft.com/office/officeart/2005/8/layout/process5"/>
    <dgm:cxn modelId="{97F1B6E6-7BA2-4131-B164-8BF3C033372E}" type="presParOf" srcId="{0E8311F6-5B72-40A3-A5DB-EDF215788AAC}" destId="{5D86E161-ADFE-498A-B545-540FA8629354}" srcOrd="0" destOrd="0" presId="urn:microsoft.com/office/officeart/2005/8/layout/process5"/>
    <dgm:cxn modelId="{1C9E741E-1B43-4C2E-A5CF-4B4A74CD58A4}" type="presParOf" srcId="{CA2F448E-F3D6-4303-B64A-1E20AD942457}" destId="{C535DB1D-3F28-4A72-BEAD-91A019B874A8}" srcOrd="4" destOrd="0" presId="urn:microsoft.com/office/officeart/2005/8/layout/process5"/>
    <dgm:cxn modelId="{AD1FC3C2-3181-4981-92C8-1EEB9B02CB29}" type="presParOf" srcId="{CA2F448E-F3D6-4303-B64A-1E20AD942457}" destId="{92564DDE-D729-4BB5-9DC5-0F6A735275B8}" srcOrd="5" destOrd="0" presId="urn:microsoft.com/office/officeart/2005/8/layout/process5"/>
    <dgm:cxn modelId="{30D7147E-18A5-44DA-8AA1-6AF9AC865D6B}" type="presParOf" srcId="{92564DDE-D729-4BB5-9DC5-0F6A735275B8}" destId="{27590EEC-5F46-43DD-A152-2876CB5B4477}" srcOrd="0" destOrd="0" presId="urn:microsoft.com/office/officeart/2005/8/layout/process5"/>
    <dgm:cxn modelId="{7408BF24-D6D2-489C-99D7-C2C2C1234B95}" type="presParOf" srcId="{CA2F448E-F3D6-4303-B64A-1E20AD942457}" destId="{0D74257A-EC07-4EAA-8E73-BD642B344837}" srcOrd="6" destOrd="0" presId="urn:microsoft.com/office/officeart/2005/8/layout/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26A9F3-4F05-44A5-9C88-11BC2DE3A836}">
      <dsp:nvSpPr>
        <dsp:cNvPr id="0" name=""/>
        <dsp:cNvSpPr/>
      </dsp:nvSpPr>
      <dsp:spPr>
        <a:xfrm>
          <a:off x="287912" y="535"/>
          <a:ext cx="2756380" cy="1653828"/>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nl-NL" sz="2200" kern="1200" dirty="0"/>
            <a:t>Faktore wat bydra tot verhoudings wat nadelig is vir welsyn</a:t>
          </a:r>
          <a:endParaRPr lang="en-US" sz="2200" kern="1200" dirty="0"/>
        </a:p>
      </dsp:txBody>
      <dsp:txXfrm>
        <a:off x="287912" y="535"/>
        <a:ext cx="2756380" cy="1653828"/>
      </dsp:txXfrm>
    </dsp:sp>
    <dsp:sp modelId="{3D457E2F-296D-4F55-99FD-8CB3B21CEC0B}">
      <dsp:nvSpPr>
        <dsp:cNvPr id="0" name=""/>
        <dsp:cNvSpPr/>
      </dsp:nvSpPr>
      <dsp:spPr>
        <a:xfrm>
          <a:off x="3319931" y="535"/>
          <a:ext cx="2756380" cy="1653828"/>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nl-NL" sz="2200" kern="1200" dirty="0"/>
            <a:t>Regte en verantwoordelikhede in verhoudings</a:t>
          </a:r>
          <a:endParaRPr lang="en-US" sz="2200" kern="1200" dirty="0"/>
        </a:p>
      </dsp:txBody>
      <dsp:txXfrm>
        <a:off x="3319931" y="535"/>
        <a:ext cx="2756380" cy="1653828"/>
      </dsp:txXfrm>
    </dsp:sp>
    <dsp:sp modelId="{39B40635-7F7E-460C-BD6F-2D087B14133A}">
      <dsp:nvSpPr>
        <dsp:cNvPr id="0" name=""/>
        <dsp:cNvSpPr/>
      </dsp:nvSpPr>
      <dsp:spPr>
        <a:xfrm>
          <a:off x="287912" y="1930001"/>
          <a:ext cx="2756380" cy="1653828"/>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nl-NL" sz="2200" kern="1200" dirty="0"/>
            <a:t>Sosiale en kulturele sienings wat verhoudings beïnvloed</a:t>
          </a:r>
          <a:endParaRPr lang="en-US" sz="2200" kern="1200" dirty="0"/>
        </a:p>
      </dsp:txBody>
      <dsp:txXfrm>
        <a:off x="287912" y="1930001"/>
        <a:ext cx="2756380" cy="1653828"/>
      </dsp:txXfrm>
    </dsp:sp>
    <dsp:sp modelId="{5B31D54C-E09E-44B0-9AA5-E93421F24CA4}">
      <dsp:nvSpPr>
        <dsp:cNvPr id="0" name=""/>
        <dsp:cNvSpPr/>
      </dsp:nvSpPr>
      <dsp:spPr>
        <a:xfrm>
          <a:off x="3319931" y="1930001"/>
          <a:ext cx="2756380" cy="1653828"/>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nl-NL" sz="2200" kern="1200" dirty="0"/>
            <a:t>Eienskappe wat in verskillende verhoudings benodig word</a:t>
          </a:r>
          <a:endParaRPr lang="en-US" sz="2200" kern="1200" dirty="0"/>
        </a:p>
      </dsp:txBody>
      <dsp:txXfrm>
        <a:off x="3319931" y="1930001"/>
        <a:ext cx="2756380" cy="1653828"/>
      </dsp:txXfrm>
    </dsp:sp>
    <dsp:sp modelId="{03A35CE7-26AD-4D71-8A9C-0785535124E1}">
      <dsp:nvSpPr>
        <dsp:cNvPr id="0" name=""/>
        <dsp:cNvSpPr/>
      </dsp:nvSpPr>
      <dsp:spPr>
        <a:xfrm>
          <a:off x="287912" y="3859468"/>
          <a:ext cx="2756380" cy="1653828"/>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ZA" sz="2200" kern="1200" dirty="0" err="1"/>
            <a:t>Individualiteit</a:t>
          </a:r>
          <a:r>
            <a:rPr lang="en-ZA" sz="2200" kern="1200" dirty="0"/>
            <a:t> in </a:t>
          </a:r>
          <a:r>
            <a:rPr lang="en-ZA" sz="2200" kern="1200" dirty="0" err="1"/>
            <a:t>verhoudings</a:t>
          </a:r>
          <a:endParaRPr lang="en-US" sz="2200" kern="1200" dirty="0"/>
        </a:p>
      </dsp:txBody>
      <dsp:txXfrm>
        <a:off x="287912" y="3859468"/>
        <a:ext cx="2756380" cy="1653828"/>
      </dsp:txXfrm>
    </dsp:sp>
    <dsp:sp modelId="{D8A6B4AE-C528-44A7-9953-2FCC9DF8F554}">
      <dsp:nvSpPr>
        <dsp:cNvPr id="0" name=""/>
        <dsp:cNvSpPr/>
      </dsp:nvSpPr>
      <dsp:spPr>
        <a:xfrm>
          <a:off x="3319931" y="3859468"/>
          <a:ext cx="2756380" cy="1653828"/>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nl-NL" sz="2200" kern="1200" dirty="0"/>
            <a:t>Kritiese analise van die impak van die media op waardes en oortuigings oor verhoudings</a:t>
          </a:r>
          <a:endParaRPr lang="en-US" sz="2200" kern="1200" dirty="0"/>
        </a:p>
      </dsp:txBody>
      <dsp:txXfrm>
        <a:off x="3319931" y="3859468"/>
        <a:ext cx="2756380" cy="165382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E1E67A-7C47-48D8-BFFF-44DF4C346E4D}">
      <dsp:nvSpPr>
        <dsp:cNvPr id="0" name=""/>
        <dsp:cNvSpPr/>
      </dsp:nvSpPr>
      <dsp:spPr>
        <a:xfrm>
          <a:off x="0" y="384346"/>
          <a:ext cx="7734300" cy="926639"/>
        </a:xfrm>
        <a:prstGeom prst="roundRec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nl-NL" sz="2400" b="0" i="0" kern="1200" baseline="0" dirty="0"/>
            <a:t>Dink terug: Kan jy jou </a:t>
          </a:r>
          <a:r>
            <a:rPr lang="nl-NL" sz="2400" b="1" i="0" kern="1200" baseline="0" dirty="0"/>
            <a:t>beste</a:t>
          </a:r>
          <a:r>
            <a:rPr lang="nl-NL" sz="2400" b="0" i="0" kern="1200" baseline="0" dirty="0"/>
            <a:t> vriend onthou toe jy vyf jaar oud was?</a:t>
          </a:r>
          <a:endParaRPr lang="en-US" sz="2400" b="0" kern="1200" dirty="0"/>
        </a:p>
      </dsp:txBody>
      <dsp:txXfrm>
        <a:off x="45235" y="429581"/>
        <a:ext cx="7643830" cy="836169"/>
      </dsp:txXfrm>
    </dsp:sp>
    <dsp:sp modelId="{E7EF7175-2FAE-4463-A39D-83AA9149DA64}">
      <dsp:nvSpPr>
        <dsp:cNvPr id="0" name=""/>
        <dsp:cNvSpPr/>
      </dsp:nvSpPr>
      <dsp:spPr>
        <a:xfrm>
          <a:off x="0" y="1380106"/>
          <a:ext cx="7734300" cy="926639"/>
        </a:xfrm>
        <a:prstGeom prst="roundRec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nl-NL" sz="2400" b="0" i="0" kern="1200" baseline="0" dirty="0"/>
            <a:t>Baie vriendskappe verander of dryf oor tyd uitmekaar</a:t>
          </a:r>
          <a:r>
            <a:rPr lang="af-ZA" sz="2400" b="0" i="0" kern="1200" baseline="0" dirty="0"/>
            <a:t>.</a:t>
          </a:r>
          <a:endParaRPr lang="en-US" sz="2400" kern="1200" dirty="0"/>
        </a:p>
      </dsp:txBody>
      <dsp:txXfrm>
        <a:off x="45235" y="1425341"/>
        <a:ext cx="7643830" cy="836169"/>
      </dsp:txXfrm>
    </dsp:sp>
    <dsp:sp modelId="{6277B659-8341-4B15-AA8A-123A1E0F35B7}">
      <dsp:nvSpPr>
        <dsp:cNvPr id="0" name=""/>
        <dsp:cNvSpPr/>
      </dsp:nvSpPr>
      <dsp:spPr>
        <a:xfrm>
          <a:off x="0" y="2375866"/>
          <a:ext cx="7734300" cy="926639"/>
        </a:xfrm>
        <a:prstGeom prst="roundRec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nl-NL" sz="2400" b="0" i="0" kern="1200" baseline="0" dirty="0"/>
            <a:t>Soos jy groot word, verander jou </a:t>
          </a:r>
          <a:r>
            <a:rPr lang="nl-NL" sz="2400" b="1" i="0" kern="1200" baseline="0" dirty="0"/>
            <a:t>waardes, prioriteite en belangstellings</a:t>
          </a:r>
          <a:r>
            <a:rPr lang="nl-NL" sz="2400" b="0" i="0" kern="1200" baseline="0" dirty="0"/>
            <a:t>.</a:t>
          </a:r>
          <a:endParaRPr lang="en-US" sz="2400" kern="1200" dirty="0"/>
        </a:p>
      </dsp:txBody>
      <dsp:txXfrm>
        <a:off x="45235" y="2421101"/>
        <a:ext cx="7643830" cy="836169"/>
      </dsp:txXfrm>
    </dsp:sp>
    <dsp:sp modelId="{826D9B86-1E93-4C28-A203-14E8D66105C9}">
      <dsp:nvSpPr>
        <dsp:cNvPr id="0" name=""/>
        <dsp:cNvSpPr/>
      </dsp:nvSpPr>
      <dsp:spPr>
        <a:xfrm>
          <a:off x="0" y="3371626"/>
          <a:ext cx="7734300" cy="926639"/>
        </a:xfrm>
        <a:prstGeom prst="roundRec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nl-NL" sz="2400" b="0" i="0" kern="1200" baseline="0" dirty="0"/>
            <a:t>Sommige kleintydvriende mag dalk nog in jou lewe wees, maar julle het dalk nie meer veel in gemeen nie</a:t>
          </a:r>
          <a:r>
            <a:rPr lang="af-ZA" sz="2400" b="0" i="0" kern="1200" baseline="0" dirty="0"/>
            <a:t>.</a:t>
          </a:r>
          <a:endParaRPr lang="en-US" sz="2400" kern="1200" dirty="0"/>
        </a:p>
      </dsp:txBody>
      <dsp:txXfrm>
        <a:off x="45235" y="3416861"/>
        <a:ext cx="7643830" cy="83616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731836-D31B-4144-AE9F-5F15343D9B80}">
      <dsp:nvSpPr>
        <dsp:cNvPr id="0" name=""/>
        <dsp:cNvSpPr/>
      </dsp:nvSpPr>
      <dsp:spPr>
        <a:xfrm>
          <a:off x="0" y="3856539"/>
          <a:ext cx="11572875" cy="1265802"/>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defRPr b="1"/>
          </a:pPr>
          <a:r>
            <a:rPr lang="nl-NL" sz="2400" b="0" i="0" kern="1200" dirty="0"/>
            <a:t>Hierdie patrone verskyn dikwels geleidelik, daarom is dit belangrik om die waarskuwingstekens te herken.</a:t>
          </a:r>
          <a:endParaRPr lang="en-US" sz="2400" kern="1200" dirty="0"/>
        </a:p>
      </dsp:txBody>
      <dsp:txXfrm>
        <a:off x="0" y="3856539"/>
        <a:ext cx="11572875" cy="1265802"/>
      </dsp:txXfrm>
    </dsp:sp>
    <dsp:sp modelId="{42E7895D-9982-4253-AD51-E8A377D558D6}">
      <dsp:nvSpPr>
        <dsp:cNvPr id="0" name=""/>
        <dsp:cNvSpPr/>
      </dsp:nvSpPr>
      <dsp:spPr>
        <a:xfrm rot="10800000">
          <a:off x="0" y="1928722"/>
          <a:ext cx="11572875" cy="1946803"/>
        </a:xfrm>
        <a:prstGeom prst="upArrowCallout">
          <a:avLst/>
        </a:prstGeom>
        <a:solidFill>
          <a:schemeClr val="accent2">
            <a:hueOff val="-727682"/>
            <a:satOff val="-41964"/>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defRPr b="1"/>
          </a:pPr>
          <a:r>
            <a:rPr lang="en-GB" sz="2400" b="0" i="0" kern="1200" dirty="0" err="1"/>
            <a:t>Voorbeelde</a:t>
          </a:r>
          <a:r>
            <a:rPr lang="en-GB" sz="2400" b="0" i="0" kern="1200" dirty="0"/>
            <a:t>:</a:t>
          </a:r>
          <a:endParaRPr lang="en-US" sz="2400" kern="1200" dirty="0"/>
        </a:p>
      </dsp:txBody>
      <dsp:txXfrm rot="-10800000">
        <a:off x="0" y="1928722"/>
        <a:ext cx="11572875" cy="683328"/>
      </dsp:txXfrm>
    </dsp:sp>
    <dsp:sp modelId="{0DC629DD-1473-465D-A5D7-8DF40CBEF8BC}">
      <dsp:nvSpPr>
        <dsp:cNvPr id="0" name=""/>
        <dsp:cNvSpPr/>
      </dsp:nvSpPr>
      <dsp:spPr>
        <a:xfrm>
          <a:off x="5650" y="2612050"/>
          <a:ext cx="1926928" cy="582094"/>
        </a:xfrm>
        <a:prstGeom prst="rect">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456" tIns="16510" rIns="92456" bIns="16510" numCol="1" spcCol="1270" anchor="ctr" anchorCtr="0">
          <a:noAutofit/>
        </a:bodyPr>
        <a:lstStyle/>
        <a:p>
          <a:pPr marL="0" lvl="0" indent="0" algn="ctr" defTabSz="577850">
            <a:lnSpc>
              <a:spcPct val="90000"/>
            </a:lnSpc>
            <a:spcBef>
              <a:spcPct val="0"/>
            </a:spcBef>
            <a:spcAft>
              <a:spcPct val="35000"/>
            </a:spcAft>
            <a:buNone/>
          </a:pPr>
          <a:r>
            <a:rPr lang="en-GB" sz="1300" b="0" i="0" kern="1200" dirty="0" err="1"/>
            <a:t>Mededinging</a:t>
          </a:r>
          <a:r>
            <a:rPr lang="en-GB" sz="1300" b="0" i="0" kern="1200" dirty="0"/>
            <a:t> </a:t>
          </a:r>
          <a:r>
            <a:rPr lang="en-GB" sz="1300" b="0" i="0" kern="1200" dirty="0" err="1"/>
            <a:t>en</a:t>
          </a:r>
          <a:r>
            <a:rPr lang="en-GB" sz="1300" b="0" i="0" kern="1200" dirty="0"/>
            <a:t> </a:t>
          </a:r>
          <a:r>
            <a:rPr lang="en-GB" sz="1300" b="0" i="0" kern="1200" dirty="0" err="1"/>
            <a:t>sabotasie</a:t>
          </a:r>
          <a:endParaRPr lang="en-US" sz="1300" kern="1200" dirty="0"/>
        </a:p>
      </dsp:txBody>
      <dsp:txXfrm>
        <a:off x="5650" y="2612050"/>
        <a:ext cx="1926928" cy="582094"/>
      </dsp:txXfrm>
    </dsp:sp>
    <dsp:sp modelId="{01F433D0-0316-4D7A-BD97-357D5B254B59}">
      <dsp:nvSpPr>
        <dsp:cNvPr id="0" name=""/>
        <dsp:cNvSpPr/>
      </dsp:nvSpPr>
      <dsp:spPr>
        <a:xfrm>
          <a:off x="1932579" y="2612050"/>
          <a:ext cx="1926928" cy="582094"/>
        </a:xfrm>
        <a:prstGeom prst="rect">
          <a:avLst/>
        </a:prstGeom>
        <a:solidFill>
          <a:schemeClr val="accent2">
            <a:tint val="40000"/>
            <a:alpha val="90000"/>
            <a:hueOff val="-169845"/>
            <a:satOff val="-15069"/>
            <a:lumOff val="-154"/>
            <a:alphaOff val="0"/>
          </a:schemeClr>
        </a:solidFill>
        <a:ln w="25400" cap="flat" cmpd="sng" algn="ctr">
          <a:solidFill>
            <a:schemeClr val="accent2">
              <a:tint val="40000"/>
              <a:alpha val="90000"/>
              <a:hueOff val="-169845"/>
              <a:satOff val="-15069"/>
              <a:lumOff val="-15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456" tIns="16510" rIns="92456" bIns="16510" numCol="1" spcCol="1270" anchor="ctr" anchorCtr="0">
          <a:noAutofit/>
        </a:bodyPr>
        <a:lstStyle/>
        <a:p>
          <a:pPr marL="0" lvl="0" indent="0" algn="ctr" defTabSz="577850">
            <a:lnSpc>
              <a:spcPct val="90000"/>
            </a:lnSpc>
            <a:spcBef>
              <a:spcPct val="0"/>
            </a:spcBef>
            <a:spcAft>
              <a:spcPct val="35000"/>
            </a:spcAft>
            <a:buNone/>
          </a:pPr>
          <a:r>
            <a:rPr lang="en-GB" sz="1300" b="0" i="0" kern="1200" dirty="0"/>
            <a:t>Om die </a:t>
          </a:r>
          <a:r>
            <a:rPr lang="en-GB" sz="1300" b="0" i="0" kern="1200" dirty="0" err="1"/>
            <a:t>volle</a:t>
          </a:r>
          <a:r>
            <a:rPr lang="en-GB" sz="1300" b="0" i="0" kern="1200" dirty="0"/>
            <a:t> </a:t>
          </a:r>
          <a:r>
            <a:rPr lang="en-GB" sz="1300" b="0" i="0" kern="1200" dirty="0" err="1"/>
            <a:t>emosionele</a:t>
          </a:r>
          <a:r>
            <a:rPr lang="en-GB" sz="1300" b="0" i="0" kern="1200" dirty="0"/>
            <a:t> las </a:t>
          </a:r>
          <a:r>
            <a:rPr lang="en-GB" sz="1300" b="0" i="0" kern="1200" dirty="0" err="1"/>
            <a:t>te</a:t>
          </a:r>
          <a:r>
            <a:rPr lang="en-GB" sz="1300" b="0" i="0" kern="1200" dirty="0"/>
            <a:t> </a:t>
          </a:r>
          <a:r>
            <a:rPr lang="en-GB" sz="1300" b="0" i="0" kern="1200" dirty="0" err="1"/>
            <a:t>dra</a:t>
          </a:r>
          <a:endParaRPr lang="en-US" sz="1300" kern="1200" dirty="0"/>
        </a:p>
      </dsp:txBody>
      <dsp:txXfrm>
        <a:off x="1932579" y="2612050"/>
        <a:ext cx="1926928" cy="582094"/>
      </dsp:txXfrm>
    </dsp:sp>
    <dsp:sp modelId="{B33C434D-5736-42F0-9ED9-1338404ED30D}">
      <dsp:nvSpPr>
        <dsp:cNvPr id="0" name=""/>
        <dsp:cNvSpPr/>
      </dsp:nvSpPr>
      <dsp:spPr>
        <a:xfrm>
          <a:off x="3859508" y="2612050"/>
          <a:ext cx="1926928" cy="582094"/>
        </a:xfrm>
        <a:prstGeom prst="rect">
          <a:avLst/>
        </a:prstGeom>
        <a:solidFill>
          <a:schemeClr val="accent2">
            <a:tint val="40000"/>
            <a:alpha val="90000"/>
            <a:hueOff val="-339690"/>
            <a:satOff val="-30138"/>
            <a:lumOff val="-308"/>
            <a:alphaOff val="0"/>
          </a:schemeClr>
        </a:solidFill>
        <a:ln w="25400" cap="flat" cmpd="sng" algn="ctr">
          <a:solidFill>
            <a:schemeClr val="accent2">
              <a:tint val="40000"/>
              <a:alpha val="90000"/>
              <a:hueOff val="-339690"/>
              <a:satOff val="-30138"/>
              <a:lumOff val="-30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456" tIns="16510" rIns="92456" bIns="16510" numCol="1" spcCol="1270" anchor="ctr" anchorCtr="0">
          <a:noAutofit/>
        </a:bodyPr>
        <a:lstStyle/>
        <a:p>
          <a:pPr marL="0" lvl="0" indent="0" algn="ctr" defTabSz="577850">
            <a:lnSpc>
              <a:spcPct val="90000"/>
            </a:lnSpc>
            <a:spcBef>
              <a:spcPct val="0"/>
            </a:spcBef>
            <a:spcAft>
              <a:spcPct val="35000"/>
            </a:spcAft>
            <a:buNone/>
          </a:pPr>
          <a:r>
            <a:rPr lang="nl-NL" sz="1300" b="0" i="0" kern="1200" dirty="0"/>
            <a:t>Manipulasie deur skuldgevoel of druk</a:t>
          </a:r>
          <a:endParaRPr lang="en-US" sz="1300" kern="1200" dirty="0"/>
        </a:p>
      </dsp:txBody>
      <dsp:txXfrm>
        <a:off x="3859508" y="2612050"/>
        <a:ext cx="1926928" cy="582094"/>
      </dsp:txXfrm>
    </dsp:sp>
    <dsp:sp modelId="{08BEA506-4080-4E88-B577-88CB56A9EC23}">
      <dsp:nvSpPr>
        <dsp:cNvPr id="0" name=""/>
        <dsp:cNvSpPr/>
      </dsp:nvSpPr>
      <dsp:spPr>
        <a:xfrm>
          <a:off x="5786437" y="2612050"/>
          <a:ext cx="1926928" cy="582094"/>
        </a:xfrm>
        <a:prstGeom prst="rect">
          <a:avLst/>
        </a:prstGeom>
        <a:solidFill>
          <a:schemeClr val="accent2">
            <a:tint val="40000"/>
            <a:alpha val="90000"/>
            <a:hueOff val="-509536"/>
            <a:satOff val="-45208"/>
            <a:lumOff val="-461"/>
            <a:alphaOff val="0"/>
          </a:schemeClr>
        </a:solidFill>
        <a:ln w="25400" cap="flat" cmpd="sng" algn="ctr">
          <a:solidFill>
            <a:schemeClr val="accent2">
              <a:tint val="40000"/>
              <a:alpha val="90000"/>
              <a:hueOff val="-509536"/>
              <a:satOff val="-45208"/>
              <a:lumOff val="-46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456" tIns="16510" rIns="92456" bIns="16510" numCol="1" spcCol="1270" anchor="ctr" anchorCtr="0">
          <a:noAutofit/>
        </a:bodyPr>
        <a:lstStyle/>
        <a:p>
          <a:pPr marL="0" lvl="0" indent="0" algn="ctr" defTabSz="577850">
            <a:lnSpc>
              <a:spcPct val="90000"/>
            </a:lnSpc>
            <a:spcBef>
              <a:spcPct val="0"/>
            </a:spcBef>
            <a:spcAft>
              <a:spcPct val="35000"/>
            </a:spcAft>
            <a:buNone/>
          </a:pPr>
          <a:r>
            <a:rPr lang="nl-NL" sz="1300" b="0" i="0" kern="1200" dirty="0"/>
            <a:t>Gebrek aan respek vir grense en waardes</a:t>
          </a:r>
          <a:endParaRPr lang="en-US" sz="1300" kern="1200" dirty="0"/>
        </a:p>
      </dsp:txBody>
      <dsp:txXfrm>
        <a:off x="5786437" y="2612050"/>
        <a:ext cx="1926928" cy="582094"/>
      </dsp:txXfrm>
    </dsp:sp>
    <dsp:sp modelId="{41807E9A-398D-40C3-8014-6C8E6AC43B26}">
      <dsp:nvSpPr>
        <dsp:cNvPr id="0" name=""/>
        <dsp:cNvSpPr/>
      </dsp:nvSpPr>
      <dsp:spPr>
        <a:xfrm>
          <a:off x="7713366" y="2612050"/>
          <a:ext cx="1926928" cy="582094"/>
        </a:xfrm>
        <a:prstGeom prst="rect">
          <a:avLst/>
        </a:prstGeom>
        <a:solidFill>
          <a:schemeClr val="accent2">
            <a:tint val="40000"/>
            <a:alpha val="90000"/>
            <a:hueOff val="-679381"/>
            <a:satOff val="-60277"/>
            <a:lumOff val="-615"/>
            <a:alphaOff val="0"/>
          </a:schemeClr>
        </a:solidFill>
        <a:ln w="25400" cap="flat" cmpd="sng" algn="ctr">
          <a:solidFill>
            <a:schemeClr val="accent2">
              <a:tint val="40000"/>
              <a:alpha val="90000"/>
              <a:hueOff val="-679381"/>
              <a:satOff val="-60277"/>
              <a:lumOff val="-61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456" tIns="16510" rIns="92456" bIns="16510" numCol="1" spcCol="1270" anchor="ctr" anchorCtr="0">
          <a:noAutofit/>
        </a:bodyPr>
        <a:lstStyle/>
        <a:p>
          <a:pPr marL="0" lvl="0" indent="0" algn="ctr" defTabSz="577850">
            <a:lnSpc>
              <a:spcPct val="90000"/>
            </a:lnSpc>
            <a:spcBef>
              <a:spcPct val="0"/>
            </a:spcBef>
            <a:spcAft>
              <a:spcPct val="35000"/>
            </a:spcAft>
            <a:buNone/>
          </a:pPr>
          <a:r>
            <a:rPr lang="en-GB" sz="1300" b="0" i="0" kern="1200" dirty="0" err="1"/>
            <a:t>Jaloesie</a:t>
          </a:r>
          <a:r>
            <a:rPr lang="en-GB" sz="1300" b="0" i="0" kern="1200" dirty="0"/>
            <a:t> </a:t>
          </a:r>
          <a:r>
            <a:rPr lang="en-GB" sz="1300" b="0" i="0" kern="1200" dirty="0" err="1"/>
            <a:t>en</a:t>
          </a:r>
          <a:r>
            <a:rPr lang="en-GB" sz="1300" b="0" i="0" kern="1200" dirty="0"/>
            <a:t> </a:t>
          </a:r>
          <a:r>
            <a:rPr lang="en-GB" sz="1300" b="0" i="0" kern="1200" dirty="0" err="1"/>
            <a:t>besitlikheid</a:t>
          </a:r>
          <a:endParaRPr lang="en-US" sz="1300" kern="1200" dirty="0"/>
        </a:p>
      </dsp:txBody>
      <dsp:txXfrm>
        <a:off x="7713366" y="2612050"/>
        <a:ext cx="1926928" cy="582094"/>
      </dsp:txXfrm>
    </dsp:sp>
    <dsp:sp modelId="{4223488A-0BC8-4835-927A-A743057FE2E5}">
      <dsp:nvSpPr>
        <dsp:cNvPr id="0" name=""/>
        <dsp:cNvSpPr/>
      </dsp:nvSpPr>
      <dsp:spPr>
        <a:xfrm>
          <a:off x="9640295" y="2612050"/>
          <a:ext cx="1926928" cy="582094"/>
        </a:xfrm>
        <a:prstGeom prst="rect">
          <a:avLst/>
        </a:prstGeom>
        <a:solidFill>
          <a:schemeClr val="accent2">
            <a:tint val="40000"/>
            <a:alpha val="90000"/>
            <a:hueOff val="-849226"/>
            <a:satOff val="-75346"/>
            <a:lumOff val="-769"/>
            <a:alphaOff val="0"/>
          </a:schemeClr>
        </a:solidFill>
        <a:ln w="25400" cap="flat" cmpd="sng" algn="ctr">
          <a:solidFill>
            <a:schemeClr val="accent2">
              <a:tint val="40000"/>
              <a:alpha val="90000"/>
              <a:hueOff val="-849226"/>
              <a:satOff val="-75346"/>
              <a:lumOff val="-76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456" tIns="16510" rIns="92456" bIns="16510" numCol="1" spcCol="1270" anchor="ctr" anchorCtr="0">
          <a:noAutofit/>
        </a:bodyPr>
        <a:lstStyle/>
        <a:p>
          <a:pPr marL="0" lvl="0" indent="0" algn="ctr" defTabSz="577850">
            <a:lnSpc>
              <a:spcPct val="90000"/>
            </a:lnSpc>
            <a:spcBef>
              <a:spcPct val="0"/>
            </a:spcBef>
            <a:spcAft>
              <a:spcPct val="35000"/>
            </a:spcAft>
            <a:buNone/>
          </a:pPr>
          <a:r>
            <a:rPr lang="nl-NL" sz="1300" b="0" i="0" kern="1200" dirty="0"/>
            <a:t>Gebrek aan ondersteuning wanneer jy dit nodig het</a:t>
          </a:r>
          <a:endParaRPr lang="en-US" sz="1300" kern="1200" dirty="0"/>
        </a:p>
      </dsp:txBody>
      <dsp:txXfrm>
        <a:off x="9640295" y="2612050"/>
        <a:ext cx="1926928" cy="582094"/>
      </dsp:txXfrm>
    </dsp:sp>
    <dsp:sp modelId="{5D700C4C-7EA5-4674-886C-4F97D4322F06}">
      <dsp:nvSpPr>
        <dsp:cNvPr id="0" name=""/>
        <dsp:cNvSpPr/>
      </dsp:nvSpPr>
      <dsp:spPr>
        <a:xfrm rot="10800000">
          <a:off x="0" y="905"/>
          <a:ext cx="11572875" cy="1946803"/>
        </a:xfrm>
        <a:prstGeom prst="upArrowCallout">
          <a:avLst/>
        </a:prstGeom>
        <a:solidFill>
          <a:schemeClr val="accent2">
            <a:hueOff val="-1455363"/>
            <a:satOff val="-83928"/>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defRPr b="1"/>
          </a:pPr>
          <a:r>
            <a:rPr lang="nl-NL" sz="2400" b="0" i="0" kern="1200" dirty="0"/>
            <a:t>Sommige verhoudings benadeel jou welstand – dit is nadelig of toksies.</a:t>
          </a:r>
          <a:endParaRPr lang="en-US" sz="2400" kern="1200" dirty="0"/>
        </a:p>
      </dsp:txBody>
      <dsp:txXfrm rot="10800000">
        <a:off x="0" y="905"/>
        <a:ext cx="11572875" cy="126497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1D0D26-59C7-413B-AB3D-52FE565B7EC0}">
      <dsp:nvSpPr>
        <dsp:cNvPr id="0" name=""/>
        <dsp:cNvSpPr/>
      </dsp:nvSpPr>
      <dsp:spPr>
        <a:xfrm>
          <a:off x="0" y="0"/>
          <a:ext cx="8742263" cy="922417"/>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nl-NL" sz="2500" b="0" i="0" kern="1200" baseline="0" dirty="0"/>
            <a:t>Baie van julle ken dalk iemand soos Ethan en Liam of Sarah en Jessie.</a:t>
          </a:r>
          <a:endParaRPr lang="en-US" sz="2500" kern="1200" dirty="0"/>
        </a:p>
      </dsp:txBody>
      <dsp:txXfrm>
        <a:off x="27017" y="27017"/>
        <a:ext cx="7668958" cy="868383"/>
      </dsp:txXfrm>
    </dsp:sp>
    <dsp:sp modelId="{540D5332-2271-4913-BEE0-DFA2495BE294}">
      <dsp:nvSpPr>
        <dsp:cNvPr id="0" name=""/>
        <dsp:cNvSpPr/>
      </dsp:nvSpPr>
      <dsp:spPr>
        <a:xfrm>
          <a:off x="732164" y="1090129"/>
          <a:ext cx="8742263" cy="922417"/>
        </a:xfrm>
        <a:prstGeom prst="roundRect">
          <a:avLst>
            <a:gd name="adj" fmla="val 10000"/>
          </a:avLst>
        </a:prstGeom>
        <a:solidFill>
          <a:schemeClr val="accent2">
            <a:hueOff val="-485121"/>
            <a:satOff val="-27976"/>
            <a:lumOff val="28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af-ZA" sz="2500" b="0" i="0" kern="1200" baseline="0" dirty="0"/>
            <a:t>Ethan &amp; Liam: wys hoe mededinging en sabotasie 'n vriendskap kan beskadig.</a:t>
          </a:r>
          <a:endParaRPr lang="en-US" sz="2500" kern="1200" dirty="0"/>
        </a:p>
      </dsp:txBody>
      <dsp:txXfrm>
        <a:off x="759181" y="1117146"/>
        <a:ext cx="7356493" cy="868383"/>
      </dsp:txXfrm>
    </dsp:sp>
    <dsp:sp modelId="{4FCD9EA4-382C-4607-BED9-F74199A2B627}">
      <dsp:nvSpPr>
        <dsp:cNvPr id="0" name=""/>
        <dsp:cNvSpPr/>
      </dsp:nvSpPr>
      <dsp:spPr>
        <a:xfrm>
          <a:off x="1453401" y="2180258"/>
          <a:ext cx="8742263" cy="922417"/>
        </a:xfrm>
        <a:prstGeom prst="roundRect">
          <a:avLst>
            <a:gd name="adj" fmla="val 10000"/>
          </a:avLst>
        </a:prstGeom>
        <a:solidFill>
          <a:schemeClr val="accent2">
            <a:hueOff val="-970242"/>
            <a:satOff val="-55952"/>
            <a:lumOff val="57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af-ZA" sz="2500" b="0" i="0" kern="1200" baseline="0" dirty="0"/>
            <a:t>Sarah &amp; Jessie: wys hoe emosionele ”</a:t>
          </a:r>
          <a:r>
            <a:rPr lang="af-ZA" sz="2500" b="0" i="1" kern="1200" baseline="0" dirty="0"/>
            <a:t>dumping</a:t>
          </a:r>
          <a:r>
            <a:rPr lang="af-ZA" sz="2500" b="0" i="0" kern="1200" baseline="0" dirty="0"/>
            <a:t>” 'n eenrigtingverhouding skep.</a:t>
          </a:r>
          <a:endParaRPr lang="en-US" sz="2500" kern="1200" dirty="0"/>
        </a:p>
      </dsp:txBody>
      <dsp:txXfrm>
        <a:off x="1480418" y="2207275"/>
        <a:ext cx="7367421" cy="868383"/>
      </dsp:txXfrm>
    </dsp:sp>
    <dsp:sp modelId="{94E9D44C-9C90-490D-98ED-D789FA19B60D}">
      <dsp:nvSpPr>
        <dsp:cNvPr id="0" name=""/>
        <dsp:cNvSpPr/>
      </dsp:nvSpPr>
      <dsp:spPr>
        <a:xfrm>
          <a:off x="2185565" y="3270387"/>
          <a:ext cx="8742263" cy="922417"/>
        </a:xfrm>
        <a:prstGeom prst="roundRect">
          <a:avLst>
            <a:gd name="adj" fmla="val 10000"/>
          </a:avLst>
        </a:prstGeom>
        <a:solidFill>
          <a:schemeClr val="accent2">
            <a:hueOff val="-1455363"/>
            <a:satOff val="-83928"/>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af-ZA" sz="2500" b="0" i="0" kern="1200" baseline="0" dirty="0"/>
            <a:t>Hierdie faktore kan stadigaan emosionele en sosiale welsyn benadeel.</a:t>
          </a:r>
          <a:endParaRPr lang="en-US" sz="2500" kern="1200" dirty="0"/>
        </a:p>
      </dsp:txBody>
      <dsp:txXfrm>
        <a:off x="2212582" y="3297404"/>
        <a:ext cx="7356493" cy="868383"/>
      </dsp:txXfrm>
    </dsp:sp>
    <dsp:sp modelId="{B2D78BB4-F660-4464-928A-ACBE0A0F0F84}">
      <dsp:nvSpPr>
        <dsp:cNvPr id="0" name=""/>
        <dsp:cNvSpPr/>
      </dsp:nvSpPr>
      <dsp:spPr>
        <a:xfrm>
          <a:off x="8142692" y="706487"/>
          <a:ext cx="599571" cy="599571"/>
        </a:xfrm>
        <a:prstGeom prst="downArrow">
          <a:avLst>
            <a:gd name="adj1" fmla="val 55000"/>
            <a:gd name="adj2" fmla="val 45000"/>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8277595" y="706487"/>
        <a:ext cx="329765" cy="451177"/>
      </dsp:txXfrm>
    </dsp:sp>
    <dsp:sp modelId="{057769A1-E9A3-4114-82F3-638A9347ACB2}">
      <dsp:nvSpPr>
        <dsp:cNvPr id="0" name=""/>
        <dsp:cNvSpPr/>
      </dsp:nvSpPr>
      <dsp:spPr>
        <a:xfrm>
          <a:off x="8874856" y="1796616"/>
          <a:ext cx="599571" cy="599571"/>
        </a:xfrm>
        <a:prstGeom prst="downArrow">
          <a:avLst>
            <a:gd name="adj1" fmla="val 55000"/>
            <a:gd name="adj2" fmla="val 45000"/>
          </a:avLst>
        </a:prstGeom>
        <a:solidFill>
          <a:schemeClr val="accent2">
            <a:tint val="40000"/>
            <a:alpha val="90000"/>
            <a:hueOff val="-424613"/>
            <a:satOff val="-37673"/>
            <a:lumOff val="-385"/>
            <a:alphaOff val="0"/>
          </a:schemeClr>
        </a:solidFill>
        <a:ln w="25400" cap="flat" cmpd="sng" algn="ctr">
          <a:solidFill>
            <a:schemeClr val="accent2">
              <a:tint val="40000"/>
              <a:alpha val="90000"/>
              <a:hueOff val="-424613"/>
              <a:satOff val="-37673"/>
              <a:lumOff val="-38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9009759" y="1796616"/>
        <a:ext cx="329765" cy="451177"/>
      </dsp:txXfrm>
    </dsp:sp>
    <dsp:sp modelId="{852CCB8A-A803-46C5-A64E-9732CB07795A}">
      <dsp:nvSpPr>
        <dsp:cNvPr id="0" name=""/>
        <dsp:cNvSpPr/>
      </dsp:nvSpPr>
      <dsp:spPr>
        <a:xfrm>
          <a:off x="9596093" y="2886746"/>
          <a:ext cx="599571" cy="599571"/>
        </a:xfrm>
        <a:prstGeom prst="downArrow">
          <a:avLst>
            <a:gd name="adj1" fmla="val 55000"/>
            <a:gd name="adj2" fmla="val 45000"/>
          </a:avLst>
        </a:prstGeom>
        <a:solidFill>
          <a:schemeClr val="accent2">
            <a:tint val="40000"/>
            <a:alpha val="90000"/>
            <a:hueOff val="-849226"/>
            <a:satOff val="-75346"/>
            <a:lumOff val="-769"/>
            <a:alphaOff val="0"/>
          </a:schemeClr>
        </a:solidFill>
        <a:ln w="25400" cap="flat" cmpd="sng" algn="ctr">
          <a:solidFill>
            <a:schemeClr val="accent2">
              <a:tint val="40000"/>
              <a:alpha val="90000"/>
              <a:hueOff val="-849226"/>
              <a:satOff val="-75346"/>
              <a:lumOff val="-76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9730996" y="2886746"/>
        <a:ext cx="329765" cy="45117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1ADC09-6E16-4E7F-848D-2685720D4526}">
      <dsp:nvSpPr>
        <dsp:cNvPr id="0" name=""/>
        <dsp:cNvSpPr/>
      </dsp:nvSpPr>
      <dsp:spPr>
        <a:xfrm>
          <a:off x="5005240" y="2253769"/>
          <a:ext cx="3929806" cy="623410"/>
        </a:xfrm>
        <a:custGeom>
          <a:avLst/>
          <a:gdLst/>
          <a:ahLst/>
          <a:cxnLst/>
          <a:rect l="0" t="0" r="0" b="0"/>
          <a:pathLst>
            <a:path>
              <a:moveTo>
                <a:pt x="0" y="0"/>
              </a:moveTo>
              <a:lnTo>
                <a:pt x="0" y="424835"/>
              </a:lnTo>
              <a:lnTo>
                <a:pt x="3929806" y="424835"/>
              </a:lnTo>
              <a:lnTo>
                <a:pt x="3929806" y="623410"/>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1F84ECD-8A56-4FA4-A52D-C5C10E1FE899}">
      <dsp:nvSpPr>
        <dsp:cNvPr id="0" name=""/>
        <dsp:cNvSpPr/>
      </dsp:nvSpPr>
      <dsp:spPr>
        <a:xfrm>
          <a:off x="5005240" y="2253769"/>
          <a:ext cx="1309935" cy="623410"/>
        </a:xfrm>
        <a:custGeom>
          <a:avLst/>
          <a:gdLst/>
          <a:ahLst/>
          <a:cxnLst/>
          <a:rect l="0" t="0" r="0" b="0"/>
          <a:pathLst>
            <a:path>
              <a:moveTo>
                <a:pt x="0" y="0"/>
              </a:moveTo>
              <a:lnTo>
                <a:pt x="0" y="424835"/>
              </a:lnTo>
              <a:lnTo>
                <a:pt x="1309935" y="424835"/>
              </a:lnTo>
              <a:lnTo>
                <a:pt x="1309935" y="623410"/>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CE29224-1E17-434A-9A5C-5E903B233171}">
      <dsp:nvSpPr>
        <dsp:cNvPr id="0" name=""/>
        <dsp:cNvSpPr/>
      </dsp:nvSpPr>
      <dsp:spPr>
        <a:xfrm>
          <a:off x="3695304" y="2253769"/>
          <a:ext cx="1309935" cy="623410"/>
        </a:xfrm>
        <a:custGeom>
          <a:avLst/>
          <a:gdLst/>
          <a:ahLst/>
          <a:cxnLst/>
          <a:rect l="0" t="0" r="0" b="0"/>
          <a:pathLst>
            <a:path>
              <a:moveTo>
                <a:pt x="1309935" y="0"/>
              </a:moveTo>
              <a:lnTo>
                <a:pt x="1309935" y="424835"/>
              </a:lnTo>
              <a:lnTo>
                <a:pt x="0" y="424835"/>
              </a:lnTo>
              <a:lnTo>
                <a:pt x="0" y="623410"/>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B049AFD-6AAA-4B3D-9CCF-07A7B421C94A}">
      <dsp:nvSpPr>
        <dsp:cNvPr id="0" name=""/>
        <dsp:cNvSpPr/>
      </dsp:nvSpPr>
      <dsp:spPr>
        <a:xfrm>
          <a:off x="1075433" y="2253769"/>
          <a:ext cx="3929806" cy="623410"/>
        </a:xfrm>
        <a:custGeom>
          <a:avLst/>
          <a:gdLst/>
          <a:ahLst/>
          <a:cxnLst/>
          <a:rect l="0" t="0" r="0" b="0"/>
          <a:pathLst>
            <a:path>
              <a:moveTo>
                <a:pt x="3929806" y="0"/>
              </a:moveTo>
              <a:lnTo>
                <a:pt x="3929806" y="424835"/>
              </a:lnTo>
              <a:lnTo>
                <a:pt x="0" y="424835"/>
              </a:lnTo>
              <a:lnTo>
                <a:pt x="0" y="623410"/>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B186D89-EA8F-42D9-953F-0077C152AEFA}">
      <dsp:nvSpPr>
        <dsp:cNvPr id="0" name=""/>
        <dsp:cNvSpPr/>
      </dsp:nvSpPr>
      <dsp:spPr>
        <a:xfrm>
          <a:off x="1313603" y="892627"/>
          <a:ext cx="2143530" cy="1361142"/>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74C5A18-B313-4B20-B222-4CA0CDE4F04F}">
      <dsp:nvSpPr>
        <dsp:cNvPr id="0" name=""/>
        <dsp:cNvSpPr/>
      </dsp:nvSpPr>
      <dsp:spPr>
        <a:xfrm>
          <a:off x="1551774" y="1118888"/>
          <a:ext cx="2143530" cy="1361142"/>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ZA" sz="1400" b="0" i="0" kern="1200" dirty="0"/>
            <a:t>‘n </a:t>
          </a:r>
          <a:r>
            <a:rPr lang="en-ZA" sz="1400" b="1" i="0" kern="1200" dirty="0" err="1"/>
            <a:t>Verwantwoordelikheid</a:t>
          </a:r>
          <a:r>
            <a:rPr lang="en-ZA" sz="1400" b="0" i="0" kern="1200" dirty="0"/>
            <a:t> </a:t>
          </a:r>
          <a:r>
            <a:rPr lang="nl-NL" sz="1400" b="0" i="0" kern="1200" dirty="0"/>
            <a:t>is 'n verpligting wat jy teenoor jou vriend(in) het om die positiewe aard van die verhouding te handhaaf.</a:t>
          </a:r>
          <a:endParaRPr lang="en-US" sz="1400" kern="1200" dirty="0"/>
        </a:p>
      </dsp:txBody>
      <dsp:txXfrm>
        <a:off x="1591640" y="1158754"/>
        <a:ext cx="2063798" cy="1281410"/>
      </dsp:txXfrm>
    </dsp:sp>
    <dsp:sp modelId="{4DB7C700-B126-48A4-926C-7631120A0E69}">
      <dsp:nvSpPr>
        <dsp:cNvPr id="0" name=""/>
        <dsp:cNvSpPr/>
      </dsp:nvSpPr>
      <dsp:spPr>
        <a:xfrm>
          <a:off x="3933474" y="892627"/>
          <a:ext cx="2143530" cy="1361142"/>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9F93B73-5E1F-49BA-8975-5EF3D502EF72}">
      <dsp:nvSpPr>
        <dsp:cNvPr id="0" name=""/>
        <dsp:cNvSpPr/>
      </dsp:nvSpPr>
      <dsp:spPr>
        <a:xfrm>
          <a:off x="4171644" y="1118888"/>
          <a:ext cx="2143530" cy="1361142"/>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nl-NL" sz="1400" b="0" i="0" kern="1200" dirty="0"/>
            <a:t>Jy het ook verantwoordelikhede teenoor ander, byvoorbeeld:</a:t>
          </a:r>
          <a:endParaRPr lang="en-US" sz="1400" kern="1200" dirty="0"/>
        </a:p>
      </dsp:txBody>
      <dsp:txXfrm>
        <a:off x="4211510" y="1158754"/>
        <a:ext cx="2063798" cy="1281410"/>
      </dsp:txXfrm>
    </dsp:sp>
    <dsp:sp modelId="{9335C50B-FCC8-47C4-B8B9-768F9C95397A}">
      <dsp:nvSpPr>
        <dsp:cNvPr id="0" name=""/>
        <dsp:cNvSpPr/>
      </dsp:nvSpPr>
      <dsp:spPr>
        <a:xfrm>
          <a:off x="3668" y="2877179"/>
          <a:ext cx="2143530" cy="1361142"/>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DC810E5-4C29-4CE9-A716-40EF50F6A845}">
      <dsp:nvSpPr>
        <dsp:cNvPr id="0" name=""/>
        <dsp:cNvSpPr/>
      </dsp:nvSpPr>
      <dsp:spPr>
        <a:xfrm>
          <a:off x="241838" y="3103440"/>
          <a:ext cx="2143530" cy="1361142"/>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nl-NL" sz="1400" b="0" i="0" kern="1200" dirty="0"/>
            <a:t>Verantwoordelikheid om betroubaar te wees</a:t>
          </a:r>
          <a:endParaRPr lang="en-US" sz="1400" kern="1200" dirty="0"/>
        </a:p>
      </dsp:txBody>
      <dsp:txXfrm>
        <a:off x="281704" y="3143306"/>
        <a:ext cx="2063798" cy="1281410"/>
      </dsp:txXfrm>
    </dsp:sp>
    <dsp:sp modelId="{7FDF5E8D-3B29-4B0E-B6FD-08307D17386F}">
      <dsp:nvSpPr>
        <dsp:cNvPr id="0" name=""/>
        <dsp:cNvSpPr/>
      </dsp:nvSpPr>
      <dsp:spPr>
        <a:xfrm>
          <a:off x="2623539" y="2877179"/>
          <a:ext cx="2143530" cy="1361142"/>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4D5BB46-259C-479C-B692-DE8CE7380477}">
      <dsp:nvSpPr>
        <dsp:cNvPr id="0" name=""/>
        <dsp:cNvSpPr/>
      </dsp:nvSpPr>
      <dsp:spPr>
        <a:xfrm>
          <a:off x="2861709" y="3103440"/>
          <a:ext cx="2143530" cy="1361142"/>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nl-NL" sz="1400" b="0" i="0" kern="1200" dirty="0"/>
            <a:t>Verantwoordelikheid om te kommunikeer en te luister</a:t>
          </a:r>
          <a:endParaRPr lang="en-US" sz="1400" kern="1200" dirty="0"/>
        </a:p>
      </dsp:txBody>
      <dsp:txXfrm>
        <a:off x="2901575" y="3143306"/>
        <a:ext cx="2063798" cy="1281410"/>
      </dsp:txXfrm>
    </dsp:sp>
    <dsp:sp modelId="{06F87560-AB72-47F3-B228-018599A2EAA3}">
      <dsp:nvSpPr>
        <dsp:cNvPr id="0" name=""/>
        <dsp:cNvSpPr/>
      </dsp:nvSpPr>
      <dsp:spPr>
        <a:xfrm>
          <a:off x="5243410" y="2877179"/>
          <a:ext cx="2143530" cy="1361142"/>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D413A18-A987-46C8-9D51-8F74229E69F0}">
      <dsp:nvSpPr>
        <dsp:cNvPr id="0" name=""/>
        <dsp:cNvSpPr/>
      </dsp:nvSpPr>
      <dsp:spPr>
        <a:xfrm>
          <a:off x="5481580" y="3103440"/>
          <a:ext cx="2143530" cy="1361142"/>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nl-NL" sz="1400" b="0" i="0" kern="1200" dirty="0"/>
            <a:t>Verantwoordelikheid om jou vriend(in) se gevoelens te erken</a:t>
          </a:r>
          <a:endParaRPr lang="en-US" sz="1400" kern="1200" dirty="0"/>
        </a:p>
      </dsp:txBody>
      <dsp:txXfrm>
        <a:off x="5521446" y="3143306"/>
        <a:ext cx="2063798" cy="1281410"/>
      </dsp:txXfrm>
    </dsp:sp>
    <dsp:sp modelId="{6BBAFE6D-B476-48F3-B614-5FF52A5D3774}">
      <dsp:nvSpPr>
        <dsp:cNvPr id="0" name=""/>
        <dsp:cNvSpPr/>
      </dsp:nvSpPr>
      <dsp:spPr>
        <a:xfrm>
          <a:off x="7863281" y="2877179"/>
          <a:ext cx="2143530" cy="1361142"/>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08103D6-0499-4E93-9847-EC8D15B2211D}">
      <dsp:nvSpPr>
        <dsp:cNvPr id="0" name=""/>
        <dsp:cNvSpPr/>
      </dsp:nvSpPr>
      <dsp:spPr>
        <a:xfrm>
          <a:off x="8101451" y="3103440"/>
          <a:ext cx="2143530" cy="1361142"/>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nl-NL" sz="1400" b="0" i="0" kern="1200" dirty="0"/>
            <a:t>Verantwoordelikheid om grense te stel en te respekteer</a:t>
          </a:r>
          <a:endParaRPr lang="en-US" sz="1400" kern="1200" dirty="0"/>
        </a:p>
      </dsp:txBody>
      <dsp:txXfrm>
        <a:off x="8141317" y="3143306"/>
        <a:ext cx="2063798" cy="1281410"/>
      </dsp:txXfrm>
    </dsp:sp>
    <dsp:sp modelId="{257D7110-0D7F-4C9D-AA27-3C84D3B5D075}">
      <dsp:nvSpPr>
        <dsp:cNvPr id="0" name=""/>
        <dsp:cNvSpPr/>
      </dsp:nvSpPr>
      <dsp:spPr>
        <a:xfrm>
          <a:off x="6553345" y="892627"/>
          <a:ext cx="2143530" cy="1361142"/>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17EB3CA-8AD1-4986-B1DA-59584B5B5E3E}">
      <dsp:nvSpPr>
        <dsp:cNvPr id="0" name=""/>
        <dsp:cNvSpPr/>
      </dsp:nvSpPr>
      <dsp:spPr>
        <a:xfrm>
          <a:off x="6791515" y="1118888"/>
          <a:ext cx="2143530" cy="1361142"/>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nl-NL" sz="1400" b="0" i="0" kern="1200" dirty="0"/>
            <a:t>As jy die reg op eerlikheid het, het jy ook die verantwoordelikheid om eerlik te wees</a:t>
          </a:r>
          <a:r>
            <a:rPr lang="en-GB" sz="1400" b="0" i="0" kern="1200" dirty="0"/>
            <a:t>.</a:t>
          </a:r>
          <a:endParaRPr lang="en-US" sz="1400" kern="1200" dirty="0"/>
        </a:p>
      </dsp:txBody>
      <dsp:txXfrm>
        <a:off x="6831381" y="1158754"/>
        <a:ext cx="2063798" cy="1281410"/>
      </dsp:txXfrm>
    </dsp:sp>
    <dsp:sp modelId="{513D022D-AA9A-406F-A60B-B63A0D4759FB}">
      <dsp:nvSpPr>
        <dsp:cNvPr id="0" name=""/>
        <dsp:cNvSpPr/>
      </dsp:nvSpPr>
      <dsp:spPr>
        <a:xfrm>
          <a:off x="9173216" y="892627"/>
          <a:ext cx="2143530" cy="1361142"/>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DB531B0-4E45-44E4-923C-A95C7ECB8F3E}">
      <dsp:nvSpPr>
        <dsp:cNvPr id="0" name=""/>
        <dsp:cNvSpPr/>
      </dsp:nvSpPr>
      <dsp:spPr>
        <a:xfrm>
          <a:off x="9411386" y="1118888"/>
          <a:ext cx="2143530" cy="1361142"/>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nl-NL" sz="1400" b="0" i="0" kern="1200" dirty="0"/>
            <a:t>Gesonde verhoudings bestaan wanneer albei mense mekaar se regte en verantwoordelikhede respekteer.</a:t>
          </a:r>
          <a:endParaRPr lang="en-US" sz="1400" kern="1200" dirty="0"/>
        </a:p>
      </dsp:txBody>
      <dsp:txXfrm>
        <a:off x="9451252" y="1158754"/>
        <a:ext cx="2063798" cy="128141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A07088-24DE-4730-BEBA-A745061383EB}">
      <dsp:nvSpPr>
        <dsp:cNvPr id="0" name=""/>
        <dsp:cNvSpPr/>
      </dsp:nvSpPr>
      <dsp:spPr>
        <a:xfrm>
          <a:off x="5340923" y="1405930"/>
          <a:ext cx="4058717" cy="643860"/>
        </a:xfrm>
        <a:custGeom>
          <a:avLst/>
          <a:gdLst/>
          <a:ahLst/>
          <a:cxnLst/>
          <a:rect l="0" t="0" r="0" b="0"/>
          <a:pathLst>
            <a:path>
              <a:moveTo>
                <a:pt x="0" y="0"/>
              </a:moveTo>
              <a:lnTo>
                <a:pt x="0" y="438771"/>
              </a:lnTo>
              <a:lnTo>
                <a:pt x="4058717" y="438771"/>
              </a:lnTo>
              <a:lnTo>
                <a:pt x="4058717" y="64386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AE8BE4A-5523-40A3-9740-219244E3B6F5}">
      <dsp:nvSpPr>
        <dsp:cNvPr id="0" name=""/>
        <dsp:cNvSpPr/>
      </dsp:nvSpPr>
      <dsp:spPr>
        <a:xfrm>
          <a:off x="5340923" y="1405930"/>
          <a:ext cx="1352905" cy="643860"/>
        </a:xfrm>
        <a:custGeom>
          <a:avLst/>
          <a:gdLst/>
          <a:ahLst/>
          <a:cxnLst/>
          <a:rect l="0" t="0" r="0" b="0"/>
          <a:pathLst>
            <a:path>
              <a:moveTo>
                <a:pt x="0" y="0"/>
              </a:moveTo>
              <a:lnTo>
                <a:pt x="0" y="438771"/>
              </a:lnTo>
              <a:lnTo>
                <a:pt x="1352905" y="438771"/>
              </a:lnTo>
              <a:lnTo>
                <a:pt x="1352905" y="64386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03F8DB7-9DDC-49AE-8775-A158B1DD0030}">
      <dsp:nvSpPr>
        <dsp:cNvPr id="0" name=""/>
        <dsp:cNvSpPr/>
      </dsp:nvSpPr>
      <dsp:spPr>
        <a:xfrm>
          <a:off x="3988017" y="1405930"/>
          <a:ext cx="1352905" cy="643860"/>
        </a:xfrm>
        <a:custGeom>
          <a:avLst/>
          <a:gdLst/>
          <a:ahLst/>
          <a:cxnLst/>
          <a:rect l="0" t="0" r="0" b="0"/>
          <a:pathLst>
            <a:path>
              <a:moveTo>
                <a:pt x="1352905" y="0"/>
              </a:moveTo>
              <a:lnTo>
                <a:pt x="1352905" y="438771"/>
              </a:lnTo>
              <a:lnTo>
                <a:pt x="0" y="438771"/>
              </a:lnTo>
              <a:lnTo>
                <a:pt x="0" y="64386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6FE9680-E664-41E4-9C09-A4030B2985B3}">
      <dsp:nvSpPr>
        <dsp:cNvPr id="0" name=""/>
        <dsp:cNvSpPr/>
      </dsp:nvSpPr>
      <dsp:spPr>
        <a:xfrm>
          <a:off x="1282205" y="1405930"/>
          <a:ext cx="4058717" cy="643860"/>
        </a:xfrm>
        <a:custGeom>
          <a:avLst/>
          <a:gdLst/>
          <a:ahLst/>
          <a:cxnLst/>
          <a:rect l="0" t="0" r="0" b="0"/>
          <a:pathLst>
            <a:path>
              <a:moveTo>
                <a:pt x="4058717" y="0"/>
              </a:moveTo>
              <a:lnTo>
                <a:pt x="4058717" y="438771"/>
              </a:lnTo>
              <a:lnTo>
                <a:pt x="0" y="438771"/>
              </a:lnTo>
              <a:lnTo>
                <a:pt x="0" y="64386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26B0B3D-1500-4DAC-BAEC-5D4FA491617E}">
      <dsp:nvSpPr>
        <dsp:cNvPr id="0" name=""/>
        <dsp:cNvSpPr/>
      </dsp:nvSpPr>
      <dsp:spPr>
        <a:xfrm>
          <a:off x="1528188" y="138"/>
          <a:ext cx="2213845" cy="1405792"/>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E5A3914-CFBF-4EB4-B9EF-9573944125EF}">
      <dsp:nvSpPr>
        <dsp:cNvPr id="0" name=""/>
        <dsp:cNvSpPr/>
      </dsp:nvSpPr>
      <dsp:spPr>
        <a:xfrm>
          <a:off x="1774171" y="233822"/>
          <a:ext cx="2213845" cy="1405792"/>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nl-NL" sz="1500" kern="1200" dirty="0"/>
            <a:t>Verhoudings word gevorm deur die </a:t>
          </a:r>
          <a:r>
            <a:rPr lang="nl-NL" sz="1500" b="1" kern="1200" dirty="0"/>
            <a:t>samelewing en kultuur</a:t>
          </a:r>
          <a:r>
            <a:rPr lang="nl-NL" sz="1500" kern="1200" dirty="0"/>
            <a:t>.</a:t>
          </a:r>
          <a:endParaRPr lang="en-US" sz="1500" kern="1200" dirty="0"/>
        </a:p>
      </dsp:txBody>
      <dsp:txXfrm>
        <a:off x="1815345" y="274996"/>
        <a:ext cx="2131497" cy="1323444"/>
      </dsp:txXfrm>
    </dsp:sp>
    <dsp:sp modelId="{BA5CE17B-8557-4857-BB51-67A0808D81AB}">
      <dsp:nvSpPr>
        <dsp:cNvPr id="0" name=""/>
        <dsp:cNvSpPr/>
      </dsp:nvSpPr>
      <dsp:spPr>
        <a:xfrm>
          <a:off x="4234000" y="138"/>
          <a:ext cx="2213845" cy="1405792"/>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35A6E9C-E7EB-45EE-84A4-653269F86D48}">
      <dsp:nvSpPr>
        <dsp:cNvPr id="0" name=""/>
        <dsp:cNvSpPr/>
      </dsp:nvSpPr>
      <dsp:spPr>
        <a:xfrm>
          <a:off x="4479983" y="233822"/>
          <a:ext cx="2213845" cy="1405792"/>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dirty="0" err="1"/>
            <a:t>Invloede</a:t>
          </a:r>
          <a:r>
            <a:rPr lang="en-GB" sz="1500" kern="1200" dirty="0"/>
            <a:t> sluit in:</a:t>
          </a:r>
          <a:endParaRPr lang="en-US" sz="1500" kern="1200" dirty="0"/>
        </a:p>
      </dsp:txBody>
      <dsp:txXfrm>
        <a:off x="4521157" y="274996"/>
        <a:ext cx="2131497" cy="1323444"/>
      </dsp:txXfrm>
    </dsp:sp>
    <dsp:sp modelId="{EBA30940-D63B-4D92-8AF1-A09505EE5461}">
      <dsp:nvSpPr>
        <dsp:cNvPr id="0" name=""/>
        <dsp:cNvSpPr/>
      </dsp:nvSpPr>
      <dsp:spPr>
        <a:xfrm>
          <a:off x="175282" y="2049790"/>
          <a:ext cx="2213845" cy="1405792"/>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2903504-9005-430A-BC26-2F2A993BB1D7}">
      <dsp:nvSpPr>
        <dsp:cNvPr id="0" name=""/>
        <dsp:cNvSpPr/>
      </dsp:nvSpPr>
      <dsp:spPr>
        <a:xfrm>
          <a:off x="421265" y="2283474"/>
          <a:ext cx="2213845" cy="1405792"/>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b="1" kern="1200" dirty="0" err="1"/>
            <a:t>Kulturele</a:t>
          </a:r>
          <a:r>
            <a:rPr lang="en-GB" sz="1500" b="1" kern="1200" dirty="0"/>
            <a:t> </a:t>
          </a:r>
          <a:r>
            <a:rPr lang="en-GB" sz="1500" b="1" kern="1200" dirty="0" err="1"/>
            <a:t>oortuigings</a:t>
          </a:r>
          <a:r>
            <a:rPr lang="en-GB" sz="1500" b="1" kern="1200" dirty="0"/>
            <a:t> </a:t>
          </a:r>
          <a:r>
            <a:rPr lang="en-GB" sz="1500" b="1" kern="1200" dirty="0" err="1"/>
            <a:t>en</a:t>
          </a:r>
          <a:r>
            <a:rPr lang="en-GB" sz="1500" b="1" kern="1200" dirty="0"/>
            <a:t> </a:t>
          </a:r>
          <a:r>
            <a:rPr lang="en-GB" sz="1500" b="1" kern="1200" dirty="0" err="1"/>
            <a:t>tradisies</a:t>
          </a:r>
          <a:r>
            <a:rPr lang="en-GB" sz="1500" b="1" kern="1200" dirty="0"/>
            <a:t> </a:t>
          </a:r>
          <a:r>
            <a:rPr lang="en-GB" sz="1500" kern="1200" dirty="0"/>
            <a:t>(</a:t>
          </a:r>
          <a:r>
            <a:rPr lang="en-GB" sz="1500" kern="1200" dirty="0" err="1"/>
            <a:t>rolle</a:t>
          </a:r>
          <a:r>
            <a:rPr lang="en-GB" sz="1500" kern="1200" dirty="0"/>
            <a:t>, </a:t>
          </a:r>
          <a:r>
            <a:rPr lang="en-GB" sz="1500" kern="1200" dirty="0" err="1"/>
            <a:t>besluitneming</a:t>
          </a:r>
          <a:r>
            <a:rPr lang="en-GB" sz="1500" kern="1200" dirty="0"/>
            <a:t>, </a:t>
          </a:r>
          <a:r>
            <a:rPr lang="en-GB" sz="1500" kern="1200" dirty="0" err="1"/>
            <a:t>verhoudings</a:t>
          </a:r>
          <a:r>
            <a:rPr lang="en-GB" sz="1500" kern="1200" dirty="0"/>
            <a:t>/ </a:t>
          </a:r>
          <a:r>
            <a:rPr lang="en-GB" sz="1500" kern="1200" dirty="0" err="1"/>
            <a:t>huweliksverwagtinge</a:t>
          </a:r>
          <a:r>
            <a:rPr lang="en-GB" sz="1500" kern="1200" dirty="0"/>
            <a:t>)</a:t>
          </a:r>
          <a:endParaRPr lang="en-US" sz="1500" kern="1200" dirty="0"/>
        </a:p>
      </dsp:txBody>
      <dsp:txXfrm>
        <a:off x="462439" y="2324648"/>
        <a:ext cx="2131497" cy="1323444"/>
      </dsp:txXfrm>
    </dsp:sp>
    <dsp:sp modelId="{056B55CF-6201-4863-A6B3-B6E86A6709C2}">
      <dsp:nvSpPr>
        <dsp:cNvPr id="0" name=""/>
        <dsp:cNvSpPr/>
      </dsp:nvSpPr>
      <dsp:spPr>
        <a:xfrm>
          <a:off x="2881094" y="2049790"/>
          <a:ext cx="2213845" cy="1405792"/>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D65D09A-9D98-4B41-89EC-0484DF8A30A1}">
      <dsp:nvSpPr>
        <dsp:cNvPr id="0" name=""/>
        <dsp:cNvSpPr/>
      </dsp:nvSpPr>
      <dsp:spPr>
        <a:xfrm>
          <a:off x="3127077" y="2283474"/>
          <a:ext cx="2213845" cy="1405792"/>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b="1" kern="1200" dirty="0" err="1"/>
            <a:t>Gesinsverwagtinge</a:t>
          </a:r>
          <a:r>
            <a:rPr lang="en-GB" sz="1500" b="1" kern="1200" dirty="0"/>
            <a:t> </a:t>
          </a:r>
          <a:r>
            <a:rPr lang="nl-NL" sz="1500" kern="1200" dirty="0"/>
            <a:t>(met wie jy moet vriende wees/uitgaan, hoe om konflik te hanteer)</a:t>
          </a:r>
          <a:endParaRPr lang="en-US" sz="1500" kern="1200" dirty="0"/>
        </a:p>
      </dsp:txBody>
      <dsp:txXfrm>
        <a:off x="3168251" y="2324648"/>
        <a:ext cx="2131497" cy="1323444"/>
      </dsp:txXfrm>
    </dsp:sp>
    <dsp:sp modelId="{6F7F0540-F4C2-45E7-8708-71E5DAFF61B3}">
      <dsp:nvSpPr>
        <dsp:cNvPr id="0" name=""/>
        <dsp:cNvSpPr/>
      </dsp:nvSpPr>
      <dsp:spPr>
        <a:xfrm>
          <a:off x="5586905" y="2049790"/>
          <a:ext cx="2213845" cy="1405792"/>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B4F1761-6C56-4FC6-8131-F65E3566095F}">
      <dsp:nvSpPr>
        <dsp:cNvPr id="0" name=""/>
        <dsp:cNvSpPr/>
      </dsp:nvSpPr>
      <dsp:spPr>
        <a:xfrm>
          <a:off x="5832888" y="2283474"/>
          <a:ext cx="2213845" cy="1405792"/>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b="1" kern="1200" dirty="0" err="1"/>
            <a:t>Geslagsnorme</a:t>
          </a:r>
          <a:r>
            <a:rPr lang="en-GB" sz="1500" kern="1200" dirty="0"/>
            <a:t> </a:t>
          </a:r>
        </a:p>
        <a:p>
          <a:pPr marL="0" lvl="0" indent="0" algn="ctr" defTabSz="666750">
            <a:lnSpc>
              <a:spcPct val="90000"/>
            </a:lnSpc>
            <a:spcBef>
              <a:spcPct val="0"/>
            </a:spcBef>
            <a:spcAft>
              <a:spcPct val="35000"/>
            </a:spcAft>
            <a:buNone/>
          </a:pPr>
          <a:r>
            <a:rPr lang="nl-NL" sz="1500" kern="1200" dirty="0"/>
            <a:t>(idees oor hoe seuns en meisies "moet" optree)</a:t>
          </a:r>
          <a:endParaRPr lang="en-US" sz="1500" kern="1200" dirty="0"/>
        </a:p>
      </dsp:txBody>
      <dsp:txXfrm>
        <a:off x="5874062" y="2324648"/>
        <a:ext cx="2131497" cy="1323444"/>
      </dsp:txXfrm>
    </dsp:sp>
    <dsp:sp modelId="{595EBA5C-72BC-44A5-8BCF-12A62261B626}">
      <dsp:nvSpPr>
        <dsp:cNvPr id="0" name=""/>
        <dsp:cNvSpPr/>
      </dsp:nvSpPr>
      <dsp:spPr>
        <a:xfrm>
          <a:off x="8292717" y="2049790"/>
          <a:ext cx="2213845" cy="1405792"/>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19A263A-A3B8-4F6A-B49E-348CA8885A25}">
      <dsp:nvSpPr>
        <dsp:cNvPr id="0" name=""/>
        <dsp:cNvSpPr/>
      </dsp:nvSpPr>
      <dsp:spPr>
        <a:xfrm>
          <a:off x="8538700" y="2283474"/>
          <a:ext cx="2213845" cy="1405792"/>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b="1" kern="1200" dirty="0" err="1"/>
            <a:t>Portuurgroepnorme</a:t>
          </a:r>
          <a:r>
            <a:rPr lang="en-GB" sz="1500" kern="1200" dirty="0"/>
            <a:t> </a:t>
          </a:r>
          <a:r>
            <a:rPr lang="nl-NL" sz="1500" kern="1200" dirty="0"/>
            <a:t>(wat vriende sê is "normaal" in verhoudings)</a:t>
          </a:r>
          <a:endParaRPr lang="en-US" sz="1500" kern="1200" dirty="0"/>
        </a:p>
      </dsp:txBody>
      <dsp:txXfrm>
        <a:off x="8579874" y="2324648"/>
        <a:ext cx="2131497" cy="1323444"/>
      </dsp:txXfrm>
    </dsp:sp>
    <dsp:sp modelId="{1724E7E8-9266-4BD2-8E75-13F00732214E}">
      <dsp:nvSpPr>
        <dsp:cNvPr id="0" name=""/>
        <dsp:cNvSpPr/>
      </dsp:nvSpPr>
      <dsp:spPr>
        <a:xfrm>
          <a:off x="6939811" y="138"/>
          <a:ext cx="2213845" cy="1405792"/>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1748497-9DCD-450D-A885-D2D0CBAD40C0}">
      <dsp:nvSpPr>
        <dsp:cNvPr id="0" name=""/>
        <dsp:cNvSpPr/>
      </dsp:nvSpPr>
      <dsp:spPr>
        <a:xfrm>
          <a:off x="7185794" y="233822"/>
          <a:ext cx="2213845" cy="1405792"/>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nl-NL" sz="1500" kern="1200" dirty="0"/>
            <a:t>Hierdie faktore kan beïnvloed hoe jy kommunikeer, maats kies en grense stel.</a:t>
          </a:r>
          <a:endParaRPr lang="en-US" sz="1500" kern="1200" dirty="0"/>
        </a:p>
      </dsp:txBody>
      <dsp:txXfrm>
        <a:off x="7226968" y="274996"/>
        <a:ext cx="2131497" cy="132344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71923E-80AB-4CB0-8DED-0F82366F3412}">
      <dsp:nvSpPr>
        <dsp:cNvPr id="0" name=""/>
        <dsp:cNvSpPr/>
      </dsp:nvSpPr>
      <dsp:spPr>
        <a:xfrm>
          <a:off x="1347" y="468798"/>
          <a:ext cx="2874090" cy="1724454"/>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nl-NL" sz="2000" b="0" i="0" kern="1200" baseline="0" dirty="0"/>
            <a:t>Dit is belangrik om </a:t>
          </a:r>
          <a:r>
            <a:rPr lang="nl-NL" sz="2000" b="1" i="0" kern="1200" baseline="0" dirty="0"/>
            <a:t>positief by te dra </a:t>
          </a:r>
          <a:r>
            <a:rPr lang="nl-NL" sz="2000" b="0" i="0" kern="1200" baseline="0" dirty="0"/>
            <a:t>tot verhoudings.</a:t>
          </a:r>
          <a:endParaRPr lang="en-US" sz="2000" kern="1200" dirty="0"/>
        </a:p>
      </dsp:txBody>
      <dsp:txXfrm>
        <a:off x="51855" y="519306"/>
        <a:ext cx="2773074" cy="1623438"/>
      </dsp:txXfrm>
    </dsp:sp>
    <dsp:sp modelId="{A86E38AC-1C8B-4DF5-A283-DEC2A8D89017}">
      <dsp:nvSpPr>
        <dsp:cNvPr id="0" name=""/>
        <dsp:cNvSpPr/>
      </dsp:nvSpPr>
      <dsp:spPr>
        <a:xfrm>
          <a:off x="3128357" y="974638"/>
          <a:ext cx="609307" cy="712774"/>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dirty="0"/>
        </a:p>
      </dsp:txBody>
      <dsp:txXfrm>
        <a:off x="3128357" y="1117193"/>
        <a:ext cx="426515" cy="427664"/>
      </dsp:txXfrm>
    </dsp:sp>
    <dsp:sp modelId="{5EB463C5-F9BE-42FC-9E29-75791A8D4FCF}">
      <dsp:nvSpPr>
        <dsp:cNvPr id="0" name=""/>
        <dsp:cNvSpPr/>
      </dsp:nvSpPr>
      <dsp:spPr>
        <a:xfrm>
          <a:off x="4025074" y="468798"/>
          <a:ext cx="2874090" cy="1724454"/>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nl-NL" sz="2000" b="0" i="0" kern="1200" baseline="0" dirty="0"/>
            <a:t>Maar dit is net so belangrik om </a:t>
          </a:r>
          <a:r>
            <a:rPr lang="nl-NL" sz="2000" b="1" i="0" kern="1200" baseline="0" dirty="0"/>
            <a:t>nie jou individualiteit prys te gee nie</a:t>
          </a:r>
          <a:r>
            <a:rPr lang="nl-NL" sz="2000" b="0" i="0" kern="1200" baseline="0" dirty="0"/>
            <a:t>.</a:t>
          </a:r>
          <a:endParaRPr lang="en-US" sz="2000" kern="1200" dirty="0"/>
        </a:p>
      </dsp:txBody>
      <dsp:txXfrm>
        <a:off x="4075582" y="519306"/>
        <a:ext cx="2773074" cy="1623438"/>
      </dsp:txXfrm>
    </dsp:sp>
    <dsp:sp modelId="{0E8311F6-5B72-40A3-A5DB-EDF215788AAC}">
      <dsp:nvSpPr>
        <dsp:cNvPr id="0" name=""/>
        <dsp:cNvSpPr/>
      </dsp:nvSpPr>
      <dsp:spPr>
        <a:xfrm rot="5400000">
          <a:off x="5157465" y="2394438"/>
          <a:ext cx="609307" cy="712774"/>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dirty="0"/>
        </a:p>
      </dsp:txBody>
      <dsp:txXfrm rot="-5400000">
        <a:off x="5248287" y="2446171"/>
        <a:ext cx="427664" cy="426515"/>
      </dsp:txXfrm>
    </dsp:sp>
    <dsp:sp modelId="{C535DB1D-3F28-4A72-BEAD-91A019B874A8}">
      <dsp:nvSpPr>
        <dsp:cNvPr id="0" name=""/>
        <dsp:cNvSpPr/>
      </dsp:nvSpPr>
      <dsp:spPr>
        <a:xfrm>
          <a:off x="4025074" y="3342888"/>
          <a:ext cx="2874090" cy="1724454"/>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nl-NL" sz="2000" b="0" i="0" kern="1200" baseline="0" dirty="0"/>
            <a:t>Daar is net </a:t>
          </a:r>
          <a:r>
            <a:rPr lang="nl-NL" sz="2000" b="1" i="0" kern="1200" baseline="0" dirty="0"/>
            <a:t>een JY, </a:t>
          </a:r>
          <a:r>
            <a:rPr lang="nl-NL" sz="2000" b="0" i="0" kern="1200" baseline="0" dirty="0"/>
            <a:t>en jy het die reg om jou </a:t>
          </a:r>
          <a:r>
            <a:rPr lang="nl-NL" sz="2000" b="1" i="0" kern="1200" baseline="0" dirty="0"/>
            <a:t>waarde en identiteit </a:t>
          </a:r>
          <a:r>
            <a:rPr lang="nl-NL" sz="2000" b="0" i="0" kern="1200" baseline="0" dirty="0"/>
            <a:t>te beskerm.</a:t>
          </a:r>
          <a:endParaRPr lang="en-US" sz="2000" kern="1200" dirty="0"/>
        </a:p>
      </dsp:txBody>
      <dsp:txXfrm>
        <a:off x="4075582" y="3393396"/>
        <a:ext cx="2773074" cy="1623438"/>
      </dsp:txXfrm>
    </dsp:sp>
    <dsp:sp modelId="{92564DDE-D729-4BB5-9DC5-0F6A735275B8}">
      <dsp:nvSpPr>
        <dsp:cNvPr id="0" name=""/>
        <dsp:cNvSpPr/>
      </dsp:nvSpPr>
      <dsp:spPr>
        <a:xfrm rot="10800000">
          <a:off x="3162846" y="3848728"/>
          <a:ext cx="609307" cy="712774"/>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dirty="0"/>
        </a:p>
      </dsp:txBody>
      <dsp:txXfrm rot="10800000">
        <a:off x="3345638" y="3991283"/>
        <a:ext cx="426515" cy="427664"/>
      </dsp:txXfrm>
    </dsp:sp>
    <dsp:sp modelId="{0D74257A-EC07-4EAA-8E73-BD642B344837}">
      <dsp:nvSpPr>
        <dsp:cNvPr id="0" name=""/>
        <dsp:cNvSpPr/>
      </dsp:nvSpPr>
      <dsp:spPr>
        <a:xfrm>
          <a:off x="1347" y="3342888"/>
          <a:ext cx="2874090" cy="1724454"/>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nl-NL" sz="2000" b="0" i="0" kern="1200" baseline="0" dirty="0"/>
            <a:t>'n Gesonde verhouding verwag </a:t>
          </a:r>
          <a:r>
            <a:rPr lang="nl-NL" sz="2000" b="1" i="0" kern="1200" baseline="0" dirty="0"/>
            <a:t>nie</a:t>
          </a:r>
          <a:r>
            <a:rPr lang="nl-NL" sz="2000" b="0" i="0" kern="1200" baseline="0" dirty="0"/>
            <a:t> dat jy verander wie jy is net om iemand anders tevrede te stel nie.</a:t>
          </a:r>
          <a:endParaRPr lang="en-US" sz="2000" kern="1200" dirty="0"/>
        </a:p>
      </dsp:txBody>
      <dsp:txXfrm>
        <a:off x="51855" y="3393396"/>
        <a:ext cx="2773074" cy="1623438"/>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ZA"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342900" lvl="0" indent="-342900">
              <a:buClr>
                <a:srgbClr val="000000"/>
              </a:buClr>
              <a:buFont typeface="Symbol" panose="05050102010706020507" pitchFamily="18" charset="2"/>
              <a:buChar char=""/>
            </a:pPr>
            <a:r>
              <a:rPr lang="af-ZA" sz="11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Skyfie 1</a:t>
            </a:r>
            <a:r>
              <a:rPr lang="af-ZA" sz="1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Goeiedag, Graad </a:t>
            </a:r>
            <a:r>
              <a:rPr lang="af-ZA" sz="1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11's</a:t>
            </a:r>
            <a:r>
              <a:rPr lang="af-ZA" sz="1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Welkom terug by die laaste les in hierdie reeks oor doelwitte, verhoudings en welstand – waar ons nie net ondersoek hoe die mense in jou lewe jou welstand beïnvloed nie, maar ook hoe jou eie welstand die kwaliteit van jou verhoudings beïnvloed.</a:t>
            </a:r>
            <a:endParaRPr lang="af-ZA" sz="11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87" name="Google Shape;8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ZA"/>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Clr>
                <a:srgbClr val="000000"/>
              </a:buClr>
              <a:buFont typeface="Symbol" panose="05050102010706020507" pitchFamily="18" charset="2"/>
              <a:buChar char=""/>
            </a:pPr>
            <a:r>
              <a:rPr lang="en-ZA" sz="1200" b="1"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Skyfie</a:t>
            </a:r>
            <a:r>
              <a:rPr lang="en-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2:</a:t>
            </a:r>
            <a:r>
              <a:rPr lang="en-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nl-NL"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Vandag gaan ons die verhoudingsfaktore identifiseer wat 'n positiewe en negatiewe impak op welsyn het. Teen die einde van die les behoort jy die volgende te kan identifiseer:</a:t>
            </a:r>
            <a:endParaRPr lang="en-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742950" marR="0" lvl="1" indent="-285750" algn="just" defTabSz="914400" rtl="0" eaLnBrk="1" fontAlgn="auto" latinLnBrk="0" hangingPunct="1">
              <a:lnSpc>
                <a:spcPct val="100000"/>
              </a:lnSpc>
              <a:spcBef>
                <a:spcPts val="0"/>
              </a:spcBef>
              <a:spcAft>
                <a:spcPts val="0"/>
              </a:spcAft>
              <a:buClr>
                <a:srgbClr val="000000"/>
              </a:buClr>
              <a:buSzPts val="1400"/>
              <a:buFont typeface="Courier New" panose="02070309020205020404" pitchFamily="49" charset="0"/>
              <a:buChar char="-"/>
              <a:tabLst/>
              <a:defRPr/>
            </a:pPr>
            <a:r>
              <a:rPr lang="nl-NL" dirty="0"/>
              <a:t>Faktore wat bydra tot verhoudings wat nadelig is vir welsyn</a:t>
            </a:r>
            <a:endParaRPr lang="en-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742950" marR="0" lvl="1" indent="-285750" algn="just" defTabSz="914400" rtl="0" eaLnBrk="1" fontAlgn="auto" latinLnBrk="0" hangingPunct="1">
              <a:lnSpc>
                <a:spcPct val="100000"/>
              </a:lnSpc>
              <a:spcBef>
                <a:spcPts val="0"/>
              </a:spcBef>
              <a:spcAft>
                <a:spcPts val="0"/>
              </a:spcAft>
              <a:buClr>
                <a:srgbClr val="000000"/>
              </a:buClr>
              <a:buSzPts val="1400"/>
              <a:buFont typeface="Courier New" panose="02070309020205020404" pitchFamily="49" charset="0"/>
              <a:buChar char="-"/>
              <a:tabLst/>
              <a:defRPr/>
            </a:pPr>
            <a:r>
              <a:rPr lang="nl-NL" dirty="0"/>
              <a:t>Regte en verantwoordelikhede in verhoudings</a:t>
            </a:r>
            <a:endParaRPr lang="en-US" dirty="0"/>
          </a:p>
          <a:p>
            <a:pPr marL="742950" marR="0" lvl="1" indent="-285750" algn="just" defTabSz="914400" rtl="0" eaLnBrk="1" fontAlgn="auto" latinLnBrk="0" hangingPunct="1">
              <a:lnSpc>
                <a:spcPct val="100000"/>
              </a:lnSpc>
              <a:spcBef>
                <a:spcPts val="0"/>
              </a:spcBef>
              <a:spcAft>
                <a:spcPts val="0"/>
              </a:spcAft>
              <a:buClr>
                <a:srgbClr val="000000"/>
              </a:buClr>
              <a:buSzPts val="1400"/>
              <a:buFont typeface="Courier New" panose="02070309020205020404" pitchFamily="49" charset="0"/>
              <a:buChar char="-"/>
              <a:tabLst/>
              <a:defRPr/>
            </a:pPr>
            <a:r>
              <a:rPr lang="nl-NL" dirty="0"/>
              <a:t>Sosiale en kulturele sienings wat verhoudings beïnvloed</a:t>
            </a:r>
            <a:endParaRPr lang="en-US" dirty="0"/>
          </a:p>
          <a:p>
            <a:pPr marL="742950" marR="0" lvl="1" indent="-285750" algn="just" defTabSz="914400" rtl="0" eaLnBrk="1" fontAlgn="auto" latinLnBrk="0" hangingPunct="1">
              <a:lnSpc>
                <a:spcPct val="100000"/>
              </a:lnSpc>
              <a:spcBef>
                <a:spcPts val="0"/>
              </a:spcBef>
              <a:spcAft>
                <a:spcPts val="0"/>
              </a:spcAft>
              <a:buClr>
                <a:srgbClr val="000000"/>
              </a:buClr>
              <a:buSzPts val="1400"/>
              <a:buFont typeface="Courier New" panose="02070309020205020404" pitchFamily="49" charset="0"/>
              <a:buChar char="-"/>
              <a:tabLst/>
              <a:defRPr/>
            </a:pPr>
            <a:r>
              <a:rPr lang="nl-NL" dirty="0"/>
              <a:t>Kritiese analise van die impak van die media op waardes en oortuigings oor verhoudings</a:t>
            </a:r>
            <a:endParaRPr lang="en-US" dirty="0"/>
          </a:p>
          <a:p>
            <a:pPr marL="742950" marR="0" lvl="1" indent="-285750" algn="just" defTabSz="914400" rtl="0" eaLnBrk="1" fontAlgn="auto" latinLnBrk="0" hangingPunct="1">
              <a:lnSpc>
                <a:spcPct val="100000"/>
              </a:lnSpc>
              <a:spcBef>
                <a:spcPts val="0"/>
              </a:spcBef>
              <a:spcAft>
                <a:spcPts val="0"/>
              </a:spcAft>
              <a:buClr>
                <a:srgbClr val="000000"/>
              </a:buClr>
              <a:buSzPts val="1400"/>
              <a:buFont typeface="Courier New" panose="02070309020205020404" pitchFamily="49" charset="0"/>
              <a:buChar char="-"/>
              <a:tabLst/>
              <a:defRPr/>
            </a:pPr>
            <a:r>
              <a:rPr lang="en-ZA" dirty="0" err="1"/>
              <a:t>Individualiteit</a:t>
            </a:r>
            <a:r>
              <a:rPr lang="en-ZA" dirty="0"/>
              <a:t> in </a:t>
            </a:r>
            <a:r>
              <a:rPr lang="en-ZA" dirty="0" err="1"/>
              <a:t>verhoudings</a:t>
            </a:r>
            <a:endParaRPr lang="en-US" dirty="0"/>
          </a:p>
          <a:p>
            <a:pPr marL="742950" marR="0" lvl="1" indent="-285750" algn="just" defTabSz="914400" rtl="0" eaLnBrk="1" fontAlgn="auto" latinLnBrk="0" hangingPunct="1">
              <a:lnSpc>
                <a:spcPct val="100000"/>
              </a:lnSpc>
              <a:spcBef>
                <a:spcPts val="0"/>
              </a:spcBef>
              <a:spcAft>
                <a:spcPts val="0"/>
              </a:spcAft>
              <a:buClr>
                <a:srgbClr val="000000"/>
              </a:buClr>
              <a:buSzPts val="1400"/>
              <a:buFont typeface="Courier New" panose="02070309020205020404" pitchFamily="49" charset="0"/>
              <a:buChar char="-"/>
              <a:tabLst/>
              <a:defRPr/>
            </a:pPr>
            <a:r>
              <a:rPr lang="nl-NL" dirty="0"/>
              <a:t>Kritiese analise van die impak van die media op waardes en oortuigings oor verhoudings</a:t>
            </a:r>
            <a:endParaRPr lang="en-US" dirty="0"/>
          </a:p>
          <a:p>
            <a:endParaRPr lang="af-ZA"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ZA" sz="1200" b="0" i="0" u="none" strike="noStrike" cap="none" smtClean="0">
                <a:solidFill>
                  <a:schemeClr val="dk1"/>
                </a:solidFill>
                <a:latin typeface="Calibri"/>
                <a:ea typeface="Calibri"/>
                <a:cs typeface="Calibri"/>
                <a:sym typeface="Calibri"/>
              </a:rPr>
              <a:t>2</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768828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Clr>
                <a:srgbClr val="000000"/>
              </a:buClr>
              <a:buFont typeface="Symbol" panose="05050102010706020507" pitchFamily="18" charset="2"/>
              <a:buChar char=""/>
            </a:pPr>
            <a:r>
              <a:rPr lang="af-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Skyfie 3: </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Wie kan onthou wie julle beste vriend(in) was toe jul vyf jaar oud was? (Laat leerders toe om te reageer.)</a:t>
            </a:r>
            <a:endParaRPr lang="af-ZA"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Symbol" panose="05050102010706020507" pitchFamily="18" charset="2"/>
              <a:buChar char=""/>
              <a:tabLst>
                <a:tab pos="457200" algn="l"/>
              </a:tabLst>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Ek is beïndruk! Kom ons kyk nou hoeveel van julle het vandag nog dieselfde beste vriend(in)? Kyk rond – dit wys vir ons dat verhoudings nie deur die loop van ons lewe dieselfde bly nie.</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Symbol" panose="05050102010706020507" pitchFamily="18" charset="2"/>
              <a:buChar char=""/>
              <a:tabLst>
                <a:tab pos="457200" algn="l"/>
              </a:tabLst>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Soos ons in die vorige les geleer het, verander verhoudings omdat jy verander. Jou waardes, prioriteite en belangstellings ontwikkel soos jy ouer word, en soms dryf ou </a:t>
            </a:r>
            <a:r>
              <a:rPr lang="af-ZA" sz="12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vriendskapgroepe</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natuurlik uitmekaar. Sommige van julle mag dalk steeds in kontak wees met daardie </a:t>
            </a:r>
            <a:r>
              <a:rPr lang="af-ZA" sz="12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kleintydvriende</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maar julle het dalk nie meer veel in gemeen nie. </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ZA" sz="1200" b="0" i="0" u="none" strike="noStrike" cap="none" smtClean="0">
                <a:solidFill>
                  <a:schemeClr val="dk1"/>
                </a:solidFill>
                <a:latin typeface="Calibri"/>
                <a:ea typeface="Calibri"/>
                <a:cs typeface="Calibri"/>
                <a:sym typeface="Calibri"/>
              </a:rPr>
              <a:t>3</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395965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Clr>
                <a:srgbClr val="000000"/>
              </a:buClr>
              <a:buFont typeface="Symbol" panose="05050102010706020507" pitchFamily="18" charset="2"/>
              <a:buChar char=""/>
            </a:pPr>
            <a:r>
              <a:rPr lang="af-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Skyfie 4: </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Ons het ook die positiewe bydraes bespreek wat jy tot 'n vriendskap kan maak, en in die refleksie-aktiwiteit is jy gevra om praktiese stappe te identifiseer wat jy kan neem om 'n verhouding te verbeter. Draai na jou maat en deel wat jy in </a:t>
            </a:r>
            <a:r>
              <a:rPr lang="af-ZA" sz="1200" b="1"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Aktiwiteit 4 </a:t>
            </a:r>
            <a:r>
              <a:rPr lang="af-ZA" sz="12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af-ZA" sz="1200" b="1" i="1" u="sng"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Les 2 – Werkkaart</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beplan het, en wat die uitkoms was. (Laat twee minute toe.)</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ZA" sz="1200" b="0" i="0" u="none" strike="noStrike" cap="none" smtClean="0">
                <a:solidFill>
                  <a:schemeClr val="dk1"/>
                </a:solidFill>
                <a:latin typeface="Calibri"/>
                <a:ea typeface="Calibri"/>
                <a:cs typeface="Calibri"/>
                <a:sym typeface="Calibri"/>
              </a:rPr>
              <a:t>4</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766854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Clr>
                <a:srgbClr val="000000"/>
              </a:buClr>
              <a:buFont typeface="Symbol" panose="05050102010706020507" pitchFamily="18" charset="2"/>
              <a:buChar char=""/>
            </a:pPr>
            <a:r>
              <a:rPr lang="af-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Skyfie 5: </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Welgedaan, klas! Dit is wonderlik om te hoor hoe sommige van julle opreg probeer het om julle verhoudings te verbeter. Maar was jy al ooit in 'n vriendskap waar jy voel jy doen altyd moeite, terwyl die ander persoon skaars probeer? Of dalk kontak hulle jou net as hulle iets wil hê. Hoe voel dit om in so 'n vriendskap te wees? (Laat tyd toe vir antwoorde.)</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Symbol" panose="05050102010706020507" pitchFamily="18" charset="2"/>
              <a:buChar char=""/>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Ons voel dikwels nie gewaardeer nie, en soms selfs onseker, en wonder of ons iets verkeerd gedoen het.</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Symbol" panose="05050102010706020507" pitchFamily="18" charset="2"/>
              <a:buChar char=""/>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Soms is dit nie so sleg as 'n vriendskap eindig nie. Was jy al ooit in 'n vriendskap wat 'n diepgaande negatiewe impak op jou welstand gehad het?</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Symbol" panose="05050102010706020507" pitchFamily="18" charset="2"/>
              <a:buChar char=""/>
            </a:pPr>
            <a:r>
              <a:rPr lang="af-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Skadelike of ‘toksiese’ verhoudings </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is dié wat jou welstand stelselmatig benadeel. Hierdie verhoudings kom dalk oppervlakkig en onskadelik voor, maar word gekenmerk deur dieselfde patroon: een persoon se gedrag beïnvloed die ander persoon se emosionele, sosiale of selfs fisiese gesondheid negatief.</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Symbol" panose="05050102010706020507" pitchFamily="18" charset="2"/>
              <a:buChar char=""/>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Ons verwys na hierdie soort verhoudings as nadelig vir jou welstand, of as voorbeelde van 'n toksiese verhouding. Sommige voorbeelde sluit in:</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Courier New" panose="02070309020205020404" pitchFamily="49" charset="0"/>
              <a:buChar char="-"/>
            </a:pPr>
            <a:r>
              <a:rPr lang="af-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Mededinging en sabotasie</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waar een persoon die behoefte voel om meerderwaardig te lyk.</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Courier New" panose="02070309020205020404" pitchFamily="49" charset="0"/>
              <a:buChar char="-"/>
            </a:pPr>
            <a:r>
              <a:rPr lang="af-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Emosionele las</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waar een persoon die volle emosionele las dra. Hulle tree op as die versorgers terwyl die ander min ondersteuning in ruil bied. </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Courier New" panose="02070309020205020404" pitchFamily="49" charset="0"/>
              <a:buChar char="-"/>
            </a:pPr>
            <a:r>
              <a:rPr lang="af-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Manipulasie</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waar iemand besluite of gevoelens beheer deur skuldgevoelens of druk te skep.</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Courier New" panose="02070309020205020404" pitchFamily="49" charset="0"/>
              <a:buChar char="-"/>
            </a:pPr>
            <a:r>
              <a:rPr lang="af-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Gebrek aan respek</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waar grense geïgnoreer word of persoonlike waardes verwerp word.</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Courier New" panose="02070309020205020404" pitchFamily="49" charset="0"/>
              <a:buChar char="-"/>
            </a:pPr>
            <a:r>
              <a:rPr lang="af-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Jaloesie en besitlikheid</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wat onafhanklikheid of vriendskappe beperk.</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Courier New" panose="02070309020205020404" pitchFamily="49" charset="0"/>
              <a:buChar char="-"/>
            </a:pPr>
            <a:r>
              <a:rPr lang="af-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Gebrek aan ondersteuning</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waar prestasies geminimaliseer word, of uitdagings nie ernstig opgeneem word nie.</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Symbol" panose="05050102010706020507" pitchFamily="18" charset="2"/>
              <a:buChar char=""/>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Hierdie verhoudings kan aanvanklik moeilik wees om te herken omdat negatiewe patrone dikwels geleidelik ontwikkel. Om die tekens te herken, kan jou help om te reflekteer of jou verhoudings positief tot jou welstand bydra en of dit stres of skade veroorsaak.</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af-ZA"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ZA" sz="1200" b="0" i="0" u="none" strike="noStrike" cap="none" smtClean="0">
                <a:solidFill>
                  <a:schemeClr val="dk1"/>
                </a:solidFill>
                <a:latin typeface="Calibri"/>
                <a:ea typeface="Calibri"/>
                <a:cs typeface="Calibri"/>
                <a:sym typeface="Calibri"/>
              </a:rPr>
              <a:t>5</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944198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Clr>
                <a:srgbClr val="000000"/>
              </a:buClr>
              <a:buFont typeface="Symbol" panose="05050102010706020507" pitchFamily="18" charset="2"/>
              <a:buChar char=""/>
            </a:pPr>
            <a:r>
              <a:rPr lang="af-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Skyfie 6: </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Lees die scenario's in </a:t>
            </a:r>
            <a:r>
              <a:rPr lang="af-ZA" sz="1200" b="1"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Aktiwiteit 1 </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af-ZA" sz="1200" b="1" i="1" u="sng"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Les 3 – Werkkaart</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af-ZA" sz="1200" b="1"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saam met jou maat en formuleer antwoorde wat julle bespreek het. </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Symbol" panose="05050102010706020507" pitchFamily="18" charset="2"/>
              <a:buChar char=""/>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Antwoorde is beskikbaar in die </a:t>
            </a:r>
            <a:r>
              <a:rPr lang="af-ZA" sz="1200" b="1" i="1" u="sng"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Les 3 – Werkkaart MEMO</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af-ZA"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ZA" sz="1200" b="0" i="0" u="none" strike="noStrike" cap="none" smtClean="0">
                <a:solidFill>
                  <a:schemeClr val="dk1"/>
                </a:solidFill>
                <a:latin typeface="Calibri"/>
                <a:ea typeface="Calibri"/>
                <a:cs typeface="Calibri"/>
                <a:sym typeface="Calibri"/>
              </a:rPr>
              <a:t>6</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615135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Clr>
                <a:srgbClr val="000000"/>
              </a:buClr>
              <a:buFont typeface="Symbol" panose="05050102010706020507" pitchFamily="18" charset="2"/>
              <a:buChar char=""/>
            </a:pPr>
            <a:r>
              <a:rPr lang="af-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Skyfie 7: </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Die hartseer werklikheid is dat baie van julle waarskynlik al iemand geken het wat soortgelyke uitdagings as Ethan en Liam, of Sarah en Jessie, in die gesig gestaar het. In elkeen van hul stories het verskillende faktore bygedra tot 'n negatiewe verhouding.</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Symbol" panose="05050102010706020507" pitchFamily="18" charset="2"/>
              <a:buChar char=""/>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 Ethan en Liam se geval sien ons hoe mededinging en sabotasie 'n vriendskap kan benadeel. Een persoon gebruik die verhouding om beter te voel of stilweg die ander se sukses te ondermyn, wat welstand negatief beïnvloed.</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Symbol" panose="05050102010706020507" pitchFamily="18" charset="2"/>
              <a:buChar char=""/>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 Sarah en Jessie se storie sien ons die gevaar van emosionele "</a:t>
            </a:r>
            <a:r>
              <a:rPr lang="af-ZA" sz="12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dumping"</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Die verhouding word eensydig, met een persoon wat slegs as versorger of "terapeut" optree terwyl hulle min of geen ondersteuning in ruil ontvang.</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ZA" sz="1200" b="0" i="0" u="none" strike="noStrike" cap="none" smtClean="0">
                <a:solidFill>
                  <a:schemeClr val="dk1"/>
                </a:solidFill>
                <a:latin typeface="Calibri"/>
                <a:ea typeface="Calibri"/>
                <a:cs typeface="Calibri"/>
                <a:sym typeface="Calibri"/>
              </a:rPr>
              <a:t>7</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771263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SzPts val="1000"/>
              <a:buFont typeface="Arial" panose="020B0604020202020204" pitchFamily="34" charset="0"/>
              <a:buChar char="●"/>
            </a:pPr>
            <a:r>
              <a:rPr lang="en-GB" dirty="0"/>
              <a:t>●	</a:t>
            </a:r>
            <a:r>
              <a:rPr lang="af-ZA" sz="1200" b="1" dirty="0" err="1">
                <a:effectLst/>
                <a:latin typeface="Noto Sans Symbols"/>
                <a:ea typeface="Calibri" panose="020F0502020204030204" pitchFamily="34" charset="0"/>
                <a:cs typeface="Calibri" panose="020F0502020204030204" pitchFamily="34" charset="0"/>
              </a:rPr>
              <a:t>kyfie</a:t>
            </a:r>
            <a:r>
              <a:rPr lang="af-ZA" sz="1200" b="1" dirty="0">
                <a:effectLst/>
                <a:latin typeface="Noto Sans Symbols"/>
                <a:ea typeface="Calibri" panose="020F0502020204030204" pitchFamily="34" charset="0"/>
                <a:cs typeface="Calibri" panose="020F0502020204030204" pitchFamily="34" charset="0"/>
              </a:rPr>
              <a:t> 8: </a:t>
            </a:r>
            <a:r>
              <a:rPr lang="af-ZA" sz="1200" dirty="0">
                <a:effectLst/>
                <a:latin typeface="Noto Sans Symbols"/>
                <a:ea typeface="Calibri" panose="020F0502020204030204" pitchFamily="34" charset="0"/>
                <a:cs typeface="Calibri" panose="020F0502020204030204" pitchFamily="34" charset="0"/>
              </a:rPr>
              <a:t>'n Gesonde vriendskap is 'n ruimte waar almal baat vind by die verhouding. 'n Verhouding moet beide regte en verantwoordelikhede hê.</a:t>
            </a:r>
            <a:endParaRPr lang="af-ZA" sz="1200" dirty="0">
              <a:effectLst/>
              <a:latin typeface="Noto Sans Symbols"/>
              <a:ea typeface="Noto Sans Symbols"/>
              <a:cs typeface="Noto Sans Symbols"/>
            </a:endParaRPr>
          </a:p>
          <a:p>
            <a:pPr marL="342900" lvl="0" indent="-342900">
              <a:buSzPts val="1000"/>
              <a:buFont typeface="Arial" panose="020B0604020202020204" pitchFamily="34" charset="0"/>
              <a:buChar char="●"/>
            </a:pPr>
            <a:r>
              <a:rPr lang="af-ZA" sz="1200" dirty="0">
                <a:effectLst/>
                <a:latin typeface="Noto Sans Symbols"/>
                <a:ea typeface="Calibri" panose="020F0502020204030204" pitchFamily="34" charset="0"/>
                <a:cs typeface="Calibri" panose="020F0502020204030204" pitchFamily="34" charset="0"/>
              </a:rPr>
              <a:t>'n </a:t>
            </a:r>
            <a:r>
              <a:rPr lang="af-ZA" sz="1200" b="1" dirty="0">
                <a:effectLst/>
                <a:latin typeface="Noto Sans Symbols"/>
                <a:ea typeface="Calibri" panose="020F0502020204030204" pitchFamily="34" charset="0"/>
                <a:cs typeface="Calibri" panose="020F0502020204030204" pitchFamily="34" charset="0"/>
              </a:rPr>
              <a:t>Reg</a:t>
            </a:r>
            <a:r>
              <a:rPr lang="af-ZA" sz="1200" dirty="0">
                <a:effectLst/>
                <a:latin typeface="Noto Sans Symbols"/>
                <a:ea typeface="Calibri" panose="020F0502020204030204" pitchFamily="34" charset="0"/>
                <a:cs typeface="Calibri" panose="020F0502020204030204" pitchFamily="34" charset="0"/>
              </a:rPr>
              <a:t> in 'n vriendskap is 'n </a:t>
            </a:r>
            <a:r>
              <a:rPr lang="af-ZA" sz="1200" i="1" dirty="0">
                <a:solidFill>
                  <a:srgbClr val="000000"/>
                </a:solidFill>
                <a:effectLst/>
                <a:latin typeface="Noto Sans Symbols"/>
                <a:ea typeface="Calibri" panose="020F0502020204030204" pitchFamily="34" charset="0"/>
                <a:cs typeface="Calibri" panose="020F0502020204030204" pitchFamily="34" charset="0"/>
              </a:rPr>
              <a:t>verwagting </a:t>
            </a:r>
            <a:r>
              <a:rPr lang="af-ZA" sz="1200" dirty="0">
                <a:solidFill>
                  <a:srgbClr val="000000"/>
                </a:solidFill>
                <a:effectLst/>
                <a:latin typeface="Noto Sans Symbols"/>
                <a:ea typeface="Calibri" panose="020F0502020204030204" pitchFamily="34" charset="0"/>
                <a:cs typeface="Calibri" panose="020F0502020204030204" pitchFamily="34" charset="0"/>
              </a:rPr>
              <a:t>wat </a:t>
            </a:r>
            <a:r>
              <a:rPr lang="af-ZA" sz="1200" dirty="0">
                <a:effectLst/>
                <a:latin typeface="Noto Sans Symbols"/>
                <a:ea typeface="Calibri" panose="020F0502020204030204" pitchFamily="34" charset="0"/>
                <a:cs typeface="Calibri" panose="020F0502020204030204" pitchFamily="34" charset="0"/>
              </a:rPr>
              <a:t>jy van jou vriend(in) kan hê. Wanneer hierdie regte konsekwent geskend word, ly die vriendskap dikwels daaronder. Hier is 'n paar voorbeelde van regte:</a:t>
            </a:r>
            <a:endParaRPr lang="af-ZA" sz="1200" dirty="0">
              <a:effectLst/>
              <a:latin typeface="Noto Sans Symbols"/>
              <a:ea typeface="Noto Sans Symbols"/>
              <a:cs typeface="Noto Sans Symbols"/>
            </a:endParaRPr>
          </a:p>
          <a:p>
            <a:pPr marL="342900" lvl="0" indent="-342900">
              <a:lnSpc>
                <a:spcPct val="115000"/>
              </a:lnSpc>
              <a:buSzPts val="1000"/>
              <a:buFont typeface="Courier New" panose="02070309020205020404" pitchFamily="49" charset="0"/>
              <a:buChar char="-"/>
            </a:pPr>
            <a:r>
              <a:rPr lang="af-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Reg op respek:</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Die reg om met waardigheid behandel te word, dat jou privaatheid gerespekteer word en dat jy nie geoordeel of afgebreek word nie.</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15000"/>
              </a:lnSpc>
              <a:buSzPts val="1000"/>
              <a:buFont typeface="Courier New" panose="02070309020205020404" pitchFamily="49" charset="0"/>
              <a:buChar char="-"/>
            </a:pPr>
            <a:r>
              <a:rPr lang="af-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Reg op eerlikheid:</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Die reg om van jou vriend te verwag om eerlik met jou te wees, selfs wanneer dit  moeilik is om die waarheid te verwoord. </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15000"/>
              </a:lnSpc>
              <a:buSzPts val="1000"/>
              <a:buFont typeface="Courier New" panose="02070309020205020404" pitchFamily="49" charset="0"/>
              <a:buChar char="-"/>
            </a:pPr>
            <a:r>
              <a:rPr lang="af-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Reg op ondersteuning:</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Die reg om aangehoor, aangemoedig en ondersteun te word tydens moeilike tye.</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15000"/>
              </a:lnSpc>
              <a:buSzPts val="1000"/>
              <a:buFont typeface="Courier New" panose="02070309020205020404" pitchFamily="49" charset="0"/>
              <a:buChar char="-"/>
            </a:pPr>
            <a:r>
              <a:rPr lang="af-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Reg op onafhanklikheid:</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Die reg om in eie belang op te tree, verhoudings te kies en grense te stel sonder oormatige beheer, inmenging of jaloesie van jou vriend(in). </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SzPts val="1000"/>
              <a:buFont typeface="Courier New" panose="02070309020205020404" pitchFamily="49" charset="0"/>
              <a:buChar char="-"/>
            </a:pPr>
            <a:r>
              <a:rPr lang="af-ZA" sz="1200" dirty="0">
                <a:effectLst/>
                <a:latin typeface="Calibri" panose="020F0502020204030204" pitchFamily="34" charset="0"/>
                <a:ea typeface="Calibri" panose="020F0502020204030204" pitchFamily="34" charset="0"/>
                <a:cs typeface="Calibri" panose="020F0502020204030204" pitchFamily="34" charset="0"/>
              </a:rPr>
              <a:t> </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SzPts val="1000"/>
              <a:buFont typeface="Arial" panose="020B0604020202020204" pitchFamily="34" charset="0"/>
              <a:buChar char="●"/>
            </a:pPr>
            <a:r>
              <a:rPr lang="af-ZA" sz="1200" dirty="0">
                <a:effectLst/>
                <a:latin typeface="Noto Sans Symbols"/>
                <a:ea typeface="Calibri" panose="020F0502020204030204" pitchFamily="34" charset="0"/>
                <a:cs typeface="Calibri" panose="020F0502020204030204" pitchFamily="34" charset="0"/>
              </a:rPr>
              <a:t>Dit is nie 'n volledige lys van regte nie. Kan iemand dink aan nog 'n reg wat jy in 'n romantiese verhouding behoort te hê, byvoorbeeld met jou kêrel?</a:t>
            </a:r>
            <a:endParaRPr lang="af-ZA" sz="1200" dirty="0">
              <a:effectLst/>
              <a:latin typeface="Noto Sans Symbols"/>
              <a:ea typeface="Noto Sans Symbols"/>
              <a:cs typeface="Noto Sans Symbols"/>
            </a:endParaRPr>
          </a:p>
          <a:p>
            <a:pPr marL="342900" lvl="0" indent="-342900">
              <a:buSzPts val="1000"/>
              <a:buFont typeface="Arial" panose="020B0604020202020204" pitchFamily="34" charset="0"/>
              <a:buChar char="●"/>
            </a:pPr>
            <a:r>
              <a:rPr lang="af-ZA" sz="1200" dirty="0">
                <a:effectLst/>
                <a:latin typeface="Noto Sans Symbols"/>
                <a:ea typeface="Calibri" panose="020F0502020204030204" pitchFamily="34" charset="0"/>
                <a:cs typeface="Calibri" panose="020F0502020204030204" pitchFamily="34" charset="0"/>
              </a:rPr>
              <a:t>(Laat tyd toe vir leerders om te reageer. Moontlike antwoorde kan insluit: die reg op privaatheid, die reg om nee te sê vir voorhuwelikse seks, ens.)</a:t>
            </a:r>
            <a:endParaRPr lang="af-ZA" sz="1200" dirty="0">
              <a:effectLst/>
              <a:latin typeface="Noto Sans Symbols"/>
              <a:ea typeface="Noto Sans Symbols"/>
              <a:cs typeface="Noto Sans Symbols"/>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ZA" sz="1200" b="0" i="0" u="none" strike="noStrike" cap="none" smtClean="0">
                <a:solidFill>
                  <a:schemeClr val="dk1"/>
                </a:solidFill>
                <a:latin typeface="Calibri"/>
                <a:ea typeface="Calibri"/>
                <a:cs typeface="Calibri"/>
                <a:sym typeface="Calibri"/>
              </a:rPr>
              <a:t>8</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640667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SzPts val="1000"/>
              <a:buFont typeface="Arial" panose="020B0604020202020204" pitchFamily="34" charset="0"/>
              <a:buChar char="●"/>
            </a:pPr>
            <a:r>
              <a:rPr lang="af-ZA" sz="1200" b="1" dirty="0">
                <a:solidFill>
                  <a:srgbClr val="000000"/>
                </a:solidFill>
                <a:effectLst/>
                <a:latin typeface="Noto Sans Symbols"/>
                <a:ea typeface="Calibri" panose="020F0502020204030204" pitchFamily="34" charset="0"/>
                <a:cs typeface="Calibri" panose="020F0502020204030204" pitchFamily="34" charset="0"/>
              </a:rPr>
              <a:t>Skyfie 9: </a:t>
            </a:r>
            <a:r>
              <a:rPr lang="af-ZA" sz="1200" dirty="0">
                <a:solidFill>
                  <a:srgbClr val="000000"/>
                </a:solidFill>
                <a:effectLst/>
                <a:latin typeface="Noto Sans Symbols"/>
                <a:ea typeface="Calibri" panose="020F0502020204030204" pitchFamily="34" charset="0"/>
                <a:cs typeface="Calibri" panose="020F0502020204030204" pitchFamily="34" charset="0"/>
              </a:rPr>
              <a:t>'n </a:t>
            </a:r>
            <a:r>
              <a:rPr lang="af-ZA" sz="1200" b="1" dirty="0">
                <a:solidFill>
                  <a:srgbClr val="000000"/>
                </a:solidFill>
                <a:effectLst/>
                <a:latin typeface="Noto Sans Symbols"/>
                <a:ea typeface="Calibri" panose="020F0502020204030204" pitchFamily="34" charset="0"/>
                <a:cs typeface="Calibri" panose="020F0502020204030204" pitchFamily="34" charset="0"/>
              </a:rPr>
              <a:t>Verantwoordelikheid</a:t>
            </a:r>
            <a:r>
              <a:rPr lang="af-ZA" sz="1200" dirty="0">
                <a:solidFill>
                  <a:srgbClr val="000000"/>
                </a:solidFill>
                <a:effectLst/>
                <a:latin typeface="Noto Sans Symbols"/>
                <a:ea typeface="Calibri" panose="020F0502020204030204" pitchFamily="34" charset="0"/>
                <a:cs typeface="Calibri" panose="020F0502020204030204" pitchFamily="34" charset="0"/>
              </a:rPr>
              <a:t> is 'n </a:t>
            </a:r>
            <a:r>
              <a:rPr lang="af-ZA" sz="1200" i="1" dirty="0">
                <a:solidFill>
                  <a:srgbClr val="000000"/>
                </a:solidFill>
                <a:effectLst/>
                <a:latin typeface="Noto Sans Symbols"/>
                <a:ea typeface="Calibri" panose="020F0502020204030204" pitchFamily="34" charset="0"/>
                <a:cs typeface="Calibri" panose="020F0502020204030204" pitchFamily="34" charset="0"/>
              </a:rPr>
              <a:t>verpligting </a:t>
            </a:r>
            <a:r>
              <a:rPr lang="af-ZA" sz="1200" dirty="0">
                <a:solidFill>
                  <a:srgbClr val="000000"/>
                </a:solidFill>
                <a:effectLst/>
                <a:latin typeface="Noto Sans Symbols"/>
                <a:ea typeface="Calibri" panose="020F0502020204030204" pitchFamily="34" charset="0"/>
                <a:cs typeface="Calibri" panose="020F0502020204030204" pitchFamily="34" charset="0"/>
              </a:rPr>
              <a:t>wat jy teenoor jou vriend(in) het om die positiewe aard van die verhouding te handhaaf. Dis die aktiewe deelname wat jy in die verhouding belê. Hier is 'n paar voorbeelde van verantwoordelikhede:</a:t>
            </a:r>
            <a:endParaRPr lang="af-ZA" sz="1200" dirty="0">
              <a:effectLst/>
              <a:latin typeface="Noto Sans Symbols"/>
              <a:ea typeface="Noto Sans Symbols"/>
              <a:cs typeface="Noto Sans Symbols"/>
            </a:endParaRPr>
          </a:p>
          <a:p>
            <a:pPr marL="342900" lvl="0" indent="-342900">
              <a:buSzPts val="1000"/>
              <a:buFont typeface="Courier New" panose="02070309020205020404" pitchFamily="49" charset="0"/>
              <a:buChar char="-"/>
            </a:pPr>
            <a:r>
              <a:rPr lang="af-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Verantwoordelikheid om betroubaar te wees: </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Die verpligting om jou vriend(in) se geheime te bewaar en jou beloftes na te kom.</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SzPts val="1000"/>
              <a:buFont typeface="Courier New" panose="02070309020205020404" pitchFamily="49" charset="0"/>
              <a:buChar char="-"/>
            </a:pPr>
            <a:r>
              <a:rPr lang="af-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Verantwoordelikheid om te kommunikeer:</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Die verpligting om gereeld kontak te maak, aktief te luister, en jou gevoelens of bekommernisse konstruktief uit te druk. </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SzPts val="1000"/>
              <a:buFont typeface="Courier New" panose="02070309020205020404" pitchFamily="49" charset="0"/>
              <a:buChar char="-"/>
            </a:pPr>
            <a:r>
              <a:rPr lang="af-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Verantwoordelikheid van erkenning/aanvaarding:</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Die verpligting om jou vriend(in) se gevoelens te erken en te respekteer, selfs al stem jy nie heeltemal saam met hul perspektief nie.</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SzPts val="1000"/>
              <a:buFont typeface="Courier New" panose="02070309020205020404" pitchFamily="49" charset="0"/>
              <a:buChar char="-"/>
            </a:pPr>
            <a:r>
              <a:rPr lang="af-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Verantwoordelikheid om grense te stel:</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Die verpligting om jou eie grense duidelik te kommunikeer sodat jou vriend(in) weet hoe om met jou te kommunikeer en misverstande te voorkom.</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SzPts val="1000"/>
              <a:buFont typeface="Arial" panose="020B0604020202020204" pitchFamily="34" charset="0"/>
              <a:buChar char="●"/>
              <a:tabLst>
                <a:tab pos="457200" algn="l"/>
              </a:tabLst>
            </a:pPr>
            <a:r>
              <a:rPr lang="af-ZA" sz="1200" dirty="0">
                <a:solidFill>
                  <a:srgbClr val="000000"/>
                </a:solidFill>
                <a:effectLst/>
                <a:latin typeface="Noto Sans Symbols"/>
                <a:ea typeface="Calibri" panose="020F0502020204030204" pitchFamily="34" charset="0"/>
                <a:cs typeface="Calibri" panose="020F0502020204030204" pitchFamily="34" charset="0"/>
              </a:rPr>
              <a:t>Met ander woorde, as jy die reg op eerlikheid het (om dit te ontvang), het jy ook die verantwoordelikheid om eerlik te wees (om dit toe te pas). ’n Gesonde vriendskap berus daarop dat albei partye hul verantwoordelikhede nakom en die regte van die ander persoon binne die verhouding erken en respekteer. </a:t>
            </a:r>
            <a:endParaRPr lang="af-ZA" sz="1200" dirty="0">
              <a:effectLst/>
              <a:latin typeface="Noto Sans Symbols"/>
              <a:ea typeface="Noto Sans Symbols"/>
              <a:cs typeface="Noto Sans Symbols"/>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ZA" sz="1200" b="0" i="0" u="none" strike="noStrike" cap="none" smtClean="0">
                <a:solidFill>
                  <a:schemeClr val="dk1"/>
                </a:solidFill>
                <a:latin typeface="Calibri"/>
                <a:ea typeface="Calibri"/>
                <a:cs typeface="Calibri"/>
                <a:sym typeface="Calibri"/>
              </a:rPr>
              <a:t>9</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155982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SzPts val="1000"/>
              <a:buFont typeface="Arial" panose="020B0604020202020204" pitchFamily="34" charset="0"/>
              <a:buChar char="●"/>
            </a:pPr>
            <a:r>
              <a:rPr lang="af-ZA" sz="1200" b="1" dirty="0">
                <a:solidFill>
                  <a:srgbClr val="000000"/>
                </a:solidFill>
                <a:effectLst/>
                <a:latin typeface="Noto Sans Symbols"/>
                <a:ea typeface="Calibri" panose="020F0502020204030204" pitchFamily="34" charset="0"/>
                <a:cs typeface="Calibri" panose="020F0502020204030204" pitchFamily="34" charset="0"/>
              </a:rPr>
              <a:t>Skyfie 10: </a:t>
            </a:r>
            <a:r>
              <a:rPr lang="af-ZA" sz="1200" dirty="0">
                <a:solidFill>
                  <a:srgbClr val="000000"/>
                </a:solidFill>
                <a:effectLst/>
                <a:latin typeface="Noto Sans Symbols"/>
                <a:ea typeface="Calibri" panose="020F0502020204030204" pitchFamily="34" charset="0"/>
                <a:cs typeface="Calibri" panose="020F0502020204030204" pitchFamily="34" charset="0"/>
              </a:rPr>
              <a:t>Dit is belangrik om te onthou dat verhoudings nie in isolasie bestaan nie. Verhoudings word beïnvloed deur die samelewing en kultuur waarin ons grootword. Ons oortuigings, waardes en verwagtinge beïnvloed hoe ons kommunikeer, respek toon, met wie ons kies om verhoudings te vorm en wat ons van daardie verhoudings verwag. Sommige van die belangrikste maatskaplike en kulturele faktore wat verhoudings kan beïnvloed, is:</a:t>
            </a:r>
            <a:endParaRPr lang="af-ZA" sz="1200" dirty="0">
              <a:effectLst/>
              <a:latin typeface="Noto Sans Symbols"/>
              <a:ea typeface="Noto Sans Symbols"/>
              <a:cs typeface="Noto Sans Symbols"/>
            </a:endParaRPr>
          </a:p>
          <a:p>
            <a:pPr marL="342900" lvl="0" indent="-342900">
              <a:buSzPts val="1000"/>
              <a:buFont typeface="Arial" panose="020B0604020202020204" pitchFamily="34" charset="0"/>
              <a:buChar char="●"/>
              <a:tabLst>
                <a:tab pos="457200" algn="l"/>
              </a:tabLst>
            </a:pPr>
            <a:r>
              <a:rPr lang="af-ZA" sz="1200" b="1" dirty="0">
                <a:solidFill>
                  <a:srgbClr val="000000"/>
                </a:solidFill>
                <a:effectLst/>
                <a:latin typeface="Noto Sans Symbols"/>
                <a:ea typeface="Calibri" panose="020F0502020204030204" pitchFamily="34" charset="0"/>
                <a:cs typeface="Calibri" panose="020F0502020204030204" pitchFamily="34" charset="0"/>
              </a:rPr>
              <a:t>Kulturele oortuigings en tradisies</a:t>
            </a:r>
            <a:endParaRPr lang="af-ZA" sz="1200" dirty="0">
              <a:effectLst/>
              <a:latin typeface="Noto Sans Symbols"/>
              <a:ea typeface="Noto Sans Symbols"/>
              <a:cs typeface="Noto Sans Symbols"/>
            </a:endParaRPr>
          </a:p>
          <a:p>
            <a:pPr marL="342900" lvl="0" indent="-342900">
              <a:buSzPts val="1000"/>
              <a:buFont typeface="Courier New" panose="02070309020205020404" pitchFamily="49" charset="0"/>
              <a:buChar char="-"/>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Bepaal verwagte rolle in verhoudings (bv. leierskap, besluitneming).</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SzPts val="1000"/>
              <a:buFont typeface="Courier New" panose="02070309020205020404" pitchFamily="49" charset="0"/>
              <a:buChar char="-"/>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Beïnvloed met wie individue mag uitgaan of trou, gebaseer op familie- of </a:t>
            </a:r>
            <a:r>
              <a:rPr lang="af-ZA" sz="12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gemeenskapsverwagtinge</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SzPts val="1000"/>
              <a:buFont typeface="Arial" panose="020B0604020202020204" pitchFamily="34" charset="0"/>
              <a:buChar char="●"/>
              <a:tabLst>
                <a:tab pos="457200" algn="l"/>
              </a:tabLst>
            </a:pPr>
            <a:r>
              <a:rPr lang="af-ZA" sz="1200" b="1" dirty="0" err="1">
                <a:solidFill>
                  <a:srgbClr val="000000"/>
                </a:solidFill>
                <a:effectLst/>
                <a:latin typeface="Noto Sans Symbols"/>
                <a:ea typeface="Calibri" panose="020F0502020204030204" pitchFamily="34" charset="0"/>
                <a:cs typeface="Calibri" panose="020F0502020204030204" pitchFamily="34" charset="0"/>
              </a:rPr>
              <a:t>Gesinsverwagtinge</a:t>
            </a:r>
            <a:r>
              <a:rPr lang="af-ZA" sz="1200" b="1" dirty="0">
                <a:solidFill>
                  <a:srgbClr val="000000"/>
                </a:solidFill>
                <a:effectLst/>
                <a:latin typeface="Noto Sans Symbols"/>
                <a:ea typeface="Calibri" panose="020F0502020204030204" pitchFamily="34" charset="0"/>
                <a:cs typeface="Calibri" panose="020F0502020204030204" pitchFamily="34" charset="0"/>
              </a:rPr>
              <a:t>	</a:t>
            </a:r>
            <a:endParaRPr lang="af-ZA" sz="1200" dirty="0">
              <a:effectLst/>
              <a:latin typeface="Noto Sans Symbols"/>
              <a:ea typeface="Noto Sans Symbols"/>
              <a:cs typeface="Noto Sans Symbols"/>
            </a:endParaRPr>
          </a:p>
          <a:p>
            <a:pPr marL="342900" lvl="0" indent="-342900">
              <a:buSzPts val="1000"/>
              <a:buFont typeface="Courier New" panose="02070309020205020404" pitchFamily="49" charset="0"/>
              <a:buChar char="-"/>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Gesinne mag sterk menings hê oor hul kinders se keuse van vriende en maats.</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SzPts val="1000"/>
              <a:buFont typeface="Courier New" panose="02070309020205020404" pitchFamily="49" charset="0"/>
              <a:buChar char="-"/>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Beïnvloed hoe individue konflik, verantwoordelikhede en  handhawing van grense hanteer.</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SzPts val="1000"/>
              <a:buFont typeface="Arial" panose="020B0604020202020204" pitchFamily="34" charset="0"/>
              <a:buChar char="●"/>
              <a:tabLst>
                <a:tab pos="457200" algn="l"/>
              </a:tabLst>
            </a:pPr>
            <a:r>
              <a:rPr lang="af-ZA" sz="1200" b="1" dirty="0" err="1">
                <a:solidFill>
                  <a:srgbClr val="000000"/>
                </a:solidFill>
                <a:effectLst/>
                <a:latin typeface="Noto Sans Symbols"/>
                <a:ea typeface="Calibri" panose="020F0502020204030204" pitchFamily="34" charset="0"/>
                <a:cs typeface="Calibri" panose="020F0502020204030204" pitchFamily="34" charset="0"/>
              </a:rPr>
              <a:t>Geslagsnorme</a:t>
            </a:r>
            <a:r>
              <a:rPr lang="af-ZA" sz="1200" b="1" dirty="0">
                <a:solidFill>
                  <a:srgbClr val="000000"/>
                </a:solidFill>
                <a:effectLst/>
                <a:latin typeface="Noto Sans Symbols"/>
                <a:ea typeface="Calibri" panose="020F0502020204030204" pitchFamily="34" charset="0"/>
                <a:cs typeface="Calibri" panose="020F0502020204030204" pitchFamily="34" charset="0"/>
              </a:rPr>
              <a:t> in die samelewing	</a:t>
            </a:r>
            <a:endParaRPr lang="af-ZA" sz="1200" dirty="0">
              <a:effectLst/>
              <a:latin typeface="Noto Sans Symbols"/>
              <a:ea typeface="Noto Sans Symbols"/>
              <a:cs typeface="Noto Sans Symbols"/>
            </a:endParaRPr>
          </a:p>
          <a:p>
            <a:pPr marL="342900" lvl="0" indent="-342900">
              <a:buSzPts val="1000"/>
              <a:buFont typeface="Courier New" panose="02070309020205020404" pitchFamily="49" charset="0"/>
              <a:buChar char="-"/>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Definieer hoe mans en vroue "moet" optree (bv. seuns wat emosioneel teruggetrokke is of meisies wat versorgend is).</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SzPts val="1000"/>
              <a:buFont typeface="Courier New" panose="02070309020205020404" pitchFamily="49" charset="0"/>
              <a:buChar char="-"/>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Beïnvloed die rolle wat individue in ‘n verhouding vervul (bv. wie neem die leiding en wie bied ondersteuning in 'n verhouding?).</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SzPts val="1000"/>
              <a:buFont typeface="Arial" panose="020B0604020202020204" pitchFamily="34" charset="0"/>
              <a:buChar char="●"/>
              <a:tabLst>
                <a:tab pos="457200" algn="l"/>
              </a:tabLst>
            </a:pPr>
            <a:r>
              <a:rPr lang="af-ZA" sz="1200" b="1" dirty="0" err="1">
                <a:solidFill>
                  <a:srgbClr val="000000"/>
                </a:solidFill>
                <a:effectLst/>
                <a:latin typeface="Noto Sans Symbols"/>
                <a:ea typeface="Calibri" panose="020F0502020204030204" pitchFamily="34" charset="0"/>
                <a:cs typeface="Calibri" panose="020F0502020204030204" pitchFamily="34" charset="0"/>
              </a:rPr>
              <a:t>Portuurgroepnorme</a:t>
            </a:r>
            <a:r>
              <a:rPr lang="af-ZA" sz="1200" b="1" dirty="0">
                <a:solidFill>
                  <a:srgbClr val="000000"/>
                </a:solidFill>
                <a:effectLst/>
                <a:latin typeface="Noto Sans Symbols"/>
                <a:ea typeface="Calibri" panose="020F0502020204030204" pitchFamily="34" charset="0"/>
                <a:cs typeface="Calibri" panose="020F0502020204030204" pitchFamily="34" charset="0"/>
              </a:rPr>
              <a:t>	</a:t>
            </a:r>
            <a:endParaRPr lang="af-ZA" sz="1200" dirty="0">
              <a:effectLst/>
              <a:latin typeface="Noto Sans Symbols"/>
              <a:ea typeface="Noto Sans Symbols"/>
              <a:cs typeface="Noto Sans Symbols"/>
            </a:endParaRPr>
          </a:p>
          <a:p>
            <a:pPr marL="342900" lvl="0" indent="-342900">
              <a:buSzPts val="1000"/>
              <a:buFont typeface="Courier New" panose="02070309020205020404" pitchFamily="49" charset="0"/>
              <a:buChar char="-"/>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Vriende beïnvloed dikwels wat as "normaal" in 'n verhouding beskou word.</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SzPts val="1000"/>
              <a:buFont typeface="Courier New" panose="02070309020205020404" pitchFamily="49" charset="0"/>
              <a:buChar char="-"/>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Plaas druk op individue om in te pas en kan keuses oor verhoudings, vriendskappe of gedrag beïnvloed.</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SzPts val="1000"/>
              <a:buFont typeface="Arial" panose="020B0604020202020204" pitchFamily="34" charset="0"/>
              <a:buChar char="●"/>
              <a:tabLst>
                <a:tab pos="457200" algn="l"/>
              </a:tabLst>
            </a:pPr>
            <a:r>
              <a:rPr lang="af-ZA" sz="1200" dirty="0">
                <a:solidFill>
                  <a:srgbClr val="000000"/>
                </a:solidFill>
                <a:effectLst/>
                <a:latin typeface="Noto Sans Symbols"/>
                <a:ea typeface="Calibri" panose="020F0502020204030204" pitchFamily="34" charset="0"/>
                <a:cs typeface="Calibri" panose="020F0502020204030204" pitchFamily="34" charset="0"/>
              </a:rPr>
              <a:t>Jy sal meer inligting hieroor vind in jou </a:t>
            </a:r>
            <a:r>
              <a:rPr lang="af-ZA" sz="1200" b="1" i="1" u="sng" dirty="0" err="1">
                <a:solidFill>
                  <a:srgbClr val="000000"/>
                </a:solidFill>
                <a:effectLst/>
                <a:latin typeface="Noto Sans Symbols"/>
                <a:ea typeface="Calibri" panose="020F0502020204030204" pitchFamily="34" charset="0"/>
                <a:cs typeface="Calibri" panose="020F0502020204030204" pitchFamily="34" charset="0"/>
              </a:rPr>
              <a:t>Inhoudsopsomming</a:t>
            </a:r>
            <a:r>
              <a:rPr lang="af-ZA" sz="1200" dirty="0">
                <a:solidFill>
                  <a:srgbClr val="000000"/>
                </a:solidFill>
                <a:effectLst/>
                <a:latin typeface="Noto Sans Symbols"/>
                <a:ea typeface="Calibri" panose="020F0502020204030204" pitchFamily="34" charset="0"/>
                <a:cs typeface="Calibri" panose="020F0502020204030204" pitchFamily="34" charset="0"/>
              </a:rPr>
              <a:t> wat aan die einde van die les uitgedeel sal word.</a:t>
            </a:r>
            <a:endParaRPr lang="af-ZA" sz="1200" dirty="0">
              <a:effectLst/>
              <a:latin typeface="Noto Sans Symbols"/>
              <a:ea typeface="Noto Sans Symbols"/>
              <a:cs typeface="Noto Sans Symbols"/>
            </a:endParaRPr>
          </a:p>
          <a:p>
            <a:pPr marL="450215">
              <a:buNone/>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ZA" sz="1200" b="0" i="0" u="none" strike="noStrike" cap="none" smtClean="0">
                <a:solidFill>
                  <a:schemeClr val="dk1"/>
                </a:solidFill>
                <a:latin typeface="Calibri"/>
                <a:ea typeface="Calibri"/>
                <a:cs typeface="Calibri"/>
                <a:sym typeface="Calibri"/>
              </a:rPr>
              <a:t>10</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932089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SzPts val="1000"/>
              <a:buFont typeface="Arial" panose="020B0604020202020204" pitchFamily="34" charset="0"/>
              <a:buChar char="●"/>
            </a:pPr>
            <a:r>
              <a:rPr lang="af-ZA" sz="1200" b="1" dirty="0">
                <a:solidFill>
                  <a:srgbClr val="000000"/>
                </a:solidFill>
                <a:effectLst/>
                <a:latin typeface="Noto Sans Symbols"/>
                <a:ea typeface="Calibri" panose="020F0502020204030204" pitchFamily="34" charset="0"/>
                <a:cs typeface="Calibri" panose="020F0502020204030204" pitchFamily="34" charset="0"/>
              </a:rPr>
              <a:t>Skyfie 11: </a:t>
            </a:r>
            <a:r>
              <a:rPr lang="af-ZA" sz="1200" dirty="0">
                <a:solidFill>
                  <a:srgbClr val="000000"/>
                </a:solidFill>
                <a:effectLst/>
                <a:latin typeface="Noto Sans Symbols"/>
                <a:ea typeface="Calibri" panose="020F0502020204030204" pitchFamily="34" charset="0"/>
                <a:cs typeface="Calibri" panose="020F0502020204030204" pitchFamily="34" charset="0"/>
              </a:rPr>
              <a:t>In sommige kulture kan dit aanvaarbaar wees vir 'n man om gesag oor 'n vrou binne 'n huwelik te hê, wat haar regte kan beperk. In hierdie samelewings word verhoudings meer deur sosiale rolle en verwagtinge gelei as deur die individu se behoeftes en gevoelens.</a:t>
            </a:r>
            <a:endParaRPr lang="af-ZA" sz="1200" dirty="0">
              <a:effectLst/>
              <a:latin typeface="Noto Sans Symbols"/>
              <a:ea typeface="Noto Sans Symbols"/>
              <a:cs typeface="Noto Sans Symbols"/>
            </a:endParaRPr>
          </a:p>
          <a:p>
            <a:pPr marL="342900" lvl="0" indent="-342900">
              <a:buSzPts val="1000"/>
              <a:buFont typeface="Arial" panose="020B0604020202020204" pitchFamily="34" charset="0"/>
              <a:buChar char="●"/>
              <a:tabLst>
                <a:tab pos="457200" algn="l"/>
              </a:tabLst>
            </a:pPr>
            <a:r>
              <a:rPr lang="af-ZA" sz="1200" dirty="0">
                <a:solidFill>
                  <a:srgbClr val="000000"/>
                </a:solidFill>
                <a:effectLst/>
                <a:latin typeface="Noto Sans Symbols"/>
                <a:ea typeface="Calibri" panose="020F0502020204030204" pitchFamily="34" charset="0"/>
                <a:cs typeface="Calibri" panose="020F0502020204030204" pitchFamily="34" charset="0"/>
              </a:rPr>
              <a:t>Kom ons kyk na hierdie voorbeelde van troues. Elkeen is op verskillende maniere deur kulturele norme gevorm: die eerste is 'n Xhosa-troue, die tweede 'n tradisionele Hindoe-troue, en die derde 'n kruis-kulturele Moslem-troue. In die Hindoe-troue is die huwelik gereël, en die paartjie het eers op die dag van die seremonie ontmoet. </a:t>
            </a:r>
            <a:endParaRPr lang="af-ZA" sz="1200" dirty="0">
              <a:effectLst/>
              <a:latin typeface="Noto Sans Symbols"/>
              <a:ea typeface="Noto Sans Symbols"/>
              <a:cs typeface="Noto Sans Symbols"/>
            </a:endParaRPr>
          </a:p>
          <a:p>
            <a:pPr marL="450215">
              <a:buNone/>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SzPts val="1000"/>
              <a:buFont typeface="Arial" panose="020B0604020202020204" pitchFamily="34" charset="0"/>
              <a:buChar char="●"/>
              <a:tabLst>
                <a:tab pos="457200" algn="l"/>
              </a:tabLst>
            </a:pPr>
            <a:r>
              <a:rPr lang="af-ZA" sz="1200" dirty="0">
                <a:solidFill>
                  <a:srgbClr val="000000"/>
                </a:solidFill>
                <a:effectLst/>
                <a:latin typeface="Noto Sans Symbols"/>
                <a:ea typeface="Calibri" panose="020F0502020204030204" pitchFamily="34" charset="0"/>
                <a:cs typeface="Calibri" panose="020F0502020204030204" pitchFamily="34" charset="0"/>
              </a:rPr>
              <a:t>Bespreek in julle groepe hoe kulturele norme die regte en verantwoordelikhede binne hierdie verskillende huwelike kan beïnvloed. Gebruik beide jou algemene kennis en verbeelding. Watter uitdagings kan hierdie paartjies in hul verhoudings in die gesig staar as gevolg van hul kulturele agtergronde?</a:t>
            </a:r>
            <a:endParaRPr lang="af-ZA" sz="1200" dirty="0">
              <a:effectLst/>
              <a:latin typeface="Noto Sans Symbols"/>
              <a:ea typeface="Noto Sans Symbols"/>
              <a:cs typeface="Noto Sans Symbols"/>
            </a:endParaRPr>
          </a:p>
          <a:p>
            <a:pPr marL="342900" lvl="0" indent="-342900">
              <a:buSzPts val="1000"/>
              <a:buFont typeface="Arial" panose="020B0604020202020204" pitchFamily="34" charset="0"/>
              <a:buChar char="●"/>
              <a:tabLst>
                <a:tab pos="457200" algn="l"/>
              </a:tabLst>
            </a:pPr>
            <a:r>
              <a:rPr lang="af-ZA" sz="1200" dirty="0">
                <a:solidFill>
                  <a:srgbClr val="000000"/>
                </a:solidFill>
                <a:effectLst/>
                <a:latin typeface="Noto Sans Symbols"/>
                <a:ea typeface="Calibri" panose="020F0502020204030204" pitchFamily="34" charset="0"/>
                <a:cs typeface="Calibri" panose="020F0502020204030204" pitchFamily="34" charset="0"/>
              </a:rPr>
              <a:t>Laat vyf minute toe vir bespreking en twee minute vir </a:t>
            </a:r>
            <a:r>
              <a:rPr lang="af-ZA" sz="1200" dirty="0" err="1">
                <a:solidFill>
                  <a:srgbClr val="000000"/>
                </a:solidFill>
                <a:effectLst/>
                <a:latin typeface="Noto Sans Symbols"/>
                <a:ea typeface="Calibri" panose="020F0502020204030204" pitchFamily="34" charset="0"/>
                <a:cs typeface="Calibri" panose="020F0502020204030204" pitchFamily="34" charset="0"/>
              </a:rPr>
              <a:t>groepterugvoer</a:t>
            </a:r>
            <a:r>
              <a:rPr lang="af-ZA" sz="1200" dirty="0">
                <a:solidFill>
                  <a:srgbClr val="000000"/>
                </a:solidFill>
                <a:effectLst/>
                <a:latin typeface="Noto Sans Symbols"/>
                <a:ea typeface="Calibri" panose="020F0502020204030204" pitchFamily="34" charset="0"/>
                <a:cs typeface="Calibri" panose="020F0502020204030204" pitchFamily="34" charset="0"/>
              </a:rPr>
              <a:t>. </a:t>
            </a:r>
            <a:endParaRPr lang="af-ZA" sz="1200" dirty="0">
              <a:effectLst/>
              <a:latin typeface="Noto Sans Symbols"/>
              <a:ea typeface="Noto Sans Symbols"/>
              <a:cs typeface="Noto Sans Symbols"/>
            </a:endParaRPr>
          </a:p>
          <a:p>
            <a:pPr marL="450215">
              <a:buNone/>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SzPts val="1000"/>
              <a:buFont typeface="Arial" panose="020B0604020202020204" pitchFamily="34" charset="0"/>
              <a:buChar char="●"/>
              <a:tabLst>
                <a:tab pos="457200" algn="l"/>
              </a:tabLst>
            </a:pPr>
            <a:r>
              <a:rPr lang="af-ZA" sz="1200" dirty="0">
                <a:solidFill>
                  <a:srgbClr val="000000"/>
                </a:solidFill>
                <a:effectLst/>
                <a:latin typeface="Noto Sans Symbols"/>
                <a:ea typeface="Calibri" panose="020F0502020204030204" pitchFamily="34" charset="0"/>
                <a:cs typeface="Calibri" panose="020F0502020204030204" pitchFamily="34" charset="0"/>
              </a:rPr>
              <a:t>Dit is fassinerend om te sien hoe ons idees oor liefde en huwelike verskil. Hierdie aktiwiteit wys dat liefde baie anders kan lyk, afhangende van die kulturele norme wat die verhouding vorm. Maar kultuur is nie die enigste invloed op hoe ons glo verhoudings moet lyk nie.</a:t>
            </a:r>
            <a:endParaRPr lang="af-ZA" sz="1200" dirty="0">
              <a:effectLst/>
              <a:latin typeface="Noto Sans Symbols"/>
              <a:ea typeface="Noto Sans Symbols"/>
              <a:cs typeface="Noto Sans Symbols"/>
            </a:endParaRPr>
          </a:p>
          <a:p>
            <a:pPr marL="342900" lvl="0" indent="-342900">
              <a:buSzPts val="1000"/>
              <a:buFont typeface="Arial" panose="020B0604020202020204" pitchFamily="34" charset="0"/>
              <a:buChar char="●"/>
              <a:tabLst>
                <a:tab pos="457200" algn="l"/>
              </a:tabLst>
            </a:pPr>
            <a:r>
              <a:rPr lang="af-ZA" sz="1200" dirty="0">
                <a:solidFill>
                  <a:srgbClr val="000000"/>
                </a:solidFill>
                <a:effectLst/>
                <a:latin typeface="Noto Sans Symbols"/>
                <a:ea typeface="Calibri" panose="020F0502020204030204" pitchFamily="34" charset="0"/>
                <a:cs typeface="Calibri" panose="020F0502020204030204" pitchFamily="34" charset="0"/>
              </a:rPr>
              <a:t>Wie kan vir my sê wat waarskynlik die belangrikste invloed is op tieners se persepsies van verhoudings vandag?</a:t>
            </a:r>
            <a:endParaRPr lang="af-ZA" sz="1200" dirty="0">
              <a:effectLst/>
              <a:latin typeface="Noto Sans Symbols"/>
              <a:ea typeface="Noto Sans Symbols"/>
              <a:cs typeface="Noto Sans Symbols"/>
            </a:endParaRPr>
          </a:p>
          <a:p>
            <a:pPr marL="342900" lvl="0" indent="-342900">
              <a:buSzPts val="1000"/>
              <a:buFont typeface="Arial" panose="020B0604020202020204" pitchFamily="34" charset="0"/>
              <a:buChar char="●"/>
              <a:tabLst>
                <a:tab pos="457200" algn="l"/>
              </a:tabLst>
            </a:pPr>
            <a:r>
              <a:rPr lang="af-ZA" sz="1200" dirty="0">
                <a:solidFill>
                  <a:srgbClr val="000000"/>
                </a:solidFill>
                <a:effectLst/>
                <a:latin typeface="Noto Sans Symbols"/>
                <a:ea typeface="Calibri" panose="020F0502020204030204" pitchFamily="34" charset="0"/>
                <a:cs typeface="Calibri" panose="020F0502020204030204" pitchFamily="34" charset="0"/>
              </a:rPr>
              <a:t>Dis reg – sosiale media.</a:t>
            </a:r>
            <a:endParaRPr lang="af-ZA" sz="1200" dirty="0">
              <a:effectLst/>
              <a:latin typeface="Noto Sans Symbols"/>
              <a:ea typeface="Noto Sans Symbols"/>
              <a:cs typeface="Noto Sans Symbols"/>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ZA" sz="1200" b="0" i="0" u="none" strike="noStrike" cap="none" smtClean="0">
                <a:solidFill>
                  <a:schemeClr val="dk1"/>
                </a:solidFill>
                <a:latin typeface="Calibri"/>
                <a:ea typeface="Calibri"/>
                <a:cs typeface="Calibri"/>
                <a:sym typeface="Calibri"/>
              </a:rPr>
              <a:t>11</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143897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Font typeface="Symbol" panose="05050102010706020507" pitchFamily="18" charset="2"/>
              <a:buChar char=""/>
            </a:pPr>
            <a:r>
              <a:rPr lang="af-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Skyfie 12: </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Die media speel 'n kragtige rol in die vorming van jongmense se oortuigings met betrekking tot vriendskappe, verhoudings, familieverhoudings en selfs hul eie selfwaarde</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Symbol" panose="05050102010706020507" pitchFamily="18" charset="2"/>
              <a:buChar char=""/>
              <a:tabLst>
                <a:tab pos="457200" algn="l"/>
              </a:tabLst>
            </a:pPr>
            <a:r>
              <a:rPr lang="af-ZA" sz="12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Mediaplatforms</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soos televisie, flieks, musiek, tydskrifte, </a:t>
            </a:r>
            <a:r>
              <a:rPr lang="af-ZA" sz="12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smaakmakers</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en sosiale media-toepassings bied voortdurend boodskappe oor hoe verhoudings moet lyk. Hierdie boodskappe kan waardes en oortuigings sterk beïnvloed- dikwels sonder dat individue dit besef.</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450215">
              <a:buNone/>
              <a:tabLst>
                <a:tab pos="457200" algn="l"/>
              </a:tabLst>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Symbol" panose="05050102010706020507" pitchFamily="18" charset="2"/>
              <a:buChar char=""/>
              <a:tabLst>
                <a:tab pos="457200" algn="l"/>
              </a:tabLst>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As ons net op die idee van liefde fokus, kan ons sien dat sosiale media baie verskillende weergawes bied van hoe liefde behoort te lyk.</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Symbol" panose="05050102010706020507" pitchFamily="18" charset="2"/>
              <a:buChar char=""/>
              <a:tabLst>
                <a:tab pos="457200" algn="l"/>
              </a:tabLst>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Byvoorbeeld, stel jou voor jy het grootgeword in 'n gesin met sterk godsdienstige oortuigings wat die belangrikheid leer van weerhouding van seks tot ná die huwelik. Maar byna elke reeks wat jy op </a:t>
            </a:r>
            <a:r>
              <a:rPr lang="af-ZA" sz="12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Netflix</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kyk, bied seks aan as 'n normale en verwagte deel daarvan om iemand te leer ken waarin jy belangstel. Hoe kan dit jou oortuigings beïnvloed? </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450215">
              <a:buNone/>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Symbol" panose="05050102010706020507" pitchFamily="18" charset="2"/>
              <a:buChar char=""/>
              <a:tabLst>
                <a:tab pos="457200" algn="l"/>
              </a:tabLst>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Jy kan nou met </a:t>
            </a:r>
            <a:r>
              <a:rPr lang="af-ZA" sz="1200" b="1"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Aktiwiteit 2 </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af-ZA" sz="1200" b="1" i="1" u="sng"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Les 3 – Werkkaart</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af-ZA" sz="1200" b="1"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begin. Jy het net sowat ses minute. Voltooi asseblief die res vir </a:t>
            </a:r>
            <a:r>
              <a:rPr lang="af-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huiswerk</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Symbol" panose="05050102010706020507" pitchFamily="18" charset="2"/>
              <a:buChar char=""/>
              <a:tabLst>
                <a:tab pos="457200" algn="l"/>
              </a:tabLst>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Antwoorde is beskikbaar in die </a:t>
            </a:r>
            <a:r>
              <a:rPr lang="af-ZA" sz="1200" b="1" i="1" u="sng"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Les 3 – Werkkaart MEMO</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Symbol" panose="05050102010706020507" pitchFamily="18" charset="2"/>
              <a:buChar char=""/>
              <a:tabLst>
                <a:tab pos="457200" algn="l"/>
              </a:tabLst>
            </a:pPr>
            <a:r>
              <a:rPr lang="af-ZA" sz="1200" b="1" dirty="0">
                <a:solidFill>
                  <a:srgbClr val="EE0000"/>
                </a:solidFill>
                <a:effectLst/>
                <a:latin typeface="Calibri" panose="020F0502020204030204" pitchFamily="34" charset="0"/>
                <a:ea typeface="Calibri" panose="020F0502020204030204" pitchFamily="34" charset="0"/>
                <a:cs typeface="Calibri" panose="020F0502020204030204" pitchFamily="34" charset="0"/>
              </a:rPr>
              <a:t>Nota aan onderwyser:</a:t>
            </a:r>
            <a:r>
              <a:rPr lang="af-ZA" sz="1200" dirty="0">
                <a:solidFill>
                  <a:srgbClr val="EE0000"/>
                </a:solidFill>
                <a:effectLst/>
                <a:latin typeface="Calibri" panose="020F0502020204030204" pitchFamily="34" charset="0"/>
                <a:ea typeface="Calibri" panose="020F0502020204030204" pitchFamily="34" charset="0"/>
                <a:cs typeface="Calibri" panose="020F0502020204030204" pitchFamily="34" charset="0"/>
              </a:rPr>
              <a:t> </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Leerders begin hierdie aktiwiteit in die klas, maar moet dit as </a:t>
            </a:r>
            <a:r>
              <a:rPr lang="af-ZA" sz="1200" b="1" dirty="0">
                <a:solidFill>
                  <a:srgbClr val="000000"/>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huiswerk</a:t>
            </a:r>
            <a:r>
              <a:rPr lang="af-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voltooi. Maak seker dat die memo met hulle gedeel word om hul antwoorde na te sien.</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BE562D53-21CB-2C45-90B0-09CFF7E622AC}" type="slidenum">
              <a:rPr lang="en-US" smtClean="0"/>
              <a:t>12</a:t>
            </a:fld>
            <a:endParaRPr lang="en-US"/>
          </a:p>
        </p:txBody>
      </p:sp>
    </p:spTree>
    <p:extLst>
      <p:ext uri="{BB962C8B-B14F-4D97-AF65-F5344CB8AC3E}">
        <p14:creationId xmlns:p14="http://schemas.microsoft.com/office/powerpoint/2010/main" val="40385797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SzPts val="1000"/>
              <a:buFont typeface="Arial" panose="020B0604020202020204" pitchFamily="34" charset="0"/>
              <a:buChar char="●"/>
            </a:pPr>
            <a:r>
              <a:rPr lang="af-ZA" sz="1200" b="1" dirty="0">
                <a:solidFill>
                  <a:srgbClr val="000000"/>
                </a:solidFill>
                <a:effectLst/>
                <a:latin typeface="Noto Sans Symbols"/>
                <a:ea typeface="Calibri" panose="020F0502020204030204" pitchFamily="34" charset="0"/>
                <a:cs typeface="Calibri" panose="020F0502020204030204" pitchFamily="34" charset="0"/>
              </a:rPr>
              <a:t>Skyfie 13: </a:t>
            </a:r>
            <a:r>
              <a:rPr lang="af-ZA" sz="1200" dirty="0">
                <a:solidFill>
                  <a:srgbClr val="000000"/>
                </a:solidFill>
                <a:effectLst/>
                <a:latin typeface="Noto Sans Symbols"/>
                <a:ea typeface="Calibri" panose="020F0502020204030204" pitchFamily="34" charset="0"/>
                <a:cs typeface="Calibri" panose="020F0502020204030204" pitchFamily="34" charset="0"/>
              </a:rPr>
              <a:t>Ons het in die afgelope twee lesse baie oor verhoudings behandel. Soos ons aan die einde van hierdie les kom, kom ons neem ‘n oomblik om te reflekteer.</a:t>
            </a:r>
            <a:endParaRPr lang="af-ZA" sz="1200" dirty="0">
              <a:effectLst/>
              <a:latin typeface="Noto Sans Symbols"/>
              <a:ea typeface="Noto Sans Symbols"/>
              <a:cs typeface="Noto Sans Symbols"/>
            </a:endParaRPr>
          </a:p>
          <a:p>
            <a:pPr marL="342900" lvl="0" indent="-342900">
              <a:buSzPts val="1000"/>
              <a:buFont typeface="Arial" panose="020B0604020202020204" pitchFamily="34" charset="0"/>
              <a:buChar char="●"/>
              <a:tabLst>
                <a:tab pos="457200" algn="l"/>
              </a:tabLst>
            </a:pPr>
            <a:r>
              <a:rPr lang="af-ZA" sz="1200" dirty="0">
                <a:solidFill>
                  <a:srgbClr val="000000"/>
                </a:solidFill>
                <a:effectLst/>
                <a:latin typeface="Noto Sans Symbols"/>
                <a:ea typeface="Calibri" panose="020F0502020204030204" pitchFamily="34" charset="0"/>
                <a:cs typeface="Calibri" panose="020F0502020204030204" pitchFamily="34" charset="0"/>
              </a:rPr>
              <a:t>Kyk na die lys van eienskappe op hierdie skyfie. Elkeen van hierdie eienskappe of waardes speel 'n belangrike rol in vriendskappe en ander verhoudings.</a:t>
            </a:r>
            <a:endParaRPr lang="af-ZA" sz="1200" dirty="0">
              <a:effectLst/>
              <a:latin typeface="Noto Sans Symbols"/>
              <a:ea typeface="Noto Sans Symbols"/>
              <a:cs typeface="Noto Sans Symbols"/>
            </a:endParaRPr>
          </a:p>
          <a:p>
            <a:pPr marL="342900" lvl="0" indent="-342900">
              <a:buSzPts val="1000"/>
              <a:buFont typeface="Arial" panose="020B0604020202020204" pitchFamily="34" charset="0"/>
              <a:buChar char="●"/>
              <a:tabLst>
                <a:tab pos="457200" algn="l"/>
              </a:tabLst>
            </a:pPr>
            <a:r>
              <a:rPr lang="af-ZA" sz="1200" dirty="0">
                <a:solidFill>
                  <a:srgbClr val="000000"/>
                </a:solidFill>
                <a:effectLst/>
                <a:latin typeface="Noto Sans Symbols"/>
                <a:ea typeface="Calibri" panose="020F0502020204030204" pitchFamily="34" charset="0"/>
                <a:cs typeface="Calibri" panose="020F0502020204030204" pitchFamily="34" charset="0"/>
              </a:rPr>
              <a:t>Kies EEN eienskap vir elke kategorie (vriendskap, familie en gesag) wat jy voel die belangrikste vir jou is, draai dan na jou maat en verduidelik waarom hierdie eienskappe so belangrik in jou verhoudings  is.</a:t>
            </a:r>
            <a:endParaRPr lang="af-ZA" sz="1200" dirty="0">
              <a:effectLst/>
              <a:latin typeface="Noto Sans Symbols"/>
              <a:ea typeface="Noto Sans Symbols"/>
              <a:cs typeface="Noto Sans Symbols"/>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ZA" sz="1200" b="0" i="0" u="none" strike="noStrike" cap="none" smtClean="0">
                <a:solidFill>
                  <a:schemeClr val="dk1"/>
                </a:solidFill>
                <a:latin typeface="Calibri"/>
                <a:ea typeface="Calibri"/>
                <a:cs typeface="Calibri"/>
                <a:sym typeface="Calibri"/>
              </a:rPr>
              <a:t>13</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974981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SzPts val="1000"/>
              <a:buFont typeface="Arial" panose="020B0604020202020204" pitchFamily="34" charset="0"/>
              <a:buChar char="●"/>
            </a:pPr>
            <a:r>
              <a:rPr lang="af-ZA" sz="1200" b="1" dirty="0">
                <a:solidFill>
                  <a:srgbClr val="000000"/>
                </a:solidFill>
                <a:effectLst/>
                <a:latin typeface="Noto Sans Symbols"/>
                <a:ea typeface="Calibri" panose="020F0502020204030204" pitchFamily="34" charset="0"/>
                <a:cs typeface="Calibri" panose="020F0502020204030204" pitchFamily="34" charset="0"/>
              </a:rPr>
              <a:t>Skyfie 14: </a:t>
            </a:r>
            <a:r>
              <a:rPr lang="af-ZA" sz="1200" dirty="0">
                <a:solidFill>
                  <a:srgbClr val="000000"/>
                </a:solidFill>
                <a:effectLst/>
                <a:latin typeface="Noto Sans Symbols"/>
                <a:ea typeface="Calibri" panose="020F0502020204030204" pitchFamily="34" charset="0"/>
                <a:cs typeface="Calibri" panose="020F0502020204030204" pitchFamily="34" charset="0"/>
              </a:rPr>
              <a:t>Selfs binne hegte verhoudings is dit belangrik om jou individualiteit te behou. Daar is net een JY, en jy het baie om te bied aan die mense rondom jou. In ’n ongesonde verhouding sal jy voortdurend oor jou eiewaarde twyfel. Jy het die reg om keuses te maak wat jouself en jou individualiteit beskerm. Goeie vriende sal jou waardeer vir wie jy is en sal nie verwag dat jy moet verander om hulle tevrede te stel nie. </a:t>
            </a:r>
            <a:endParaRPr lang="af-ZA" sz="1200" dirty="0">
              <a:effectLst/>
              <a:latin typeface="Noto Sans Symbols"/>
              <a:ea typeface="Noto Sans Symbols"/>
              <a:cs typeface="Noto Sans Symbols"/>
            </a:endParaRPr>
          </a:p>
          <a:p>
            <a:pPr marL="342900" lvl="0" indent="-342900">
              <a:buSzPts val="1000"/>
              <a:buFont typeface="Arial" panose="020B0604020202020204" pitchFamily="34" charset="0"/>
              <a:buChar char="●"/>
            </a:pPr>
            <a:endParaRPr lang="af-ZA" sz="1200" dirty="0">
              <a:effectLst/>
              <a:latin typeface="Noto Sans Symbols"/>
              <a:ea typeface="Noto Sans Symbols"/>
              <a:cs typeface="Noto Sans Symbols"/>
            </a:endParaRPr>
          </a:p>
          <a:p>
            <a:endParaRPr lang="af-ZA"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ZA" sz="1200" b="0" i="0" u="none" strike="noStrike" cap="none" smtClean="0">
                <a:solidFill>
                  <a:schemeClr val="dk1"/>
                </a:solidFill>
                <a:latin typeface="Calibri"/>
                <a:ea typeface="Calibri"/>
                <a:cs typeface="Calibri"/>
                <a:sym typeface="Calibri"/>
              </a:rPr>
              <a:t>14</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976107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SzPts val="1000"/>
              <a:buFont typeface="Arial" panose="020B0604020202020204" pitchFamily="34" charset="0"/>
              <a:buChar char="●"/>
            </a:pPr>
            <a:r>
              <a:rPr lang="af-ZA" sz="1200" b="1" dirty="0">
                <a:solidFill>
                  <a:srgbClr val="000000"/>
                </a:solidFill>
                <a:effectLst/>
                <a:latin typeface="Noto Sans Symbols"/>
                <a:ea typeface="Calibri" panose="020F0502020204030204" pitchFamily="34" charset="0"/>
                <a:cs typeface="Calibri" panose="020F0502020204030204" pitchFamily="34" charset="0"/>
              </a:rPr>
              <a:t>Skyfie 15: </a:t>
            </a:r>
            <a:r>
              <a:rPr lang="af-ZA" sz="1200" dirty="0">
                <a:solidFill>
                  <a:srgbClr val="000000"/>
                </a:solidFill>
                <a:effectLst/>
                <a:latin typeface="Noto Sans Symbols"/>
                <a:ea typeface="Calibri" panose="020F0502020204030204" pitchFamily="34" charset="0"/>
                <a:cs typeface="Calibri" panose="020F0502020204030204" pitchFamily="34" charset="0"/>
              </a:rPr>
              <a:t>Ons het nou die einde van hierdie afdeling bereik oor doelwitte, verhoudings en die invloed van sosiale media op ons interaksies met ander.</a:t>
            </a:r>
            <a:endParaRPr lang="af-ZA" sz="1200" dirty="0">
              <a:effectLst/>
              <a:latin typeface="Noto Sans Symbols"/>
              <a:ea typeface="Noto Sans Symbols"/>
              <a:cs typeface="Noto Sans Symbols"/>
            </a:endParaRPr>
          </a:p>
          <a:p>
            <a:pPr marL="342900" lvl="0" indent="-342900">
              <a:buSzPts val="1000"/>
              <a:buFont typeface="Arial" panose="020B0604020202020204" pitchFamily="34" charset="0"/>
              <a:buChar char="●"/>
              <a:tabLst>
                <a:tab pos="457200" algn="l"/>
              </a:tabLst>
            </a:pPr>
            <a:r>
              <a:rPr lang="af-ZA" sz="1200" dirty="0">
                <a:solidFill>
                  <a:srgbClr val="000000"/>
                </a:solidFill>
                <a:effectLst/>
                <a:latin typeface="Noto Sans Symbols"/>
                <a:ea typeface="Calibri" panose="020F0502020204030204" pitchFamily="34" charset="0"/>
                <a:cs typeface="Calibri" panose="020F0502020204030204" pitchFamily="34" charset="0"/>
              </a:rPr>
              <a:t>Soos ons afsluit, neem 'n paar oomblikke om te besin oor wat jy uit hierdie lesse gaan neem, en hoe jy hierdie insigte in jou eie lewe kan toepas deur </a:t>
            </a:r>
            <a:r>
              <a:rPr lang="af-ZA" sz="1200" b="1" i="1" dirty="0">
                <a:solidFill>
                  <a:srgbClr val="000000"/>
                </a:solidFill>
                <a:effectLst/>
                <a:latin typeface="Noto Sans Symbols"/>
                <a:ea typeface="Calibri" panose="020F0502020204030204" pitchFamily="34" charset="0"/>
                <a:cs typeface="Calibri" panose="020F0502020204030204" pitchFamily="34" charset="0"/>
              </a:rPr>
              <a:t>Aktiwiteit 3 </a:t>
            </a:r>
            <a:r>
              <a:rPr lang="af-ZA" sz="1200" dirty="0">
                <a:solidFill>
                  <a:srgbClr val="000000"/>
                </a:solidFill>
                <a:effectLst/>
                <a:latin typeface="Noto Sans Symbols"/>
                <a:ea typeface="Calibri" panose="020F0502020204030204" pitchFamily="34" charset="0"/>
                <a:cs typeface="Calibri" panose="020F0502020204030204" pitchFamily="34" charset="0"/>
              </a:rPr>
              <a:t>(</a:t>
            </a:r>
            <a:r>
              <a:rPr lang="af-ZA" sz="1200" b="1" i="1" u="sng" dirty="0">
                <a:solidFill>
                  <a:srgbClr val="000000"/>
                </a:solidFill>
                <a:effectLst/>
                <a:latin typeface="Noto Sans Symbols"/>
                <a:ea typeface="Calibri" panose="020F0502020204030204" pitchFamily="34" charset="0"/>
                <a:cs typeface="Calibri" panose="020F0502020204030204" pitchFamily="34" charset="0"/>
              </a:rPr>
              <a:t>Les 3 – Werkkaart</a:t>
            </a:r>
            <a:r>
              <a:rPr lang="af-ZA" sz="1200" dirty="0">
                <a:solidFill>
                  <a:srgbClr val="000000"/>
                </a:solidFill>
                <a:effectLst/>
                <a:latin typeface="Noto Sans Symbols"/>
                <a:ea typeface="Calibri" panose="020F0502020204030204" pitchFamily="34" charset="0"/>
                <a:cs typeface="Calibri" panose="020F0502020204030204" pitchFamily="34" charset="0"/>
              </a:rPr>
              <a:t>) te voltooi. As jy nie in die klas klaarmaak nie, voltooi asseblief die aktiwiteit vir </a:t>
            </a:r>
            <a:r>
              <a:rPr lang="af-ZA" sz="1200" b="1" dirty="0">
                <a:solidFill>
                  <a:srgbClr val="000000"/>
                </a:solidFill>
                <a:effectLst/>
                <a:highlight>
                  <a:srgbClr val="FFFF00"/>
                </a:highlight>
                <a:latin typeface="Noto Sans Symbols"/>
                <a:ea typeface="Calibri" panose="020F0502020204030204" pitchFamily="34" charset="0"/>
                <a:cs typeface="Calibri" panose="020F0502020204030204" pitchFamily="34" charset="0"/>
              </a:rPr>
              <a:t>huiswerk</a:t>
            </a:r>
            <a:r>
              <a:rPr lang="af-ZA" sz="1200" dirty="0">
                <a:solidFill>
                  <a:srgbClr val="000000"/>
                </a:solidFill>
                <a:effectLst/>
                <a:latin typeface="Noto Sans Symbols"/>
                <a:ea typeface="Calibri" panose="020F0502020204030204" pitchFamily="34" charset="0"/>
                <a:cs typeface="Calibri" panose="020F0502020204030204" pitchFamily="34" charset="0"/>
              </a:rPr>
              <a:t>.</a:t>
            </a:r>
            <a:endParaRPr lang="af-ZA" sz="1200" dirty="0">
              <a:effectLst/>
              <a:latin typeface="Noto Sans Symbols"/>
              <a:ea typeface="Noto Sans Symbols"/>
              <a:cs typeface="Noto Sans Symbols"/>
            </a:endParaRPr>
          </a:p>
          <a:p>
            <a:pPr marL="342900" lvl="0" indent="-342900">
              <a:buSzPts val="1000"/>
              <a:buFont typeface="Arial" panose="020B0604020202020204" pitchFamily="34" charset="0"/>
              <a:buChar char="●"/>
              <a:tabLst>
                <a:tab pos="457200" algn="l"/>
              </a:tabLst>
            </a:pPr>
            <a:r>
              <a:rPr lang="af-ZA" sz="1200" dirty="0">
                <a:solidFill>
                  <a:srgbClr val="000000"/>
                </a:solidFill>
                <a:effectLst/>
                <a:latin typeface="Noto Sans Symbols"/>
                <a:ea typeface="Calibri" panose="020F0502020204030204" pitchFamily="34" charset="0"/>
                <a:cs typeface="Calibri" panose="020F0502020204030204" pitchFamily="34" charset="0"/>
              </a:rPr>
              <a:t>Deel die </a:t>
            </a:r>
            <a:r>
              <a:rPr lang="af-ZA" sz="1200" b="1" i="1" u="sng" dirty="0" err="1">
                <a:solidFill>
                  <a:srgbClr val="000000"/>
                </a:solidFill>
                <a:effectLst/>
                <a:latin typeface="Noto Sans Symbols"/>
                <a:ea typeface="Calibri" panose="020F0502020204030204" pitchFamily="34" charset="0"/>
                <a:cs typeface="Calibri" panose="020F0502020204030204" pitchFamily="34" charset="0"/>
              </a:rPr>
              <a:t>Inhoudsopsomming</a:t>
            </a:r>
            <a:r>
              <a:rPr lang="af-ZA" sz="1200" dirty="0">
                <a:solidFill>
                  <a:srgbClr val="000000"/>
                </a:solidFill>
                <a:effectLst/>
                <a:latin typeface="Noto Sans Symbols"/>
                <a:ea typeface="Calibri" panose="020F0502020204030204" pitchFamily="34" charset="0"/>
                <a:cs typeface="Calibri" panose="020F0502020204030204" pitchFamily="34" charset="0"/>
              </a:rPr>
              <a:t> uit.</a:t>
            </a:r>
            <a:endParaRPr lang="af-ZA" sz="1200" dirty="0">
              <a:effectLst/>
              <a:latin typeface="Noto Sans Symbols"/>
              <a:ea typeface="Noto Sans Symbols"/>
              <a:cs typeface="Noto Sans Symbols"/>
            </a:endParaRPr>
          </a:p>
          <a:p>
            <a:pPr marL="342900" lvl="0" indent="-342900">
              <a:buSzPts val="1000"/>
              <a:buFont typeface="Arial" panose="020B0604020202020204" pitchFamily="34" charset="0"/>
              <a:buChar char="●"/>
              <a:tabLst>
                <a:tab pos="457200" algn="l"/>
              </a:tabLst>
            </a:pPr>
            <a:r>
              <a:rPr lang="af-ZA" sz="1200" b="1" dirty="0">
                <a:solidFill>
                  <a:srgbClr val="EE0000"/>
                </a:solidFill>
                <a:effectLst/>
                <a:latin typeface="Noto Sans Symbols"/>
                <a:ea typeface="Calibri" panose="020F0502020204030204" pitchFamily="34" charset="0"/>
                <a:cs typeface="Calibri" panose="020F0502020204030204" pitchFamily="34" charset="0"/>
              </a:rPr>
              <a:t>Nota aan onderwyser:</a:t>
            </a:r>
            <a:r>
              <a:rPr lang="af-ZA" sz="1200" dirty="0">
                <a:solidFill>
                  <a:srgbClr val="EE0000"/>
                </a:solidFill>
                <a:effectLst/>
                <a:latin typeface="Noto Sans Symbols"/>
                <a:ea typeface="Calibri" panose="020F0502020204030204" pitchFamily="34" charset="0"/>
                <a:cs typeface="Calibri" panose="020F0502020204030204" pitchFamily="34" charset="0"/>
              </a:rPr>
              <a:t> </a:t>
            </a:r>
            <a:r>
              <a:rPr lang="af-ZA" sz="1200" dirty="0">
                <a:solidFill>
                  <a:srgbClr val="000000"/>
                </a:solidFill>
                <a:effectLst/>
                <a:latin typeface="Noto Sans Symbols"/>
                <a:ea typeface="Calibri" panose="020F0502020204030204" pitchFamily="34" charset="0"/>
                <a:cs typeface="Calibri" panose="020F0502020204030204" pitchFamily="34" charset="0"/>
              </a:rPr>
              <a:t>Herinner leerders om </a:t>
            </a:r>
            <a:r>
              <a:rPr lang="af-ZA" sz="1200" b="1" dirty="0">
                <a:solidFill>
                  <a:srgbClr val="000000"/>
                </a:solidFill>
                <a:effectLst/>
                <a:latin typeface="Noto Sans Symbols"/>
                <a:ea typeface="Calibri" panose="020F0502020204030204" pitchFamily="34" charset="0"/>
                <a:cs typeface="Calibri" panose="020F0502020204030204" pitchFamily="34" charset="0"/>
              </a:rPr>
              <a:t>Aktiwiteit 2 </a:t>
            </a:r>
            <a:r>
              <a:rPr lang="af-ZA" sz="1200" dirty="0">
                <a:solidFill>
                  <a:srgbClr val="000000"/>
                </a:solidFill>
                <a:effectLst/>
                <a:latin typeface="Noto Sans Symbols"/>
                <a:ea typeface="Calibri" panose="020F0502020204030204" pitchFamily="34" charset="0"/>
                <a:cs typeface="Calibri" panose="020F0502020204030204" pitchFamily="34" charset="0"/>
              </a:rPr>
              <a:t>vir </a:t>
            </a:r>
            <a:r>
              <a:rPr lang="af-ZA" sz="1200" b="1" dirty="0">
                <a:solidFill>
                  <a:srgbClr val="000000"/>
                </a:solidFill>
                <a:effectLst/>
                <a:highlight>
                  <a:srgbClr val="FFFF00"/>
                </a:highlight>
                <a:latin typeface="Noto Sans Symbols"/>
                <a:ea typeface="Calibri" panose="020F0502020204030204" pitchFamily="34" charset="0"/>
                <a:cs typeface="Calibri" panose="020F0502020204030204" pitchFamily="34" charset="0"/>
              </a:rPr>
              <a:t>huiswerk</a:t>
            </a:r>
            <a:r>
              <a:rPr lang="af-ZA" sz="1200" dirty="0">
                <a:solidFill>
                  <a:srgbClr val="000000"/>
                </a:solidFill>
                <a:effectLst/>
                <a:highlight>
                  <a:srgbClr val="FFFF00"/>
                </a:highlight>
                <a:latin typeface="Noto Sans Symbols"/>
                <a:ea typeface="Calibri" panose="020F0502020204030204" pitchFamily="34" charset="0"/>
                <a:cs typeface="Calibri" panose="020F0502020204030204" pitchFamily="34" charset="0"/>
              </a:rPr>
              <a:t> </a:t>
            </a:r>
            <a:r>
              <a:rPr lang="af-ZA" sz="1200" dirty="0">
                <a:solidFill>
                  <a:srgbClr val="000000"/>
                </a:solidFill>
                <a:effectLst/>
                <a:latin typeface="Noto Sans Symbols"/>
                <a:ea typeface="Calibri" panose="020F0502020204030204" pitchFamily="34" charset="0"/>
                <a:cs typeface="Calibri" panose="020F0502020204030204" pitchFamily="34" charset="0"/>
              </a:rPr>
              <a:t>te voltooi. </a:t>
            </a:r>
            <a:endParaRPr lang="af-ZA" sz="1200" dirty="0">
              <a:effectLst/>
              <a:latin typeface="Noto Sans Symbols"/>
              <a:ea typeface="Noto Sans Symbols"/>
              <a:cs typeface="Noto Sans Symbols"/>
            </a:endParaRPr>
          </a:p>
          <a:p>
            <a:pPr marL="450215">
              <a:buNone/>
            </a:pPr>
            <a:r>
              <a:rPr lang="af-ZA" sz="1200" dirty="0">
                <a:solidFill>
                  <a:srgbClr val="EE0000"/>
                </a:solidFill>
                <a:effectLst/>
                <a:latin typeface="Calibri" panose="020F0502020204030204" pitchFamily="34" charset="0"/>
                <a:ea typeface="Calibri" panose="020F0502020204030204" pitchFamily="34" charset="0"/>
                <a:cs typeface="Calibri" panose="020F0502020204030204" pitchFamily="34" charset="0"/>
              </a:rPr>
              <a:t> </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47572F6A-90D6-4DDD-82C7-AA7A765A4B59}" type="slidenum">
              <a:rPr lang="en-ZA" smtClean="0"/>
              <a:t>15</a:t>
            </a:fld>
            <a:endParaRPr lang="en-ZA"/>
          </a:p>
        </p:txBody>
      </p:sp>
    </p:spTree>
    <p:extLst>
      <p:ext uri="{BB962C8B-B14F-4D97-AF65-F5344CB8AC3E}">
        <p14:creationId xmlns:p14="http://schemas.microsoft.com/office/powerpoint/2010/main" val="42359928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8"/>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8"/>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1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2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2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2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2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23"/>
          <p:cNvSpPr>
            <a:spLocks noGrp="1"/>
          </p:cNvSpPr>
          <p:nvPr>
            <p:ph type="pic" idx="2"/>
          </p:nvPr>
        </p:nvSpPr>
        <p:spPr>
          <a:xfrm>
            <a:off x="5183188" y="987425"/>
            <a:ext cx="6172200" cy="4873625"/>
          </a:xfrm>
          <a:prstGeom prst="rect">
            <a:avLst/>
          </a:prstGeom>
          <a:noFill/>
          <a:ln>
            <a:noFill/>
          </a:ln>
        </p:spPr>
      </p:sp>
      <p:sp>
        <p:nvSpPr>
          <p:cNvPr id="68" name="Google Shape;68;p2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2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2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2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l="-1000" r="-1000"/>
          </a:stretch>
        </a:blipFill>
        <a:effectLst/>
      </p:bgPr>
    </p:bg>
    <p:spTree>
      <p:nvGrpSpPr>
        <p:cNvPr id="1" name="Shape 9"/>
        <p:cNvGrpSpPr/>
        <p:nvPr/>
      </p:nvGrpSpPr>
      <p:grpSpPr>
        <a:xfrm>
          <a:off x="0" y="0"/>
          <a:ext cx="0" cy="0"/>
          <a:chOff x="0" y="0"/>
          <a:chExt cx="0" cy="0"/>
        </a:xfrm>
      </p:grpSpPr>
      <p:sp>
        <p:nvSpPr>
          <p:cNvPr id="10" name="Google Shape;10;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4.jpeg"/><Relationship Id="rId7" Type="http://schemas.openxmlformats.org/officeDocument/2006/relationships/diagramColors" Target="../diagrams/colors2.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0.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4.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Shape 88"/>
        <p:cNvGrpSpPr/>
        <p:nvPr/>
      </p:nvGrpSpPr>
      <p:grpSpPr>
        <a:xfrm>
          <a:off x="0" y="0"/>
          <a:ext cx="0" cy="0"/>
          <a:chOff x="0" y="0"/>
          <a:chExt cx="0" cy="0"/>
        </a:xfrm>
      </p:grpSpPr>
      <p:sp>
        <p:nvSpPr>
          <p:cNvPr id="89" name="Google Shape;89;p1"/>
          <p:cNvSpPr/>
          <p:nvPr/>
        </p:nvSpPr>
        <p:spPr>
          <a:xfrm>
            <a:off x="1524" y="0"/>
            <a:ext cx="12188952" cy="6858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7517A47C-B2E5-4B79-8061-D74B1311A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Freeform: Shape 17">
            <a:extLst>
              <a:ext uri="{FF2B5EF4-FFF2-40B4-BE49-F238E27FC236}">
                <a16:creationId xmlns:a16="http://schemas.microsoft.com/office/drawing/2014/main" id="{C505E780-2083-4CB5-A42A-5E0E2908EC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9" name="Freeform: Shape 18">
            <a:extLst>
              <a:ext uri="{FF2B5EF4-FFF2-40B4-BE49-F238E27FC236}">
                <a16:creationId xmlns:a16="http://schemas.microsoft.com/office/drawing/2014/main" id="{D2C0AE1C-0118-41AE-8A10-7CDCBF10E9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D819D56-BD6D-117B-8824-FAD808AA881F}"/>
              </a:ext>
            </a:extLst>
          </p:cNvPr>
          <p:cNvSpPr>
            <a:spLocks noGrp="1"/>
          </p:cNvSpPr>
          <p:nvPr>
            <p:ph type="title"/>
          </p:nvPr>
        </p:nvSpPr>
        <p:spPr>
          <a:xfrm>
            <a:off x="621792" y="1161288"/>
            <a:ext cx="3602736" cy="4526280"/>
          </a:xfrm>
        </p:spPr>
        <p:txBody>
          <a:bodyPr>
            <a:normAutofit/>
          </a:bodyPr>
          <a:lstStyle/>
          <a:p>
            <a:r>
              <a:rPr lang="nl-NL" sz="4000" dirty="0"/>
              <a:t>Teen die einde van die les behoort jy die volgende te kan identifiseer:</a:t>
            </a:r>
            <a:endParaRPr lang="af-ZA" sz="4000" dirty="0"/>
          </a:p>
        </p:txBody>
      </p:sp>
      <p:sp>
        <p:nvSpPr>
          <p:cNvPr id="20" name="Rectangle 19">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081528"/>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21" name="Text Placeholder 2">
            <a:extLst>
              <a:ext uri="{FF2B5EF4-FFF2-40B4-BE49-F238E27FC236}">
                <a16:creationId xmlns:a16="http://schemas.microsoft.com/office/drawing/2014/main" id="{A0A425A7-176D-C96A-B0C1-99491B175E95}"/>
              </a:ext>
            </a:extLst>
          </p:cNvPr>
          <p:cNvGraphicFramePr/>
          <p:nvPr>
            <p:extLst>
              <p:ext uri="{D42A27DB-BD31-4B8C-83A1-F6EECF244321}">
                <p14:modId xmlns:p14="http://schemas.microsoft.com/office/powerpoint/2010/main" val="3059308331"/>
              </p:ext>
            </p:extLst>
          </p:nvPr>
        </p:nvGraphicFramePr>
        <p:xfrm>
          <a:off x="5303520" y="676656"/>
          <a:ext cx="6364224" cy="55138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a16="http://schemas.microsoft.com/office/drawing/2014/main" id="{B0170BF6-F03F-9A71-3598-8427A9685977}"/>
              </a:ext>
            </a:extLst>
          </p:cNvPr>
          <p:cNvPicPr>
            <a:picLocks noChangeAspect="1" noChangeArrowheads="1"/>
          </p:cNvPicPr>
          <p:nvPr/>
        </p:nvPicPr>
        <p:blipFill>
          <a:blip r:embed="rId8" cstate="hqprint">
            <a:extLst>
              <a:ext uri="{28A0092B-C50C-407E-A947-70E740481C1C}">
                <a14:useLocalDpi xmlns:a14="http://schemas.microsoft.com/office/drawing/2010/main" val="0"/>
              </a:ext>
            </a:extLst>
          </a:blip>
          <a:srcRect/>
          <a:stretch>
            <a:fillRect/>
          </a:stretch>
        </p:blipFill>
        <p:spPr bwMode="auto">
          <a:xfrm>
            <a:off x="10825913" y="-2075"/>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35053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4" name="Rectangle 1033">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0C317FC-6899-AE91-7687-7D13448C59CC}"/>
              </a:ext>
            </a:extLst>
          </p:cNvPr>
          <p:cNvSpPr>
            <a:spLocks noGrp="1"/>
          </p:cNvSpPr>
          <p:nvPr>
            <p:ph type="title"/>
          </p:nvPr>
        </p:nvSpPr>
        <p:spPr>
          <a:xfrm>
            <a:off x="838201" y="365125"/>
            <a:ext cx="5251316" cy="1807305"/>
          </a:xfrm>
        </p:spPr>
        <p:txBody>
          <a:bodyPr>
            <a:normAutofit fontScale="90000"/>
          </a:bodyPr>
          <a:lstStyle/>
          <a:p>
            <a:r>
              <a:rPr lang="nl-NL" b="1" dirty="0"/>
              <a:t>Hersiening: </a:t>
            </a:r>
            <a:r>
              <a:rPr lang="nl-NL" dirty="0"/>
              <a:t>Verhoudings verander mettertyd</a:t>
            </a:r>
            <a:endParaRPr lang="af-ZA" dirty="0"/>
          </a:p>
        </p:txBody>
      </p:sp>
      <p:pic>
        <p:nvPicPr>
          <p:cNvPr id="1029" name="Picture 5" descr="Free Children Running photo and picture">
            <a:extLst>
              <a:ext uri="{FF2B5EF4-FFF2-40B4-BE49-F238E27FC236}">
                <a16:creationId xmlns:a16="http://schemas.microsoft.com/office/drawing/2014/main" id="{0358CA86-77BF-056F-F6A3-E231BDD0CF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1845" r="21857" b="1"/>
          <a:stretch>
            <a:fillRect/>
          </a:stretch>
        </p:blipFill>
        <p:spPr bwMode="auto">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graphicFrame>
        <p:nvGraphicFramePr>
          <p:cNvPr id="6" name="Rectangle 1">
            <a:extLst>
              <a:ext uri="{FF2B5EF4-FFF2-40B4-BE49-F238E27FC236}">
                <a16:creationId xmlns:a16="http://schemas.microsoft.com/office/drawing/2014/main" id="{6C731A4D-3A7C-3BD4-3B7D-BE3014C1F1F4}"/>
              </a:ext>
            </a:extLst>
          </p:cNvPr>
          <p:cNvGraphicFramePr/>
          <p:nvPr>
            <p:extLst>
              <p:ext uri="{D42A27DB-BD31-4B8C-83A1-F6EECF244321}">
                <p14:modId xmlns:p14="http://schemas.microsoft.com/office/powerpoint/2010/main" val="754299228"/>
              </p:ext>
            </p:extLst>
          </p:nvPr>
        </p:nvGraphicFramePr>
        <p:xfrm>
          <a:off x="838200" y="1946786"/>
          <a:ext cx="7734300" cy="468261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Picture 4">
            <a:extLst>
              <a:ext uri="{FF2B5EF4-FFF2-40B4-BE49-F238E27FC236}">
                <a16:creationId xmlns:a16="http://schemas.microsoft.com/office/drawing/2014/main" id="{0AD7B505-A35D-C022-790B-A75F7CB326CE}"/>
              </a:ext>
            </a:extLst>
          </p:cNvPr>
          <p:cNvPicPr>
            <a:picLocks noChangeAspect="1" noChangeArrowheads="1"/>
          </p:cNvPicPr>
          <p:nvPr/>
        </p:nvPicPr>
        <p:blipFill>
          <a:blip r:embed="rId9" cstate="hqprint">
            <a:extLst>
              <a:ext uri="{28A0092B-C50C-407E-A947-70E740481C1C}">
                <a14:useLocalDpi xmlns:a14="http://schemas.microsoft.com/office/drawing/2010/main" val="0"/>
              </a:ext>
            </a:extLst>
          </a:blip>
          <a:srcRect/>
          <a:stretch>
            <a:fillRect/>
          </a:stretch>
        </p:blipFill>
        <p:spPr bwMode="auto">
          <a:xfrm>
            <a:off x="10825913" y="-2075"/>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98392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4EDAE-572C-9E4F-5243-AA3CF92003B8}"/>
              </a:ext>
            </a:extLst>
          </p:cNvPr>
          <p:cNvSpPr>
            <a:spLocks noGrp="1"/>
          </p:cNvSpPr>
          <p:nvPr>
            <p:ph type="title"/>
          </p:nvPr>
        </p:nvSpPr>
        <p:spPr>
          <a:xfrm>
            <a:off x="481013" y="3974076"/>
            <a:ext cx="3290887" cy="2452687"/>
          </a:xfrm>
        </p:spPr>
        <p:txBody>
          <a:bodyPr anchor="ctr">
            <a:normAutofit/>
          </a:bodyPr>
          <a:lstStyle/>
          <a:p>
            <a:r>
              <a:rPr lang="af-ZA" sz="3600" b="1" dirty="0"/>
              <a:t>Hersiening: </a:t>
            </a:r>
            <a:r>
              <a:rPr lang="af-ZA" sz="3600" dirty="0"/>
              <a:t>Positiewe bydraes</a:t>
            </a:r>
          </a:p>
        </p:txBody>
      </p:sp>
      <p:pic>
        <p:nvPicPr>
          <p:cNvPr id="2051" name="Picture 3" descr="Free Align Fingers Index Fingers photo and picture">
            <a:extLst>
              <a:ext uri="{FF2B5EF4-FFF2-40B4-BE49-F238E27FC236}">
                <a16:creationId xmlns:a16="http://schemas.microsoft.com/office/drawing/2014/main" id="{F58B5066-6C24-82E3-150F-777B501D73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7158" b="24340"/>
          <a:stretch>
            <a:fillRect/>
          </a:stretch>
        </p:blipFill>
        <p:spPr bwMode="auto">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a:noFill/>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276D196B-22E6-82F1-74A2-5750C77F9EE4}"/>
              </a:ext>
            </a:extLst>
          </p:cNvPr>
          <p:cNvSpPr>
            <a:spLocks noGrp="1"/>
          </p:cNvSpPr>
          <p:nvPr>
            <p:ph type="body" idx="1"/>
          </p:nvPr>
        </p:nvSpPr>
        <p:spPr>
          <a:xfrm>
            <a:off x="4225574" y="3974076"/>
            <a:ext cx="7485413" cy="2452687"/>
          </a:xfrm>
        </p:spPr>
        <p:txBody>
          <a:bodyPr anchor="ctr">
            <a:normAutofit/>
          </a:bodyPr>
          <a:lstStyle/>
          <a:p>
            <a:r>
              <a:rPr lang="nl-NL" sz="2400" dirty="0"/>
              <a:t>In die vorige les het jy praktiese stappe beplan om 'n verhouding te verbeter.</a:t>
            </a:r>
          </a:p>
          <a:p>
            <a:r>
              <a:rPr lang="nl-NL" sz="2400" dirty="0"/>
              <a:t>Draai na ‘n maat: deel wat jy in Aktiwiteit 4 (Les 2) beplan het en wat die uitkoms was.</a:t>
            </a:r>
            <a:endParaRPr lang="af-ZA" sz="2400" dirty="0"/>
          </a:p>
        </p:txBody>
      </p:sp>
      <p:pic>
        <p:nvPicPr>
          <p:cNvPr id="5" name="Picture 4">
            <a:extLst>
              <a:ext uri="{FF2B5EF4-FFF2-40B4-BE49-F238E27FC236}">
                <a16:creationId xmlns:a16="http://schemas.microsoft.com/office/drawing/2014/main" id="{4FE76B49-D373-384A-072E-0449DC5492B7}"/>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10825913" y="-2075"/>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58633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75E4DFD-0178-6E21-9C41-EFF268942A4F}"/>
              </a:ext>
            </a:extLst>
          </p:cNvPr>
          <p:cNvSpPr>
            <a:spLocks noGrp="1"/>
          </p:cNvSpPr>
          <p:nvPr>
            <p:ph type="title"/>
          </p:nvPr>
        </p:nvSpPr>
        <p:spPr>
          <a:xfrm>
            <a:off x="1371597" y="348865"/>
            <a:ext cx="10044023" cy="877729"/>
          </a:xfrm>
        </p:spPr>
        <p:txBody>
          <a:bodyPr anchor="ctr">
            <a:normAutofit/>
          </a:bodyPr>
          <a:lstStyle/>
          <a:p>
            <a:r>
              <a:rPr lang="af-ZA" sz="4000" dirty="0">
                <a:solidFill>
                  <a:srgbClr val="FFFFFF"/>
                </a:solidFill>
              </a:rPr>
              <a:t>Nadelige/toksiese verhoudings</a:t>
            </a:r>
          </a:p>
        </p:txBody>
      </p:sp>
      <p:graphicFrame>
        <p:nvGraphicFramePr>
          <p:cNvPr id="5" name="Text Placeholder 2">
            <a:extLst>
              <a:ext uri="{FF2B5EF4-FFF2-40B4-BE49-F238E27FC236}">
                <a16:creationId xmlns:a16="http://schemas.microsoft.com/office/drawing/2014/main" id="{9F3FBD50-AC37-DE7D-B3C1-438AE8EEAA16}"/>
              </a:ext>
            </a:extLst>
          </p:cNvPr>
          <p:cNvGraphicFramePr/>
          <p:nvPr>
            <p:extLst>
              <p:ext uri="{D42A27DB-BD31-4B8C-83A1-F6EECF244321}">
                <p14:modId xmlns:p14="http://schemas.microsoft.com/office/powerpoint/2010/main" val="4218892446"/>
              </p:ext>
            </p:extLst>
          </p:nvPr>
        </p:nvGraphicFramePr>
        <p:xfrm>
          <a:off x="300038" y="1385888"/>
          <a:ext cx="11572875" cy="51232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6EC4A7AE-3D89-0C86-47B7-C211F3A7211F}"/>
              </a:ext>
            </a:extLst>
          </p:cNvPr>
          <p:cNvPicPr>
            <a:picLocks noChangeAspect="1" noChangeArrowheads="1"/>
          </p:cNvPicPr>
          <p:nvPr/>
        </p:nvPicPr>
        <p:blipFill>
          <a:blip r:embed="rId8" cstate="hqprint">
            <a:extLst>
              <a:ext uri="{28A0092B-C50C-407E-A947-70E740481C1C}">
                <a14:useLocalDpi xmlns:a14="http://schemas.microsoft.com/office/drawing/2010/main" val="0"/>
              </a:ext>
            </a:extLst>
          </a:blip>
          <a:srcRect/>
          <a:stretch>
            <a:fillRect/>
          </a:stretch>
        </p:blipFill>
        <p:spPr bwMode="auto">
          <a:xfrm>
            <a:off x="10825913" y="-2075"/>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32106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098" name="Picture 2" descr="Free Birds Minimalism photo and picture">
            <a:extLst>
              <a:ext uri="{FF2B5EF4-FFF2-40B4-BE49-F238E27FC236}">
                <a16:creationId xmlns:a16="http://schemas.microsoft.com/office/drawing/2014/main" id="{0C6C855D-B6CC-11ED-EE57-33D8B68F69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5000"/>
          <a:stretch>
            <a:fill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103" name="Rectangle 4102">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29F919-BADE-C141-0500-D65426BF8100}"/>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spcBef>
                <a:spcPct val="0"/>
              </a:spcBef>
            </a:pPr>
            <a:r>
              <a:rPr lang="en-US" sz="3600" kern="1200" dirty="0" err="1">
                <a:solidFill>
                  <a:schemeClr val="tx1">
                    <a:lumMod val="85000"/>
                    <a:lumOff val="15000"/>
                  </a:schemeClr>
                </a:solidFill>
                <a:latin typeface="+mj-lt"/>
                <a:ea typeface="+mj-ea"/>
                <a:cs typeface="+mj-cs"/>
              </a:rPr>
              <a:t>Aktiwiteit</a:t>
            </a:r>
            <a:r>
              <a:rPr lang="en-US" sz="3600" kern="1200" dirty="0">
                <a:solidFill>
                  <a:schemeClr val="tx1">
                    <a:lumMod val="85000"/>
                    <a:lumOff val="15000"/>
                  </a:schemeClr>
                </a:solidFill>
                <a:latin typeface="+mj-lt"/>
                <a:ea typeface="+mj-ea"/>
                <a:cs typeface="+mj-cs"/>
              </a:rPr>
              <a:t> in pare</a:t>
            </a:r>
          </a:p>
        </p:txBody>
      </p:sp>
      <p:cxnSp>
        <p:nvCxnSpPr>
          <p:cNvPr id="4105" name="Straight Connector 4104">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4107" name="Straight Connector 4106">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CD17D047-90C7-B6E4-B411-BE568E0E6623}"/>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10825913" y="-2075"/>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8673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1378F66-A7C9-AB11-3220-6AA2229198A2}"/>
              </a:ext>
            </a:extLst>
          </p:cNvPr>
          <p:cNvSpPr>
            <a:spLocks noGrp="1"/>
          </p:cNvSpPr>
          <p:nvPr>
            <p:ph type="title"/>
          </p:nvPr>
        </p:nvSpPr>
        <p:spPr>
          <a:xfrm>
            <a:off x="1371597" y="348865"/>
            <a:ext cx="10044023" cy="877729"/>
          </a:xfrm>
        </p:spPr>
        <p:txBody>
          <a:bodyPr anchor="ctr">
            <a:normAutofit/>
          </a:bodyPr>
          <a:lstStyle/>
          <a:p>
            <a:r>
              <a:rPr lang="af-ZA" sz="4000" dirty="0">
                <a:solidFill>
                  <a:srgbClr val="FFFFFF"/>
                </a:solidFill>
              </a:rPr>
              <a:t>Eienskappe van negatiewe verhoudings</a:t>
            </a:r>
          </a:p>
        </p:txBody>
      </p:sp>
      <p:graphicFrame>
        <p:nvGraphicFramePr>
          <p:cNvPr id="6" name="Rectangle 1">
            <a:extLst>
              <a:ext uri="{FF2B5EF4-FFF2-40B4-BE49-F238E27FC236}">
                <a16:creationId xmlns:a16="http://schemas.microsoft.com/office/drawing/2014/main" id="{26240A7F-31B2-8529-454F-2312E3B99E6D}"/>
              </a:ext>
            </a:extLst>
          </p:cNvPr>
          <p:cNvGraphicFramePr/>
          <p:nvPr>
            <p:extLst>
              <p:ext uri="{D42A27DB-BD31-4B8C-83A1-F6EECF244321}">
                <p14:modId xmlns:p14="http://schemas.microsoft.com/office/powerpoint/2010/main" val="2675717963"/>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a:extLst>
              <a:ext uri="{FF2B5EF4-FFF2-40B4-BE49-F238E27FC236}">
                <a16:creationId xmlns:a16="http://schemas.microsoft.com/office/drawing/2014/main" id="{18B36549-1814-A655-0A68-C518257DFB96}"/>
              </a:ext>
            </a:extLst>
          </p:cNvPr>
          <p:cNvPicPr>
            <a:picLocks noChangeAspect="1" noChangeArrowheads="1"/>
          </p:cNvPicPr>
          <p:nvPr/>
        </p:nvPicPr>
        <p:blipFill>
          <a:blip r:embed="rId8" cstate="hqprint">
            <a:extLst>
              <a:ext uri="{28A0092B-C50C-407E-A947-70E740481C1C}">
                <a14:useLocalDpi xmlns:a14="http://schemas.microsoft.com/office/drawing/2010/main" val="0"/>
              </a:ext>
            </a:extLst>
          </a:blip>
          <a:srcRect/>
          <a:stretch>
            <a:fillRect/>
          </a:stretch>
        </p:blipFill>
        <p:spPr bwMode="auto">
          <a:xfrm>
            <a:off x="10825913" y="-2075"/>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7871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2"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AC46436-5D9F-3623-6C09-ADC3A06C3F1D}"/>
              </a:ext>
            </a:extLst>
          </p:cNvPr>
          <p:cNvSpPr>
            <a:spLocks noGrp="1"/>
          </p:cNvSpPr>
          <p:nvPr>
            <p:ph type="title"/>
          </p:nvPr>
        </p:nvSpPr>
        <p:spPr>
          <a:xfrm>
            <a:off x="761800" y="471649"/>
            <a:ext cx="5334197" cy="823912"/>
          </a:xfrm>
        </p:spPr>
        <p:txBody>
          <a:bodyPr anchor="ctr">
            <a:normAutofit/>
          </a:bodyPr>
          <a:lstStyle/>
          <a:p>
            <a:r>
              <a:rPr lang="af-ZA" sz="4000" dirty="0"/>
              <a:t>Regte in verhoudings</a:t>
            </a:r>
          </a:p>
        </p:txBody>
      </p:sp>
      <p:sp>
        <p:nvSpPr>
          <p:cNvPr id="18" name="Text Placeholder 2">
            <a:extLst>
              <a:ext uri="{FF2B5EF4-FFF2-40B4-BE49-F238E27FC236}">
                <a16:creationId xmlns:a16="http://schemas.microsoft.com/office/drawing/2014/main" id="{EDD28153-7776-E51E-E056-CBF184520AE0}"/>
              </a:ext>
            </a:extLst>
          </p:cNvPr>
          <p:cNvSpPr>
            <a:spLocks noGrp="1"/>
          </p:cNvSpPr>
          <p:nvPr>
            <p:ph type="body" idx="1"/>
          </p:nvPr>
        </p:nvSpPr>
        <p:spPr>
          <a:xfrm>
            <a:off x="761800" y="1452718"/>
            <a:ext cx="5334197" cy="4933633"/>
          </a:xfrm>
        </p:spPr>
        <p:txBody>
          <a:bodyPr anchor="ctr">
            <a:normAutofit fontScale="92500" lnSpcReduction="10000"/>
          </a:bodyPr>
          <a:lstStyle/>
          <a:p>
            <a:r>
              <a:rPr lang="nl-NL" sz="2400" dirty="0"/>
              <a:t>'n Gesonde verhouding is 'n ruimte waar almal baat vind.</a:t>
            </a:r>
          </a:p>
          <a:p>
            <a:r>
              <a:rPr lang="en-ZA" sz="2400" dirty="0"/>
              <a:t>‘n </a:t>
            </a:r>
            <a:r>
              <a:rPr lang="en-ZA" sz="2400" b="1" dirty="0"/>
              <a:t>Reg</a:t>
            </a:r>
            <a:r>
              <a:rPr lang="en-ZA" sz="2400" dirty="0"/>
              <a:t> </a:t>
            </a:r>
            <a:r>
              <a:rPr lang="nl-NL" sz="2400" dirty="0"/>
              <a:t>in 'n vriendskap is 'n verwagting wat jy teenoor jou vriend(in) kan hê.</a:t>
            </a:r>
          </a:p>
          <a:p>
            <a:r>
              <a:rPr lang="nl-NL" sz="2400" dirty="0"/>
              <a:t>Jy het regte in 'n vriendskap/verhouding, byvoorbeeld:</a:t>
            </a:r>
            <a:endParaRPr lang="en-GB" sz="2400" dirty="0"/>
          </a:p>
          <a:p>
            <a:pPr lvl="1"/>
            <a:r>
              <a:rPr lang="en-GB" dirty="0"/>
              <a:t>Reg op </a:t>
            </a:r>
            <a:r>
              <a:rPr lang="en-GB" dirty="0" err="1"/>
              <a:t>respek</a:t>
            </a:r>
            <a:endParaRPr lang="en-GB" dirty="0"/>
          </a:p>
          <a:p>
            <a:pPr lvl="1"/>
            <a:r>
              <a:rPr lang="en-GB" dirty="0"/>
              <a:t>Reg op </a:t>
            </a:r>
            <a:r>
              <a:rPr lang="en-GB" dirty="0" err="1"/>
              <a:t>eerlikheid</a:t>
            </a:r>
            <a:endParaRPr lang="en-GB" dirty="0"/>
          </a:p>
          <a:p>
            <a:pPr lvl="1"/>
            <a:r>
              <a:rPr lang="en-GB" dirty="0"/>
              <a:t>Reg op </a:t>
            </a:r>
            <a:r>
              <a:rPr lang="en-GB" dirty="0" err="1"/>
              <a:t>ondersteuning</a:t>
            </a:r>
            <a:endParaRPr lang="en-GB" dirty="0"/>
          </a:p>
          <a:p>
            <a:pPr lvl="1"/>
            <a:r>
              <a:rPr lang="nl-NL" dirty="0"/>
              <a:t>Reg op onafhanklikheid (jou eie belangstellings, grense en vriendskappe)</a:t>
            </a:r>
            <a:endParaRPr lang="en-GB" dirty="0"/>
          </a:p>
          <a:p>
            <a:r>
              <a:rPr lang="nl-NL" sz="2400" dirty="0"/>
              <a:t>Wanneer regte gereeld verontagsaam word, ly die verhouding daaronder.</a:t>
            </a:r>
            <a:endParaRPr lang="af-ZA" sz="2400" dirty="0"/>
          </a:p>
        </p:txBody>
      </p:sp>
      <p:pic>
        <p:nvPicPr>
          <p:cNvPr id="6147" name="Picture 3" descr="Free Team Friendship photo and picture">
            <a:extLst>
              <a:ext uri="{FF2B5EF4-FFF2-40B4-BE49-F238E27FC236}">
                <a16:creationId xmlns:a16="http://schemas.microsoft.com/office/drawing/2014/main" id="{02C18805-A437-029D-5D16-2023C9CC16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9294" r="18870" b="-1"/>
          <a:stretch>
            <a:fillRect/>
          </a:stretch>
        </p:blipFill>
        <p:spPr bwMode="auto">
          <a:xfrm>
            <a:off x="6857797" y="-10886"/>
            <a:ext cx="5334204" cy="6868886"/>
          </a:xfrm>
          <a:prstGeom prst="rect">
            <a:avLst/>
          </a:prstGeom>
          <a:noFill/>
          <a:effectLst>
            <a:outerShdw blurRad="127000" dist="50800" dir="10800000" sx="99000" sy="99000" algn="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534CE0CA-5E02-B54F-C755-BB6EE05A05FC}"/>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10825913" y="-2075"/>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36189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7" name="Rectangle 56">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142AF58-2D0A-795C-CD88-C33CD91884F6}"/>
              </a:ext>
            </a:extLst>
          </p:cNvPr>
          <p:cNvSpPr>
            <a:spLocks noGrp="1"/>
          </p:cNvSpPr>
          <p:nvPr>
            <p:ph type="title"/>
          </p:nvPr>
        </p:nvSpPr>
        <p:spPr>
          <a:xfrm>
            <a:off x="1383564" y="348865"/>
            <a:ext cx="9718111" cy="1576446"/>
          </a:xfrm>
        </p:spPr>
        <p:txBody>
          <a:bodyPr anchor="ctr">
            <a:normAutofit/>
          </a:bodyPr>
          <a:lstStyle/>
          <a:p>
            <a:r>
              <a:rPr lang="af-ZA" sz="4000" dirty="0">
                <a:solidFill>
                  <a:srgbClr val="FFFFFF"/>
                </a:solidFill>
              </a:rPr>
              <a:t>Verantwoordelikhede in verhoudings</a:t>
            </a:r>
          </a:p>
        </p:txBody>
      </p:sp>
      <p:graphicFrame>
        <p:nvGraphicFramePr>
          <p:cNvPr id="5" name="Text Placeholder 2">
            <a:extLst>
              <a:ext uri="{FF2B5EF4-FFF2-40B4-BE49-F238E27FC236}">
                <a16:creationId xmlns:a16="http://schemas.microsoft.com/office/drawing/2014/main" id="{45436DC2-AF77-A589-D8A9-1FDE09939634}"/>
              </a:ext>
            </a:extLst>
          </p:cNvPr>
          <p:cNvGraphicFramePr/>
          <p:nvPr>
            <p:extLst>
              <p:ext uri="{D42A27DB-BD31-4B8C-83A1-F6EECF244321}">
                <p14:modId xmlns:p14="http://schemas.microsoft.com/office/powerpoint/2010/main" val="1060651780"/>
              </p:ext>
            </p:extLst>
          </p:nvPr>
        </p:nvGraphicFramePr>
        <p:xfrm>
          <a:off x="271464" y="1500188"/>
          <a:ext cx="11558586" cy="53572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34163540-B5AA-630F-786E-F344893F48B1}"/>
              </a:ext>
            </a:extLst>
          </p:cNvPr>
          <p:cNvPicPr>
            <a:picLocks noChangeAspect="1" noChangeArrowheads="1"/>
          </p:cNvPicPr>
          <p:nvPr/>
        </p:nvPicPr>
        <p:blipFill>
          <a:blip r:embed="rId8" cstate="hqprint">
            <a:extLst>
              <a:ext uri="{28A0092B-C50C-407E-A947-70E740481C1C}">
                <a14:useLocalDpi xmlns:a14="http://schemas.microsoft.com/office/drawing/2010/main" val="0"/>
              </a:ext>
            </a:extLst>
          </a:blip>
          <a:srcRect/>
          <a:stretch>
            <a:fillRect/>
          </a:stretch>
        </p:blipFill>
        <p:spPr bwMode="auto">
          <a:xfrm>
            <a:off x="10825913" y="-2075"/>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27027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5721535-4193-A89A-CC85-D5A291BC8F35}"/>
              </a:ext>
            </a:extLst>
          </p:cNvPr>
          <p:cNvSpPr>
            <a:spLocks noGrp="1"/>
          </p:cNvSpPr>
          <p:nvPr>
            <p:ph type="title"/>
          </p:nvPr>
        </p:nvSpPr>
        <p:spPr>
          <a:xfrm>
            <a:off x="1383564" y="348865"/>
            <a:ext cx="9718111" cy="1576446"/>
          </a:xfrm>
        </p:spPr>
        <p:txBody>
          <a:bodyPr anchor="ctr">
            <a:normAutofit/>
          </a:bodyPr>
          <a:lstStyle/>
          <a:p>
            <a:r>
              <a:rPr lang="af-ZA" sz="4000" dirty="0">
                <a:solidFill>
                  <a:srgbClr val="FFFFFF"/>
                </a:solidFill>
              </a:rPr>
              <a:t>Samelewing en kultuur</a:t>
            </a:r>
          </a:p>
        </p:txBody>
      </p:sp>
      <p:graphicFrame>
        <p:nvGraphicFramePr>
          <p:cNvPr id="5" name="Text Placeholder 2">
            <a:extLst>
              <a:ext uri="{FF2B5EF4-FFF2-40B4-BE49-F238E27FC236}">
                <a16:creationId xmlns:a16="http://schemas.microsoft.com/office/drawing/2014/main" id="{3BFD7324-EE8D-3B80-4079-BFB6097616A7}"/>
              </a:ext>
            </a:extLst>
          </p:cNvPr>
          <p:cNvGraphicFramePr/>
          <p:nvPr>
            <p:extLst>
              <p:ext uri="{D42A27DB-BD31-4B8C-83A1-F6EECF244321}">
                <p14:modId xmlns:p14="http://schemas.microsoft.com/office/powerpoint/2010/main" val="2685842039"/>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a16="http://schemas.microsoft.com/office/drawing/2014/main" id="{4FB0F6C5-E0CE-2A48-63F9-50186F228E6F}"/>
              </a:ext>
            </a:extLst>
          </p:cNvPr>
          <p:cNvPicPr>
            <a:picLocks noChangeAspect="1" noChangeArrowheads="1"/>
          </p:cNvPicPr>
          <p:nvPr/>
        </p:nvPicPr>
        <p:blipFill>
          <a:blip r:embed="rId8" cstate="hqprint">
            <a:extLst>
              <a:ext uri="{28A0092B-C50C-407E-A947-70E740481C1C}">
                <a14:useLocalDpi xmlns:a14="http://schemas.microsoft.com/office/drawing/2010/main" val="0"/>
              </a:ext>
            </a:extLst>
          </a:blip>
          <a:srcRect/>
          <a:stretch>
            <a:fillRect/>
          </a:stretch>
        </p:blipFill>
        <p:spPr bwMode="auto">
          <a:xfrm>
            <a:off x="10825913" y="-2075"/>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98281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1A63F3AE-D1BC-3FDA-967A-96F8969F97A5}"/>
              </a:ext>
            </a:extLst>
          </p:cNvPr>
          <p:cNvSpPr/>
          <p:nvPr/>
        </p:nvSpPr>
        <p:spPr>
          <a:xfrm>
            <a:off x="3259394" y="5633884"/>
            <a:ext cx="5825612" cy="840658"/>
          </a:xfrm>
          <a:prstGeom prst="roundRect">
            <a:avLst/>
          </a:prstGeom>
          <a:solidFill>
            <a:schemeClr val="accent2">
              <a:lumMod val="60000"/>
              <a:lumOff val="40000"/>
            </a:schemeClr>
          </a:solid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b="1" dirty="0" err="1"/>
              <a:t>Groepbespreking</a:t>
            </a:r>
            <a:endParaRPr lang="af-ZA" sz="3200" b="1" dirty="0"/>
          </a:p>
        </p:txBody>
      </p:sp>
      <p:pic>
        <p:nvPicPr>
          <p:cNvPr id="3" name="Picture 2">
            <a:extLst>
              <a:ext uri="{FF2B5EF4-FFF2-40B4-BE49-F238E27FC236}">
                <a16:creationId xmlns:a16="http://schemas.microsoft.com/office/drawing/2014/main" id="{A98E08B7-C6DF-26D0-3325-C1AF3959B2F3}"/>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10825913" y="-2075"/>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16907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36897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76562021-4A1D-2D90-D02D-4818C7D2F8BF}"/>
              </a:ext>
            </a:extLst>
          </p:cNvPr>
          <p:cNvSpPr txBox="1"/>
          <p:nvPr/>
        </p:nvSpPr>
        <p:spPr>
          <a:xfrm>
            <a:off x="490937" y="174154"/>
            <a:ext cx="4276731" cy="6863417"/>
          </a:xfrm>
          <a:prstGeom prst="rect">
            <a:avLst/>
          </a:prstGeom>
          <a:noFill/>
        </p:spPr>
        <p:txBody>
          <a:bodyPr wrap="square">
            <a:spAutoFit/>
          </a:bodyPr>
          <a:lstStyle/>
          <a:p>
            <a:pPr algn="ctr"/>
            <a:r>
              <a:rPr lang="en-ZA" sz="3000" b="1" dirty="0" err="1">
                <a:solidFill>
                  <a:schemeClr val="bg1"/>
                </a:solidFill>
                <a:effectLst>
                  <a:outerShdw blurRad="38100" dist="38100" dir="2700000" algn="tl">
                    <a:srgbClr val="000000">
                      <a:alpha val="43137"/>
                    </a:srgbClr>
                  </a:outerShdw>
                </a:effectLst>
                <a:latin typeface="Calibri"/>
                <a:ea typeface="Calibri"/>
                <a:cs typeface="Calibri"/>
                <a:sym typeface="Calibri"/>
              </a:rPr>
              <a:t>Empatie</a:t>
            </a:r>
            <a:r>
              <a:rPr lang="en-ZA" sz="3000" b="1" dirty="0">
                <a:solidFill>
                  <a:schemeClr val="bg1"/>
                </a:solidFill>
                <a:effectLst>
                  <a:outerShdw blurRad="38100" dist="38100" dir="2700000" algn="tl">
                    <a:srgbClr val="000000">
                      <a:alpha val="43137"/>
                    </a:srgbClr>
                  </a:outerShdw>
                </a:effectLst>
                <a:latin typeface="Calibri"/>
                <a:ea typeface="Calibri"/>
                <a:cs typeface="Calibri"/>
                <a:sym typeface="Calibri"/>
              </a:rPr>
              <a:t>
</a:t>
            </a:r>
            <a:r>
              <a:rPr lang="en-ZA" sz="3000" b="1" dirty="0" err="1">
                <a:solidFill>
                  <a:schemeClr val="bg1"/>
                </a:solidFill>
                <a:effectLst>
                  <a:outerShdw blurRad="38100" dist="38100" dir="2700000" algn="tl">
                    <a:srgbClr val="000000">
                      <a:alpha val="43137"/>
                    </a:srgbClr>
                  </a:outerShdw>
                </a:effectLst>
                <a:latin typeface="Calibri"/>
                <a:ea typeface="Calibri"/>
                <a:cs typeface="Calibri"/>
                <a:sym typeface="Calibri"/>
              </a:rPr>
              <a:t>Lojaliteit</a:t>
            </a:r>
            <a:r>
              <a:rPr lang="en-ZA" sz="3000" b="1" dirty="0">
                <a:solidFill>
                  <a:schemeClr val="bg1"/>
                </a:solidFill>
                <a:effectLst>
                  <a:outerShdw blurRad="38100" dist="38100" dir="2700000" algn="tl">
                    <a:srgbClr val="000000">
                      <a:alpha val="43137"/>
                    </a:srgbClr>
                  </a:outerShdw>
                </a:effectLst>
                <a:latin typeface="Calibri"/>
                <a:ea typeface="Calibri"/>
                <a:cs typeface="Calibri"/>
                <a:sym typeface="Calibri"/>
              </a:rPr>
              <a:t>
Geduld
</a:t>
            </a:r>
            <a:r>
              <a:rPr lang="en-ZA" sz="3000" b="1" dirty="0" err="1">
                <a:solidFill>
                  <a:schemeClr val="bg1"/>
                </a:solidFill>
                <a:effectLst>
                  <a:outerShdw blurRad="38100" dist="38100" dir="2700000" algn="tl">
                    <a:srgbClr val="000000">
                      <a:alpha val="43137"/>
                    </a:srgbClr>
                  </a:outerShdw>
                </a:effectLst>
                <a:latin typeface="Calibri"/>
                <a:ea typeface="Calibri"/>
                <a:cs typeface="Calibri"/>
                <a:sym typeface="Calibri"/>
              </a:rPr>
              <a:t>Vergifnis</a:t>
            </a:r>
            <a:r>
              <a:rPr lang="en-ZA" sz="3000" b="1" dirty="0">
                <a:solidFill>
                  <a:schemeClr val="bg1"/>
                </a:solidFill>
                <a:effectLst>
                  <a:outerShdw blurRad="38100" dist="38100" dir="2700000" algn="tl">
                    <a:srgbClr val="000000">
                      <a:alpha val="43137"/>
                    </a:srgbClr>
                  </a:outerShdw>
                </a:effectLst>
                <a:latin typeface="Calibri"/>
                <a:ea typeface="Calibri"/>
                <a:cs typeface="Calibri"/>
                <a:sym typeface="Calibri"/>
              </a:rPr>
              <a:t>
</a:t>
            </a:r>
            <a:r>
              <a:rPr lang="en-ZA" sz="3000" b="1" dirty="0" err="1">
                <a:solidFill>
                  <a:schemeClr val="bg1"/>
                </a:solidFill>
                <a:effectLst>
                  <a:outerShdw blurRad="38100" dist="38100" dir="2700000" algn="tl">
                    <a:srgbClr val="000000">
                      <a:alpha val="43137"/>
                    </a:srgbClr>
                  </a:outerShdw>
                </a:effectLst>
                <a:latin typeface="Calibri"/>
                <a:ea typeface="Calibri"/>
                <a:cs typeface="Calibri"/>
                <a:sym typeface="Calibri"/>
              </a:rPr>
              <a:t>Aanmoediging</a:t>
            </a:r>
            <a:r>
              <a:rPr lang="en-ZA" sz="3000" b="1" dirty="0">
                <a:solidFill>
                  <a:schemeClr val="bg1"/>
                </a:solidFill>
                <a:effectLst>
                  <a:outerShdw blurRad="38100" dist="38100" dir="2700000" algn="tl">
                    <a:srgbClr val="000000">
                      <a:alpha val="43137"/>
                    </a:srgbClr>
                  </a:outerShdw>
                </a:effectLst>
                <a:latin typeface="Calibri"/>
                <a:ea typeface="Calibri"/>
                <a:cs typeface="Calibri"/>
                <a:sym typeface="Calibri"/>
              </a:rPr>
              <a:t>
</a:t>
            </a:r>
            <a:r>
              <a:rPr lang="en-ZA" sz="3000" b="1" dirty="0" err="1">
                <a:solidFill>
                  <a:schemeClr val="bg1"/>
                </a:solidFill>
                <a:effectLst>
                  <a:outerShdw blurRad="38100" dist="38100" dir="2700000" algn="tl">
                    <a:srgbClr val="000000">
                      <a:alpha val="43137"/>
                    </a:srgbClr>
                  </a:outerShdw>
                </a:effectLst>
                <a:latin typeface="Calibri"/>
                <a:ea typeface="Calibri"/>
                <a:cs typeface="Calibri"/>
                <a:sym typeface="Calibri"/>
              </a:rPr>
              <a:t>Eerlikheid</a:t>
            </a:r>
            <a:r>
              <a:rPr lang="en-ZA" sz="3000" b="1" dirty="0">
                <a:solidFill>
                  <a:schemeClr val="bg1"/>
                </a:solidFill>
                <a:effectLst>
                  <a:outerShdw blurRad="38100" dist="38100" dir="2700000" algn="tl">
                    <a:srgbClr val="000000">
                      <a:alpha val="43137"/>
                    </a:srgbClr>
                  </a:outerShdw>
                </a:effectLst>
                <a:latin typeface="Calibri"/>
                <a:ea typeface="Calibri"/>
                <a:cs typeface="Calibri"/>
                <a:sym typeface="Calibri"/>
              </a:rPr>
              <a:t>
</a:t>
            </a:r>
            <a:r>
              <a:rPr lang="en-ZA" sz="3000" b="1" dirty="0" err="1">
                <a:solidFill>
                  <a:schemeClr val="bg1"/>
                </a:solidFill>
                <a:effectLst>
                  <a:outerShdw blurRad="38100" dist="38100" dir="2700000" algn="tl">
                    <a:srgbClr val="000000">
                      <a:alpha val="43137"/>
                    </a:srgbClr>
                  </a:outerShdw>
                </a:effectLst>
                <a:latin typeface="Calibri"/>
                <a:ea typeface="Calibri"/>
                <a:cs typeface="Calibri"/>
                <a:sym typeface="Calibri"/>
              </a:rPr>
              <a:t>Bedagsaamheid</a:t>
            </a:r>
            <a:r>
              <a:rPr lang="en-ZA" sz="3000" b="1" dirty="0">
                <a:solidFill>
                  <a:schemeClr val="bg1"/>
                </a:solidFill>
                <a:effectLst>
                  <a:outerShdw blurRad="38100" dist="38100" dir="2700000" algn="tl">
                    <a:srgbClr val="000000">
                      <a:alpha val="43137"/>
                    </a:srgbClr>
                  </a:outerShdw>
                </a:effectLst>
                <a:latin typeface="Calibri"/>
                <a:ea typeface="Calibri"/>
                <a:cs typeface="Calibri"/>
                <a:sym typeface="Calibri"/>
              </a:rPr>
              <a:t>
</a:t>
            </a:r>
            <a:r>
              <a:rPr lang="en-ZA" sz="3000" b="1" dirty="0" err="1">
                <a:solidFill>
                  <a:schemeClr val="bg1"/>
                </a:solidFill>
                <a:effectLst>
                  <a:outerShdw blurRad="38100" dist="38100" dir="2700000" algn="tl">
                    <a:srgbClr val="000000">
                      <a:alpha val="43137"/>
                    </a:srgbClr>
                  </a:outerShdw>
                </a:effectLst>
                <a:latin typeface="Calibri"/>
                <a:ea typeface="Calibri"/>
                <a:cs typeface="Calibri"/>
                <a:sym typeface="Calibri"/>
              </a:rPr>
              <a:t>Aktiewe</a:t>
            </a:r>
            <a:r>
              <a:rPr lang="en-ZA" sz="3000" b="1" dirty="0">
                <a:solidFill>
                  <a:schemeClr val="bg1"/>
                </a:solidFill>
                <a:effectLst>
                  <a:outerShdw blurRad="38100" dist="38100" dir="2700000" algn="tl">
                    <a:srgbClr val="000000">
                      <a:alpha val="43137"/>
                    </a:srgbClr>
                  </a:outerShdw>
                </a:effectLst>
                <a:latin typeface="Calibri"/>
                <a:ea typeface="Calibri"/>
                <a:cs typeface="Calibri"/>
                <a:sym typeface="Calibri"/>
              </a:rPr>
              <a:t> </a:t>
            </a:r>
            <a:r>
              <a:rPr lang="en-ZA" sz="3000" b="1" dirty="0" err="1">
                <a:solidFill>
                  <a:schemeClr val="bg1"/>
                </a:solidFill>
                <a:effectLst>
                  <a:outerShdw blurRad="38100" dist="38100" dir="2700000" algn="tl">
                    <a:srgbClr val="000000">
                      <a:alpha val="43137"/>
                    </a:srgbClr>
                  </a:outerShdw>
                </a:effectLst>
                <a:latin typeface="Calibri"/>
                <a:ea typeface="Calibri"/>
                <a:cs typeface="Calibri"/>
                <a:sym typeface="Calibri"/>
              </a:rPr>
              <a:t>luister</a:t>
            </a:r>
            <a:r>
              <a:rPr lang="en-ZA" sz="3000" b="1" dirty="0">
                <a:solidFill>
                  <a:schemeClr val="bg1"/>
                </a:solidFill>
                <a:effectLst>
                  <a:outerShdw blurRad="38100" dist="38100" dir="2700000" algn="tl">
                    <a:srgbClr val="000000">
                      <a:alpha val="43137"/>
                    </a:srgbClr>
                  </a:outerShdw>
                </a:effectLst>
                <a:latin typeface="Calibri"/>
                <a:ea typeface="Calibri"/>
                <a:cs typeface="Calibri"/>
                <a:sym typeface="Calibri"/>
              </a:rPr>
              <a:t>
</a:t>
            </a:r>
            <a:r>
              <a:rPr lang="en-ZA" sz="3000" b="1" dirty="0" err="1">
                <a:solidFill>
                  <a:schemeClr val="bg1"/>
                </a:solidFill>
                <a:effectLst>
                  <a:outerShdw blurRad="38100" dist="38100" dir="2700000" algn="tl">
                    <a:srgbClr val="000000">
                      <a:alpha val="43137"/>
                    </a:srgbClr>
                  </a:outerShdw>
                </a:effectLst>
                <a:latin typeface="Calibri"/>
                <a:ea typeface="Calibri"/>
                <a:cs typeface="Calibri"/>
                <a:sym typeface="Calibri"/>
              </a:rPr>
              <a:t>Respekvol</a:t>
            </a:r>
            <a:r>
              <a:rPr lang="en-ZA" sz="3000" b="1" dirty="0">
                <a:solidFill>
                  <a:schemeClr val="bg1"/>
                </a:solidFill>
                <a:effectLst>
                  <a:outerShdw blurRad="38100" dist="38100" dir="2700000" algn="tl">
                    <a:srgbClr val="000000">
                      <a:alpha val="43137"/>
                    </a:srgbClr>
                  </a:outerShdw>
                </a:effectLst>
                <a:latin typeface="Calibri"/>
                <a:ea typeface="Calibri"/>
                <a:cs typeface="Calibri"/>
                <a:sym typeface="Calibri"/>
              </a:rPr>
              <a:t> </a:t>
            </a:r>
            <a:r>
              <a:rPr lang="en-ZA" sz="3000" b="1" dirty="0" err="1">
                <a:solidFill>
                  <a:schemeClr val="bg1"/>
                </a:solidFill>
                <a:effectLst>
                  <a:outerShdw blurRad="38100" dist="38100" dir="2700000" algn="tl">
                    <a:srgbClr val="000000">
                      <a:alpha val="43137"/>
                    </a:srgbClr>
                  </a:outerShdw>
                </a:effectLst>
                <a:latin typeface="Calibri"/>
                <a:ea typeface="Calibri"/>
                <a:cs typeface="Calibri"/>
                <a:sym typeface="Calibri"/>
              </a:rPr>
              <a:t>teenoor</a:t>
            </a:r>
            <a:r>
              <a:rPr lang="en-ZA" sz="3000" b="1" dirty="0">
                <a:solidFill>
                  <a:schemeClr val="bg1"/>
                </a:solidFill>
                <a:effectLst>
                  <a:outerShdw blurRad="38100" dist="38100" dir="2700000" algn="tl">
                    <a:srgbClr val="000000">
                      <a:alpha val="43137"/>
                    </a:srgbClr>
                  </a:outerShdw>
                </a:effectLst>
                <a:latin typeface="Calibri"/>
                <a:ea typeface="Calibri"/>
                <a:cs typeface="Calibri"/>
                <a:sym typeface="Calibri"/>
              </a:rPr>
              <a:t> se </a:t>
            </a:r>
            <a:r>
              <a:rPr lang="en-ZA" sz="3000" b="1" dirty="0" err="1">
                <a:solidFill>
                  <a:schemeClr val="bg1"/>
                </a:solidFill>
                <a:effectLst>
                  <a:outerShdw blurRad="38100" dist="38100" dir="2700000" algn="tl">
                    <a:srgbClr val="000000">
                      <a:alpha val="43137"/>
                    </a:srgbClr>
                  </a:outerShdw>
                </a:effectLst>
                <a:latin typeface="Calibri"/>
                <a:ea typeface="Calibri"/>
                <a:cs typeface="Calibri"/>
                <a:sym typeface="Calibri"/>
              </a:rPr>
              <a:t>tyd</a:t>
            </a:r>
            <a:r>
              <a:rPr lang="en-ZA" sz="3000" b="1" dirty="0">
                <a:solidFill>
                  <a:schemeClr val="bg1"/>
                </a:solidFill>
                <a:effectLst>
                  <a:outerShdw blurRad="38100" dist="38100" dir="2700000" algn="tl">
                    <a:srgbClr val="000000">
                      <a:alpha val="43137"/>
                    </a:srgbClr>
                  </a:outerShdw>
                </a:effectLst>
                <a:latin typeface="Calibri"/>
                <a:ea typeface="Calibri"/>
                <a:cs typeface="Calibri"/>
                <a:sym typeface="Calibri"/>
              </a:rPr>
              <a:t>
</a:t>
            </a:r>
            <a:r>
              <a:rPr lang="en-ZA" sz="3000" b="1" dirty="0" err="1">
                <a:solidFill>
                  <a:schemeClr val="bg1"/>
                </a:solidFill>
                <a:effectLst>
                  <a:outerShdw blurRad="38100" dist="38100" dir="2700000" algn="tl">
                    <a:srgbClr val="000000">
                      <a:alpha val="43137"/>
                    </a:srgbClr>
                  </a:outerShdw>
                </a:effectLst>
                <a:latin typeface="Calibri"/>
                <a:ea typeface="Calibri"/>
                <a:cs typeface="Calibri"/>
                <a:sym typeface="Calibri"/>
              </a:rPr>
              <a:t>Vriendelikheid</a:t>
            </a:r>
            <a:r>
              <a:rPr lang="en-ZA" sz="3000" b="1" dirty="0">
                <a:solidFill>
                  <a:schemeClr val="bg1"/>
                </a:solidFill>
                <a:effectLst>
                  <a:outerShdw blurRad="38100" dist="38100" dir="2700000" algn="tl">
                    <a:srgbClr val="000000">
                      <a:alpha val="43137"/>
                    </a:srgbClr>
                  </a:outerShdw>
                </a:effectLst>
                <a:latin typeface="Calibri"/>
                <a:ea typeface="Calibri"/>
                <a:cs typeface="Calibri"/>
                <a:sym typeface="Calibri"/>
              </a:rPr>
              <a:t>
</a:t>
            </a:r>
            <a:r>
              <a:rPr lang="en-ZA" sz="3000" b="1" dirty="0" err="1">
                <a:solidFill>
                  <a:schemeClr val="bg1"/>
                </a:solidFill>
                <a:effectLst>
                  <a:outerShdw blurRad="38100" dist="38100" dir="2700000" algn="tl">
                    <a:srgbClr val="000000">
                      <a:alpha val="43137"/>
                    </a:srgbClr>
                  </a:outerShdw>
                </a:effectLst>
                <a:latin typeface="Calibri"/>
                <a:ea typeface="Calibri"/>
                <a:cs typeface="Calibri"/>
                <a:sym typeface="Calibri"/>
              </a:rPr>
              <a:t>Aanspreeklikheid</a:t>
            </a:r>
            <a:r>
              <a:rPr lang="en-ZA" sz="3000" b="1" dirty="0">
                <a:solidFill>
                  <a:schemeClr val="bg1"/>
                </a:solidFill>
                <a:effectLst>
                  <a:outerShdw blurRad="38100" dist="38100" dir="2700000" algn="tl">
                    <a:srgbClr val="000000">
                      <a:alpha val="43137"/>
                    </a:srgbClr>
                  </a:outerShdw>
                </a:effectLst>
                <a:latin typeface="Calibri"/>
                <a:ea typeface="Calibri"/>
                <a:cs typeface="Calibri"/>
                <a:sym typeface="Calibri"/>
              </a:rPr>
              <a:t>
</a:t>
            </a:r>
            <a:r>
              <a:rPr lang="en-ZA" sz="3000" b="1" dirty="0" err="1">
                <a:solidFill>
                  <a:schemeClr val="bg1"/>
                </a:solidFill>
                <a:effectLst>
                  <a:outerShdw blurRad="38100" dist="38100" dir="2700000" algn="tl">
                    <a:srgbClr val="000000">
                      <a:alpha val="43137"/>
                    </a:srgbClr>
                  </a:outerShdw>
                </a:effectLst>
                <a:latin typeface="Calibri"/>
                <a:ea typeface="Calibri"/>
                <a:cs typeface="Calibri"/>
                <a:sym typeface="Calibri"/>
              </a:rPr>
              <a:t>Goeie</a:t>
            </a:r>
            <a:r>
              <a:rPr lang="en-ZA" sz="3000" b="1" dirty="0">
                <a:solidFill>
                  <a:schemeClr val="bg1"/>
                </a:solidFill>
                <a:effectLst>
                  <a:outerShdw blurRad="38100" dist="38100" dir="2700000" algn="tl">
                    <a:srgbClr val="000000">
                      <a:alpha val="43137"/>
                    </a:srgbClr>
                  </a:outerShdw>
                </a:effectLst>
                <a:latin typeface="Calibri"/>
                <a:ea typeface="Calibri"/>
                <a:cs typeface="Calibri"/>
                <a:sym typeface="Calibri"/>
              </a:rPr>
              <a:t> </a:t>
            </a:r>
            <a:r>
              <a:rPr lang="en-ZA" sz="3000" b="1" dirty="0" err="1">
                <a:solidFill>
                  <a:schemeClr val="bg1"/>
                </a:solidFill>
                <a:effectLst>
                  <a:outerShdw blurRad="38100" dist="38100" dir="2700000" algn="tl">
                    <a:srgbClr val="000000">
                      <a:alpha val="43137"/>
                    </a:srgbClr>
                  </a:outerShdw>
                </a:effectLst>
                <a:latin typeface="Calibri"/>
                <a:ea typeface="Calibri"/>
                <a:cs typeface="Calibri"/>
                <a:sym typeface="Calibri"/>
              </a:rPr>
              <a:t>humor</a:t>
            </a:r>
            <a:r>
              <a:rPr lang="en-ZA" sz="3000" b="1" dirty="0">
                <a:solidFill>
                  <a:schemeClr val="bg1"/>
                </a:solidFill>
                <a:effectLst>
                  <a:outerShdw blurRad="38100" dist="38100" dir="2700000" algn="tl">
                    <a:srgbClr val="000000">
                      <a:alpha val="43137"/>
                    </a:srgbClr>
                  </a:outerShdw>
                </a:effectLst>
                <a:latin typeface="Calibri"/>
                <a:ea typeface="Calibri"/>
                <a:cs typeface="Calibri"/>
                <a:sym typeface="Calibri"/>
              </a:rPr>
              <a:t>
</a:t>
            </a:r>
            <a:r>
              <a:rPr lang="en-ZA" sz="3000" b="1" dirty="0" err="1">
                <a:solidFill>
                  <a:schemeClr val="bg1"/>
                </a:solidFill>
                <a:effectLst>
                  <a:outerShdw blurRad="38100" dist="38100" dir="2700000" algn="tl">
                    <a:srgbClr val="000000">
                      <a:alpha val="43137"/>
                    </a:srgbClr>
                  </a:outerShdw>
                </a:effectLst>
                <a:latin typeface="Calibri"/>
                <a:ea typeface="Calibri"/>
                <a:cs typeface="Calibri"/>
                <a:sym typeface="Calibri"/>
              </a:rPr>
              <a:t>Volwassenheid</a:t>
            </a:r>
            <a:r>
              <a:rPr lang="en-ZA" sz="3000" b="1" dirty="0">
                <a:solidFill>
                  <a:schemeClr val="bg1"/>
                </a:solidFill>
                <a:effectLst>
                  <a:outerShdw blurRad="38100" dist="38100" dir="2700000" algn="tl">
                    <a:srgbClr val="000000">
                      <a:alpha val="43137"/>
                    </a:srgbClr>
                  </a:outerShdw>
                </a:effectLst>
                <a:latin typeface="Calibri"/>
                <a:ea typeface="Calibri"/>
                <a:cs typeface="Calibri"/>
                <a:sym typeface="Calibri"/>
              </a:rPr>
              <a:t>
</a:t>
            </a:r>
            <a:r>
              <a:rPr lang="en-ZA" sz="3000" b="1" dirty="0" err="1">
                <a:solidFill>
                  <a:schemeClr val="bg1"/>
                </a:solidFill>
                <a:effectLst>
                  <a:outerShdw blurRad="38100" dist="38100" dir="2700000" algn="tl">
                    <a:srgbClr val="000000">
                      <a:alpha val="43137"/>
                    </a:srgbClr>
                  </a:outerShdw>
                </a:effectLst>
                <a:latin typeface="Calibri"/>
                <a:ea typeface="Calibri"/>
                <a:cs typeface="Calibri"/>
                <a:sym typeface="Calibri"/>
              </a:rPr>
              <a:t>Vrygewigheid</a:t>
            </a:r>
            <a:endParaRPr lang="en-ZA" sz="3000" b="1" dirty="0">
              <a:solidFill>
                <a:schemeClr val="bg1"/>
              </a:solidFill>
              <a:effectLst>
                <a:outerShdw blurRad="38100" dist="38100" dir="2700000" algn="tl">
                  <a:srgbClr val="000000">
                    <a:alpha val="43137"/>
                  </a:srgbClr>
                </a:outerShdw>
              </a:effectLst>
              <a:latin typeface="Calibri"/>
              <a:cs typeface="Calibri"/>
              <a:sym typeface="Calibri"/>
            </a:endParaRPr>
          </a:p>
          <a:p>
            <a:endParaRPr lang="en-US" sz="2000" dirty="0">
              <a:solidFill>
                <a:schemeClr val="bg1"/>
              </a:solidFill>
              <a:effectLst>
                <a:outerShdw blurRad="38100" dist="38100" dir="2700000" algn="tl">
                  <a:srgbClr val="000000">
                    <a:alpha val="43137"/>
                  </a:srgbClr>
                </a:outerShdw>
              </a:effectLst>
            </a:endParaRPr>
          </a:p>
        </p:txBody>
      </p:sp>
      <p:sp>
        <p:nvSpPr>
          <p:cNvPr id="2" name="Rectangle: Rounded Corners 1">
            <a:extLst>
              <a:ext uri="{FF2B5EF4-FFF2-40B4-BE49-F238E27FC236}">
                <a16:creationId xmlns:a16="http://schemas.microsoft.com/office/drawing/2014/main" id="{0D39FF79-D91A-2135-66C0-1640E4F22725}"/>
              </a:ext>
            </a:extLst>
          </p:cNvPr>
          <p:cNvSpPr/>
          <p:nvPr/>
        </p:nvSpPr>
        <p:spPr>
          <a:xfrm>
            <a:off x="5365314" y="5324166"/>
            <a:ext cx="2454128" cy="589935"/>
          </a:xfrm>
          <a:prstGeom prst="roundRect">
            <a:avLst/>
          </a:prstGeom>
          <a:solidFill>
            <a:schemeClr val="accent5">
              <a:lumMod val="50000"/>
            </a:schemeClr>
          </a:solidFill>
          <a:ln>
            <a:solidFill>
              <a:schemeClr val="accent5">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dirty="0" err="1"/>
              <a:t>Vriendskap</a:t>
            </a:r>
            <a:endParaRPr lang="af-ZA" sz="2000" b="1" dirty="0"/>
          </a:p>
        </p:txBody>
      </p:sp>
      <p:sp>
        <p:nvSpPr>
          <p:cNvPr id="3" name="Rectangle: Rounded Corners 2">
            <a:extLst>
              <a:ext uri="{FF2B5EF4-FFF2-40B4-BE49-F238E27FC236}">
                <a16:creationId xmlns:a16="http://schemas.microsoft.com/office/drawing/2014/main" id="{D31D58F2-F9B5-C48E-7261-BA57AFF5CAAB}"/>
              </a:ext>
            </a:extLst>
          </p:cNvPr>
          <p:cNvSpPr/>
          <p:nvPr/>
        </p:nvSpPr>
        <p:spPr>
          <a:xfrm>
            <a:off x="8417089" y="5324167"/>
            <a:ext cx="2454128" cy="589935"/>
          </a:xfrm>
          <a:prstGeom prst="roundRect">
            <a:avLst/>
          </a:prstGeom>
          <a:solidFill>
            <a:schemeClr val="accent5">
              <a:lumMod val="50000"/>
            </a:schemeClr>
          </a:solidFill>
          <a:ln>
            <a:solidFill>
              <a:schemeClr val="accent5">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dirty="0" err="1"/>
              <a:t>Familie</a:t>
            </a:r>
            <a:endParaRPr lang="af-ZA" sz="2000" b="1" dirty="0"/>
          </a:p>
        </p:txBody>
      </p:sp>
      <p:sp>
        <p:nvSpPr>
          <p:cNvPr id="4" name="Rectangle: Rounded Corners 3">
            <a:extLst>
              <a:ext uri="{FF2B5EF4-FFF2-40B4-BE49-F238E27FC236}">
                <a16:creationId xmlns:a16="http://schemas.microsoft.com/office/drawing/2014/main" id="{75A3BB5A-1986-59C4-5830-298903F99790}"/>
              </a:ext>
            </a:extLst>
          </p:cNvPr>
          <p:cNvSpPr/>
          <p:nvPr/>
        </p:nvSpPr>
        <p:spPr>
          <a:xfrm>
            <a:off x="6799682" y="6066503"/>
            <a:ext cx="2454128" cy="589935"/>
          </a:xfrm>
          <a:prstGeom prst="roundRect">
            <a:avLst/>
          </a:prstGeom>
          <a:solidFill>
            <a:schemeClr val="accent5">
              <a:lumMod val="50000"/>
            </a:schemeClr>
          </a:solidFill>
          <a:ln>
            <a:solidFill>
              <a:schemeClr val="accent5">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dirty="0" err="1"/>
              <a:t>Gesag</a:t>
            </a:r>
            <a:endParaRPr lang="af-ZA" sz="2000" b="1" dirty="0"/>
          </a:p>
        </p:txBody>
      </p:sp>
      <p:pic>
        <p:nvPicPr>
          <p:cNvPr id="5" name="Picture 4">
            <a:extLst>
              <a:ext uri="{FF2B5EF4-FFF2-40B4-BE49-F238E27FC236}">
                <a16:creationId xmlns:a16="http://schemas.microsoft.com/office/drawing/2014/main" id="{C91B1A0A-677C-06FF-A80B-4CEDE1CA8018}"/>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10825913" y="-2075"/>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3539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D6C506-AEC1-BE2A-1164-2F19FA1CDEE3}"/>
              </a:ext>
            </a:extLst>
          </p:cNvPr>
          <p:cNvSpPr>
            <a:spLocks noGrp="1"/>
          </p:cNvSpPr>
          <p:nvPr>
            <p:ph type="title"/>
          </p:nvPr>
        </p:nvSpPr>
        <p:spPr>
          <a:xfrm>
            <a:off x="562298" y="640823"/>
            <a:ext cx="3491361" cy="5583148"/>
          </a:xfrm>
        </p:spPr>
        <p:txBody>
          <a:bodyPr anchor="ctr">
            <a:normAutofit/>
          </a:bodyPr>
          <a:lstStyle/>
          <a:p>
            <a:pPr algn="ctr"/>
            <a:r>
              <a:rPr lang="af-ZA" sz="4600" dirty="0"/>
              <a:t>Individualiteit in verhoudings</a:t>
            </a:r>
          </a:p>
        </p:txBody>
      </p:sp>
      <p:sp>
        <p:nvSpPr>
          <p:cNvPr id="34"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sX0" fmla="*/ 0 w 5410200"/>
              <a:gd name="csY0" fmla="*/ 0 h 18288"/>
              <a:gd name="csX1" fmla="*/ 568071 w 5410200"/>
              <a:gd name="csY1" fmla="*/ 0 h 18288"/>
              <a:gd name="csX2" fmla="*/ 1298448 w 5410200"/>
              <a:gd name="csY2" fmla="*/ 0 h 18288"/>
              <a:gd name="csX3" fmla="*/ 1920621 w 5410200"/>
              <a:gd name="csY3" fmla="*/ 0 h 18288"/>
              <a:gd name="csX4" fmla="*/ 2488692 w 5410200"/>
              <a:gd name="csY4" fmla="*/ 0 h 18288"/>
              <a:gd name="csX5" fmla="*/ 3219069 w 5410200"/>
              <a:gd name="csY5" fmla="*/ 0 h 18288"/>
              <a:gd name="csX6" fmla="*/ 3895344 w 5410200"/>
              <a:gd name="csY6" fmla="*/ 0 h 18288"/>
              <a:gd name="csX7" fmla="*/ 4571619 w 5410200"/>
              <a:gd name="csY7" fmla="*/ 0 h 18288"/>
              <a:gd name="csX8" fmla="*/ 5410200 w 5410200"/>
              <a:gd name="csY8" fmla="*/ 0 h 18288"/>
              <a:gd name="csX9" fmla="*/ 5410200 w 5410200"/>
              <a:gd name="csY9" fmla="*/ 18288 h 18288"/>
              <a:gd name="csX10" fmla="*/ 4842129 w 5410200"/>
              <a:gd name="csY10" fmla="*/ 18288 h 18288"/>
              <a:gd name="csX11" fmla="*/ 4328160 w 5410200"/>
              <a:gd name="csY11" fmla="*/ 18288 h 18288"/>
              <a:gd name="csX12" fmla="*/ 3597783 w 5410200"/>
              <a:gd name="csY12" fmla="*/ 18288 h 18288"/>
              <a:gd name="csX13" fmla="*/ 3029712 w 5410200"/>
              <a:gd name="csY13" fmla="*/ 18288 h 18288"/>
              <a:gd name="csX14" fmla="*/ 2299335 w 5410200"/>
              <a:gd name="csY14" fmla="*/ 18288 h 18288"/>
              <a:gd name="csX15" fmla="*/ 1514856 w 5410200"/>
              <a:gd name="csY15" fmla="*/ 18288 h 18288"/>
              <a:gd name="csX16" fmla="*/ 892683 w 5410200"/>
              <a:gd name="csY16" fmla="*/ 18288 h 18288"/>
              <a:gd name="csX17" fmla="*/ 0 w 5410200"/>
              <a:gd name="csY17" fmla="*/ 18288 h 18288"/>
              <a:gd name="csX18" fmla="*/ 0 w 5410200"/>
              <a:gd name="csY18"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 name="Rectangle 1">
            <a:extLst>
              <a:ext uri="{FF2B5EF4-FFF2-40B4-BE49-F238E27FC236}">
                <a16:creationId xmlns:a16="http://schemas.microsoft.com/office/drawing/2014/main" id="{9892D47C-40B7-D300-7C1B-D58E4B8FC803}"/>
              </a:ext>
            </a:extLst>
          </p:cNvPr>
          <p:cNvGraphicFramePr/>
          <p:nvPr>
            <p:extLst>
              <p:ext uri="{D42A27DB-BD31-4B8C-83A1-F6EECF244321}">
                <p14:modId xmlns:p14="http://schemas.microsoft.com/office/powerpoint/2010/main" val="93209011"/>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a:extLst>
              <a:ext uri="{FF2B5EF4-FFF2-40B4-BE49-F238E27FC236}">
                <a16:creationId xmlns:a16="http://schemas.microsoft.com/office/drawing/2014/main" id="{F3F9EC94-D67D-23E6-BB8A-9998EAE3A24F}"/>
              </a:ext>
            </a:extLst>
          </p:cNvPr>
          <p:cNvPicPr>
            <a:picLocks noChangeAspect="1" noChangeArrowheads="1"/>
          </p:cNvPicPr>
          <p:nvPr/>
        </p:nvPicPr>
        <p:blipFill>
          <a:blip r:embed="rId8" cstate="hqprint">
            <a:extLst>
              <a:ext uri="{28A0092B-C50C-407E-A947-70E740481C1C}">
                <a14:useLocalDpi xmlns:a14="http://schemas.microsoft.com/office/drawing/2010/main" val="0"/>
              </a:ext>
            </a:extLst>
          </a:blip>
          <a:srcRect/>
          <a:stretch>
            <a:fillRect/>
          </a:stretch>
        </p:blipFill>
        <p:spPr bwMode="auto">
          <a:xfrm>
            <a:off x="10825913" y="-2075"/>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96621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9477367-74BE-7CD7-C681-937FFDB0CEA4}"/>
              </a:ext>
            </a:extLst>
          </p:cNvPr>
          <p:cNvSpPr/>
          <p:nvPr/>
        </p:nvSpPr>
        <p:spPr>
          <a:xfrm>
            <a:off x="889500" y="2105561"/>
            <a:ext cx="4403770" cy="1323439"/>
          </a:xfrm>
          <a:prstGeom prst="rect">
            <a:avLst/>
          </a:prstGeom>
          <a:noFill/>
        </p:spPr>
        <p:txBody>
          <a:bodyPr wrap="none" lIns="91440" tIns="45720" rIns="91440" bIns="45720">
            <a:spAutoFit/>
          </a:bodyPr>
          <a:lstStyle/>
          <a:p>
            <a:pPr algn="ctr"/>
            <a:r>
              <a:rPr lang="en-GB" sz="8000" dirty="0" err="1">
                <a:ln w="0"/>
                <a:solidFill>
                  <a:schemeClr val="tx1"/>
                </a:solidFill>
                <a:effectLst>
                  <a:outerShdw blurRad="38100" dist="19050" dir="2700000" algn="tl" rotWithShape="0">
                    <a:schemeClr val="dk1">
                      <a:alpha val="40000"/>
                    </a:schemeClr>
                  </a:outerShdw>
                </a:effectLst>
              </a:rPr>
              <a:t>Refleksie</a:t>
            </a:r>
            <a:endParaRPr lang="en-GB" sz="8000" b="0" cap="none" spc="0" dirty="0">
              <a:ln w="0"/>
              <a:solidFill>
                <a:schemeClr val="tx1"/>
              </a:solidFill>
              <a:effectLst>
                <a:outerShdw blurRad="38100" dist="19050" dir="2700000" algn="tl" rotWithShape="0">
                  <a:schemeClr val="dk1">
                    <a:alpha val="40000"/>
                  </a:schemeClr>
                </a:outerShdw>
              </a:effectLst>
            </a:endParaRPr>
          </a:p>
        </p:txBody>
      </p:sp>
      <p:pic>
        <p:nvPicPr>
          <p:cNvPr id="3" name="Picture 2">
            <a:extLst>
              <a:ext uri="{FF2B5EF4-FFF2-40B4-BE49-F238E27FC236}">
                <a16:creationId xmlns:a16="http://schemas.microsoft.com/office/drawing/2014/main" id="{39ECDC4B-CC71-3CC9-EFD9-421A42B8D041}"/>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10825913" y="-2075"/>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8460659"/>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b9f929ee-2ccc-426b-9fd2-932361bc865d" xsi:nil="true"/>
    <lcf76f155ced4ddcb4097134ff3c332f xmlns="3caab635-9527-4657-a12f-8c668acf6cb5">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F3AB23201A38C4A8F7AAD9F2A325F0A" ma:contentTypeVersion="13" ma:contentTypeDescription="Create a new document." ma:contentTypeScope="" ma:versionID="3312f403fb4df97f5431f0b6c460e1ed">
  <xsd:schema xmlns:xsd="http://www.w3.org/2001/XMLSchema" xmlns:xs="http://www.w3.org/2001/XMLSchema" xmlns:p="http://schemas.microsoft.com/office/2006/metadata/properties" xmlns:ns2="3caab635-9527-4657-a12f-8c668acf6cb5" xmlns:ns3="b9f929ee-2ccc-426b-9fd2-932361bc865d" targetNamespace="http://schemas.microsoft.com/office/2006/metadata/properties" ma:root="true" ma:fieldsID="cf8b2b8dc6b45ad4dc1b135257498132" ns2:_="" ns3:_="">
    <xsd:import namespace="3caab635-9527-4657-a12f-8c668acf6cb5"/>
    <xsd:import namespace="b9f929ee-2ccc-426b-9fd2-932361bc865d"/>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ServiceLocatio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aab635-9527-4657-a12f-8c668acf6cb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2f9b47f4-9a27-4745-b6d6-fd1148aa3952"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9f929ee-2ccc-426b-9fd2-932361bc865d"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2b1a63e0-24cb-4c15-a6aa-5e8a397866bf}" ma:internalName="TaxCatchAll" ma:showField="CatchAllData" ma:web="b9f929ee-2ccc-426b-9fd2-932361bc865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8821AE5-64C0-4972-B3E2-1FFECFDB2DE0}">
  <ds:schemaRefs>
    <ds:schemaRef ds:uri="http://schemas.microsoft.com/office/2006/metadata/properties"/>
    <ds:schemaRef ds:uri="http://schemas.microsoft.com/office/infopath/2007/PartnerControls"/>
    <ds:schemaRef ds:uri="b9f929ee-2ccc-426b-9fd2-932361bc865d"/>
    <ds:schemaRef ds:uri="3caab635-9527-4657-a12f-8c668acf6cb5"/>
  </ds:schemaRefs>
</ds:datastoreItem>
</file>

<file path=customXml/itemProps2.xml><?xml version="1.0" encoding="utf-8"?>
<ds:datastoreItem xmlns:ds="http://schemas.openxmlformats.org/officeDocument/2006/customXml" ds:itemID="{E57ABE31-4215-45C6-A8D8-0CC73996E15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caab635-9527-4657-a12f-8c668acf6cb5"/>
    <ds:schemaRef ds:uri="b9f929ee-2ccc-426b-9fd2-932361bc865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D4C700E-C705-4F4A-97F6-4B570DBBB65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18190</TotalTime>
  <Words>3009</Words>
  <Application>Microsoft Office PowerPoint</Application>
  <PresentationFormat>Widescreen</PresentationFormat>
  <Paragraphs>170</Paragraphs>
  <Slides>15</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Courier New</vt:lpstr>
      <vt:lpstr>Noto Sans Symbols</vt:lpstr>
      <vt:lpstr>Symbol</vt:lpstr>
      <vt:lpstr>Office Theme</vt:lpstr>
      <vt:lpstr>PowerPoint Presentation</vt:lpstr>
      <vt:lpstr>Teen die einde van die les behoort jy die volgende te kan identifiseer:</vt:lpstr>
      <vt:lpstr>Hersiening: Verhoudings verander mettertyd</vt:lpstr>
      <vt:lpstr>Hersiening: Positiewe bydraes</vt:lpstr>
      <vt:lpstr>Nadelige/toksiese verhoudings</vt:lpstr>
      <vt:lpstr>Aktiwiteit in pare</vt:lpstr>
      <vt:lpstr>Eienskappe van negatiewe verhoudings</vt:lpstr>
      <vt:lpstr>Regte in verhoudings</vt:lpstr>
      <vt:lpstr>Verantwoordelikhede in verhoudings</vt:lpstr>
      <vt:lpstr>Samelewing en kultuur</vt:lpstr>
      <vt:lpstr>PowerPoint Presentation</vt:lpstr>
      <vt:lpstr>PowerPoint Presentation</vt:lpstr>
      <vt:lpstr>PowerPoint Presentation</vt:lpstr>
      <vt:lpstr>Individualiteit in verhoudings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LEIGH-ANN PRINGLE</dc:creator>
  <cp:lastModifiedBy>Andrea Hufkie</cp:lastModifiedBy>
  <cp:revision>49</cp:revision>
  <dcterms:created xsi:type="dcterms:W3CDTF">2021-02-27T11:19:06Z</dcterms:created>
  <dcterms:modified xsi:type="dcterms:W3CDTF">2026-01-13T00:29:41Z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0x0101004F3AB23201A38C4A8F7AAD9F2A325F0A</vt:lpwstr>
  </property>
  <property fmtid="{D5CDD505-2E9C-101B-9397-08002B2CF9AE}" pid="3" name="MediaServiceImageTags">
    <vt:lpwstr/>
  </property>
</Properties>
</file>