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4" r:id="rId4"/>
  </p:sldMasterIdLst>
  <p:notesMasterIdLst>
    <p:notesMasterId r:id="rId20"/>
  </p:notesMasterIdLst>
  <p:sldIdLst>
    <p:sldId id="256" r:id="rId5"/>
    <p:sldId id="257" r:id="rId6"/>
    <p:sldId id="270" r:id="rId7"/>
    <p:sldId id="271" r:id="rId8"/>
    <p:sldId id="272" r:id="rId9"/>
    <p:sldId id="273" r:id="rId10"/>
    <p:sldId id="274" r:id="rId11"/>
    <p:sldId id="275" r:id="rId12"/>
    <p:sldId id="276" r:id="rId13"/>
    <p:sldId id="277" r:id="rId14"/>
    <p:sldId id="278" r:id="rId15"/>
    <p:sldId id="279" r:id="rId16"/>
    <p:sldId id="269" r:id="rId17"/>
    <p:sldId id="267" r:id="rId18"/>
    <p:sldId id="268" r:id="rId19"/>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C105D4-9CDA-48C6-9D4A-82690CA03F4E}" v="57" dt="2026-03-26T06:56:55.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6154" autoAdjust="0"/>
  </p:normalViewPr>
  <p:slideViewPr>
    <p:cSldViewPr snapToGrid="0" snapToObjects="1">
      <p:cViewPr varScale="1">
        <p:scale>
          <a:sx n="36" d="100"/>
          <a:sy n="36" d="100"/>
        </p:scale>
        <p:origin x="2102" y="25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undo redo custSel addSld delSld modSld sldOrd">
      <pc:chgData name="Kerri Cunningham" userId="d655ace8-ee12-4979-8db1-e11294b53c94" providerId="ADAL" clId="{9A3B6E74-94D3-4B69-95B1-70B7E8D8EBBA}" dt="2026-02-27T21:07:25.878" v="440" actId="20577"/>
      <pc:docMkLst>
        <pc:docMk/>
      </pc:docMkLst>
      <pc:sldChg chg="addSp delSp modSp mod modNotesTx">
        <pc:chgData name="Kerri Cunningham" userId="d655ace8-ee12-4979-8db1-e11294b53c94" providerId="ADAL" clId="{9A3B6E74-94D3-4B69-95B1-70B7E8D8EBBA}" dt="2026-02-27T21:07:25.878" v="440" actId="20577"/>
        <pc:sldMkLst>
          <pc:docMk/>
          <pc:sldMk cId="2944781843" sldId="267"/>
        </pc:sldMkLst>
      </pc:sldChg>
      <pc:sldChg chg="addSp delSp modSp mod setBg setClrOvrMap modNotesTx">
        <pc:chgData name="Kerri Cunningham" userId="d655ace8-ee12-4979-8db1-e11294b53c94" providerId="ADAL" clId="{9A3B6E74-94D3-4B69-95B1-70B7E8D8EBBA}" dt="2026-02-27T21:07:14.131" v="439" actId="20577"/>
        <pc:sldMkLst>
          <pc:docMk/>
          <pc:sldMk cId="3972825992" sldId="269"/>
        </pc:sldMkLst>
      </pc:sldChg>
    </pc:docChg>
  </pc:docChgLst>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3-26T06:56:56.375" v="557" actId="20577"/>
      <pc:docMkLst>
        <pc:docMk/>
      </pc:docMkLst>
      <pc:sldChg chg="modSp mod modNotesTx">
        <pc:chgData name="Megan Botes" userId="70568131-745a-489b-b4fe-9e78c579dd6d" providerId="ADAL" clId="{E3DEF142-CC7A-44CA-B5B4-48BABF1A3E75}" dt="2026-03-26T06:49:04.402" v="482"/>
        <pc:sldMkLst>
          <pc:docMk/>
          <pc:sldMk cId="0" sldId="256"/>
        </pc:sldMkLst>
        <pc:spChg chg="mod">
          <ac:chgData name="Megan Botes" userId="70568131-745a-489b-b4fe-9e78c579dd6d" providerId="ADAL" clId="{E3DEF142-CC7A-44CA-B5B4-48BABF1A3E75}" dt="2026-03-04T09:24:21.049" v="30" actId="6549"/>
          <ac:spMkLst>
            <pc:docMk/>
            <pc:sldMk cId="0" sldId="256"/>
            <ac:spMk id="11" creationId="{C0CF553E-AE23-D259-95B2-C7DB9F3107F0}"/>
          </ac:spMkLst>
        </pc:spChg>
      </pc:sldChg>
      <pc:sldChg chg="addSp delSp modSp mod setBg setClrOvrMap modNotesTx">
        <pc:chgData name="Megan Botes" userId="70568131-745a-489b-b4fe-9e78c579dd6d" providerId="ADAL" clId="{E3DEF142-CC7A-44CA-B5B4-48BABF1A3E75}" dt="2026-03-26T06:50:07.937" v="489"/>
        <pc:sldMkLst>
          <pc:docMk/>
          <pc:sldMk cId="0" sldId="257"/>
        </pc:sldMkLst>
        <pc:spChg chg="mod">
          <ac:chgData name="Megan Botes" userId="70568131-745a-489b-b4fe-9e78c579dd6d" providerId="ADAL" clId="{E3DEF142-CC7A-44CA-B5B4-48BABF1A3E75}" dt="2026-03-04T09:33:29.283" v="43" actId="26606"/>
          <ac:spMkLst>
            <pc:docMk/>
            <pc:sldMk cId="0" sldId="257"/>
            <ac:spMk id="2" creationId="{00000000-0000-0000-0000-000000000000}"/>
          </ac:spMkLst>
        </pc:spChg>
        <pc:spChg chg="add">
          <ac:chgData name="Megan Botes" userId="70568131-745a-489b-b4fe-9e78c579dd6d" providerId="ADAL" clId="{E3DEF142-CC7A-44CA-B5B4-48BABF1A3E75}" dt="2026-03-04T09:33:29.283" v="43" actId="26606"/>
          <ac:spMkLst>
            <pc:docMk/>
            <pc:sldMk cId="0" sldId="257"/>
            <ac:spMk id="46" creationId="{C393B4A7-6ABF-423D-A762-3CDB4897A833}"/>
          </ac:spMkLst>
        </pc:spChg>
        <pc:spChg chg="add">
          <ac:chgData name="Megan Botes" userId="70568131-745a-489b-b4fe-9e78c579dd6d" providerId="ADAL" clId="{E3DEF142-CC7A-44CA-B5B4-48BABF1A3E75}" dt="2026-03-04T09:33:29.283" v="43" actId="26606"/>
          <ac:spMkLst>
            <pc:docMk/>
            <pc:sldMk cId="0" sldId="257"/>
            <ac:spMk id="52" creationId="{01AD250C-F2EA-449F-9B14-DF5BB674C500}"/>
          </ac:spMkLst>
        </pc:spChg>
        <pc:graphicFrameChg chg="add mod modGraphic">
          <ac:chgData name="Megan Botes" userId="70568131-745a-489b-b4fe-9e78c579dd6d" providerId="ADAL" clId="{E3DEF142-CC7A-44CA-B5B4-48BABF1A3E75}" dt="2026-03-26T06:50:07.937" v="489"/>
          <ac:graphicFrameMkLst>
            <pc:docMk/>
            <pc:sldMk cId="0" sldId="257"/>
            <ac:graphicFrameMk id="53" creationId="{C83A7DE1-492F-81D1-00FE-DEFB8B90B2AC}"/>
          </ac:graphicFrameMkLst>
        </pc:graphicFrameChg>
        <pc:picChg chg="add mod">
          <ac:chgData name="Megan Botes" userId="70568131-745a-489b-b4fe-9e78c579dd6d" providerId="ADAL" clId="{E3DEF142-CC7A-44CA-B5B4-48BABF1A3E75}" dt="2026-03-04T10:33:34.698" v="471"/>
          <ac:picMkLst>
            <pc:docMk/>
            <pc:sldMk cId="0" sldId="257"/>
            <ac:picMk id="3" creationId="{906A083D-64B5-B9DE-24C2-E9105F1E4A9A}"/>
          </ac:picMkLst>
        </pc:picChg>
        <pc:picChg chg="add">
          <ac:chgData name="Megan Botes" userId="70568131-745a-489b-b4fe-9e78c579dd6d" providerId="ADAL" clId="{E3DEF142-CC7A-44CA-B5B4-48BABF1A3E75}" dt="2026-03-04T09:33:29.283" v="43" actId="26606"/>
          <ac:picMkLst>
            <pc:docMk/>
            <pc:sldMk cId="0" sldId="257"/>
            <ac:picMk id="42" creationId="{F1B8F9CB-890B-4CB8-B503-188A763E2FC1}"/>
          </ac:picMkLst>
        </pc:picChg>
        <pc:picChg chg="add">
          <ac:chgData name="Megan Botes" userId="70568131-745a-489b-b4fe-9e78c579dd6d" providerId="ADAL" clId="{E3DEF142-CC7A-44CA-B5B4-48BABF1A3E75}" dt="2026-03-04T09:33:29.283" v="43" actId="26606"/>
          <ac:picMkLst>
            <pc:docMk/>
            <pc:sldMk cId="0" sldId="257"/>
            <ac:picMk id="44" creationId="{AA632AB4-3837-4FD0-8B62-0A18B573F46D}"/>
          </ac:picMkLst>
        </pc:picChg>
        <pc:picChg chg="add">
          <ac:chgData name="Megan Botes" userId="70568131-745a-489b-b4fe-9e78c579dd6d" providerId="ADAL" clId="{E3DEF142-CC7A-44CA-B5B4-48BABF1A3E75}" dt="2026-03-04T09:33:29.283" v="43" actId="26606"/>
          <ac:picMkLst>
            <pc:docMk/>
            <pc:sldMk cId="0" sldId="257"/>
            <ac:picMk id="48" creationId="{9CD2319A-6FA9-4EFB-9EDF-7304467425E8}"/>
          </ac:picMkLst>
        </pc:picChg>
        <pc:picChg chg="add">
          <ac:chgData name="Megan Botes" userId="70568131-745a-489b-b4fe-9e78c579dd6d" providerId="ADAL" clId="{E3DEF142-CC7A-44CA-B5B4-48BABF1A3E75}" dt="2026-03-04T09:33:29.283" v="43" actId="26606"/>
          <ac:picMkLst>
            <pc:docMk/>
            <pc:sldMk cId="0" sldId="257"/>
            <ac:picMk id="50" creationId="{D1692A93-3514-4486-8B67-CCA4E0259BCB}"/>
          </ac:picMkLst>
        </pc:picChg>
      </pc:sldChg>
      <pc:sldChg chg="addSp delSp modSp add del mod setBg setClrOvrMap modNotesTx">
        <pc:chgData name="Megan Botes" userId="70568131-745a-489b-b4fe-9e78c579dd6d" providerId="ADAL" clId="{E3DEF142-CC7A-44CA-B5B4-48BABF1A3E75}" dt="2026-03-26T06:56:39.424" v="554"/>
        <pc:sldMkLst>
          <pc:docMk/>
          <pc:sldMk cId="2944781843" sldId="267"/>
        </pc:sldMkLst>
        <pc:spChg chg="add">
          <ac:chgData name="Megan Botes" userId="70568131-745a-489b-b4fe-9e78c579dd6d" providerId="ADAL" clId="{E3DEF142-CC7A-44CA-B5B4-48BABF1A3E75}" dt="2026-03-04T10:30:05.425" v="456" actId="26606"/>
          <ac:spMkLst>
            <pc:docMk/>
            <pc:sldMk cId="2944781843" sldId="267"/>
            <ac:spMk id="48" creationId="{4AC0CD9D-7610-4620-93B4-798CCD9AB581}"/>
          </ac:spMkLst>
        </pc:spChg>
        <pc:spChg chg="add">
          <ac:chgData name="Megan Botes" userId="70568131-745a-489b-b4fe-9e78c579dd6d" providerId="ADAL" clId="{E3DEF142-CC7A-44CA-B5B4-48BABF1A3E75}" dt="2026-03-04T10:30:05.425" v="456" actId="26606"/>
          <ac:spMkLst>
            <pc:docMk/>
            <pc:sldMk cId="2944781843" sldId="267"/>
            <ac:spMk id="51" creationId="{DE4D62F9-188E-4530-84C2-24BDEE4BEB82}"/>
          </ac:spMkLst>
        </pc:spChg>
        <pc:spChg chg="add">
          <ac:chgData name="Megan Botes" userId="70568131-745a-489b-b4fe-9e78c579dd6d" providerId="ADAL" clId="{E3DEF142-CC7A-44CA-B5B4-48BABF1A3E75}" dt="2026-03-04T10:30:05.425" v="456" actId="26606"/>
          <ac:spMkLst>
            <pc:docMk/>
            <pc:sldMk cId="2944781843" sldId="267"/>
            <ac:spMk id="52" creationId="{14A2F755-5219-4C4E-9378-2C80BB08DF8E}"/>
          </ac:spMkLst>
        </pc:spChg>
        <pc:spChg chg="add">
          <ac:chgData name="Megan Botes" userId="70568131-745a-489b-b4fe-9e78c579dd6d" providerId="ADAL" clId="{E3DEF142-CC7A-44CA-B5B4-48BABF1A3E75}" dt="2026-03-04T10:30:05.425" v="456" actId="26606"/>
          <ac:spMkLst>
            <pc:docMk/>
            <pc:sldMk cId="2944781843" sldId="267"/>
            <ac:spMk id="53" creationId="{BA042B41-CFBF-4E11-965F-B1906826A847}"/>
          </ac:spMkLst>
        </pc:spChg>
        <pc:spChg chg="add">
          <ac:chgData name="Megan Botes" userId="70568131-745a-489b-b4fe-9e78c579dd6d" providerId="ADAL" clId="{E3DEF142-CC7A-44CA-B5B4-48BABF1A3E75}" dt="2026-03-04T10:30:05.425" v="456" actId="26606"/>
          <ac:spMkLst>
            <pc:docMk/>
            <pc:sldMk cId="2944781843" sldId="267"/>
            <ac:spMk id="54" creationId="{ED9FFD70-7E69-43F7-BAFF-08A75B3AE097}"/>
          </ac:spMkLst>
        </pc:spChg>
        <pc:spChg chg="add">
          <ac:chgData name="Megan Botes" userId="70568131-745a-489b-b4fe-9e78c579dd6d" providerId="ADAL" clId="{E3DEF142-CC7A-44CA-B5B4-48BABF1A3E75}" dt="2026-03-04T10:30:05.425" v="456" actId="26606"/>
          <ac:spMkLst>
            <pc:docMk/>
            <pc:sldMk cId="2944781843" sldId="267"/>
            <ac:spMk id="55" creationId="{9A87AD7E-457F-4836-8DDE-FFE0F009388A}"/>
          </ac:spMkLst>
        </pc:spChg>
        <pc:graphicFrameChg chg="mod modGraphic">
          <ac:chgData name="Megan Botes" userId="70568131-745a-489b-b4fe-9e78c579dd6d" providerId="ADAL" clId="{E3DEF142-CC7A-44CA-B5B4-48BABF1A3E75}" dt="2026-03-04T10:30:19.923" v="461" actId="14100"/>
          <ac:graphicFrameMkLst>
            <pc:docMk/>
            <pc:sldMk cId="2944781843" sldId="267"/>
            <ac:graphicFrameMk id="21" creationId="{C06620D1-E3BC-A78C-03C5-6AEE09075370}"/>
          </ac:graphicFrameMkLst>
        </pc:graphicFrameChg>
        <pc:picChg chg="ord">
          <ac:chgData name="Megan Botes" userId="70568131-745a-489b-b4fe-9e78c579dd6d" providerId="ADAL" clId="{E3DEF142-CC7A-44CA-B5B4-48BABF1A3E75}" dt="2026-03-04T10:30:05.425" v="456" actId="26606"/>
          <ac:picMkLst>
            <pc:docMk/>
            <pc:sldMk cId="2944781843" sldId="267"/>
            <ac:picMk id="16" creationId="{8A4EBF54-188A-D554-A809-F865C9198349}"/>
          </ac:picMkLst>
        </pc:picChg>
        <pc:picChg chg="mod">
          <ac:chgData name="Megan Botes" userId="70568131-745a-489b-b4fe-9e78c579dd6d" providerId="ADAL" clId="{E3DEF142-CC7A-44CA-B5B4-48BABF1A3E75}" dt="2026-03-04T10:30:28.760" v="464" actId="1076"/>
          <ac:picMkLst>
            <pc:docMk/>
            <pc:sldMk cId="2944781843" sldId="267"/>
            <ac:picMk id="19" creationId="{FCE8131B-3149-406A-4A50-2D289F9C66AE}"/>
          </ac:picMkLst>
        </pc:picChg>
        <pc:picChg chg="add">
          <ac:chgData name="Megan Botes" userId="70568131-745a-489b-b4fe-9e78c579dd6d" providerId="ADAL" clId="{E3DEF142-CC7A-44CA-B5B4-48BABF1A3E75}" dt="2026-03-04T10:30:05.425" v="456" actId="26606"/>
          <ac:picMkLst>
            <pc:docMk/>
            <pc:sldMk cId="2944781843" sldId="267"/>
            <ac:picMk id="46" creationId="{41B68C77-138E-4BF7-A276-BD0C78A4219F}"/>
          </ac:picMkLst>
        </pc:picChg>
        <pc:picChg chg="add">
          <ac:chgData name="Megan Botes" userId="70568131-745a-489b-b4fe-9e78c579dd6d" providerId="ADAL" clId="{E3DEF142-CC7A-44CA-B5B4-48BABF1A3E75}" dt="2026-03-04T10:30:05.425" v="456" actId="26606"/>
          <ac:picMkLst>
            <pc:docMk/>
            <pc:sldMk cId="2944781843" sldId="267"/>
            <ac:picMk id="47" creationId="{7C268552-D473-46ED-B1B8-422042C4DEF1}"/>
          </ac:picMkLst>
        </pc:picChg>
        <pc:picChg chg="add">
          <ac:chgData name="Megan Botes" userId="70568131-745a-489b-b4fe-9e78c579dd6d" providerId="ADAL" clId="{E3DEF142-CC7A-44CA-B5B4-48BABF1A3E75}" dt="2026-03-04T10:30:05.425" v="456" actId="26606"/>
          <ac:picMkLst>
            <pc:docMk/>
            <pc:sldMk cId="2944781843" sldId="267"/>
            <ac:picMk id="49" creationId="{B9238B3E-24AA-439A-B527-6C5DF6D72145}"/>
          </ac:picMkLst>
        </pc:picChg>
      </pc:sldChg>
      <pc:sldChg chg="modNotesTx">
        <pc:chgData name="Megan Botes" userId="70568131-745a-489b-b4fe-9e78c579dd6d" providerId="ADAL" clId="{E3DEF142-CC7A-44CA-B5B4-48BABF1A3E75}" dt="2026-03-26T06:56:56.375" v="557" actId="20577"/>
        <pc:sldMkLst>
          <pc:docMk/>
          <pc:sldMk cId="590103978" sldId="268"/>
        </pc:sldMkLst>
      </pc:sldChg>
      <pc:sldChg chg="addSp modSp mod">
        <pc:chgData name="Megan Botes" userId="70568131-745a-489b-b4fe-9e78c579dd6d" providerId="ADAL" clId="{E3DEF142-CC7A-44CA-B5B4-48BABF1A3E75}" dt="2026-03-04T10:26:41.724" v="429" actId="113"/>
        <pc:sldMkLst>
          <pc:docMk/>
          <pc:sldMk cId="3972825992" sldId="269"/>
        </pc:sldMkLst>
        <pc:spChg chg="mod ord">
          <ac:chgData name="Megan Botes" userId="70568131-745a-489b-b4fe-9e78c579dd6d" providerId="ADAL" clId="{E3DEF142-CC7A-44CA-B5B4-48BABF1A3E75}" dt="2026-03-04T10:26:41.724" v="429" actId="113"/>
          <ac:spMkLst>
            <pc:docMk/>
            <pc:sldMk cId="3972825992" sldId="269"/>
            <ac:spMk id="3" creationId="{432D0F96-6B3E-E141-2055-1D29A64B92EC}"/>
          </ac:spMkLst>
        </pc:spChg>
        <pc:spChg chg="mod ord">
          <ac:chgData name="Megan Botes" userId="70568131-745a-489b-b4fe-9e78c579dd6d" providerId="ADAL" clId="{E3DEF142-CC7A-44CA-B5B4-48BABF1A3E75}" dt="2026-03-04T10:25:27.829" v="404" actId="26606"/>
          <ac:spMkLst>
            <pc:docMk/>
            <pc:sldMk cId="3972825992" sldId="269"/>
            <ac:spMk id="7" creationId="{82CB689B-A803-BAD7-AD27-0434447F37B2}"/>
          </ac:spMkLst>
        </pc:spChg>
        <pc:spChg chg="add">
          <ac:chgData name="Megan Botes" userId="70568131-745a-489b-b4fe-9e78c579dd6d" providerId="ADAL" clId="{E3DEF142-CC7A-44CA-B5B4-48BABF1A3E75}" dt="2026-03-04T10:25:27.829" v="404" actId="26606"/>
          <ac:spMkLst>
            <pc:docMk/>
            <pc:sldMk cId="3972825992" sldId="269"/>
            <ac:spMk id="16" creationId="{989BE678-777B-482A-A616-FEDC47B162E5}"/>
          </ac:spMkLst>
        </pc:spChg>
        <pc:spChg chg="add">
          <ac:chgData name="Megan Botes" userId="70568131-745a-489b-b4fe-9e78c579dd6d" providerId="ADAL" clId="{E3DEF142-CC7A-44CA-B5B4-48BABF1A3E75}" dt="2026-03-04T10:25:27.829" v="404" actId="26606"/>
          <ac:spMkLst>
            <pc:docMk/>
            <pc:sldMk cId="3972825992" sldId="269"/>
            <ac:spMk id="22" creationId="{D28BE0C3-2102-4820-B88B-A448B1840D14}"/>
          </ac:spMkLst>
        </pc:spChg>
        <pc:picChg chg="mod">
          <ac:chgData name="Megan Botes" userId="70568131-745a-489b-b4fe-9e78c579dd6d" providerId="ADAL" clId="{E3DEF142-CC7A-44CA-B5B4-48BABF1A3E75}" dt="2026-03-04T10:25:27.829" v="404" actId="26606"/>
          <ac:picMkLst>
            <pc:docMk/>
            <pc:sldMk cId="3972825992" sldId="269"/>
            <ac:picMk id="5" creationId="{081D6505-F447-231C-5CB6-9544475CB8C8}"/>
          </ac:picMkLst>
        </pc:picChg>
        <pc:picChg chg="add">
          <ac:chgData name="Megan Botes" userId="70568131-745a-489b-b4fe-9e78c579dd6d" providerId="ADAL" clId="{E3DEF142-CC7A-44CA-B5B4-48BABF1A3E75}" dt="2026-03-04T10:25:27.829" v="404" actId="26606"/>
          <ac:picMkLst>
            <pc:docMk/>
            <pc:sldMk cId="3972825992" sldId="269"/>
            <ac:picMk id="12" creationId="{DF19BAF3-7E20-4B9D-B544-BABAEEA1FA75}"/>
          </ac:picMkLst>
        </pc:picChg>
        <pc:picChg chg="add">
          <ac:chgData name="Megan Botes" userId="70568131-745a-489b-b4fe-9e78c579dd6d" providerId="ADAL" clId="{E3DEF142-CC7A-44CA-B5B4-48BABF1A3E75}" dt="2026-03-04T10:25:27.829" v="404" actId="26606"/>
          <ac:picMkLst>
            <pc:docMk/>
            <pc:sldMk cId="3972825992" sldId="269"/>
            <ac:picMk id="14" creationId="{950648F4-ABCD-4DF0-8641-76CFB2354721}"/>
          </ac:picMkLst>
        </pc:picChg>
        <pc:picChg chg="add">
          <ac:chgData name="Megan Botes" userId="70568131-745a-489b-b4fe-9e78c579dd6d" providerId="ADAL" clId="{E3DEF142-CC7A-44CA-B5B4-48BABF1A3E75}" dt="2026-03-04T10:25:27.829" v="404" actId="26606"/>
          <ac:picMkLst>
            <pc:docMk/>
            <pc:sldMk cId="3972825992" sldId="269"/>
            <ac:picMk id="18" creationId="{CF1EB4BD-9C7E-4AA3-9681-C7EB0DA6250B}"/>
          </ac:picMkLst>
        </pc:picChg>
        <pc:picChg chg="add">
          <ac:chgData name="Megan Botes" userId="70568131-745a-489b-b4fe-9e78c579dd6d" providerId="ADAL" clId="{E3DEF142-CC7A-44CA-B5B4-48BABF1A3E75}" dt="2026-03-04T10:25:27.829" v="404" actId="26606"/>
          <ac:picMkLst>
            <pc:docMk/>
            <pc:sldMk cId="3972825992" sldId="269"/>
            <ac:picMk id="20" creationId="{94AAE3AA-3759-4D28-B0EF-575F25A5146C}"/>
          </ac:picMkLst>
        </pc:picChg>
      </pc:sldChg>
      <pc:sldChg chg="addSp delSp modSp new mod setBg setClrOvrMap modNotesTx">
        <pc:chgData name="Megan Botes" userId="70568131-745a-489b-b4fe-9e78c579dd6d" providerId="ADAL" clId="{E3DEF142-CC7A-44CA-B5B4-48BABF1A3E75}" dt="2026-03-26T06:50:42.404" v="492"/>
        <pc:sldMkLst>
          <pc:docMk/>
          <pc:sldMk cId="3930653222" sldId="270"/>
        </pc:sldMkLst>
        <pc:spChg chg="mod">
          <ac:chgData name="Megan Botes" userId="70568131-745a-489b-b4fe-9e78c579dd6d" providerId="ADAL" clId="{E3DEF142-CC7A-44CA-B5B4-48BABF1A3E75}" dt="2026-03-04T09:42:22.872" v="159" actId="26606"/>
          <ac:spMkLst>
            <pc:docMk/>
            <pc:sldMk cId="3930653222" sldId="270"/>
            <ac:spMk id="2" creationId="{4010C26D-6D09-3348-4EF0-CC12274B488C}"/>
          </ac:spMkLst>
        </pc:spChg>
        <pc:spChg chg="add">
          <ac:chgData name="Megan Botes" userId="70568131-745a-489b-b4fe-9e78c579dd6d" providerId="ADAL" clId="{E3DEF142-CC7A-44CA-B5B4-48BABF1A3E75}" dt="2026-03-04T09:42:22.872" v="159" actId="26606"/>
          <ac:spMkLst>
            <pc:docMk/>
            <pc:sldMk cId="3930653222" sldId="270"/>
            <ac:spMk id="29" creationId="{C8A3C342-1D03-412F-8DD3-BF519E8E0AE9}"/>
          </ac:spMkLst>
        </pc:spChg>
        <pc:spChg chg="add">
          <ac:chgData name="Megan Botes" userId="70568131-745a-489b-b4fe-9e78c579dd6d" providerId="ADAL" clId="{E3DEF142-CC7A-44CA-B5B4-48BABF1A3E75}" dt="2026-03-04T09:42:22.872" v="159" actId="26606"/>
          <ac:spMkLst>
            <pc:docMk/>
            <pc:sldMk cId="3930653222" sldId="270"/>
            <ac:spMk id="34" creationId="{81CC9B02-E087-4350-AEBD-2C3CF001AF01}"/>
          </ac:spMkLst>
        </pc:spChg>
        <pc:graphicFrameChg chg="add mod ord modGraphic">
          <ac:chgData name="Megan Botes" userId="70568131-745a-489b-b4fe-9e78c579dd6d" providerId="ADAL" clId="{E3DEF142-CC7A-44CA-B5B4-48BABF1A3E75}" dt="2026-03-04T09:42:42.160" v="167" actId="14100"/>
          <ac:graphicFrameMkLst>
            <pc:docMk/>
            <pc:sldMk cId="3930653222" sldId="270"/>
            <ac:graphicFrameMk id="25" creationId="{E324A05A-6228-E482-1430-D4F12313AF79}"/>
          </ac:graphicFrameMkLst>
        </pc:graphicFrameChg>
        <pc:picChg chg="add mod ord">
          <ac:chgData name="Megan Botes" userId="70568131-745a-489b-b4fe-9e78c579dd6d" providerId="ADAL" clId="{E3DEF142-CC7A-44CA-B5B4-48BABF1A3E75}" dt="2026-03-04T09:42:22.872" v="159" actId="26606"/>
          <ac:picMkLst>
            <pc:docMk/>
            <pc:sldMk cId="3930653222" sldId="270"/>
            <ac:picMk id="27" creationId="{00000000-0000-0000-0000-000000000000}"/>
          </ac:picMkLst>
        </pc:picChg>
        <pc:picChg chg="add mod">
          <ac:chgData name="Megan Botes" userId="70568131-745a-489b-b4fe-9e78c579dd6d" providerId="ADAL" clId="{E3DEF142-CC7A-44CA-B5B4-48BABF1A3E75}" dt="2026-03-04T10:33:36.085" v="472"/>
          <ac:picMkLst>
            <pc:docMk/>
            <pc:sldMk cId="3930653222" sldId="270"/>
            <ac:picMk id="35" creationId="{69C2FEC5-3AA6-C792-6A0F-1DD3DE25A40E}"/>
          </ac:picMkLst>
        </pc:picChg>
      </pc:sldChg>
      <pc:sldChg chg="addSp delSp modSp new mod setBg addAnim setClrOvrMap modNotesTx">
        <pc:chgData name="Megan Botes" userId="70568131-745a-489b-b4fe-9e78c579dd6d" providerId="ADAL" clId="{E3DEF142-CC7A-44CA-B5B4-48BABF1A3E75}" dt="2026-03-26T06:51:02.220" v="493"/>
        <pc:sldMkLst>
          <pc:docMk/>
          <pc:sldMk cId="1034315426" sldId="271"/>
        </pc:sldMkLst>
        <pc:spChg chg="mod ord">
          <ac:chgData name="Megan Botes" userId="70568131-745a-489b-b4fe-9e78c579dd6d" providerId="ADAL" clId="{E3DEF142-CC7A-44CA-B5B4-48BABF1A3E75}" dt="2026-03-04T09:45:28.535" v="180" actId="113"/>
          <ac:spMkLst>
            <pc:docMk/>
            <pc:sldMk cId="1034315426" sldId="271"/>
            <ac:spMk id="2" creationId="{D3887FDA-BB4B-9270-4E89-43EA14A995ED}"/>
          </ac:spMkLst>
        </pc:spChg>
        <pc:spChg chg="add">
          <ac:chgData name="Megan Botes" userId="70568131-745a-489b-b4fe-9e78c579dd6d" providerId="ADAL" clId="{E3DEF142-CC7A-44CA-B5B4-48BABF1A3E75}" dt="2026-03-04T09:45:15.308" v="176" actId="26606"/>
          <ac:spMkLst>
            <pc:docMk/>
            <pc:sldMk cId="1034315426" sldId="271"/>
            <ac:spMk id="37" creationId="{989BE678-777B-482A-A616-FEDC47B162E5}"/>
          </ac:spMkLst>
        </pc:spChg>
        <pc:spChg chg="add">
          <ac:chgData name="Megan Botes" userId="70568131-745a-489b-b4fe-9e78c579dd6d" providerId="ADAL" clId="{E3DEF142-CC7A-44CA-B5B4-48BABF1A3E75}" dt="2026-03-04T09:45:15.308" v="176" actId="26606"/>
          <ac:spMkLst>
            <pc:docMk/>
            <pc:sldMk cId="1034315426" sldId="271"/>
            <ac:spMk id="43" creationId="{D28BE0C3-2102-4820-B88B-A448B1840D14}"/>
          </ac:spMkLst>
        </pc:spChg>
        <pc:spChg chg="add">
          <ac:chgData name="Megan Botes" userId="70568131-745a-489b-b4fe-9e78c579dd6d" providerId="ADAL" clId="{E3DEF142-CC7A-44CA-B5B4-48BABF1A3E75}" dt="2026-03-04T09:45:15.308" v="176" actId="26606"/>
          <ac:spMkLst>
            <pc:docMk/>
            <pc:sldMk cId="1034315426" sldId="271"/>
            <ac:spMk id="45" creationId="{C885E190-58DD-42DD-A4A8-401E15C92A52}"/>
          </ac:spMkLst>
        </pc:spChg>
        <pc:picChg chg="add mod">
          <ac:chgData name="Megan Botes" userId="70568131-745a-489b-b4fe-9e78c579dd6d" providerId="ADAL" clId="{E3DEF142-CC7A-44CA-B5B4-48BABF1A3E75}" dt="2026-03-04T09:44:40.816" v="173" actId="1076"/>
          <ac:picMkLst>
            <pc:docMk/>
            <pc:sldMk cId="1034315426" sldId="271"/>
            <ac:picMk id="5" creationId="{F5102BDD-66C1-D1FA-E896-AEB4B0F4020A}"/>
          </ac:picMkLst>
        </pc:picChg>
        <pc:picChg chg="add mod">
          <ac:chgData name="Megan Botes" userId="70568131-745a-489b-b4fe-9e78c579dd6d" providerId="ADAL" clId="{E3DEF142-CC7A-44CA-B5B4-48BABF1A3E75}" dt="2026-03-04T10:33:38.290" v="473"/>
          <ac:picMkLst>
            <pc:docMk/>
            <pc:sldMk cId="1034315426" sldId="271"/>
            <ac:picMk id="6" creationId="{9EB53367-ED6D-4E5D-28FC-44C9BCB864F3}"/>
          </ac:picMkLst>
        </pc:picChg>
      </pc:sldChg>
      <pc:sldChg chg="addSp delSp modSp new mod setBg modNotesTx">
        <pc:chgData name="Megan Botes" userId="70568131-745a-489b-b4fe-9e78c579dd6d" providerId="ADAL" clId="{E3DEF142-CC7A-44CA-B5B4-48BABF1A3E75}" dt="2026-03-26T06:51:16.936" v="494"/>
        <pc:sldMkLst>
          <pc:docMk/>
          <pc:sldMk cId="2125882608" sldId="272"/>
        </pc:sldMkLst>
        <pc:spChg chg="mod ord">
          <ac:chgData name="Megan Botes" userId="70568131-745a-489b-b4fe-9e78c579dd6d" providerId="ADAL" clId="{E3DEF142-CC7A-44CA-B5B4-48BABF1A3E75}" dt="2026-03-04T09:48:52.419" v="202" actId="1076"/>
          <ac:spMkLst>
            <pc:docMk/>
            <pc:sldMk cId="2125882608" sldId="272"/>
            <ac:spMk id="2" creationId="{7051392D-C987-7D6B-7138-900B2C508A4F}"/>
          </ac:spMkLst>
        </pc:spChg>
        <pc:spChg chg="add">
          <ac:chgData name="Megan Botes" userId="70568131-745a-489b-b4fe-9e78c579dd6d" providerId="ADAL" clId="{E3DEF142-CC7A-44CA-B5B4-48BABF1A3E75}" dt="2026-03-04T09:48:12.483" v="186" actId="26606"/>
          <ac:spMkLst>
            <pc:docMk/>
            <pc:sldMk cId="2125882608" sldId="272"/>
            <ac:spMk id="14" creationId="{989BE678-777B-482A-A616-FEDC47B162E5}"/>
          </ac:spMkLst>
        </pc:spChg>
        <pc:spChg chg="add">
          <ac:chgData name="Megan Botes" userId="70568131-745a-489b-b4fe-9e78c579dd6d" providerId="ADAL" clId="{E3DEF142-CC7A-44CA-B5B4-48BABF1A3E75}" dt="2026-03-04T09:48:12.483" v="186" actId="26606"/>
          <ac:spMkLst>
            <pc:docMk/>
            <pc:sldMk cId="2125882608" sldId="272"/>
            <ac:spMk id="20" creationId="{D28BE0C3-2102-4820-B88B-A448B1840D14}"/>
          </ac:spMkLst>
        </pc:spChg>
        <pc:spChg chg="add">
          <ac:chgData name="Megan Botes" userId="70568131-745a-489b-b4fe-9e78c579dd6d" providerId="ADAL" clId="{E3DEF142-CC7A-44CA-B5B4-48BABF1A3E75}" dt="2026-03-04T09:48:12.483" v="186" actId="26606"/>
          <ac:spMkLst>
            <pc:docMk/>
            <pc:sldMk cId="2125882608" sldId="272"/>
            <ac:spMk id="22" creationId="{E4F17063-EDA4-417B-946F-BA357F3B390D}"/>
          </ac:spMkLst>
        </pc:spChg>
        <pc:spChg chg="add">
          <ac:chgData name="Megan Botes" userId="70568131-745a-489b-b4fe-9e78c579dd6d" providerId="ADAL" clId="{E3DEF142-CC7A-44CA-B5B4-48BABF1A3E75}" dt="2026-03-04T09:48:12.483" v="186" actId="26606"/>
          <ac:spMkLst>
            <pc:docMk/>
            <pc:sldMk cId="2125882608" sldId="272"/>
            <ac:spMk id="24" creationId="{D36F3EEA-55D4-4677-80E7-92D00B8F343B}"/>
          </ac:spMkLst>
        </pc:spChg>
        <pc:picChg chg="add mod">
          <ac:chgData name="Megan Botes" userId="70568131-745a-489b-b4fe-9e78c579dd6d" providerId="ADAL" clId="{E3DEF142-CC7A-44CA-B5B4-48BABF1A3E75}" dt="2026-03-04T10:33:40.011" v="474"/>
          <ac:picMkLst>
            <pc:docMk/>
            <pc:sldMk cId="2125882608" sldId="272"/>
            <ac:picMk id="6" creationId="{3F770870-A2AD-6FB8-3651-A750B7BC8299}"/>
          </ac:picMkLst>
        </pc:picChg>
        <pc:picChg chg="add">
          <ac:chgData name="Megan Botes" userId="70568131-745a-489b-b4fe-9e78c579dd6d" providerId="ADAL" clId="{E3DEF142-CC7A-44CA-B5B4-48BABF1A3E75}" dt="2026-03-04T09:48:12.483" v="186" actId="26606"/>
          <ac:picMkLst>
            <pc:docMk/>
            <pc:sldMk cId="2125882608" sldId="272"/>
            <ac:picMk id="10" creationId="{DF19BAF3-7E20-4B9D-B544-BABAEEA1FA75}"/>
          </ac:picMkLst>
        </pc:picChg>
        <pc:picChg chg="add">
          <ac:chgData name="Megan Botes" userId="70568131-745a-489b-b4fe-9e78c579dd6d" providerId="ADAL" clId="{E3DEF142-CC7A-44CA-B5B4-48BABF1A3E75}" dt="2026-03-04T09:48:12.483" v="186" actId="26606"/>
          <ac:picMkLst>
            <pc:docMk/>
            <pc:sldMk cId="2125882608" sldId="272"/>
            <ac:picMk id="12" creationId="{950648F4-ABCD-4DF0-8641-76CFB2354721}"/>
          </ac:picMkLst>
        </pc:picChg>
        <pc:picChg chg="add">
          <ac:chgData name="Megan Botes" userId="70568131-745a-489b-b4fe-9e78c579dd6d" providerId="ADAL" clId="{E3DEF142-CC7A-44CA-B5B4-48BABF1A3E75}" dt="2026-03-04T09:48:12.483" v="186" actId="26606"/>
          <ac:picMkLst>
            <pc:docMk/>
            <pc:sldMk cId="2125882608" sldId="272"/>
            <ac:picMk id="16" creationId="{CF1EB4BD-9C7E-4AA3-9681-C7EB0DA6250B}"/>
          </ac:picMkLst>
        </pc:picChg>
        <pc:picChg chg="add">
          <ac:chgData name="Megan Botes" userId="70568131-745a-489b-b4fe-9e78c579dd6d" providerId="ADAL" clId="{E3DEF142-CC7A-44CA-B5B4-48BABF1A3E75}" dt="2026-03-04T09:48:12.483" v="186" actId="26606"/>
          <ac:picMkLst>
            <pc:docMk/>
            <pc:sldMk cId="2125882608" sldId="272"/>
            <ac:picMk id="18" creationId="{94AAE3AA-3759-4D28-B0EF-575F25A5146C}"/>
          </ac:picMkLst>
        </pc:picChg>
      </pc:sldChg>
      <pc:sldChg chg="addSp delSp modSp new mod setBg setClrOvrMap modNotesTx">
        <pc:chgData name="Megan Botes" userId="70568131-745a-489b-b4fe-9e78c579dd6d" providerId="ADAL" clId="{E3DEF142-CC7A-44CA-B5B4-48BABF1A3E75}" dt="2026-03-26T06:51:40.196" v="495" actId="113"/>
        <pc:sldMkLst>
          <pc:docMk/>
          <pc:sldMk cId="3310007742" sldId="273"/>
        </pc:sldMkLst>
        <pc:spChg chg="mod">
          <ac:chgData name="Megan Botes" userId="70568131-745a-489b-b4fe-9e78c579dd6d" providerId="ADAL" clId="{E3DEF142-CC7A-44CA-B5B4-48BABF1A3E75}" dt="2026-03-04T09:50:05.456" v="214" actId="26606"/>
          <ac:spMkLst>
            <pc:docMk/>
            <pc:sldMk cId="3310007742" sldId="273"/>
            <ac:spMk id="2" creationId="{B1940D40-702B-6AAC-1E08-CF1826724D5F}"/>
          </ac:spMkLst>
        </pc:spChg>
        <pc:spChg chg="add">
          <ac:chgData name="Megan Botes" userId="70568131-745a-489b-b4fe-9e78c579dd6d" providerId="ADAL" clId="{E3DEF142-CC7A-44CA-B5B4-48BABF1A3E75}" dt="2026-03-04T09:50:05.456" v="214" actId="26606"/>
          <ac:spMkLst>
            <pc:docMk/>
            <pc:sldMk cId="3310007742" sldId="273"/>
            <ac:spMk id="31" creationId="{0D187C4E-14B9-4504-B200-5127823FA78C}"/>
          </ac:spMkLst>
        </pc:spChg>
        <pc:graphicFrameChg chg="add mod ord modGraphic">
          <ac:chgData name="Megan Botes" userId="70568131-745a-489b-b4fe-9e78c579dd6d" providerId="ADAL" clId="{E3DEF142-CC7A-44CA-B5B4-48BABF1A3E75}" dt="2026-03-26T06:51:40.196" v="495" actId="113"/>
          <ac:graphicFrameMkLst>
            <pc:docMk/>
            <pc:sldMk cId="3310007742" sldId="273"/>
            <ac:graphicFrameMk id="5" creationId="{88E2AC8D-FB57-22D9-BE27-EF6DDB887084}"/>
          </ac:graphicFrameMkLst>
        </pc:graphicFrameChg>
        <pc:picChg chg="add mod ord">
          <ac:chgData name="Megan Botes" userId="70568131-745a-489b-b4fe-9e78c579dd6d" providerId="ADAL" clId="{E3DEF142-CC7A-44CA-B5B4-48BABF1A3E75}" dt="2026-03-04T09:50:05.456" v="214" actId="26606"/>
          <ac:picMkLst>
            <pc:docMk/>
            <pc:sldMk cId="3310007742" sldId="273"/>
            <ac:picMk id="4" creationId="{DFA31456-C605-34D4-67E9-54F8911BCBF3}"/>
          </ac:picMkLst>
        </pc:picChg>
        <pc:picChg chg="add mod">
          <ac:chgData name="Megan Botes" userId="70568131-745a-489b-b4fe-9e78c579dd6d" providerId="ADAL" clId="{E3DEF142-CC7A-44CA-B5B4-48BABF1A3E75}" dt="2026-03-04T10:33:43.338" v="475"/>
          <ac:picMkLst>
            <pc:docMk/>
            <pc:sldMk cId="3310007742" sldId="273"/>
            <ac:picMk id="6" creationId="{24FEA6A1-E574-788B-88CE-64E390AD9508}"/>
          </ac:picMkLst>
        </pc:picChg>
      </pc:sldChg>
      <pc:sldChg chg="addSp delSp modSp new mod setBg setClrOvrMap modNotesTx">
        <pc:chgData name="Megan Botes" userId="70568131-745a-489b-b4fe-9e78c579dd6d" providerId="ADAL" clId="{E3DEF142-CC7A-44CA-B5B4-48BABF1A3E75}" dt="2026-03-26T06:52:35.154" v="510" actId="20577"/>
        <pc:sldMkLst>
          <pc:docMk/>
          <pc:sldMk cId="3985852484" sldId="274"/>
        </pc:sldMkLst>
        <pc:spChg chg="mod">
          <ac:chgData name="Megan Botes" userId="70568131-745a-489b-b4fe-9e78c579dd6d" providerId="ADAL" clId="{E3DEF142-CC7A-44CA-B5B4-48BABF1A3E75}" dt="2026-03-04T09:53:51.999" v="246" actId="1076"/>
          <ac:spMkLst>
            <pc:docMk/>
            <pc:sldMk cId="3985852484" sldId="274"/>
            <ac:spMk id="2" creationId="{A5E98596-3A48-359D-422D-5D87EFC43B83}"/>
          </ac:spMkLst>
        </pc:spChg>
        <pc:spChg chg="add">
          <ac:chgData name="Megan Botes" userId="70568131-745a-489b-b4fe-9e78c579dd6d" providerId="ADAL" clId="{E3DEF142-CC7A-44CA-B5B4-48BABF1A3E75}" dt="2026-03-04T09:53:25.160" v="240" actId="26606"/>
          <ac:spMkLst>
            <pc:docMk/>
            <pc:sldMk cId="3985852484" sldId="274"/>
            <ac:spMk id="32" creationId="{F747F1B4-B831-4277-8AB0-32767F7EB7BF}"/>
          </ac:spMkLst>
        </pc:spChg>
        <pc:spChg chg="add">
          <ac:chgData name="Megan Botes" userId="70568131-745a-489b-b4fe-9e78c579dd6d" providerId="ADAL" clId="{E3DEF142-CC7A-44CA-B5B4-48BABF1A3E75}" dt="2026-03-04T09:53:25.160" v="240" actId="26606"/>
          <ac:spMkLst>
            <pc:docMk/>
            <pc:sldMk cId="3985852484" sldId="274"/>
            <ac:spMk id="34" creationId="{D80CFA21-AB7C-4BEB-9BFF-05764FBBF3C6}"/>
          </ac:spMkLst>
        </pc:spChg>
        <pc:spChg chg="add">
          <ac:chgData name="Megan Botes" userId="70568131-745a-489b-b4fe-9e78c579dd6d" providerId="ADAL" clId="{E3DEF142-CC7A-44CA-B5B4-48BABF1A3E75}" dt="2026-03-04T09:53:25.160" v="240" actId="26606"/>
          <ac:spMkLst>
            <pc:docMk/>
            <pc:sldMk cId="3985852484" sldId="274"/>
            <ac:spMk id="36" creationId="{12F7E335-851A-4CAE-B09F-E657819D4600}"/>
          </ac:spMkLst>
        </pc:spChg>
        <pc:spChg chg="add">
          <ac:chgData name="Megan Botes" userId="70568131-745a-489b-b4fe-9e78c579dd6d" providerId="ADAL" clId="{E3DEF142-CC7A-44CA-B5B4-48BABF1A3E75}" dt="2026-03-04T09:53:25.160" v="240" actId="26606"/>
          <ac:spMkLst>
            <pc:docMk/>
            <pc:sldMk cId="3985852484" sldId="274"/>
            <ac:spMk id="38" creationId="{10B541F0-7F6E-402E-84D8-CF96EACA5FBC}"/>
          </ac:spMkLst>
        </pc:spChg>
        <pc:graphicFrameChg chg="add mod modGraphic">
          <ac:chgData name="Megan Botes" userId="70568131-745a-489b-b4fe-9e78c579dd6d" providerId="ADAL" clId="{E3DEF142-CC7A-44CA-B5B4-48BABF1A3E75}" dt="2026-03-26T06:52:35.154" v="510" actId="20577"/>
          <ac:graphicFrameMkLst>
            <pc:docMk/>
            <pc:sldMk cId="3985852484" sldId="274"/>
            <ac:graphicFrameMk id="6" creationId="{9C99A930-6B37-141D-349E-C867035416FD}"/>
          </ac:graphicFrameMkLst>
        </pc:graphicFrameChg>
        <pc:picChg chg="add mod">
          <ac:chgData name="Megan Botes" userId="70568131-745a-489b-b4fe-9e78c579dd6d" providerId="ADAL" clId="{E3DEF142-CC7A-44CA-B5B4-48BABF1A3E75}" dt="2026-03-04T10:33:44.676" v="476"/>
          <ac:picMkLst>
            <pc:docMk/>
            <pc:sldMk cId="3985852484" sldId="274"/>
            <ac:picMk id="7" creationId="{87A652E6-964B-2C29-D750-5D85F809120D}"/>
          </ac:picMkLst>
        </pc:picChg>
      </pc:sldChg>
      <pc:sldChg chg="addSp delSp modSp new mod setBg setClrOvrMap modNotesTx">
        <pc:chgData name="Megan Botes" userId="70568131-745a-489b-b4fe-9e78c579dd6d" providerId="ADAL" clId="{E3DEF142-CC7A-44CA-B5B4-48BABF1A3E75}" dt="2026-03-26T06:52:49.006" v="511"/>
        <pc:sldMkLst>
          <pc:docMk/>
          <pc:sldMk cId="3258456363" sldId="275"/>
        </pc:sldMkLst>
        <pc:spChg chg="mod">
          <ac:chgData name="Megan Botes" userId="70568131-745a-489b-b4fe-9e78c579dd6d" providerId="ADAL" clId="{E3DEF142-CC7A-44CA-B5B4-48BABF1A3E75}" dt="2026-03-04T09:55:20.466" v="258" actId="26606"/>
          <ac:spMkLst>
            <pc:docMk/>
            <pc:sldMk cId="3258456363" sldId="275"/>
            <ac:spMk id="2" creationId="{85C5AFE8-74F3-E2B9-7782-B316FC3592CF}"/>
          </ac:spMkLst>
        </pc:spChg>
        <pc:spChg chg="add">
          <ac:chgData name="Megan Botes" userId="70568131-745a-489b-b4fe-9e78c579dd6d" providerId="ADAL" clId="{E3DEF142-CC7A-44CA-B5B4-48BABF1A3E75}" dt="2026-03-04T09:55:51.061" v="263" actId="26606"/>
          <ac:spMkLst>
            <pc:docMk/>
            <pc:sldMk cId="3258456363" sldId="275"/>
            <ac:spMk id="34" creationId="{C8A3C342-1D03-412F-8DD3-BF519E8E0AE9}"/>
          </ac:spMkLst>
        </pc:spChg>
        <pc:spChg chg="add">
          <ac:chgData name="Megan Botes" userId="70568131-745a-489b-b4fe-9e78c579dd6d" providerId="ADAL" clId="{E3DEF142-CC7A-44CA-B5B4-48BABF1A3E75}" dt="2026-03-04T09:55:51.061" v="263" actId="26606"/>
          <ac:spMkLst>
            <pc:docMk/>
            <pc:sldMk cId="3258456363" sldId="275"/>
            <ac:spMk id="36" creationId="{81CC9B02-E087-4350-AEBD-2C3CF001AF01}"/>
          </ac:spMkLst>
        </pc:spChg>
        <pc:graphicFrameChg chg="add mod ord modGraphic">
          <ac:chgData name="Megan Botes" userId="70568131-745a-489b-b4fe-9e78c579dd6d" providerId="ADAL" clId="{E3DEF142-CC7A-44CA-B5B4-48BABF1A3E75}" dt="2026-03-04T09:55:55.812" v="265" actId="14100"/>
          <ac:graphicFrameMkLst>
            <pc:docMk/>
            <pc:sldMk cId="3258456363" sldId="275"/>
            <ac:graphicFrameMk id="5" creationId="{1F5C6471-6CFA-FCE0-E126-E8E61C3594AC}"/>
          </ac:graphicFrameMkLst>
        </pc:graphicFrameChg>
        <pc:picChg chg="add mod">
          <ac:chgData name="Megan Botes" userId="70568131-745a-489b-b4fe-9e78c579dd6d" providerId="ADAL" clId="{E3DEF142-CC7A-44CA-B5B4-48BABF1A3E75}" dt="2026-03-04T09:55:20.466" v="258" actId="26606"/>
          <ac:picMkLst>
            <pc:docMk/>
            <pc:sldMk cId="3258456363" sldId="275"/>
            <ac:picMk id="4" creationId="{977765FC-186B-FA0B-CAAF-73D003ED55A1}"/>
          </ac:picMkLst>
        </pc:picChg>
        <pc:picChg chg="add mod">
          <ac:chgData name="Megan Botes" userId="70568131-745a-489b-b4fe-9e78c579dd6d" providerId="ADAL" clId="{E3DEF142-CC7A-44CA-B5B4-48BABF1A3E75}" dt="2026-03-04T10:33:46.157" v="477"/>
          <ac:picMkLst>
            <pc:docMk/>
            <pc:sldMk cId="3258456363" sldId="275"/>
            <ac:picMk id="6" creationId="{940AAA00-7271-43A6-9EE3-370B5A09D3EB}"/>
          </ac:picMkLst>
        </pc:picChg>
      </pc:sldChg>
      <pc:sldChg chg="addSp delSp modSp new mod setBg modNotesTx">
        <pc:chgData name="Megan Botes" userId="70568131-745a-489b-b4fe-9e78c579dd6d" providerId="ADAL" clId="{E3DEF142-CC7A-44CA-B5B4-48BABF1A3E75}" dt="2026-03-26T06:53:12.515" v="512"/>
        <pc:sldMkLst>
          <pc:docMk/>
          <pc:sldMk cId="864447027" sldId="276"/>
        </pc:sldMkLst>
        <pc:spChg chg="mod">
          <ac:chgData name="Megan Botes" userId="70568131-745a-489b-b4fe-9e78c579dd6d" providerId="ADAL" clId="{E3DEF142-CC7A-44CA-B5B4-48BABF1A3E75}" dt="2026-03-04T10:06:05.638" v="280" actId="26606"/>
          <ac:spMkLst>
            <pc:docMk/>
            <pc:sldMk cId="864447027" sldId="276"/>
            <ac:spMk id="2" creationId="{94C321AA-33FC-1789-2B13-B4DC2223ED4C}"/>
          </ac:spMkLst>
        </pc:spChg>
        <pc:spChg chg="mod ord">
          <ac:chgData name="Megan Botes" userId="70568131-745a-489b-b4fe-9e78c579dd6d" providerId="ADAL" clId="{E3DEF142-CC7A-44CA-B5B4-48BABF1A3E75}" dt="2026-03-04T10:06:16.055" v="284" actId="27636"/>
          <ac:spMkLst>
            <pc:docMk/>
            <pc:sldMk cId="864447027" sldId="276"/>
            <ac:spMk id="3" creationId="{CB7B967A-108B-E1FF-D6AD-0FFD0ED34FC1}"/>
          </ac:spMkLst>
        </pc:spChg>
        <pc:spChg chg="add">
          <ac:chgData name="Megan Botes" userId="70568131-745a-489b-b4fe-9e78c579dd6d" providerId="ADAL" clId="{E3DEF142-CC7A-44CA-B5B4-48BABF1A3E75}" dt="2026-03-04T10:06:05.638" v="280" actId="26606"/>
          <ac:spMkLst>
            <pc:docMk/>
            <pc:sldMk cId="864447027" sldId="276"/>
            <ac:spMk id="13" creationId="{C8A3C342-1D03-412F-8DD3-BF519E8E0AE9}"/>
          </ac:spMkLst>
        </pc:spChg>
        <pc:spChg chg="add">
          <ac:chgData name="Megan Botes" userId="70568131-745a-489b-b4fe-9e78c579dd6d" providerId="ADAL" clId="{E3DEF142-CC7A-44CA-B5B4-48BABF1A3E75}" dt="2026-03-04T10:06:05.638" v="280" actId="26606"/>
          <ac:spMkLst>
            <pc:docMk/>
            <pc:sldMk cId="864447027" sldId="276"/>
            <ac:spMk id="15" creationId="{81CC9B02-E087-4350-AEBD-2C3CF001AF01}"/>
          </ac:spMkLst>
        </pc:spChg>
        <pc:spChg chg="add">
          <ac:chgData name="Megan Botes" userId="70568131-745a-489b-b4fe-9e78c579dd6d" providerId="ADAL" clId="{E3DEF142-CC7A-44CA-B5B4-48BABF1A3E75}" dt="2026-03-04T10:06:05.638" v="280" actId="26606"/>
          <ac:spMkLst>
            <pc:docMk/>
            <pc:sldMk cId="864447027" sldId="276"/>
            <ac:spMk id="17" creationId="{D6F18ACE-6E82-4ADC-8A2F-A1771B309B16}"/>
          </ac:spMkLst>
        </pc:spChg>
        <pc:picChg chg="add mod">
          <ac:chgData name="Megan Botes" userId="70568131-745a-489b-b4fe-9e78c579dd6d" providerId="ADAL" clId="{E3DEF142-CC7A-44CA-B5B4-48BABF1A3E75}" dt="2026-03-04T10:06:05.638" v="280" actId="26606"/>
          <ac:picMkLst>
            <pc:docMk/>
            <pc:sldMk cId="864447027" sldId="276"/>
            <ac:picMk id="8" creationId="{CD2EB29D-2FB9-1724-8856-2023D02A0198}"/>
          </ac:picMkLst>
        </pc:picChg>
        <pc:picChg chg="add mod">
          <ac:chgData name="Megan Botes" userId="70568131-745a-489b-b4fe-9e78c579dd6d" providerId="ADAL" clId="{E3DEF142-CC7A-44CA-B5B4-48BABF1A3E75}" dt="2026-03-04T10:33:47.977" v="478"/>
          <ac:picMkLst>
            <pc:docMk/>
            <pc:sldMk cId="864447027" sldId="276"/>
            <ac:picMk id="9" creationId="{4AD7ACAD-289D-CC88-FFD1-A4308E7954E7}"/>
          </ac:picMkLst>
        </pc:picChg>
      </pc:sldChg>
      <pc:sldChg chg="addSp delSp modSp new mod setBg addAnim delAnim modAnim setClrOvrMap modNotesTx">
        <pc:chgData name="Megan Botes" userId="70568131-745a-489b-b4fe-9e78c579dd6d" providerId="ADAL" clId="{E3DEF142-CC7A-44CA-B5B4-48BABF1A3E75}" dt="2026-03-26T06:53:50.561" v="514" actId="20577"/>
        <pc:sldMkLst>
          <pc:docMk/>
          <pc:sldMk cId="3393948858" sldId="277"/>
        </pc:sldMkLst>
        <pc:spChg chg="mod">
          <ac:chgData name="Megan Botes" userId="70568131-745a-489b-b4fe-9e78c579dd6d" providerId="ADAL" clId="{E3DEF142-CC7A-44CA-B5B4-48BABF1A3E75}" dt="2026-03-04T10:08:44.668" v="299" actId="26606"/>
          <ac:spMkLst>
            <pc:docMk/>
            <pc:sldMk cId="3393948858" sldId="277"/>
            <ac:spMk id="2" creationId="{54A38356-332D-6F73-1489-504D2E1C74D5}"/>
          </ac:spMkLst>
        </pc:spChg>
        <pc:spChg chg="mod">
          <ac:chgData name="Megan Botes" userId="70568131-745a-489b-b4fe-9e78c579dd6d" providerId="ADAL" clId="{E3DEF142-CC7A-44CA-B5B4-48BABF1A3E75}" dt="2026-03-26T06:53:50.561" v="514" actId="20577"/>
          <ac:spMkLst>
            <pc:docMk/>
            <pc:sldMk cId="3393948858" sldId="277"/>
            <ac:spMk id="3" creationId="{A2E5A6B1-02D0-AA58-3A62-17BF62AEFD35}"/>
          </ac:spMkLst>
        </pc:spChg>
        <pc:spChg chg="add">
          <ac:chgData name="Megan Botes" userId="70568131-745a-489b-b4fe-9e78c579dd6d" providerId="ADAL" clId="{E3DEF142-CC7A-44CA-B5B4-48BABF1A3E75}" dt="2026-03-04T10:08:44.668" v="299" actId="26606"/>
          <ac:spMkLst>
            <pc:docMk/>
            <pc:sldMk cId="3393948858" sldId="277"/>
            <ac:spMk id="8" creationId="{74CD14DB-BB81-479F-A1FC-1C75640E9F84}"/>
          </ac:spMkLst>
        </pc:spChg>
        <pc:spChg chg="add">
          <ac:chgData name="Megan Botes" userId="70568131-745a-489b-b4fe-9e78c579dd6d" providerId="ADAL" clId="{E3DEF142-CC7A-44CA-B5B4-48BABF1A3E75}" dt="2026-03-04T10:08:44.668" v="299" actId="26606"/>
          <ac:spMkLst>
            <pc:docMk/>
            <pc:sldMk cId="3393948858" sldId="277"/>
            <ac:spMk id="10" creationId="{C943A91B-7CA7-4592-A975-73B1BF8C4C74}"/>
          </ac:spMkLst>
        </pc:spChg>
        <pc:spChg chg="add">
          <ac:chgData name="Megan Botes" userId="70568131-745a-489b-b4fe-9e78c579dd6d" providerId="ADAL" clId="{E3DEF142-CC7A-44CA-B5B4-48BABF1A3E75}" dt="2026-03-04T10:08:44.668" v="299" actId="26606"/>
          <ac:spMkLst>
            <pc:docMk/>
            <pc:sldMk cId="3393948858" sldId="277"/>
            <ac:spMk id="12" creationId="{EC471314-E46A-414B-8D91-74880E84F187}"/>
          </ac:spMkLst>
        </pc:spChg>
        <pc:spChg chg="add">
          <ac:chgData name="Megan Botes" userId="70568131-745a-489b-b4fe-9e78c579dd6d" providerId="ADAL" clId="{E3DEF142-CC7A-44CA-B5B4-48BABF1A3E75}" dt="2026-03-04T10:08:44.668" v="299" actId="26606"/>
          <ac:spMkLst>
            <pc:docMk/>
            <pc:sldMk cId="3393948858" sldId="277"/>
            <ac:spMk id="14" creationId="{6A681326-1C9D-44A3-A627-3871BDAE4127}"/>
          </ac:spMkLst>
        </pc:spChg>
        <pc:picChg chg="add mod">
          <ac:chgData name="Megan Botes" userId="70568131-745a-489b-b4fe-9e78c579dd6d" providerId="ADAL" clId="{E3DEF142-CC7A-44CA-B5B4-48BABF1A3E75}" dt="2026-03-04T10:33:50.706" v="479"/>
          <ac:picMkLst>
            <pc:docMk/>
            <pc:sldMk cId="3393948858" sldId="277"/>
            <ac:picMk id="24" creationId="{2A6E7F18-72BD-2437-221B-094A46ED658B}"/>
          </ac:picMkLst>
        </pc:picChg>
      </pc:sldChg>
      <pc:sldChg chg="addSp delSp modSp add mod setBg modAnim setClrOvrMap modNotesTx">
        <pc:chgData name="Megan Botes" userId="70568131-745a-489b-b4fe-9e78c579dd6d" providerId="ADAL" clId="{E3DEF142-CC7A-44CA-B5B4-48BABF1A3E75}" dt="2026-03-26T06:55:46.705" v="553" actId="27636"/>
        <pc:sldMkLst>
          <pc:docMk/>
          <pc:sldMk cId="986254597" sldId="278"/>
        </pc:sldMkLst>
        <pc:spChg chg="mod">
          <ac:chgData name="Megan Botes" userId="70568131-745a-489b-b4fe-9e78c579dd6d" providerId="ADAL" clId="{E3DEF142-CC7A-44CA-B5B4-48BABF1A3E75}" dt="2026-03-26T06:54:01.944" v="523" actId="20577"/>
          <ac:spMkLst>
            <pc:docMk/>
            <pc:sldMk cId="986254597" sldId="278"/>
            <ac:spMk id="2" creationId="{E3BE7641-7D6A-8C52-0B5D-7C512D030560}"/>
          </ac:spMkLst>
        </pc:spChg>
        <pc:spChg chg="mod ord">
          <ac:chgData name="Megan Botes" userId="70568131-745a-489b-b4fe-9e78c579dd6d" providerId="ADAL" clId="{E3DEF142-CC7A-44CA-B5B4-48BABF1A3E75}" dt="2026-03-26T06:55:46.705" v="553" actId="27636"/>
          <ac:spMkLst>
            <pc:docMk/>
            <pc:sldMk cId="986254597" sldId="278"/>
            <ac:spMk id="3" creationId="{FDFADE7F-4008-C19B-90FA-D438DF658539}"/>
          </ac:spMkLst>
        </pc:spChg>
        <pc:spChg chg="add">
          <ac:chgData name="Megan Botes" userId="70568131-745a-489b-b4fe-9e78c579dd6d" providerId="ADAL" clId="{E3DEF142-CC7A-44CA-B5B4-48BABF1A3E75}" dt="2026-03-04T10:20:35.540" v="349" actId="26606"/>
          <ac:spMkLst>
            <pc:docMk/>
            <pc:sldMk cId="986254597" sldId="278"/>
            <ac:spMk id="19" creationId="{C8A3C342-1D03-412F-8DD3-BF519E8E0AE9}"/>
          </ac:spMkLst>
        </pc:spChg>
        <pc:spChg chg="add">
          <ac:chgData name="Megan Botes" userId="70568131-745a-489b-b4fe-9e78c579dd6d" providerId="ADAL" clId="{E3DEF142-CC7A-44CA-B5B4-48BABF1A3E75}" dt="2026-03-04T10:20:35.540" v="349" actId="26606"/>
          <ac:spMkLst>
            <pc:docMk/>
            <pc:sldMk cId="986254597" sldId="278"/>
            <ac:spMk id="21" creationId="{81CC9B02-E087-4350-AEBD-2C3CF001AF01}"/>
          </ac:spMkLst>
        </pc:spChg>
        <pc:spChg chg="add">
          <ac:chgData name="Megan Botes" userId="70568131-745a-489b-b4fe-9e78c579dd6d" providerId="ADAL" clId="{E3DEF142-CC7A-44CA-B5B4-48BABF1A3E75}" dt="2026-03-04T10:20:35.540" v="349" actId="26606"/>
          <ac:spMkLst>
            <pc:docMk/>
            <pc:sldMk cId="986254597" sldId="278"/>
            <ac:spMk id="23" creationId="{D6F18ACE-6E82-4ADC-8A2F-A1771B309B16}"/>
          </ac:spMkLst>
        </pc:spChg>
        <pc:picChg chg="add mod">
          <ac:chgData name="Megan Botes" userId="70568131-745a-489b-b4fe-9e78c579dd6d" providerId="ADAL" clId="{E3DEF142-CC7A-44CA-B5B4-48BABF1A3E75}" dt="2026-03-04T10:20:35.540" v="349" actId="26606"/>
          <ac:picMkLst>
            <pc:docMk/>
            <pc:sldMk cId="986254597" sldId="278"/>
            <ac:picMk id="5" creationId="{10A8536D-A17C-2C4B-541E-83BD79BA5A7D}"/>
          </ac:picMkLst>
        </pc:picChg>
        <pc:picChg chg="add mod">
          <ac:chgData name="Megan Botes" userId="70568131-745a-489b-b4fe-9e78c579dd6d" providerId="ADAL" clId="{E3DEF142-CC7A-44CA-B5B4-48BABF1A3E75}" dt="2026-03-04T10:33:51.913" v="480"/>
          <ac:picMkLst>
            <pc:docMk/>
            <pc:sldMk cId="986254597" sldId="278"/>
            <ac:picMk id="6" creationId="{AC9980F6-DF96-7325-EAE2-6840CB131CCA}"/>
          </ac:picMkLst>
        </pc:picChg>
      </pc:sldChg>
      <pc:sldChg chg="addSp delSp modSp new mod setBg setClrOvrMap modNotesTx">
        <pc:chgData name="Megan Botes" userId="70568131-745a-489b-b4fe-9e78c579dd6d" providerId="ADAL" clId="{E3DEF142-CC7A-44CA-B5B4-48BABF1A3E75}" dt="2026-03-04T10:33:53.226" v="481"/>
        <pc:sldMkLst>
          <pc:docMk/>
          <pc:sldMk cId="2844277837" sldId="279"/>
        </pc:sldMkLst>
        <pc:spChg chg="mod">
          <ac:chgData name="Megan Botes" userId="70568131-745a-489b-b4fe-9e78c579dd6d" providerId="ADAL" clId="{E3DEF142-CC7A-44CA-B5B4-48BABF1A3E75}" dt="2026-03-04T10:23:49.623" v="393" actId="26606"/>
          <ac:spMkLst>
            <pc:docMk/>
            <pc:sldMk cId="2844277837" sldId="279"/>
            <ac:spMk id="2" creationId="{C6B9841B-D0EF-3D34-7844-71403D59AB22}"/>
          </ac:spMkLst>
        </pc:spChg>
        <pc:spChg chg="add del mod ord">
          <ac:chgData name="Megan Botes" userId="70568131-745a-489b-b4fe-9e78c579dd6d" providerId="ADAL" clId="{E3DEF142-CC7A-44CA-B5B4-48BABF1A3E75}" dt="2026-03-04T10:24:09.706" v="398" actId="27636"/>
          <ac:spMkLst>
            <pc:docMk/>
            <pc:sldMk cId="2844277837" sldId="279"/>
            <ac:spMk id="3" creationId="{ADB62AF5-49AF-8AFE-2C06-92AE8BC165A1}"/>
          </ac:spMkLst>
        </pc:spChg>
        <pc:spChg chg="add">
          <ac:chgData name="Megan Botes" userId="70568131-745a-489b-b4fe-9e78c579dd6d" providerId="ADAL" clId="{E3DEF142-CC7A-44CA-B5B4-48BABF1A3E75}" dt="2026-03-04T10:23:49.623" v="393" actId="26606"/>
          <ac:spMkLst>
            <pc:docMk/>
            <pc:sldMk cId="2844277837" sldId="279"/>
            <ac:spMk id="18" creationId="{9362849A-570D-49DB-954C-63F144E88A4A}"/>
          </ac:spMkLst>
        </pc:spChg>
        <pc:spChg chg="add">
          <ac:chgData name="Megan Botes" userId="70568131-745a-489b-b4fe-9e78c579dd6d" providerId="ADAL" clId="{E3DEF142-CC7A-44CA-B5B4-48BABF1A3E75}" dt="2026-03-04T10:23:49.623" v="393" actId="26606"/>
          <ac:spMkLst>
            <pc:docMk/>
            <pc:sldMk cId="2844277837" sldId="279"/>
            <ac:spMk id="19" creationId="{1CA42011-E478-428B-9D15-A98E338BF8C1}"/>
          </ac:spMkLst>
        </pc:spChg>
        <pc:spChg chg="add">
          <ac:chgData name="Megan Botes" userId="70568131-745a-489b-b4fe-9e78c579dd6d" providerId="ADAL" clId="{E3DEF142-CC7A-44CA-B5B4-48BABF1A3E75}" dt="2026-03-04T10:23:49.623" v="393" actId="26606"/>
          <ac:spMkLst>
            <pc:docMk/>
            <pc:sldMk cId="2844277837" sldId="279"/>
            <ac:spMk id="20" creationId="{9ED2773C-FE51-4632-BA46-036BDCDA6E5C}"/>
          </ac:spMkLst>
        </pc:spChg>
        <pc:spChg chg="add">
          <ac:chgData name="Megan Botes" userId="70568131-745a-489b-b4fe-9e78c579dd6d" providerId="ADAL" clId="{E3DEF142-CC7A-44CA-B5B4-48BABF1A3E75}" dt="2026-03-04T10:23:49.623" v="393" actId="26606"/>
          <ac:spMkLst>
            <pc:docMk/>
            <pc:sldMk cId="2844277837" sldId="279"/>
            <ac:spMk id="21" creationId="{E02F9158-C4C2-46A8-BE73-A4F77E139FB6}"/>
          </ac:spMkLst>
        </pc:spChg>
        <pc:picChg chg="add mod">
          <ac:chgData name="Megan Botes" userId="70568131-745a-489b-b4fe-9e78c579dd6d" providerId="ADAL" clId="{E3DEF142-CC7A-44CA-B5B4-48BABF1A3E75}" dt="2026-03-04T10:23:49.623" v="393" actId="26606"/>
          <ac:picMkLst>
            <pc:docMk/>
            <pc:sldMk cId="2844277837" sldId="279"/>
            <ac:picMk id="5" creationId="{54F49327-F1AB-F635-8103-15736927E095}"/>
          </ac:picMkLst>
        </pc:picChg>
        <pc:picChg chg="add mod">
          <ac:chgData name="Megan Botes" userId="70568131-745a-489b-b4fe-9e78c579dd6d" providerId="ADAL" clId="{E3DEF142-CC7A-44CA-B5B4-48BABF1A3E75}" dt="2026-03-04T10:33:53.226" v="481"/>
          <ac:picMkLst>
            <pc:docMk/>
            <pc:sldMk cId="2844277837" sldId="279"/>
            <ac:picMk id="6" creationId="{168DFA9A-7D2B-3702-A5BE-4836E347EA7C}"/>
          </ac:picMkLst>
        </pc:picChg>
      </pc:sldChg>
      <pc:sldMasterChg chg="addSldLayout delSldLayout">
        <pc:chgData name="Megan Botes" userId="70568131-745a-489b-b4fe-9e78c579dd6d" providerId="ADAL" clId="{E3DEF142-CC7A-44CA-B5B4-48BABF1A3E75}" dt="2026-03-04T10:29:01.875" v="441" actId="47"/>
        <pc:sldMasterMkLst>
          <pc:docMk/>
          <pc:sldMasterMk cId="1561362399" sldId="2147483794"/>
        </pc:sldMasterMkLst>
        <pc:sldLayoutChg chg="add del">
          <pc:chgData name="Megan Botes" userId="70568131-745a-489b-b4fe-9e78c579dd6d" providerId="ADAL" clId="{E3DEF142-CC7A-44CA-B5B4-48BABF1A3E75}" dt="2026-03-04T10:28:56.551" v="440" actId="47"/>
          <pc:sldLayoutMkLst>
            <pc:docMk/>
            <pc:sldMasterMk cId="1561362399" sldId="2147483794"/>
            <pc:sldLayoutMk cId="3869809457" sldId="214748382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12B63C-6F52-4989-B821-B4526D2DDD58}"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082252F3-BC4E-4652-B2E5-1617CA5D5164}">
      <dgm:prSet/>
      <dgm:spPr/>
      <dgm:t>
        <a:bodyPr/>
        <a:lstStyle/>
        <a:p>
          <a:r>
            <a:rPr lang="en-US" dirty="0" err="1"/>
            <a:t>Verduidelik</a:t>
          </a:r>
          <a:endParaRPr lang="en-US" dirty="0"/>
        </a:p>
      </dgm:t>
    </dgm:pt>
    <dgm:pt modelId="{B7CA1C00-6A43-47A7-819A-F087ACDD5981}" type="parTrans" cxnId="{EEB26279-10D3-4C3A-B0F9-113C5D8B1B72}">
      <dgm:prSet/>
      <dgm:spPr/>
      <dgm:t>
        <a:bodyPr/>
        <a:lstStyle/>
        <a:p>
          <a:endParaRPr lang="en-US"/>
        </a:p>
      </dgm:t>
    </dgm:pt>
    <dgm:pt modelId="{FF77DD82-BD6D-435E-9F2E-0FBE6E89ACA1}" type="sibTrans" cxnId="{EEB26279-10D3-4C3A-B0F9-113C5D8B1B72}">
      <dgm:prSet/>
      <dgm:spPr/>
      <dgm:t>
        <a:bodyPr/>
        <a:lstStyle/>
        <a:p>
          <a:endParaRPr lang="en-US"/>
        </a:p>
      </dgm:t>
    </dgm:pt>
    <dgm:pt modelId="{3F5A2FD3-3A17-4C34-AE3D-62826371190A}">
      <dgm:prSet custT="1"/>
      <dgm:spPr/>
      <dgm:t>
        <a:bodyPr/>
        <a:lstStyle/>
        <a:p>
          <a:r>
            <a:rPr lang="nl-NL" sz="2400" dirty="0"/>
            <a:t>Verduidelik die rol van die Suid-Afrikaanse Grondwet en beskryf hoe demokrasie werk deur verkiesings en die rol van die Parlement.</a:t>
          </a:r>
          <a:endParaRPr lang="en-US" sz="2400" dirty="0"/>
        </a:p>
      </dgm:t>
    </dgm:pt>
    <dgm:pt modelId="{E39ABA7D-9836-43E7-B42F-16252416B351}" type="parTrans" cxnId="{AA65EA63-B3A5-4432-9C00-C022168EC834}">
      <dgm:prSet/>
      <dgm:spPr/>
      <dgm:t>
        <a:bodyPr/>
        <a:lstStyle/>
        <a:p>
          <a:endParaRPr lang="en-US"/>
        </a:p>
      </dgm:t>
    </dgm:pt>
    <dgm:pt modelId="{B20DF86D-B071-4389-BC7F-A94CBC3568DD}" type="sibTrans" cxnId="{AA65EA63-B3A5-4432-9C00-C022168EC834}">
      <dgm:prSet/>
      <dgm:spPr/>
      <dgm:t>
        <a:bodyPr/>
        <a:lstStyle/>
        <a:p>
          <a:endParaRPr lang="en-US"/>
        </a:p>
      </dgm:t>
    </dgm:pt>
    <dgm:pt modelId="{BD3E97AF-415E-494D-B53A-81839264039B}">
      <dgm:prSet/>
      <dgm:spPr/>
      <dgm:t>
        <a:bodyPr/>
        <a:lstStyle/>
        <a:p>
          <a:r>
            <a:rPr lang="en-US" dirty="0" err="1"/>
            <a:t>Beskryf</a:t>
          </a:r>
          <a:endParaRPr lang="en-US" dirty="0"/>
        </a:p>
      </dgm:t>
    </dgm:pt>
    <dgm:pt modelId="{9C829844-16E8-4A3B-A338-FD75A910FA3B}" type="parTrans" cxnId="{5A0FAB87-60ED-45FA-9B3D-19D630C55E67}">
      <dgm:prSet/>
      <dgm:spPr/>
      <dgm:t>
        <a:bodyPr/>
        <a:lstStyle/>
        <a:p>
          <a:endParaRPr lang="en-US"/>
        </a:p>
      </dgm:t>
    </dgm:pt>
    <dgm:pt modelId="{186C3391-65E7-463F-8A7A-F008EDFAEDEA}" type="sibTrans" cxnId="{5A0FAB87-60ED-45FA-9B3D-19D630C55E67}">
      <dgm:prSet/>
      <dgm:spPr/>
      <dgm:t>
        <a:bodyPr/>
        <a:lstStyle/>
        <a:p>
          <a:endParaRPr lang="en-US"/>
        </a:p>
      </dgm:t>
    </dgm:pt>
    <dgm:pt modelId="{257F8494-6B60-48A0-9099-BA8386EE4D63}">
      <dgm:prSet custT="1"/>
      <dgm:spPr/>
      <dgm:t>
        <a:bodyPr/>
        <a:lstStyle/>
        <a:p>
          <a:r>
            <a:rPr lang="nl-NL" sz="2400" dirty="0"/>
            <a:t>Beskryf die doel van die Suid-Afrikaanse Grondwet en verduidelik hoe die Handves van Menseregte burgers se regte en vryhede beskerm.</a:t>
          </a:r>
          <a:endParaRPr lang="en-US" sz="2400" dirty="0"/>
        </a:p>
      </dgm:t>
    </dgm:pt>
    <dgm:pt modelId="{1257B38C-F15E-46E0-B88E-3C5E0A560F16}" type="parTrans" cxnId="{41869343-9F68-43D6-9F0A-B8AAC99D223B}">
      <dgm:prSet/>
      <dgm:spPr/>
      <dgm:t>
        <a:bodyPr/>
        <a:lstStyle/>
        <a:p>
          <a:endParaRPr lang="en-US"/>
        </a:p>
      </dgm:t>
    </dgm:pt>
    <dgm:pt modelId="{E9BF7A13-C49F-473C-A811-D3F3F0AABC03}" type="sibTrans" cxnId="{41869343-9F68-43D6-9F0A-B8AAC99D223B}">
      <dgm:prSet/>
      <dgm:spPr/>
      <dgm:t>
        <a:bodyPr/>
        <a:lstStyle/>
        <a:p>
          <a:endParaRPr lang="en-US"/>
        </a:p>
      </dgm:t>
    </dgm:pt>
    <dgm:pt modelId="{5FE70973-3B43-4285-AAD1-F43FE1FA0B3F}">
      <dgm:prSet custT="1"/>
      <dgm:spPr/>
      <dgm:t>
        <a:bodyPr/>
        <a:lstStyle/>
        <a:p>
          <a:r>
            <a:rPr lang="en-US" sz="2000" dirty="0" err="1"/>
            <a:t>Identifiseer</a:t>
          </a:r>
          <a:r>
            <a:rPr lang="en-US" sz="2000" dirty="0"/>
            <a:t> </a:t>
          </a:r>
          <a:r>
            <a:rPr lang="en-US" sz="2000" dirty="0" err="1"/>
            <a:t>en</a:t>
          </a:r>
          <a:r>
            <a:rPr lang="en-US" sz="2000" dirty="0"/>
            <a:t> </a:t>
          </a:r>
          <a:r>
            <a:rPr lang="en-US" sz="2000" dirty="0" err="1"/>
            <a:t>verduidelik</a:t>
          </a:r>
          <a:endParaRPr lang="en-US" sz="1800" dirty="0"/>
        </a:p>
      </dgm:t>
    </dgm:pt>
    <dgm:pt modelId="{FA46C994-5CDD-4830-BA65-5B7072C729C2}" type="parTrans" cxnId="{D6BA43ED-A443-4AF4-9AC6-4AA5F19B328D}">
      <dgm:prSet/>
      <dgm:spPr/>
      <dgm:t>
        <a:bodyPr/>
        <a:lstStyle/>
        <a:p>
          <a:endParaRPr lang="en-US"/>
        </a:p>
      </dgm:t>
    </dgm:pt>
    <dgm:pt modelId="{03731C74-56E4-43F6-89FF-DC1F77791D02}" type="sibTrans" cxnId="{D6BA43ED-A443-4AF4-9AC6-4AA5F19B328D}">
      <dgm:prSet/>
      <dgm:spPr/>
      <dgm:t>
        <a:bodyPr/>
        <a:lstStyle/>
        <a:p>
          <a:endParaRPr lang="en-US"/>
        </a:p>
      </dgm:t>
    </dgm:pt>
    <dgm:pt modelId="{0CBDF624-B946-4479-A87B-A4CA5FD1B47E}">
      <dgm:prSet custT="1"/>
      <dgm:spPr/>
      <dgm:t>
        <a:bodyPr/>
        <a:lstStyle/>
        <a:p>
          <a:r>
            <a:rPr lang="nl-NL" sz="2400" dirty="0"/>
            <a:t>Identifiseer en verduidelik sleutel-grondwetlike waardes (mens-waardigheid, gelykheid, nie-rassisme, nie-seksisme en universele volwasse stemreg) en pas dit toe op alledaagse situasies.</a:t>
          </a:r>
          <a:endParaRPr lang="en-US" sz="2400" dirty="0"/>
        </a:p>
      </dgm:t>
    </dgm:pt>
    <dgm:pt modelId="{DB2E28AE-AFDA-4619-92A1-7CF36634CF17}" type="parTrans" cxnId="{5CB6F656-E8F8-4BEB-B506-8472179B13A9}">
      <dgm:prSet/>
      <dgm:spPr/>
      <dgm:t>
        <a:bodyPr/>
        <a:lstStyle/>
        <a:p>
          <a:endParaRPr lang="en-US"/>
        </a:p>
      </dgm:t>
    </dgm:pt>
    <dgm:pt modelId="{C2EDFA85-4A93-45F3-B147-D396938BA4D5}" type="sibTrans" cxnId="{5CB6F656-E8F8-4BEB-B506-8472179B13A9}">
      <dgm:prSet/>
      <dgm:spPr/>
      <dgm:t>
        <a:bodyPr/>
        <a:lstStyle/>
        <a:p>
          <a:endParaRPr lang="en-US"/>
        </a:p>
      </dgm:t>
    </dgm:pt>
    <dgm:pt modelId="{CBE01488-F20C-4DF3-A422-135640EF8F80}">
      <dgm:prSet/>
      <dgm:spPr/>
      <dgm:t>
        <a:bodyPr/>
        <a:lstStyle/>
        <a:p>
          <a:r>
            <a:rPr lang="en-US" dirty="0" err="1"/>
            <a:t>Reflekteer</a:t>
          </a:r>
          <a:endParaRPr lang="en-US" dirty="0"/>
        </a:p>
      </dgm:t>
    </dgm:pt>
    <dgm:pt modelId="{D1D068FB-FD3C-4E83-997F-94A7D7A8DBBB}" type="parTrans" cxnId="{EA5C7394-4075-4B74-940D-002687E9852C}">
      <dgm:prSet/>
      <dgm:spPr/>
      <dgm:t>
        <a:bodyPr/>
        <a:lstStyle/>
        <a:p>
          <a:endParaRPr lang="en-US"/>
        </a:p>
      </dgm:t>
    </dgm:pt>
    <dgm:pt modelId="{272C78E7-9F9C-4E0A-88E7-339E3D719074}" type="sibTrans" cxnId="{EA5C7394-4075-4B74-940D-002687E9852C}">
      <dgm:prSet/>
      <dgm:spPr/>
      <dgm:t>
        <a:bodyPr/>
        <a:lstStyle/>
        <a:p>
          <a:endParaRPr lang="en-US"/>
        </a:p>
      </dgm:t>
    </dgm:pt>
    <dgm:pt modelId="{E67DD400-2D43-48E7-956A-E19A9CD89513}">
      <dgm:prSet custT="1"/>
      <dgm:spPr/>
      <dgm:t>
        <a:bodyPr/>
        <a:lstStyle/>
        <a:p>
          <a:r>
            <a:rPr lang="af-ZA" sz="2400" dirty="0">
              <a:effectLst/>
              <a:latin typeface="Calibri" panose="020F0502020204030204" pitchFamily="34" charset="0"/>
              <a:ea typeface="Aptos" panose="020B0004020202020204" pitchFamily="34" charset="0"/>
              <a:cs typeface="Calibri" panose="020F0502020204030204" pitchFamily="34" charset="0"/>
            </a:rPr>
            <a:t>Dink na oor hoe grondwetlike waardes verantwoordelike gedrag in die samelewing rig.</a:t>
          </a:r>
          <a:endParaRPr lang="en-US" sz="1800" dirty="0"/>
        </a:p>
      </dgm:t>
    </dgm:pt>
    <dgm:pt modelId="{B5252EEF-8E4B-43D6-B1E2-8EDC61C83559}" type="parTrans" cxnId="{C29093E0-A27C-44DC-9BE8-0C2E78CDC45E}">
      <dgm:prSet/>
      <dgm:spPr/>
      <dgm:t>
        <a:bodyPr/>
        <a:lstStyle/>
        <a:p>
          <a:endParaRPr lang="en-US"/>
        </a:p>
      </dgm:t>
    </dgm:pt>
    <dgm:pt modelId="{87FFF3DC-D869-480A-829D-4040217BD474}" type="sibTrans" cxnId="{C29093E0-A27C-44DC-9BE8-0C2E78CDC45E}">
      <dgm:prSet/>
      <dgm:spPr/>
      <dgm:t>
        <a:bodyPr/>
        <a:lstStyle/>
        <a:p>
          <a:endParaRPr lang="en-US"/>
        </a:p>
      </dgm:t>
    </dgm:pt>
    <dgm:pt modelId="{98FC304A-8FF4-4516-8659-3E6DE67FEB76}">
      <dgm:prSet custT="1"/>
      <dgm:spPr/>
      <dgm:t>
        <a:bodyPr/>
        <a:lstStyle/>
        <a:p>
          <a:endParaRPr lang="af-ZA" sz="2400" dirty="0"/>
        </a:p>
      </dgm:t>
    </dgm:pt>
    <dgm:pt modelId="{8DA7CEA1-058C-450F-BCBB-F6E7BB661B6B}" type="parTrans" cxnId="{03876864-8227-449E-8746-AD99C5FC075E}">
      <dgm:prSet/>
      <dgm:spPr/>
      <dgm:t>
        <a:bodyPr/>
        <a:lstStyle/>
        <a:p>
          <a:endParaRPr lang="af-ZA"/>
        </a:p>
      </dgm:t>
    </dgm:pt>
    <dgm:pt modelId="{15A3F939-4476-4118-919E-708C49E19527}" type="sibTrans" cxnId="{03876864-8227-449E-8746-AD99C5FC075E}">
      <dgm:prSet/>
      <dgm:spPr/>
      <dgm:t>
        <a:bodyPr/>
        <a:lstStyle/>
        <a:p>
          <a:endParaRPr lang="af-ZA"/>
        </a:p>
      </dgm:t>
    </dgm:pt>
    <dgm:pt modelId="{BCBAEF91-5762-468C-9BB7-0331F968048B}">
      <dgm:prSet custT="1"/>
      <dgm:spPr/>
      <dgm:t>
        <a:bodyPr/>
        <a:lstStyle/>
        <a:p>
          <a:endParaRPr lang="af-ZA" sz="2400" dirty="0"/>
        </a:p>
      </dgm:t>
    </dgm:pt>
    <dgm:pt modelId="{45E4553D-6147-44D6-8682-174047330B66}" type="parTrans" cxnId="{B1A9E3DD-3BF4-4F13-AA2C-E6C9085E090D}">
      <dgm:prSet/>
      <dgm:spPr/>
      <dgm:t>
        <a:bodyPr/>
        <a:lstStyle/>
        <a:p>
          <a:endParaRPr lang="af-ZA"/>
        </a:p>
      </dgm:t>
    </dgm:pt>
    <dgm:pt modelId="{E8C4B0A4-ED0B-44EB-9936-632930224405}" type="sibTrans" cxnId="{B1A9E3DD-3BF4-4F13-AA2C-E6C9085E090D}">
      <dgm:prSet/>
      <dgm:spPr/>
      <dgm:t>
        <a:bodyPr/>
        <a:lstStyle/>
        <a:p>
          <a:endParaRPr lang="af-ZA"/>
        </a:p>
      </dgm:t>
    </dgm:pt>
    <dgm:pt modelId="{8492C94D-310E-4E32-A6E0-285AE90B12FE}" type="pres">
      <dgm:prSet presAssocID="{E512B63C-6F52-4989-B821-B4526D2DDD58}" presName="Name0" presStyleCnt="0">
        <dgm:presLayoutVars>
          <dgm:dir/>
          <dgm:animLvl val="lvl"/>
          <dgm:resizeHandles val="exact"/>
        </dgm:presLayoutVars>
      </dgm:prSet>
      <dgm:spPr/>
    </dgm:pt>
    <dgm:pt modelId="{4F72748D-023F-4172-A2FC-9ADE37B41AC7}" type="pres">
      <dgm:prSet presAssocID="{082252F3-BC4E-4652-B2E5-1617CA5D5164}" presName="composite" presStyleCnt="0"/>
      <dgm:spPr/>
    </dgm:pt>
    <dgm:pt modelId="{4D312A5D-CEB2-4289-8F2A-2D64A5BC5478}" type="pres">
      <dgm:prSet presAssocID="{082252F3-BC4E-4652-B2E5-1617CA5D5164}" presName="parTx" presStyleLbl="alignNode1" presStyleIdx="0" presStyleCnt="4">
        <dgm:presLayoutVars>
          <dgm:chMax val="0"/>
          <dgm:chPref val="0"/>
        </dgm:presLayoutVars>
      </dgm:prSet>
      <dgm:spPr/>
    </dgm:pt>
    <dgm:pt modelId="{B8A1DA27-9B9B-4F39-AA1F-2C8674CF8DAD}" type="pres">
      <dgm:prSet presAssocID="{082252F3-BC4E-4652-B2E5-1617CA5D5164}" presName="desTx" presStyleLbl="alignAccFollowNode1" presStyleIdx="0" presStyleCnt="4">
        <dgm:presLayoutVars/>
      </dgm:prSet>
      <dgm:spPr/>
    </dgm:pt>
    <dgm:pt modelId="{E204193D-A0B1-4E98-B371-A1321FBB336F}" type="pres">
      <dgm:prSet presAssocID="{FF77DD82-BD6D-435E-9F2E-0FBE6E89ACA1}" presName="space" presStyleCnt="0"/>
      <dgm:spPr/>
    </dgm:pt>
    <dgm:pt modelId="{79295418-F7B3-4C59-8AB4-FD2FFE777213}" type="pres">
      <dgm:prSet presAssocID="{BD3E97AF-415E-494D-B53A-81839264039B}" presName="composite" presStyleCnt="0"/>
      <dgm:spPr/>
    </dgm:pt>
    <dgm:pt modelId="{302059B4-87DF-4AF5-BB98-D3C8B948AB86}" type="pres">
      <dgm:prSet presAssocID="{BD3E97AF-415E-494D-B53A-81839264039B}" presName="parTx" presStyleLbl="alignNode1" presStyleIdx="1" presStyleCnt="4">
        <dgm:presLayoutVars>
          <dgm:chMax val="0"/>
          <dgm:chPref val="0"/>
        </dgm:presLayoutVars>
      </dgm:prSet>
      <dgm:spPr/>
    </dgm:pt>
    <dgm:pt modelId="{18B1418A-BA87-459A-B37A-C48E77A21D71}" type="pres">
      <dgm:prSet presAssocID="{BD3E97AF-415E-494D-B53A-81839264039B}" presName="desTx" presStyleLbl="alignAccFollowNode1" presStyleIdx="1" presStyleCnt="4">
        <dgm:presLayoutVars/>
      </dgm:prSet>
      <dgm:spPr/>
    </dgm:pt>
    <dgm:pt modelId="{FA9145DB-F371-4B8C-8164-05808B017AEE}" type="pres">
      <dgm:prSet presAssocID="{186C3391-65E7-463F-8A7A-F008EDFAEDEA}" presName="space" presStyleCnt="0"/>
      <dgm:spPr/>
    </dgm:pt>
    <dgm:pt modelId="{45A76E76-89A5-4419-9D41-FCC271D0E4A6}" type="pres">
      <dgm:prSet presAssocID="{5FE70973-3B43-4285-AAD1-F43FE1FA0B3F}" presName="composite" presStyleCnt="0"/>
      <dgm:spPr/>
    </dgm:pt>
    <dgm:pt modelId="{7CE48C42-5244-474E-B84F-E562E4F9C6BE}" type="pres">
      <dgm:prSet presAssocID="{5FE70973-3B43-4285-AAD1-F43FE1FA0B3F}" presName="parTx" presStyleLbl="alignNode1" presStyleIdx="2" presStyleCnt="4">
        <dgm:presLayoutVars>
          <dgm:chMax val="0"/>
          <dgm:chPref val="0"/>
        </dgm:presLayoutVars>
      </dgm:prSet>
      <dgm:spPr/>
    </dgm:pt>
    <dgm:pt modelId="{2DB719F5-D58C-493F-AB78-E7CCC9A17D66}" type="pres">
      <dgm:prSet presAssocID="{5FE70973-3B43-4285-AAD1-F43FE1FA0B3F}" presName="desTx" presStyleLbl="alignAccFollowNode1" presStyleIdx="2" presStyleCnt="4">
        <dgm:presLayoutVars/>
      </dgm:prSet>
      <dgm:spPr/>
    </dgm:pt>
    <dgm:pt modelId="{B1F6B4F3-E5BA-471B-8A61-CB84800B6C0F}" type="pres">
      <dgm:prSet presAssocID="{03731C74-56E4-43F6-89FF-DC1F77791D02}" presName="space" presStyleCnt="0"/>
      <dgm:spPr/>
    </dgm:pt>
    <dgm:pt modelId="{A3E26A03-D620-4E06-8E95-0E3C3DD11108}" type="pres">
      <dgm:prSet presAssocID="{CBE01488-F20C-4DF3-A422-135640EF8F80}" presName="composite" presStyleCnt="0"/>
      <dgm:spPr/>
    </dgm:pt>
    <dgm:pt modelId="{821E3A7C-C2E8-493C-9268-159F1724776F}" type="pres">
      <dgm:prSet presAssocID="{CBE01488-F20C-4DF3-A422-135640EF8F80}" presName="parTx" presStyleLbl="alignNode1" presStyleIdx="3" presStyleCnt="4">
        <dgm:presLayoutVars>
          <dgm:chMax val="0"/>
          <dgm:chPref val="0"/>
        </dgm:presLayoutVars>
      </dgm:prSet>
      <dgm:spPr/>
    </dgm:pt>
    <dgm:pt modelId="{160AD306-605B-4EB4-9F9D-008E5F007C9B}" type="pres">
      <dgm:prSet presAssocID="{CBE01488-F20C-4DF3-A422-135640EF8F80}" presName="desTx" presStyleLbl="alignAccFollowNode1" presStyleIdx="3" presStyleCnt="4">
        <dgm:presLayoutVars/>
      </dgm:prSet>
      <dgm:spPr/>
    </dgm:pt>
  </dgm:ptLst>
  <dgm:cxnLst>
    <dgm:cxn modelId="{5355DE00-A461-45A4-B6AC-265C2FD3D0A0}" type="presOf" srcId="{BCBAEF91-5762-468C-9BB7-0331F968048B}" destId="{2DB719F5-D58C-493F-AB78-E7CCC9A17D66}" srcOrd="0" destOrd="1" presId="urn:microsoft.com/office/officeart/2016/7/layout/HorizontalActionList"/>
    <dgm:cxn modelId="{61079109-7D9A-40F8-8D9F-FD7E698531B2}" type="presOf" srcId="{E67DD400-2D43-48E7-956A-E19A9CD89513}" destId="{160AD306-605B-4EB4-9F9D-008E5F007C9B}" srcOrd="0" destOrd="0" presId="urn:microsoft.com/office/officeart/2016/7/layout/HorizontalActionList"/>
    <dgm:cxn modelId="{A5BCA80D-A1F9-4956-AB21-9DF180AC1F5E}" type="presOf" srcId="{CBE01488-F20C-4DF3-A422-135640EF8F80}" destId="{821E3A7C-C2E8-493C-9268-159F1724776F}" srcOrd="0" destOrd="0" presId="urn:microsoft.com/office/officeart/2016/7/layout/HorizontalActionList"/>
    <dgm:cxn modelId="{54206D14-97CF-4B6F-B82C-325BB9414A39}" type="presOf" srcId="{257F8494-6B60-48A0-9099-BA8386EE4D63}" destId="{18B1418A-BA87-459A-B37A-C48E77A21D71}" srcOrd="0" destOrd="0" presId="urn:microsoft.com/office/officeart/2016/7/layout/HorizontalActionList"/>
    <dgm:cxn modelId="{4AFB2B3B-E867-4075-A9C7-10B6E8D52C54}" type="presOf" srcId="{98FC304A-8FF4-4516-8659-3E6DE67FEB76}" destId="{B8A1DA27-9B9B-4F39-AA1F-2C8674CF8DAD}" srcOrd="0" destOrd="1" presId="urn:microsoft.com/office/officeart/2016/7/layout/HorizontalActionList"/>
    <dgm:cxn modelId="{B4B80C3D-E0E3-43C1-8985-1AADB9F13F9B}" type="presOf" srcId="{BD3E97AF-415E-494D-B53A-81839264039B}" destId="{302059B4-87DF-4AF5-BB98-D3C8B948AB86}" srcOrd="0" destOrd="0" presId="urn:microsoft.com/office/officeart/2016/7/layout/HorizontalActionList"/>
    <dgm:cxn modelId="{41869343-9F68-43D6-9F0A-B8AAC99D223B}" srcId="{BD3E97AF-415E-494D-B53A-81839264039B}" destId="{257F8494-6B60-48A0-9099-BA8386EE4D63}" srcOrd="0" destOrd="0" parTransId="{1257B38C-F15E-46E0-B88E-3C5E0A560F16}" sibTransId="{E9BF7A13-C49F-473C-A811-D3F3F0AABC03}"/>
    <dgm:cxn modelId="{AA65EA63-B3A5-4432-9C00-C022168EC834}" srcId="{082252F3-BC4E-4652-B2E5-1617CA5D5164}" destId="{3F5A2FD3-3A17-4C34-AE3D-62826371190A}" srcOrd="0" destOrd="0" parTransId="{E39ABA7D-9836-43E7-B42F-16252416B351}" sibTransId="{B20DF86D-B071-4389-BC7F-A94CBC3568DD}"/>
    <dgm:cxn modelId="{03876864-8227-449E-8746-AD99C5FC075E}" srcId="{082252F3-BC4E-4652-B2E5-1617CA5D5164}" destId="{98FC304A-8FF4-4516-8659-3E6DE67FEB76}" srcOrd="1" destOrd="0" parTransId="{8DA7CEA1-058C-450F-BCBB-F6E7BB661B6B}" sibTransId="{15A3F939-4476-4118-919E-708C49E19527}"/>
    <dgm:cxn modelId="{410CCB53-3C9A-44AA-8AE0-0983FB0EDC25}" type="presOf" srcId="{E512B63C-6F52-4989-B821-B4526D2DDD58}" destId="{8492C94D-310E-4E32-A6E0-285AE90B12FE}" srcOrd="0" destOrd="0" presId="urn:microsoft.com/office/officeart/2016/7/layout/HorizontalActionList"/>
    <dgm:cxn modelId="{5CB6F656-E8F8-4BEB-B506-8472179B13A9}" srcId="{5FE70973-3B43-4285-AAD1-F43FE1FA0B3F}" destId="{0CBDF624-B946-4479-A87B-A4CA5FD1B47E}" srcOrd="0" destOrd="0" parTransId="{DB2E28AE-AFDA-4619-92A1-7CF36634CF17}" sibTransId="{C2EDFA85-4A93-45F3-B147-D396938BA4D5}"/>
    <dgm:cxn modelId="{EEB26279-10D3-4C3A-B0F9-113C5D8B1B72}" srcId="{E512B63C-6F52-4989-B821-B4526D2DDD58}" destId="{082252F3-BC4E-4652-B2E5-1617CA5D5164}" srcOrd="0" destOrd="0" parTransId="{B7CA1C00-6A43-47A7-819A-F087ACDD5981}" sibTransId="{FF77DD82-BD6D-435E-9F2E-0FBE6E89ACA1}"/>
    <dgm:cxn modelId="{AC5DCA84-E186-4803-BF54-0AD609169B0F}" type="presOf" srcId="{082252F3-BC4E-4652-B2E5-1617CA5D5164}" destId="{4D312A5D-CEB2-4289-8F2A-2D64A5BC5478}" srcOrd="0" destOrd="0" presId="urn:microsoft.com/office/officeart/2016/7/layout/HorizontalActionList"/>
    <dgm:cxn modelId="{5A0FAB87-60ED-45FA-9B3D-19D630C55E67}" srcId="{E512B63C-6F52-4989-B821-B4526D2DDD58}" destId="{BD3E97AF-415E-494D-B53A-81839264039B}" srcOrd="1" destOrd="0" parTransId="{9C829844-16E8-4A3B-A338-FD75A910FA3B}" sibTransId="{186C3391-65E7-463F-8A7A-F008EDFAEDEA}"/>
    <dgm:cxn modelId="{48DCC493-499B-45C5-987B-63673E8E5A5B}" type="presOf" srcId="{3F5A2FD3-3A17-4C34-AE3D-62826371190A}" destId="{B8A1DA27-9B9B-4F39-AA1F-2C8674CF8DAD}" srcOrd="0" destOrd="0" presId="urn:microsoft.com/office/officeart/2016/7/layout/HorizontalActionList"/>
    <dgm:cxn modelId="{EA5C7394-4075-4B74-940D-002687E9852C}" srcId="{E512B63C-6F52-4989-B821-B4526D2DDD58}" destId="{CBE01488-F20C-4DF3-A422-135640EF8F80}" srcOrd="3" destOrd="0" parTransId="{D1D068FB-FD3C-4E83-997F-94A7D7A8DBBB}" sibTransId="{272C78E7-9F9C-4E0A-88E7-339E3D719074}"/>
    <dgm:cxn modelId="{56F44AA7-53CC-466C-830A-DACE2A4B24AD}" type="presOf" srcId="{5FE70973-3B43-4285-AAD1-F43FE1FA0B3F}" destId="{7CE48C42-5244-474E-B84F-E562E4F9C6BE}" srcOrd="0" destOrd="0" presId="urn:microsoft.com/office/officeart/2016/7/layout/HorizontalActionList"/>
    <dgm:cxn modelId="{7B2281D3-8AD9-4901-9D42-9A76BC906909}" type="presOf" srcId="{0CBDF624-B946-4479-A87B-A4CA5FD1B47E}" destId="{2DB719F5-D58C-493F-AB78-E7CCC9A17D66}" srcOrd="0" destOrd="0" presId="urn:microsoft.com/office/officeart/2016/7/layout/HorizontalActionList"/>
    <dgm:cxn modelId="{B1A9E3DD-3BF4-4F13-AA2C-E6C9085E090D}" srcId="{5FE70973-3B43-4285-AAD1-F43FE1FA0B3F}" destId="{BCBAEF91-5762-468C-9BB7-0331F968048B}" srcOrd="1" destOrd="0" parTransId="{45E4553D-6147-44D6-8682-174047330B66}" sibTransId="{E8C4B0A4-ED0B-44EB-9936-632930224405}"/>
    <dgm:cxn modelId="{C29093E0-A27C-44DC-9BE8-0C2E78CDC45E}" srcId="{CBE01488-F20C-4DF3-A422-135640EF8F80}" destId="{E67DD400-2D43-48E7-956A-E19A9CD89513}" srcOrd="0" destOrd="0" parTransId="{B5252EEF-8E4B-43D6-B1E2-8EDC61C83559}" sibTransId="{87FFF3DC-D869-480A-829D-4040217BD474}"/>
    <dgm:cxn modelId="{D6BA43ED-A443-4AF4-9AC6-4AA5F19B328D}" srcId="{E512B63C-6F52-4989-B821-B4526D2DDD58}" destId="{5FE70973-3B43-4285-AAD1-F43FE1FA0B3F}" srcOrd="2" destOrd="0" parTransId="{FA46C994-5CDD-4830-BA65-5B7072C729C2}" sibTransId="{03731C74-56E4-43F6-89FF-DC1F77791D02}"/>
    <dgm:cxn modelId="{16F5AC31-D435-4135-9E1C-91B018F427F4}" type="presParOf" srcId="{8492C94D-310E-4E32-A6E0-285AE90B12FE}" destId="{4F72748D-023F-4172-A2FC-9ADE37B41AC7}" srcOrd="0" destOrd="0" presId="urn:microsoft.com/office/officeart/2016/7/layout/HorizontalActionList"/>
    <dgm:cxn modelId="{C6ACC9C5-07B9-4577-8949-A3E6ACF09D53}" type="presParOf" srcId="{4F72748D-023F-4172-A2FC-9ADE37B41AC7}" destId="{4D312A5D-CEB2-4289-8F2A-2D64A5BC5478}" srcOrd="0" destOrd="0" presId="urn:microsoft.com/office/officeart/2016/7/layout/HorizontalActionList"/>
    <dgm:cxn modelId="{4261E19E-3994-425B-9721-35DBC1D3A6E8}" type="presParOf" srcId="{4F72748D-023F-4172-A2FC-9ADE37B41AC7}" destId="{B8A1DA27-9B9B-4F39-AA1F-2C8674CF8DAD}" srcOrd="1" destOrd="0" presId="urn:microsoft.com/office/officeart/2016/7/layout/HorizontalActionList"/>
    <dgm:cxn modelId="{E1D83009-719D-4076-A706-385B0A952189}" type="presParOf" srcId="{8492C94D-310E-4E32-A6E0-285AE90B12FE}" destId="{E204193D-A0B1-4E98-B371-A1321FBB336F}" srcOrd="1" destOrd="0" presId="urn:microsoft.com/office/officeart/2016/7/layout/HorizontalActionList"/>
    <dgm:cxn modelId="{19E6931A-0117-4D09-854F-D84D8175B013}" type="presParOf" srcId="{8492C94D-310E-4E32-A6E0-285AE90B12FE}" destId="{79295418-F7B3-4C59-8AB4-FD2FFE777213}" srcOrd="2" destOrd="0" presId="urn:microsoft.com/office/officeart/2016/7/layout/HorizontalActionList"/>
    <dgm:cxn modelId="{53709B39-6CDE-4D33-A2CB-34FDBA998067}" type="presParOf" srcId="{79295418-F7B3-4C59-8AB4-FD2FFE777213}" destId="{302059B4-87DF-4AF5-BB98-D3C8B948AB86}" srcOrd="0" destOrd="0" presId="urn:microsoft.com/office/officeart/2016/7/layout/HorizontalActionList"/>
    <dgm:cxn modelId="{0638A4BB-C536-42A8-8B6B-B0AA6EA6781D}" type="presParOf" srcId="{79295418-F7B3-4C59-8AB4-FD2FFE777213}" destId="{18B1418A-BA87-459A-B37A-C48E77A21D71}" srcOrd="1" destOrd="0" presId="urn:microsoft.com/office/officeart/2016/7/layout/HorizontalActionList"/>
    <dgm:cxn modelId="{AF0900C9-62FB-48DF-B26F-F2E758C5F2A2}" type="presParOf" srcId="{8492C94D-310E-4E32-A6E0-285AE90B12FE}" destId="{FA9145DB-F371-4B8C-8164-05808B017AEE}" srcOrd="3" destOrd="0" presId="urn:microsoft.com/office/officeart/2016/7/layout/HorizontalActionList"/>
    <dgm:cxn modelId="{CBFAA842-EFE6-448C-BBFA-3045FEF10ACD}" type="presParOf" srcId="{8492C94D-310E-4E32-A6E0-285AE90B12FE}" destId="{45A76E76-89A5-4419-9D41-FCC271D0E4A6}" srcOrd="4" destOrd="0" presId="urn:microsoft.com/office/officeart/2016/7/layout/HorizontalActionList"/>
    <dgm:cxn modelId="{9BD427D7-A8E0-4CEF-BDE6-CD06244380A6}" type="presParOf" srcId="{45A76E76-89A5-4419-9D41-FCC271D0E4A6}" destId="{7CE48C42-5244-474E-B84F-E562E4F9C6BE}" srcOrd="0" destOrd="0" presId="urn:microsoft.com/office/officeart/2016/7/layout/HorizontalActionList"/>
    <dgm:cxn modelId="{7486EA13-05CB-48CF-839D-218BF1F5BBC4}" type="presParOf" srcId="{45A76E76-89A5-4419-9D41-FCC271D0E4A6}" destId="{2DB719F5-D58C-493F-AB78-E7CCC9A17D66}" srcOrd="1" destOrd="0" presId="urn:microsoft.com/office/officeart/2016/7/layout/HorizontalActionList"/>
    <dgm:cxn modelId="{5A29399C-6671-43E0-814F-DFB69CE5E1C9}" type="presParOf" srcId="{8492C94D-310E-4E32-A6E0-285AE90B12FE}" destId="{B1F6B4F3-E5BA-471B-8A61-CB84800B6C0F}" srcOrd="5" destOrd="0" presId="urn:microsoft.com/office/officeart/2016/7/layout/HorizontalActionList"/>
    <dgm:cxn modelId="{9E09EEA0-EE5D-4C90-B227-D953781CDCEE}" type="presParOf" srcId="{8492C94D-310E-4E32-A6E0-285AE90B12FE}" destId="{A3E26A03-D620-4E06-8E95-0E3C3DD11108}" srcOrd="6" destOrd="0" presId="urn:microsoft.com/office/officeart/2016/7/layout/HorizontalActionList"/>
    <dgm:cxn modelId="{43DFE4E6-CD7A-4D8E-B3D7-889DDBBE5997}" type="presParOf" srcId="{A3E26A03-D620-4E06-8E95-0E3C3DD11108}" destId="{821E3A7C-C2E8-493C-9268-159F1724776F}" srcOrd="0" destOrd="0" presId="urn:microsoft.com/office/officeart/2016/7/layout/HorizontalActionList"/>
    <dgm:cxn modelId="{56494DFF-1935-4F63-88FF-027FDB7D0023}" type="presParOf" srcId="{A3E26A03-D620-4E06-8E95-0E3C3DD11108}" destId="{160AD306-605B-4EB4-9F9D-008E5F007C9B}" srcOrd="1" destOrd="0" presId="urn:microsoft.com/office/officeart/2016/7/layout/HorizontalAc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E837E3-AD25-4F87-B7E1-6731D4123E1E}" type="doc">
      <dgm:prSet loTypeId="urn:microsoft.com/office/officeart/2005/8/layout/process4" loCatId="process" qsTypeId="urn:microsoft.com/office/officeart/2005/8/quickstyle/simple2" qsCatId="simple" csTypeId="urn:microsoft.com/office/officeart/2005/8/colors/colorful2" csCatId="colorful" phldr="1"/>
      <dgm:spPr/>
      <dgm:t>
        <a:bodyPr/>
        <a:lstStyle/>
        <a:p>
          <a:endParaRPr lang="en-US"/>
        </a:p>
      </dgm:t>
    </dgm:pt>
    <dgm:pt modelId="{8782D78E-81CD-46D4-A0AA-2449D07E2BBB}">
      <dgm:prSet custT="1"/>
      <dgm:spPr/>
      <dgm:t>
        <a:bodyPr/>
        <a:lstStyle/>
        <a:p>
          <a:r>
            <a:rPr lang="nl-NL" sz="2800" dirty="0"/>
            <a:t>Die </a:t>
          </a:r>
          <a:r>
            <a:rPr lang="nl-NL" sz="2800" b="1" dirty="0"/>
            <a:t>Grondwet</a:t>
          </a:r>
          <a:r>
            <a:rPr lang="nl-NL" sz="2800" dirty="0"/>
            <a:t> is die belangrikste wet in Suid-Afrika.</a:t>
          </a:r>
          <a:endParaRPr lang="en-US" sz="2800" dirty="0"/>
        </a:p>
      </dgm:t>
    </dgm:pt>
    <dgm:pt modelId="{5336D704-5B72-42C5-A49B-96AE10968248}" type="parTrans" cxnId="{712453C4-3929-4B59-9C8C-44405753076D}">
      <dgm:prSet/>
      <dgm:spPr/>
      <dgm:t>
        <a:bodyPr/>
        <a:lstStyle/>
        <a:p>
          <a:endParaRPr lang="en-US" sz="2400"/>
        </a:p>
      </dgm:t>
    </dgm:pt>
    <dgm:pt modelId="{9D89853A-43D5-45A6-8B2F-F3DD166F8AD7}" type="sibTrans" cxnId="{712453C4-3929-4B59-9C8C-44405753076D}">
      <dgm:prSet/>
      <dgm:spPr/>
      <dgm:t>
        <a:bodyPr/>
        <a:lstStyle/>
        <a:p>
          <a:endParaRPr lang="en-US" sz="2400"/>
        </a:p>
      </dgm:t>
    </dgm:pt>
    <dgm:pt modelId="{2158B2DB-921F-4B83-9DD8-5691ECE04205}">
      <dgm:prSet custT="1"/>
      <dgm:spPr/>
      <dgm:t>
        <a:bodyPr/>
        <a:lstStyle/>
        <a:p>
          <a:r>
            <a:rPr lang="nl-NL" sz="2800" dirty="0"/>
            <a:t>Dit bepaal die </a:t>
          </a:r>
          <a:r>
            <a:rPr lang="nl-NL" sz="2800" b="1" dirty="0"/>
            <a:t>regte en verantwoordelikhede </a:t>
          </a:r>
          <a:r>
            <a:rPr lang="nl-NL" sz="2800" dirty="0"/>
            <a:t>van die regering en inwoners.</a:t>
          </a:r>
          <a:endParaRPr lang="en-US" sz="2800" dirty="0"/>
        </a:p>
      </dgm:t>
    </dgm:pt>
    <dgm:pt modelId="{2E6BD3D9-9BD6-47A3-96E2-4BD0607C5911}" type="parTrans" cxnId="{0D9397C0-DBF9-4379-B783-E0A2A9A55598}">
      <dgm:prSet/>
      <dgm:spPr/>
      <dgm:t>
        <a:bodyPr/>
        <a:lstStyle/>
        <a:p>
          <a:endParaRPr lang="en-US" sz="2400"/>
        </a:p>
      </dgm:t>
    </dgm:pt>
    <dgm:pt modelId="{E036C12F-2381-4BF5-AE1A-4F54E13154FA}" type="sibTrans" cxnId="{0D9397C0-DBF9-4379-B783-E0A2A9A55598}">
      <dgm:prSet/>
      <dgm:spPr/>
      <dgm:t>
        <a:bodyPr/>
        <a:lstStyle/>
        <a:p>
          <a:endParaRPr lang="en-US" sz="2400"/>
        </a:p>
      </dgm:t>
    </dgm:pt>
    <dgm:pt modelId="{26117B5D-3923-4C4D-A073-C23817899157}">
      <dgm:prSet custT="1"/>
      <dgm:spPr/>
      <dgm:t>
        <a:bodyPr/>
        <a:lstStyle/>
        <a:p>
          <a:r>
            <a:rPr lang="nl-NL" sz="2800" b="1" dirty="0"/>
            <a:t>Suid-Afrika is 'n grondwetlike demokrasie. Dit beteken:</a:t>
          </a:r>
          <a:endParaRPr lang="en-US" sz="2800" dirty="0"/>
        </a:p>
      </dgm:t>
    </dgm:pt>
    <dgm:pt modelId="{6E0C2F4B-FB74-48C6-B9CB-61FAAA931993}" type="parTrans" cxnId="{BE57AA01-0388-4689-96CA-5E1463329C55}">
      <dgm:prSet/>
      <dgm:spPr/>
      <dgm:t>
        <a:bodyPr/>
        <a:lstStyle/>
        <a:p>
          <a:endParaRPr lang="en-US" sz="2400"/>
        </a:p>
      </dgm:t>
    </dgm:pt>
    <dgm:pt modelId="{EC69A1BA-E1F5-4BCB-A4F3-FE074E1DFFE0}" type="sibTrans" cxnId="{BE57AA01-0388-4689-96CA-5E1463329C55}">
      <dgm:prSet/>
      <dgm:spPr/>
      <dgm:t>
        <a:bodyPr/>
        <a:lstStyle/>
        <a:p>
          <a:endParaRPr lang="en-US" sz="2400"/>
        </a:p>
      </dgm:t>
    </dgm:pt>
    <dgm:pt modelId="{5D3C369C-81F8-45F3-9156-5867ED592AB6}">
      <dgm:prSet custT="1"/>
      <dgm:spPr/>
      <dgm:t>
        <a:bodyPr/>
        <a:lstStyle/>
        <a:p>
          <a:r>
            <a:rPr lang="nb-NO" sz="2000" dirty="0"/>
            <a:t>Mense stem vir hul leiers</a:t>
          </a:r>
          <a:endParaRPr lang="en-US" sz="2000" dirty="0"/>
        </a:p>
      </dgm:t>
    </dgm:pt>
    <dgm:pt modelId="{560A56BD-B2F2-4DF6-8D7B-CE573276C4E7}" type="parTrans" cxnId="{F22262A5-0948-4F2A-99BC-38B15414C4B3}">
      <dgm:prSet/>
      <dgm:spPr/>
      <dgm:t>
        <a:bodyPr/>
        <a:lstStyle/>
        <a:p>
          <a:endParaRPr lang="en-US" sz="2400"/>
        </a:p>
      </dgm:t>
    </dgm:pt>
    <dgm:pt modelId="{14C1A2BA-F518-4CA9-97B5-4F502DE6C332}" type="sibTrans" cxnId="{F22262A5-0948-4F2A-99BC-38B15414C4B3}">
      <dgm:prSet/>
      <dgm:spPr/>
      <dgm:t>
        <a:bodyPr/>
        <a:lstStyle/>
        <a:p>
          <a:endParaRPr lang="en-US" sz="2400"/>
        </a:p>
      </dgm:t>
    </dgm:pt>
    <dgm:pt modelId="{51393A56-9CD0-47E7-8E8A-6ECE408ED177}">
      <dgm:prSet custT="1"/>
      <dgm:spPr/>
      <dgm:t>
        <a:bodyPr/>
        <a:lstStyle/>
        <a:p>
          <a:r>
            <a:rPr lang="nl-NL" sz="2000" dirty="0"/>
            <a:t>Leiers moet die Grondwet gehoorsaam</a:t>
          </a:r>
          <a:endParaRPr lang="en-US" sz="2000" dirty="0"/>
        </a:p>
      </dgm:t>
    </dgm:pt>
    <dgm:pt modelId="{4153748B-AE0B-4D55-AFD0-7011BA872597}" type="parTrans" cxnId="{51E5521C-2965-44BE-A137-8E99BCED6A93}">
      <dgm:prSet/>
      <dgm:spPr/>
      <dgm:t>
        <a:bodyPr/>
        <a:lstStyle/>
        <a:p>
          <a:endParaRPr lang="en-US" sz="2400"/>
        </a:p>
      </dgm:t>
    </dgm:pt>
    <dgm:pt modelId="{C4539CD6-AAB6-4D42-9AE1-8720491D6EED}" type="sibTrans" cxnId="{51E5521C-2965-44BE-A137-8E99BCED6A93}">
      <dgm:prSet/>
      <dgm:spPr/>
      <dgm:t>
        <a:bodyPr/>
        <a:lstStyle/>
        <a:p>
          <a:endParaRPr lang="en-US" sz="2400"/>
        </a:p>
      </dgm:t>
    </dgm:pt>
    <dgm:pt modelId="{D6D3F8F5-0EC2-4A73-88E3-4DB3094C97FD}">
      <dgm:prSet custT="1"/>
      <dgm:spPr/>
      <dgm:t>
        <a:bodyPr/>
        <a:lstStyle/>
        <a:p>
          <a:r>
            <a:rPr lang="en-GB" sz="2000" dirty="0"/>
            <a:t>Burgers se </a:t>
          </a:r>
          <a:r>
            <a:rPr lang="en-GB" sz="2000" dirty="0" err="1"/>
            <a:t>regte</a:t>
          </a:r>
          <a:r>
            <a:rPr lang="en-GB" sz="2000" dirty="0"/>
            <a:t> word </a:t>
          </a:r>
          <a:r>
            <a:rPr lang="en-GB" sz="2000" dirty="0" err="1"/>
            <a:t>deur</a:t>
          </a:r>
          <a:r>
            <a:rPr lang="en-GB" sz="2000" dirty="0"/>
            <a:t> die wet </a:t>
          </a:r>
          <a:r>
            <a:rPr lang="en-GB" sz="2000" dirty="0" err="1"/>
            <a:t>beskerm</a:t>
          </a:r>
          <a:endParaRPr lang="en-US" sz="2000" dirty="0"/>
        </a:p>
      </dgm:t>
    </dgm:pt>
    <dgm:pt modelId="{D052A6DF-D0AA-4468-BEA0-44F3A963D000}" type="parTrans" cxnId="{0599046F-862A-4499-91C1-70E6128BE92F}">
      <dgm:prSet/>
      <dgm:spPr/>
      <dgm:t>
        <a:bodyPr/>
        <a:lstStyle/>
        <a:p>
          <a:endParaRPr lang="en-US" sz="2400"/>
        </a:p>
      </dgm:t>
    </dgm:pt>
    <dgm:pt modelId="{8C8F6C1F-8991-4DA7-84BB-64EAE50AC053}" type="sibTrans" cxnId="{0599046F-862A-4499-91C1-70E6128BE92F}">
      <dgm:prSet/>
      <dgm:spPr/>
      <dgm:t>
        <a:bodyPr/>
        <a:lstStyle/>
        <a:p>
          <a:endParaRPr lang="en-US" sz="2400"/>
        </a:p>
      </dgm:t>
    </dgm:pt>
    <dgm:pt modelId="{5C101322-1643-4230-8BF0-D8A72F04CAC6}" type="pres">
      <dgm:prSet presAssocID="{3FE837E3-AD25-4F87-B7E1-6731D4123E1E}" presName="Name0" presStyleCnt="0">
        <dgm:presLayoutVars>
          <dgm:dir/>
          <dgm:animLvl val="lvl"/>
          <dgm:resizeHandles val="exact"/>
        </dgm:presLayoutVars>
      </dgm:prSet>
      <dgm:spPr/>
    </dgm:pt>
    <dgm:pt modelId="{A788493E-B43C-4DAD-9DA1-313DFF20F91F}" type="pres">
      <dgm:prSet presAssocID="{26117B5D-3923-4C4D-A073-C23817899157}" presName="boxAndChildren" presStyleCnt="0"/>
      <dgm:spPr/>
    </dgm:pt>
    <dgm:pt modelId="{C17DA325-0C48-4590-908B-7BE403F6D76C}" type="pres">
      <dgm:prSet presAssocID="{26117B5D-3923-4C4D-A073-C23817899157}" presName="parentTextBox" presStyleLbl="node1" presStyleIdx="0" presStyleCnt="3"/>
      <dgm:spPr/>
    </dgm:pt>
    <dgm:pt modelId="{8FAEC5E2-2471-48A4-9205-4803661A7EF4}" type="pres">
      <dgm:prSet presAssocID="{26117B5D-3923-4C4D-A073-C23817899157}" presName="entireBox" presStyleLbl="node1" presStyleIdx="0" presStyleCnt="3"/>
      <dgm:spPr/>
    </dgm:pt>
    <dgm:pt modelId="{42391B45-10C9-4170-82AE-7213F7A67C0A}" type="pres">
      <dgm:prSet presAssocID="{26117B5D-3923-4C4D-A073-C23817899157}" presName="descendantBox" presStyleCnt="0"/>
      <dgm:spPr/>
    </dgm:pt>
    <dgm:pt modelId="{0F072F9C-CBAF-41EF-8325-782E6BF5CCAC}" type="pres">
      <dgm:prSet presAssocID="{5D3C369C-81F8-45F3-9156-5867ED592AB6}" presName="childTextBox" presStyleLbl="fgAccFollowNode1" presStyleIdx="0" presStyleCnt="3">
        <dgm:presLayoutVars>
          <dgm:bulletEnabled val="1"/>
        </dgm:presLayoutVars>
      </dgm:prSet>
      <dgm:spPr/>
    </dgm:pt>
    <dgm:pt modelId="{DF415BFD-0215-46EC-B9BA-C3E771C28AF9}" type="pres">
      <dgm:prSet presAssocID="{51393A56-9CD0-47E7-8E8A-6ECE408ED177}" presName="childTextBox" presStyleLbl="fgAccFollowNode1" presStyleIdx="1" presStyleCnt="3">
        <dgm:presLayoutVars>
          <dgm:bulletEnabled val="1"/>
        </dgm:presLayoutVars>
      </dgm:prSet>
      <dgm:spPr/>
    </dgm:pt>
    <dgm:pt modelId="{D2D4A9FD-5DB5-4FF0-9936-99BEFCA3814D}" type="pres">
      <dgm:prSet presAssocID="{D6D3F8F5-0EC2-4A73-88E3-4DB3094C97FD}" presName="childTextBox" presStyleLbl="fgAccFollowNode1" presStyleIdx="2" presStyleCnt="3">
        <dgm:presLayoutVars>
          <dgm:bulletEnabled val="1"/>
        </dgm:presLayoutVars>
      </dgm:prSet>
      <dgm:spPr/>
    </dgm:pt>
    <dgm:pt modelId="{D95B0D3B-7411-4DE0-80EB-4EA42140326B}" type="pres">
      <dgm:prSet presAssocID="{E036C12F-2381-4BF5-AE1A-4F54E13154FA}" presName="sp" presStyleCnt="0"/>
      <dgm:spPr/>
    </dgm:pt>
    <dgm:pt modelId="{FFD02B63-2596-4614-98BB-B10B23166363}" type="pres">
      <dgm:prSet presAssocID="{2158B2DB-921F-4B83-9DD8-5691ECE04205}" presName="arrowAndChildren" presStyleCnt="0"/>
      <dgm:spPr/>
    </dgm:pt>
    <dgm:pt modelId="{C8596E37-B93E-4384-9A99-72195CA816D1}" type="pres">
      <dgm:prSet presAssocID="{2158B2DB-921F-4B83-9DD8-5691ECE04205}" presName="parentTextArrow" presStyleLbl="node1" presStyleIdx="1" presStyleCnt="3"/>
      <dgm:spPr/>
    </dgm:pt>
    <dgm:pt modelId="{221BCD07-DCF1-4779-9B81-28C88856BC00}" type="pres">
      <dgm:prSet presAssocID="{9D89853A-43D5-45A6-8B2F-F3DD166F8AD7}" presName="sp" presStyleCnt="0"/>
      <dgm:spPr/>
    </dgm:pt>
    <dgm:pt modelId="{6DB16F64-3315-46C0-8D69-D7CBB54218D8}" type="pres">
      <dgm:prSet presAssocID="{8782D78E-81CD-46D4-A0AA-2449D07E2BBB}" presName="arrowAndChildren" presStyleCnt="0"/>
      <dgm:spPr/>
    </dgm:pt>
    <dgm:pt modelId="{601ACEAF-2B32-4D65-961A-5D2B1ABA6428}" type="pres">
      <dgm:prSet presAssocID="{8782D78E-81CD-46D4-A0AA-2449D07E2BBB}" presName="parentTextArrow" presStyleLbl="node1" presStyleIdx="2" presStyleCnt="3"/>
      <dgm:spPr/>
    </dgm:pt>
  </dgm:ptLst>
  <dgm:cxnLst>
    <dgm:cxn modelId="{BE57AA01-0388-4689-96CA-5E1463329C55}" srcId="{3FE837E3-AD25-4F87-B7E1-6731D4123E1E}" destId="{26117B5D-3923-4C4D-A073-C23817899157}" srcOrd="2" destOrd="0" parTransId="{6E0C2F4B-FB74-48C6-B9CB-61FAAA931993}" sibTransId="{EC69A1BA-E1F5-4BCB-A4F3-FE074E1DFFE0}"/>
    <dgm:cxn modelId="{3CFADC19-8E11-4365-A3A7-D8015E596089}" type="presOf" srcId="{3FE837E3-AD25-4F87-B7E1-6731D4123E1E}" destId="{5C101322-1643-4230-8BF0-D8A72F04CAC6}" srcOrd="0" destOrd="0" presId="urn:microsoft.com/office/officeart/2005/8/layout/process4"/>
    <dgm:cxn modelId="{51E5521C-2965-44BE-A137-8E99BCED6A93}" srcId="{26117B5D-3923-4C4D-A073-C23817899157}" destId="{51393A56-9CD0-47E7-8E8A-6ECE408ED177}" srcOrd="1" destOrd="0" parTransId="{4153748B-AE0B-4D55-AFD0-7011BA872597}" sibTransId="{C4539CD6-AAB6-4D42-9AE1-8720491D6EED}"/>
    <dgm:cxn modelId="{590F5E1D-CB62-4F92-806D-FA40A22CB598}" type="presOf" srcId="{5D3C369C-81F8-45F3-9156-5867ED592AB6}" destId="{0F072F9C-CBAF-41EF-8325-782E6BF5CCAC}" srcOrd="0" destOrd="0" presId="urn:microsoft.com/office/officeart/2005/8/layout/process4"/>
    <dgm:cxn modelId="{7BDAC327-4D92-4A34-A562-ADB3455EADE9}" type="presOf" srcId="{8782D78E-81CD-46D4-A0AA-2449D07E2BBB}" destId="{601ACEAF-2B32-4D65-961A-5D2B1ABA6428}" srcOrd="0" destOrd="0" presId="urn:microsoft.com/office/officeart/2005/8/layout/process4"/>
    <dgm:cxn modelId="{E32A192E-1A2A-474E-ACB8-6FE2CD12F438}" type="presOf" srcId="{D6D3F8F5-0EC2-4A73-88E3-4DB3094C97FD}" destId="{D2D4A9FD-5DB5-4FF0-9936-99BEFCA3814D}" srcOrd="0" destOrd="0" presId="urn:microsoft.com/office/officeart/2005/8/layout/process4"/>
    <dgm:cxn modelId="{7A4F4B64-2B53-40B3-9043-F0F6C53ADD82}" type="presOf" srcId="{2158B2DB-921F-4B83-9DD8-5691ECE04205}" destId="{C8596E37-B93E-4384-9A99-72195CA816D1}" srcOrd="0" destOrd="0" presId="urn:microsoft.com/office/officeart/2005/8/layout/process4"/>
    <dgm:cxn modelId="{0599046F-862A-4499-91C1-70E6128BE92F}" srcId="{26117B5D-3923-4C4D-A073-C23817899157}" destId="{D6D3F8F5-0EC2-4A73-88E3-4DB3094C97FD}" srcOrd="2" destOrd="0" parTransId="{D052A6DF-D0AA-4468-BEA0-44F3A963D000}" sibTransId="{8C8F6C1F-8991-4DA7-84BB-64EAE50AC053}"/>
    <dgm:cxn modelId="{0F18BA70-9D5A-4E06-AB2D-B09E7A3620FF}" type="presOf" srcId="{26117B5D-3923-4C4D-A073-C23817899157}" destId="{8FAEC5E2-2471-48A4-9205-4803661A7EF4}" srcOrd="1" destOrd="0" presId="urn:microsoft.com/office/officeart/2005/8/layout/process4"/>
    <dgm:cxn modelId="{A0669B91-BB55-4ABC-8815-07C90C5BB875}" type="presOf" srcId="{26117B5D-3923-4C4D-A073-C23817899157}" destId="{C17DA325-0C48-4590-908B-7BE403F6D76C}" srcOrd="0" destOrd="0" presId="urn:microsoft.com/office/officeart/2005/8/layout/process4"/>
    <dgm:cxn modelId="{014652A1-E068-41E8-8753-3716ED322279}" type="presOf" srcId="{51393A56-9CD0-47E7-8E8A-6ECE408ED177}" destId="{DF415BFD-0215-46EC-B9BA-C3E771C28AF9}" srcOrd="0" destOrd="0" presId="urn:microsoft.com/office/officeart/2005/8/layout/process4"/>
    <dgm:cxn modelId="{F22262A5-0948-4F2A-99BC-38B15414C4B3}" srcId="{26117B5D-3923-4C4D-A073-C23817899157}" destId="{5D3C369C-81F8-45F3-9156-5867ED592AB6}" srcOrd="0" destOrd="0" parTransId="{560A56BD-B2F2-4DF6-8D7B-CE573276C4E7}" sibTransId="{14C1A2BA-F518-4CA9-97B5-4F502DE6C332}"/>
    <dgm:cxn modelId="{0D9397C0-DBF9-4379-B783-E0A2A9A55598}" srcId="{3FE837E3-AD25-4F87-B7E1-6731D4123E1E}" destId="{2158B2DB-921F-4B83-9DD8-5691ECE04205}" srcOrd="1" destOrd="0" parTransId="{2E6BD3D9-9BD6-47A3-96E2-4BD0607C5911}" sibTransId="{E036C12F-2381-4BF5-AE1A-4F54E13154FA}"/>
    <dgm:cxn modelId="{712453C4-3929-4B59-9C8C-44405753076D}" srcId="{3FE837E3-AD25-4F87-B7E1-6731D4123E1E}" destId="{8782D78E-81CD-46D4-A0AA-2449D07E2BBB}" srcOrd="0" destOrd="0" parTransId="{5336D704-5B72-42C5-A49B-96AE10968248}" sibTransId="{9D89853A-43D5-45A6-8B2F-F3DD166F8AD7}"/>
    <dgm:cxn modelId="{C386A305-FC8A-4E60-AAF1-6B8CE29D12A7}" type="presParOf" srcId="{5C101322-1643-4230-8BF0-D8A72F04CAC6}" destId="{A788493E-B43C-4DAD-9DA1-313DFF20F91F}" srcOrd="0" destOrd="0" presId="urn:microsoft.com/office/officeart/2005/8/layout/process4"/>
    <dgm:cxn modelId="{E7A8D260-091F-4145-A976-D93A94634CEB}" type="presParOf" srcId="{A788493E-B43C-4DAD-9DA1-313DFF20F91F}" destId="{C17DA325-0C48-4590-908B-7BE403F6D76C}" srcOrd="0" destOrd="0" presId="urn:microsoft.com/office/officeart/2005/8/layout/process4"/>
    <dgm:cxn modelId="{00389679-D8F5-4503-BF51-D0F3EDF7FF31}" type="presParOf" srcId="{A788493E-B43C-4DAD-9DA1-313DFF20F91F}" destId="{8FAEC5E2-2471-48A4-9205-4803661A7EF4}" srcOrd="1" destOrd="0" presId="urn:microsoft.com/office/officeart/2005/8/layout/process4"/>
    <dgm:cxn modelId="{DF7A917A-86EE-4C84-8A19-A9CE2F801265}" type="presParOf" srcId="{A788493E-B43C-4DAD-9DA1-313DFF20F91F}" destId="{42391B45-10C9-4170-82AE-7213F7A67C0A}" srcOrd="2" destOrd="0" presId="urn:microsoft.com/office/officeart/2005/8/layout/process4"/>
    <dgm:cxn modelId="{0E56D558-8047-42AB-9B37-1535075EEEAE}" type="presParOf" srcId="{42391B45-10C9-4170-82AE-7213F7A67C0A}" destId="{0F072F9C-CBAF-41EF-8325-782E6BF5CCAC}" srcOrd="0" destOrd="0" presId="urn:microsoft.com/office/officeart/2005/8/layout/process4"/>
    <dgm:cxn modelId="{AB075E88-46F7-4980-9246-850FDE5B76CC}" type="presParOf" srcId="{42391B45-10C9-4170-82AE-7213F7A67C0A}" destId="{DF415BFD-0215-46EC-B9BA-C3E771C28AF9}" srcOrd="1" destOrd="0" presId="urn:microsoft.com/office/officeart/2005/8/layout/process4"/>
    <dgm:cxn modelId="{DC23FC1C-A6A2-4DBF-BFFE-1E77308C3959}" type="presParOf" srcId="{42391B45-10C9-4170-82AE-7213F7A67C0A}" destId="{D2D4A9FD-5DB5-4FF0-9936-99BEFCA3814D}" srcOrd="2" destOrd="0" presId="urn:microsoft.com/office/officeart/2005/8/layout/process4"/>
    <dgm:cxn modelId="{DB09D8FF-7F88-4378-899A-8421B86DF36D}" type="presParOf" srcId="{5C101322-1643-4230-8BF0-D8A72F04CAC6}" destId="{D95B0D3B-7411-4DE0-80EB-4EA42140326B}" srcOrd="1" destOrd="0" presId="urn:microsoft.com/office/officeart/2005/8/layout/process4"/>
    <dgm:cxn modelId="{D8D451B9-0763-4A5E-8C3F-434BFA6227D5}" type="presParOf" srcId="{5C101322-1643-4230-8BF0-D8A72F04CAC6}" destId="{FFD02B63-2596-4614-98BB-B10B23166363}" srcOrd="2" destOrd="0" presId="urn:microsoft.com/office/officeart/2005/8/layout/process4"/>
    <dgm:cxn modelId="{AA39F701-6845-4860-A848-047DEE04F8FE}" type="presParOf" srcId="{FFD02B63-2596-4614-98BB-B10B23166363}" destId="{C8596E37-B93E-4384-9A99-72195CA816D1}" srcOrd="0" destOrd="0" presId="urn:microsoft.com/office/officeart/2005/8/layout/process4"/>
    <dgm:cxn modelId="{888F446E-6F9A-44B3-8340-11E67058354E}" type="presParOf" srcId="{5C101322-1643-4230-8BF0-D8A72F04CAC6}" destId="{221BCD07-DCF1-4779-9B81-28C88856BC00}" srcOrd="3" destOrd="0" presId="urn:microsoft.com/office/officeart/2005/8/layout/process4"/>
    <dgm:cxn modelId="{D1A5AB1F-54F1-4116-8EB9-761D8557D2E7}" type="presParOf" srcId="{5C101322-1643-4230-8BF0-D8A72F04CAC6}" destId="{6DB16F64-3315-46C0-8D69-D7CBB54218D8}" srcOrd="4" destOrd="0" presId="urn:microsoft.com/office/officeart/2005/8/layout/process4"/>
    <dgm:cxn modelId="{9E86592F-E8CB-4007-B280-B88FE6009E20}" type="presParOf" srcId="{6DB16F64-3315-46C0-8D69-D7CBB54218D8}" destId="{601ACEAF-2B32-4D65-961A-5D2B1ABA6428}"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855096-8816-429E-A3F3-090FB97D06D8}"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C7E567A4-AFD0-43D3-B963-C756F4DC3791}">
      <dgm:prSet/>
      <dgm:spPr/>
      <dgm:t>
        <a:bodyPr/>
        <a:lstStyle/>
        <a:p>
          <a:r>
            <a:rPr lang="nl-NL" dirty="0"/>
            <a:t>Die Grondwet is geskep om:</a:t>
          </a:r>
          <a:endParaRPr lang="en-US" dirty="0"/>
        </a:p>
      </dgm:t>
    </dgm:pt>
    <dgm:pt modelId="{A5A0FB63-D9BB-474A-A98F-D66C0E881DAE}" type="parTrans" cxnId="{845773FC-4154-4FED-A55A-D4944480160A}">
      <dgm:prSet/>
      <dgm:spPr/>
      <dgm:t>
        <a:bodyPr/>
        <a:lstStyle/>
        <a:p>
          <a:endParaRPr lang="en-US"/>
        </a:p>
      </dgm:t>
    </dgm:pt>
    <dgm:pt modelId="{CC920030-90D3-41CB-ACF4-44D3B7CBEA91}" type="sibTrans" cxnId="{845773FC-4154-4FED-A55A-D4944480160A}">
      <dgm:prSet/>
      <dgm:spPr/>
      <dgm:t>
        <a:bodyPr/>
        <a:lstStyle/>
        <a:p>
          <a:endParaRPr lang="en-US"/>
        </a:p>
      </dgm:t>
    </dgm:pt>
    <dgm:pt modelId="{CB6F093D-7974-4382-814F-E5F91CADD19C}">
      <dgm:prSet/>
      <dgm:spPr/>
      <dgm:t>
        <a:bodyPr/>
        <a:lstStyle/>
        <a:p>
          <a:r>
            <a:rPr lang="nl-NL" dirty="0"/>
            <a:t>Suid-Afrika na </a:t>
          </a:r>
          <a:r>
            <a:rPr lang="nl-NL" b="1" dirty="0"/>
            <a:t>billikheid, gelykheid en demokrasie </a:t>
          </a:r>
          <a:r>
            <a:rPr lang="nl-NL" dirty="0"/>
            <a:t>te lei
Die </a:t>
          </a:r>
          <a:r>
            <a:rPr lang="nl-NL" b="1" dirty="0"/>
            <a:t>verdeeldheid van apartheid te genees</a:t>
          </a:r>
          <a:r>
            <a:rPr lang="nl-NL" dirty="0"/>
            <a:t>.
</a:t>
          </a:r>
          <a:r>
            <a:rPr lang="nl-NL" b="1" dirty="0"/>
            <a:t>Menseregte en demokratiese waardes </a:t>
          </a:r>
          <a:r>
            <a:rPr lang="nl-NL" dirty="0"/>
            <a:t>te bevorder</a:t>
          </a:r>
          <a:endParaRPr lang="en-US" dirty="0"/>
        </a:p>
      </dgm:t>
    </dgm:pt>
    <dgm:pt modelId="{DAC67997-8EA4-4341-8AC0-A5C3FFA78B1F}" type="parTrans" cxnId="{05CC7AAB-C173-4E53-B42F-5B024F843649}">
      <dgm:prSet/>
      <dgm:spPr/>
      <dgm:t>
        <a:bodyPr/>
        <a:lstStyle/>
        <a:p>
          <a:endParaRPr lang="en-US"/>
        </a:p>
      </dgm:t>
    </dgm:pt>
    <dgm:pt modelId="{FF0AFEE4-8541-4101-8D96-37948022807C}" type="sibTrans" cxnId="{05CC7AAB-C173-4E53-B42F-5B024F843649}">
      <dgm:prSet/>
      <dgm:spPr/>
      <dgm:t>
        <a:bodyPr/>
        <a:lstStyle/>
        <a:p>
          <a:endParaRPr lang="en-US"/>
        </a:p>
      </dgm:t>
    </dgm:pt>
    <dgm:pt modelId="{30A46A45-AD28-405E-B046-0045BA90D7AA}">
      <dgm:prSet/>
      <dgm:spPr/>
      <dgm:t>
        <a:bodyPr/>
        <a:lstStyle/>
        <a:p>
          <a:r>
            <a:rPr lang="en-GB" dirty="0"/>
            <a:t>Dit </a:t>
          </a:r>
          <a:r>
            <a:rPr lang="en-GB" dirty="0" err="1"/>
            <a:t>dek</a:t>
          </a:r>
          <a:r>
            <a:rPr lang="en-GB" dirty="0"/>
            <a:t> </a:t>
          </a:r>
          <a:r>
            <a:rPr lang="en-GB" dirty="0" err="1"/>
            <a:t>ook</a:t>
          </a:r>
          <a:r>
            <a:rPr lang="en-GB" dirty="0"/>
            <a:t> die </a:t>
          </a:r>
          <a:r>
            <a:rPr lang="en-GB" dirty="0" err="1"/>
            <a:t>volgende</a:t>
          </a:r>
          <a:r>
            <a:rPr lang="en-GB" dirty="0"/>
            <a:t>:</a:t>
          </a:r>
          <a:endParaRPr lang="en-US" dirty="0"/>
        </a:p>
      </dgm:t>
    </dgm:pt>
    <dgm:pt modelId="{B20B8152-5535-48AD-8165-A6422935BA83}" type="parTrans" cxnId="{5ACD64DB-A4EE-4500-BCD4-DD05F3E60AE0}">
      <dgm:prSet/>
      <dgm:spPr/>
      <dgm:t>
        <a:bodyPr/>
        <a:lstStyle/>
        <a:p>
          <a:endParaRPr lang="en-US"/>
        </a:p>
      </dgm:t>
    </dgm:pt>
    <dgm:pt modelId="{172B3AD2-5672-4367-97D7-782FEEC1E8A2}" type="sibTrans" cxnId="{5ACD64DB-A4EE-4500-BCD4-DD05F3E60AE0}">
      <dgm:prSet/>
      <dgm:spPr/>
      <dgm:t>
        <a:bodyPr/>
        <a:lstStyle/>
        <a:p>
          <a:endParaRPr lang="en-US"/>
        </a:p>
      </dgm:t>
    </dgm:pt>
    <dgm:pt modelId="{7617AA6A-24A6-41EF-A55F-AD2E1860BA08}">
      <dgm:prSet/>
      <dgm:spPr/>
      <dgm:t>
        <a:bodyPr/>
        <a:lstStyle/>
        <a:p>
          <a:r>
            <a:rPr lang="nl-NL" dirty="0"/>
            <a:t>Beskerm regte en vryhede
Verbeter lewenskwaliteit
Verseker dat die regering die wet volg
Dit is in </a:t>
          </a:r>
          <a:r>
            <a:rPr lang="nl-NL" b="1" dirty="0"/>
            <a:t>1996</a:t>
          </a:r>
          <a:r>
            <a:rPr lang="nl-NL" dirty="0"/>
            <a:t> aanvaar en in </a:t>
          </a:r>
          <a:r>
            <a:rPr lang="nl-NL" b="1" dirty="0"/>
            <a:t>1997</a:t>
          </a:r>
          <a:r>
            <a:rPr lang="nl-NL" dirty="0"/>
            <a:t> geïmplementeer</a:t>
          </a:r>
          <a:r>
            <a:rPr lang="en-GB" dirty="0"/>
            <a:t>.</a:t>
          </a:r>
          <a:endParaRPr lang="en-US" dirty="0"/>
        </a:p>
      </dgm:t>
    </dgm:pt>
    <dgm:pt modelId="{A6123D92-3E66-4043-A192-AF434383972E}" type="parTrans" cxnId="{1AADB687-702C-4491-94DE-98ECA5FF64AD}">
      <dgm:prSet/>
      <dgm:spPr/>
      <dgm:t>
        <a:bodyPr/>
        <a:lstStyle/>
        <a:p>
          <a:endParaRPr lang="en-US"/>
        </a:p>
      </dgm:t>
    </dgm:pt>
    <dgm:pt modelId="{A9339831-85B3-4A2F-AE1F-065839292ABD}" type="sibTrans" cxnId="{1AADB687-702C-4491-94DE-98ECA5FF64AD}">
      <dgm:prSet/>
      <dgm:spPr/>
      <dgm:t>
        <a:bodyPr/>
        <a:lstStyle/>
        <a:p>
          <a:endParaRPr lang="en-US"/>
        </a:p>
      </dgm:t>
    </dgm:pt>
    <dgm:pt modelId="{7077B4FF-5FD5-4DBC-B8EF-851FFFEBBEB2}" type="pres">
      <dgm:prSet presAssocID="{16855096-8816-429E-A3F3-090FB97D06D8}" presName="linear" presStyleCnt="0">
        <dgm:presLayoutVars>
          <dgm:animLvl val="lvl"/>
          <dgm:resizeHandles val="exact"/>
        </dgm:presLayoutVars>
      </dgm:prSet>
      <dgm:spPr/>
    </dgm:pt>
    <dgm:pt modelId="{D88BDE61-B8CF-4693-AA3D-9A4327BAF03E}" type="pres">
      <dgm:prSet presAssocID="{C7E567A4-AFD0-43D3-B963-C756F4DC3791}" presName="parentText" presStyleLbl="node1" presStyleIdx="0" presStyleCnt="2">
        <dgm:presLayoutVars>
          <dgm:chMax val="0"/>
          <dgm:bulletEnabled val="1"/>
        </dgm:presLayoutVars>
      </dgm:prSet>
      <dgm:spPr/>
    </dgm:pt>
    <dgm:pt modelId="{7C5A4881-9B93-46B7-9B4C-C6F95F8DE771}" type="pres">
      <dgm:prSet presAssocID="{C7E567A4-AFD0-43D3-B963-C756F4DC3791}" presName="childText" presStyleLbl="revTx" presStyleIdx="0" presStyleCnt="2">
        <dgm:presLayoutVars>
          <dgm:bulletEnabled val="1"/>
        </dgm:presLayoutVars>
      </dgm:prSet>
      <dgm:spPr/>
    </dgm:pt>
    <dgm:pt modelId="{2D3FF6DD-E12C-43CB-8A02-5254A15D90C1}" type="pres">
      <dgm:prSet presAssocID="{30A46A45-AD28-405E-B046-0045BA90D7AA}" presName="parentText" presStyleLbl="node1" presStyleIdx="1" presStyleCnt="2">
        <dgm:presLayoutVars>
          <dgm:chMax val="0"/>
          <dgm:bulletEnabled val="1"/>
        </dgm:presLayoutVars>
      </dgm:prSet>
      <dgm:spPr/>
    </dgm:pt>
    <dgm:pt modelId="{1BAB5826-5926-4070-BD6D-F4905374AB27}" type="pres">
      <dgm:prSet presAssocID="{30A46A45-AD28-405E-B046-0045BA90D7AA}" presName="childText" presStyleLbl="revTx" presStyleIdx="1" presStyleCnt="2">
        <dgm:presLayoutVars>
          <dgm:bulletEnabled val="1"/>
        </dgm:presLayoutVars>
      </dgm:prSet>
      <dgm:spPr/>
    </dgm:pt>
  </dgm:ptLst>
  <dgm:cxnLst>
    <dgm:cxn modelId="{414B8F5D-057C-4091-BA6B-8739FD255AFD}" type="presOf" srcId="{7617AA6A-24A6-41EF-A55F-AD2E1860BA08}" destId="{1BAB5826-5926-4070-BD6D-F4905374AB27}" srcOrd="0" destOrd="0" presId="urn:microsoft.com/office/officeart/2005/8/layout/vList2"/>
    <dgm:cxn modelId="{400D0C67-E9B0-4B25-9F0A-7ACFB3C66F13}" type="presOf" srcId="{CB6F093D-7974-4382-814F-E5F91CADD19C}" destId="{7C5A4881-9B93-46B7-9B4C-C6F95F8DE771}" srcOrd="0" destOrd="0" presId="urn:microsoft.com/office/officeart/2005/8/layout/vList2"/>
    <dgm:cxn modelId="{397C4953-0B1D-4781-8CA5-7E422ED9AE45}" type="presOf" srcId="{C7E567A4-AFD0-43D3-B963-C756F4DC3791}" destId="{D88BDE61-B8CF-4693-AA3D-9A4327BAF03E}" srcOrd="0" destOrd="0" presId="urn:microsoft.com/office/officeart/2005/8/layout/vList2"/>
    <dgm:cxn modelId="{1AADB687-702C-4491-94DE-98ECA5FF64AD}" srcId="{30A46A45-AD28-405E-B046-0045BA90D7AA}" destId="{7617AA6A-24A6-41EF-A55F-AD2E1860BA08}" srcOrd="0" destOrd="0" parTransId="{A6123D92-3E66-4043-A192-AF434383972E}" sibTransId="{A9339831-85B3-4A2F-AE1F-065839292ABD}"/>
    <dgm:cxn modelId="{A4940394-8536-487E-B5B5-CB501ED698FD}" type="presOf" srcId="{30A46A45-AD28-405E-B046-0045BA90D7AA}" destId="{2D3FF6DD-E12C-43CB-8A02-5254A15D90C1}" srcOrd="0" destOrd="0" presId="urn:microsoft.com/office/officeart/2005/8/layout/vList2"/>
    <dgm:cxn modelId="{05CC7AAB-C173-4E53-B42F-5B024F843649}" srcId="{C7E567A4-AFD0-43D3-B963-C756F4DC3791}" destId="{CB6F093D-7974-4382-814F-E5F91CADD19C}" srcOrd="0" destOrd="0" parTransId="{DAC67997-8EA4-4341-8AC0-A5C3FFA78B1F}" sibTransId="{FF0AFEE4-8541-4101-8D96-37948022807C}"/>
    <dgm:cxn modelId="{5ACD64DB-A4EE-4500-BCD4-DD05F3E60AE0}" srcId="{16855096-8816-429E-A3F3-090FB97D06D8}" destId="{30A46A45-AD28-405E-B046-0045BA90D7AA}" srcOrd="1" destOrd="0" parTransId="{B20B8152-5535-48AD-8165-A6422935BA83}" sibTransId="{172B3AD2-5672-4367-97D7-782FEEC1E8A2}"/>
    <dgm:cxn modelId="{757F8EF9-C027-44FA-9B9E-27349A603038}" type="presOf" srcId="{16855096-8816-429E-A3F3-090FB97D06D8}" destId="{7077B4FF-5FD5-4DBC-B8EF-851FFFEBBEB2}" srcOrd="0" destOrd="0" presId="urn:microsoft.com/office/officeart/2005/8/layout/vList2"/>
    <dgm:cxn modelId="{845773FC-4154-4FED-A55A-D4944480160A}" srcId="{16855096-8816-429E-A3F3-090FB97D06D8}" destId="{C7E567A4-AFD0-43D3-B963-C756F4DC3791}" srcOrd="0" destOrd="0" parTransId="{A5A0FB63-D9BB-474A-A98F-D66C0E881DAE}" sibTransId="{CC920030-90D3-41CB-ACF4-44D3B7CBEA91}"/>
    <dgm:cxn modelId="{07D62E08-AC1A-4DB8-847B-8BBB9300915B}" type="presParOf" srcId="{7077B4FF-5FD5-4DBC-B8EF-851FFFEBBEB2}" destId="{D88BDE61-B8CF-4693-AA3D-9A4327BAF03E}" srcOrd="0" destOrd="0" presId="urn:microsoft.com/office/officeart/2005/8/layout/vList2"/>
    <dgm:cxn modelId="{73D1E0BA-B33F-492A-B9A3-2336EC0104C9}" type="presParOf" srcId="{7077B4FF-5FD5-4DBC-B8EF-851FFFEBBEB2}" destId="{7C5A4881-9B93-46B7-9B4C-C6F95F8DE771}" srcOrd="1" destOrd="0" presId="urn:microsoft.com/office/officeart/2005/8/layout/vList2"/>
    <dgm:cxn modelId="{3D48F2F8-5439-4E20-837E-4B885043C237}" type="presParOf" srcId="{7077B4FF-5FD5-4DBC-B8EF-851FFFEBBEB2}" destId="{2D3FF6DD-E12C-43CB-8A02-5254A15D90C1}" srcOrd="2" destOrd="0" presId="urn:microsoft.com/office/officeart/2005/8/layout/vList2"/>
    <dgm:cxn modelId="{E93FD763-3FCA-4EAE-AE64-2EC4C809AC8F}" type="presParOf" srcId="{7077B4FF-5FD5-4DBC-B8EF-851FFFEBBEB2}" destId="{1BAB5826-5926-4070-BD6D-F4905374AB27}"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66BBC8-A7B9-40CC-B6B4-5C2DE5677530}"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DF421B09-CC15-445C-BB41-016A4DB211D5}">
      <dgm:prSet custT="1"/>
      <dgm:spPr/>
      <dgm:t>
        <a:bodyPr/>
        <a:lstStyle/>
        <a:p>
          <a:r>
            <a:rPr lang="nl-NL" sz="2000" b="1" i="0" baseline="0" dirty="0"/>
            <a:t>Hoofstuk 2 </a:t>
          </a:r>
          <a:r>
            <a:rPr lang="nl-NL" sz="2000" b="0" i="0" baseline="0" dirty="0"/>
            <a:t>van die Grondwet lys die </a:t>
          </a:r>
          <a:r>
            <a:rPr lang="nl-NL" sz="2000" b="1" i="0" baseline="0" dirty="0"/>
            <a:t>basiese menseregte </a:t>
          </a:r>
          <a:r>
            <a:rPr lang="nl-NL" sz="2000" b="0" i="0" baseline="0" dirty="0"/>
            <a:t>van alle mense in Suid-Afrika</a:t>
          </a:r>
          <a:endParaRPr lang="en-US" sz="2000" b="0" dirty="0"/>
        </a:p>
      </dgm:t>
    </dgm:pt>
    <dgm:pt modelId="{80582EE8-0ED0-421E-BBD8-EE2D597FF277}" type="parTrans" cxnId="{C1128D62-3F68-4EB8-833C-8346DA3079E0}">
      <dgm:prSet/>
      <dgm:spPr/>
      <dgm:t>
        <a:bodyPr/>
        <a:lstStyle/>
        <a:p>
          <a:endParaRPr lang="en-US" sz="2000"/>
        </a:p>
      </dgm:t>
    </dgm:pt>
    <dgm:pt modelId="{CE49558A-AD93-4B85-9799-CE1D987A09E8}" type="sibTrans" cxnId="{C1128D62-3F68-4EB8-833C-8346DA3079E0}">
      <dgm:prSet/>
      <dgm:spPr/>
      <dgm:t>
        <a:bodyPr/>
        <a:lstStyle/>
        <a:p>
          <a:endParaRPr lang="en-US" sz="2000"/>
        </a:p>
      </dgm:t>
    </dgm:pt>
    <dgm:pt modelId="{E94D00A8-AF2B-4DEB-A179-BDDDA2DB5873}">
      <dgm:prSet custT="1"/>
      <dgm:spPr/>
      <dgm:t>
        <a:bodyPr/>
        <a:lstStyle/>
        <a:p>
          <a:r>
            <a:rPr lang="en-GB" sz="2000" b="1" dirty="0" err="1"/>
            <a:t>Voorbeelde</a:t>
          </a:r>
          <a:r>
            <a:rPr lang="en-GB" sz="2000" b="1" dirty="0"/>
            <a:t> van </a:t>
          </a:r>
          <a:r>
            <a:rPr lang="en-GB" sz="2000" b="1" dirty="0" err="1"/>
            <a:t>menseregte</a:t>
          </a:r>
          <a:r>
            <a:rPr lang="en-GB" sz="2000" b="1" dirty="0"/>
            <a:t>:</a:t>
          </a:r>
          <a:endParaRPr lang="en-US" sz="2000" dirty="0"/>
        </a:p>
      </dgm:t>
    </dgm:pt>
    <dgm:pt modelId="{504F199A-90E9-40F4-BB50-CF3020EA3453}" type="parTrans" cxnId="{6480177A-F121-4355-999B-1CDDBC5CB3B0}">
      <dgm:prSet/>
      <dgm:spPr/>
      <dgm:t>
        <a:bodyPr/>
        <a:lstStyle/>
        <a:p>
          <a:endParaRPr lang="en-US" sz="2000"/>
        </a:p>
      </dgm:t>
    </dgm:pt>
    <dgm:pt modelId="{D6207283-1BE7-4889-8C29-321A3EE586D8}" type="sibTrans" cxnId="{6480177A-F121-4355-999B-1CDDBC5CB3B0}">
      <dgm:prSet/>
      <dgm:spPr/>
      <dgm:t>
        <a:bodyPr/>
        <a:lstStyle/>
        <a:p>
          <a:endParaRPr lang="en-US" sz="2000"/>
        </a:p>
      </dgm:t>
    </dgm:pt>
    <dgm:pt modelId="{4D0F0FF3-CA0D-4BCE-AABC-13A12F9FEF18}">
      <dgm:prSet custT="1"/>
      <dgm:spPr/>
      <dgm:t>
        <a:bodyPr/>
        <a:lstStyle/>
        <a:p>
          <a:r>
            <a:rPr lang="en-GB" sz="2000" dirty="0"/>
            <a:t>Vryheid van </a:t>
          </a:r>
          <a:r>
            <a:rPr lang="en-GB" sz="2000" dirty="0" err="1"/>
            <a:t>spraak</a:t>
          </a:r>
          <a:endParaRPr lang="en-US" sz="2000" dirty="0"/>
        </a:p>
      </dgm:t>
    </dgm:pt>
    <dgm:pt modelId="{3E5E7726-57F1-4D8E-A7FD-0FCABAD29CBD}" type="parTrans" cxnId="{7494A8DA-DA59-4255-887F-C579E38C9D36}">
      <dgm:prSet/>
      <dgm:spPr/>
      <dgm:t>
        <a:bodyPr/>
        <a:lstStyle/>
        <a:p>
          <a:endParaRPr lang="en-US" sz="2000"/>
        </a:p>
      </dgm:t>
    </dgm:pt>
    <dgm:pt modelId="{3C00CC1F-6B0F-482D-9A92-73DFBE51FE36}" type="sibTrans" cxnId="{7494A8DA-DA59-4255-887F-C579E38C9D36}">
      <dgm:prSet/>
      <dgm:spPr/>
      <dgm:t>
        <a:bodyPr/>
        <a:lstStyle/>
        <a:p>
          <a:endParaRPr lang="en-US" sz="2000"/>
        </a:p>
      </dgm:t>
    </dgm:pt>
    <dgm:pt modelId="{25CC56A6-84AD-4DC9-AE8F-0629F6FA366E}">
      <dgm:prSet custT="1"/>
      <dgm:spPr/>
      <dgm:t>
        <a:bodyPr/>
        <a:lstStyle/>
        <a:p>
          <a:r>
            <a:rPr lang="en-GB" sz="2000" dirty="0" err="1"/>
            <a:t>Godsdiensvryheid</a:t>
          </a:r>
          <a:endParaRPr lang="en-US" sz="2000" dirty="0"/>
        </a:p>
      </dgm:t>
    </dgm:pt>
    <dgm:pt modelId="{75DF5B02-072D-4B2B-9441-B2A56508CDAB}" type="parTrans" cxnId="{412B4195-0242-419D-B554-AA0F6ADDD11C}">
      <dgm:prSet/>
      <dgm:spPr/>
      <dgm:t>
        <a:bodyPr/>
        <a:lstStyle/>
        <a:p>
          <a:endParaRPr lang="en-US" sz="2000"/>
        </a:p>
      </dgm:t>
    </dgm:pt>
    <dgm:pt modelId="{1380C1FF-A37D-41BB-8736-2EC9E472F69A}" type="sibTrans" cxnId="{412B4195-0242-419D-B554-AA0F6ADDD11C}">
      <dgm:prSet/>
      <dgm:spPr/>
      <dgm:t>
        <a:bodyPr/>
        <a:lstStyle/>
        <a:p>
          <a:endParaRPr lang="en-US" sz="2000"/>
        </a:p>
      </dgm:t>
    </dgm:pt>
    <dgm:pt modelId="{F2C24A74-8ED2-47B8-89C7-E0FAD6B24D79}">
      <dgm:prSet custT="1"/>
      <dgm:spPr/>
      <dgm:t>
        <a:bodyPr/>
        <a:lstStyle/>
        <a:p>
          <a:r>
            <a:rPr lang="en-GB" sz="2000" dirty="0"/>
            <a:t>Reg op </a:t>
          </a:r>
          <a:r>
            <a:rPr lang="en-GB" sz="2000" dirty="0" err="1"/>
            <a:t>onderwys</a:t>
          </a:r>
          <a:endParaRPr lang="en-US" sz="2000" dirty="0"/>
        </a:p>
      </dgm:t>
    </dgm:pt>
    <dgm:pt modelId="{82F9B148-DABE-4425-9701-853B94EBB032}" type="parTrans" cxnId="{848B2B4A-C330-4994-9AD2-C5E3BF5C5FE9}">
      <dgm:prSet/>
      <dgm:spPr/>
      <dgm:t>
        <a:bodyPr/>
        <a:lstStyle/>
        <a:p>
          <a:endParaRPr lang="en-US" sz="2000"/>
        </a:p>
      </dgm:t>
    </dgm:pt>
    <dgm:pt modelId="{C7BE86F2-A90D-4CCB-8BB9-6DDEC531BBB8}" type="sibTrans" cxnId="{848B2B4A-C330-4994-9AD2-C5E3BF5C5FE9}">
      <dgm:prSet/>
      <dgm:spPr/>
      <dgm:t>
        <a:bodyPr/>
        <a:lstStyle/>
        <a:p>
          <a:endParaRPr lang="en-US" sz="2000"/>
        </a:p>
      </dgm:t>
    </dgm:pt>
    <dgm:pt modelId="{4B40FE97-BCB4-4D88-BB0C-58094744AF42}">
      <dgm:prSet custT="1"/>
      <dgm:spPr/>
      <dgm:t>
        <a:bodyPr/>
        <a:lstStyle/>
        <a:p>
          <a:r>
            <a:rPr lang="en-GB" sz="2000" dirty="0"/>
            <a:t>Reg op </a:t>
          </a:r>
          <a:r>
            <a:rPr lang="en-GB" sz="2000" dirty="0" err="1"/>
            <a:t>veiligheid</a:t>
          </a:r>
          <a:endParaRPr lang="en-US" sz="2000" dirty="0"/>
        </a:p>
      </dgm:t>
    </dgm:pt>
    <dgm:pt modelId="{7693E753-5B29-4061-8D6E-D3765AA820B3}" type="parTrans" cxnId="{C672E3E4-565D-4107-AE24-BDB0420E8141}">
      <dgm:prSet/>
      <dgm:spPr/>
      <dgm:t>
        <a:bodyPr/>
        <a:lstStyle/>
        <a:p>
          <a:endParaRPr lang="en-US" sz="2000"/>
        </a:p>
      </dgm:t>
    </dgm:pt>
    <dgm:pt modelId="{E682E34C-49CC-448D-BE02-DB2D1DF4EFDC}" type="sibTrans" cxnId="{C672E3E4-565D-4107-AE24-BDB0420E8141}">
      <dgm:prSet/>
      <dgm:spPr/>
      <dgm:t>
        <a:bodyPr/>
        <a:lstStyle/>
        <a:p>
          <a:endParaRPr lang="en-US" sz="2000"/>
        </a:p>
      </dgm:t>
    </dgm:pt>
    <dgm:pt modelId="{434A6840-B43A-451A-99DC-1FC01D348647}">
      <dgm:prSet custT="1"/>
      <dgm:spPr/>
      <dgm:t>
        <a:bodyPr/>
        <a:lstStyle/>
        <a:p>
          <a:r>
            <a:rPr lang="nl-NL" sz="2000" dirty="0"/>
            <a:t>Regte vereis ook </a:t>
          </a:r>
          <a:r>
            <a:rPr lang="nl-NL" sz="2000" b="1" dirty="0"/>
            <a:t>v</a:t>
          </a:r>
          <a:r>
            <a:rPr lang="en-GB" sz="2000" b="1" dirty="0" err="1"/>
            <a:t>erantwoordelik-hede</a:t>
          </a:r>
          <a:endParaRPr lang="en-US" sz="2000" dirty="0"/>
        </a:p>
      </dgm:t>
    </dgm:pt>
    <dgm:pt modelId="{9BA4ED7C-46AB-436B-99A6-2A45551BB861}" type="parTrans" cxnId="{DFB8E178-6456-4047-AEB8-443A77688420}">
      <dgm:prSet/>
      <dgm:spPr/>
      <dgm:t>
        <a:bodyPr/>
        <a:lstStyle/>
        <a:p>
          <a:endParaRPr lang="en-US" sz="2000"/>
        </a:p>
      </dgm:t>
    </dgm:pt>
    <dgm:pt modelId="{23DE5BFB-CEEE-4D68-8111-74AE991EA0C8}" type="sibTrans" cxnId="{DFB8E178-6456-4047-AEB8-443A77688420}">
      <dgm:prSet/>
      <dgm:spPr/>
      <dgm:t>
        <a:bodyPr/>
        <a:lstStyle/>
        <a:p>
          <a:endParaRPr lang="en-US" sz="2000"/>
        </a:p>
      </dgm:t>
    </dgm:pt>
    <dgm:pt modelId="{65C35512-C3CD-4203-98E5-5A79659DC7F5}">
      <dgm:prSet custT="1"/>
      <dgm:spPr/>
      <dgm:t>
        <a:bodyPr/>
        <a:lstStyle/>
        <a:p>
          <a:r>
            <a:rPr lang="en-GB" sz="2000" b="0" dirty="0"/>
            <a:t>Mense </a:t>
          </a:r>
          <a:r>
            <a:rPr lang="en-GB" sz="2000" b="0" dirty="0" err="1"/>
            <a:t>moet</a:t>
          </a:r>
          <a:r>
            <a:rPr lang="en-GB" sz="2000" b="0" dirty="0"/>
            <a:t> die </a:t>
          </a:r>
          <a:r>
            <a:rPr lang="en-GB" sz="2000" b="1" dirty="0" err="1"/>
            <a:t>regte</a:t>
          </a:r>
          <a:r>
            <a:rPr lang="en-GB" sz="2000" b="1" dirty="0"/>
            <a:t> van </a:t>
          </a:r>
          <a:r>
            <a:rPr lang="en-GB" sz="2000" b="1" dirty="0" err="1"/>
            <a:t>ander</a:t>
          </a:r>
          <a:r>
            <a:rPr lang="en-GB" sz="2000" b="1" dirty="0"/>
            <a:t> </a:t>
          </a:r>
          <a:r>
            <a:rPr lang="en-GB" sz="2000" b="1" dirty="0" err="1"/>
            <a:t>respekteer</a:t>
          </a:r>
          <a:endParaRPr lang="en-US" sz="2000" dirty="0"/>
        </a:p>
      </dgm:t>
    </dgm:pt>
    <dgm:pt modelId="{CB14438C-582D-4F6D-BD5D-AE254B05B30B}" type="parTrans" cxnId="{AA54ACB1-6774-4D8D-AEA2-1CB369F3C0A4}">
      <dgm:prSet/>
      <dgm:spPr/>
      <dgm:t>
        <a:bodyPr/>
        <a:lstStyle/>
        <a:p>
          <a:endParaRPr lang="en-US" sz="2000"/>
        </a:p>
      </dgm:t>
    </dgm:pt>
    <dgm:pt modelId="{AE2B0A5A-1921-4E38-93BC-E23A6A4605F9}" type="sibTrans" cxnId="{AA54ACB1-6774-4D8D-AEA2-1CB369F3C0A4}">
      <dgm:prSet/>
      <dgm:spPr/>
      <dgm:t>
        <a:bodyPr/>
        <a:lstStyle/>
        <a:p>
          <a:endParaRPr lang="en-US" sz="2000"/>
        </a:p>
      </dgm:t>
    </dgm:pt>
    <dgm:pt modelId="{C475133A-7195-46CE-ADDF-3BE1048FC1F1}" type="pres">
      <dgm:prSet presAssocID="{2666BBC8-A7B9-40CC-B6B4-5C2DE5677530}" presName="hierChild1" presStyleCnt="0">
        <dgm:presLayoutVars>
          <dgm:chPref val="1"/>
          <dgm:dir/>
          <dgm:animOne val="branch"/>
          <dgm:animLvl val="lvl"/>
          <dgm:resizeHandles/>
        </dgm:presLayoutVars>
      </dgm:prSet>
      <dgm:spPr/>
    </dgm:pt>
    <dgm:pt modelId="{93A2014D-54C6-46FA-A1CB-579B83A55D47}" type="pres">
      <dgm:prSet presAssocID="{DF421B09-CC15-445C-BB41-016A4DB211D5}" presName="hierRoot1" presStyleCnt="0"/>
      <dgm:spPr/>
    </dgm:pt>
    <dgm:pt modelId="{38459228-4742-4FDC-A412-61610692615A}" type="pres">
      <dgm:prSet presAssocID="{DF421B09-CC15-445C-BB41-016A4DB211D5}" presName="composite" presStyleCnt="0"/>
      <dgm:spPr/>
    </dgm:pt>
    <dgm:pt modelId="{F53580C2-B228-4CFE-AEEE-14114E19FFA5}" type="pres">
      <dgm:prSet presAssocID="{DF421B09-CC15-445C-BB41-016A4DB211D5}" presName="background" presStyleLbl="node0" presStyleIdx="0" presStyleCnt="4"/>
      <dgm:spPr/>
    </dgm:pt>
    <dgm:pt modelId="{0A72B92B-673D-4669-9E1B-CF3A0EB19816}" type="pres">
      <dgm:prSet presAssocID="{DF421B09-CC15-445C-BB41-016A4DB211D5}" presName="text" presStyleLbl="fgAcc0" presStyleIdx="0" presStyleCnt="4">
        <dgm:presLayoutVars>
          <dgm:chPref val="3"/>
        </dgm:presLayoutVars>
      </dgm:prSet>
      <dgm:spPr/>
    </dgm:pt>
    <dgm:pt modelId="{7C0E0437-D23C-407A-BD40-0E472C21E70C}" type="pres">
      <dgm:prSet presAssocID="{DF421B09-CC15-445C-BB41-016A4DB211D5}" presName="hierChild2" presStyleCnt="0"/>
      <dgm:spPr/>
    </dgm:pt>
    <dgm:pt modelId="{FF7FF374-F7A0-4464-A6A0-B64DA39C2F7C}" type="pres">
      <dgm:prSet presAssocID="{E94D00A8-AF2B-4DEB-A179-BDDDA2DB5873}" presName="hierRoot1" presStyleCnt="0"/>
      <dgm:spPr/>
    </dgm:pt>
    <dgm:pt modelId="{AD42C473-BC6D-48A3-95AC-812D8FF9132A}" type="pres">
      <dgm:prSet presAssocID="{E94D00A8-AF2B-4DEB-A179-BDDDA2DB5873}" presName="composite" presStyleCnt="0"/>
      <dgm:spPr/>
    </dgm:pt>
    <dgm:pt modelId="{DF52405F-080D-42CF-B695-4D46B83B1282}" type="pres">
      <dgm:prSet presAssocID="{E94D00A8-AF2B-4DEB-A179-BDDDA2DB5873}" presName="background" presStyleLbl="node0" presStyleIdx="1" presStyleCnt="4"/>
      <dgm:spPr/>
    </dgm:pt>
    <dgm:pt modelId="{A3CD4EA6-0C6F-4BE0-AD9A-D17067310E36}" type="pres">
      <dgm:prSet presAssocID="{E94D00A8-AF2B-4DEB-A179-BDDDA2DB5873}" presName="text" presStyleLbl="fgAcc0" presStyleIdx="1" presStyleCnt="4">
        <dgm:presLayoutVars>
          <dgm:chPref val="3"/>
        </dgm:presLayoutVars>
      </dgm:prSet>
      <dgm:spPr/>
    </dgm:pt>
    <dgm:pt modelId="{DD562B0D-12D7-4DFC-B25B-EBF9A2F28DE6}" type="pres">
      <dgm:prSet presAssocID="{E94D00A8-AF2B-4DEB-A179-BDDDA2DB5873}" presName="hierChild2" presStyleCnt="0"/>
      <dgm:spPr/>
    </dgm:pt>
    <dgm:pt modelId="{63A21E4B-486A-4847-B1DC-7D0EE185C9E5}" type="pres">
      <dgm:prSet presAssocID="{3E5E7726-57F1-4D8E-A7FD-0FCABAD29CBD}" presName="Name10" presStyleLbl="parChTrans1D2" presStyleIdx="0" presStyleCnt="4"/>
      <dgm:spPr/>
    </dgm:pt>
    <dgm:pt modelId="{E5E5EC4E-709C-43CB-817C-60D24B12A104}" type="pres">
      <dgm:prSet presAssocID="{4D0F0FF3-CA0D-4BCE-AABC-13A12F9FEF18}" presName="hierRoot2" presStyleCnt="0"/>
      <dgm:spPr/>
    </dgm:pt>
    <dgm:pt modelId="{23451D00-348E-42C9-8850-FAFCAC4AE19B}" type="pres">
      <dgm:prSet presAssocID="{4D0F0FF3-CA0D-4BCE-AABC-13A12F9FEF18}" presName="composite2" presStyleCnt="0"/>
      <dgm:spPr/>
    </dgm:pt>
    <dgm:pt modelId="{36C7D90F-1C6A-4435-9B37-95C05A7435EE}" type="pres">
      <dgm:prSet presAssocID="{4D0F0FF3-CA0D-4BCE-AABC-13A12F9FEF18}" presName="background2" presStyleLbl="node2" presStyleIdx="0" presStyleCnt="4"/>
      <dgm:spPr/>
    </dgm:pt>
    <dgm:pt modelId="{851F9299-A79C-477D-9B51-D529436DC30D}" type="pres">
      <dgm:prSet presAssocID="{4D0F0FF3-CA0D-4BCE-AABC-13A12F9FEF18}" presName="text2" presStyleLbl="fgAcc2" presStyleIdx="0" presStyleCnt="4">
        <dgm:presLayoutVars>
          <dgm:chPref val="3"/>
        </dgm:presLayoutVars>
      </dgm:prSet>
      <dgm:spPr/>
    </dgm:pt>
    <dgm:pt modelId="{A6E7DDE0-737F-4B8D-9CC3-C899D5A3497F}" type="pres">
      <dgm:prSet presAssocID="{4D0F0FF3-CA0D-4BCE-AABC-13A12F9FEF18}" presName="hierChild3" presStyleCnt="0"/>
      <dgm:spPr/>
    </dgm:pt>
    <dgm:pt modelId="{9068AC4A-00CB-43AF-A928-13335A720C5D}" type="pres">
      <dgm:prSet presAssocID="{75DF5B02-072D-4B2B-9441-B2A56508CDAB}" presName="Name10" presStyleLbl="parChTrans1D2" presStyleIdx="1" presStyleCnt="4"/>
      <dgm:spPr/>
    </dgm:pt>
    <dgm:pt modelId="{DAEE8005-1C07-4B0E-A6C4-45906AB6180E}" type="pres">
      <dgm:prSet presAssocID="{25CC56A6-84AD-4DC9-AE8F-0629F6FA366E}" presName="hierRoot2" presStyleCnt="0"/>
      <dgm:spPr/>
    </dgm:pt>
    <dgm:pt modelId="{0E3136F7-733F-490D-BA21-E6872BD5E1F8}" type="pres">
      <dgm:prSet presAssocID="{25CC56A6-84AD-4DC9-AE8F-0629F6FA366E}" presName="composite2" presStyleCnt="0"/>
      <dgm:spPr/>
    </dgm:pt>
    <dgm:pt modelId="{825CDB8A-3207-46F3-B528-D55B658FFE1C}" type="pres">
      <dgm:prSet presAssocID="{25CC56A6-84AD-4DC9-AE8F-0629F6FA366E}" presName="background2" presStyleLbl="node2" presStyleIdx="1" presStyleCnt="4"/>
      <dgm:spPr/>
    </dgm:pt>
    <dgm:pt modelId="{D399AAE2-F9C9-4E9F-9A88-1D241F74E5E4}" type="pres">
      <dgm:prSet presAssocID="{25CC56A6-84AD-4DC9-AE8F-0629F6FA366E}" presName="text2" presStyleLbl="fgAcc2" presStyleIdx="1" presStyleCnt="4">
        <dgm:presLayoutVars>
          <dgm:chPref val="3"/>
        </dgm:presLayoutVars>
      </dgm:prSet>
      <dgm:spPr/>
    </dgm:pt>
    <dgm:pt modelId="{41176539-5117-4344-A316-CEEFFA13D030}" type="pres">
      <dgm:prSet presAssocID="{25CC56A6-84AD-4DC9-AE8F-0629F6FA366E}" presName="hierChild3" presStyleCnt="0"/>
      <dgm:spPr/>
    </dgm:pt>
    <dgm:pt modelId="{B43007D1-8586-4354-B347-9D962840E84D}" type="pres">
      <dgm:prSet presAssocID="{82F9B148-DABE-4425-9701-853B94EBB032}" presName="Name10" presStyleLbl="parChTrans1D2" presStyleIdx="2" presStyleCnt="4"/>
      <dgm:spPr/>
    </dgm:pt>
    <dgm:pt modelId="{53E74078-F8F3-448D-A9AD-E40CB312F128}" type="pres">
      <dgm:prSet presAssocID="{F2C24A74-8ED2-47B8-89C7-E0FAD6B24D79}" presName="hierRoot2" presStyleCnt="0"/>
      <dgm:spPr/>
    </dgm:pt>
    <dgm:pt modelId="{4FFCDD40-EB1D-4B3C-B020-9C51A0844A79}" type="pres">
      <dgm:prSet presAssocID="{F2C24A74-8ED2-47B8-89C7-E0FAD6B24D79}" presName="composite2" presStyleCnt="0"/>
      <dgm:spPr/>
    </dgm:pt>
    <dgm:pt modelId="{AB9924C8-D197-45F8-9DD5-06F072152B14}" type="pres">
      <dgm:prSet presAssocID="{F2C24A74-8ED2-47B8-89C7-E0FAD6B24D79}" presName="background2" presStyleLbl="node2" presStyleIdx="2" presStyleCnt="4"/>
      <dgm:spPr/>
    </dgm:pt>
    <dgm:pt modelId="{404AE31C-7691-4DAA-ABA0-9FAD1F1AF026}" type="pres">
      <dgm:prSet presAssocID="{F2C24A74-8ED2-47B8-89C7-E0FAD6B24D79}" presName="text2" presStyleLbl="fgAcc2" presStyleIdx="2" presStyleCnt="4">
        <dgm:presLayoutVars>
          <dgm:chPref val="3"/>
        </dgm:presLayoutVars>
      </dgm:prSet>
      <dgm:spPr/>
    </dgm:pt>
    <dgm:pt modelId="{63C7DEAB-1E53-4901-B13A-71AE5F9A6B27}" type="pres">
      <dgm:prSet presAssocID="{F2C24A74-8ED2-47B8-89C7-E0FAD6B24D79}" presName="hierChild3" presStyleCnt="0"/>
      <dgm:spPr/>
    </dgm:pt>
    <dgm:pt modelId="{96EAA43C-2E44-4652-BFFE-C49D908288F7}" type="pres">
      <dgm:prSet presAssocID="{7693E753-5B29-4061-8D6E-D3765AA820B3}" presName="Name10" presStyleLbl="parChTrans1D2" presStyleIdx="3" presStyleCnt="4"/>
      <dgm:spPr/>
    </dgm:pt>
    <dgm:pt modelId="{C089057B-6E7A-46A2-AEA4-AA9CD0567245}" type="pres">
      <dgm:prSet presAssocID="{4B40FE97-BCB4-4D88-BB0C-58094744AF42}" presName="hierRoot2" presStyleCnt="0"/>
      <dgm:spPr/>
    </dgm:pt>
    <dgm:pt modelId="{ADAF4610-A543-4AE6-9ABE-2DBE3C295BEC}" type="pres">
      <dgm:prSet presAssocID="{4B40FE97-BCB4-4D88-BB0C-58094744AF42}" presName="composite2" presStyleCnt="0"/>
      <dgm:spPr/>
    </dgm:pt>
    <dgm:pt modelId="{B54EC372-E90B-4FFE-A0DA-CED10D4F78D4}" type="pres">
      <dgm:prSet presAssocID="{4B40FE97-BCB4-4D88-BB0C-58094744AF42}" presName="background2" presStyleLbl="node2" presStyleIdx="3" presStyleCnt="4"/>
      <dgm:spPr/>
    </dgm:pt>
    <dgm:pt modelId="{4B35917C-B5CE-4CD6-AA62-7EEA9ED2E10B}" type="pres">
      <dgm:prSet presAssocID="{4B40FE97-BCB4-4D88-BB0C-58094744AF42}" presName="text2" presStyleLbl="fgAcc2" presStyleIdx="3" presStyleCnt="4">
        <dgm:presLayoutVars>
          <dgm:chPref val="3"/>
        </dgm:presLayoutVars>
      </dgm:prSet>
      <dgm:spPr/>
    </dgm:pt>
    <dgm:pt modelId="{DD099AC8-23BA-4573-B09E-0C52883073A0}" type="pres">
      <dgm:prSet presAssocID="{4B40FE97-BCB4-4D88-BB0C-58094744AF42}" presName="hierChild3" presStyleCnt="0"/>
      <dgm:spPr/>
    </dgm:pt>
    <dgm:pt modelId="{5BD22287-B259-433C-9A1B-7A7A5CE702E2}" type="pres">
      <dgm:prSet presAssocID="{434A6840-B43A-451A-99DC-1FC01D348647}" presName="hierRoot1" presStyleCnt="0"/>
      <dgm:spPr/>
    </dgm:pt>
    <dgm:pt modelId="{49D8A47C-1628-4D41-9D9C-5C0539A5F081}" type="pres">
      <dgm:prSet presAssocID="{434A6840-B43A-451A-99DC-1FC01D348647}" presName="composite" presStyleCnt="0"/>
      <dgm:spPr/>
    </dgm:pt>
    <dgm:pt modelId="{BC620570-3D02-4014-959B-1DCD81F0B269}" type="pres">
      <dgm:prSet presAssocID="{434A6840-B43A-451A-99DC-1FC01D348647}" presName="background" presStyleLbl="node0" presStyleIdx="2" presStyleCnt="4"/>
      <dgm:spPr/>
    </dgm:pt>
    <dgm:pt modelId="{2E59BE31-042F-4CA9-9877-26947416A8D3}" type="pres">
      <dgm:prSet presAssocID="{434A6840-B43A-451A-99DC-1FC01D348647}" presName="text" presStyleLbl="fgAcc0" presStyleIdx="2" presStyleCnt="4">
        <dgm:presLayoutVars>
          <dgm:chPref val="3"/>
        </dgm:presLayoutVars>
      </dgm:prSet>
      <dgm:spPr/>
    </dgm:pt>
    <dgm:pt modelId="{346AA603-237A-456A-BD01-B4431F032303}" type="pres">
      <dgm:prSet presAssocID="{434A6840-B43A-451A-99DC-1FC01D348647}" presName="hierChild2" presStyleCnt="0"/>
      <dgm:spPr/>
    </dgm:pt>
    <dgm:pt modelId="{E34FB7F7-96CE-4F58-8830-56647C608334}" type="pres">
      <dgm:prSet presAssocID="{65C35512-C3CD-4203-98E5-5A79659DC7F5}" presName="hierRoot1" presStyleCnt="0"/>
      <dgm:spPr/>
    </dgm:pt>
    <dgm:pt modelId="{6CDE085B-DF2D-410F-8335-D857D74DD361}" type="pres">
      <dgm:prSet presAssocID="{65C35512-C3CD-4203-98E5-5A79659DC7F5}" presName="composite" presStyleCnt="0"/>
      <dgm:spPr/>
    </dgm:pt>
    <dgm:pt modelId="{530EEE9A-098F-470F-905E-919CB4859FBE}" type="pres">
      <dgm:prSet presAssocID="{65C35512-C3CD-4203-98E5-5A79659DC7F5}" presName="background" presStyleLbl="node0" presStyleIdx="3" presStyleCnt="4"/>
      <dgm:spPr/>
    </dgm:pt>
    <dgm:pt modelId="{9987D5CA-8DC5-4022-A49B-4870D01E31FE}" type="pres">
      <dgm:prSet presAssocID="{65C35512-C3CD-4203-98E5-5A79659DC7F5}" presName="text" presStyleLbl="fgAcc0" presStyleIdx="3" presStyleCnt="4">
        <dgm:presLayoutVars>
          <dgm:chPref val="3"/>
        </dgm:presLayoutVars>
      </dgm:prSet>
      <dgm:spPr/>
    </dgm:pt>
    <dgm:pt modelId="{F81693FE-82F2-4CC0-8C6F-ABE0290C779E}" type="pres">
      <dgm:prSet presAssocID="{65C35512-C3CD-4203-98E5-5A79659DC7F5}" presName="hierChild2" presStyleCnt="0"/>
      <dgm:spPr/>
    </dgm:pt>
  </dgm:ptLst>
  <dgm:cxnLst>
    <dgm:cxn modelId="{B3D2370E-5D3F-4E16-A8F8-852B9D8E9E64}" type="presOf" srcId="{434A6840-B43A-451A-99DC-1FC01D348647}" destId="{2E59BE31-042F-4CA9-9877-26947416A8D3}" srcOrd="0" destOrd="0" presId="urn:microsoft.com/office/officeart/2005/8/layout/hierarchy1"/>
    <dgm:cxn modelId="{BF0A131B-1B96-4BF0-857F-3FFA378F7EFF}" type="presOf" srcId="{82F9B148-DABE-4425-9701-853B94EBB032}" destId="{B43007D1-8586-4354-B347-9D962840E84D}" srcOrd="0" destOrd="0" presId="urn:microsoft.com/office/officeart/2005/8/layout/hierarchy1"/>
    <dgm:cxn modelId="{E360172A-4ABE-4494-92B1-5F62B5B061C7}" type="presOf" srcId="{DF421B09-CC15-445C-BB41-016A4DB211D5}" destId="{0A72B92B-673D-4669-9E1B-CF3A0EB19816}" srcOrd="0" destOrd="0" presId="urn:microsoft.com/office/officeart/2005/8/layout/hierarchy1"/>
    <dgm:cxn modelId="{47A6645C-C51C-4DDC-95EE-3D3ED401D0EF}" type="presOf" srcId="{75DF5B02-072D-4B2B-9441-B2A56508CDAB}" destId="{9068AC4A-00CB-43AF-A928-13335A720C5D}" srcOrd="0" destOrd="0" presId="urn:microsoft.com/office/officeart/2005/8/layout/hierarchy1"/>
    <dgm:cxn modelId="{A6A2AE5E-79B2-4C24-8344-C3B1AA054290}" type="presOf" srcId="{F2C24A74-8ED2-47B8-89C7-E0FAD6B24D79}" destId="{404AE31C-7691-4DAA-ABA0-9FAD1F1AF026}" srcOrd="0" destOrd="0" presId="urn:microsoft.com/office/officeart/2005/8/layout/hierarchy1"/>
    <dgm:cxn modelId="{A4DC4961-2270-4F95-9E00-7A23D2A310EB}" type="presOf" srcId="{25CC56A6-84AD-4DC9-AE8F-0629F6FA366E}" destId="{D399AAE2-F9C9-4E9F-9A88-1D241F74E5E4}" srcOrd="0" destOrd="0" presId="urn:microsoft.com/office/officeart/2005/8/layout/hierarchy1"/>
    <dgm:cxn modelId="{7CB76B42-4F82-4B09-9AB6-1C434C9C2A2E}" type="presOf" srcId="{4B40FE97-BCB4-4D88-BB0C-58094744AF42}" destId="{4B35917C-B5CE-4CD6-AA62-7EEA9ED2E10B}" srcOrd="0" destOrd="0" presId="urn:microsoft.com/office/officeart/2005/8/layout/hierarchy1"/>
    <dgm:cxn modelId="{C1128D62-3F68-4EB8-833C-8346DA3079E0}" srcId="{2666BBC8-A7B9-40CC-B6B4-5C2DE5677530}" destId="{DF421B09-CC15-445C-BB41-016A4DB211D5}" srcOrd="0" destOrd="0" parTransId="{80582EE8-0ED0-421E-BBD8-EE2D597FF277}" sibTransId="{CE49558A-AD93-4B85-9799-CE1D987A09E8}"/>
    <dgm:cxn modelId="{74BE5C48-F809-41B5-B98C-D78F53A4485D}" type="presOf" srcId="{65C35512-C3CD-4203-98E5-5A79659DC7F5}" destId="{9987D5CA-8DC5-4022-A49B-4870D01E31FE}" srcOrd="0" destOrd="0" presId="urn:microsoft.com/office/officeart/2005/8/layout/hierarchy1"/>
    <dgm:cxn modelId="{848B2B4A-C330-4994-9AD2-C5E3BF5C5FE9}" srcId="{E94D00A8-AF2B-4DEB-A179-BDDDA2DB5873}" destId="{F2C24A74-8ED2-47B8-89C7-E0FAD6B24D79}" srcOrd="2" destOrd="0" parTransId="{82F9B148-DABE-4425-9701-853B94EBB032}" sibTransId="{C7BE86F2-A90D-4CCB-8BB9-6DDEC531BBB8}"/>
    <dgm:cxn modelId="{283FBF4F-51DB-411E-BCE9-C878854F5345}" type="presOf" srcId="{4D0F0FF3-CA0D-4BCE-AABC-13A12F9FEF18}" destId="{851F9299-A79C-477D-9B51-D529436DC30D}" srcOrd="0" destOrd="0" presId="urn:microsoft.com/office/officeart/2005/8/layout/hierarchy1"/>
    <dgm:cxn modelId="{DFB8E178-6456-4047-AEB8-443A77688420}" srcId="{2666BBC8-A7B9-40CC-B6B4-5C2DE5677530}" destId="{434A6840-B43A-451A-99DC-1FC01D348647}" srcOrd="2" destOrd="0" parTransId="{9BA4ED7C-46AB-436B-99A6-2A45551BB861}" sibTransId="{23DE5BFB-CEEE-4D68-8111-74AE991EA0C8}"/>
    <dgm:cxn modelId="{6480177A-F121-4355-999B-1CDDBC5CB3B0}" srcId="{2666BBC8-A7B9-40CC-B6B4-5C2DE5677530}" destId="{E94D00A8-AF2B-4DEB-A179-BDDDA2DB5873}" srcOrd="1" destOrd="0" parTransId="{504F199A-90E9-40F4-BB50-CF3020EA3453}" sibTransId="{D6207283-1BE7-4889-8C29-321A3EE586D8}"/>
    <dgm:cxn modelId="{86B9E988-5257-47B1-86C8-9A70E9929C35}" type="presOf" srcId="{E94D00A8-AF2B-4DEB-A179-BDDDA2DB5873}" destId="{A3CD4EA6-0C6F-4BE0-AD9A-D17067310E36}" srcOrd="0" destOrd="0" presId="urn:microsoft.com/office/officeart/2005/8/layout/hierarchy1"/>
    <dgm:cxn modelId="{412B4195-0242-419D-B554-AA0F6ADDD11C}" srcId="{E94D00A8-AF2B-4DEB-A179-BDDDA2DB5873}" destId="{25CC56A6-84AD-4DC9-AE8F-0629F6FA366E}" srcOrd="1" destOrd="0" parTransId="{75DF5B02-072D-4B2B-9441-B2A56508CDAB}" sibTransId="{1380C1FF-A37D-41BB-8736-2EC9E472F69A}"/>
    <dgm:cxn modelId="{AA54ACB1-6774-4D8D-AEA2-1CB369F3C0A4}" srcId="{2666BBC8-A7B9-40CC-B6B4-5C2DE5677530}" destId="{65C35512-C3CD-4203-98E5-5A79659DC7F5}" srcOrd="3" destOrd="0" parTransId="{CB14438C-582D-4F6D-BD5D-AE254B05B30B}" sibTransId="{AE2B0A5A-1921-4E38-93BC-E23A6A4605F9}"/>
    <dgm:cxn modelId="{F8C7ABD7-67C9-46CF-91E2-BC4A039A8465}" type="presOf" srcId="{2666BBC8-A7B9-40CC-B6B4-5C2DE5677530}" destId="{C475133A-7195-46CE-ADDF-3BE1048FC1F1}" srcOrd="0" destOrd="0" presId="urn:microsoft.com/office/officeart/2005/8/layout/hierarchy1"/>
    <dgm:cxn modelId="{7494A8DA-DA59-4255-887F-C579E38C9D36}" srcId="{E94D00A8-AF2B-4DEB-A179-BDDDA2DB5873}" destId="{4D0F0FF3-CA0D-4BCE-AABC-13A12F9FEF18}" srcOrd="0" destOrd="0" parTransId="{3E5E7726-57F1-4D8E-A7FD-0FCABAD29CBD}" sibTransId="{3C00CC1F-6B0F-482D-9A92-73DFBE51FE36}"/>
    <dgm:cxn modelId="{C672E3E4-565D-4107-AE24-BDB0420E8141}" srcId="{E94D00A8-AF2B-4DEB-A179-BDDDA2DB5873}" destId="{4B40FE97-BCB4-4D88-BB0C-58094744AF42}" srcOrd="3" destOrd="0" parTransId="{7693E753-5B29-4061-8D6E-D3765AA820B3}" sibTransId="{E682E34C-49CC-448D-BE02-DB2D1DF4EFDC}"/>
    <dgm:cxn modelId="{C74ACAE7-EB33-402D-8836-DA61D2D9B91B}" type="presOf" srcId="{7693E753-5B29-4061-8D6E-D3765AA820B3}" destId="{96EAA43C-2E44-4652-BFFE-C49D908288F7}" srcOrd="0" destOrd="0" presId="urn:microsoft.com/office/officeart/2005/8/layout/hierarchy1"/>
    <dgm:cxn modelId="{38409BF4-4EAC-4A4D-843D-7A25E4093387}" type="presOf" srcId="{3E5E7726-57F1-4D8E-A7FD-0FCABAD29CBD}" destId="{63A21E4B-486A-4847-B1DC-7D0EE185C9E5}" srcOrd="0" destOrd="0" presId="urn:microsoft.com/office/officeart/2005/8/layout/hierarchy1"/>
    <dgm:cxn modelId="{EF5732F2-5895-4E29-990F-8FEBD53D675C}" type="presParOf" srcId="{C475133A-7195-46CE-ADDF-3BE1048FC1F1}" destId="{93A2014D-54C6-46FA-A1CB-579B83A55D47}" srcOrd="0" destOrd="0" presId="urn:microsoft.com/office/officeart/2005/8/layout/hierarchy1"/>
    <dgm:cxn modelId="{DC12B09E-9177-4DC6-BD6B-84472E196A5E}" type="presParOf" srcId="{93A2014D-54C6-46FA-A1CB-579B83A55D47}" destId="{38459228-4742-4FDC-A412-61610692615A}" srcOrd="0" destOrd="0" presId="urn:microsoft.com/office/officeart/2005/8/layout/hierarchy1"/>
    <dgm:cxn modelId="{4AC43488-B7DB-490C-A056-C02DBEEDFC85}" type="presParOf" srcId="{38459228-4742-4FDC-A412-61610692615A}" destId="{F53580C2-B228-4CFE-AEEE-14114E19FFA5}" srcOrd="0" destOrd="0" presId="urn:microsoft.com/office/officeart/2005/8/layout/hierarchy1"/>
    <dgm:cxn modelId="{1EED8099-180B-49D2-969A-D0A68991FCD4}" type="presParOf" srcId="{38459228-4742-4FDC-A412-61610692615A}" destId="{0A72B92B-673D-4669-9E1B-CF3A0EB19816}" srcOrd="1" destOrd="0" presId="urn:microsoft.com/office/officeart/2005/8/layout/hierarchy1"/>
    <dgm:cxn modelId="{19B91FDD-0101-4B47-AEEC-BD017CED4B25}" type="presParOf" srcId="{93A2014D-54C6-46FA-A1CB-579B83A55D47}" destId="{7C0E0437-D23C-407A-BD40-0E472C21E70C}" srcOrd="1" destOrd="0" presId="urn:microsoft.com/office/officeart/2005/8/layout/hierarchy1"/>
    <dgm:cxn modelId="{1A9E0332-5F1E-4B6B-8027-D907B638A8EA}" type="presParOf" srcId="{C475133A-7195-46CE-ADDF-3BE1048FC1F1}" destId="{FF7FF374-F7A0-4464-A6A0-B64DA39C2F7C}" srcOrd="1" destOrd="0" presId="urn:microsoft.com/office/officeart/2005/8/layout/hierarchy1"/>
    <dgm:cxn modelId="{2BDBF93F-3104-4876-9296-3665E227A0FF}" type="presParOf" srcId="{FF7FF374-F7A0-4464-A6A0-B64DA39C2F7C}" destId="{AD42C473-BC6D-48A3-95AC-812D8FF9132A}" srcOrd="0" destOrd="0" presId="urn:microsoft.com/office/officeart/2005/8/layout/hierarchy1"/>
    <dgm:cxn modelId="{4666A847-1539-4EEC-9005-31A4C0699EAD}" type="presParOf" srcId="{AD42C473-BC6D-48A3-95AC-812D8FF9132A}" destId="{DF52405F-080D-42CF-B695-4D46B83B1282}" srcOrd="0" destOrd="0" presId="urn:microsoft.com/office/officeart/2005/8/layout/hierarchy1"/>
    <dgm:cxn modelId="{F7AC2028-AC91-4086-A6FF-A4E719545865}" type="presParOf" srcId="{AD42C473-BC6D-48A3-95AC-812D8FF9132A}" destId="{A3CD4EA6-0C6F-4BE0-AD9A-D17067310E36}" srcOrd="1" destOrd="0" presId="urn:microsoft.com/office/officeart/2005/8/layout/hierarchy1"/>
    <dgm:cxn modelId="{ABF6D946-1328-47E3-9631-A3FB6E22ECEC}" type="presParOf" srcId="{FF7FF374-F7A0-4464-A6A0-B64DA39C2F7C}" destId="{DD562B0D-12D7-4DFC-B25B-EBF9A2F28DE6}" srcOrd="1" destOrd="0" presId="urn:microsoft.com/office/officeart/2005/8/layout/hierarchy1"/>
    <dgm:cxn modelId="{DD4C9BB9-6146-4E36-A911-9401F9FF2F89}" type="presParOf" srcId="{DD562B0D-12D7-4DFC-B25B-EBF9A2F28DE6}" destId="{63A21E4B-486A-4847-B1DC-7D0EE185C9E5}" srcOrd="0" destOrd="0" presId="urn:microsoft.com/office/officeart/2005/8/layout/hierarchy1"/>
    <dgm:cxn modelId="{ED75C96F-ED55-4B45-B925-5BC7B692F6C6}" type="presParOf" srcId="{DD562B0D-12D7-4DFC-B25B-EBF9A2F28DE6}" destId="{E5E5EC4E-709C-43CB-817C-60D24B12A104}" srcOrd="1" destOrd="0" presId="urn:microsoft.com/office/officeart/2005/8/layout/hierarchy1"/>
    <dgm:cxn modelId="{C7567A42-F917-4D70-A24D-FD15696B7DE7}" type="presParOf" srcId="{E5E5EC4E-709C-43CB-817C-60D24B12A104}" destId="{23451D00-348E-42C9-8850-FAFCAC4AE19B}" srcOrd="0" destOrd="0" presId="urn:microsoft.com/office/officeart/2005/8/layout/hierarchy1"/>
    <dgm:cxn modelId="{B31BCA3F-91E0-48BC-9A20-BC18C7DF31C3}" type="presParOf" srcId="{23451D00-348E-42C9-8850-FAFCAC4AE19B}" destId="{36C7D90F-1C6A-4435-9B37-95C05A7435EE}" srcOrd="0" destOrd="0" presId="urn:microsoft.com/office/officeart/2005/8/layout/hierarchy1"/>
    <dgm:cxn modelId="{83AEE4EA-02DF-4ED2-A9E6-E8EEF5638D51}" type="presParOf" srcId="{23451D00-348E-42C9-8850-FAFCAC4AE19B}" destId="{851F9299-A79C-477D-9B51-D529436DC30D}" srcOrd="1" destOrd="0" presId="urn:microsoft.com/office/officeart/2005/8/layout/hierarchy1"/>
    <dgm:cxn modelId="{EDEE6D3E-8207-47DB-A3C9-A7A33C94D6FA}" type="presParOf" srcId="{E5E5EC4E-709C-43CB-817C-60D24B12A104}" destId="{A6E7DDE0-737F-4B8D-9CC3-C899D5A3497F}" srcOrd="1" destOrd="0" presId="urn:microsoft.com/office/officeart/2005/8/layout/hierarchy1"/>
    <dgm:cxn modelId="{E313460A-CA54-4DA1-AFC0-612C265483AB}" type="presParOf" srcId="{DD562B0D-12D7-4DFC-B25B-EBF9A2F28DE6}" destId="{9068AC4A-00CB-43AF-A928-13335A720C5D}" srcOrd="2" destOrd="0" presId="urn:microsoft.com/office/officeart/2005/8/layout/hierarchy1"/>
    <dgm:cxn modelId="{BDA779F7-40C7-4B6C-A74D-96A99265E7C1}" type="presParOf" srcId="{DD562B0D-12D7-4DFC-B25B-EBF9A2F28DE6}" destId="{DAEE8005-1C07-4B0E-A6C4-45906AB6180E}" srcOrd="3" destOrd="0" presId="urn:microsoft.com/office/officeart/2005/8/layout/hierarchy1"/>
    <dgm:cxn modelId="{E8FCA56A-6B85-421A-81EB-156D0D316F1D}" type="presParOf" srcId="{DAEE8005-1C07-4B0E-A6C4-45906AB6180E}" destId="{0E3136F7-733F-490D-BA21-E6872BD5E1F8}" srcOrd="0" destOrd="0" presId="urn:microsoft.com/office/officeart/2005/8/layout/hierarchy1"/>
    <dgm:cxn modelId="{F380344E-BCE0-463D-84DB-3FA76A7247AC}" type="presParOf" srcId="{0E3136F7-733F-490D-BA21-E6872BD5E1F8}" destId="{825CDB8A-3207-46F3-B528-D55B658FFE1C}" srcOrd="0" destOrd="0" presId="urn:microsoft.com/office/officeart/2005/8/layout/hierarchy1"/>
    <dgm:cxn modelId="{8F85FA40-50E8-428B-940F-28725D7D54D9}" type="presParOf" srcId="{0E3136F7-733F-490D-BA21-E6872BD5E1F8}" destId="{D399AAE2-F9C9-4E9F-9A88-1D241F74E5E4}" srcOrd="1" destOrd="0" presId="urn:microsoft.com/office/officeart/2005/8/layout/hierarchy1"/>
    <dgm:cxn modelId="{133097D6-CC51-4FF2-ABA5-A4B720F12642}" type="presParOf" srcId="{DAEE8005-1C07-4B0E-A6C4-45906AB6180E}" destId="{41176539-5117-4344-A316-CEEFFA13D030}" srcOrd="1" destOrd="0" presId="urn:microsoft.com/office/officeart/2005/8/layout/hierarchy1"/>
    <dgm:cxn modelId="{817A6F35-4AAD-4E55-A5D9-070D3B586834}" type="presParOf" srcId="{DD562B0D-12D7-4DFC-B25B-EBF9A2F28DE6}" destId="{B43007D1-8586-4354-B347-9D962840E84D}" srcOrd="4" destOrd="0" presId="urn:microsoft.com/office/officeart/2005/8/layout/hierarchy1"/>
    <dgm:cxn modelId="{2ED6C83A-EEA5-4D8C-A6DD-07FED0E1C057}" type="presParOf" srcId="{DD562B0D-12D7-4DFC-B25B-EBF9A2F28DE6}" destId="{53E74078-F8F3-448D-A9AD-E40CB312F128}" srcOrd="5" destOrd="0" presId="urn:microsoft.com/office/officeart/2005/8/layout/hierarchy1"/>
    <dgm:cxn modelId="{689A20CE-0A6F-4DE2-9FD5-A3ACB4807C71}" type="presParOf" srcId="{53E74078-F8F3-448D-A9AD-E40CB312F128}" destId="{4FFCDD40-EB1D-4B3C-B020-9C51A0844A79}" srcOrd="0" destOrd="0" presId="urn:microsoft.com/office/officeart/2005/8/layout/hierarchy1"/>
    <dgm:cxn modelId="{468F06D7-7663-415E-85F5-D309F5B10F84}" type="presParOf" srcId="{4FFCDD40-EB1D-4B3C-B020-9C51A0844A79}" destId="{AB9924C8-D197-45F8-9DD5-06F072152B14}" srcOrd="0" destOrd="0" presId="urn:microsoft.com/office/officeart/2005/8/layout/hierarchy1"/>
    <dgm:cxn modelId="{D85105DF-09D3-456B-9A1E-7518FD09F29D}" type="presParOf" srcId="{4FFCDD40-EB1D-4B3C-B020-9C51A0844A79}" destId="{404AE31C-7691-4DAA-ABA0-9FAD1F1AF026}" srcOrd="1" destOrd="0" presId="urn:microsoft.com/office/officeart/2005/8/layout/hierarchy1"/>
    <dgm:cxn modelId="{BB089856-5260-437B-90E6-E16997F50837}" type="presParOf" srcId="{53E74078-F8F3-448D-A9AD-E40CB312F128}" destId="{63C7DEAB-1E53-4901-B13A-71AE5F9A6B27}" srcOrd="1" destOrd="0" presId="urn:microsoft.com/office/officeart/2005/8/layout/hierarchy1"/>
    <dgm:cxn modelId="{C1E8F147-33E8-4D41-98B4-C6D874362E43}" type="presParOf" srcId="{DD562B0D-12D7-4DFC-B25B-EBF9A2F28DE6}" destId="{96EAA43C-2E44-4652-BFFE-C49D908288F7}" srcOrd="6" destOrd="0" presId="urn:microsoft.com/office/officeart/2005/8/layout/hierarchy1"/>
    <dgm:cxn modelId="{3D5DD131-D2D8-4486-B3EE-D9277820A7D9}" type="presParOf" srcId="{DD562B0D-12D7-4DFC-B25B-EBF9A2F28DE6}" destId="{C089057B-6E7A-46A2-AEA4-AA9CD0567245}" srcOrd="7" destOrd="0" presId="urn:microsoft.com/office/officeart/2005/8/layout/hierarchy1"/>
    <dgm:cxn modelId="{DD7F01AE-C6B1-4432-BAF8-5519A2D74998}" type="presParOf" srcId="{C089057B-6E7A-46A2-AEA4-AA9CD0567245}" destId="{ADAF4610-A543-4AE6-9ABE-2DBE3C295BEC}" srcOrd="0" destOrd="0" presId="urn:microsoft.com/office/officeart/2005/8/layout/hierarchy1"/>
    <dgm:cxn modelId="{D316CE0D-D532-463D-8118-637C3D17AA8C}" type="presParOf" srcId="{ADAF4610-A543-4AE6-9ABE-2DBE3C295BEC}" destId="{B54EC372-E90B-4FFE-A0DA-CED10D4F78D4}" srcOrd="0" destOrd="0" presId="urn:microsoft.com/office/officeart/2005/8/layout/hierarchy1"/>
    <dgm:cxn modelId="{6C1BDA03-BDB2-43F8-862C-2FE6BBE35482}" type="presParOf" srcId="{ADAF4610-A543-4AE6-9ABE-2DBE3C295BEC}" destId="{4B35917C-B5CE-4CD6-AA62-7EEA9ED2E10B}" srcOrd="1" destOrd="0" presId="urn:microsoft.com/office/officeart/2005/8/layout/hierarchy1"/>
    <dgm:cxn modelId="{7E457129-757B-4D45-B093-C6F21C435276}" type="presParOf" srcId="{C089057B-6E7A-46A2-AEA4-AA9CD0567245}" destId="{DD099AC8-23BA-4573-B09E-0C52883073A0}" srcOrd="1" destOrd="0" presId="urn:microsoft.com/office/officeart/2005/8/layout/hierarchy1"/>
    <dgm:cxn modelId="{E414E235-7C7E-4272-8F15-302FA564E2D7}" type="presParOf" srcId="{C475133A-7195-46CE-ADDF-3BE1048FC1F1}" destId="{5BD22287-B259-433C-9A1B-7A7A5CE702E2}" srcOrd="2" destOrd="0" presId="urn:microsoft.com/office/officeart/2005/8/layout/hierarchy1"/>
    <dgm:cxn modelId="{11C634F5-87AE-4409-9791-426A2BC06289}" type="presParOf" srcId="{5BD22287-B259-433C-9A1B-7A7A5CE702E2}" destId="{49D8A47C-1628-4D41-9D9C-5C0539A5F081}" srcOrd="0" destOrd="0" presId="urn:microsoft.com/office/officeart/2005/8/layout/hierarchy1"/>
    <dgm:cxn modelId="{459864CD-2DD8-4B88-9CF8-7B01A05437B5}" type="presParOf" srcId="{49D8A47C-1628-4D41-9D9C-5C0539A5F081}" destId="{BC620570-3D02-4014-959B-1DCD81F0B269}" srcOrd="0" destOrd="0" presId="urn:microsoft.com/office/officeart/2005/8/layout/hierarchy1"/>
    <dgm:cxn modelId="{AD213EAB-6269-4041-B060-6F0B23D1DEFA}" type="presParOf" srcId="{49D8A47C-1628-4D41-9D9C-5C0539A5F081}" destId="{2E59BE31-042F-4CA9-9877-26947416A8D3}" srcOrd="1" destOrd="0" presId="urn:microsoft.com/office/officeart/2005/8/layout/hierarchy1"/>
    <dgm:cxn modelId="{B58E5753-3554-4193-862B-D76F084710FA}" type="presParOf" srcId="{5BD22287-B259-433C-9A1B-7A7A5CE702E2}" destId="{346AA603-237A-456A-BD01-B4431F032303}" srcOrd="1" destOrd="0" presId="urn:microsoft.com/office/officeart/2005/8/layout/hierarchy1"/>
    <dgm:cxn modelId="{28750D01-1882-4302-91FB-5AD110693F9C}" type="presParOf" srcId="{C475133A-7195-46CE-ADDF-3BE1048FC1F1}" destId="{E34FB7F7-96CE-4F58-8830-56647C608334}" srcOrd="3" destOrd="0" presId="urn:microsoft.com/office/officeart/2005/8/layout/hierarchy1"/>
    <dgm:cxn modelId="{13EC059B-6868-4F5D-A70C-4FEE1D585209}" type="presParOf" srcId="{E34FB7F7-96CE-4F58-8830-56647C608334}" destId="{6CDE085B-DF2D-410F-8335-D857D74DD361}" srcOrd="0" destOrd="0" presId="urn:microsoft.com/office/officeart/2005/8/layout/hierarchy1"/>
    <dgm:cxn modelId="{7E941863-ACC9-4A66-9582-9056511415F5}" type="presParOf" srcId="{6CDE085B-DF2D-410F-8335-D857D74DD361}" destId="{530EEE9A-098F-470F-905E-919CB4859FBE}" srcOrd="0" destOrd="0" presId="urn:microsoft.com/office/officeart/2005/8/layout/hierarchy1"/>
    <dgm:cxn modelId="{1BDC21F7-5A9E-4E10-860F-9D1924B3EA4E}" type="presParOf" srcId="{6CDE085B-DF2D-410F-8335-D857D74DD361}" destId="{9987D5CA-8DC5-4022-A49B-4870D01E31FE}" srcOrd="1" destOrd="0" presId="urn:microsoft.com/office/officeart/2005/8/layout/hierarchy1"/>
    <dgm:cxn modelId="{A241EEA5-616A-43A8-ACD3-3DE68AABA7A8}" type="presParOf" srcId="{E34FB7F7-96CE-4F58-8830-56647C608334}" destId="{F81693FE-82F2-4CC0-8C6F-ABE0290C779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BE48D4-BB19-410D-9E6F-737F955E2663}" type="doc">
      <dgm:prSet loTypeId="urn:microsoft.com/office/officeart/2005/8/layout/process4" loCatId="process" qsTypeId="urn:microsoft.com/office/officeart/2005/8/quickstyle/simple5" qsCatId="simple" csTypeId="urn:microsoft.com/office/officeart/2005/8/colors/colorful2" csCatId="colorful" phldr="1"/>
      <dgm:spPr/>
      <dgm:t>
        <a:bodyPr/>
        <a:lstStyle/>
        <a:p>
          <a:endParaRPr lang="en-US"/>
        </a:p>
      </dgm:t>
    </dgm:pt>
    <dgm:pt modelId="{62CE9E87-5DC6-4833-B113-EE4DBE962968}">
      <dgm:prSet/>
      <dgm:spPr/>
      <dgm:t>
        <a:bodyPr/>
        <a:lstStyle/>
        <a:p>
          <a:r>
            <a:rPr lang="nl-NL" b="0" i="0" dirty="0"/>
            <a:t>Daar mag teen niemand gediskrimineer word op grond van:</a:t>
          </a:r>
          <a:endParaRPr lang="en-US" dirty="0"/>
        </a:p>
      </dgm:t>
    </dgm:pt>
    <dgm:pt modelId="{7029AE7B-B5EC-4EC7-902B-75F40D204773}" type="parTrans" cxnId="{F7387620-45D3-43A0-B715-80D85350DB55}">
      <dgm:prSet/>
      <dgm:spPr/>
      <dgm:t>
        <a:bodyPr/>
        <a:lstStyle/>
        <a:p>
          <a:endParaRPr lang="en-US"/>
        </a:p>
      </dgm:t>
    </dgm:pt>
    <dgm:pt modelId="{C24E08FC-34AE-428D-B81E-D27B6F2B1F0E}" type="sibTrans" cxnId="{F7387620-45D3-43A0-B715-80D85350DB55}">
      <dgm:prSet/>
      <dgm:spPr/>
      <dgm:t>
        <a:bodyPr/>
        <a:lstStyle/>
        <a:p>
          <a:endParaRPr lang="en-US"/>
        </a:p>
      </dgm:t>
    </dgm:pt>
    <dgm:pt modelId="{FFE0A541-E740-4070-8724-5B7DF64AA0ED}">
      <dgm:prSet/>
      <dgm:spPr/>
      <dgm:t>
        <a:bodyPr/>
        <a:lstStyle/>
        <a:p>
          <a:r>
            <a:rPr lang="en-GB" b="0" i="0" dirty="0" err="1"/>
            <a:t>ras</a:t>
          </a:r>
          <a:endParaRPr lang="en-US" dirty="0"/>
        </a:p>
      </dgm:t>
    </dgm:pt>
    <dgm:pt modelId="{BE5F4216-EE0A-43FF-8AA7-FC02A28C24A4}" type="parTrans" cxnId="{C5D8D0C8-E58E-4C64-85F4-19F9E479E992}">
      <dgm:prSet/>
      <dgm:spPr/>
      <dgm:t>
        <a:bodyPr/>
        <a:lstStyle/>
        <a:p>
          <a:endParaRPr lang="en-US"/>
        </a:p>
      </dgm:t>
    </dgm:pt>
    <dgm:pt modelId="{8FAE44FC-1CAB-4B6D-A4CC-75FF1FE82E2E}" type="sibTrans" cxnId="{C5D8D0C8-E58E-4C64-85F4-19F9E479E992}">
      <dgm:prSet/>
      <dgm:spPr/>
      <dgm:t>
        <a:bodyPr/>
        <a:lstStyle/>
        <a:p>
          <a:endParaRPr lang="en-US"/>
        </a:p>
      </dgm:t>
    </dgm:pt>
    <dgm:pt modelId="{E0E97BB5-1A89-4E86-93C3-5BE5BC647A92}">
      <dgm:prSet/>
      <dgm:spPr/>
      <dgm:t>
        <a:bodyPr/>
        <a:lstStyle/>
        <a:p>
          <a:r>
            <a:rPr lang="en-GB" b="0" i="0" dirty="0" err="1"/>
            <a:t>geslag</a:t>
          </a:r>
          <a:endParaRPr lang="en-US" dirty="0"/>
        </a:p>
      </dgm:t>
    </dgm:pt>
    <dgm:pt modelId="{ACA0C05A-929F-4E03-9A94-46E3EBD1B15B}" type="parTrans" cxnId="{2CFB8EE8-A595-440B-8661-B3DC39BE0809}">
      <dgm:prSet/>
      <dgm:spPr/>
      <dgm:t>
        <a:bodyPr/>
        <a:lstStyle/>
        <a:p>
          <a:endParaRPr lang="en-US"/>
        </a:p>
      </dgm:t>
    </dgm:pt>
    <dgm:pt modelId="{ED7E3D47-0890-4EF8-8B82-EE6AD2E934BE}" type="sibTrans" cxnId="{2CFB8EE8-A595-440B-8661-B3DC39BE0809}">
      <dgm:prSet/>
      <dgm:spPr/>
      <dgm:t>
        <a:bodyPr/>
        <a:lstStyle/>
        <a:p>
          <a:endParaRPr lang="en-US"/>
        </a:p>
      </dgm:t>
    </dgm:pt>
    <dgm:pt modelId="{4D75CD7E-62F7-4ACD-ACCA-F2358D24875F}">
      <dgm:prSet/>
      <dgm:spPr/>
      <dgm:t>
        <a:bodyPr/>
        <a:lstStyle/>
        <a:p>
          <a:r>
            <a:rPr lang="en-GB" b="0" i="0" dirty="0" err="1"/>
            <a:t>godsdiens</a:t>
          </a:r>
          <a:endParaRPr lang="en-US" dirty="0"/>
        </a:p>
      </dgm:t>
    </dgm:pt>
    <dgm:pt modelId="{7B10CBCD-B1DD-47AD-B1FE-7114770581A1}" type="parTrans" cxnId="{AB59953E-3241-4A90-9FE2-50D990DA9374}">
      <dgm:prSet/>
      <dgm:spPr/>
      <dgm:t>
        <a:bodyPr/>
        <a:lstStyle/>
        <a:p>
          <a:endParaRPr lang="en-US"/>
        </a:p>
      </dgm:t>
    </dgm:pt>
    <dgm:pt modelId="{DD91986D-EEEC-4D3B-B991-91B6AA9CBD81}" type="sibTrans" cxnId="{AB59953E-3241-4A90-9FE2-50D990DA9374}">
      <dgm:prSet/>
      <dgm:spPr/>
      <dgm:t>
        <a:bodyPr/>
        <a:lstStyle/>
        <a:p>
          <a:endParaRPr lang="en-US"/>
        </a:p>
      </dgm:t>
    </dgm:pt>
    <dgm:pt modelId="{E359FAC2-D2BE-4838-A9E4-ADDB550CB1E2}">
      <dgm:prSet/>
      <dgm:spPr/>
      <dgm:t>
        <a:bodyPr/>
        <a:lstStyle/>
        <a:p>
          <a:r>
            <a:rPr lang="en-GB" b="0" i="0" dirty="0" err="1"/>
            <a:t>gestremdheid</a:t>
          </a:r>
          <a:endParaRPr lang="en-US" dirty="0"/>
        </a:p>
      </dgm:t>
    </dgm:pt>
    <dgm:pt modelId="{AC7F3CE0-B57C-4557-8638-FD99BD3E1DD3}" type="parTrans" cxnId="{C123D80E-5814-4C52-9C57-FA41E84AB6FB}">
      <dgm:prSet/>
      <dgm:spPr/>
      <dgm:t>
        <a:bodyPr/>
        <a:lstStyle/>
        <a:p>
          <a:endParaRPr lang="en-US"/>
        </a:p>
      </dgm:t>
    </dgm:pt>
    <dgm:pt modelId="{2DA8C360-C06D-48C6-B159-7F11193F42A4}" type="sibTrans" cxnId="{C123D80E-5814-4C52-9C57-FA41E84AB6FB}">
      <dgm:prSet/>
      <dgm:spPr/>
      <dgm:t>
        <a:bodyPr/>
        <a:lstStyle/>
        <a:p>
          <a:endParaRPr lang="en-US"/>
        </a:p>
      </dgm:t>
    </dgm:pt>
    <dgm:pt modelId="{6926A7E6-F24E-480E-829D-2E06F82BD856}">
      <dgm:prSet/>
      <dgm:spPr/>
      <dgm:t>
        <a:bodyPr/>
        <a:lstStyle/>
        <a:p>
          <a:r>
            <a:rPr lang="en-GB" b="1" i="0" dirty="0"/>
            <a:t>Die </a:t>
          </a:r>
          <a:r>
            <a:rPr lang="en-GB" b="1" i="0" dirty="0" err="1"/>
            <a:t>Grondwetlike</a:t>
          </a:r>
          <a:r>
            <a:rPr lang="en-GB" b="1" i="0" dirty="0"/>
            <a:t> Hof:</a:t>
          </a:r>
          <a:endParaRPr lang="en-US" dirty="0"/>
        </a:p>
      </dgm:t>
    </dgm:pt>
    <dgm:pt modelId="{DC59573B-A22C-4349-9E44-FCD2D3CAE64B}" type="parTrans" cxnId="{6EC249F9-CFA8-4A5E-85C2-452785597623}">
      <dgm:prSet/>
      <dgm:spPr/>
      <dgm:t>
        <a:bodyPr/>
        <a:lstStyle/>
        <a:p>
          <a:endParaRPr lang="en-US"/>
        </a:p>
      </dgm:t>
    </dgm:pt>
    <dgm:pt modelId="{40DA05E2-0309-4F55-8AF7-225866B81956}" type="sibTrans" cxnId="{6EC249F9-CFA8-4A5E-85C2-452785597623}">
      <dgm:prSet/>
      <dgm:spPr/>
      <dgm:t>
        <a:bodyPr/>
        <a:lstStyle/>
        <a:p>
          <a:endParaRPr lang="en-US"/>
        </a:p>
      </dgm:t>
    </dgm:pt>
    <dgm:pt modelId="{03A6E257-7C66-4475-B1B6-4B24F3DA5923}">
      <dgm:prSet/>
      <dgm:spPr/>
      <dgm:t>
        <a:bodyPr/>
        <a:lstStyle/>
        <a:p>
          <a:r>
            <a:rPr lang="nl-NL" b="0" i="0" dirty="0"/>
            <a:t>kontroleer dat wette die Grondwet gehoorsaam</a:t>
          </a:r>
          <a:endParaRPr lang="en-US" dirty="0"/>
        </a:p>
      </dgm:t>
    </dgm:pt>
    <dgm:pt modelId="{878B1173-5787-4409-8FB7-208EE416F165}" type="parTrans" cxnId="{0A0BFBB7-8053-490B-B97C-86EE4CF534F2}">
      <dgm:prSet/>
      <dgm:spPr/>
      <dgm:t>
        <a:bodyPr/>
        <a:lstStyle/>
        <a:p>
          <a:endParaRPr lang="en-US"/>
        </a:p>
      </dgm:t>
    </dgm:pt>
    <dgm:pt modelId="{A9DAE936-22FB-41DE-8718-BDF2C814B306}" type="sibTrans" cxnId="{0A0BFBB7-8053-490B-B97C-86EE4CF534F2}">
      <dgm:prSet/>
      <dgm:spPr/>
      <dgm:t>
        <a:bodyPr/>
        <a:lstStyle/>
        <a:p>
          <a:endParaRPr lang="en-US"/>
        </a:p>
      </dgm:t>
    </dgm:pt>
    <dgm:pt modelId="{066A9095-A80C-4678-960C-C530D23560C2}">
      <dgm:prSet/>
      <dgm:spPr/>
      <dgm:t>
        <a:bodyPr/>
        <a:lstStyle/>
        <a:p>
          <a:r>
            <a:rPr lang="en-GB" b="0" i="0" dirty="0" err="1"/>
            <a:t>kan</a:t>
          </a:r>
          <a:r>
            <a:rPr lang="en-GB" b="0" i="0" dirty="0"/>
            <a:t> </a:t>
          </a:r>
          <a:r>
            <a:rPr lang="en-GB" b="0" i="0" dirty="0" err="1"/>
            <a:t>onregverdige</a:t>
          </a:r>
          <a:r>
            <a:rPr lang="en-GB" b="0" i="0" dirty="0"/>
            <a:t> </a:t>
          </a:r>
          <a:r>
            <a:rPr lang="en-GB" b="0" i="0" dirty="0" err="1"/>
            <a:t>wette</a:t>
          </a:r>
          <a:r>
            <a:rPr lang="en-GB" b="0" i="0" dirty="0"/>
            <a:t> </a:t>
          </a:r>
          <a:r>
            <a:rPr lang="en-GB" b="1" i="0" dirty="0" err="1"/>
            <a:t>ongeldig</a:t>
          </a:r>
          <a:r>
            <a:rPr lang="en-GB" b="0" i="0" dirty="0"/>
            <a:t> </a:t>
          </a:r>
          <a:r>
            <a:rPr lang="en-GB" b="0" i="0" dirty="0" err="1"/>
            <a:t>verklaar</a:t>
          </a:r>
          <a:endParaRPr lang="en-US" dirty="0"/>
        </a:p>
      </dgm:t>
    </dgm:pt>
    <dgm:pt modelId="{02F7AE54-303A-45F1-98E8-5E0ED0EC6DAC}" type="parTrans" cxnId="{2A49068B-3C1D-4992-AF6A-BAD67BB10049}">
      <dgm:prSet/>
      <dgm:spPr/>
      <dgm:t>
        <a:bodyPr/>
        <a:lstStyle/>
        <a:p>
          <a:endParaRPr lang="en-US"/>
        </a:p>
      </dgm:t>
    </dgm:pt>
    <dgm:pt modelId="{D57FF03A-EEA8-447D-9665-FA5B8763C047}" type="sibTrans" cxnId="{2A49068B-3C1D-4992-AF6A-BAD67BB10049}">
      <dgm:prSet/>
      <dgm:spPr/>
      <dgm:t>
        <a:bodyPr/>
        <a:lstStyle/>
        <a:p>
          <a:endParaRPr lang="en-US"/>
        </a:p>
      </dgm:t>
    </dgm:pt>
    <dgm:pt modelId="{74E5563C-403D-488B-A7BC-0E06CCD290AE}" type="pres">
      <dgm:prSet presAssocID="{7DBE48D4-BB19-410D-9E6F-737F955E2663}" presName="Name0" presStyleCnt="0">
        <dgm:presLayoutVars>
          <dgm:dir/>
          <dgm:animLvl val="lvl"/>
          <dgm:resizeHandles val="exact"/>
        </dgm:presLayoutVars>
      </dgm:prSet>
      <dgm:spPr/>
    </dgm:pt>
    <dgm:pt modelId="{AC4BA9A2-9CF4-412A-9E93-C97392A85D7A}" type="pres">
      <dgm:prSet presAssocID="{6926A7E6-F24E-480E-829D-2E06F82BD856}" presName="boxAndChildren" presStyleCnt="0"/>
      <dgm:spPr/>
    </dgm:pt>
    <dgm:pt modelId="{70DE769F-53A5-42F3-823B-78C10CCF8EBA}" type="pres">
      <dgm:prSet presAssocID="{6926A7E6-F24E-480E-829D-2E06F82BD856}" presName="parentTextBox" presStyleLbl="node1" presStyleIdx="0" presStyleCnt="2"/>
      <dgm:spPr/>
    </dgm:pt>
    <dgm:pt modelId="{C9423D2A-0C94-4E9A-A234-31AC30A669F8}" type="pres">
      <dgm:prSet presAssocID="{6926A7E6-F24E-480E-829D-2E06F82BD856}" presName="entireBox" presStyleLbl="node1" presStyleIdx="0" presStyleCnt="2"/>
      <dgm:spPr/>
    </dgm:pt>
    <dgm:pt modelId="{FDF3450F-1460-468A-A08F-20DE4CD70308}" type="pres">
      <dgm:prSet presAssocID="{6926A7E6-F24E-480E-829D-2E06F82BD856}" presName="descendantBox" presStyleCnt="0"/>
      <dgm:spPr/>
    </dgm:pt>
    <dgm:pt modelId="{7143F8CB-BC42-4478-BD20-7A02686386A8}" type="pres">
      <dgm:prSet presAssocID="{03A6E257-7C66-4475-B1B6-4B24F3DA5923}" presName="childTextBox" presStyleLbl="fgAccFollowNode1" presStyleIdx="0" presStyleCnt="6">
        <dgm:presLayoutVars>
          <dgm:bulletEnabled val="1"/>
        </dgm:presLayoutVars>
      </dgm:prSet>
      <dgm:spPr/>
    </dgm:pt>
    <dgm:pt modelId="{4154F8AF-ACDC-4B40-A569-2E3C65837EC6}" type="pres">
      <dgm:prSet presAssocID="{066A9095-A80C-4678-960C-C530D23560C2}" presName="childTextBox" presStyleLbl="fgAccFollowNode1" presStyleIdx="1" presStyleCnt="6">
        <dgm:presLayoutVars>
          <dgm:bulletEnabled val="1"/>
        </dgm:presLayoutVars>
      </dgm:prSet>
      <dgm:spPr/>
    </dgm:pt>
    <dgm:pt modelId="{90A81B3E-1D6C-4FE2-9489-4E682FBB7083}" type="pres">
      <dgm:prSet presAssocID="{C24E08FC-34AE-428D-B81E-D27B6F2B1F0E}" presName="sp" presStyleCnt="0"/>
      <dgm:spPr/>
    </dgm:pt>
    <dgm:pt modelId="{6184D6B8-2893-42C6-9A5B-9E5AF9209FE1}" type="pres">
      <dgm:prSet presAssocID="{62CE9E87-5DC6-4833-B113-EE4DBE962968}" presName="arrowAndChildren" presStyleCnt="0"/>
      <dgm:spPr/>
    </dgm:pt>
    <dgm:pt modelId="{8E1D55E2-A888-4774-9EA3-3532A4D612BD}" type="pres">
      <dgm:prSet presAssocID="{62CE9E87-5DC6-4833-B113-EE4DBE962968}" presName="parentTextArrow" presStyleLbl="node1" presStyleIdx="0" presStyleCnt="2"/>
      <dgm:spPr/>
    </dgm:pt>
    <dgm:pt modelId="{5E6D311C-9BEB-43EA-8A88-BD1600BDF515}" type="pres">
      <dgm:prSet presAssocID="{62CE9E87-5DC6-4833-B113-EE4DBE962968}" presName="arrow" presStyleLbl="node1" presStyleIdx="1" presStyleCnt="2"/>
      <dgm:spPr/>
    </dgm:pt>
    <dgm:pt modelId="{970B3489-2CAA-4811-8B89-A198E90F8D32}" type="pres">
      <dgm:prSet presAssocID="{62CE9E87-5DC6-4833-B113-EE4DBE962968}" presName="descendantArrow" presStyleCnt="0"/>
      <dgm:spPr/>
    </dgm:pt>
    <dgm:pt modelId="{5A4D4B48-D01D-4FC6-905F-27613AF3CD39}" type="pres">
      <dgm:prSet presAssocID="{FFE0A541-E740-4070-8724-5B7DF64AA0ED}" presName="childTextArrow" presStyleLbl="fgAccFollowNode1" presStyleIdx="2" presStyleCnt="6">
        <dgm:presLayoutVars>
          <dgm:bulletEnabled val="1"/>
        </dgm:presLayoutVars>
      </dgm:prSet>
      <dgm:spPr/>
    </dgm:pt>
    <dgm:pt modelId="{BB487E96-D219-405B-8E6D-ECC77E2880FA}" type="pres">
      <dgm:prSet presAssocID="{E0E97BB5-1A89-4E86-93C3-5BE5BC647A92}" presName="childTextArrow" presStyleLbl="fgAccFollowNode1" presStyleIdx="3" presStyleCnt="6">
        <dgm:presLayoutVars>
          <dgm:bulletEnabled val="1"/>
        </dgm:presLayoutVars>
      </dgm:prSet>
      <dgm:spPr/>
    </dgm:pt>
    <dgm:pt modelId="{16864539-B51F-483F-BA4C-6338683C93E9}" type="pres">
      <dgm:prSet presAssocID="{4D75CD7E-62F7-4ACD-ACCA-F2358D24875F}" presName="childTextArrow" presStyleLbl="fgAccFollowNode1" presStyleIdx="4" presStyleCnt="6">
        <dgm:presLayoutVars>
          <dgm:bulletEnabled val="1"/>
        </dgm:presLayoutVars>
      </dgm:prSet>
      <dgm:spPr/>
    </dgm:pt>
    <dgm:pt modelId="{A0022AA1-E3C9-441A-833B-92466E5C9DE3}" type="pres">
      <dgm:prSet presAssocID="{E359FAC2-D2BE-4838-A9E4-ADDB550CB1E2}" presName="childTextArrow" presStyleLbl="fgAccFollowNode1" presStyleIdx="5" presStyleCnt="6">
        <dgm:presLayoutVars>
          <dgm:bulletEnabled val="1"/>
        </dgm:presLayoutVars>
      </dgm:prSet>
      <dgm:spPr/>
    </dgm:pt>
  </dgm:ptLst>
  <dgm:cxnLst>
    <dgm:cxn modelId="{8984F200-08E3-4A46-955F-031B9BAA12A6}" type="presOf" srcId="{4D75CD7E-62F7-4ACD-ACCA-F2358D24875F}" destId="{16864539-B51F-483F-BA4C-6338683C93E9}" srcOrd="0" destOrd="0" presId="urn:microsoft.com/office/officeart/2005/8/layout/process4"/>
    <dgm:cxn modelId="{C123D80E-5814-4C52-9C57-FA41E84AB6FB}" srcId="{62CE9E87-5DC6-4833-B113-EE4DBE962968}" destId="{E359FAC2-D2BE-4838-A9E4-ADDB550CB1E2}" srcOrd="3" destOrd="0" parTransId="{AC7F3CE0-B57C-4557-8638-FD99BD3E1DD3}" sibTransId="{2DA8C360-C06D-48C6-B159-7F11193F42A4}"/>
    <dgm:cxn modelId="{048C8612-8460-4BA2-B720-63F9E044D12E}" type="presOf" srcId="{62CE9E87-5DC6-4833-B113-EE4DBE962968}" destId="{5E6D311C-9BEB-43EA-8A88-BD1600BDF515}" srcOrd="1" destOrd="0" presId="urn:microsoft.com/office/officeart/2005/8/layout/process4"/>
    <dgm:cxn modelId="{F7387620-45D3-43A0-B715-80D85350DB55}" srcId="{7DBE48D4-BB19-410D-9E6F-737F955E2663}" destId="{62CE9E87-5DC6-4833-B113-EE4DBE962968}" srcOrd="0" destOrd="0" parTransId="{7029AE7B-B5EC-4EC7-902B-75F40D204773}" sibTransId="{C24E08FC-34AE-428D-B81E-D27B6F2B1F0E}"/>
    <dgm:cxn modelId="{AB59953E-3241-4A90-9FE2-50D990DA9374}" srcId="{62CE9E87-5DC6-4833-B113-EE4DBE962968}" destId="{4D75CD7E-62F7-4ACD-ACCA-F2358D24875F}" srcOrd="2" destOrd="0" parTransId="{7B10CBCD-B1DD-47AD-B1FE-7114770581A1}" sibTransId="{DD91986D-EEEC-4D3B-B991-91B6AA9CBD81}"/>
    <dgm:cxn modelId="{456AA569-E4F8-4919-A939-F1D8D7BEBE80}" type="presOf" srcId="{066A9095-A80C-4678-960C-C530D23560C2}" destId="{4154F8AF-ACDC-4B40-A569-2E3C65837EC6}" srcOrd="0" destOrd="0" presId="urn:microsoft.com/office/officeart/2005/8/layout/process4"/>
    <dgm:cxn modelId="{72D8A179-C13E-4686-8958-6AB0B2A2EB70}" type="presOf" srcId="{03A6E257-7C66-4475-B1B6-4B24F3DA5923}" destId="{7143F8CB-BC42-4478-BD20-7A02686386A8}" srcOrd="0" destOrd="0" presId="urn:microsoft.com/office/officeart/2005/8/layout/process4"/>
    <dgm:cxn modelId="{2A49068B-3C1D-4992-AF6A-BAD67BB10049}" srcId="{6926A7E6-F24E-480E-829D-2E06F82BD856}" destId="{066A9095-A80C-4678-960C-C530D23560C2}" srcOrd="1" destOrd="0" parTransId="{02F7AE54-303A-45F1-98E8-5E0ED0EC6DAC}" sibTransId="{D57FF03A-EEA8-447D-9665-FA5B8763C047}"/>
    <dgm:cxn modelId="{BAED918C-41BE-4921-9D53-335D047F995B}" type="presOf" srcId="{E0E97BB5-1A89-4E86-93C3-5BE5BC647A92}" destId="{BB487E96-D219-405B-8E6D-ECC77E2880FA}" srcOrd="0" destOrd="0" presId="urn:microsoft.com/office/officeart/2005/8/layout/process4"/>
    <dgm:cxn modelId="{58AC8D93-20C9-4C6C-9169-587CE9688FF8}" type="presOf" srcId="{FFE0A541-E740-4070-8724-5B7DF64AA0ED}" destId="{5A4D4B48-D01D-4FC6-905F-27613AF3CD39}" srcOrd="0" destOrd="0" presId="urn:microsoft.com/office/officeart/2005/8/layout/process4"/>
    <dgm:cxn modelId="{470DCB9C-1325-4E6E-AD21-18BDC1BBF069}" type="presOf" srcId="{62CE9E87-5DC6-4833-B113-EE4DBE962968}" destId="{8E1D55E2-A888-4774-9EA3-3532A4D612BD}" srcOrd="0" destOrd="0" presId="urn:microsoft.com/office/officeart/2005/8/layout/process4"/>
    <dgm:cxn modelId="{FA005F9F-EC5A-4BC6-8CCD-56F220615465}" type="presOf" srcId="{6926A7E6-F24E-480E-829D-2E06F82BD856}" destId="{70DE769F-53A5-42F3-823B-78C10CCF8EBA}" srcOrd="0" destOrd="0" presId="urn:microsoft.com/office/officeart/2005/8/layout/process4"/>
    <dgm:cxn modelId="{9642C8B5-DB2C-4DA0-B094-7BC156F1721D}" type="presOf" srcId="{E359FAC2-D2BE-4838-A9E4-ADDB550CB1E2}" destId="{A0022AA1-E3C9-441A-833B-92466E5C9DE3}" srcOrd="0" destOrd="0" presId="urn:microsoft.com/office/officeart/2005/8/layout/process4"/>
    <dgm:cxn modelId="{0A0BFBB7-8053-490B-B97C-86EE4CF534F2}" srcId="{6926A7E6-F24E-480E-829D-2E06F82BD856}" destId="{03A6E257-7C66-4475-B1B6-4B24F3DA5923}" srcOrd="0" destOrd="0" parTransId="{878B1173-5787-4409-8FB7-208EE416F165}" sibTransId="{A9DAE936-22FB-41DE-8718-BDF2C814B306}"/>
    <dgm:cxn modelId="{87D785BD-7D98-47E5-9481-F32980311F60}" type="presOf" srcId="{6926A7E6-F24E-480E-829D-2E06F82BD856}" destId="{C9423D2A-0C94-4E9A-A234-31AC30A669F8}" srcOrd="1" destOrd="0" presId="urn:microsoft.com/office/officeart/2005/8/layout/process4"/>
    <dgm:cxn modelId="{C5D8D0C8-E58E-4C64-85F4-19F9E479E992}" srcId="{62CE9E87-5DC6-4833-B113-EE4DBE962968}" destId="{FFE0A541-E740-4070-8724-5B7DF64AA0ED}" srcOrd="0" destOrd="0" parTransId="{BE5F4216-EE0A-43FF-8AA7-FC02A28C24A4}" sibTransId="{8FAE44FC-1CAB-4B6D-A4CC-75FF1FE82E2E}"/>
    <dgm:cxn modelId="{2CFB8EE8-A595-440B-8661-B3DC39BE0809}" srcId="{62CE9E87-5DC6-4833-B113-EE4DBE962968}" destId="{E0E97BB5-1A89-4E86-93C3-5BE5BC647A92}" srcOrd="1" destOrd="0" parTransId="{ACA0C05A-929F-4E03-9A94-46E3EBD1B15B}" sibTransId="{ED7E3D47-0890-4EF8-8B82-EE6AD2E934BE}"/>
    <dgm:cxn modelId="{8F47E1F1-55C4-4DB0-AF1D-5126455D12CD}" type="presOf" srcId="{7DBE48D4-BB19-410D-9E6F-737F955E2663}" destId="{74E5563C-403D-488B-A7BC-0E06CCD290AE}" srcOrd="0" destOrd="0" presId="urn:microsoft.com/office/officeart/2005/8/layout/process4"/>
    <dgm:cxn modelId="{6EC249F9-CFA8-4A5E-85C2-452785597623}" srcId="{7DBE48D4-BB19-410D-9E6F-737F955E2663}" destId="{6926A7E6-F24E-480E-829D-2E06F82BD856}" srcOrd="1" destOrd="0" parTransId="{DC59573B-A22C-4349-9E44-FCD2D3CAE64B}" sibTransId="{40DA05E2-0309-4F55-8AF7-225866B81956}"/>
    <dgm:cxn modelId="{3056997E-B903-41A4-B391-B296888DD7DF}" type="presParOf" srcId="{74E5563C-403D-488B-A7BC-0E06CCD290AE}" destId="{AC4BA9A2-9CF4-412A-9E93-C97392A85D7A}" srcOrd="0" destOrd="0" presId="urn:microsoft.com/office/officeart/2005/8/layout/process4"/>
    <dgm:cxn modelId="{64615F08-BCD5-4FDF-8C3B-0EC945EAF57B}" type="presParOf" srcId="{AC4BA9A2-9CF4-412A-9E93-C97392A85D7A}" destId="{70DE769F-53A5-42F3-823B-78C10CCF8EBA}" srcOrd="0" destOrd="0" presId="urn:microsoft.com/office/officeart/2005/8/layout/process4"/>
    <dgm:cxn modelId="{11FABBAB-276A-4CA8-80F9-E62C2C4B15DE}" type="presParOf" srcId="{AC4BA9A2-9CF4-412A-9E93-C97392A85D7A}" destId="{C9423D2A-0C94-4E9A-A234-31AC30A669F8}" srcOrd="1" destOrd="0" presId="urn:microsoft.com/office/officeart/2005/8/layout/process4"/>
    <dgm:cxn modelId="{79B1998D-7AAC-486F-9B37-DA14048D2929}" type="presParOf" srcId="{AC4BA9A2-9CF4-412A-9E93-C97392A85D7A}" destId="{FDF3450F-1460-468A-A08F-20DE4CD70308}" srcOrd="2" destOrd="0" presId="urn:microsoft.com/office/officeart/2005/8/layout/process4"/>
    <dgm:cxn modelId="{7B4D9A74-0268-4589-AF43-E8B679ACBF81}" type="presParOf" srcId="{FDF3450F-1460-468A-A08F-20DE4CD70308}" destId="{7143F8CB-BC42-4478-BD20-7A02686386A8}" srcOrd="0" destOrd="0" presId="urn:microsoft.com/office/officeart/2005/8/layout/process4"/>
    <dgm:cxn modelId="{B54097D4-6716-4ADE-8FD2-E5AA9A52F971}" type="presParOf" srcId="{FDF3450F-1460-468A-A08F-20DE4CD70308}" destId="{4154F8AF-ACDC-4B40-A569-2E3C65837EC6}" srcOrd="1" destOrd="0" presId="urn:microsoft.com/office/officeart/2005/8/layout/process4"/>
    <dgm:cxn modelId="{06162CC1-9693-48DE-B571-CD5EE760567D}" type="presParOf" srcId="{74E5563C-403D-488B-A7BC-0E06CCD290AE}" destId="{90A81B3E-1D6C-4FE2-9489-4E682FBB7083}" srcOrd="1" destOrd="0" presId="urn:microsoft.com/office/officeart/2005/8/layout/process4"/>
    <dgm:cxn modelId="{0CFFD048-66EE-4CD5-8C9F-467530B30570}" type="presParOf" srcId="{74E5563C-403D-488B-A7BC-0E06CCD290AE}" destId="{6184D6B8-2893-42C6-9A5B-9E5AF9209FE1}" srcOrd="2" destOrd="0" presId="urn:microsoft.com/office/officeart/2005/8/layout/process4"/>
    <dgm:cxn modelId="{11394BCF-D313-43F1-BCB7-45FC51D079E4}" type="presParOf" srcId="{6184D6B8-2893-42C6-9A5B-9E5AF9209FE1}" destId="{8E1D55E2-A888-4774-9EA3-3532A4D612BD}" srcOrd="0" destOrd="0" presId="urn:microsoft.com/office/officeart/2005/8/layout/process4"/>
    <dgm:cxn modelId="{1BAA8655-B37D-402C-8B79-9F7D71258A4B}" type="presParOf" srcId="{6184D6B8-2893-42C6-9A5B-9E5AF9209FE1}" destId="{5E6D311C-9BEB-43EA-8A88-BD1600BDF515}" srcOrd="1" destOrd="0" presId="urn:microsoft.com/office/officeart/2005/8/layout/process4"/>
    <dgm:cxn modelId="{62A30519-4011-4D9F-844B-0BB3C29605F5}" type="presParOf" srcId="{6184D6B8-2893-42C6-9A5B-9E5AF9209FE1}" destId="{970B3489-2CAA-4811-8B89-A198E90F8D32}" srcOrd="2" destOrd="0" presId="urn:microsoft.com/office/officeart/2005/8/layout/process4"/>
    <dgm:cxn modelId="{C8A3044E-4367-41DB-8C68-5A392FB18209}" type="presParOf" srcId="{970B3489-2CAA-4811-8B89-A198E90F8D32}" destId="{5A4D4B48-D01D-4FC6-905F-27613AF3CD39}" srcOrd="0" destOrd="0" presId="urn:microsoft.com/office/officeart/2005/8/layout/process4"/>
    <dgm:cxn modelId="{8A3C0FE5-F6B8-47A5-B09E-19D12466B83A}" type="presParOf" srcId="{970B3489-2CAA-4811-8B89-A198E90F8D32}" destId="{BB487E96-D219-405B-8E6D-ECC77E2880FA}" srcOrd="1" destOrd="0" presId="urn:microsoft.com/office/officeart/2005/8/layout/process4"/>
    <dgm:cxn modelId="{EB7067DF-AAEA-4742-97C9-C61DE18FA046}" type="presParOf" srcId="{970B3489-2CAA-4811-8B89-A198E90F8D32}" destId="{16864539-B51F-483F-BA4C-6338683C93E9}" srcOrd="2" destOrd="0" presId="urn:microsoft.com/office/officeart/2005/8/layout/process4"/>
    <dgm:cxn modelId="{151C7CDF-EE89-4674-BC89-CE6641058926}" type="presParOf" srcId="{970B3489-2CAA-4811-8B89-A198E90F8D32}" destId="{A0022AA1-E3C9-441A-833B-92466E5C9DE3}" srcOrd="3"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E8BC2E-4B8F-4046-A598-F2164648831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5B30B17-BF4F-4EF0-9746-8C5B12B3AB03}">
      <dgm:prSet custT="1"/>
      <dgm:spPr/>
      <dgm:t>
        <a:bodyPr/>
        <a:lstStyle/>
        <a:p>
          <a:r>
            <a:rPr lang="en-ZA" sz="4400" b="1" dirty="0" err="1"/>
            <a:t>Universele</a:t>
          </a:r>
          <a:r>
            <a:rPr lang="en-ZA" sz="4400" b="1" dirty="0"/>
            <a:t> </a:t>
          </a:r>
          <a:r>
            <a:rPr lang="en-ZA" sz="4400" b="1" dirty="0" err="1"/>
            <a:t>Volwasse</a:t>
          </a:r>
          <a:r>
            <a:rPr lang="en-ZA" sz="4400" b="1" dirty="0"/>
            <a:t> </a:t>
          </a:r>
          <a:r>
            <a:rPr lang="en-ZA" sz="4400" b="1" dirty="0" err="1"/>
            <a:t>Stemreg</a:t>
          </a:r>
          <a:endParaRPr lang="en-US" sz="4600" dirty="0"/>
        </a:p>
      </dgm:t>
    </dgm:pt>
    <dgm:pt modelId="{B5135984-F821-461A-BA16-E806CF6B3F6A}" type="parTrans" cxnId="{B9C017A6-F6CB-408C-B08A-B26D139F7C64}">
      <dgm:prSet/>
      <dgm:spPr/>
      <dgm:t>
        <a:bodyPr/>
        <a:lstStyle/>
        <a:p>
          <a:endParaRPr lang="en-US"/>
        </a:p>
      </dgm:t>
    </dgm:pt>
    <dgm:pt modelId="{CF2D3958-1D40-430F-B306-A7AE8A8253DC}" type="sibTrans" cxnId="{B9C017A6-F6CB-408C-B08A-B26D139F7C64}">
      <dgm:prSet/>
      <dgm:spPr/>
      <dgm:t>
        <a:bodyPr/>
        <a:lstStyle/>
        <a:p>
          <a:endParaRPr lang="en-US"/>
        </a:p>
      </dgm:t>
    </dgm:pt>
    <dgm:pt modelId="{86CB29D0-F15E-402F-BA4E-8531D1DC889F}">
      <dgm:prSet/>
      <dgm:spPr/>
      <dgm:t>
        <a:bodyPr/>
        <a:lstStyle/>
        <a:p>
          <a:pPr>
            <a:buFont typeface="Arial" panose="020B0604020202020204" pitchFamily="34" charset="0"/>
            <a:buChar char="•"/>
          </a:pPr>
          <a:r>
            <a:rPr lang="nl-NL" dirty="0"/>
            <a:t>Alle Suid-Afrikaners </a:t>
          </a:r>
          <a:r>
            <a:rPr lang="nl-NL" b="1" dirty="0"/>
            <a:t>18 jaar en ouer </a:t>
          </a:r>
          <a:r>
            <a:rPr lang="nl-NL" dirty="0"/>
            <a:t>mag stem.</a:t>
          </a:r>
          <a:endParaRPr lang="en-US" dirty="0"/>
        </a:p>
      </dgm:t>
    </dgm:pt>
    <dgm:pt modelId="{FD7D1E9E-5649-43FF-A21B-377AB07A8BBE}" type="parTrans" cxnId="{CF2EB3FD-93A0-458D-AE92-9709F2C36472}">
      <dgm:prSet/>
      <dgm:spPr/>
      <dgm:t>
        <a:bodyPr/>
        <a:lstStyle/>
        <a:p>
          <a:endParaRPr lang="en-US"/>
        </a:p>
      </dgm:t>
    </dgm:pt>
    <dgm:pt modelId="{370FBF3A-9BD2-442A-967F-1D7DB456F412}" type="sibTrans" cxnId="{CF2EB3FD-93A0-458D-AE92-9709F2C36472}">
      <dgm:prSet/>
      <dgm:spPr/>
      <dgm:t>
        <a:bodyPr/>
        <a:lstStyle/>
        <a:p>
          <a:endParaRPr lang="en-US"/>
        </a:p>
      </dgm:t>
    </dgm:pt>
    <dgm:pt modelId="{098B3685-3BE3-495C-9108-42972B113938}">
      <dgm:prSet/>
      <dgm:spPr/>
      <dgm:t>
        <a:bodyPr/>
        <a:lstStyle/>
        <a:p>
          <a:pPr>
            <a:buFont typeface="Arial" panose="020B0604020202020204" pitchFamily="34" charset="0"/>
            <a:buChar char="•"/>
          </a:pPr>
          <a:r>
            <a:rPr lang="nl-NL" dirty="0"/>
            <a:t>kry die party met die meeste stemme </a:t>
          </a:r>
          <a:r>
            <a:rPr lang="nl-NL" b="1" dirty="0"/>
            <a:t>die meeste setels in die Parlement</a:t>
          </a:r>
          <a:endParaRPr lang="en-GB" b="1" dirty="0"/>
        </a:p>
      </dgm:t>
    </dgm:pt>
    <dgm:pt modelId="{AB8E036D-7B98-4619-9BDC-516042CA248A}" type="parTrans" cxnId="{B42BF655-573C-40EA-926F-65377CF9072C}">
      <dgm:prSet/>
      <dgm:spPr/>
      <dgm:t>
        <a:bodyPr/>
        <a:lstStyle/>
        <a:p>
          <a:endParaRPr lang="af-ZA"/>
        </a:p>
      </dgm:t>
    </dgm:pt>
    <dgm:pt modelId="{881902D2-8756-46AE-A881-23EF2B8B9190}" type="sibTrans" cxnId="{B42BF655-573C-40EA-926F-65377CF9072C}">
      <dgm:prSet/>
      <dgm:spPr/>
      <dgm:t>
        <a:bodyPr/>
        <a:lstStyle/>
        <a:p>
          <a:endParaRPr lang="af-ZA"/>
        </a:p>
      </dgm:t>
    </dgm:pt>
    <dgm:pt modelId="{A6A5E2E2-5576-4BC3-908D-4066A7BFBCF7}">
      <dgm:prSet/>
      <dgm:spPr/>
      <dgm:t>
        <a:bodyPr/>
        <a:lstStyle/>
        <a:p>
          <a:pPr>
            <a:buFont typeface="Arial" panose="020B0604020202020204" pitchFamily="34" charset="0"/>
            <a:buChar char="•"/>
          </a:pPr>
          <a:r>
            <a:rPr lang="af-ZA" dirty="0"/>
            <a:t>Tydens verkiesings:</a:t>
          </a:r>
          <a:endParaRPr lang="en-US" dirty="0"/>
        </a:p>
      </dgm:t>
    </dgm:pt>
    <dgm:pt modelId="{D2B27EDC-A65E-4F13-B3CB-EA00DBE1C190}" type="parTrans" cxnId="{0072186B-8765-4449-8175-744DA9738114}">
      <dgm:prSet/>
      <dgm:spPr/>
      <dgm:t>
        <a:bodyPr/>
        <a:lstStyle/>
        <a:p>
          <a:endParaRPr lang="af-ZA"/>
        </a:p>
      </dgm:t>
    </dgm:pt>
    <dgm:pt modelId="{14906701-E8E9-4170-9486-C579E322E509}" type="sibTrans" cxnId="{0072186B-8765-4449-8175-744DA9738114}">
      <dgm:prSet/>
      <dgm:spPr/>
      <dgm:t>
        <a:bodyPr/>
        <a:lstStyle/>
        <a:p>
          <a:endParaRPr lang="en-US"/>
        </a:p>
      </dgm:t>
    </dgm:pt>
    <dgm:pt modelId="{C251AF37-64A3-4AC0-85AC-AFC4E3C30B8F}">
      <dgm:prSet/>
      <dgm:spPr/>
      <dgm:t>
        <a:bodyPr/>
        <a:lstStyle/>
        <a:p>
          <a:pPr>
            <a:buFont typeface="Arial" panose="020B0604020202020204" pitchFamily="34" charset="0"/>
            <a:buChar char="•"/>
          </a:pPr>
          <a:r>
            <a:rPr lang="en-GB" dirty="0"/>
            <a:t>stem burgers vir 'n </a:t>
          </a:r>
          <a:r>
            <a:rPr lang="en-GB" dirty="0" err="1"/>
            <a:t>politieke</a:t>
          </a:r>
          <a:r>
            <a:rPr lang="en-GB" dirty="0"/>
            <a:t> party</a:t>
          </a:r>
        </a:p>
      </dgm:t>
    </dgm:pt>
    <dgm:pt modelId="{82A36C13-2188-49FC-9556-1EAB351433CE}" type="parTrans" cxnId="{31907D45-AA9B-4768-97A3-26193F8D1022}">
      <dgm:prSet/>
      <dgm:spPr/>
      <dgm:t>
        <a:bodyPr/>
        <a:lstStyle/>
        <a:p>
          <a:endParaRPr lang="en-US"/>
        </a:p>
      </dgm:t>
    </dgm:pt>
    <dgm:pt modelId="{CCBB70FB-DC01-4B14-A97B-D73D1A6209A1}" type="sibTrans" cxnId="{31907D45-AA9B-4768-97A3-26193F8D1022}">
      <dgm:prSet/>
      <dgm:spPr/>
      <dgm:t>
        <a:bodyPr/>
        <a:lstStyle/>
        <a:p>
          <a:endParaRPr lang="en-US"/>
        </a:p>
      </dgm:t>
    </dgm:pt>
    <dgm:pt modelId="{36DD1101-A13E-4962-A7C0-D058D10B665F}" type="pres">
      <dgm:prSet presAssocID="{D9E8BC2E-4B8F-4046-A598-F2164648831E}" presName="linear" presStyleCnt="0">
        <dgm:presLayoutVars>
          <dgm:animLvl val="lvl"/>
          <dgm:resizeHandles val="exact"/>
        </dgm:presLayoutVars>
      </dgm:prSet>
      <dgm:spPr/>
    </dgm:pt>
    <dgm:pt modelId="{ED0DB068-655A-4E69-9507-665608A9326C}" type="pres">
      <dgm:prSet presAssocID="{05B30B17-BF4F-4EF0-9746-8C5B12B3AB03}" presName="parentText" presStyleLbl="node1" presStyleIdx="0" presStyleCnt="1">
        <dgm:presLayoutVars>
          <dgm:chMax val="0"/>
          <dgm:bulletEnabled val="1"/>
        </dgm:presLayoutVars>
      </dgm:prSet>
      <dgm:spPr/>
    </dgm:pt>
    <dgm:pt modelId="{67CB7DE8-3F44-4BEF-91C1-8FA133347EA9}" type="pres">
      <dgm:prSet presAssocID="{05B30B17-BF4F-4EF0-9746-8C5B12B3AB03}" presName="childText" presStyleLbl="revTx" presStyleIdx="0" presStyleCnt="1">
        <dgm:presLayoutVars>
          <dgm:bulletEnabled val="1"/>
        </dgm:presLayoutVars>
      </dgm:prSet>
      <dgm:spPr/>
    </dgm:pt>
  </dgm:ptLst>
  <dgm:cxnLst>
    <dgm:cxn modelId="{C590D711-2E96-4E90-9C15-A61CD74E6F62}" type="presOf" srcId="{D9E8BC2E-4B8F-4046-A598-F2164648831E}" destId="{36DD1101-A13E-4962-A7C0-D058D10B665F}" srcOrd="0" destOrd="0" presId="urn:microsoft.com/office/officeart/2005/8/layout/vList2"/>
    <dgm:cxn modelId="{1940FC28-DBE8-4FCC-80BF-7A453E6914C8}" type="presOf" srcId="{A6A5E2E2-5576-4BC3-908D-4066A7BFBCF7}" destId="{67CB7DE8-3F44-4BEF-91C1-8FA133347EA9}" srcOrd="0" destOrd="1" presId="urn:microsoft.com/office/officeart/2005/8/layout/vList2"/>
    <dgm:cxn modelId="{31907D45-AA9B-4768-97A3-26193F8D1022}" srcId="{A6A5E2E2-5576-4BC3-908D-4066A7BFBCF7}" destId="{C251AF37-64A3-4AC0-85AC-AFC4E3C30B8F}" srcOrd="0" destOrd="0" parTransId="{82A36C13-2188-49FC-9556-1EAB351433CE}" sibTransId="{CCBB70FB-DC01-4B14-A97B-D73D1A6209A1}"/>
    <dgm:cxn modelId="{F5879868-DF37-4E4F-882D-75E342F39206}" type="presOf" srcId="{098B3685-3BE3-495C-9108-42972B113938}" destId="{67CB7DE8-3F44-4BEF-91C1-8FA133347EA9}" srcOrd="0" destOrd="3" presId="urn:microsoft.com/office/officeart/2005/8/layout/vList2"/>
    <dgm:cxn modelId="{DC94294A-E98F-4CD7-AD06-44B8A63103E1}" type="presOf" srcId="{86CB29D0-F15E-402F-BA4E-8531D1DC889F}" destId="{67CB7DE8-3F44-4BEF-91C1-8FA133347EA9}" srcOrd="0" destOrd="0" presId="urn:microsoft.com/office/officeart/2005/8/layout/vList2"/>
    <dgm:cxn modelId="{0072186B-8765-4449-8175-744DA9738114}" srcId="{05B30B17-BF4F-4EF0-9746-8C5B12B3AB03}" destId="{A6A5E2E2-5576-4BC3-908D-4066A7BFBCF7}" srcOrd="1" destOrd="0" parTransId="{D2B27EDC-A65E-4F13-B3CB-EA00DBE1C190}" sibTransId="{14906701-E8E9-4170-9486-C579E322E509}"/>
    <dgm:cxn modelId="{B42BF655-573C-40EA-926F-65377CF9072C}" srcId="{A6A5E2E2-5576-4BC3-908D-4066A7BFBCF7}" destId="{098B3685-3BE3-495C-9108-42972B113938}" srcOrd="1" destOrd="0" parTransId="{AB8E036D-7B98-4619-9BDC-516042CA248A}" sibTransId="{881902D2-8756-46AE-A881-23EF2B8B9190}"/>
    <dgm:cxn modelId="{2F276E85-87FE-4F55-B550-F914F2C84D3C}" type="presOf" srcId="{05B30B17-BF4F-4EF0-9746-8C5B12B3AB03}" destId="{ED0DB068-655A-4E69-9507-665608A9326C}" srcOrd="0" destOrd="0" presId="urn:microsoft.com/office/officeart/2005/8/layout/vList2"/>
    <dgm:cxn modelId="{B9C017A6-F6CB-408C-B08A-B26D139F7C64}" srcId="{D9E8BC2E-4B8F-4046-A598-F2164648831E}" destId="{05B30B17-BF4F-4EF0-9746-8C5B12B3AB03}" srcOrd="0" destOrd="0" parTransId="{B5135984-F821-461A-BA16-E806CF6B3F6A}" sibTransId="{CF2D3958-1D40-430F-B306-A7AE8A8253DC}"/>
    <dgm:cxn modelId="{3F8FAADF-3B65-44AE-8939-C0361E2889E5}" type="presOf" srcId="{C251AF37-64A3-4AC0-85AC-AFC4E3C30B8F}" destId="{67CB7DE8-3F44-4BEF-91C1-8FA133347EA9}" srcOrd="0" destOrd="2" presId="urn:microsoft.com/office/officeart/2005/8/layout/vList2"/>
    <dgm:cxn modelId="{CF2EB3FD-93A0-458D-AE92-9709F2C36472}" srcId="{05B30B17-BF4F-4EF0-9746-8C5B12B3AB03}" destId="{86CB29D0-F15E-402F-BA4E-8531D1DC889F}" srcOrd="0" destOrd="0" parTransId="{FD7D1E9E-5649-43FF-A21B-377AB07A8BBE}" sibTransId="{370FBF3A-9BD2-442A-967F-1D7DB456F412}"/>
    <dgm:cxn modelId="{2AAFE10A-3435-4B0A-9367-150FE4A4143E}" type="presParOf" srcId="{36DD1101-A13E-4962-A7C0-D058D10B665F}" destId="{ED0DB068-655A-4E69-9507-665608A9326C}" srcOrd="0" destOrd="0" presId="urn:microsoft.com/office/officeart/2005/8/layout/vList2"/>
    <dgm:cxn modelId="{B3DDD967-7C65-45E3-B801-FE2266BF2EF0}" type="presParOf" srcId="{36DD1101-A13E-4962-A7C0-D058D10B665F}" destId="{67CB7DE8-3F44-4BEF-91C1-8FA133347EA9}" srcOrd="1"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12A5D-CEB2-4289-8F2A-2D64A5BC5478}">
      <dsp:nvSpPr>
        <dsp:cNvPr id="0" name=""/>
        <dsp:cNvSpPr/>
      </dsp:nvSpPr>
      <dsp:spPr>
        <a:xfrm>
          <a:off x="6988" y="165875"/>
          <a:ext cx="3376482" cy="1012944"/>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817" tIns="266817" rIns="266817" bIns="266817" numCol="1" spcCol="1270" anchor="ctr" anchorCtr="0">
          <a:noAutofit/>
        </a:bodyPr>
        <a:lstStyle/>
        <a:p>
          <a:pPr marL="0" lvl="0" indent="0" algn="ctr" defTabSz="1511300">
            <a:lnSpc>
              <a:spcPct val="90000"/>
            </a:lnSpc>
            <a:spcBef>
              <a:spcPct val="0"/>
            </a:spcBef>
            <a:spcAft>
              <a:spcPct val="35000"/>
            </a:spcAft>
            <a:buNone/>
          </a:pPr>
          <a:r>
            <a:rPr lang="en-US" sz="3400" kern="1200" dirty="0" err="1"/>
            <a:t>Verduidelik</a:t>
          </a:r>
          <a:endParaRPr lang="en-US" sz="3400" kern="1200" dirty="0"/>
        </a:p>
      </dsp:txBody>
      <dsp:txXfrm>
        <a:off x="6988" y="165875"/>
        <a:ext cx="3376482" cy="1012944"/>
      </dsp:txXfrm>
    </dsp:sp>
    <dsp:sp modelId="{B8A1DA27-9B9B-4F39-AA1F-2C8674CF8DAD}">
      <dsp:nvSpPr>
        <dsp:cNvPr id="0" name=""/>
        <dsp:cNvSpPr/>
      </dsp:nvSpPr>
      <dsp:spPr>
        <a:xfrm>
          <a:off x="6988" y="1178820"/>
          <a:ext cx="3376482" cy="5257121"/>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3521" tIns="333521" rIns="333521" bIns="333521" numCol="1" spcCol="1270" anchor="t" anchorCtr="0">
          <a:noAutofit/>
        </a:bodyPr>
        <a:lstStyle/>
        <a:p>
          <a:pPr marL="0" lvl="0" indent="0" algn="l" defTabSz="1066800">
            <a:lnSpc>
              <a:spcPct val="90000"/>
            </a:lnSpc>
            <a:spcBef>
              <a:spcPct val="0"/>
            </a:spcBef>
            <a:spcAft>
              <a:spcPct val="35000"/>
            </a:spcAft>
            <a:buNone/>
          </a:pPr>
          <a:r>
            <a:rPr lang="nl-NL" sz="2400" kern="1200" dirty="0"/>
            <a:t>Verduidelik die rol van die Suid-Afrikaanse Grondwet en beskryf hoe demokrasie werk deur verkiesings en die rol van die Parlement.</a:t>
          </a:r>
          <a:endParaRPr lang="en-US" sz="2400" kern="1200" dirty="0"/>
        </a:p>
        <a:p>
          <a:pPr marL="0" lvl="0" indent="0" algn="l" defTabSz="1066800">
            <a:lnSpc>
              <a:spcPct val="90000"/>
            </a:lnSpc>
            <a:spcBef>
              <a:spcPct val="0"/>
            </a:spcBef>
            <a:spcAft>
              <a:spcPct val="35000"/>
            </a:spcAft>
            <a:buNone/>
          </a:pPr>
          <a:endParaRPr lang="af-ZA" sz="2400" kern="1200" dirty="0"/>
        </a:p>
      </dsp:txBody>
      <dsp:txXfrm>
        <a:off x="6988" y="1178820"/>
        <a:ext cx="3376482" cy="5257121"/>
      </dsp:txXfrm>
    </dsp:sp>
    <dsp:sp modelId="{302059B4-87DF-4AF5-BB98-D3C8B948AB86}">
      <dsp:nvSpPr>
        <dsp:cNvPr id="0" name=""/>
        <dsp:cNvSpPr/>
      </dsp:nvSpPr>
      <dsp:spPr>
        <a:xfrm>
          <a:off x="3491365" y="165875"/>
          <a:ext cx="3376482" cy="1012944"/>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817" tIns="266817" rIns="266817" bIns="266817" numCol="1" spcCol="1270" anchor="ctr" anchorCtr="0">
          <a:noAutofit/>
        </a:bodyPr>
        <a:lstStyle/>
        <a:p>
          <a:pPr marL="0" lvl="0" indent="0" algn="ctr" defTabSz="1511300">
            <a:lnSpc>
              <a:spcPct val="90000"/>
            </a:lnSpc>
            <a:spcBef>
              <a:spcPct val="0"/>
            </a:spcBef>
            <a:spcAft>
              <a:spcPct val="35000"/>
            </a:spcAft>
            <a:buNone/>
          </a:pPr>
          <a:r>
            <a:rPr lang="en-US" sz="3400" kern="1200" dirty="0" err="1"/>
            <a:t>Beskryf</a:t>
          </a:r>
          <a:endParaRPr lang="en-US" sz="3400" kern="1200" dirty="0"/>
        </a:p>
      </dsp:txBody>
      <dsp:txXfrm>
        <a:off x="3491365" y="165875"/>
        <a:ext cx="3376482" cy="1012944"/>
      </dsp:txXfrm>
    </dsp:sp>
    <dsp:sp modelId="{18B1418A-BA87-459A-B37A-C48E77A21D71}">
      <dsp:nvSpPr>
        <dsp:cNvPr id="0" name=""/>
        <dsp:cNvSpPr/>
      </dsp:nvSpPr>
      <dsp:spPr>
        <a:xfrm>
          <a:off x="3491365" y="1178820"/>
          <a:ext cx="3376482" cy="5257121"/>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3521" tIns="333521" rIns="333521" bIns="333521" numCol="1" spcCol="1270" anchor="t" anchorCtr="0">
          <a:noAutofit/>
        </a:bodyPr>
        <a:lstStyle/>
        <a:p>
          <a:pPr marL="0" lvl="0" indent="0" algn="l" defTabSz="1066800">
            <a:lnSpc>
              <a:spcPct val="90000"/>
            </a:lnSpc>
            <a:spcBef>
              <a:spcPct val="0"/>
            </a:spcBef>
            <a:spcAft>
              <a:spcPct val="35000"/>
            </a:spcAft>
            <a:buNone/>
          </a:pPr>
          <a:r>
            <a:rPr lang="nl-NL" sz="2400" kern="1200" dirty="0"/>
            <a:t>Beskryf die doel van die Suid-Afrikaanse Grondwet en verduidelik hoe die Handves van Menseregte burgers se regte en vryhede beskerm.</a:t>
          </a:r>
          <a:endParaRPr lang="en-US" sz="2400" kern="1200" dirty="0"/>
        </a:p>
      </dsp:txBody>
      <dsp:txXfrm>
        <a:off x="3491365" y="1178820"/>
        <a:ext cx="3376482" cy="5257121"/>
      </dsp:txXfrm>
    </dsp:sp>
    <dsp:sp modelId="{7CE48C42-5244-474E-B84F-E562E4F9C6BE}">
      <dsp:nvSpPr>
        <dsp:cNvPr id="0" name=""/>
        <dsp:cNvSpPr/>
      </dsp:nvSpPr>
      <dsp:spPr>
        <a:xfrm>
          <a:off x="6975742" y="165875"/>
          <a:ext cx="3376482" cy="1012944"/>
        </a:xfrm>
        <a:prstGeom prst="rect">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817" tIns="266817" rIns="266817" bIns="266817" numCol="1" spcCol="1270" anchor="ctr" anchorCtr="0">
          <a:noAutofit/>
        </a:bodyPr>
        <a:lstStyle/>
        <a:p>
          <a:pPr marL="0" lvl="0" indent="0" algn="ctr" defTabSz="889000">
            <a:lnSpc>
              <a:spcPct val="90000"/>
            </a:lnSpc>
            <a:spcBef>
              <a:spcPct val="0"/>
            </a:spcBef>
            <a:spcAft>
              <a:spcPct val="35000"/>
            </a:spcAft>
            <a:buNone/>
          </a:pPr>
          <a:r>
            <a:rPr lang="en-US" sz="2000" kern="1200" dirty="0" err="1"/>
            <a:t>Identifiseer</a:t>
          </a:r>
          <a:r>
            <a:rPr lang="en-US" sz="2000" kern="1200" dirty="0"/>
            <a:t> </a:t>
          </a:r>
          <a:r>
            <a:rPr lang="en-US" sz="2000" kern="1200" dirty="0" err="1"/>
            <a:t>en</a:t>
          </a:r>
          <a:r>
            <a:rPr lang="en-US" sz="2000" kern="1200" dirty="0"/>
            <a:t> </a:t>
          </a:r>
          <a:r>
            <a:rPr lang="en-US" sz="2000" kern="1200" dirty="0" err="1"/>
            <a:t>verduidelik</a:t>
          </a:r>
          <a:endParaRPr lang="en-US" sz="1800" kern="1200" dirty="0"/>
        </a:p>
      </dsp:txBody>
      <dsp:txXfrm>
        <a:off x="6975742" y="165875"/>
        <a:ext cx="3376482" cy="1012944"/>
      </dsp:txXfrm>
    </dsp:sp>
    <dsp:sp modelId="{2DB719F5-D58C-493F-AB78-E7CCC9A17D66}">
      <dsp:nvSpPr>
        <dsp:cNvPr id="0" name=""/>
        <dsp:cNvSpPr/>
      </dsp:nvSpPr>
      <dsp:spPr>
        <a:xfrm>
          <a:off x="6975742" y="1178820"/>
          <a:ext cx="3376482" cy="5257121"/>
        </a:xfrm>
        <a:prstGeom prst="rect">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3521" tIns="333521" rIns="333521" bIns="333521" numCol="1" spcCol="1270" anchor="t" anchorCtr="0">
          <a:noAutofit/>
        </a:bodyPr>
        <a:lstStyle/>
        <a:p>
          <a:pPr marL="0" lvl="0" indent="0" algn="l" defTabSz="1066800">
            <a:lnSpc>
              <a:spcPct val="90000"/>
            </a:lnSpc>
            <a:spcBef>
              <a:spcPct val="0"/>
            </a:spcBef>
            <a:spcAft>
              <a:spcPct val="35000"/>
            </a:spcAft>
            <a:buNone/>
          </a:pPr>
          <a:r>
            <a:rPr lang="nl-NL" sz="2400" kern="1200" dirty="0"/>
            <a:t>Identifiseer en verduidelik sleutel-grondwetlike waardes (mens-waardigheid, gelykheid, nie-rassisme, nie-seksisme en universele volwasse stemreg) en pas dit toe op alledaagse situasies.</a:t>
          </a:r>
          <a:endParaRPr lang="en-US" sz="2400" kern="1200" dirty="0"/>
        </a:p>
        <a:p>
          <a:pPr marL="0" lvl="0" indent="0" algn="l" defTabSz="1066800">
            <a:lnSpc>
              <a:spcPct val="90000"/>
            </a:lnSpc>
            <a:spcBef>
              <a:spcPct val="0"/>
            </a:spcBef>
            <a:spcAft>
              <a:spcPct val="35000"/>
            </a:spcAft>
            <a:buNone/>
          </a:pPr>
          <a:endParaRPr lang="af-ZA" sz="2400" kern="1200" dirty="0"/>
        </a:p>
      </dsp:txBody>
      <dsp:txXfrm>
        <a:off x="6975742" y="1178820"/>
        <a:ext cx="3376482" cy="5257121"/>
      </dsp:txXfrm>
    </dsp:sp>
    <dsp:sp modelId="{821E3A7C-C2E8-493C-9268-159F1724776F}">
      <dsp:nvSpPr>
        <dsp:cNvPr id="0" name=""/>
        <dsp:cNvSpPr/>
      </dsp:nvSpPr>
      <dsp:spPr>
        <a:xfrm>
          <a:off x="10460118" y="165875"/>
          <a:ext cx="3376482" cy="1012944"/>
        </a:xfrm>
        <a:prstGeom prst="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817" tIns="266817" rIns="266817" bIns="266817" numCol="1" spcCol="1270" anchor="ctr" anchorCtr="0">
          <a:noAutofit/>
        </a:bodyPr>
        <a:lstStyle/>
        <a:p>
          <a:pPr marL="0" lvl="0" indent="0" algn="ctr" defTabSz="1511300">
            <a:lnSpc>
              <a:spcPct val="90000"/>
            </a:lnSpc>
            <a:spcBef>
              <a:spcPct val="0"/>
            </a:spcBef>
            <a:spcAft>
              <a:spcPct val="35000"/>
            </a:spcAft>
            <a:buNone/>
          </a:pPr>
          <a:r>
            <a:rPr lang="en-US" sz="3400" kern="1200" dirty="0" err="1"/>
            <a:t>Reflekteer</a:t>
          </a:r>
          <a:endParaRPr lang="en-US" sz="3400" kern="1200" dirty="0"/>
        </a:p>
      </dsp:txBody>
      <dsp:txXfrm>
        <a:off x="10460118" y="165875"/>
        <a:ext cx="3376482" cy="1012944"/>
      </dsp:txXfrm>
    </dsp:sp>
    <dsp:sp modelId="{160AD306-605B-4EB4-9F9D-008E5F007C9B}">
      <dsp:nvSpPr>
        <dsp:cNvPr id="0" name=""/>
        <dsp:cNvSpPr/>
      </dsp:nvSpPr>
      <dsp:spPr>
        <a:xfrm>
          <a:off x="10460118" y="1178820"/>
          <a:ext cx="3376482" cy="5257121"/>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3521" tIns="333521" rIns="333521" bIns="333521" numCol="1" spcCol="1270" anchor="t" anchorCtr="0">
          <a:noAutofit/>
        </a:bodyPr>
        <a:lstStyle/>
        <a:p>
          <a:pPr marL="0" lvl="0" indent="0" algn="l" defTabSz="1066800">
            <a:lnSpc>
              <a:spcPct val="90000"/>
            </a:lnSpc>
            <a:spcBef>
              <a:spcPct val="0"/>
            </a:spcBef>
            <a:spcAft>
              <a:spcPct val="35000"/>
            </a:spcAft>
            <a:buNone/>
          </a:pPr>
          <a:r>
            <a:rPr lang="af-ZA" sz="2400" kern="1200" dirty="0">
              <a:effectLst/>
              <a:latin typeface="Calibri" panose="020F0502020204030204" pitchFamily="34" charset="0"/>
              <a:ea typeface="Aptos" panose="020B0004020202020204" pitchFamily="34" charset="0"/>
              <a:cs typeface="Calibri" panose="020F0502020204030204" pitchFamily="34" charset="0"/>
            </a:rPr>
            <a:t>Dink na oor hoe grondwetlike waardes verantwoordelike gedrag in die samelewing rig.</a:t>
          </a:r>
          <a:endParaRPr lang="en-US" sz="1800" kern="1200" dirty="0"/>
        </a:p>
      </dsp:txBody>
      <dsp:txXfrm>
        <a:off x="10460118" y="1178820"/>
        <a:ext cx="3376482" cy="5257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EC5E2-2471-48A4-9205-4803661A7EF4}">
      <dsp:nvSpPr>
        <dsp:cNvPr id="0" name=""/>
        <dsp:cNvSpPr/>
      </dsp:nvSpPr>
      <dsp:spPr>
        <a:xfrm>
          <a:off x="0" y="3776812"/>
          <a:ext cx="12129211" cy="1239634"/>
        </a:xfrm>
        <a:prstGeom prst="rect">
          <a:avLst/>
        </a:prstGeom>
        <a:solidFill>
          <a:schemeClr val="accent2">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nl-NL" sz="2800" b="1" kern="1200" dirty="0"/>
            <a:t>Suid-Afrika is 'n grondwetlike demokrasie. Dit beteken:</a:t>
          </a:r>
          <a:endParaRPr lang="en-US" sz="2800" kern="1200" dirty="0"/>
        </a:p>
      </dsp:txBody>
      <dsp:txXfrm>
        <a:off x="0" y="3776812"/>
        <a:ext cx="12129211" cy="669402"/>
      </dsp:txXfrm>
    </dsp:sp>
    <dsp:sp modelId="{0F072F9C-CBAF-41EF-8325-782E6BF5CCAC}">
      <dsp:nvSpPr>
        <dsp:cNvPr id="0" name=""/>
        <dsp:cNvSpPr/>
      </dsp:nvSpPr>
      <dsp:spPr>
        <a:xfrm>
          <a:off x="5922" y="4421421"/>
          <a:ext cx="4039122" cy="570231"/>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nb-NO" sz="2000" kern="1200" dirty="0"/>
            <a:t>Mense stem vir hul leiers</a:t>
          </a:r>
          <a:endParaRPr lang="en-US" sz="2000" kern="1200" dirty="0"/>
        </a:p>
      </dsp:txBody>
      <dsp:txXfrm>
        <a:off x="5922" y="4421421"/>
        <a:ext cx="4039122" cy="570231"/>
      </dsp:txXfrm>
    </dsp:sp>
    <dsp:sp modelId="{DF415BFD-0215-46EC-B9BA-C3E771C28AF9}">
      <dsp:nvSpPr>
        <dsp:cNvPr id="0" name=""/>
        <dsp:cNvSpPr/>
      </dsp:nvSpPr>
      <dsp:spPr>
        <a:xfrm>
          <a:off x="4045044" y="4421421"/>
          <a:ext cx="4039122" cy="570231"/>
        </a:xfrm>
        <a:prstGeom prst="rect">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nl-NL" sz="2000" kern="1200" dirty="0"/>
            <a:t>Leiers moet die Grondwet gehoorsaam</a:t>
          </a:r>
          <a:endParaRPr lang="en-US" sz="2000" kern="1200" dirty="0"/>
        </a:p>
      </dsp:txBody>
      <dsp:txXfrm>
        <a:off x="4045044" y="4421421"/>
        <a:ext cx="4039122" cy="570231"/>
      </dsp:txXfrm>
    </dsp:sp>
    <dsp:sp modelId="{D2D4A9FD-5DB5-4FF0-9936-99BEFCA3814D}">
      <dsp:nvSpPr>
        <dsp:cNvPr id="0" name=""/>
        <dsp:cNvSpPr/>
      </dsp:nvSpPr>
      <dsp:spPr>
        <a:xfrm>
          <a:off x="8084166" y="4421421"/>
          <a:ext cx="4039122" cy="570231"/>
        </a:xfrm>
        <a:prstGeom prst="rect">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kern="1200" dirty="0"/>
            <a:t>Burgers se </a:t>
          </a:r>
          <a:r>
            <a:rPr lang="en-GB" sz="2000" kern="1200" dirty="0" err="1"/>
            <a:t>regte</a:t>
          </a:r>
          <a:r>
            <a:rPr lang="en-GB" sz="2000" kern="1200" dirty="0"/>
            <a:t> word </a:t>
          </a:r>
          <a:r>
            <a:rPr lang="en-GB" sz="2000" kern="1200" dirty="0" err="1"/>
            <a:t>deur</a:t>
          </a:r>
          <a:r>
            <a:rPr lang="en-GB" sz="2000" kern="1200" dirty="0"/>
            <a:t> die wet </a:t>
          </a:r>
          <a:r>
            <a:rPr lang="en-GB" sz="2000" kern="1200" dirty="0" err="1"/>
            <a:t>beskerm</a:t>
          </a:r>
          <a:endParaRPr lang="en-US" sz="2000" kern="1200" dirty="0"/>
        </a:p>
      </dsp:txBody>
      <dsp:txXfrm>
        <a:off x="8084166" y="4421421"/>
        <a:ext cx="4039122" cy="570231"/>
      </dsp:txXfrm>
    </dsp:sp>
    <dsp:sp modelId="{C8596E37-B93E-4384-9A99-72195CA816D1}">
      <dsp:nvSpPr>
        <dsp:cNvPr id="0" name=""/>
        <dsp:cNvSpPr/>
      </dsp:nvSpPr>
      <dsp:spPr>
        <a:xfrm rot="10800000">
          <a:off x="0" y="1888849"/>
          <a:ext cx="12129211" cy="1906557"/>
        </a:xfrm>
        <a:prstGeom prst="upArrowCallout">
          <a:avLst/>
        </a:prstGeom>
        <a:solidFill>
          <a:schemeClr val="accent2">
            <a:hueOff val="677407"/>
            <a:satOff val="-3316"/>
            <a:lumOff val="1862"/>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nl-NL" sz="2800" kern="1200" dirty="0"/>
            <a:t>Dit bepaal die </a:t>
          </a:r>
          <a:r>
            <a:rPr lang="nl-NL" sz="2800" b="1" kern="1200" dirty="0"/>
            <a:t>regte en verantwoordelikhede </a:t>
          </a:r>
          <a:r>
            <a:rPr lang="nl-NL" sz="2800" kern="1200" dirty="0"/>
            <a:t>van die regering en inwoners.</a:t>
          </a:r>
          <a:endParaRPr lang="en-US" sz="2800" kern="1200" dirty="0"/>
        </a:p>
      </dsp:txBody>
      <dsp:txXfrm rot="10800000">
        <a:off x="0" y="1888849"/>
        <a:ext cx="12129211" cy="1238824"/>
      </dsp:txXfrm>
    </dsp:sp>
    <dsp:sp modelId="{601ACEAF-2B32-4D65-961A-5D2B1ABA6428}">
      <dsp:nvSpPr>
        <dsp:cNvPr id="0" name=""/>
        <dsp:cNvSpPr/>
      </dsp:nvSpPr>
      <dsp:spPr>
        <a:xfrm rot="10800000">
          <a:off x="0" y="886"/>
          <a:ext cx="12129211" cy="1906557"/>
        </a:xfrm>
        <a:prstGeom prst="upArrowCallout">
          <a:avLst/>
        </a:prstGeom>
        <a:solidFill>
          <a:schemeClr val="accent2">
            <a:hueOff val="1354814"/>
            <a:satOff val="-6632"/>
            <a:lumOff val="3725"/>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nl-NL" sz="2800" kern="1200" dirty="0"/>
            <a:t>Die </a:t>
          </a:r>
          <a:r>
            <a:rPr lang="nl-NL" sz="2800" b="1" kern="1200" dirty="0"/>
            <a:t>Grondwet</a:t>
          </a:r>
          <a:r>
            <a:rPr lang="nl-NL" sz="2800" kern="1200" dirty="0"/>
            <a:t> is die belangrikste wet in Suid-Afrika.</a:t>
          </a:r>
          <a:endParaRPr lang="en-US" sz="2800" kern="1200" dirty="0"/>
        </a:p>
      </dsp:txBody>
      <dsp:txXfrm rot="10800000">
        <a:off x="0" y="886"/>
        <a:ext cx="12129211" cy="12388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BDE61-B8CF-4693-AA3D-9A4327BAF03E}">
      <dsp:nvSpPr>
        <dsp:cNvPr id="0" name=""/>
        <dsp:cNvSpPr/>
      </dsp:nvSpPr>
      <dsp:spPr>
        <a:xfrm>
          <a:off x="0" y="29575"/>
          <a:ext cx="10735849" cy="839474"/>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nl-NL" sz="3500" kern="1200" dirty="0"/>
            <a:t>Die Grondwet is geskep om:</a:t>
          </a:r>
          <a:endParaRPr lang="en-US" sz="3500" kern="1200" dirty="0"/>
        </a:p>
      </dsp:txBody>
      <dsp:txXfrm>
        <a:off x="40980" y="70555"/>
        <a:ext cx="10653889" cy="757514"/>
      </dsp:txXfrm>
    </dsp:sp>
    <dsp:sp modelId="{7C5A4881-9B93-46B7-9B4C-C6F95F8DE771}">
      <dsp:nvSpPr>
        <dsp:cNvPr id="0" name=""/>
        <dsp:cNvSpPr/>
      </dsp:nvSpPr>
      <dsp:spPr>
        <a:xfrm>
          <a:off x="0" y="869050"/>
          <a:ext cx="10735849" cy="1412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086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nl-NL" sz="2700" kern="1200" dirty="0"/>
            <a:t>Suid-Afrika na </a:t>
          </a:r>
          <a:r>
            <a:rPr lang="nl-NL" sz="2700" b="1" kern="1200" dirty="0"/>
            <a:t>billikheid, gelykheid en demokrasie </a:t>
          </a:r>
          <a:r>
            <a:rPr lang="nl-NL" sz="2700" kern="1200" dirty="0"/>
            <a:t>te lei
Die </a:t>
          </a:r>
          <a:r>
            <a:rPr lang="nl-NL" sz="2700" b="1" kern="1200" dirty="0"/>
            <a:t>verdeeldheid van apartheid te genees</a:t>
          </a:r>
          <a:r>
            <a:rPr lang="nl-NL" sz="2700" kern="1200" dirty="0"/>
            <a:t>.
</a:t>
          </a:r>
          <a:r>
            <a:rPr lang="nl-NL" sz="2700" b="1" kern="1200" dirty="0"/>
            <a:t>Menseregte en demokratiese waardes </a:t>
          </a:r>
          <a:r>
            <a:rPr lang="nl-NL" sz="2700" kern="1200" dirty="0"/>
            <a:t>te bevorder</a:t>
          </a:r>
          <a:endParaRPr lang="en-US" sz="2700" kern="1200" dirty="0"/>
        </a:p>
      </dsp:txBody>
      <dsp:txXfrm>
        <a:off x="0" y="869050"/>
        <a:ext cx="10735849" cy="1412775"/>
      </dsp:txXfrm>
    </dsp:sp>
    <dsp:sp modelId="{2D3FF6DD-E12C-43CB-8A02-5254A15D90C1}">
      <dsp:nvSpPr>
        <dsp:cNvPr id="0" name=""/>
        <dsp:cNvSpPr/>
      </dsp:nvSpPr>
      <dsp:spPr>
        <a:xfrm>
          <a:off x="0" y="2281825"/>
          <a:ext cx="10735849" cy="839474"/>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dirty="0"/>
            <a:t>Dit </a:t>
          </a:r>
          <a:r>
            <a:rPr lang="en-GB" sz="3500" kern="1200" dirty="0" err="1"/>
            <a:t>dek</a:t>
          </a:r>
          <a:r>
            <a:rPr lang="en-GB" sz="3500" kern="1200" dirty="0"/>
            <a:t> </a:t>
          </a:r>
          <a:r>
            <a:rPr lang="en-GB" sz="3500" kern="1200" dirty="0" err="1"/>
            <a:t>ook</a:t>
          </a:r>
          <a:r>
            <a:rPr lang="en-GB" sz="3500" kern="1200" dirty="0"/>
            <a:t> die </a:t>
          </a:r>
          <a:r>
            <a:rPr lang="en-GB" sz="3500" kern="1200" dirty="0" err="1"/>
            <a:t>volgende</a:t>
          </a:r>
          <a:r>
            <a:rPr lang="en-GB" sz="3500" kern="1200" dirty="0"/>
            <a:t>:</a:t>
          </a:r>
          <a:endParaRPr lang="en-US" sz="3500" kern="1200" dirty="0"/>
        </a:p>
      </dsp:txBody>
      <dsp:txXfrm>
        <a:off x="40980" y="2322805"/>
        <a:ext cx="10653889" cy="757514"/>
      </dsp:txXfrm>
    </dsp:sp>
    <dsp:sp modelId="{1BAB5826-5926-4070-BD6D-F4905374AB27}">
      <dsp:nvSpPr>
        <dsp:cNvPr id="0" name=""/>
        <dsp:cNvSpPr/>
      </dsp:nvSpPr>
      <dsp:spPr>
        <a:xfrm>
          <a:off x="0" y="3121300"/>
          <a:ext cx="10735849" cy="188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086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nl-NL" sz="2700" kern="1200" dirty="0"/>
            <a:t>Beskerm regte en vryhede
Verbeter lewenskwaliteit
Verseker dat die regering die wet volg
Dit is in </a:t>
          </a:r>
          <a:r>
            <a:rPr lang="nl-NL" sz="2700" b="1" kern="1200" dirty="0"/>
            <a:t>1996</a:t>
          </a:r>
          <a:r>
            <a:rPr lang="nl-NL" sz="2700" kern="1200" dirty="0"/>
            <a:t> aanvaar en in </a:t>
          </a:r>
          <a:r>
            <a:rPr lang="nl-NL" sz="2700" b="1" kern="1200" dirty="0"/>
            <a:t>1997</a:t>
          </a:r>
          <a:r>
            <a:rPr lang="nl-NL" sz="2700" kern="1200" dirty="0"/>
            <a:t> geïmplementeer</a:t>
          </a:r>
          <a:r>
            <a:rPr lang="en-GB" sz="2700" kern="1200" dirty="0"/>
            <a:t>.</a:t>
          </a:r>
          <a:endParaRPr lang="en-US" sz="2700" kern="1200" dirty="0"/>
        </a:p>
      </dsp:txBody>
      <dsp:txXfrm>
        <a:off x="0" y="3121300"/>
        <a:ext cx="10735849" cy="1883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AA43C-2E44-4652-BFFE-C49D908288F7}">
      <dsp:nvSpPr>
        <dsp:cNvPr id="0" name=""/>
        <dsp:cNvSpPr/>
      </dsp:nvSpPr>
      <dsp:spPr>
        <a:xfrm>
          <a:off x="6049972" y="2771373"/>
          <a:ext cx="4750065" cy="753533"/>
        </a:xfrm>
        <a:custGeom>
          <a:avLst/>
          <a:gdLst/>
          <a:ahLst/>
          <a:cxnLst/>
          <a:rect l="0" t="0" r="0" b="0"/>
          <a:pathLst>
            <a:path>
              <a:moveTo>
                <a:pt x="0" y="0"/>
              </a:moveTo>
              <a:lnTo>
                <a:pt x="0" y="513510"/>
              </a:lnTo>
              <a:lnTo>
                <a:pt x="4750065" y="513510"/>
              </a:lnTo>
              <a:lnTo>
                <a:pt x="4750065" y="753533"/>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3007D1-8586-4354-B347-9D962840E84D}">
      <dsp:nvSpPr>
        <dsp:cNvPr id="0" name=""/>
        <dsp:cNvSpPr/>
      </dsp:nvSpPr>
      <dsp:spPr>
        <a:xfrm>
          <a:off x="6049972" y="2771373"/>
          <a:ext cx="1583355" cy="753533"/>
        </a:xfrm>
        <a:custGeom>
          <a:avLst/>
          <a:gdLst/>
          <a:ahLst/>
          <a:cxnLst/>
          <a:rect l="0" t="0" r="0" b="0"/>
          <a:pathLst>
            <a:path>
              <a:moveTo>
                <a:pt x="0" y="0"/>
              </a:moveTo>
              <a:lnTo>
                <a:pt x="0" y="513510"/>
              </a:lnTo>
              <a:lnTo>
                <a:pt x="1583355" y="513510"/>
              </a:lnTo>
              <a:lnTo>
                <a:pt x="1583355" y="753533"/>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68AC4A-00CB-43AF-A928-13335A720C5D}">
      <dsp:nvSpPr>
        <dsp:cNvPr id="0" name=""/>
        <dsp:cNvSpPr/>
      </dsp:nvSpPr>
      <dsp:spPr>
        <a:xfrm>
          <a:off x="4466616" y="2771373"/>
          <a:ext cx="1583355" cy="753533"/>
        </a:xfrm>
        <a:custGeom>
          <a:avLst/>
          <a:gdLst/>
          <a:ahLst/>
          <a:cxnLst/>
          <a:rect l="0" t="0" r="0" b="0"/>
          <a:pathLst>
            <a:path>
              <a:moveTo>
                <a:pt x="1583355" y="0"/>
              </a:moveTo>
              <a:lnTo>
                <a:pt x="1583355" y="513510"/>
              </a:lnTo>
              <a:lnTo>
                <a:pt x="0" y="513510"/>
              </a:lnTo>
              <a:lnTo>
                <a:pt x="0" y="753533"/>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A21E4B-486A-4847-B1DC-7D0EE185C9E5}">
      <dsp:nvSpPr>
        <dsp:cNvPr id="0" name=""/>
        <dsp:cNvSpPr/>
      </dsp:nvSpPr>
      <dsp:spPr>
        <a:xfrm>
          <a:off x="1299906" y="2771373"/>
          <a:ext cx="4750065" cy="753533"/>
        </a:xfrm>
        <a:custGeom>
          <a:avLst/>
          <a:gdLst/>
          <a:ahLst/>
          <a:cxnLst/>
          <a:rect l="0" t="0" r="0" b="0"/>
          <a:pathLst>
            <a:path>
              <a:moveTo>
                <a:pt x="4750065" y="0"/>
              </a:moveTo>
              <a:lnTo>
                <a:pt x="4750065" y="513510"/>
              </a:lnTo>
              <a:lnTo>
                <a:pt x="0" y="513510"/>
              </a:lnTo>
              <a:lnTo>
                <a:pt x="0" y="753533"/>
              </a:lnTo>
            </a:path>
          </a:pathLst>
        </a:custGeom>
        <a:noFill/>
        <a:ln w="19050"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3580C2-B228-4CFE-AEEE-14114E19FFA5}">
      <dsp:nvSpPr>
        <dsp:cNvPr id="0" name=""/>
        <dsp:cNvSpPr/>
      </dsp:nvSpPr>
      <dsp:spPr>
        <a:xfrm>
          <a:off x="1587789" y="1126123"/>
          <a:ext cx="2590944" cy="1645249"/>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72B92B-673D-4669-9E1B-CF3A0EB19816}">
      <dsp:nvSpPr>
        <dsp:cNvPr id="0" name=""/>
        <dsp:cNvSpPr/>
      </dsp:nvSpPr>
      <dsp:spPr>
        <a:xfrm>
          <a:off x="1875672" y="1399612"/>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i="0" kern="1200" baseline="0" dirty="0"/>
            <a:t>Hoofstuk 2 </a:t>
          </a:r>
          <a:r>
            <a:rPr lang="nl-NL" sz="2000" b="0" i="0" kern="1200" baseline="0" dirty="0"/>
            <a:t>van die Grondwet lys die </a:t>
          </a:r>
          <a:r>
            <a:rPr lang="nl-NL" sz="2000" b="1" i="0" kern="1200" baseline="0" dirty="0"/>
            <a:t>basiese menseregte </a:t>
          </a:r>
          <a:r>
            <a:rPr lang="nl-NL" sz="2000" b="0" i="0" kern="1200" baseline="0" dirty="0"/>
            <a:t>van alle mense in Suid-Afrika</a:t>
          </a:r>
          <a:endParaRPr lang="en-US" sz="2000" b="0" kern="1200" dirty="0"/>
        </a:p>
      </dsp:txBody>
      <dsp:txXfrm>
        <a:off x="1923860" y="1447800"/>
        <a:ext cx="2494568" cy="1548873"/>
      </dsp:txXfrm>
    </dsp:sp>
    <dsp:sp modelId="{DF52405F-080D-42CF-B695-4D46B83B1282}">
      <dsp:nvSpPr>
        <dsp:cNvPr id="0" name=""/>
        <dsp:cNvSpPr/>
      </dsp:nvSpPr>
      <dsp:spPr>
        <a:xfrm>
          <a:off x="4754499" y="1126123"/>
          <a:ext cx="2590944" cy="1645249"/>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CD4EA6-0C6F-4BE0-AD9A-D17067310E36}">
      <dsp:nvSpPr>
        <dsp:cNvPr id="0" name=""/>
        <dsp:cNvSpPr/>
      </dsp:nvSpPr>
      <dsp:spPr>
        <a:xfrm>
          <a:off x="5042382" y="1399612"/>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err="1"/>
            <a:t>Voorbeelde</a:t>
          </a:r>
          <a:r>
            <a:rPr lang="en-GB" sz="2000" b="1" kern="1200" dirty="0"/>
            <a:t> van </a:t>
          </a:r>
          <a:r>
            <a:rPr lang="en-GB" sz="2000" b="1" kern="1200" dirty="0" err="1"/>
            <a:t>menseregte</a:t>
          </a:r>
          <a:r>
            <a:rPr lang="en-GB" sz="2000" b="1" kern="1200" dirty="0"/>
            <a:t>:</a:t>
          </a:r>
          <a:endParaRPr lang="en-US" sz="2000" kern="1200" dirty="0"/>
        </a:p>
      </dsp:txBody>
      <dsp:txXfrm>
        <a:off x="5090570" y="1447800"/>
        <a:ext cx="2494568" cy="1548873"/>
      </dsp:txXfrm>
    </dsp:sp>
    <dsp:sp modelId="{36C7D90F-1C6A-4435-9B37-95C05A7435EE}">
      <dsp:nvSpPr>
        <dsp:cNvPr id="0" name=""/>
        <dsp:cNvSpPr/>
      </dsp:nvSpPr>
      <dsp:spPr>
        <a:xfrm>
          <a:off x="4434" y="3524906"/>
          <a:ext cx="2590944" cy="164524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1F9299-A79C-477D-9B51-D529436DC30D}">
      <dsp:nvSpPr>
        <dsp:cNvPr id="0" name=""/>
        <dsp:cNvSpPr/>
      </dsp:nvSpPr>
      <dsp:spPr>
        <a:xfrm>
          <a:off x="292316" y="3798395"/>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Vryheid van </a:t>
          </a:r>
          <a:r>
            <a:rPr lang="en-GB" sz="2000" kern="1200" dirty="0" err="1"/>
            <a:t>spraak</a:t>
          </a:r>
          <a:endParaRPr lang="en-US" sz="2000" kern="1200" dirty="0"/>
        </a:p>
      </dsp:txBody>
      <dsp:txXfrm>
        <a:off x="340504" y="3846583"/>
        <a:ext cx="2494568" cy="1548873"/>
      </dsp:txXfrm>
    </dsp:sp>
    <dsp:sp modelId="{825CDB8A-3207-46F3-B528-D55B658FFE1C}">
      <dsp:nvSpPr>
        <dsp:cNvPr id="0" name=""/>
        <dsp:cNvSpPr/>
      </dsp:nvSpPr>
      <dsp:spPr>
        <a:xfrm>
          <a:off x="3171144" y="3524906"/>
          <a:ext cx="2590944" cy="164524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99AAE2-F9C9-4E9F-9A88-1D241F74E5E4}">
      <dsp:nvSpPr>
        <dsp:cNvPr id="0" name=""/>
        <dsp:cNvSpPr/>
      </dsp:nvSpPr>
      <dsp:spPr>
        <a:xfrm>
          <a:off x="3459027" y="3798395"/>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err="1"/>
            <a:t>Godsdiensvryheid</a:t>
          </a:r>
          <a:endParaRPr lang="en-US" sz="2000" kern="1200" dirty="0"/>
        </a:p>
      </dsp:txBody>
      <dsp:txXfrm>
        <a:off x="3507215" y="3846583"/>
        <a:ext cx="2494568" cy="1548873"/>
      </dsp:txXfrm>
    </dsp:sp>
    <dsp:sp modelId="{AB9924C8-D197-45F8-9DD5-06F072152B14}">
      <dsp:nvSpPr>
        <dsp:cNvPr id="0" name=""/>
        <dsp:cNvSpPr/>
      </dsp:nvSpPr>
      <dsp:spPr>
        <a:xfrm>
          <a:off x="6337854" y="3524906"/>
          <a:ext cx="2590944" cy="164524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4AE31C-7691-4DAA-ABA0-9FAD1F1AF026}">
      <dsp:nvSpPr>
        <dsp:cNvPr id="0" name=""/>
        <dsp:cNvSpPr/>
      </dsp:nvSpPr>
      <dsp:spPr>
        <a:xfrm>
          <a:off x="6625737" y="3798395"/>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Reg op </a:t>
          </a:r>
          <a:r>
            <a:rPr lang="en-GB" sz="2000" kern="1200" dirty="0" err="1"/>
            <a:t>onderwys</a:t>
          </a:r>
          <a:endParaRPr lang="en-US" sz="2000" kern="1200" dirty="0"/>
        </a:p>
      </dsp:txBody>
      <dsp:txXfrm>
        <a:off x="6673925" y="3846583"/>
        <a:ext cx="2494568" cy="1548873"/>
      </dsp:txXfrm>
    </dsp:sp>
    <dsp:sp modelId="{B54EC372-E90B-4FFE-A0DA-CED10D4F78D4}">
      <dsp:nvSpPr>
        <dsp:cNvPr id="0" name=""/>
        <dsp:cNvSpPr/>
      </dsp:nvSpPr>
      <dsp:spPr>
        <a:xfrm>
          <a:off x="9504565" y="3524906"/>
          <a:ext cx="2590944" cy="164524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35917C-B5CE-4CD6-AA62-7EEA9ED2E10B}">
      <dsp:nvSpPr>
        <dsp:cNvPr id="0" name=""/>
        <dsp:cNvSpPr/>
      </dsp:nvSpPr>
      <dsp:spPr>
        <a:xfrm>
          <a:off x="9792447" y="3798395"/>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Reg op </a:t>
          </a:r>
          <a:r>
            <a:rPr lang="en-GB" sz="2000" kern="1200" dirty="0" err="1"/>
            <a:t>veiligheid</a:t>
          </a:r>
          <a:endParaRPr lang="en-US" sz="2000" kern="1200" dirty="0"/>
        </a:p>
      </dsp:txBody>
      <dsp:txXfrm>
        <a:off x="9840635" y="3846583"/>
        <a:ext cx="2494568" cy="1548873"/>
      </dsp:txXfrm>
    </dsp:sp>
    <dsp:sp modelId="{BC620570-3D02-4014-959B-1DCD81F0B269}">
      <dsp:nvSpPr>
        <dsp:cNvPr id="0" name=""/>
        <dsp:cNvSpPr/>
      </dsp:nvSpPr>
      <dsp:spPr>
        <a:xfrm>
          <a:off x="7921209" y="1126123"/>
          <a:ext cx="2590944" cy="1645249"/>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59BE31-042F-4CA9-9877-26947416A8D3}">
      <dsp:nvSpPr>
        <dsp:cNvPr id="0" name=""/>
        <dsp:cNvSpPr/>
      </dsp:nvSpPr>
      <dsp:spPr>
        <a:xfrm>
          <a:off x="8209092" y="1399612"/>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Regte vereis ook </a:t>
          </a:r>
          <a:r>
            <a:rPr lang="nl-NL" sz="2000" b="1" kern="1200" dirty="0"/>
            <a:t>v</a:t>
          </a:r>
          <a:r>
            <a:rPr lang="en-GB" sz="2000" b="1" kern="1200" dirty="0" err="1"/>
            <a:t>erantwoordelik-hede</a:t>
          </a:r>
          <a:endParaRPr lang="en-US" sz="2000" kern="1200" dirty="0"/>
        </a:p>
      </dsp:txBody>
      <dsp:txXfrm>
        <a:off x="8257280" y="1447800"/>
        <a:ext cx="2494568" cy="1548873"/>
      </dsp:txXfrm>
    </dsp:sp>
    <dsp:sp modelId="{530EEE9A-098F-470F-905E-919CB4859FBE}">
      <dsp:nvSpPr>
        <dsp:cNvPr id="0" name=""/>
        <dsp:cNvSpPr/>
      </dsp:nvSpPr>
      <dsp:spPr>
        <a:xfrm>
          <a:off x="11087920" y="1126123"/>
          <a:ext cx="2590944" cy="1645249"/>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87D5CA-8DC5-4022-A49B-4870D01E31FE}">
      <dsp:nvSpPr>
        <dsp:cNvPr id="0" name=""/>
        <dsp:cNvSpPr/>
      </dsp:nvSpPr>
      <dsp:spPr>
        <a:xfrm>
          <a:off x="11375803" y="1399612"/>
          <a:ext cx="2590944" cy="1645249"/>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kern="1200" dirty="0"/>
            <a:t>Mense </a:t>
          </a:r>
          <a:r>
            <a:rPr lang="en-GB" sz="2000" b="0" kern="1200" dirty="0" err="1"/>
            <a:t>moet</a:t>
          </a:r>
          <a:r>
            <a:rPr lang="en-GB" sz="2000" b="0" kern="1200" dirty="0"/>
            <a:t> die </a:t>
          </a:r>
          <a:r>
            <a:rPr lang="en-GB" sz="2000" b="1" kern="1200" dirty="0" err="1"/>
            <a:t>regte</a:t>
          </a:r>
          <a:r>
            <a:rPr lang="en-GB" sz="2000" b="1" kern="1200" dirty="0"/>
            <a:t> van </a:t>
          </a:r>
          <a:r>
            <a:rPr lang="en-GB" sz="2000" b="1" kern="1200" dirty="0" err="1"/>
            <a:t>ander</a:t>
          </a:r>
          <a:r>
            <a:rPr lang="en-GB" sz="2000" b="1" kern="1200" dirty="0"/>
            <a:t> </a:t>
          </a:r>
          <a:r>
            <a:rPr lang="en-GB" sz="2000" b="1" kern="1200" dirty="0" err="1"/>
            <a:t>respekteer</a:t>
          </a:r>
          <a:endParaRPr lang="en-US" sz="2000" kern="1200" dirty="0"/>
        </a:p>
      </dsp:txBody>
      <dsp:txXfrm>
        <a:off x="11423991" y="1447800"/>
        <a:ext cx="2494568" cy="15488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23D2A-0C94-4E9A-A234-31AC30A669F8}">
      <dsp:nvSpPr>
        <dsp:cNvPr id="0" name=""/>
        <dsp:cNvSpPr/>
      </dsp:nvSpPr>
      <dsp:spPr>
        <a:xfrm>
          <a:off x="0" y="3083041"/>
          <a:ext cx="9322214" cy="2022809"/>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b="1" i="0" kern="1200" dirty="0"/>
            <a:t>Die </a:t>
          </a:r>
          <a:r>
            <a:rPr lang="en-GB" sz="2500" b="1" i="0" kern="1200" dirty="0" err="1"/>
            <a:t>Grondwetlike</a:t>
          </a:r>
          <a:r>
            <a:rPr lang="en-GB" sz="2500" b="1" i="0" kern="1200" dirty="0"/>
            <a:t> Hof:</a:t>
          </a:r>
          <a:endParaRPr lang="en-US" sz="2500" kern="1200" dirty="0"/>
        </a:p>
      </dsp:txBody>
      <dsp:txXfrm>
        <a:off x="0" y="3083041"/>
        <a:ext cx="9322214" cy="1092316"/>
      </dsp:txXfrm>
    </dsp:sp>
    <dsp:sp modelId="{7143F8CB-BC42-4478-BD20-7A02686386A8}">
      <dsp:nvSpPr>
        <dsp:cNvPr id="0" name=""/>
        <dsp:cNvSpPr/>
      </dsp:nvSpPr>
      <dsp:spPr>
        <a:xfrm>
          <a:off x="0" y="4134902"/>
          <a:ext cx="4661107" cy="930492"/>
        </a:xfrm>
        <a:prstGeom prst="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nl-NL" sz="2300" b="0" i="0" kern="1200" dirty="0"/>
            <a:t>kontroleer dat wette die Grondwet gehoorsaam</a:t>
          </a:r>
          <a:endParaRPr lang="en-US" sz="2300" kern="1200" dirty="0"/>
        </a:p>
      </dsp:txBody>
      <dsp:txXfrm>
        <a:off x="0" y="4134902"/>
        <a:ext cx="4661107" cy="930492"/>
      </dsp:txXfrm>
    </dsp:sp>
    <dsp:sp modelId="{4154F8AF-ACDC-4B40-A569-2E3C65837EC6}">
      <dsp:nvSpPr>
        <dsp:cNvPr id="0" name=""/>
        <dsp:cNvSpPr/>
      </dsp:nvSpPr>
      <dsp:spPr>
        <a:xfrm>
          <a:off x="4661107" y="4134902"/>
          <a:ext cx="4661107" cy="930492"/>
        </a:xfrm>
        <a:prstGeom prst="rect">
          <a:avLst/>
        </a:prstGeom>
        <a:solidFill>
          <a:schemeClr val="accent2">
            <a:tint val="40000"/>
            <a:alpha val="90000"/>
            <a:hueOff val="325954"/>
            <a:satOff val="-943"/>
            <a:lumOff val="-20"/>
            <a:alphaOff val="0"/>
          </a:schemeClr>
        </a:solidFill>
        <a:ln w="9525" cap="rnd" cmpd="sng" algn="ctr">
          <a:solidFill>
            <a:schemeClr val="accent2">
              <a:tint val="40000"/>
              <a:alpha val="90000"/>
              <a:hueOff val="325954"/>
              <a:satOff val="-943"/>
              <a:lumOff val="-2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GB" sz="2300" b="0" i="0" kern="1200" dirty="0" err="1"/>
            <a:t>kan</a:t>
          </a:r>
          <a:r>
            <a:rPr lang="en-GB" sz="2300" b="0" i="0" kern="1200" dirty="0"/>
            <a:t> </a:t>
          </a:r>
          <a:r>
            <a:rPr lang="en-GB" sz="2300" b="0" i="0" kern="1200" dirty="0" err="1"/>
            <a:t>onregverdige</a:t>
          </a:r>
          <a:r>
            <a:rPr lang="en-GB" sz="2300" b="0" i="0" kern="1200" dirty="0"/>
            <a:t> </a:t>
          </a:r>
          <a:r>
            <a:rPr lang="en-GB" sz="2300" b="0" i="0" kern="1200" dirty="0" err="1"/>
            <a:t>wette</a:t>
          </a:r>
          <a:r>
            <a:rPr lang="en-GB" sz="2300" b="0" i="0" kern="1200" dirty="0"/>
            <a:t> </a:t>
          </a:r>
          <a:r>
            <a:rPr lang="en-GB" sz="2300" b="1" i="0" kern="1200" dirty="0" err="1"/>
            <a:t>ongeldig</a:t>
          </a:r>
          <a:r>
            <a:rPr lang="en-GB" sz="2300" b="0" i="0" kern="1200" dirty="0"/>
            <a:t> </a:t>
          </a:r>
          <a:r>
            <a:rPr lang="en-GB" sz="2300" b="0" i="0" kern="1200" dirty="0" err="1"/>
            <a:t>verklaar</a:t>
          </a:r>
          <a:endParaRPr lang="en-US" sz="2300" kern="1200" dirty="0"/>
        </a:p>
      </dsp:txBody>
      <dsp:txXfrm>
        <a:off x="4661107" y="4134902"/>
        <a:ext cx="4661107" cy="930492"/>
      </dsp:txXfrm>
    </dsp:sp>
    <dsp:sp modelId="{5E6D311C-9BEB-43EA-8A88-BD1600BDF515}">
      <dsp:nvSpPr>
        <dsp:cNvPr id="0" name=""/>
        <dsp:cNvSpPr/>
      </dsp:nvSpPr>
      <dsp:spPr>
        <a:xfrm rot="10800000">
          <a:off x="0" y="2303"/>
          <a:ext cx="9322214" cy="3111080"/>
        </a:xfrm>
        <a:prstGeom prst="upArrowCallou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nl-NL" sz="2500" b="0" i="0" kern="1200" dirty="0"/>
            <a:t>Daar mag teen niemand gediskrimineer word op grond van:</a:t>
          </a:r>
          <a:endParaRPr lang="en-US" sz="2500" kern="1200" dirty="0"/>
        </a:p>
      </dsp:txBody>
      <dsp:txXfrm rot="-10800000">
        <a:off x="0" y="2303"/>
        <a:ext cx="9322214" cy="1091989"/>
      </dsp:txXfrm>
    </dsp:sp>
    <dsp:sp modelId="{5A4D4B48-D01D-4FC6-905F-27613AF3CD39}">
      <dsp:nvSpPr>
        <dsp:cNvPr id="0" name=""/>
        <dsp:cNvSpPr/>
      </dsp:nvSpPr>
      <dsp:spPr>
        <a:xfrm>
          <a:off x="0" y="1094292"/>
          <a:ext cx="2330553" cy="930213"/>
        </a:xfrm>
        <a:prstGeom prst="rect">
          <a:avLst/>
        </a:prstGeom>
        <a:solidFill>
          <a:schemeClr val="accent2">
            <a:tint val="40000"/>
            <a:alpha val="90000"/>
            <a:hueOff val="651908"/>
            <a:satOff val="-1885"/>
            <a:lumOff val="-40"/>
            <a:alphaOff val="0"/>
          </a:schemeClr>
        </a:solidFill>
        <a:ln w="9525" cap="rnd" cmpd="sng" algn="ctr">
          <a:solidFill>
            <a:schemeClr val="accent2">
              <a:tint val="40000"/>
              <a:alpha val="90000"/>
              <a:hueOff val="651908"/>
              <a:satOff val="-1885"/>
              <a:lumOff val="-4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GB" sz="2300" b="0" i="0" kern="1200" dirty="0" err="1"/>
            <a:t>ras</a:t>
          </a:r>
          <a:endParaRPr lang="en-US" sz="2300" kern="1200" dirty="0"/>
        </a:p>
      </dsp:txBody>
      <dsp:txXfrm>
        <a:off x="0" y="1094292"/>
        <a:ext cx="2330553" cy="930213"/>
      </dsp:txXfrm>
    </dsp:sp>
    <dsp:sp modelId="{BB487E96-D219-405B-8E6D-ECC77E2880FA}">
      <dsp:nvSpPr>
        <dsp:cNvPr id="0" name=""/>
        <dsp:cNvSpPr/>
      </dsp:nvSpPr>
      <dsp:spPr>
        <a:xfrm>
          <a:off x="2330553" y="1094292"/>
          <a:ext cx="2330553" cy="930213"/>
        </a:xfrm>
        <a:prstGeom prst="rect">
          <a:avLst/>
        </a:prstGeom>
        <a:solidFill>
          <a:schemeClr val="accent2">
            <a:tint val="40000"/>
            <a:alpha val="90000"/>
            <a:hueOff val="977861"/>
            <a:satOff val="-2828"/>
            <a:lumOff val="-60"/>
            <a:alphaOff val="0"/>
          </a:schemeClr>
        </a:solidFill>
        <a:ln w="9525" cap="rnd" cmpd="sng" algn="ctr">
          <a:solidFill>
            <a:schemeClr val="accent2">
              <a:tint val="40000"/>
              <a:alpha val="90000"/>
              <a:hueOff val="977861"/>
              <a:satOff val="-2828"/>
              <a:lumOff val="-6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GB" sz="2300" b="0" i="0" kern="1200" dirty="0" err="1"/>
            <a:t>geslag</a:t>
          </a:r>
          <a:endParaRPr lang="en-US" sz="2300" kern="1200" dirty="0"/>
        </a:p>
      </dsp:txBody>
      <dsp:txXfrm>
        <a:off x="2330553" y="1094292"/>
        <a:ext cx="2330553" cy="930213"/>
      </dsp:txXfrm>
    </dsp:sp>
    <dsp:sp modelId="{16864539-B51F-483F-BA4C-6338683C93E9}">
      <dsp:nvSpPr>
        <dsp:cNvPr id="0" name=""/>
        <dsp:cNvSpPr/>
      </dsp:nvSpPr>
      <dsp:spPr>
        <a:xfrm>
          <a:off x="4661107" y="1094292"/>
          <a:ext cx="2330553" cy="930213"/>
        </a:xfrm>
        <a:prstGeom prst="rect">
          <a:avLst/>
        </a:prstGeom>
        <a:solidFill>
          <a:schemeClr val="accent2">
            <a:tint val="40000"/>
            <a:alpha val="90000"/>
            <a:hueOff val="1303815"/>
            <a:satOff val="-3770"/>
            <a:lumOff val="-80"/>
            <a:alphaOff val="0"/>
          </a:schemeClr>
        </a:solidFill>
        <a:ln w="9525" cap="rnd" cmpd="sng" algn="ctr">
          <a:solidFill>
            <a:schemeClr val="accent2">
              <a:tint val="40000"/>
              <a:alpha val="90000"/>
              <a:hueOff val="1303815"/>
              <a:satOff val="-3770"/>
              <a:lumOff val="-8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GB" sz="2300" b="0" i="0" kern="1200" dirty="0" err="1"/>
            <a:t>godsdiens</a:t>
          </a:r>
          <a:endParaRPr lang="en-US" sz="2300" kern="1200" dirty="0"/>
        </a:p>
      </dsp:txBody>
      <dsp:txXfrm>
        <a:off x="4661107" y="1094292"/>
        <a:ext cx="2330553" cy="930213"/>
      </dsp:txXfrm>
    </dsp:sp>
    <dsp:sp modelId="{A0022AA1-E3C9-441A-833B-92466E5C9DE3}">
      <dsp:nvSpPr>
        <dsp:cNvPr id="0" name=""/>
        <dsp:cNvSpPr/>
      </dsp:nvSpPr>
      <dsp:spPr>
        <a:xfrm>
          <a:off x="6991660" y="1094292"/>
          <a:ext cx="2330553" cy="930213"/>
        </a:xfrm>
        <a:prstGeom prst="rect">
          <a:avLst/>
        </a:prstGeom>
        <a:solidFill>
          <a:schemeClr val="accent2">
            <a:tint val="40000"/>
            <a:alpha val="90000"/>
            <a:hueOff val="1629769"/>
            <a:satOff val="-4713"/>
            <a:lumOff val="-100"/>
            <a:alphaOff val="0"/>
          </a:schemeClr>
        </a:solidFill>
        <a:ln w="9525" cap="rnd" cmpd="sng" algn="ctr">
          <a:solidFill>
            <a:schemeClr val="accent2">
              <a:tint val="40000"/>
              <a:alpha val="90000"/>
              <a:hueOff val="1629769"/>
              <a:satOff val="-4713"/>
              <a:lumOff val="-10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GB" sz="2300" b="0" i="0" kern="1200" dirty="0" err="1"/>
            <a:t>gestremdheid</a:t>
          </a:r>
          <a:endParaRPr lang="en-US" sz="2300" kern="1200" dirty="0"/>
        </a:p>
      </dsp:txBody>
      <dsp:txXfrm>
        <a:off x="6991660" y="1094292"/>
        <a:ext cx="2330553" cy="9302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DB068-655A-4E69-9507-665608A9326C}">
      <dsp:nvSpPr>
        <dsp:cNvPr id="0" name=""/>
        <dsp:cNvSpPr/>
      </dsp:nvSpPr>
      <dsp:spPr>
        <a:xfrm>
          <a:off x="0" y="230897"/>
          <a:ext cx="8585135" cy="107640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ZA" sz="4400" b="1" kern="1200" dirty="0" err="1"/>
            <a:t>Universele</a:t>
          </a:r>
          <a:r>
            <a:rPr lang="en-ZA" sz="4400" b="1" kern="1200" dirty="0"/>
            <a:t> </a:t>
          </a:r>
          <a:r>
            <a:rPr lang="en-ZA" sz="4400" b="1" kern="1200" dirty="0" err="1"/>
            <a:t>Volwasse</a:t>
          </a:r>
          <a:r>
            <a:rPr lang="en-ZA" sz="4400" b="1" kern="1200" dirty="0"/>
            <a:t> </a:t>
          </a:r>
          <a:r>
            <a:rPr lang="en-ZA" sz="4400" b="1" kern="1200" dirty="0" err="1"/>
            <a:t>Stemreg</a:t>
          </a:r>
          <a:endParaRPr lang="en-US" sz="4600" kern="1200" dirty="0"/>
        </a:p>
      </dsp:txBody>
      <dsp:txXfrm>
        <a:off x="52546" y="283443"/>
        <a:ext cx="8480043" cy="971308"/>
      </dsp:txXfrm>
    </dsp:sp>
    <dsp:sp modelId="{67CB7DE8-3F44-4BEF-91C1-8FA133347EA9}">
      <dsp:nvSpPr>
        <dsp:cNvPr id="0" name=""/>
        <dsp:cNvSpPr/>
      </dsp:nvSpPr>
      <dsp:spPr>
        <a:xfrm>
          <a:off x="0" y="1307298"/>
          <a:ext cx="8585135" cy="3999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578" tIns="58420" rIns="327152" bIns="58420" numCol="1" spcCol="1270" anchor="t" anchorCtr="0">
          <a:noAutofit/>
        </a:bodyPr>
        <a:lstStyle/>
        <a:p>
          <a:pPr marL="285750" lvl="1" indent="-285750" algn="l" defTabSz="1600200">
            <a:lnSpc>
              <a:spcPct val="90000"/>
            </a:lnSpc>
            <a:spcBef>
              <a:spcPct val="0"/>
            </a:spcBef>
            <a:spcAft>
              <a:spcPct val="20000"/>
            </a:spcAft>
            <a:buFont typeface="Arial" panose="020B0604020202020204" pitchFamily="34" charset="0"/>
            <a:buChar char="•"/>
          </a:pPr>
          <a:r>
            <a:rPr lang="nl-NL" sz="3600" kern="1200" dirty="0"/>
            <a:t>Alle Suid-Afrikaners </a:t>
          </a:r>
          <a:r>
            <a:rPr lang="nl-NL" sz="3600" b="1" kern="1200" dirty="0"/>
            <a:t>18 jaar en ouer </a:t>
          </a:r>
          <a:r>
            <a:rPr lang="nl-NL" sz="3600" kern="1200" dirty="0"/>
            <a:t>mag stem.</a:t>
          </a:r>
          <a:endParaRPr lang="en-US" sz="3600" kern="1200" dirty="0"/>
        </a:p>
        <a:p>
          <a:pPr marL="285750" lvl="1" indent="-285750" algn="l" defTabSz="1600200">
            <a:lnSpc>
              <a:spcPct val="90000"/>
            </a:lnSpc>
            <a:spcBef>
              <a:spcPct val="0"/>
            </a:spcBef>
            <a:spcAft>
              <a:spcPct val="20000"/>
            </a:spcAft>
            <a:buFont typeface="Arial" panose="020B0604020202020204" pitchFamily="34" charset="0"/>
            <a:buChar char="•"/>
          </a:pPr>
          <a:r>
            <a:rPr lang="af-ZA" sz="3600" kern="1200" dirty="0"/>
            <a:t>Tydens verkiesings:</a:t>
          </a:r>
          <a:endParaRPr lang="en-US" sz="3600" kern="1200" dirty="0"/>
        </a:p>
        <a:p>
          <a:pPr marL="571500" lvl="2" indent="-285750" algn="l" defTabSz="1600200">
            <a:lnSpc>
              <a:spcPct val="90000"/>
            </a:lnSpc>
            <a:spcBef>
              <a:spcPct val="0"/>
            </a:spcBef>
            <a:spcAft>
              <a:spcPct val="20000"/>
            </a:spcAft>
            <a:buFont typeface="Arial" panose="020B0604020202020204" pitchFamily="34" charset="0"/>
            <a:buChar char="•"/>
          </a:pPr>
          <a:r>
            <a:rPr lang="en-GB" sz="3600" kern="1200" dirty="0"/>
            <a:t>stem burgers vir 'n </a:t>
          </a:r>
          <a:r>
            <a:rPr lang="en-GB" sz="3600" kern="1200" dirty="0" err="1"/>
            <a:t>politieke</a:t>
          </a:r>
          <a:r>
            <a:rPr lang="en-GB" sz="3600" kern="1200" dirty="0"/>
            <a:t> party</a:t>
          </a:r>
        </a:p>
        <a:p>
          <a:pPr marL="571500" lvl="2" indent="-285750" algn="l" defTabSz="1600200">
            <a:lnSpc>
              <a:spcPct val="90000"/>
            </a:lnSpc>
            <a:spcBef>
              <a:spcPct val="0"/>
            </a:spcBef>
            <a:spcAft>
              <a:spcPct val="20000"/>
            </a:spcAft>
            <a:buFont typeface="Arial" panose="020B0604020202020204" pitchFamily="34" charset="0"/>
            <a:buChar char="•"/>
          </a:pPr>
          <a:r>
            <a:rPr lang="nl-NL" sz="3600" kern="1200" dirty="0"/>
            <a:t>kry die party met die meeste stemme </a:t>
          </a:r>
          <a:r>
            <a:rPr lang="nl-NL" sz="3600" b="1" kern="1200" dirty="0"/>
            <a:t>die meeste setels in die Parlement</a:t>
          </a:r>
          <a:endParaRPr lang="en-GB" sz="3600" b="1" kern="1200" dirty="0"/>
        </a:p>
      </dsp:txBody>
      <dsp:txXfrm>
        <a:off x="0" y="1307298"/>
        <a:ext cx="8585135" cy="3999240"/>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963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it.ly/4cpGdG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it.ly/4cqOV7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1: </a:t>
            </a:r>
            <a:r>
              <a:rPr lang="af-ZA" sz="1200" dirty="0">
                <a:solidFill>
                  <a:srgbClr val="000000"/>
                </a:solidFill>
                <a:effectLst/>
                <a:latin typeface="Calibri" panose="020F0502020204030204" pitchFamily="34" charset="0"/>
                <a:ea typeface="Aptos" panose="020B0004020202020204" pitchFamily="34" charset="0"/>
              </a:rPr>
              <a:t>Goeiedag, Graad </a:t>
            </a:r>
            <a:r>
              <a:rPr lang="af-ZA" sz="1200" dirty="0" err="1">
                <a:solidFill>
                  <a:srgbClr val="000000"/>
                </a:solidFill>
                <a:effectLst/>
                <a:latin typeface="Calibri" panose="020F0502020204030204" pitchFamily="34" charset="0"/>
                <a:ea typeface="Aptos" panose="020B0004020202020204" pitchFamily="34" charset="0"/>
              </a:rPr>
              <a:t>9's</a:t>
            </a:r>
            <a:r>
              <a:rPr lang="af-ZA" sz="1200" dirty="0">
                <a:solidFill>
                  <a:srgbClr val="000000"/>
                </a:solidFill>
                <a:effectLst/>
                <a:latin typeface="Calibri" panose="020F0502020204030204" pitchFamily="34" charset="0"/>
                <a:ea typeface="Aptos" panose="020B0004020202020204" pitchFamily="34" charset="0"/>
              </a:rPr>
              <a:t>. Verbeel jou ons skool het van môre af geen reëls nie. Geen gedragskode nie. Geen gevolge nie. Geen regte nie. Geen verantwoordelikhede nie. Wat sou gebeur? (Laat 'n paar leerders toe om te antwoord.)</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Verduidelik dat, net soos 'n skool reëls nodig het om almal te beskerm, het 'n land ook reëls nodig. In Suid-Afrika word daardie reëls in 'n dokument, genaamd die Grondwet, voorgeskryf.</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Vandag gaan ons die Grondwet en die waardes wat dit rig, ondersoek. Voltooi die breinkaart soos ons deur die les werk deur kort notas te neem en </a:t>
            </a:r>
            <a:r>
              <a:rPr lang="af-ZA" sz="1200" dirty="0" err="1">
                <a:solidFill>
                  <a:srgbClr val="000000"/>
                </a:solidFill>
                <a:effectLst/>
                <a:latin typeface="Calibri" panose="020F0502020204030204" pitchFamily="34" charset="0"/>
                <a:ea typeface="Aptos" panose="020B0004020202020204" pitchFamily="34" charset="0"/>
              </a:rPr>
              <a:t>sleutelidees</a:t>
            </a:r>
            <a:r>
              <a:rPr lang="af-ZA" sz="1200" dirty="0">
                <a:solidFill>
                  <a:srgbClr val="000000"/>
                </a:solidFill>
                <a:effectLst/>
                <a:latin typeface="Calibri" panose="020F0502020204030204" pitchFamily="34" charset="0"/>
                <a:ea typeface="Aptos" panose="020B0004020202020204" pitchFamily="34" charset="0"/>
              </a:rPr>
              <a:t> in </a:t>
            </a:r>
            <a:r>
              <a:rPr lang="af-ZA" sz="1200" b="1" i="1" dirty="0">
                <a:solidFill>
                  <a:srgbClr val="000000"/>
                </a:solidFill>
                <a:effectLst/>
                <a:latin typeface="Calibri" panose="020F0502020204030204" pitchFamily="34" charset="0"/>
                <a:ea typeface="Aptos" panose="020B0004020202020204" pitchFamily="34" charset="0"/>
              </a:rPr>
              <a:t>Aktiwiteit 1</a:t>
            </a:r>
            <a:r>
              <a:rPr lang="af-ZA" sz="1200" dirty="0">
                <a:solidFill>
                  <a:srgbClr val="000000"/>
                </a:solidFill>
                <a:effectLst/>
                <a:latin typeface="Calibri" panose="020F0502020204030204" pitchFamily="34" charset="0"/>
                <a:ea typeface="Aptos" panose="020B0004020202020204" pitchFamily="34" charset="0"/>
              </a:rPr>
              <a:t> (</a:t>
            </a:r>
            <a:r>
              <a:rPr lang="af-ZA" sz="1200" b="1" i="1" u="sng" dirty="0">
                <a:solidFill>
                  <a:srgbClr val="000000"/>
                </a:solidFill>
                <a:effectLst/>
                <a:latin typeface="Calibri" panose="020F0502020204030204" pitchFamily="34" charset="0"/>
                <a:ea typeface="Aptos" panose="020B0004020202020204" pitchFamily="34" charset="0"/>
              </a:rPr>
              <a:t>Les 1 – Werkkaart</a:t>
            </a:r>
            <a:r>
              <a:rPr lang="af-ZA" sz="1200" dirty="0">
                <a:solidFill>
                  <a:srgbClr val="000000"/>
                </a:solidFill>
                <a:effectLst/>
                <a:latin typeface="Calibri" panose="020F0502020204030204" pitchFamily="34" charset="0"/>
                <a:ea typeface="Aptos" panose="020B0004020202020204" pitchFamily="34" charset="0"/>
              </a:rPr>
              <a:t>) neer te skryf om jou te help om die hoofpunte te onthou.</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Modelantwoorde is beskikbaar in </a:t>
            </a:r>
            <a:r>
              <a:rPr lang="af-ZA" sz="1200" b="1" i="1" u="sng" dirty="0">
                <a:solidFill>
                  <a:srgbClr val="000000"/>
                </a:solidFill>
                <a:effectLst/>
                <a:latin typeface="Calibri" panose="020F0502020204030204" pitchFamily="34" charset="0"/>
                <a:ea typeface="Aptos" panose="020B0004020202020204" pitchFamily="34" charset="0"/>
              </a:rPr>
              <a:t>Les 1 – Werkkaart MEMO</a:t>
            </a:r>
            <a:r>
              <a:rPr lang="af-ZA" sz="1200" i="1"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10: Belangrike grondwetlike waardes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i="1" dirty="0">
                <a:effectLst/>
                <a:highlight>
                  <a:srgbClr val="FFFF00"/>
                </a:highlight>
                <a:latin typeface="Calibri" panose="020F0502020204030204" pitchFamily="34" charset="0"/>
                <a:ea typeface="Aptos" panose="020B0004020202020204" pitchFamily="34" charset="0"/>
                <a:cs typeface="Calibri" panose="020F0502020204030204" pitchFamily="34" charset="0"/>
              </a:rPr>
              <a:t>Menswaardigheid</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 beteken elke persoon moet met waardigheid en respek behandel word. Niemand behoort verneder, mishandel of misbruik te word asof hulle minder belangrik is as ander nie.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Nooi leerders uit om voorbeelde te deel van hoe hierdie waarde in 'n skoolomgewing toegepas kan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Voorbeelde:</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 Leerders moenie geboelie word weens hul voorkoms, agtergrond of vermoëns nie. Om vir iemand te lag wat 'n fout in die klas maak of gerugte oor hulle op sosiale media te versprei, verminder hul waardigheid. Om ander beleefd te behandel en hulle in groepswerk in te sluit, toon respek vir hul waardigheid.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09499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5C679-99A1-5ADB-B7B2-A9DBC3B83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DE3C6-3D6D-BF55-C8C6-158B260969CE}"/>
              </a:ext>
            </a:extLst>
          </p:cNvPr>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388B85C-55EB-42C8-940F-92F7297369A5}"/>
              </a:ext>
            </a:extLst>
          </p:cNvPr>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11:</a:t>
            </a:r>
            <a:r>
              <a:rPr lang="en-ZA" sz="1200" b="1" i="1" dirty="0">
                <a:effectLst/>
                <a:latin typeface="Calibri" panose="020F0502020204030204" pitchFamily="34" charset="0"/>
                <a:ea typeface="Aptos" panose="020B0004020202020204" pitchFamily="34" charset="0"/>
                <a:cs typeface="Calibri" panose="020F0502020204030204" pitchFamily="34" charset="0"/>
              </a:rPr>
              <a:t> </a:t>
            </a:r>
            <a:r>
              <a:rPr lang="en-ZA" sz="1200" b="1" i="1" dirty="0" err="1">
                <a:effectLst/>
                <a:latin typeface="Calibri" panose="020F0502020204030204" pitchFamily="34" charset="0"/>
                <a:ea typeface="Aptos" panose="020B0004020202020204" pitchFamily="34" charset="0"/>
                <a:cs typeface="Calibri" panose="020F0502020204030204" pitchFamily="34" charset="0"/>
              </a:rPr>
              <a:t>Gelykheid</a:t>
            </a:r>
            <a:r>
              <a:rPr lang="en-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kern="1200" dirty="0">
                <a:solidFill>
                  <a:schemeClr val="tx1"/>
                </a:solidFill>
                <a:effectLst/>
                <a:latin typeface="+mn-lt"/>
                <a:ea typeface="+mn-ea"/>
                <a:cs typeface="+mn-cs"/>
              </a:rPr>
              <a:t>beteken dat almal regverdig behandel moet word en dieselfde geleenthede gegee moet word; ongeag ras, geslag, godsdiens, gestremdheid of sosiale agtergrond. Gelykheid beteken nie dat almal presies dieselfde ondersteuning kry nie, maar wel dat almal toegang tot gelyke geleenthede het.</a:t>
            </a:r>
          </a:p>
          <a:p>
            <a:pPr marL="342900" lvl="0" indent="-342900">
              <a:lnSpc>
                <a:spcPct val="115000"/>
              </a:lnSpc>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Calibri" panose="020F0502020204030204" pitchFamily="34" charset="0"/>
              </a:rPr>
              <a:t>Nooi leerders uit om voorbeelde te deel van hoe hierdie waarde in 'n skoolomgewing toegepas kan word.</a:t>
            </a:r>
          </a:p>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Voorbeelde</a:t>
            </a:r>
            <a:r>
              <a:rPr lang="en-ZA" sz="1200" b="1" dirty="0">
                <a:effectLst/>
                <a:latin typeface="Calibri" panose="020F0502020204030204" pitchFamily="34" charset="0"/>
                <a:ea typeface="Aptos" panose="020B0004020202020204" pitchFamily="34" charset="0"/>
                <a:cs typeface="Calibri" panose="020F0502020204030204" pitchFamily="34" charset="0"/>
              </a:rPr>
              <a:t>:</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af-ZA" sz="1200" kern="1200" dirty="0">
                <a:solidFill>
                  <a:schemeClr val="tx1"/>
                </a:solidFill>
                <a:effectLst/>
                <a:latin typeface="+mn-lt"/>
                <a:ea typeface="+mn-ea"/>
                <a:cs typeface="+mn-cs"/>
              </a:rPr>
              <a:t>Beide seuns en meisies behoort die kans te hê om enige sport by die skool te beoefen. 'n Leerder met 'n fisiese gestremdheid moet die ondersteuning kry wat hulle nodig het, soos ekstra tyd in 'n toets of toegang tot 'n oprit, sodat hulle 'n regverdige kans het om sukses te behaal. </a:t>
            </a:r>
            <a:endParaRPr lang="af-ZA" dirty="0"/>
          </a:p>
        </p:txBody>
      </p:sp>
    </p:spTree>
    <p:extLst>
      <p:ext uri="{BB962C8B-B14F-4D97-AF65-F5344CB8AC3E}">
        <p14:creationId xmlns:p14="http://schemas.microsoft.com/office/powerpoint/2010/main" val="3171248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12: </a:t>
            </a:r>
            <a:r>
              <a:rPr lang="en-ZA" sz="1200" b="1" i="1" dirty="0">
                <a:effectLst/>
                <a:latin typeface="Calibri" panose="020F0502020204030204" pitchFamily="34" charset="0"/>
                <a:ea typeface="Aptos" panose="020B0004020202020204" pitchFamily="34" charset="0"/>
                <a:cs typeface="Calibri" panose="020F0502020204030204" pitchFamily="34" charset="0"/>
              </a:rPr>
              <a:t>Nie-</a:t>
            </a:r>
            <a:r>
              <a:rPr lang="en-ZA" sz="1200" b="1" i="1" dirty="0" err="1">
                <a:effectLst/>
                <a:latin typeface="Calibri" panose="020F0502020204030204" pitchFamily="34" charset="0"/>
                <a:ea typeface="Aptos" panose="020B0004020202020204" pitchFamily="34" charset="0"/>
                <a:cs typeface="Calibri" panose="020F0502020204030204" pitchFamily="34" charset="0"/>
              </a:rPr>
              <a:t>rassisme</a:t>
            </a:r>
            <a:r>
              <a:rPr lang="en-ZA" sz="1200" b="1" i="1" dirty="0">
                <a:effectLst/>
                <a:latin typeface="Calibri" panose="020F0502020204030204" pitchFamily="34" charset="0"/>
                <a:ea typeface="Aptos" panose="020B0004020202020204" pitchFamily="34" charset="0"/>
                <a:cs typeface="Calibri" panose="020F0502020204030204" pitchFamily="34" charset="0"/>
              </a:rPr>
              <a:t> </a:t>
            </a:r>
            <a:r>
              <a:rPr lang="en-ZA" sz="1200" b="1" i="1" dirty="0" err="1">
                <a:effectLst/>
                <a:latin typeface="Calibri" panose="020F0502020204030204" pitchFamily="34" charset="0"/>
                <a:ea typeface="Aptos" panose="020B0004020202020204" pitchFamily="34" charset="0"/>
                <a:cs typeface="Calibri" panose="020F0502020204030204" pitchFamily="34" charset="0"/>
              </a:rPr>
              <a:t>en</a:t>
            </a:r>
            <a:r>
              <a:rPr lang="en-ZA" sz="1200" b="1" i="1" dirty="0">
                <a:effectLst/>
                <a:latin typeface="Calibri" panose="020F0502020204030204" pitchFamily="34" charset="0"/>
                <a:ea typeface="Aptos" panose="020B0004020202020204" pitchFamily="34" charset="0"/>
                <a:cs typeface="Calibri" panose="020F0502020204030204" pitchFamily="34" charset="0"/>
              </a:rPr>
              <a:t> </a:t>
            </a:r>
            <a:r>
              <a:rPr lang="en-ZA" sz="1200" b="1" i="1" dirty="0" err="1">
                <a:effectLst/>
                <a:latin typeface="Calibri" panose="020F0502020204030204" pitchFamily="34" charset="0"/>
                <a:ea typeface="Aptos" panose="020B0004020202020204" pitchFamily="34" charset="0"/>
                <a:cs typeface="Calibri" panose="020F0502020204030204" pitchFamily="34" charset="0"/>
              </a:rPr>
              <a:t>nie-seksisme</a:t>
            </a:r>
            <a:r>
              <a:rPr lang="en-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kern="1200" dirty="0">
                <a:solidFill>
                  <a:schemeClr val="tx1"/>
                </a:solidFill>
                <a:effectLst/>
                <a:latin typeface="+mn-lt"/>
                <a:ea typeface="+mn-ea"/>
                <a:cs typeface="+mn-cs"/>
              </a:rPr>
              <a:t>beteken dat niemand geoordeel, uitgesluit of onregverdig behandel moet word weens hul ras of geslag nie.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Voorbeeld</a:t>
            </a:r>
            <a:r>
              <a:rPr lang="en-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kern="1200" dirty="0">
                <a:solidFill>
                  <a:schemeClr val="tx1"/>
                </a:solidFill>
                <a:effectLst/>
                <a:latin typeface="+mn-lt"/>
                <a:ea typeface="+mn-ea"/>
                <a:cs typeface="+mn-cs"/>
              </a:rPr>
              <a:t>Leerders van verskillende kulturele agtergronde en geslagte moet met dieselfde respek behandel word en dieselfde geleenthede gegee word om aan aktiwiteite, leierskapsrolle en sportspanne deel te neem.</a:t>
            </a:r>
          </a:p>
          <a:p>
            <a:pPr marL="342900" lvl="0" indent="-342900">
              <a:lnSpc>
                <a:spcPct val="115000"/>
              </a:lnSpc>
              <a:buFont typeface="Symbol" panose="05050102010706020507" pitchFamily="18" charset="2"/>
              <a:buChar char=""/>
            </a:pPr>
            <a:r>
              <a:rPr lang="nl-NL" sz="1200" b="1" dirty="0">
                <a:effectLst/>
                <a:latin typeface="Calibri" panose="020F0502020204030204" pitchFamily="34" charset="0"/>
                <a:ea typeface="Aptos" panose="020B0004020202020204" pitchFamily="34" charset="0"/>
                <a:cs typeface="Calibri" panose="020F0502020204030204" pitchFamily="34" charset="0"/>
              </a:rPr>
              <a:t>Tydens apartheid </a:t>
            </a:r>
            <a:r>
              <a:rPr lang="nl-NL" sz="1200" dirty="0">
                <a:effectLst/>
                <a:latin typeface="Calibri" panose="020F0502020204030204" pitchFamily="34" charset="0"/>
                <a:ea typeface="Aptos" panose="020B0004020202020204" pitchFamily="34" charset="0"/>
                <a:cs typeface="Calibri" panose="020F0502020204030204" pitchFamily="34" charset="0"/>
              </a:rPr>
              <a:t>is baie mense van hul regte en geleenthede ontneem weens hul ras of geslag. Die Grondwet maak dit nou duidelik dat hierdie soort diskriminasie nie toegelaat word nie.</a:t>
            </a:r>
          </a:p>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Calibri" panose="020F0502020204030204" pitchFamily="34" charset="0"/>
              </a:rPr>
              <a:t>Vandag</a:t>
            </a:r>
            <a:r>
              <a:rPr lang="en-ZA" sz="1200" b="1" dirty="0">
                <a:effectLst/>
                <a:latin typeface="Calibri" panose="020F0502020204030204" pitchFamily="34" charset="0"/>
                <a:ea typeface="Aptos" panose="020B0004020202020204" pitchFamily="34" charset="0"/>
                <a:cs typeface="Calibri" panose="020F0502020204030204" pitchFamily="34" charset="0"/>
              </a:rPr>
              <a:t>,</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nl-NL" sz="1200" dirty="0">
                <a:effectLst/>
                <a:latin typeface="Calibri" panose="020F0502020204030204" pitchFamily="34" charset="0"/>
                <a:ea typeface="Aptos" panose="020B0004020202020204" pitchFamily="34" charset="0"/>
                <a:cs typeface="Calibri" panose="020F0502020204030204" pitchFamily="34" charset="0"/>
              </a:rPr>
              <a:t>beteken nie-rassisme en nie-seksisme dat almal gelyke geleenthede moet hê in gebiede soos onderwys, sport en werk.</a:t>
            </a:r>
            <a:r>
              <a:rPr lang="af-ZA" dirty="0"/>
              <a:t> </a:t>
            </a:r>
          </a:p>
        </p:txBody>
      </p:sp>
    </p:spTree>
    <p:extLst>
      <p:ext uri="{BB962C8B-B14F-4D97-AF65-F5344CB8AC3E}">
        <p14:creationId xmlns:p14="http://schemas.microsoft.com/office/powerpoint/2010/main" val="1512436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13: </a:t>
            </a:r>
            <a:r>
              <a:rPr lang="en-ZA" sz="1200" b="1" i="1" kern="1200" dirty="0" err="1">
                <a:solidFill>
                  <a:schemeClr val="tx1"/>
                </a:solidFill>
                <a:effectLst/>
                <a:latin typeface="+mn-lt"/>
                <a:ea typeface="+mn-ea"/>
                <a:cs typeface="+mn-cs"/>
              </a:rPr>
              <a:t>Oppergesag</a:t>
            </a:r>
            <a:r>
              <a:rPr lang="en-ZA" sz="1200" b="1" i="1" kern="1200" dirty="0">
                <a:solidFill>
                  <a:schemeClr val="tx1"/>
                </a:solidFill>
                <a:effectLst/>
                <a:latin typeface="+mn-lt"/>
                <a:ea typeface="+mn-ea"/>
                <a:cs typeface="+mn-cs"/>
              </a:rPr>
              <a:t> van die </a:t>
            </a:r>
            <a:r>
              <a:rPr lang="en-ZA" sz="1200" b="1" i="1" kern="1200" dirty="0" err="1">
                <a:solidFill>
                  <a:schemeClr val="tx1"/>
                </a:solidFill>
                <a:effectLst/>
                <a:latin typeface="+mn-lt"/>
                <a:ea typeface="+mn-ea"/>
                <a:cs typeface="+mn-cs"/>
              </a:rPr>
              <a:t>Grondwet</a:t>
            </a:r>
            <a:r>
              <a:rPr lang="en-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beteken dat die Grondwet die hoogste wet in Suid-Afrika is. Almal, insluitend die President, regeringsamptenare, onderwysers en inwoners, moet dit volg. Dit staan ook bekend as die 'regstaat’. </a:t>
            </a:r>
          </a:p>
          <a:p>
            <a:pPr lvl="0"/>
            <a:r>
              <a:rPr lang="en-ZA" sz="1200" b="1" kern="1200" dirty="0" err="1">
                <a:solidFill>
                  <a:schemeClr val="tx1"/>
                </a:solidFill>
                <a:effectLst/>
                <a:latin typeface="+mn-lt"/>
                <a:ea typeface="+mn-ea"/>
                <a:cs typeface="+mn-cs"/>
              </a:rPr>
              <a:t>Voorbeeld</a:t>
            </a:r>
            <a:r>
              <a:rPr lang="en-ZA" sz="1200" b="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As 'n skool 'n reël skep wat onregverdig teen sekere leerders diskrimineer, sal daardie reël nie toegelaat word nie omdat dit teen die Grondwet indruis. Die Grondwet beskerm mense teen onregverdige behandeling.</a:t>
            </a:r>
            <a:endParaRPr lang="en-ZA" dirty="0"/>
          </a:p>
        </p:txBody>
      </p:sp>
    </p:spTree>
    <p:extLst>
      <p:ext uri="{BB962C8B-B14F-4D97-AF65-F5344CB8AC3E}">
        <p14:creationId xmlns:p14="http://schemas.microsoft.com/office/powerpoint/2010/main" val="3172538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63B3F-EA96-1621-F84E-5D43161C4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9D404-F777-F875-E72C-1FAB8ED53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1D9D8-3A31-EC63-D5C5-C6C33DA51CF3}"/>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14: </a:t>
            </a:r>
            <a:r>
              <a:rPr lang="af-ZA" sz="1200" dirty="0">
                <a:effectLst/>
                <a:latin typeface="Calibri" panose="020F0502020204030204" pitchFamily="34" charset="0"/>
                <a:ea typeface="Aptos" panose="020B0004020202020204" pitchFamily="34" charset="0"/>
                <a:cs typeface="Calibri" panose="020F0502020204030204" pitchFamily="34" charset="0"/>
              </a:rPr>
              <a:t>Ons keer nou terug na die video wat ons aan die begin van die les gekyk het. Die waarde wat in die video beskryf word, staan bekend as universele volwasse stemreg.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b="1" i="1" dirty="0">
                <a:effectLst/>
                <a:latin typeface="Calibri" panose="020F0502020204030204" pitchFamily="34" charset="0"/>
                <a:ea typeface="Aptos" panose="020B0004020202020204" pitchFamily="34" charset="0"/>
                <a:cs typeface="Calibri" panose="020F0502020204030204" pitchFamily="34" charset="0"/>
              </a:rPr>
              <a:t>Universele volwasse stemreg </a:t>
            </a:r>
            <a:r>
              <a:rPr lang="af-ZA" sz="1200" dirty="0">
                <a:effectLst/>
                <a:latin typeface="Calibri" panose="020F0502020204030204" pitchFamily="34" charset="0"/>
                <a:ea typeface="Aptos" panose="020B0004020202020204" pitchFamily="34" charset="0"/>
                <a:cs typeface="Calibri" panose="020F0502020204030204" pitchFamily="34" charset="0"/>
              </a:rPr>
              <a:t>beteken dat elke Suid-Afrikaanse burger, wat 18-jaar of ouer is, sedert 1994 die reg het om te stem, ongeag hul ras, geslag of sosiale agtergrond.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Tydens nasionale verkiesings stem burgers vir die politieke party wat hulle ondersteun. Die party wat die meeste stemme ontvang, kry die meeste setels in die Parlement.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9042382-8F39-10B9-C06F-4BD6CFA1764E}"/>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621027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11011-9F9C-B1F4-3B78-F8D0B8052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9D9CC-DBB6-929D-2A66-8C55DD920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A90AB-CFEC-5DB6-22FD-82E90F130D48}"/>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Skyfie 15: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Kom ons som die hoofpunte van hierdie les op: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Die Grondwet is Suid-Afrika se hoogste wet en beskerm almal se regte.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Belangrike grondwetlike waardes sluit in menswaardigheid, gelykheid, menseregte en vryheid, nie-rassisme, nie-seksisme, oppergesag van die Grondwet en stemregte.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Hierdie waardes bepaal dat ons ander regverdig en verantwoordelik moet behandel.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Laat tyd toe om enige vrae wat leerders nog het te beantwoord.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Leerders kan die res van hierdie les gebruik om </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Aktiwiteit 2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1 – Werkkaart</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te voltooi.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Moontlike antwoorde is beskikbaar in die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1 – Werkkaart MEMO</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Ken </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Aktiwiteit 3 (</a:t>
            </a:r>
            <a:r>
              <a:rPr lang="af-ZA" sz="1200" b="1" i="1" u="sng"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Les 1 – Werkkaart</a:t>
            </a:r>
            <a:r>
              <a:rPr lang="af-ZA" sz="1200" b="1" i="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as </a:t>
            </a:r>
            <a:r>
              <a:rPr lang="af-ZA" sz="1200" b="1" dirty="0">
                <a:solidFill>
                  <a:srgbClr val="000000"/>
                </a:solidFill>
                <a:effectLst/>
                <a:highlight>
                  <a:srgbClr val="FFFF00"/>
                </a:highlight>
                <a:latin typeface="Calibri" panose="020F0502020204030204" pitchFamily="34" charset="0"/>
                <a:ea typeface="Aptos" panose="020B0004020202020204" pitchFamily="34" charset="0"/>
                <a:cs typeface="Calibri" panose="020F0502020204030204" pitchFamily="34" charset="0"/>
              </a:rPr>
              <a:t>huiswerk</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toe. </a:t>
            </a:r>
            <a:r>
              <a:rPr lang="af-ZA" sz="1200">
                <a:solidFill>
                  <a:srgbClr val="000000"/>
                </a:solidFill>
                <a:effectLst/>
                <a:latin typeface="Calibri" panose="020F0502020204030204" pitchFamily="34" charset="0"/>
                <a:ea typeface="Aptos" panose="020B0004020202020204" pitchFamily="34" charset="0"/>
                <a:cs typeface="Calibri" panose="020F0502020204030204" pitchFamily="34" charset="0"/>
              </a:rPr>
              <a:t>Leerders moet dit aan die begin van die volgende les inhandig.</a:t>
            </a:r>
            <a:br>
              <a:rPr lang="af-ZA" sz="1200">
                <a:solidFill>
                  <a:srgbClr val="000000"/>
                </a:solidFill>
                <a:effectLst/>
                <a:latin typeface="Calibri" panose="020F0502020204030204" pitchFamily="34" charset="0"/>
                <a:ea typeface="Aptos" panose="020B0004020202020204" pitchFamily="34" charset="0"/>
                <a:cs typeface="Calibri" panose="020F0502020204030204" pitchFamily="34" charset="0"/>
              </a:rPr>
            </a:br>
            <a:br>
              <a:rPr lang="en-ZA" sz="1200" kern="0">
                <a:solidFill>
                  <a:srgbClr val="000000"/>
                </a:solidFill>
                <a:effectLst/>
                <a:latin typeface="Calibri" panose="020F0502020204030204" pitchFamily="34" charset="0"/>
                <a:ea typeface="Aptos" panose="020B0004020202020204" pitchFamily="34" charset="0"/>
              </a:rPr>
            </a:br>
            <a:endParaRPr lang="af-ZA" dirty="0">
              <a:effectLst/>
            </a:endParaRPr>
          </a:p>
          <a:p>
            <a:pPr>
              <a:lnSpc>
                <a:spcPct val="115000"/>
              </a:lnSpc>
              <a:spcAft>
                <a:spcPts val="800"/>
              </a:spcAft>
              <a:buNone/>
            </a:pPr>
            <a:r>
              <a:rPr lang="en-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CE749598-8D2A-42F5-B6BF-7C8AEC21B031}"/>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549820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af-ZA" sz="1200" b="1" dirty="0">
                <a:solidFill>
                  <a:srgbClr val="000000"/>
                </a:solidFill>
                <a:effectLst/>
                <a:latin typeface="Calibri" panose="020F0502020204030204" pitchFamily="34" charset="0"/>
                <a:ea typeface="Times New Roman" panose="02020603050405020304" pitchFamily="18" charset="0"/>
              </a:rPr>
              <a:t>Skyfie 2</a:t>
            </a:r>
            <a:r>
              <a:rPr lang="af-ZA" sz="1200" dirty="0">
                <a:solidFill>
                  <a:srgbClr val="000000"/>
                </a:solidFill>
                <a:effectLst/>
                <a:latin typeface="Calibri" panose="020F0502020204030204" pitchFamily="34" charset="0"/>
                <a:ea typeface="Times New Roman" panose="02020603050405020304" pitchFamily="18" charset="0"/>
              </a:rPr>
              <a:t>: </a:t>
            </a:r>
            <a:r>
              <a:rPr lang="af-ZA" sz="1200" dirty="0">
                <a:effectLst/>
                <a:latin typeface="Calibri" panose="020F0502020204030204" pitchFamily="34" charset="0"/>
                <a:ea typeface="Times New Roman" panose="02020603050405020304" pitchFamily="18" charset="0"/>
              </a:rPr>
              <a:t>Teen die einde van hierdie les behoort leerders in staat te wees om die volgende te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Verduidelik die rol van die Suid-Afrikaanse Grondwet en beskryf hoe demokrasie werk deur verkiesings en die rol van die Parlement.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Beskryf die doel van die Suid-Afrikaanse Grondwet en verduidelik hoe die Handves van Menseregte burgers se regte en vryhede beskerm.</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Identifiseer en verduidelik </a:t>
            </a:r>
            <a:r>
              <a:rPr lang="af-ZA" sz="1200" dirty="0" err="1">
                <a:effectLst/>
                <a:latin typeface="Calibri" panose="020F0502020204030204" pitchFamily="34" charset="0"/>
                <a:ea typeface="Aptos" panose="020B0004020202020204" pitchFamily="34" charset="0"/>
                <a:cs typeface="Calibri" panose="020F0502020204030204" pitchFamily="34" charset="0"/>
              </a:rPr>
              <a:t>sleutelgrondwetlike</a:t>
            </a:r>
            <a:r>
              <a:rPr lang="af-ZA" sz="1200" dirty="0">
                <a:effectLst/>
                <a:latin typeface="Calibri" panose="020F0502020204030204" pitchFamily="34" charset="0"/>
                <a:ea typeface="Aptos" panose="020B0004020202020204" pitchFamily="34" charset="0"/>
                <a:cs typeface="Calibri" panose="020F0502020204030204" pitchFamily="34" charset="0"/>
              </a:rPr>
              <a:t> waardes (menswaardigheid, gelykheid, nie-rassisme, nie-seksisme en universele volwasse stemreg) en pas dit toe op alledaagse situasies.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Dink na oor hoe grondwetlike waardes verantwoordelike gedrag in die samelewing rig.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3: Die Grondwet van Suid-Afrika</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Die Grondwet is die belangrikste wet in Suid-Afrika. Dit verduidelik hoe die land bestuur moet word en bepaal die regte en verantwoordelikhede van beide die regering en die inwoners. Omdat dit die hoogste wet is, is elke ander wet daaraan onderhewig.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Ná 1994 het Suid-Afrika 'n grondwetlike demokrasie geword. Dit beteken:</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mense stem vir hul leiers in demokratiese verkiesings, </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leiers moet die Grondwet volg wanneer hulle besluite neem, en </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burgers se regte word deur die wet beskerm.</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913946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4: </a:t>
            </a:r>
            <a:r>
              <a:rPr lang="af-ZA" sz="1200" dirty="0">
                <a:solidFill>
                  <a:srgbClr val="000000"/>
                </a:solidFill>
                <a:effectLst/>
                <a:latin typeface="Calibri" panose="020F0502020204030204" pitchFamily="34" charset="0"/>
                <a:ea typeface="Aptos" panose="020B0004020202020204" pitchFamily="34" charset="0"/>
              </a:rPr>
              <a:t>Kom ons kyk ŉ video wat verduidelik hoe dit werklik toegepas word. </a:t>
            </a:r>
            <a:endParaRPr lang="af-ZA" sz="1200" dirty="0">
              <a:solidFill>
                <a:srgbClr val="000000"/>
              </a:solidFill>
              <a:effectLst/>
              <a:latin typeface="Arial" panose="020B0604020202020204" pitchFamily="34" charset="0"/>
              <a:ea typeface="Aptos" panose="020B0004020202020204" pitchFamily="34" charset="0"/>
            </a:endParaRPr>
          </a:p>
          <a:p>
            <a:pPr marL="450215">
              <a:lnSpc>
                <a:spcPct val="115000"/>
              </a:lnSpc>
              <a:buNone/>
            </a:pPr>
            <a:r>
              <a:rPr lang="af-ZA" sz="1200" b="1" dirty="0">
                <a:solidFill>
                  <a:srgbClr val="000000"/>
                </a:solidFill>
                <a:effectLst/>
                <a:latin typeface="Calibri" panose="020F0502020204030204" pitchFamily="34" charset="0"/>
                <a:ea typeface="Aptos" panose="020B0004020202020204" pitchFamily="34" charset="0"/>
              </a:rPr>
              <a:t>Kyk video: </a:t>
            </a:r>
            <a:endParaRPr lang="af-ZA" sz="1200" dirty="0">
              <a:solidFill>
                <a:srgbClr val="000000"/>
              </a:solidFill>
              <a:effectLst/>
              <a:latin typeface="Arial" panose="020B0604020202020204" pitchFamily="34" charset="0"/>
              <a:ea typeface="Aptos" panose="020B0004020202020204" pitchFamily="34" charset="0"/>
            </a:endParaRPr>
          </a:p>
          <a:p>
            <a:pPr marL="450215">
              <a:lnSpc>
                <a:spcPct val="115000"/>
              </a:lnSpc>
              <a:buNone/>
            </a:pPr>
            <a:r>
              <a:rPr lang="af-ZA" sz="1200" b="1" dirty="0">
                <a:solidFill>
                  <a:srgbClr val="000000"/>
                </a:solidFill>
                <a:effectLst/>
                <a:latin typeface="Calibri" panose="020F0502020204030204" pitchFamily="34" charset="0"/>
                <a:ea typeface="Aptos" panose="020B0004020202020204" pitchFamily="34" charset="0"/>
              </a:rPr>
              <a:t>Hoe die Suid-Afrikaanse parlementêre stelsel werk </a:t>
            </a:r>
            <a:endParaRPr lang="af-ZA" sz="1200" dirty="0">
              <a:solidFill>
                <a:srgbClr val="000000"/>
              </a:solidFill>
              <a:effectLst/>
              <a:latin typeface="Arial" panose="020B0604020202020204" pitchFamily="34" charset="0"/>
              <a:ea typeface="Aptos" panose="020B0004020202020204" pitchFamily="34" charset="0"/>
            </a:endParaRPr>
          </a:p>
          <a:p>
            <a:pPr marL="450215">
              <a:lnSpc>
                <a:spcPct val="115000"/>
              </a:lnSpc>
              <a:buNone/>
            </a:pPr>
            <a:r>
              <a:rPr lang="af-ZA" sz="1200" u="sng" dirty="0">
                <a:solidFill>
                  <a:srgbClr val="000000"/>
                </a:solidFill>
                <a:effectLst/>
                <a:latin typeface="Calibri" panose="020F0502020204030204" pitchFamily="34" charset="0"/>
                <a:ea typeface="Aptos" panose="020B0004020202020204" pitchFamily="34"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hlinkClick r:id="rId3"/>
              </a:rPr>
              <a:t>4cpGdGf</a:t>
            </a:r>
            <a:r>
              <a:rPr lang="af-ZA" sz="1200" dirty="0">
                <a:solidFill>
                  <a:srgbClr val="000000"/>
                </a:solidFill>
                <a:effectLst/>
                <a:latin typeface="Calibri" panose="020F0502020204030204" pitchFamily="34" charset="0"/>
                <a:ea typeface="Aptos" panose="020B0004020202020204" pitchFamily="34" charset="0"/>
              </a:rPr>
              <a:t> (3 min 54 sek.)</a:t>
            </a:r>
            <a:endParaRPr lang="af-ZA" sz="1200" dirty="0">
              <a:solidFill>
                <a:srgbClr val="000000"/>
              </a:solidFill>
              <a:effectLst/>
              <a:latin typeface="Arial" panose="020B0604020202020204" pitchFamily="34" charset="0"/>
              <a:ea typeface="Aptos" panose="020B0004020202020204" pitchFamily="34" charset="0"/>
            </a:endParaRPr>
          </a:p>
          <a:p>
            <a:pPr marL="450215">
              <a:lnSpc>
                <a:spcPct val="115000"/>
              </a:lnSpc>
              <a:buNone/>
            </a:pPr>
            <a:r>
              <a:rPr lang="af-ZA" sz="1200"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Nadat die video gekyk is, vra leerders:</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 gebeur nadat mense gestem het?</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Hoekom dink jy is dit belangrik om te stem?</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Alles wat jy sopas gesien het – om te stem, die Parlement, verkiesings – funksioneer slegs as gevolg van die Grondwet.</a:t>
            </a:r>
            <a:endParaRPr lang="af-ZA" sz="1200" dirty="0">
              <a:solidFill>
                <a:srgbClr val="000000"/>
              </a:solidFill>
              <a:effectLst/>
              <a:latin typeface="Arial" panose="020B0604020202020204" pitchFamily="34" charset="0"/>
              <a:ea typeface="Aptos" panose="020B0004020202020204" pitchFamily="34" charset="0"/>
            </a:endParaRPr>
          </a:p>
        </p:txBody>
      </p:sp>
    </p:spTree>
    <p:extLst>
      <p:ext uri="{BB962C8B-B14F-4D97-AF65-F5344CB8AC3E}">
        <p14:creationId xmlns:p14="http://schemas.microsoft.com/office/powerpoint/2010/main" val="405108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tabLst>
                <a:tab pos="457200" algn="l"/>
              </a:tabLst>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5: Doel van die </a:t>
            </a:r>
            <a:r>
              <a:rPr lang="en-ZA" sz="1200" b="1" dirty="0" err="1">
                <a:effectLst/>
                <a:latin typeface="Calibri" panose="020F0502020204030204" pitchFamily="34" charset="0"/>
                <a:ea typeface="Aptos" panose="020B0004020202020204" pitchFamily="34" charset="0"/>
                <a:cs typeface="Calibri" panose="020F0502020204030204" pitchFamily="34" charset="0"/>
              </a:rPr>
              <a:t>Grondwet</a:t>
            </a:r>
            <a:endParaRPr lang="en-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15000"/>
              </a:lnSpc>
              <a:buFont typeface="Symbol" panose="05050102010706020507" pitchFamily="18" charset="2"/>
              <a:buChar char=""/>
              <a:tabLst>
                <a:tab pos="457200" algn="l"/>
              </a:tabLst>
            </a:pPr>
            <a:r>
              <a:rPr lang="af-ZA" sz="1200" b="1" dirty="0">
                <a:effectLst/>
                <a:latin typeface="Calibri" panose="020F0502020204030204" pitchFamily="34" charset="0"/>
                <a:ea typeface="Aptos" panose="020B0004020202020204" pitchFamily="34" charset="0"/>
                <a:cs typeface="Calibri" panose="020F0502020204030204" pitchFamily="34" charset="0"/>
              </a:rPr>
              <a:t>Skyfie 5: Doel van die Grondwet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r>
              <a:rPr lang="af-ZA" sz="1200" dirty="0">
                <a:effectLst/>
                <a:latin typeface="Calibri" panose="020F0502020204030204" pitchFamily="34" charset="0"/>
                <a:ea typeface="Aptos" panose="020B0004020202020204" pitchFamily="34" charset="0"/>
                <a:cs typeface="Calibri" panose="020F0502020204030204" pitchFamily="34" charset="0"/>
              </a:rPr>
              <a:t>Voordat u die volgende video kyk, maak seker dat u goed ingelig is oor die volgende onderwerpe wat moontlik debat kan ontlok: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Grondonteiening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Rassistiese wette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Onderwysongelykheid</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Gedwonge verwyderings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Stemuitsluiting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Interrassige</a:t>
            </a:r>
            <a:r>
              <a:rPr lang="af-ZA" sz="1200" dirty="0">
                <a:effectLst/>
                <a:latin typeface="Calibri" panose="020F0502020204030204" pitchFamily="34" charset="0"/>
                <a:ea typeface="Aptos" panose="020B0004020202020204" pitchFamily="34" charset="0"/>
                <a:cs typeface="Calibri" panose="020F0502020204030204" pitchFamily="34" charset="0"/>
              </a:rPr>
              <a:t> verhoudings wat gekriminaliseer was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 die volgende video wat verduidelik waarom die Grondwet geskep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South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Africa’s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Constitution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u="sng" dirty="0">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4cqOV78</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(3 min 29 sek.)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475167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tabLst>
                <a:tab pos="457200" algn="l"/>
              </a:tabLst>
            </a:pPr>
            <a:r>
              <a:rPr lang="en-ZA" sz="1200" b="1" dirty="0" err="1">
                <a:effectLst/>
                <a:latin typeface="Calibri" panose="020F0502020204030204" pitchFamily="34" charset="0"/>
                <a:ea typeface="Aptos" panose="020B0004020202020204" pitchFamily="34" charset="0"/>
                <a:cs typeface="Calibri" panose="020F0502020204030204" pitchFamily="34" charset="0"/>
              </a:rPr>
              <a:t>Skyfie</a:t>
            </a:r>
            <a:r>
              <a:rPr lang="en-ZA" sz="1200" b="1" dirty="0">
                <a:effectLst/>
                <a:latin typeface="Calibri" panose="020F0502020204030204" pitchFamily="34" charset="0"/>
                <a:ea typeface="Aptos" panose="020B0004020202020204" pitchFamily="34" charset="0"/>
                <a:cs typeface="Calibri" panose="020F0502020204030204" pitchFamily="34" charset="0"/>
              </a:rPr>
              <a:t> 6:</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nl-NL" sz="1200" dirty="0">
                <a:effectLst/>
                <a:latin typeface="Calibri" panose="020F0502020204030204" pitchFamily="34" charset="0"/>
                <a:ea typeface="Aptos" panose="020B0004020202020204" pitchFamily="34" charset="0"/>
                <a:cs typeface="Calibri" panose="020F0502020204030204" pitchFamily="34" charset="0"/>
              </a:rPr>
              <a:t>Benadruk die inhoud wat in die video gedek word:</a:t>
            </a:r>
            <a:endParaRPr lang="en-ZA" sz="1200" dirty="0">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15000"/>
              </a:lnSpc>
              <a:buFont typeface="Symbol" panose="05050102010706020507" pitchFamily="18" charset="2"/>
              <a:buChar char=""/>
              <a:tabLst>
                <a:tab pos="457200" algn="l"/>
              </a:tabLst>
            </a:pPr>
            <a:r>
              <a:rPr lang="af-ZA" sz="1200" kern="1200" dirty="0">
                <a:solidFill>
                  <a:schemeClr val="tx1"/>
                </a:solidFill>
                <a:effectLst/>
                <a:latin typeface="+mn-lt"/>
                <a:ea typeface="+mn-ea"/>
                <a:cs typeface="+mn-cs"/>
              </a:rPr>
              <a:t>Die hoofdoel van die Suid-Afrikaanse Grondwet is om die land na billikheid, gelykheid en demokrasie te lei. </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kern="1200" dirty="0">
                <a:solidFill>
                  <a:schemeClr val="tx1"/>
                </a:solidFill>
                <a:effectLst/>
                <a:latin typeface="+mn-lt"/>
                <a:ea typeface="+mn-ea"/>
                <a:cs typeface="+mn-cs"/>
              </a:rPr>
              <a:t>Dit is geskep om die </a:t>
            </a:r>
            <a:r>
              <a:rPr lang="af-ZA" sz="1200" b="1" kern="1200" dirty="0">
                <a:solidFill>
                  <a:schemeClr val="tx1"/>
                </a:solidFill>
                <a:effectLst/>
                <a:latin typeface="+mn-lt"/>
                <a:ea typeface="+mn-ea"/>
                <a:cs typeface="+mn-cs"/>
              </a:rPr>
              <a:t>verdeeldheid, wat deur apartheid geskep is, te herstel </a:t>
            </a:r>
            <a:r>
              <a:rPr lang="af-ZA" sz="1200" kern="1200" dirty="0">
                <a:solidFill>
                  <a:schemeClr val="tx1"/>
                </a:solidFill>
                <a:effectLst/>
                <a:latin typeface="+mn-lt"/>
                <a:ea typeface="+mn-ea"/>
                <a:cs typeface="+mn-cs"/>
              </a:rPr>
              <a:t>en alle Suid-Afrikaners te verenig.</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kern="1200" dirty="0">
                <a:solidFill>
                  <a:schemeClr val="tx1"/>
                </a:solidFill>
                <a:effectLst/>
                <a:latin typeface="+mn-lt"/>
                <a:ea typeface="+mn-ea"/>
                <a:cs typeface="+mn-cs"/>
              </a:rPr>
              <a:t>Dit bepaal die </a:t>
            </a:r>
            <a:r>
              <a:rPr lang="af-ZA" sz="1200" b="1" kern="1200" dirty="0">
                <a:solidFill>
                  <a:schemeClr val="tx1"/>
                </a:solidFill>
                <a:effectLst/>
                <a:latin typeface="+mn-lt"/>
                <a:ea typeface="+mn-ea"/>
                <a:cs typeface="+mn-cs"/>
              </a:rPr>
              <a:t>waardes van demokrasie en respek vir menseregte</a:t>
            </a:r>
            <a:r>
              <a:rPr lang="af-ZA" sz="1200" kern="1200" dirty="0">
                <a:solidFill>
                  <a:schemeClr val="tx1"/>
                </a:solidFill>
                <a:effectLst/>
                <a:latin typeface="+mn-lt"/>
                <a:ea typeface="+mn-ea"/>
                <a:cs typeface="+mn-cs"/>
              </a:rPr>
              <a:t>, en verseker dat </a:t>
            </a:r>
            <a:r>
              <a:rPr lang="af-ZA" sz="1200" b="1" kern="1200" dirty="0">
                <a:solidFill>
                  <a:schemeClr val="tx1"/>
                </a:solidFill>
                <a:effectLst/>
                <a:latin typeface="+mn-lt"/>
                <a:ea typeface="+mn-ea"/>
                <a:cs typeface="+mn-cs"/>
              </a:rPr>
              <a:t>almal regverdig behandel word en toegang het tot dieselfde geleenthede</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tabLst>
                <a:tab pos="457200" algn="l"/>
              </a:tabLst>
            </a:pPr>
            <a:r>
              <a:rPr lang="af-ZA" sz="1200" kern="1200" dirty="0">
                <a:solidFill>
                  <a:schemeClr val="tx1"/>
                </a:solidFill>
                <a:effectLst/>
                <a:latin typeface="+mn-lt"/>
                <a:ea typeface="+mn-ea"/>
                <a:cs typeface="+mn-cs"/>
              </a:rPr>
              <a:t>Dit </a:t>
            </a:r>
            <a:r>
              <a:rPr lang="af-ZA" sz="1200" b="1" kern="1200" dirty="0">
                <a:solidFill>
                  <a:schemeClr val="tx1"/>
                </a:solidFill>
                <a:effectLst/>
                <a:latin typeface="+mn-lt"/>
                <a:ea typeface="+mn-ea"/>
                <a:cs typeface="+mn-cs"/>
              </a:rPr>
              <a:t>beskerm mense se regte en vryhede</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verbeter lewenskwaliteit</a:t>
            </a:r>
            <a:r>
              <a:rPr lang="af-ZA" sz="1200" kern="1200" dirty="0">
                <a:solidFill>
                  <a:schemeClr val="tx1"/>
                </a:solidFill>
                <a:effectLst/>
                <a:latin typeface="+mn-lt"/>
                <a:ea typeface="+mn-ea"/>
                <a:cs typeface="+mn-cs"/>
              </a:rPr>
              <a:t>, en </a:t>
            </a:r>
            <a:r>
              <a:rPr lang="af-ZA" sz="1200" b="1" kern="1200" dirty="0">
                <a:solidFill>
                  <a:schemeClr val="tx1"/>
                </a:solidFill>
                <a:effectLst/>
                <a:latin typeface="+mn-lt"/>
                <a:ea typeface="+mn-ea"/>
                <a:cs typeface="+mn-cs"/>
              </a:rPr>
              <a:t>sorg dat die regering die wet volg en na die mense luister</a:t>
            </a:r>
            <a:r>
              <a:rPr lang="af-ZA" sz="1200" kern="1200" dirty="0">
                <a:solidFill>
                  <a:schemeClr val="tx1"/>
                </a:solidFill>
                <a:effectLst/>
                <a:latin typeface="+mn-lt"/>
                <a:ea typeface="+mn-ea"/>
                <a:cs typeface="+mn-cs"/>
              </a:rPr>
              <a:t>.</a:t>
            </a:r>
          </a:p>
          <a:p>
            <a:pPr marL="342900" lvl="0" indent="-342900">
              <a:lnSpc>
                <a:spcPct val="115000"/>
              </a:lnSpc>
              <a:buFont typeface="Symbol" panose="05050102010706020507" pitchFamily="18" charset="2"/>
              <a:buChar char=""/>
              <a:tabLst>
                <a:tab pos="457200" algn="l"/>
              </a:tabLst>
            </a:pPr>
            <a:r>
              <a:rPr lang="nl-NL" sz="1200" dirty="0">
                <a:solidFill>
                  <a:srgbClr val="000000"/>
                </a:solidFill>
                <a:effectLst/>
                <a:latin typeface="Calibri" panose="020F0502020204030204" pitchFamily="34" charset="0"/>
                <a:ea typeface="Aptos" panose="020B0004020202020204" pitchFamily="34" charset="0"/>
              </a:rPr>
              <a:t>Die Grondwet is amptelik in 1996 aanvaar en het in 1997 in wekring getree.
Beklemtoon dat die Grondwet geskep is om te verseker dat die onregte van die verlede nie weer kan gebeur nie.</a:t>
            </a:r>
            <a:endParaRPr lang="en-US" sz="1200" kern="1200" dirty="0">
              <a:solidFill>
                <a:schemeClr val="tx1"/>
              </a:solidFill>
              <a:effectLst/>
              <a:latin typeface="+mn-lt"/>
              <a:ea typeface="+mn-ea"/>
              <a:cs typeface="+mn-cs"/>
            </a:endParaRPr>
          </a:p>
          <a:p>
            <a:endParaRPr lang="af-ZA" dirty="0"/>
          </a:p>
        </p:txBody>
      </p:sp>
    </p:spTree>
    <p:extLst>
      <p:ext uri="{BB962C8B-B14F-4D97-AF65-F5344CB8AC3E}">
        <p14:creationId xmlns:p14="http://schemas.microsoft.com/office/powerpoint/2010/main" val="2448600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742950" lvl="1" indent="-28575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7: Fundamentele Regte (Handves van Regte) &amp; Verantwoordelikhede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Hoofstuk 2 van die Suid-Afrikaanse Grondwet word die Handves van Menseregte genoem. Dit lys die basiese menseregte wat mense in Suid-Afrika het.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Vra leerders wat 'menseregte'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Menseregte is die basiese regte wat elke persoon het bloot omdat hulle mens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Sommige voorbeelde van menseregte sluit in: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Vryheid van spraak (die reg om jou menings te lug)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Vryheid van godsdiens (die reg om jou oortuigings te beoefen en uit te leef)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Die reg op basiese onderwys (toegang tot skoolonderrig)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1143000" lvl="2" indent="-228600">
              <a:lnSpc>
                <a:spcPct val="115000"/>
              </a:lnSpc>
              <a:buFont typeface="Courier New" panose="02070309020205020404" pitchFamily="49" charset="0"/>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Die reg op veiligheid (beskerming teen skade).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Dit is belangrik om te onthou dat regte verantwoordelikhede meebring. Byvoorbeeld, vryheid van spraak beteken nie jy kan ander beledig, dreig of teen hulle diskrimineer nie. In 'n demokratiese samelewing moet mense mekaar se regte respekteer. Wanneer almal verantwoordelik optree, help menseregte om 'n regverdige en veilige gemeenskap vir almal te skep.</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71521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742950" lvl="1" indent="-285750">
              <a:lnSpc>
                <a:spcPct val="115000"/>
              </a:lnSpc>
              <a:buFont typeface="Symbol" panose="05050102010706020507" pitchFamily="18" charset="2"/>
              <a:buChar char=""/>
            </a:pPr>
            <a:r>
              <a:rPr lang="af-ZA" sz="1200" b="1" dirty="0">
                <a:solidFill>
                  <a:srgbClr val="000000"/>
                </a:solidFill>
                <a:effectLst/>
                <a:highlight>
                  <a:srgbClr val="FFFF00"/>
                </a:highlight>
                <a:latin typeface="Calibri" panose="020F0502020204030204" pitchFamily="34" charset="0"/>
                <a:ea typeface="Aptos" panose="020B0004020202020204" pitchFamily="34" charset="0"/>
                <a:cs typeface="Calibri" panose="020F0502020204030204" pitchFamily="34" charset="0"/>
              </a:rPr>
              <a:t>Skyfie 8: </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Die Handves van Menseregte beskerm mense teen onregverdige behandeling en help om 'n samelewing te skep wat op gelykheid gebaseer is. Byvoorbeeld, daar mag nie onregverdig teen iemand gediskrimineer word weens hul ras, geslag, godsdiens of gestremdheid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Om seker te maak hierdie regte word beskerm, kontroleer die </a:t>
            </a: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Grondwetlike Hof</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 dat alle wette en regeringsoptrede die Grondwet volg. As 'n wet teen die Handves van Menseregte indruis, kan die Hof dit ongeldig verklaar.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894547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9: Definisie van Waardes en Grondwetlike Waardes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Waardes</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 is oortuigings en beginsels wat bepaal hoe mense optree. Dit help ons om te besluit wat reg, regverdig en aanvaarbaar is. Voorbeelde van waardes sluit in respek, eerlikheid, verantwoordelikheid en billikheid.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Die Suid-Afrikaanse Grondwet is gegrond op belangrike waardes wat help om 'n regverdige en demokratiese samelewing te skep. Hierdie waardes word </a:t>
            </a: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grondwetlike waardes genoem</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In die Suid-Afrikaanse Grondwet word </a:t>
            </a: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sekere waardes beklemtoon </a:t>
            </a:r>
            <a:r>
              <a:rPr lang="af-ZA" sz="12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omdat dit belangrik is vir die bou van 'n regverdige, billike en demokratiese samelewing.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301920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85946" y="1737361"/>
            <a:ext cx="10590790" cy="3995497"/>
          </a:xfrm>
        </p:spPr>
        <p:txBody>
          <a:bodyPr anchor="b"/>
          <a:lstStyle>
            <a:lvl1pPr>
              <a:defRPr sz="8640"/>
            </a:lvl1pPr>
          </a:lstStyle>
          <a:p>
            <a:r>
              <a:rPr lang="en-US"/>
              <a:t>Click to edit Master title style</a:t>
            </a:r>
            <a:endParaRPr lang="en-US" dirty="0"/>
          </a:p>
        </p:txBody>
      </p:sp>
      <p:sp>
        <p:nvSpPr>
          <p:cNvPr id="3" name="Subtitle 2"/>
          <p:cNvSpPr>
            <a:spLocks noGrp="1"/>
          </p:cNvSpPr>
          <p:nvPr>
            <p:ph type="subTitle" idx="1"/>
          </p:nvPr>
        </p:nvSpPr>
        <p:spPr>
          <a:xfrm>
            <a:off x="1385946" y="5732856"/>
            <a:ext cx="10590790" cy="1033704"/>
          </a:xfrm>
        </p:spPr>
        <p:txBody>
          <a:bodyPr anchor="t"/>
          <a:lstStyle>
            <a:lvl1pPr marL="0" indent="0" algn="l">
              <a:buNone/>
              <a:defRPr cap="all">
                <a:solidFill>
                  <a:schemeClr val="bg2">
                    <a:lumMod val="40000"/>
                    <a:lumOff val="6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D19FB2-3AAB-4D03-B13A-2960828C78E3}"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5203878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8" y="5760704"/>
            <a:ext cx="10590788" cy="680086"/>
          </a:xfrm>
        </p:spPr>
        <p:txBody>
          <a:bodyPr anchor="b">
            <a:normAutofit/>
          </a:bodyPr>
          <a:lstStyle>
            <a:lvl1pPr algn="l">
              <a:defRPr sz="288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85946" y="822960"/>
            <a:ext cx="10590790" cy="4368799"/>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1385947" y="6440790"/>
            <a:ext cx="10590787" cy="592454"/>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6994834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5" y="1737360"/>
            <a:ext cx="10590791" cy="2377440"/>
          </a:xfrm>
        </p:spPr>
        <p:txBody>
          <a:bodyPr/>
          <a:lstStyle>
            <a:lvl1pPr>
              <a:defRPr sz="5760"/>
            </a:lvl1pPr>
          </a:lstStyle>
          <a:p>
            <a:r>
              <a:rPr lang="en-US"/>
              <a:t>Click to edit Master title style</a:t>
            </a:r>
            <a:endParaRPr lang="en-US" dirty="0"/>
          </a:p>
        </p:txBody>
      </p:sp>
      <p:sp>
        <p:nvSpPr>
          <p:cNvPr id="8" name="Text Placeholder 3"/>
          <p:cNvSpPr>
            <a:spLocks noGrp="1"/>
          </p:cNvSpPr>
          <p:nvPr>
            <p:ph type="body" sz="half" idx="2"/>
          </p:nvPr>
        </p:nvSpPr>
        <p:spPr>
          <a:xfrm>
            <a:off x="1385945" y="4389120"/>
            <a:ext cx="10590791" cy="283464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638551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762" y="1737360"/>
            <a:ext cx="9599178" cy="2788049"/>
          </a:xfrm>
        </p:spPr>
        <p:txBody>
          <a:bodyPr/>
          <a:lstStyle>
            <a:lvl1pPr>
              <a:defRPr sz="5760"/>
            </a:lvl1pPr>
          </a:lstStyle>
          <a:p>
            <a:r>
              <a:rPr lang="en-US"/>
              <a:t>Click to edit Master title style</a:t>
            </a:r>
            <a:endParaRPr lang="en-US" dirty="0"/>
          </a:p>
        </p:txBody>
      </p:sp>
      <p:sp>
        <p:nvSpPr>
          <p:cNvPr id="11" name="Text Placeholder 3"/>
          <p:cNvSpPr>
            <a:spLocks noGrp="1"/>
          </p:cNvSpPr>
          <p:nvPr>
            <p:ph type="body" sz="half" idx="14"/>
          </p:nvPr>
        </p:nvSpPr>
        <p:spPr>
          <a:xfrm>
            <a:off x="2316481" y="4525409"/>
            <a:ext cx="8735579" cy="410609"/>
          </a:xfrm>
        </p:spPr>
        <p:txBody>
          <a:bodyPr vert="horz" lIns="91440" tIns="45720" rIns="91440" bIns="45720" rtlCol="0" anchor="t">
            <a:normAutofit/>
          </a:bodyPr>
          <a:lstStyle>
            <a:lvl1pPr marL="0" indent="0">
              <a:buNone/>
              <a:defRPr lang="en-US" sz="1680" b="0" i="0" kern="1200" cap="small" dirty="0">
                <a:solidFill>
                  <a:schemeClr val="bg2">
                    <a:lumMod val="40000"/>
                    <a:lumOff val="60000"/>
                  </a:schemeClr>
                </a:solidFill>
                <a:latin typeface="+mj-lt"/>
                <a:ea typeface="+mj-ea"/>
                <a:cs typeface="+mj-cs"/>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marL="0" lvl="0" indent="0">
              <a:buNone/>
            </a:pPr>
            <a:r>
              <a:rPr lang="en-US"/>
              <a:t>Click to edit Master text styles</a:t>
            </a:r>
          </a:p>
        </p:txBody>
      </p:sp>
      <p:sp>
        <p:nvSpPr>
          <p:cNvPr id="10" name="Text Placeholder 3"/>
          <p:cNvSpPr>
            <a:spLocks noGrp="1"/>
          </p:cNvSpPr>
          <p:nvPr>
            <p:ph type="body" sz="half" idx="2"/>
          </p:nvPr>
        </p:nvSpPr>
        <p:spPr>
          <a:xfrm>
            <a:off x="1385945" y="5220788"/>
            <a:ext cx="10590791" cy="2011680"/>
          </a:xfrm>
        </p:spPr>
        <p:txBody>
          <a:bodyPr anchor="ctr">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1077954" y="1165504"/>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
        <p:nvSpPr>
          <p:cNvPr id="15" name="TextBox 14"/>
          <p:cNvSpPr txBox="1"/>
          <p:nvPr/>
        </p:nvSpPr>
        <p:spPr>
          <a:xfrm>
            <a:off x="11196588" y="3136545"/>
            <a:ext cx="962294" cy="2345257"/>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4640" dirty="0"/>
              <a:t>”</a:t>
            </a:r>
          </a:p>
        </p:txBody>
      </p:sp>
    </p:spTree>
    <p:extLst>
      <p:ext uri="{BB962C8B-B14F-4D97-AF65-F5344CB8AC3E}">
        <p14:creationId xmlns:p14="http://schemas.microsoft.com/office/powerpoint/2010/main" val="35347472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385945" y="3749041"/>
            <a:ext cx="10590792" cy="1983816"/>
          </a:xfrm>
        </p:spPr>
        <p:txBody>
          <a:bodyPr anchor="b"/>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385945" y="5732857"/>
            <a:ext cx="10590791" cy="1032480"/>
          </a:xfrm>
        </p:spPr>
        <p:txBody>
          <a:bodyPr anchor="t"/>
          <a:lstStyle>
            <a:lvl1pPr marL="0" indent="0" algn="l">
              <a:buNone/>
              <a:defRPr sz="2400" cap="none">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06668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a:t>Click to edit Master title style</a:t>
            </a:r>
            <a:endParaRPr lang="en-US" dirty="0"/>
          </a:p>
        </p:txBody>
      </p:sp>
      <p:sp>
        <p:nvSpPr>
          <p:cNvPr id="3" name="Text Placeholder 2"/>
          <p:cNvSpPr>
            <a:spLocks noGrp="1"/>
          </p:cNvSpPr>
          <p:nvPr>
            <p:ph type="body" idx="1"/>
          </p:nvPr>
        </p:nvSpPr>
        <p:spPr>
          <a:xfrm>
            <a:off x="759537" y="2377440"/>
            <a:ext cx="353623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16" name="Text Placeholder 3"/>
          <p:cNvSpPr>
            <a:spLocks noGrp="1"/>
          </p:cNvSpPr>
          <p:nvPr>
            <p:ph type="body" sz="half" idx="15"/>
          </p:nvPr>
        </p:nvSpPr>
        <p:spPr>
          <a:xfrm>
            <a:off x="782956" y="3200400"/>
            <a:ext cx="3512820"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Text Placeholder 4"/>
          <p:cNvSpPr>
            <a:spLocks noGrp="1"/>
          </p:cNvSpPr>
          <p:nvPr>
            <p:ph type="body" sz="quarter" idx="3"/>
          </p:nvPr>
        </p:nvSpPr>
        <p:spPr>
          <a:xfrm>
            <a:off x="4660392" y="2377440"/>
            <a:ext cx="3523489"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19" name="Text Placeholder 3"/>
          <p:cNvSpPr>
            <a:spLocks noGrp="1"/>
          </p:cNvSpPr>
          <p:nvPr>
            <p:ph type="body" sz="half" idx="16"/>
          </p:nvPr>
        </p:nvSpPr>
        <p:spPr>
          <a:xfrm>
            <a:off x="4647727" y="3200400"/>
            <a:ext cx="3536153"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14" name="Text Placeholder 4"/>
          <p:cNvSpPr>
            <a:spLocks noGrp="1"/>
          </p:cNvSpPr>
          <p:nvPr>
            <p:ph type="body" sz="quarter" idx="13"/>
          </p:nvPr>
        </p:nvSpPr>
        <p:spPr>
          <a:xfrm>
            <a:off x="8549640" y="2377440"/>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20" name="Text Placeholder 3"/>
          <p:cNvSpPr>
            <a:spLocks noGrp="1"/>
          </p:cNvSpPr>
          <p:nvPr>
            <p:ph type="body" sz="half" idx="17"/>
          </p:nvPr>
        </p:nvSpPr>
        <p:spPr>
          <a:xfrm>
            <a:off x="8549640" y="3200400"/>
            <a:ext cx="3518536" cy="4307206"/>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cxnSp>
        <p:nvCxnSpPr>
          <p:cNvPr id="17" name="Straight Connector 16"/>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885697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040"/>
            </a:lvl1pPr>
          </a:lstStyle>
          <a:p>
            <a:r>
              <a:rPr lang="en-US"/>
              <a:t>Click to edit Master title style</a:t>
            </a:r>
            <a:endParaRPr lang="en-US" dirty="0"/>
          </a:p>
        </p:txBody>
      </p:sp>
      <p:sp>
        <p:nvSpPr>
          <p:cNvPr id="3" name="Text Placeholder 2"/>
          <p:cNvSpPr>
            <a:spLocks noGrp="1"/>
          </p:cNvSpPr>
          <p:nvPr>
            <p:ph type="body" idx="1"/>
          </p:nvPr>
        </p:nvSpPr>
        <p:spPr>
          <a:xfrm>
            <a:off x="782956" y="5101139"/>
            <a:ext cx="352806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29" name="Picture Placeholder 2"/>
          <p:cNvSpPr>
            <a:spLocks noGrp="1" noChangeAspect="1"/>
          </p:cNvSpPr>
          <p:nvPr>
            <p:ph type="pic" idx="15"/>
          </p:nvPr>
        </p:nvSpPr>
        <p:spPr>
          <a:xfrm>
            <a:off x="782956" y="2651760"/>
            <a:ext cx="352806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2" name="Text Placeholder 3"/>
          <p:cNvSpPr>
            <a:spLocks noGrp="1"/>
          </p:cNvSpPr>
          <p:nvPr>
            <p:ph type="body" sz="half" idx="18"/>
          </p:nvPr>
        </p:nvSpPr>
        <p:spPr>
          <a:xfrm>
            <a:off x="782956" y="5792654"/>
            <a:ext cx="3528060"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Text Placeholder 4"/>
          <p:cNvSpPr>
            <a:spLocks noGrp="1"/>
          </p:cNvSpPr>
          <p:nvPr>
            <p:ph type="body" sz="quarter" idx="3"/>
          </p:nvPr>
        </p:nvSpPr>
        <p:spPr>
          <a:xfrm>
            <a:off x="4667251" y="5101139"/>
            <a:ext cx="3516630"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30" name="Picture Placeholder 2"/>
          <p:cNvSpPr>
            <a:spLocks noGrp="1" noChangeAspect="1"/>
          </p:cNvSpPr>
          <p:nvPr>
            <p:ph type="pic" idx="21"/>
          </p:nvPr>
        </p:nvSpPr>
        <p:spPr>
          <a:xfrm>
            <a:off x="4667249" y="2651760"/>
            <a:ext cx="3516630"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3" name="Text Placeholder 3"/>
          <p:cNvSpPr>
            <a:spLocks noGrp="1"/>
          </p:cNvSpPr>
          <p:nvPr>
            <p:ph type="body" sz="half" idx="19"/>
          </p:nvPr>
        </p:nvSpPr>
        <p:spPr>
          <a:xfrm>
            <a:off x="4665627" y="5792653"/>
            <a:ext cx="3521287"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14" name="Text Placeholder 4"/>
          <p:cNvSpPr>
            <a:spLocks noGrp="1"/>
          </p:cNvSpPr>
          <p:nvPr>
            <p:ph type="body" sz="quarter" idx="13"/>
          </p:nvPr>
        </p:nvSpPr>
        <p:spPr>
          <a:xfrm>
            <a:off x="8549640" y="5101139"/>
            <a:ext cx="351853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31" name="Picture Placeholder 2"/>
          <p:cNvSpPr>
            <a:spLocks noGrp="1" noChangeAspect="1"/>
          </p:cNvSpPr>
          <p:nvPr>
            <p:ph type="pic" idx="22"/>
          </p:nvPr>
        </p:nvSpPr>
        <p:spPr>
          <a:xfrm>
            <a:off x="8549639" y="2651760"/>
            <a:ext cx="3518536" cy="1828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24" name="Text Placeholder 3"/>
          <p:cNvSpPr>
            <a:spLocks noGrp="1"/>
          </p:cNvSpPr>
          <p:nvPr>
            <p:ph type="body" sz="half" idx="20"/>
          </p:nvPr>
        </p:nvSpPr>
        <p:spPr>
          <a:xfrm>
            <a:off x="8549491" y="5792650"/>
            <a:ext cx="3523196" cy="791027"/>
          </a:xfrm>
        </p:spPr>
        <p:txBody>
          <a:bodyPr anchor="t">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cxnSp>
        <p:nvCxnSpPr>
          <p:cNvPr id="19" name="Straight Connector 18"/>
          <p:cNvCxnSpPr/>
          <p:nvPr/>
        </p:nvCxnSpPr>
        <p:spPr>
          <a:xfrm>
            <a:off x="4471370" y="2560320"/>
            <a:ext cx="0" cy="475488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354672" y="2560320"/>
            <a:ext cx="0" cy="476025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CF1133-3259-4C45-BABA-5B62D9C6F78D}" type="datetimeFigureOut">
              <a:rPr lang="en-US" smtClean="0"/>
              <a:t>3/26/2026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452681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623100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65055" y="516256"/>
            <a:ext cx="2103121" cy="699135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782956" y="1064897"/>
            <a:ext cx="8907779" cy="644270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339324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6906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235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9916976-5D93-46E4-A98A-FAD63E4D0EA8}"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557797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549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347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809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5948" y="3434080"/>
            <a:ext cx="10590788" cy="2298776"/>
          </a:xfrm>
        </p:spPr>
        <p:txBody>
          <a:bodyPr anchor="b"/>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385946" y="5732857"/>
            <a:ext cx="10590790" cy="1032480"/>
          </a:xfrm>
        </p:spPr>
        <p:txBody>
          <a:bodyPr anchor="t"/>
          <a:lstStyle>
            <a:lvl1pPr marL="0" indent="0" algn="l">
              <a:buNone/>
              <a:defRPr sz="2400" cap="all">
                <a:solidFill>
                  <a:schemeClr val="bg2">
                    <a:lumMod val="40000"/>
                    <a:lumOff val="6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119135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323975" y="2472690"/>
            <a:ext cx="5275607" cy="503491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5392" y="2467311"/>
            <a:ext cx="5275609" cy="5040294"/>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7568130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3975" y="2286000"/>
            <a:ext cx="5275606"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32397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85395" y="2286000"/>
            <a:ext cx="5275607" cy="691514"/>
          </a:xfrm>
        </p:spPr>
        <p:txBody>
          <a:bodyPr anchor="b">
            <a:noAutofit/>
          </a:bodyPr>
          <a:lstStyle>
            <a:lvl1pPr marL="0" indent="0">
              <a:buNone/>
              <a:defRPr sz="2880" b="0">
                <a:solidFill>
                  <a:schemeClr val="bg2">
                    <a:lumMod val="40000"/>
                    <a:lumOff val="60000"/>
                  </a:schemeClr>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785395" y="3017520"/>
            <a:ext cx="5275607" cy="4490086"/>
          </a:xfrm>
        </p:spPr>
        <p:txBody>
          <a:bodyPr>
            <a:normAutofit/>
          </a:bodyPr>
          <a:lstStyle>
            <a:lvl1pPr>
              <a:defRPr sz="2160"/>
            </a:lvl1pPr>
            <a:lvl2pPr>
              <a:defRPr sz="1920"/>
            </a:lvl2pPr>
            <a:lvl3pPr>
              <a:defRPr sz="168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88419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76FB7AA-4A53-424F-AD41-70827B6504BA}" type="datetimeFigureOut">
              <a:rPr lang="en-US" smtClean="0"/>
              <a:t>3/26/2026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0091435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7884882-FB12-4BC8-9960-9AD8104D7FAE}" type="datetimeFigureOut">
              <a:rPr lang="en-US" smtClean="0"/>
              <a:t>3/26/2026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883911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5944" y="1737360"/>
            <a:ext cx="4081277" cy="1737360"/>
          </a:xfrm>
        </p:spPr>
        <p:txBody>
          <a:bodyPr anchor="b"/>
          <a:lstStyle>
            <a:lvl1pPr algn="l">
              <a:defRPr sz="2880" b="0"/>
            </a:lvl1pPr>
          </a:lstStyle>
          <a:p>
            <a:r>
              <a:rPr lang="en-US"/>
              <a:t>Click to edit Master title style</a:t>
            </a:r>
            <a:endParaRPr lang="en-US" dirty="0"/>
          </a:p>
        </p:txBody>
      </p:sp>
      <p:sp>
        <p:nvSpPr>
          <p:cNvPr id="3" name="Content Placeholder 2"/>
          <p:cNvSpPr>
            <a:spLocks noGrp="1"/>
          </p:cNvSpPr>
          <p:nvPr>
            <p:ph idx="1"/>
          </p:nvPr>
        </p:nvSpPr>
        <p:spPr>
          <a:xfrm>
            <a:off x="5741540" y="1737360"/>
            <a:ext cx="6235196" cy="5486400"/>
          </a:xfrm>
        </p:spPr>
        <p:txBody>
          <a:bodyPr anchor="ctr">
            <a:normAutofit/>
          </a:bodyPr>
          <a:lstStyle>
            <a:lvl1pPr>
              <a:defRPr sz="2400"/>
            </a:lvl1pPr>
            <a:lvl2pPr>
              <a:defRPr sz="2160"/>
            </a:lvl2pPr>
            <a:lvl3pPr>
              <a:defRPr sz="1920"/>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85944" y="3755137"/>
            <a:ext cx="4081276" cy="3474719"/>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7" name="Date Placeholder 4"/>
          <p:cNvSpPr>
            <a:spLocks noGrp="1"/>
          </p:cNvSpPr>
          <p:nvPr>
            <p:ph type="dt" sz="half" idx="10"/>
          </p:nvPr>
        </p:nvSpPr>
        <p:spPr/>
        <p:txBody>
          <a:bodyPr/>
          <a:lstStyle/>
          <a:p>
            <a:fld id="{F7D1BD23-6E54-4D9D-AD88-A2813C73CC25}" type="datetimeFigureOut">
              <a:rPr lang="en-US" smtClean="0"/>
              <a:t>3/26/2026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58568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689" y="2225030"/>
            <a:ext cx="6111487" cy="1889770"/>
          </a:xfrm>
        </p:spPr>
        <p:txBody>
          <a:bodyPr anchor="b">
            <a:normAutofit/>
          </a:bodyPr>
          <a:lstStyle>
            <a:lvl1pPr algn="l">
              <a:defRPr sz="432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39455" y="1371600"/>
            <a:ext cx="3840480" cy="548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1385945" y="4389120"/>
            <a:ext cx="6101975" cy="1645920"/>
          </a:xfrm>
        </p:spPr>
        <p:txBody>
          <a:bodyPr>
            <a:normAutofit/>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770036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4">
            <a:extLst>
              <a:ext uri="{28A0092B-C50C-407E-A947-70E740481C1C}">
                <a14:useLocalDpi xmlns:a14="http://schemas.microsoft.com/office/drawing/2010/main" val="0"/>
              </a:ext>
            </a:extLst>
          </a:blip>
          <a:srcRect l="3613"/>
          <a:stretch/>
        </p:blipFill>
        <p:spPr>
          <a:xfrm>
            <a:off x="0" y="3203623"/>
            <a:ext cx="4844414" cy="5025978"/>
          </a:xfrm>
          <a:prstGeom prst="rect">
            <a:avLst/>
          </a:prstGeom>
        </p:spPr>
      </p:pic>
      <p:pic>
        <p:nvPicPr>
          <p:cNvPr id="7" name="Picture 6"/>
          <p:cNvPicPr>
            <a:picLocks noChangeAspect="1"/>
          </p:cNvPicPr>
          <p:nvPr/>
        </p:nvPicPr>
        <p:blipFill rotWithShape="1">
          <a:blip r:embed="rId25">
            <a:extLst>
              <a:ext uri="{28A0092B-C50C-407E-A947-70E740481C1C}">
                <a14:useLocalDpi xmlns:a14="http://schemas.microsoft.com/office/drawing/2010/main" val="0"/>
              </a:ext>
            </a:extLst>
          </a:blip>
          <a:srcRect l="35640"/>
          <a:stretch/>
        </p:blipFill>
        <p:spPr>
          <a:xfrm>
            <a:off x="0" y="3470817"/>
            <a:ext cx="1826894" cy="2838544"/>
          </a:xfrm>
          <a:prstGeom prst="rect">
            <a:avLst/>
          </a:prstGeom>
        </p:spPr>
      </p:pic>
      <p:sp>
        <p:nvSpPr>
          <p:cNvPr id="16" name="Oval 15"/>
          <p:cNvSpPr/>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ZA"/>
          </a:p>
        </p:txBody>
      </p:sp>
      <p:pic>
        <p:nvPicPr>
          <p:cNvPr id="9" name="Picture 8"/>
          <p:cNvPicPr>
            <a:picLocks noChangeAspect="1"/>
          </p:cNvPicPr>
          <p:nvPr/>
        </p:nvPicPr>
        <p:blipFill rotWithShape="1">
          <a:blip r:embed="rId26">
            <a:extLst>
              <a:ext uri="{28A0092B-C50C-407E-A947-70E740481C1C}">
                <a14:useLocalDpi xmlns:a14="http://schemas.microsoft.com/office/drawing/2010/main" val="0"/>
              </a:ext>
            </a:extLst>
          </a:blip>
          <a:srcRect t="28813"/>
          <a:stretch/>
        </p:blipFill>
        <p:spPr>
          <a:xfrm>
            <a:off x="9599295" y="1"/>
            <a:ext cx="1924064" cy="1369688"/>
          </a:xfrm>
          <a:prstGeom prst="rect">
            <a:avLst/>
          </a:prstGeom>
        </p:spPr>
      </p:pic>
      <p:pic>
        <p:nvPicPr>
          <p:cNvPr id="10" name="Picture 9"/>
          <p:cNvPicPr>
            <a:picLocks noChangeAspect="1"/>
          </p:cNvPicPr>
          <p:nvPr/>
        </p:nvPicPr>
        <p:blipFill rotWithShape="1">
          <a:blip r:embed="rId27">
            <a:extLst>
              <a:ext uri="{28A0092B-C50C-407E-A947-70E740481C1C}">
                <a14:useLocalDpi xmlns:a14="http://schemas.microsoft.com/office/drawing/2010/main" val="0"/>
              </a:ext>
            </a:extLst>
          </a:blip>
          <a:srcRect b="23320"/>
          <a:stretch/>
        </p:blipFill>
        <p:spPr>
          <a:xfrm>
            <a:off x="10327054" y="7315200"/>
            <a:ext cx="1192481" cy="914400"/>
          </a:xfrm>
          <a:prstGeom prst="rect">
            <a:avLst/>
          </a:prstGeom>
        </p:spPr>
      </p:pic>
      <p:sp>
        <p:nvSpPr>
          <p:cNvPr id="14" name="Rectangle 13"/>
          <p:cNvSpPr/>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ZA"/>
          </a:p>
        </p:txBody>
      </p:sp>
      <p:sp>
        <p:nvSpPr>
          <p:cNvPr id="2" name="Title Placeholder 1"/>
          <p:cNvSpPr>
            <a:spLocks noGrp="1"/>
          </p:cNvSpPr>
          <p:nvPr>
            <p:ph type="title"/>
          </p:nvPr>
        </p:nvSpPr>
        <p:spPr>
          <a:xfrm>
            <a:off x="775334" y="543262"/>
            <a:ext cx="11285668" cy="1680636"/>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323975" y="2463502"/>
            <a:ext cx="10735849" cy="50345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2186767" y="2148842"/>
            <a:ext cx="1188719" cy="365759"/>
          </a:xfrm>
          <a:prstGeom prst="rect">
            <a:avLst/>
          </a:prstGeom>
        </p:spPr>
        <p:txBody>
          <a:bodyPr vert="horz" lIns="91440" tIns="45720" rIns="91440" bIns="45720" rtlCol="0" anchor="t"/>
          <a:lstStyle>
            <a:lvl1pPr algn="l">
              <a:defRPr sz="1320" b="0" i="0">
                <a:solidFill>
                  <a:schemeClr val="tx1">
                    <a:tint val="75000"/>
                    <a:alpha val="60000"/>
                  </a:schemeClr>
                </a:solidFill>
              </a:defRPr>
            </a:lvl1pPr>
          </a:lstStyle>
          <a:p>
            <a:fld id="{51CF1133-3259-4C45-BABA-5B62D9C6F78D}" type="datetimeFigureOut">
              <a:rPr lang="en-US" smtClean="0"/>
              <a:t>3/26/2026</a:t>
            </a:fld>
            <a:endParaRPr lang="en-US" dirty="0"/>
          </a:p>
        </p:txBody>
      </p:sp>
      <p:sp>
        <p:nvSpPr>
          <p:cNvPr id="5" name="Footer Placeholder 4"/>
          <p:cNvSpPr>
            <a:spLocks noGrp="1"/>
          </p:cNvSpPr>
          <p:nvPr>
            <p:ph type="ftr" sz="quarter" idx="3"/>
          </p:nvPr>
        </p:nvSpPr>
        <p:spPr>
          <a:xfrm rot="5400000">
            <a:off x="10741888" y="3870357"/>
            <a:ext cx="4631754" cy="365761"/>
          </a:xfrm>
          <a:prstGeom prst="rect">
            <a:avLst/>
          </a:prstGeom>
        </p:spPr>
        <p:txBody>
          <a:bodyPr vert="horz" lIns="91440" tIns="45720" rIns="91440" bIns="45720" rtlCol="0" anchor="b"/>
          <a:lstStyle>
            <a:lvl1pPr algn="l">
              <a:defRPr sz="132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2423049" y="354876"/>
            <a:ext cx="1005839" cy="921224"/>
          </a:xfrm>
          <a:prstGeom prst="rect">
            <a:avLst/>
          </a:prstGeom>
        </p:spPr>
        <p:txBody>
          <a:bodyPr vert="horz" lIns="91440" tIns="45720" rIns="91440" bIns="45720" rtlCol="0" anchor="b"/>
          <a:lstStyle>
            <a:lvl1pPr algn="ctr">
              <a:defRPr sz="336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61362399"/>
      </p:ext>
    </p:extLst>
  </p:cSld>
  <p:clrMap bg1="dk1" tx1="lt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5" r:id="rId20"/>
    <p:sldLayoutId id="2147483819" r:id="rId21"/>
    <p:sldLayoutId id="2147483820" r:id="rId22"/>
  </p:sldLayoutIdLst>
  <p:hf sldNum="0" hdr="0" ftr="0" dt="0"/>
  <p:txStyles>
    <p:titleStyle>
      <a:lvl1pPr algn="l" defTabSz="548640" rtl="0" eaLnBrk="1" latinLnBrk="0" hangingPunct="1">
        <a:spcBef>
          <a:spcPct val="0"/>
        </a:spcBef>
        <a:buNone/>
        <a:defRPr sz="504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1pPr>
      <a:lvl2pPr marL="891540" indent="-342900" algn="l" defTabSz="548640" rtl="0" eaLnBrk="1" latinLnBrk="0" hangingPunct="1">
        <a:spcBef>
          <a:spcPts val="1200"/>
        </a:spcBef>
        <a:spcAft>
          <a:spcPts val="0"/>
        </a:spcAft>
        <a:buClr>
          <a:schemeClr val="bg2">
            <a:lumMod val="40000"/>
            <a:lumOff val="60000"/>
          </a:schemeClr>
        </a:buClr>
        <a:buSzPct val="80000"/>
        <a:buFont typeface="Wingdings 3" charset="2"/>
        <a:buChar char=""/>
        <a:defRPr sz="2160" b="0" i="0" kern="1200">
          <a:solidFill>
            <a:schemeClr val="tx1"/>
          </a:solidFill>
          <a:latin typeface="+mj-lt"/>
          <a:ea typeface="+mj-ea"/>
          <a:cs typeface="+mj-cs"/>
        </a:defRPr>
      </a:lvl2pPr>
      <a:lvl3pPr marL="13716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920" b="0" i="0" kern="1200">
          <a:solidFill>
            <a:schemeClr val="tx1"/>
          </a:solidFill>
          <a:latin typeface="+mj-lt"/>
          <a:ea typeface="+mj-ea"/>
          <a:cs typeface="+mj-cs"/>
        </a:defRPr>
      </a:lvl3pPr>
      <a:lvl4pPr marL="19202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4pPr>
      <a:lvl5pPr marL="246888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5pPr>
      <a:lvl6pPr marL="30072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6pPr>
      <a:lvl7pPr marL="356616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7pPr>
      <a:lvl8pPr marL="411480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8pPr>
      <a:lvl9pPr marL="4663440" indent="-274320" algn="l" defTabSz="548640" rtl="0" eaLnBrk="1" latinLnBrk="0" hangingPunct="1">
        <a:spcBef>
          <a:spcPts val="1200"/>
        </a:spcBef>
        <a:spcAft>
          <a:spcPts val="0"/>
        </a:spcAft>
        <a:buClr>
          <a:schemeClr val="bg2">
            <a:lumMod val="40000"/>
            <a:lumOff val="60000"/>
          </a:schemeClr>
        </a:buClr>
        <a:buSzPct val="80000"/>
        <a:buFont typeface="Wingdings 3" charset="2"/>
        <a:buChar char=""/>
        <a:defRPr sz="1680" b="0" i="0" kern="1200">
          <a:solidFill>
            <a:schemeClr val="tx1"/>
          </a:solidFill>
          <a:latin typeface="+mj-lt"/>
          <a:ea typeface="+mj-ea"/>
          <a:cs typeface="+mj-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13"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image" Target="../media/image15.png"/><Relationship Id="rId12" Type="http://schemas.openxmlformats.org/officeDocument/2006/relationships/diagramColors" Target="../diagrams/colors6.xml"/><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5.png"/><Relationship Id="rId11" Type="http://schemas.openxmlformats.org/officeDocument/2006/relationships/diagramQuickStyle" Target="../diagrams/quickStyle6.xml"/><Relationship Id="rId5" Type="http://schemas.openxmlformats.org/officeDocument/2006/relationships/image" Target="../media/image4.png"/><Relationship Id="rId10" Type="http://schemas.openxmlformats.org/officeDocument/2006/relationships/diagramLayout" Target="../diagrams/layout6.xml"/><Relationship Id="rId4" Type="http://schemas.openxmlformats.org/officeDocument/2006/relationships/image" Target="../media/image3.png"/><Relationship Id="rId9"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7.jpeg"/><Relationship Id="rId3" Type="http://schemas.openxmlformats.org/officeDocument/2006/relationships/image" Target="../media/image1.jpeg"/><Relationship Id="rId7" Type="http://schemas.openxmlformats.org/officeDocument/2006/relationships/image" Target="../media/image5.png"/><Relationship Id="rId12"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4.png"/><Relationship Id="rId11" Type="http://schemas.openxmlformats.org/officeDocument/2006/relationships/diagramColors" Target="../diagrams/colors1.xml"/><Relationship Id="rId5" Type="http://schemas.openxmlformats.org/officeDocument/2006/relationships/image" Target="../media/image3.png"/><Relationship Id="rId10" Type="http://schemas.openxmlformats.org/officeDocument/2006/relationships/diagramQuickStyle" Target="../diagrams/quickStyle1.xml"/><Relationship Id="rId4" Type="http://schemas.openxmlformats.org/officeDocument/2006/relationships/image" Target="../media/image2.png"/><Relationship Id="rId9"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jpeg"/><Relationship Id="rId4" Type="http://schemas.openxmlformats.org/officeDocument/2006/relationships/image" Target="../media/image8.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jpeg"/><Relationship Id="rId4" Type="http://schemas.openxmlformats.org/officeDocument/2006/relationships/image" Target="../media/image2.png"/><Relationship Id="rId9" Type="http://schemas.openxmlformats.org/officeDocument/2006/relationships/hyperlink" Target="https://bit.ly/4cpGdG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image" Target="../media/image10.png"/><Relationship Id="rId9" Type="http://schemas.openxmlformats.org/officeDocument/2006/relationships/hyperlink" Target="https://bit.ly/4cqOV78"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jpeg"/><Relationship Id="rId7" Type="http://schemas.openxmlformats.org/officeDocument/2006/relationships/diagramQuickStyle" Target="../diagrams/quickStyle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7.jpeg"/><Relationship Id="rId4" Type="http://schemas.openxmlformats.org/officeDocument/2006/relationships/image" Target="../media/image12.png"/><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ext 0"/>
          <p:cNvSpPr/>
          <p:nvPr/>
        </p:nvSpPr>
        <p:spPr>
          <a:xfrm>
            <a:off x="581891" y="4744287"/>
            <a:ext cx="13616247" cy="1591056"/>
          </a:xfrm>
          <a:prstGeom prst="rect">
            <a:avLst/>
          </a:prstGeom>
        </p:spPr>
        <p:txBody>
          <a:bodyPr vert="horz" lIns="91440" tIns="45720" rIns="91440" bIns="45720" rtlCol="0" anchor="b">
            <a:normAutofit fontScale="92500"/>
          </a:bodyPr>
          <a:lstStyle/>
          <a:p>
            <a:pPr algn="ctr" defTabSz="914400">
              <a:lnSpc>
                <a:spcPct val="85000"/>
              </a:lnSpc>
              <a:spcBef>
                <a:spcPct val="0"/>
              </a:spcBef>
              <a:spcAft>
                <a:spcPts val="600"/>
              </a:spcAft>
            </a:pPr>
            <a:r>
              <a:rPr lang="nl-NL" sz="6600" b="1" cap="all" dirty="0">
                <a:latin typeface="+mj-lt"/>
                <a:ea typeface="+mj-ea"/>
                <a:cs typeface="+mj-cs"/>
              </a:rPr>
              <a:t>Die Grondwet en Ons Waardes</a:t>
            </a:r>
            <a:endParaRPr lang="en-US" sz="6600" b="1" cap="all" dirty="0">
              <a:latin typeface="+mj-lt"/>
              <a:ea typeface="+mj-ea"/>
              <a:cs typeface="+mj-cs"/>
            </a:endParaRPr>
          </a:p>
        </p:txBody>
      </p:sp>
      <p:pic>
        <p:nvPicPr>
          <p:cNvPr id="2" name="Image 0" descr="preencoded.png"/>
          <p:cNvPicPr>
            <a:picLocks noChangeAspect="1"/>
          </p:cNvPicPr>
          <p:nvPr/>
        </p:nvPicPr>
        <p:blipFill>
          <a:blip r:embed="rId3"/>
          <a:srcRect t="42771" r="1" b="35762"/>
          <a:stretch>
            <a:fillRect/>
          </a:stretch>
        </p:blipFill>
        <p:spPr>
          <a:xfrm>
            <a:off x="292608" y="307848"/>
            <a:ext cx="14045184" cy="4517131"/>
          </a:xfrm>
          <a:prstGeom prst="rect">
            <a:avLst/>
          </a:prstGeom>
        </p:spPr>
      </p:pic>
      <p:sp>
        <p:nvSpPr>
          <p:cNvPr id="11" name="TextBox 10">
            <a:extLst>
              <a:ext uri="{FF2B5EF4-FFF2-40B4-BE49-F238E27FC236}">
                <a16:creationId xmlns:a16="http://schemas.microsoft.com/office/drawing/2014/main" id="{C0CF553E-AE23-D259-95B2-C7DB9F3107F0}"/>
              </a:ext>
            </a:extLst>
          </p:cNvPr>
          <p:cNvSpPr txBox="1"/>
          <p:nvPr/>
        </p:nvSpPr>
        <p:spPr>
          <a:xfrm>
            <a:off x="292608" y="6787030"/>
            <a:ext cx="9476508" cy="1200329"/>
          </a:xfrm>
          <a:prstGeom prst="rect">
            <a:avLst/>
          </a:prstGeom>
          <a:noFill/>
        </p:spPr>
        <p:txBody>
          <a:bodyPr wrap="square">
            <a:spAutoFit/>
          </a:bodyPr>
          <a:lstStyle/>
          <a:p>
            <a:pPr marL="0" indent="0">
              <a:buNone/>
            </a:pPr>
            <a:r>
              <a:rPr lang="en-US" sz="2400" b="1" dirty="0" err="1"/>
              <a:t>Graad</a:t>
            </a:r>
            <a:r>
              <a:rPr lang="en-US" sz="2400" b="1" dirty="0"/>
              <a:t> 9</a:t>
            </a:r>
          </a:p>
          <a:p>
            <a:r>
              <a:rPr lang="en-US" sz="2400" b="1" dirty="0" err="1"/>
              <a:t>Kwartaal</a:t>
            </a:r>
            <a:r>
              <a:rPr lang="en-US" sz="2400" b="1" dirty="0"/>
              <a:t> 2: </a:t>
            </a:r>
            <a:r>
              <a:rPr lang="en-US" sz="2400" b="1" dirty="0" err="1"/>
              <a:t>Grondwetlike</a:t>
            </a:r>
            <a:r>
              <a:rPr lang="en-US" sz="2400" b="1" dirty="0"/>
              <a:t> </a:t>
            </a:r>
            <a:r>
              <a:rPr lang="en-US" sz="2400" b="1" dirty="0" err="1"/>
              <a:t>Regte</a:t>
            </a:r>
            <a:r>
              <a:rPr lang="en-US" sz="2400" b="1" dirty="0"/>
              <a:t> </a:t>
            </a:r>
            <a:r>
              <a:rPr lang="en-US" sz="2400" b="1" dirty="0" err="1"/>
              <a:t>en</a:t>
            </a:r>
            <a:r>
              <a:rPr lang="en-US" sz="2400" b="1" dirty="0"/>
              <a:t> </a:t>
            </a:r>
            <a:r>
              <a:rPr lang="en-US" sz="2400" b="1" dirty="0" err="1"/>
              <a:t>Verantwoordelikhede</a:t>
            </a:r>
            <a:endParaRPr lang="en-US" sz="2400" b="1" dirty="0"/>
          </a:p>
          <a:p>
            <a:r>
              <a:rPr lang="en-US" sz="2400" b="1" dirty="0"/>
              <a:t>Les 1</a:t>
            </a:r>
          </a:p>
        </p:txBody>
      </p:sp>
      <p:pic>
        <p:nvPicPr>
          <p:cNvPr id="15" name="Picture 14" descr="A logo with a person in the middle&#10;&#10;Description automatically generated">
            <a:extLst>
              <a:ext uri="{FF2B5EF4-FFF2-40B4-BE49-F238E27FC236}">
                <a16:creationId xmlns:a16="http://schemas.microsoft.com/office/drawing/2014/main" id="{7D592F3B-BCE5-EA92-DD63-BB19E61C1B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926" y="1752276"/>
            <a:ext cx="4166472" cy="991118"/>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2114480"/>
            <a:ext cx="14630900" cy="611512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af-ZA"/>
          </a:p>
        </p:txBody>
      </p:sp>
      <p:sp>
        <p:nvSpPr>
          <p:cNvPr id="2" name="Title 1">
            <a:extLst>
              <a:ext uri="{FF2B5EF4-FFF2-40B4-BE49-F238E27FC236}">
                <a16:creationId xmlns:a16="http://schemas.microsoft.com/office/drawing/2014/main" id="{54A38356-332D-6F73-1489-504D2E1C74D5}"/>
              </a:ext>
            </a:extLst>
          </p:cNvPr>
          <p:cNvSpPr>
            <a:spLocks noGrp="1"/>
          </p:cNvSpPr>
          <p:nvPr>
            <p:ph type="title"/>
          </p:nvPr>
        </p:nvSpPr>
        <p:spPr>
          <a:xfrm>
            <a:off x="1323974" y="543261"/>
            <a:ext cx="10737026" cy="1680636"/>
          </a:xfrm>
        </p:spPr>
        <p:txBody>
          <a:bodyPr anchor="ctr">
            <a:normAutofit/>
          </a:bodyPr>
          <a:lstStyle/>
          <a:p>
            <a:r>
              <a:rPr lang="af-ZA" dirty="0">
                <a:solidFill>
                  <a:srgbClr val="FFFFFF"/>
                </a:solidFill>
              </a:rPr>
              <a:t>Menswaardigheid</a:t>
            </a:r>
          </a:p>
        </p:txBody>
      </p:sp>
      <p:sp>
        <p:nvSpPr>
          <p:cNvPr id="3" name="Content Placeholder 2">
            <a:extLst>
              <a:ext uri="{FF2B5EF4-FFF2-40B4-BE49-F238E27FC236}">
                <a16:creationId xmlns:a16="http://schemas.microsoft.com/office/drawing/2014/main" id="{A2E5A6B1-02D0-AA58-3A62-17BF62AEFD35}"/>
              </a:ext>
            </a:extLst>
          </p:cNvPr>
          <p:cNvSpPr>
            <a:spLocks noGrp="1"/>
          </p:cNvSpPr>
          <p:nvPr>
            <p:ph idx="1"/>
          </p:nvPr>
        </p:nvSpPr>
        <p:spPr>
          <a:xfrm>
            <a:off x="1148316" y="3385867"/>
            <a:ext cx="12886661" cy="4181854"/>
          </a:xfrm>
        </p:spPr>
        <p:txBody>
          <a:bodyPr>
            <a:normAutofit/>
          </a:bodyPr>
          <a:lstStyle/>
          <a:p>
            <a:r>
              <a:rPr lang="en-GB" sz="3200" b="1" dirty="0" err="1"/>
              <a:t>Menswaardigheid</a:t>
            </a:r>
            <a:r>
              <a:rPr lang="en-GB" sz="3200" dirty="0"/>
              <a:t> </a:t>
            </a:r>
            <a:r>
              <a:rPr lang="nl-NL" sz="3200" dirty="0"/>
              <a:t>beteken elke persoon het waarde en verdien respek.</a:t>
            </a:r>
            <a:endParaRPr lang="en-GB" sz="3200" dirty="0"/>
          </a:p>
          <a:p>
            <a:r>
              <a:rPr lang="en-GB" sz="3200" dirty="0" err="1"/>
              <a:t>Voorbeelde</a:t>
            </a:r>
            <a:r>
              <a:rPr lang="en-GB" sz="3200" dirty="0"/>
              <a:t> op </a:t>
            </a:r>
            <a:r>
              <a:rPr lang="en-GB" sz="3200" dirty="0" err="1"/>
              <a:t>skool</a:t>
            </a:r>
            <a:r>
              <a:rPr lang="en-GB" sz="3200" dirty="0"/>
              <a:t>:</a:t>
            </a:r>
            <a:endParaRPr lang="af-ZA" sz="2960" dirty="0"/>
          </a:p>
          <a:p>
            <a:pPr lvl="1"/>
            <a:r>
              <a:rPr lang="nl-NL" sz="2960" dirty="0"/>
              <a:t>geen afknouery of vernedering nie</a:t>
            </a:r>
          </a:p>
          <a:p>
            <a:pPr lvl="1"/>
            <a:r>
              <a:rPr lang="nl-NL" sz="2960" dirty="0"/>
              <a:t>respek vir ander se agtergronde en vermoëns</a:t>
            </a:r>
          </a:p>
          <a:p>
            <a:pPr lvl="1"/>
            <a:r>
              <a:rPr lang="nl-NL" sz="2960" dirty="0"/>
              <a:t>om ander by aktiwiteite of groepwerk in te sluit</a:t>
            </a:r>
            <a:endParaRPr lang="en-GB" sz="3200" dirty="0"/>
          </a:p>
          <a:p>
            <a:pPr marL="0" indent="0">
              <a:buNone/>
            </a:pPr>
            <a:endParaRPr lang="en-GB" sz="3200" dirty="0"/>
          </a:p>
        </p:txBody>
      </p:sp>
      <p:pic>
        <p:nvPicPr>
          <p:cNvPr id="24" name="Picture 23" descr="A logo with a person in the middle&#10;&#10;Description automatically generated">
            <a:extLst>
              <a:ext uri="{FF2B5EF4-FFF2-40B4-BE49-F238E27FC236}">
                <a16:creationId xmlns:a16="http://schemas.microsoft.com/office/drawing/2014/main" id="{2A6E7F18-72BD-2437-221B-094A46ED6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39488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F000218E-91BA-DAAE-2017-52239B5E165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BE7641-7D6A-8C52-0B5D-7C512D030560}"/>
              </a:ext>
            </a:extLst>
          </p:cNvPr>
          <p:cNvSpPr>
            <a:spLocks noGrp="1"/>
          </p:cNvSpPr>
          <p:nvPr>
            <p:ph type="title"/>
          </p:nvPr>
        </p:nvSpPr>
        <p:spPr>
          <a:xfrm>
            <a:off x="6225417" y="543261"/>
            <a:ext cx="5835584" cy="1680636"/>
          </a:xfrm>
        </p:spPr>
        <p:txBody>
          <a:bodyPr>
            <a:normAutofit/>
          </a:bodyPr>
          <a:lstStyle/>
          <a:p>
            <a:r>
              <a:rPr lang="af-ZA"/>
              <a:t>Gelykheid</a:t>
            </a:r>
            <a:endParaRPr lang="af-ZA" dirty="0"/>
          </a:p>
        </p:txBody>
      </p:sp>
      <p:sp>
        <p:nvSpPr>
          <p:cNvPr id="2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54050" y="-1887"/>
            <a:ext cx="671366" cy="4451569"/>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Image 0" descr="preencoded.png">
            <a:extLst>
              <a:ext uri="{FF2B5EF4-FFF2-40B4-BE49-F238E27FC236}">
                <a16:creationId xmlns:a16="http://schemas.microsoft.com/office/drawing/2014/main" id="{10A8536D-A17C-2C4B-541E-83BD79BA5A7D}"/>
              </a:ext>
            </a:extLst>
          </p:cNvPr>
          <p:cNvPicPr>
            <a:picLocks noChangeAspect="1"/>
          </p:cNvPicPr>
          <p:nvPr/>
        </p:nvPicPr>
        <p:blipFill>
          <a:blip r:embed="rId4"/>
          <a:srcRect l="13665" r="13820"/>
          <a:stretch>
            <a:fillRect/>
          </a:stretch>
        </p:blipFill>
        <p:spPr>
          <a:xfrm>
            <a:off x="3" y="10"/>
            <a:ext cx="5967719" cy="82295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23" name="Rectangle 22">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30937"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 name="Content Placeholder 2">
            <a:extLst>
              <a:ext uri="{FF2B5EF4-FFF2-40B4-BE49-F238E27FC236}">
                <a16:creationId xmlns:a16="http://schemas.microsoft.com/office/drawing/2014/main" id="{FDFADE7F-4008-C19B-90FA-D438DF658539}"/>
              </a:ext>
            </a:extLst>
          </p:cNvPr>
          <p:cNvSpPr>
            <a:spLocks noGrp="1"/>
          </p:cNvSpPr>
          <p:nvPr>
            <p:ph idx="1"/>
          </p:nvPr>
        </p:nvSpPr>
        <p:spPr>
          <a:xfrm>
            <a:off x="6493140" y="2463501"/>
            <a:ext cx="7329186" cy="5034577"/>
          </a:xfrm>
        </p:spPr>
        <p:txBody>
          <a:bodyPr>
            <a:normAutofit fontScale="92500" lnSpcReduction="20000"/>
          </a:bodyPr>
          <a:lstStyle/>
          <a:p>
            <a:r>
              <a:rPr lang="en-GB" sz="3200" b="1" dirty="0" err="1"/>
              <a:t>Gelykheid</a:t>
            </a:r>
            <a:r>
              <a:rPr lang="en-GB" sz="3200" dirty="0"/>
              <a:t> </a:t>
            </a:r>
            <a:r>
              <a:rPr lang="nl-NL" sz="3200" dirty="0"/>
              <a:t>beteken mense moet </a:t>
            </a:r>
            <a:r>
              <a:rPr lang="nl-NL" sz="3200" b="1" dirty="0"/>
              <a:t>regverdig </a:t>
            </a:r>
            <a:r>
              <a:rPr lang="nl-NL" sz="3200" dirty="0"/>
              <a:t>behandel word en </a:t>
            </a:r>
            <a:r>
              <a:rPr lang="nl-NL" sz="3200" b="1" dirty="0"/>
              <a:t>gelyke geleenthede </a:t>
            </a:r>
            <a:r>
              <a:rPr lang="nl-NL" sz="3200" dirty="0"/>
              <a:t>kry.</a:t>
            </a:r>
          </a:p>
          <a:p>
            <a:r>
              <a:rPr lang="nl-NL" sz="3200" dirty="0"/>
              <a:t>Gelykheid beteken </a:t>
            </a:r>
            <a:r>
              <a:rPr lang="nl-NL" sz="3200" b="1" dirty="0"/>
              <a:t>regverdige geleenthede</a:t>
            </a:r>
            <a:r>
              <a:rPr lang="nl-NL" sz="3200" dirty="0"/>
              <a:t>, nie dieselfde behandeling nie.</a:t>
            </a:r>
          </a:p>
          <a:p>
            <a:r>
              <a:rPr lang="en-GB" sz="3200" dirty="0" err="1"/>
              <a:t>Voorbeelde</a:t>
            </a:r>
            <a:r>
              <a:rPr lang="en-GB" sz="3200" dirty="0"/>
              <a:t> op </a:t>
            </a:r>
            <a:r>
              <a:rPr lang="en-GB" sz="3200" dirty="0" err="1"/>
              <a:t>skool</a:t>
            </a:r>
            <a:r>
              <a:rPr lang="en-GB" sz="3200" dirty="0"/>
              <a:t>:</a:t>
            </a:r>
            <a:endParaRPr lang="en-GB" sz="2800" dirty="0"/>
          </a:p>
          <a:p>
            <a:pPr lvl="1"/>
            <a:r>
              <a:rPr lang="nl-NL" sz="2800" dirty="0"/>
              <a:t>Seuns en meisies moet enige sport kan beoefen</a:t>
            </a:r>
          </a:p>
          <a:p>
            <a:pPr lvl="1"/>
            <a:r>
              <a:rPr lang="nl-NL" sz="2800" dirty="0"/>
              <a:t>Leerders met gestremdhede moet ondersteuning (opritte, ekstra tyd) ontvang</a:t>
            </a:r>
            <a:endParaRPr lang="en-GB" sz="2800" dirty="0"/>
          </a:p>
        </p:txBody>
      </p:sp>
      <p:pic>
        <p:nvPicPr>
          <p:cNvPr id="6" name="Picture 5" descr="A logo with a person in the middle&#10;&#10;Description automatically generated">
            <a:extLst>
              <a:ext uri="{FF2B5EF4-FFF2-40B4-BE49-F238E27FC236}">
                <a16:creationId xmlns:a16="http://schemas.microsoft.com/office/drawing/2014/main" id="{AC9980F6-DF96-7325-EAE2-6840CB131C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25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362849A-570D-49DB-954C-63F144E88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CA42011-E478-428B-9D15-A98E338BF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 name="Freeform 7">
            <a:extLst>
              <a:ext uri="{FF2B5EF4-FFF2-40B4-BE49-F238E27FC236}">
                <a16:creationId xmlns:a16="http://schemas.microsoft.com/office/drawing/2014/main" id="{9ED2773C-FE51-4632-BA46-036BDCDA6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926" y="1752276"/>
            <a:ext cx="4166472" cy="991118"/>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6B9841B-D0EF-3D34-7844-71403D59AB22}"/>
              </a:ext>
            </a:extLst>
          </p:cNvPr>
          <p:cNvSpPr>
            <a:spLocks noGrp="1"/>
          </p:cNvSpPr>
          <p:nvPr>
            <p:ph type="title"/>
          </p:nvPr>
        </p:nvSpPr>
        <p:spPr>
          <a:xfrm>
            <a:off x="778716" y="755120"/>
            <a:ext cx="11102584" cy="1219985"/>
          </a:xfrm>
        </p:spPr>
        <p:txBody>
          <a:bodyPr>
            <a:normAutofit/>
          </a:bodyPr>
          <a:lstStyle/>
          <a:p>
            <a:r>
              <a:rPr lang="af-ZA" dirty="0">
                <a:solidFill>
                  <a:srgbClr val="EBEBEB"/>
                </a:solidFill>
              </a:rPr>
              <a:t>Nie-rassisme en nie-seksisme</a:t>
            </a:r>
          </a:p>
        </p:txBody>
      </p:sp>
      <p:sp useBgFill="1">
        <p:nvSpPr>
          <p:cNvPr id="21" name="Freeform: Shape 20">
            <a:extLst>
              <a:ext uri="{FF2B5EF4-FFF2-40B4-BE49-F238E27FC236}">
                <a16:creationId xmlns:a16="http://schemas.microsoft.com/office/drawing/2014/main" id="{E02F9158-C4C2-46A8-BE73-A4F77E139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2114480"/>
            <a:ext cx="14630900" cy="611512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af-ZA"/>
          </a:p>
        </p:txBody>
      </p:sp>
      <p:pic>
        <p:nvPicPr>
          <p:cNvPr id="5" name="Image 0" descr="preencoded.png">
            <a:extLst>
              <a:ext uri="{FF2B5EF4-FFF2-40B4-BE49-F238E27FC236}">
                <a16:creationId xmlns:a16="http://schemas.microsoft.com/office/drawing/2014/main" id="{54F49327-F1AB-F635-8103-15736927E095}"/>
              </a:ext>
            </a:extLst>
          </p:cNvPr>
          <p:cNvPicPr>
            <a:picLocks noChangeAspect="1"/>
          </p:cNvPicPr>
          <p:nvPr/>
        </p:nvPicPr>
        <p:blipFill>
          <a:blip r:embed="rId3"/>
          <a:stretch>
            <a:fillRect/>
          </a:stretch>
        </p:blipFill>
        <p:spPr>
          <a:xfrm>
            <a:off x="784180" y="3292562"/>
            <a:ext cx="6541953" cy="3925171"/>
          </a:xfrm>
          <a:prstGeom prst="rect">
            <a:avLst/>
          </a:prstGeom>
          <a:effectLst/>
        </p:spPr>
      </p:pic>
      <p:sp>
        <p:nvSpPr>
          <p:cNvPr id="3" name="Content Placeholder 2">
            <a:extLst>
              <a:ext uri="{FF2B5EF4-FFF2-40B4-BE49-F238E27FC236}">
                <a16:creationId xmlns:a16="http://schemas.microsoft.com/office/drawing/2014/main" id="{ADB62AF5-49AF-8AFE-2C06-92AE8BC165A1}"/>
              </a:ext>
            </a:extLst>
          </p:cNvPr>
          <p:cNvSpPr>
            <a:spLocks noGrp="1"/>
          </p:cNvSpPr>
          <p:nvPr>
            <p:ph idx="1"/>
          </p:nvPr>
        </p:nvSpPr>
        <p:spPr>
          <a:xfrm>
            <a:off x="7705306" y="3057937"/>
            <a:ext cx="6541952" cy="4937747"/>
          </a:xfrm>
        </p:spPr>
        <p:txBody>
          <a:bodyPr>
            <a:normAutofit fontScale="92500" lnSpcReduction="10000"/>
          </a:bodyPr>
          <a:lstStyle/>
          <a:p>
            <a:pPr>
              <a:lnSpc>
                <a:spcPct val="90000"/>
              </a:lnSpc>
            </a:pPr>
            <a:r>
              <a:rPr lang="nl-NL" sz="3200" dirty="0"/>
              <a:t>Niemand behoort onregverdig behandel te word weens</a:t>
            </a:r>
            <a:r>
              <a:rPr lang="nl-NL" sz="3200" b="1" dirty="0"/>
              <a:t> ras of geslag</a:t>
            </a:r>
            <a:r>
              <a:rPr lang="nl-NL" sz="3200" dirty="0"/>
              <a:t> nie.</a:t>
            </a:r>
          </a:p>
          <a:p>
            <a:pPr>
              <a:lnSpc>
                <a:spcPct val="90000"/>
              </a:lnSpc>
            </a:pPr>
            <a:r>
              <a:rPr lang="nl-NL" sz="3200" dirty="0"/>
              <a:t>Almal behoort gelyke geleenthede te hê in:</a:t>
            </a:r>
            <a:endParaRPr lang="en-GB" sz="2800" dirty="0"/>
          </a:p>
          <a:p>
            <a:pPr lvl="1">
              <a:lnSpc>
                <a:spcPct val="90000"/>
              </a:lnSpc>
            </a:pPr>
            <a:r>
              <a:rPr lang="en-GB" sz="2800" dirty="0" err="1"/>
              <a:t>Onderwys</a:t>
            </a:r>
            <a:endParaRPr lang="en-GB" sz="2800" dirty="0"/>
          </a:p>
          <a:p>
            <a:pPr lvl="1">
              <a:lnSpc>
                <a:spcPct val="90000"/>
              </a:lnSpc>
            </a:pPr>
            <a:r>
              <a:rPr lang="en-GB" sz="2800" dirty="0"/>
              <a:t>Sport</a:t>
            </a:r>
          </a:p>
          <a:p>
            <a:pPr lvl="1">
              <a:lnSpc>
                <a:spcPct val="90000"/>
              </a:lnSpc>
            </a:pPr>
            <a:r>
              <a:rPr lang="en-GB" sz="2800" dirty="0" err="1"/>
              <a:t>Leierskapsrolle</a:t>
            </a:r>
            <a:endParaRPr lang="en-GB" sz="3200" dirty="0"/>
          </a:p>
          <a:p>
            <a:pPr>
              <a:lnSpc>
                <a:spcPct val="90000"/>
              </a:lnSpc>
            </a:pPr>
            <a:r>
              <a:rPr lang="nl-NL" sz="3200" dirty="0"/>
              <a:t>Die Grondwet beskerm mense teen diskriminasie wat tydens apartheid bestaan het.</a:t>
            </a:r>
            <a:endParaRPr lang="af-ZA" sz="3200" dirty="0"/>
          </a:p>
        </p:txBody>
      </p:sp>
      <p:pic>
        <p:nvPicPr>
          <p:cNvPr id="6" name="Picture 5" descr="A logo with a person in the middle&#10;&#10;Description automatically generated">
            <a:extLst>
              <a:ext uri="{FF2B5EF4-FFF2-40B4-BE49-F238E27FC236}">
                <a16:creationId xmlns:a16="http://schemas.microsoft.com/office/drawing/2014/main" id="{168DFA9A-7D2B-3702-A5BE-4836E347EA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427783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3203622"/>
            <a:ext cx="4844414" cy="5025978"/>
          </a:xfrm>
          <a:prstGeom prst="rect">
            <a:avLst/>
          </a:prstGeom>
        </p:spPr>
      </p:pic>
      <p:pic>
        <p:nvPicPr>
          <p:cNvPr id="14" name="Picture 13">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3470816"/>
            <a:ext cx="1826894" cy="2838544"/>
          </a:xfrm>
          <a:prstGeom prst="rect">
            <a:avLst/>
          </a:prstGeom>
        </p:spPr>
      </p:pic>
      <p:sp>
        <p:nvSpPr>
          <p:cNvPr id="16" name="Oval 15">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18" name="Picture 17">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9599294" y="0"/>
            <a:ext cx="1924064" cy="1369688"/>
          </a:xfrm>
          <a:prstGeom prst="rect">
            <a:avLst/>
          </a:prstGeom>
        </p:spPr>
      </p:pic>
      <p:pic>
        <p:nvPicPr>
          <p:cNvPr id="20" name="Picture 19">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10327053" y="7315200"/>
            <a:ext cx="1192481" cy="914400"/>
          </a:xfrm>
          <a:prstGeom prst="rect">
            <a:avLst/>
          </a:prstGeom>
        </p:spPr>
      </p:pic>
      <p:sp>
        <p:nvSpPr>
          <p:cNvPr id="22" name="Rectangle 21">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7" name="TextBox 6">
            <a:extLst>
              <a:ext uri="{FF2B5EF4-FFF2-40B4-BE49-F238E27FC236}">
                <a16:creationId xmlns:a16="http://schemas.microsoft.com/office/drawing/2014/main" id="{82CB689B-A803-BAD7-AD27-0434447F37B2}"/>
              </a:ext>
            </a:extLst>
          </p:cNvPr>
          <p:cNvSpPr txBox="1"/>
          <p:nvPr/>
        </p:nvSpPr>
        <p:spPr>
          <a:xfrm>
            <a:off x="6338857" y="755119"/>
            <a:ext cx="5720965" cy="1970383"/>
          </a:xfrm>
          <a:prstGeom prst="rect">
            <a:avLst/>
          </a:prstGeom>
        </p:spPr>
        <p:txBody>
          <a:bodyPr vert="horz" lIns="91440" tIns="45720" rIns="91440" bIns="45720" rtlCol="0" anchor="t">
            <a:normAutofit/>
          </a:bodyPr>
          <a:lstStyle/>
          <a:p>
            <a:pPr lvl="0">
              <a:spcBef>
                <a:spcPct val="0"/>
              </a:spcBef>
              <a:spcAft>
                <a:spcPts val="600"/>
              </a:spcAft>
            </a:pPr>
            <a:r>
              <a:rPr lang="en-US" sz="4200" dirty="0" err="1">
                <a:solidFill>
                  <a:schemeClr val="tx2"/>
                </a:solidFill>
                <a:latin typeface="+mj-lt"/>
                <a:ea typeface="+mj-ea"/>
                <a:cs typeface="+mj-cs"/>
              </a:rPr>
              <a:t>Oppergesag</a:t>
            </a:r>
            <a:r>
              <a:rPr lang="en-US" sz="4200" dirty="0">
                <a:solidFill>
                  <a:schemeClr val="tx2"/>
                </a:solidFill>
                <a:latin typeface="+mj-lt"/>
                <a:ea typeface="+mj-ea"/>
                <a:cs typeface="+mj-cs"/>
              </a:rPr>
              <a:t> van die </a:t>
            </a:r>
            <a:r>
              <a:rPr lang="en-US" sz="4200" dirty="0" err="1">
                <a:solidFill>
                  <a:schemeClr val="tx2"/>
                </a:solidFill>
                <a:latin typeface="+mj-lt"/>
                <a:ea typeface="+mj-ea"/>
                <a:cs typeface="+mj-cs"/>
              </a:rPr>
              <a:t>Grondwet</a:t>
            </a:r>
            <a:endParaRPr lang="en-US" sz="4200" cap="none" dirty="0">
              <a:solidFill>
                <a:schemeClr val="tx2"/>
              </a:solidFill>
              <a:latin typeface="+mj-lt"/>
              <a:ea typeface="+mj-ea"/>
              <a:cs typeface="+mj-cs"/>
            </a:endParaRPr>
          </a:p>
        </p:txBody>
      </p:sp>
      <p:pic>
        <p:nvPicPr>
          <p:cNvPr id="5" name="Image 0" descr="preencoded.png">
            <a:extLst>
              <a:ext uri="{FF2B5EF4-FFF2-40B4-BE49-F238E27FC236}">
                <a16:creationId xmlns:a16="http://schemas.microsoft.com/office/drawing/2014/main" id="{081D6505-F447-231C-5CB6-9544475CB8C8}"/>
              </a:ext>
            </a:extLst>
          </p:cNvPr>
          <p:cNvPicPr>
            <a:picLocks noChangeAspect="1"/>
          </p:cNvPicPr>
          <p:nvPr/>
        </p:nvPicPr>
        <p:blipFill>
          <a:blip r:embed="rId8"/>
          <a:srcRect t="1229"/>
          <a:stretch>
            <a:fillRect/>
          </a:stretch>
        </p:blipFill>
        <p:spPr>
          <a:xfrm>
            <a:off x="-1" y="10"/>
            <a:ext cx="5561615" cy="8229590"/>
          </a:xfrm>
          <a:prstGeom prst="rect">
            <a:avLst/>
          </a:prstGeom>
        </p:spPr>
      </p:pic>
      <p:sp>
        <p:nvSpPr>
          <p:cNvPr id="3" name="Subtitle 2">
            <a:extLst>
              <a:ext uri="{FF2B5EF4-FFF2-40B4-BE49-F238E27FC236}">
                <a16:creationId xmlns:a16="http://schemas.microsoft.com/office/drawing/2014/main" id="{432D0F96-6B3E-E141-2055-1D29A64B92EC}"/>
              </a:ext>
            </a:extLst>
          </p:cNvPr>
          <p:cNvSpPr>
            <a:spLocks noGrp="1"/>
          </p:cNvSpPr>
          <p:nvPr>
            <p:ph type="subTitle" idx="1"/>
          </p:nvPr>
        </p:nvSpPr>
        <p:spPr>
          <a:xfrm>
            <a:off x="6338857" y="2926080"/>
            <a:ext cx="7759915" cy="4571998"/>
          </a:xfrm>
        </p:spPr>
        <p:txBody>
          <a:bodyPr vert="horz" lIns="91440" tIns="45720" rIns="91440" bIns="45720" rtlCol="0">
            <a:normAutofit/>
          </a:bodyPr>
          <a:lstStyle/>
          <a:p>
            <a:pPr defTabSz="457200">
              <a:spcBef>
                <a:spcPts val="1000"/>
              </a:spcBef>
              <a:buFont typeface="Wingdings 3" charset="2"/>
              <a:buChar char=""/>
            </a:pPr>
            <a:r>
              <a:rPr lang="en-US" sz="2800" dirty="0">
                <a:solidFill>
                  <a:schemeClr val="tx1"/>
                </a:solidFill>
              </a:rPr>
              <a:t> </a:t>
            </a:r>
            <a:r>
              <a:rPr lang="nl-NL" sz="2800" dirty="0">
                <a:solidFill>
                  <a:schemeClr val="tx1"/>
                </a:solidFill>
              </a:rPr>
              <a:t>Die Grondwet is die </a:t>
            </a:r>
            <a:r>
              <a:rPr lang="nl-NL" sz="2800" b="1" dirty="0">
                <a:solidFill>
                  <a:schemeClr val="tx1"/>
                </a:solidFill>
              </a:rPr>
              <a:t>hoogste wet in Suid-Afrika</a:t>
            </a:r>
            <a:r>
              <a:rPr lang="nl-NL" sz="2800" dirty="0">
                <a:solidFill>
                  <a:schemeClr val="tx1"/>
                </a:solidFill>
              </a:rPr>
              <a:t>.</a:t>
            </a:r>
            <a:r>
              <a:rPr lang="en-US" sz="2800" dirty="0">
                <a:solidFill>
                  <a:schemeClr val="tx1"/>
                </a:solidFill>
              </a:rPr>
              <a:t> </a:t>
            </a:r>
          </a:p>
          <a:p>
            <a:pPr defTabSz="457200">
              <a:spcBef>
                <a:spcPts val="1000"/>
              </a:spcBef>
              <a:buFont typeface="Wingdings 3" charset="2"/>
              <a:buChar char=""/>
            </a:pPr>
            <a:r>
              <a:rPr lang="en-US" sz="2800" dirty="0" err="1">
                <a:solidFill>
                  <a:schemeClr val="tx1"/>
                </a:solidFill>
              </a:rPr>
              <a:t>Almal</a:t>
            </a:r>
            <a:r>
              <a:rPr lang="en-US" sz="2800" dirty="0">
                <a:solidFill>
                  <a:schemeClr val="tx1"/>
                </a:solidFill>
              </a:rPr>
              <a:t> </a:t>
            </a:r>
            <a:r>
              <a:rPr lang="en-US" sz="2800" dirty="0" err="1">
                <a:solidFill>
                  <a:schemeClr val="tx1"/>
                </a:solidFill>
              </a:rPr>
              <a:t>moet</a:t>
            </a:r>
            <a:r>
              <a:rPr lang="en-US" sz="2800" dirty="0">
                <a:solidFill>
                  <a:schemeClr val="tx1"/>
                </a:solidFill>
              </a:rPr>
              <a:t> </a:t>
            </a:r>
            <a:r>
              <a:rPr lang="en-US" sz="2800" dirty="0" err="1">
                <a:solidFill>
                  <a:schemeClr val="tx1"/>
                </a:solidFill>
              </a:rPr>
              <a:t>dit</a:t>
            </a:r>
            <a:r>
              <a:rPr lang="en-US" sz="2800" dirty="0">
                <a:solidFill>
                  <a:schemeClr val="tx1"/>
                </a:solidFill>
              </a:rPr>
              <a:t> </a:t>
            </a:r>
            <a:r>
              <a:rPr lang="en-US" sz="2800" dirty="0" err="1">
                <a:solidFill>
                  <a:schemeClr val="tx1"/>
                </a:solidFill>
              </a:rPr>
              <a:t>GEHOORSAAM</a:t>
            </a:r>
            <a:r>
              <a:rPr lang="en-US" sz="2800" dirty="0">
                <a:solidFill>
                  <a:schemeClr val="tx1"/>
                </a:solidFill>
              </a:rPr>
              <a:t>:</a:t>
            </a:r>
            <a:endParaRPr lang="en-US" sz="2400" dirty="0">
              <a:solidFill>
                <a:schemeClr val="tx1"/>
              </a:solidFill>
            </a:endParaRPr>
          </a:p>
          <a:p>
            <a:pPr lvl="1" algn="l" defTabSz="457200">
              <a:spcBef>
                <a:spcPts val="1000"/>
              </a:spcBef>
              <a:buFont typeface="Wingdings 3" charset="2"/>
              <a:buChar char=""/>
            </a:pPr>
            <a:r>
              <a:rPr lang="en-US" sz="2400" dirty="0">
                <a:solidFill>
                  <a:schemeClr val="tx1"/>
                </a:solidFill>
              </a:rPr>
              <a:t> </a:t>
            </a:r>
            <a:r>
              <a:rPr lang="en-US" sz="2400" dirty="0" err="1">
                <a:solidFill>
                  <a:schemeClr val="tx1"/>
                </a:solidFill>
              </a:rPr>
              <a:t>regering</a:t>
            </a:r>
            <a:r>
              <a:rPr lang="en-US" sz="2400" dirty="0">
                <a:solidFill>
                  <a:schemeClr val="tx1"/>
                </a:solidFill>
              </a:rPr>
              <a:t> </a:t>
            </a:r>
          </a:p>
          <a:p>
            <a:pPr lvl="1" algn="l" defTabSz="457200">
              <a:spcBef>
                <a:spcPts val="1000"/>
              </a:spcBef>
              <a:buFont typeface="Wingdings 3" charset="2"/>
              <a:buChar char=""/>
            </a:pPr>
            <a:r>
              <a:rPr lang="en-US" sz="2400" dirty="0">
                <a:solidFill>
                  <a:schemeClr val="tx1"/>
                </a:solidFill>
              </a:rPr>
              <a:t> </a:t>
            </a:r>
            <a:r>
              <a:rPr lang="en-US" sz="2400" dirty="0" err="1">
                <a:solidFill>
                  <a:schemeClr val="tx1"/>
                </a:solidFill>
              </a:rPr>
              <a:t>leiers</a:t>
            </a:r>
            <a:endParaRPr lang="en-US" sz="2400" dirty="0">
              <a:solidFill>
                <a:schemeClr val="tx1"/>
              </a:solidFill>
            </a:endParaRPr>
          </a:p>
          <a:p>
            <a:pPr lvl="1" algn="l" defTabSz="457200">
              <a:spcBef>
                <a:spcPts val="1000"/>
              </a:spcBef>
              <a:buFont typeface="Wingdings 3" charset="2"/>
              <a:buChar char=""/>
            </a:pPr>
            <a:r>
              <a:rPr lang="en-US" sz="2400" dirty="0" err="1">
                <a:solidFill>
                  <a:schemeClr val="tx1"/>
                </a:solidFill>
              </a:rPr>
              <a:t>inwoners</a:t>
            </a:r>
            <a:endParaRPr lang="en-US" sz="2400" dirty="0">
              <a:solidFill>
                <a:schemeClr val="tx1"/>
              </a:solidFill>
            </a:endParaRPr>
          </a:p>
          <a:p>
            <a:pPr defTabSz="457200">
              <a:spcBef>
                <a:spcPts val="1000"/>
              </a:spcBef>
              <a:buFont typeface="Wingdings 3" charset="2"/>
              <a:buChar char=""/>
            </a:pPr>
            <a:r>
              <a:rPr lang="en-US" sz="2800" dirty="0">
                <a:solidFill>
                  <a:schemeClr val="tx1"/>
                </a:solidFill>
              </a:rPr>
              <a:t> </a:t>
            </a:r>
            <a:r>
              <a:rPr lang="nl-NL" sz="2800" dirty="0">
                <a:solidFill>
                  <a:schemeClr val="tx1"/>
                </a:solidFill>
              </a:rPr>
              <a:t>Dit word die </a:t>
            </a:r>
            <a:r>
              <a:rPr lang="nl-NL" sz="2800" b="1" dirty="0">
                <a:solidFill>
                  <a:schemeClr val="tx1"/>
                </a:solidFill>
              </a:rPr>
              <a:t>oppergesag van die reg </a:t>
            </a:r>
            <a:r>
              <a:rPr lang="nl-NL" sz="2800" dirty="0">
                <a:solidFill>
                  <a:schemeClr val="tx1"/>
                </a:solidFill>
              </a:rPr>
              <a:t>genoem.</a:t>
            </a:r>
            <a:endParaRPr lang="en-US" dirty="0">
              <a:solidFill>
                <a:schemeClr val="tx1"/>
              </a:solidFill>
            </a:endParaRPr>
          </a:p>
        </p:txBody>
      </p:sp>
      <p:pic>
        <p:nvPicPr>
          <p:cNvPr id="4" name="Picture 3" descr="A logo with a person in the middle&#10;&#10;Description automatically generated">
            <a:extLst>
              <a:ext uri="{FF2B5EF4-FFF2-40B4-BE49-F238E27FC236}">
                <a16:creationId xmlns:a16="http://schemas.microsoft.com/office/drawing/2014/main" id="{F4C37886-17F7-4543-2BE6-8BE70FEC37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2825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06AEA5-9A22-AF04-E408-9F70C921A2A3}"/>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3203622"/>
            <a:ext cx="4844414" cy="5025978"/>
          </a:xfrm>
          <a:prstGeom prst="rect">
            <a:avLst/>
          </a:prstGeom>
        </p:spPr>
      </p:pic>
      <p:pic>
        <p:nvPicPr>
          <p:cNvPr id="47" name="Picture 46">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3470816"/>
            <a:ext cx="1826894" cy="2838544"/>
          </a:xfrm>
          <a:prstGeom prst="rect">
            <a:avLst/>
          </a:prstGeom>
        </p:spPr>
      </p:pic>
      <p:sp>
        <p:nvSpPr>
          <p:cNvPr id="48" name="Oval 47">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49" name="Picture 48">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9599294" y="0"/>
            <a:ext cx="1924064" cy="1369688"/>
          </a:xfrm>
          <a:prstGeom prst="rect">
            <a:avLst/>
          </a:prstGeom>
        </p:spPr>
      </p:pic>
      <p:pic>
        <p:nvPicPr>
          <p:cNvPr id="50" name="Picture 49">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10327053" y="7315200"/>
            <a:ext cx="1192481" cy="914400"/>
          </a:xfrm>
          <a:prstGeom prst="rect">
            <a:avLst/>
          </a:prstGeom>
        </p:spPr>
      </p:pic>
      <p:sp>
        <p:nvSpPr>
          <p:cNvPr id="51" name="Rectangle 5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52" name="Rectangle 51">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A042B41-CFBF-4E11-965F-B1906826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30937"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54" name="Freeform 7">
            <a:extLst>
              <a:ext uri="{FF2B5EF4-FFF2-40B4-BE49-F238E27FC236}">
                <a16:creationId xmlns:a16="http://schemas.microsoft.com/office/drawing/2014/main" id="{ED9FFD70-7E69-43F7-BAFF-08A75B3AE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926" y="1752276"/>
            <a:ext cx="4166472" cy="991118"/>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useBgFill="1">
        <p:nvSpPr>
          <p:cNvPr id="55" name="Freeform: Shape 54">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2114480"/>
            <a:ext cx="14630900" cy="611512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af-ZA"/>
          </a:p>
        </p:txBody>
      </p:sp>
      <p:pic>
        <p:nvPicPr>
          <p:cNvPr id="19" name="Picture 18">
            <a:extLst>
              <a:ext uri="{FF2B5EF4-FFF2-40B4-BE49-F238E27FC236}">
                <a16:creationId xmlns:a16="http://schemas.microsoft.com/office/drawing/2014/main" id="{FCE8131B-3149-406A-4A50-2D289F9C66AE}"/>
              </a:ext>
            </a:extLst>
          </p:cNvPr>
          <p:cNvPicPr>
            <a:picLocks noChangeAspect="1"/>
          </p:cNvPicPr>
          <p:nvPr/>
        </p:nvPicPr>
        <p:blipFill>
          <a:blip r:embed="rId7"/>
          <a:stretch>
            <a:fillRect/>
          </a:stretch>
        </p:blipFill>
        <p:spPr>
          <a:xfrm>
            <a:off x="9276401" y="3607593"/>
            <a:ext cx="5022752" cy="4093541"/>
          </a:xfrm>
          <a:prstGeom prst="rect">
            <a:avLst/>
          </a:prstGeom>
          <a:effectLst/>
        </p:spPr>
      </p:pic>
      <p:pic>
        <p:nvPicPr>
          <p:cNvPr id="16" name="Picture 15" descr="A logo with a person in the middle&#10;&#10;Description automatically generated">
            <a:extLst>
              <a:ext uri="{FF2B5EF4-FFF2-40B4-BE49-F238E27FC236}">
                <a16:creationId xmlns:a16="http://schemas.microsoft.com/office/drawing/2014/main" id="{8A4EBF54-188A-D554-A809-F865C91983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TextBox 14">
            <a:extLst>
              <a:ext uri="{FF2B5EF4-FFF2-40B4-BE49-F238E27FC236}">
                <a16:creationId xmlns:a16="http://schemas.microsoft.com/office/drawing/2014/main" id="{C06620D1-E3BC-A78C-03C5-6AEE09075370}"/>
              </a:ext>
            </a:extLst>
          </p:cNvPr>
          <p:cNvGraphicFramePr/>
          <p:nvPr>
            <p:extLst>
              <p:ext uri="{D42A27DB-BD31-4B8C-83A1-F6EECF244321}">
                <p14:modId xmlns:p14="http://schemas.microsoft.com/office/powerpoint/2010/main" val="1306656575"/>
              </p:ext>
            </p:extLst>
          </p:nvPr>
        </p:nvGraphicFramePr>
        <p:xfrm>
          <a:off x="691266" y="2011680"/>
          <a:ext cx="8585135" cy="55374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94478184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644235B-73D8-25C1-F48C-D5EBE639F4F4}"/>
            </a:ext>
          </a:extLst>
        </p:cNvPr>
        <p:cNvGrpSpPr/>
        <p:nvPr/>
      </p:nvGrpSpPr>
      <p:grpSpPr>
        <a:xfrm>
          <a:off x="0" y="0"/>
          <a:ext cx="0" cy="0"/>
          <a:chOff x="0" y="0"/>
          <a:chExt cx="0" cy="0"/>
        </a:xfrm>
      </p:grpSpPr>
      <p:pic>
        <p:nvPicPr>
          <p:cNvPr id="6" name="Picture 5" descr="A logo with a person in the middle&#10;&#10;Description automatically generated">
            <a:extLst>
              <a:ext uri="{FF2B5EF4-FFF2-40B4-BE49-F238E27FC236}">
                <a16:creationId xmlns:a16="http://schemas.microsoft.com/office/drawing/2014/main" id="{F78F6EB1-D676-1F4C-5003-270981F02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8A3AE9C-0D90-45AC-C7F1-61FCB9BF41BE}"/>
              </a:ext>
            </a:extLst>
          </p:cNvPr>
          <p:cNvPicPr>
            <a:picLocks noChangeAspect="1"/>
          </p:cNvPicPr>
          <p:nvPr/>
        </p:nvPicPr>
        <p:blipFill>
          <a:blip r:embed="rId4"/>
          <a:stretch>
            <a:fillRect/>
          </a:stretch>
        </p:blipFill>
        <p:spPr>
          <a:xfrm>
            <a:off x="716447" y="694267"/>
            <a:ext cx="13296983" cy="6790266"/>
          </a:xfrm>
          <a:prstGeom prst="rect">
            <a:avLst/>
          </a:prstGeom>
        </p:spPr>
      </p:pic>
    </p:spTree>
    <p:extLst>
      <p:ext uri="{BB962C8B-B14F-4D97-AF65-F5344CB8AC3E}">
        <p14:creationId xmlns:p14="http://schemas.microsoft.com/office/powerpoint/2010/main" val="590103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3203622"/>
            <a:ext cx="4844414" cy="5025978"/>
          </a:xfrm>
          <a:prstGeom prst="rect">
            <a:avLst/>
          </a:prstGeom>
        </p:spPr>
      </p:pic>
      <p:pic>
        <p:nvPicPr>
          <p:cNvPr id="44" name="Picture 43">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3470816"/>
            <a:ext cx="1826894" cy="2838544"/>
          </a:xfrm>
          <a:prstGeom prst="rect">
            <a:avLst/>
          </a:prstGeom>
        </p:spPr>
      </p:pic>
      <p:sp>
        <p:nvSpPr>
          <p:cNvPr id="46" name="Oval 45">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48" name="Picture 47">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9599294" y="0"/>
            <a:ext cx="1924064" cy="1369688"/>
          </a:xfrm>
          <a:prstGeom prst="rect">
            <a:avLst/>
          </a:prstGeom>
        </p:spPr>
      </p:pic>
      <p:pic>
        <p:nvPicPr>
          <p:cNvPr id="50" name="Picture 49">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10327053" y="7315200"/>
            <a:ext cx="1192481" cy="914400"/>
          </a:xfrm>
          <a:prstGeom prst="rect">
            <a:avLst/>
          </a:prstGeom>
        </p:spPr>
      </p:pic>
      <p:sp>
        <p:nvSpPr>
          <p:cNvPr id="52" name="Rectangle 51">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ext 0"/>
          <p:cNvSpPr/>
          <p:nvPr/>
        </p:nvSpPr>
        <p:spPr>
          <a:xfrm>
            <a:off x="775333" y="543261"/>
            <a:ext cx="11285667" cy="1680636"/>
          </a:xfrm>
          <a:prstGeom prst="rect">
            <a:avLst/>
          </a:prstGeom>
        </p:spPr>
        <p:txBody>
          <a:bodyPr vert="horz" lIns="91440" tIns="45720" rIns="91440" bIns="45720" rtlCol="0" anchor="t">
            <a:normAutofit/>
          </a:bodyPr>
          <a:lstStyle/>
          <a:p>
            <a:pPr>
              <a:spcBef>
                <a:spcPct val="0"/>
              </a:spcBef>
              <a:spcAft>
                <a:spcPts val="600"/>
              </a:spcAft>
            </a:pPr>
            <a:r>
              <a:rPr lang="en-US" sz="4200" dirty="0" err="1">
                <a:solidFill>
                  <a:schemeClr val="tx2"/>
                </a:solidFill>
                <a:latin typeface="+mj-lt"/>
                <a:ea typeface="+mj-ea"/>
                <a:cs typeface="+mj-cs"/>
              </a:rPr>
              <a:t>Leeruitkomste</a:t>
            </a:r>
            <a:endParaRPr lang="en-US" sz="4200" dirty="0">
              <a:solidFill>
                <a:schemeClr val="tx2"/>
              </a:solidFill>
              <a:latin typeface="+mj-lt"/>
              <a:ea typeface="+mj-ea"/>
              <a:cs typeface="+mj-cs"/>
            </a:endParaRPr>
          </a:p>
        </p:txBody>
      </p:sp>
      <p:graphicFrame>
        <p:nvGraphicFramePr>
          <p:cNvPr id="53" name="TextBox 26">
            <a:extLst>
              <a:ext uri="{FF2B5EF4-FFF2-40B4-BE49-F238E27FC236}">
                <a16:creationId xmlns:a16="http://schemas.microsoft.com/office/drawing/2014/main" id="{C83A7DE1-492F-81D1-00FE-DEFB8B90B2AC}"/>
              </a:ext>
            </a:extLst>
          </p:cNvPr>
          <p:cNvGraphicFramePr/>
          <p:nvPr>
            <p:extLst>
              <p:ext uri="{D42A27DB-BD31-4B8C-83A1-F6EECF244321}">
                <p14:modId xmlns:p14="http://schemas.microsoft.com/office/powerpoint/2010/main" val="3657245987"/>
              </p:ext>
            </p:extLst>
          </p:nvPr>
        </p:nvGraphicFramePr>
        <p:xfrm>
          <a:off x="393405" y="1546887"/>
          <a:ext cx="13843590" cy="66018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Picture 2" descr="A logo with a person in the middle&#10;&#10;Description automatically generated">
            <a:extLst>
              <a:ext uri="{FF2B5EF4-FFF2-40B4-BE49-F238E27FC236}">
                <a16:creationId xmlns:a16="http://schemas.microsoft.com/office/drawing/2014/main" id="{906A083D-64B5-B9DE-24C2-E9105F1E4A9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10C26D-6D09-3348-4EF0-CC12274B488C}"/>
              </a:ext>
            </a:extLst>
          </p:cNvPr>
          <p:cNvSpPr>
            <a:spLocks noGrp="1"/>
          </p:cNvSpPr>
          <p:nvPr>
            <p:ph type="title"/>
          </p:nvPr>
        </p:nvSpPr>
        <p:spPr>
          <a:xfrm>
            <a:off x="778716" y="755119"/>
            <a:ext cx="7425828" cy="1946785"/>
          </a:xfrm>
        </p:spPr>
        <p:txBody>
          <a:bodyPr>
            <a:normAutofit/>
          </a:bodyPr>
          <a:lstStyle/>
          <a:p>
            <a:r>
              <a:rPr lang="en-GB" dirty="0">
                <a:solidFill>
                  <a:srgbClr val="EBEBEB"/>
                </a:solidFill>
              </a:rPr>
              <a:t>Die </a:t>
            </a:r>
            <a:r>
              <a:rPr lang="en-GB" dirty="0" err="1">
                <a:solidFill>
                  <a:srgbClr val="EBEBEB"/>
                </a:solidFill>
              </a:rPr>
              <a:t>Grondwet</a:t>
            </a:r>
            <a:r>
              <a:rPr lang="en-GB" dirty="0">
                <a:solidFill>
                  <a:srgbClr val="EBEBEB"/>
                </a:solidFill>
              </a:rPr>
              <a:t> van </a:t>
            </a:r>
            <a:r>
              <a:rPr lang="en-GB" dirty="0" err="1">
                <a:solidFill>
                  <a:srgbClr val="EBEBEB"/>
                </a:solidFill>
              </a:rPr>
              <a:t>Suid</a:t>
            </a:r>
            <a:r>
              <a:rPr lang="en-GB" dirty="0">
                <a:solidFill>
                  <a:srgbClr val="EBEBEB"/>
                </a:solidFill>
              </a:rPr>
              <a:t>-Afrika</a:t>
            </a:r>
            <a:endParaRPr lang="af-ZA" dirty="0">
              <a:solidFill>
                <a:srgbClr val="EBEBEB"/>
              </a:solidFill>
            </a:endParaRPr>
          </a:p>
        </p:txBody>
      </p:sp>
      <p:sp>
        <p:nvSpPr>
          <p:cNvPr id="34"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9168" y="-1"/>
            <a:ext cx="671367" cy="4451570"/>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7" name="Image 0" descr="preencoded.png"/>
          <p:cNvPicPr>
            <a:picLocks noChangeAspect="1"/>
          </p:cNvPicPr>
          <p:nvPr/>
        </p:nvPicPr>
        <p:blipFill>
          <a:blip r:embed="rId4"/>
          <a:srcRect t="5552" r="1" b="2217"/>
          <a:stretch>
            <a:fillRect/>
          </a:stretch>
        </p:blipFill>
        <p:spPr>
          <a:xfrm>
            <a:off x="8675010" y="1"/>
            <a:ext cx="5955894" cy="82296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graphicFrame>
        <p:nvGraphicFramePr>
          <p:cNvPr id="25" name="Content Placeholder 2">
            <a:extLst>
              <a:ext uri="{FF2B5EF4-FFF2-40B4-BE49-F238E27FC236}">
                <a16:creationId xmlns:a16="http://schemas.microsoft.com/office/drawing/2014/main" id="{E324A05A-6228-E482-1430-D4F12313AF79}"/>
              </a:ext>
            </a:extLst>
          </p:cNvPr>
          <p:cNvGraphicFramePr>
            <a:graphicFrameLocks noGrp="1"/>
          </p:cNvGraphicFramePr>
          <p:nvPr>
            <p:ph idx="1"/>
            <p:extLst>
              <p:ext uri="{D42A27DB-BD31-4B8C-83A1-F6EECF244321}">
                <p14:modId xmlns:p14="http://schemas.microsoft.com/office/powerpoint/2010/main" val="2914259637"/>
              </p:ext>
            </p:extLst>
          </p:nvPr>
        </p:nvGraphicFramePr>
        <p:xfrm>
          <a:off x="778715" y="2701903"/>
          <a:ext cx="12129211" cy="50173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5" name="Picture 34" descr="A logo with a person in the middle&#10;&#10;Description automatically generated">
            <a:extLst>
              <a:ext uri="{FF2B5EF4-FFF2-40B4-BE49-F238E27FC236}">
                <a16:creationId xmlns:a16="http://schemas.microsoft.com/office/drawing/2014/main" id="{69C2FEC5-3AA6-C792-6A0F-1DD3DE25A4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653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3203622"/>
            <a:ext cx="4844414" cy="5025978"/>
          </a:xfrm>
          <a:prstGeom prst="rect">
            <a:avLst/>
          </a:prstGeom>
        </p:spPr>
      </p:pic>
      <p:pic>
        <p:nvPicPr>
          <p:cNvPr id="35" name="Picture 34">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3470816"/>
            <a:ext cx="1826894" cy="2838544"/>
          </a:xfrm>
          <a:prstGeom prst="rect">
            <a:avLst/>
          </a:prstGeom>
        </p:spPr>
      </p:pic>
      <p:sp>
        <p:nvSpPr>
          <p:cNvPr id="37" name="Oval 36">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39" name="Picture 38">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9599294" y="0"/>
            <a:ext cx="1924064" cy="1369688"/>
          </a:xfrm>
          <a:prstGeom prst="rect">
            <a:avLst/>
          </a:prstGeom>
        </p:spPr>
      </p:pic>
      <p:pic>
        <p:nvPicPr>
          <p:cNvPr id="41" name="Picture 40">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10327053" y="7315200"/>
            <a:ext cx="1192481" cy="914400"/>
          </a:xfrm>
          <a:prstGeom prst="rect">
            <a:avLst/>
          </a:prstGeom>
        </p:spPr>
      </p:pic>
      <p:sp>
        <p:nvSpPr>
          <p:cNvPr id="43" name="Rectangle 42">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5" name="Picture 4">
            <a:extLst>
              <a:ext uri="{FF2B5EF4-FFF2-40B4-BE49-F238E27FC236}">
                <a16:creationId xmlns:a16="http://schemas.microsoft.com/office/drawing/2014/main" id="{F5102BDD-66C1-D1FA-E896-AEB4B0F4020A}"/>
              </a:ext>
            </a:extLst>
          </p:cNvPr>
          <p:cNvPicPr>
            <a:picLocks noChangeAspect="1"/>
          </p:cNvPicPr>
          <p:nvPr/>
        </p:nvPicPr>
        <p:blipFill>
          <a:blip r:embed="rId8">
            <a:duotone>
              <a:prstClr val="black"/>
              <a:schemeClr val="accent5">
                <a:tint val="45000"/>
                <a:satMod val="400000"/>
              </a:schemeClr>
            </a:duotone>
            <a:alphaModFix amt="25000"/>
          </a:blip>
          <a:srcRect t="3846"/>
          <a:stretch>
            <a:fillRect/>
          </a:stretch>
        </p:blipFill>
        <p:spPr>
          <a:xfrm>
            <a:off x="20" y="10"/>
            <a:ext cx="14630380" cy="8229590"/>
          </a:xfrm>
          <a:prstGeom prst="rect">
            <a:avLst/>
          </a:prstGeom>
        </p:spPr>
      </p:pic>
      <p:sp>
        <p:nvSpPr>
          <p:cNvPr id="2" name="Title 1">
            <a:extLst>
              <a:ext uri="{FF2B5EF4-FFF2-40B4-BE49-F238E27FC236}">
                <a16:creationId xmlns:a16="http://schemas.microsoft.com/office/drawing/2014/main" id="{D3887FDA-BB4B-9270-4E89-43EA14A995ED}"/>
              </a:ext>
            </a:extLst>
          </p:cNvPr>
          <p:cNvSpPr>
            <a:spLocks noGrp="1"/>
          </p:cNvSpPr>
          <p:nvPr>
            <p:ph type="title"/>
          </p:nvPr>
        </p:nvSpPr>
        <p:spPr>
          <a:xfrm>
            <a:off x="1385946" y="1737360"/>
            <a:ext cx="10590789" cy="3995497"/>
          </a:xfrm>
        </p:spPr>
        <p:txBody>
          <a:bodyPr vert="horz" lIns="91440" tIns="45720" rIns="91440" bIns="45720" rtlCol="0" anchor="b">
            <a:normAutofit/>
          </a:bodyPr>
          <a:lstStyle/>
          <a:p>
            <a:pPr defTabSz="457200">
              <a:lnSpc>
                <a:spcPct val="90000"/>
              </a:lnSpc>
            </a:pPr>
            <a:r>
              <a:rPr lang="en-US" sz="5600" dirty="0"/>
              <a:t>Kyk: </a:t>
            </a:r>
            <a:br>
              <a:rPr lang="en-US" sz="5600" dirty="0"/>
            </a:br>
            <a:r>
              <a:rPr lang="en-US" sz="5600" b="1" dirty="0"/>
              <a:t>How the South African parliamentary system works </a:t>
            </a:r>
            <a:br>
              <a:rPr lang="en-US" sz="5600" dirty="0"/>
            </a:br>
            <a:r>
              <a:rPr lang="en-US" sz="5600" u="sng" dirty="0">
                <a:hlinkClick r:id="rId9"/>
              </a:rPr>
              <a:t>bit.ly/4cpGdGf</a:t>
            </a:r>
            <a:r>
              <a:rPr lang="en-US" sz="5600" dirty="0"/>
              <a:t> (3 min 54 </a:t>
            </a:r>
            <a:r>
              <a:rPr lang="en-US" sz="5600" dirty="0" err="1"/>
              <a:t>sek</a:t>
            </a:r>
            <a:r>
              <a:rPr lang="en-US" sz="5600" dirty="0"/>
              <a:t>.)</a:t>
            </a:r>
          </a:p>
        </p:txBody>
      </p:sp>
      <p:sp>
        <p:nvSpPr>
          <p:cNvPr id="45" name="Rectangle 44">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6" name="Picture 5" descr="A logo with a person in the middle&#10;&#10;Description automatically generated">
            <a:extLst>
              <a:ext uri="{FF2B5EF4-FFF2-40B4-BE49-F238E27FC236}">
                <a16:creationId xmlns:a16="http://schemas.microsoft.com/office/drawing/2014/main" id="{9EB53367-ED6D-4E5D-28FC-44C9BCB864F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431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BC2762-3223-900F-EA69-4AEADC5979B1}"/>
              </a:ext>
            </a:extLst>
          </p:cNvPr>
          <p:cNvPicPr>
            <a:picLocks noChangeAspect="1"/>
          </p:cNvPicPr>
          <p:nvPr/>
        </p:nvPicPr>
        <p:blipFill>
          <a:blip r:embed="rId4"/>
          <a:stretch>
            <a:fillRect/>
          </a:stretch>
        </p:blipFill>
        <p:spPr>
          <a:xfrm>
            <a:off x="-17241" y="0"/>
            <a:ext cx="14630400" cy="7380513"/>
          </a:xfrm>
          <a:prstGeom prst="rect">
            <a:avLst/>
          </a:prstGeom>
        </p:spPr>
      </p:pic>
      <p:pic>
        <p:nvPicPr>
          <p:cNvPr id="1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3203622"/>
            <a:ext cx="4844414" cy="5025978"/>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3470816"/>
            <a:ext cx="1826894" cy="2838544"/>
          </a:xfrm>
          <a:prstGeom prst="rect">
            <a:avLst/>
          </a:prstGeom>
        </p:spPr>
      </p:pic>
      <p:sp>
        <p:nvSpPr>
          <p:cNvPr id="14"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814" y="2011680"/>
            <a:ext cx="3383280" cy="33832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16"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9599294" y="0"/>
            <a:ext cx="1924064" cy="1369688"/>
          </a:xfrm>
          <a:prstGeom prst="rect">
            <a:avLst/>
          </a:prstGeom>
        </p:spPr>
      </p:pic>
      <p:pic>
        <p:nvPicPr>
          <p:cNvPr id="18"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10327053" y="7315200"/>
            <a:ext cx="1192481" cy="914400"/>
          </a:xfrm>
          <a:prstGeom prst="rect">
            <a:avLst/>
          </a:prstGeom>
        </p:spPr>
      </p:pic>
      <p:sp>
        <p:nvSpPr>
          <p:cNvPr id="20"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2"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926" y="4504434"/>
            <a:ext cx="4166472" cy="991118"/>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66639"/>
            <a:ext cx="14630400" cy="3362961"/>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1392D-C987-7D6B-7138-900B2C508A4F}"/>
              </a:ext>
            </a:extLst>
          </p:cNvPr>
          <p:cNvSpPr>
            <a:spLocks noGrp="1"/>
          </p:cNvSpPr>
          <p:nvPr>
            <p:ph type="title"/>
          </p:nvPr>
        </p:nvSpPr>
        <p:spPr>
          <a:xfrm>
            <a:off x="1070457" y="5567781"/>
            <a:ext cx="12489122" cy="1879968"/>
          </a:xfrm>
        </p:spPr>
        <p:txBody>
          <a:bodyPr vert="horz" lIns="91440" tIns="45720" rIns="91440" bIns="45720" rtlCol="0" anchor="b">
            <a:normAutofit/>
          </a:bodyPr>
          <a:lstStyle/>
          <a:p>
            <a:pPr algn="ctr" defTabSz="457200">
              <a:lnSpc>
                <a:spcPct val="90000"/>
              </a:lnSpc>
            </a:pPr>
            <a:r>
              <a:rPr lang="en-US" sz="3600" dirty="0">
                <a:solidFill>
                  <a:srgbClr val="EBEBEB"/>
                </a:solidFill>
              </a:rPr>
              <a:t>Kyk: </a:t>
            </a:r>
            <a:r>
              <a:rPr lang="en-US" sz="3600" b="1" dirty="0">
                <a:solidFill>
                  <a:srgbClr val="EBEBEB"/>
                </a:solidFill>
              </a:rPr>
              <a:t>South Africa’s Constitution </a:t>
            </a:r>
            <a:br>
              <a:rPr lang="en-US" sz="3600" dirty="0">
                <a:solidFill>
                  <a:srgbClr val="EBEBEB"/>
                </a:solidFill>
              </a:rPr>
            </a:br>
            <a:r>
              <a:rPr lang="en-US" sz="3600" u="sng" dirty="0">
                <a:solidFill>
                  <a:srgbClr val="EBEBEB"/>
                </a:solidFill>
                <a:hlinkClick r:id="rId9"/>
              </a:rPr>
              <a:t>bit.ly/4cqOV78</a:t>
            </a:r>
            <a:r>
              <a:rPr lang="en-US" sz="3600" dirty="0">
                <a:solidFill>
                  <a:srgbClr val="EBEBEB"/>
                </a:solidFill>
              </a:rPr>
              <a:t> (3 min 29 </a:t>
            </a:r>
            <a:r>
              <a:rPr lang="en-US" sz="3600" dirty="0" err="1">
                <a:solidFill>
                  <a:srgbClr val="EBEBEB"/>
                </a:solidFill>
              </a:rPr>
              <a:t>sek</a:t>
            </a:r>
            <a:r>
              <a:rPr lang="en-US" sz="3600" dirty="0">
                <a:solidFill>
                  <a:srgbClr val="EBEBEB"/>
                </a:solidFill>
              </a:rPr>
              <a:t>.)</a:t>
            </a:r>
          </a:p>
        </p:txBody>
      </p:sp>
      <p:pic>
        <p:nvPicPr>
          <p:cNvPr id="6" name="Picture 5" descr="A logo with a person in the middle&#10;&#10;Description automatically generated">
            <a:extLst>
              <a:ext uri="{FF2B5EF4-FFF2-40B4-BE49-F238E27FC236}">
                <a16:creationId xmlns:a16="http://schemas.microsoft.com/office/drawing/2014/main" id="{3F770870-A2AD-6FB8-3651-A750B7BC829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882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DFA31456-C605-34D4-67E9-54F8911BCBF3}"/>
              </a:ext>
            </a:extLst>
          </p:cNvPr>
          <p:cNvPicPr>
            <a:picLocks noChangeAspect="1"/>
          </p:cNvPicPr>
          <p:nvPr/>
        </p:nvPicPr>
        <p:blipFill>
          <a:blip r:embed="rId3">
            <a:alphaModFix amt="35000"/>
          </a:blip>
          <a:srcRect t="6250"/>
          <a:stretch>
            <a:fillRect/>
          </a:stretch>
        </p:blipFill>
        <p:spPr>
          <a:xfrm>
            <a:off x="20" y="-1"/>
            <a:ext cx="14630380" cy="8229599"/>
          </a:xfrm>
          <a:prstGeom prst="rect">
            <a:avLst/>
          </a:prstGeom>
        </p:spPr>
      </p:pic>
      <p:sp>
        <p:nvSpPr>
          <p:cNvPr id="2" name="Title 1">
            <a:extLst>
              <a:ext uri="{FF2B5EF4-FFF2-40B4-BE49-F238E27FC236}">
                <a16:creationId xmlns:a16="http://schemas.microsoft.com/office/drawing/2014/main" id="{B1940D40-702B-6AAC-1E08-CF1826724D5F}"/>
              </a:ext>
            </a:extLst>
          </p:cNvPr>
          <p:cNvSpPr>
            <a:spLocks noGrp="1"/>
          </p:cNvSpPr>
          <p:nvPr>
            <p:ph type="title"/>
          </p:nvPr>
        </p:nvSpPr>
        <p:spPr>
          <a:xfrm>
            <a:off x="775333" y="543261"/>
            <a:ext cx="11285667" cy="1680636"/>
          </a:xfrm>
        </p:spPr>
        <p:txBody>
          <a:bodyPr>
            <a:normAutofit/>
          </a:bodyPr>
          <a:lstStyle/>
          <a:p>
            <a:r>
              <a:rPr lang="af-ZA" dirty="0"/>
              <a:t>Doel van die Grondwet</a:t>
            </a:r>
          </a:p>
        </p:txBody>
      </p:sp>
      <p:sp>
        <p:nvSpPr>
          <p:cNvPr id="31" name="Rectangle 30">
            <a:extLst>
              <a:ext uri="{FF2B5EF4-FFF2-40B4-BE49-F238E27FC236}">
                <a16:creationId xmlns:a16="http://schemas.microsoft.com/office/drawing/2014/main" id="{0D187C4E-14B9-4504-B200-5127823FA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30937"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88E2AC8D-FB57-22D9-BE27-EF6DDB887084}"/>
              </a:ext>
            </a:extLst>
          </p:cNvPr>
          <p:cNvGraphicFramePr>
            <a:graphicFrameLocks noGrp="1"/>
          </p:cNvGraphicFramePr>
          <p:nvPr>
            <p:ph idx="1"/>
            <p:extLst>
              <p:ext uri="{D42A27DB-BD31-4B8C-83A1-F6EECF244321}">
                <p14:modId xmlns:p14="http://schemas.microsoft.com/office/powerpoint/2010/main" val="195711753"/>
              </p:ext>
            </p:extLst>
          </p:nvPr>
        </p:nvGraphicFramePr>
        <p:xfrm>
          <a:off x="1323974" y="2463501"/>
          <a:ext cx="10735849" cy="50345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24FEA6A1-E574-788B-88CE-64E390AD95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00774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398"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4"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926" y="1752276"/>
            <a:ext cx="4166472" cy="991118"/>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5E98596-3A48-359D-422D-5D87EFC43B83}"/>
              </a:ext>
            </a:extLst>
          </p:cNvPr>
          <p:cNvSpPr>
            <a:spLocks noGrp="1"/>
          </p:cNvSpPr>
          <p:nvPr>
            <p:ph type="title"/>
          </p:nvPr>
        </p:nvSpPr>
        <p:spPr>
          <a:xfrm>
            <a:off x="778716" y="755120"/>
            <a:ext cx="11102584" cy="1219985"/>
          </a:xfrm>
        </p:spPr>
        <p:txBody>
          <a:bodyPr>
            <a:normAutofit/>
          </a:bodyPr>
          <a:lstStyle/>
          <a:p>
            <a:pPr>
              <a:lnSpc>
                <a:spcPct val="90000"/>
              </a:lnSpc>
            </a:pPr>
            <a:r>
              <a:rPr lang="af-ZA" sz="3900" b="1" dirty="0">
                <a:solidFill>
                  <a:srgbClr val="EBEBEB"/>
                </a:solidFill>
              </a:rPr>
              <a:t>Die Handves van Menseregte</a:t>
            </a:r>
            <a:br>
              <a:rPr lang="af-ZA" sz="3900" b="1" dirty="0">
                <a:solidFill>
                  <a:srgbClr val="EBEBEB"/>
                </a:solidFill>
              </a:rPr>
            </a:br>
            <a:endParaRPr lang="af-ZA" sz="3900" dirty="0">
              <a:solidFill>
                <a:srgbClr val="EBEBEB"/>
              </a:solidFill>
            </a:endParaRPr>
          </a:p>
        </p:txBody>
      </p:sp>
      <p:sp>
        <p:nvSpPr>
          <p:cNvPr id="36" name="Rectangle 35">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25374"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8" name="Freeform: Shape 37">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2114480"/>
            <a:ext cx="14630901" cy="6115120"/>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af-ZA"/>
          </a:p>
        </p:txBody>
      </p:sp>
      <p:graphicFrame>
        <p:nvGraphicFramePr>
          <p:cNvPr id="6" name="Rectangle 1">
            <a:extLst>
              <a:ext uri="{FF2B5EF4-FFF2-40B4-BE49-F238E27FC236}">
                <a16:creationId xmlns:a16="http://schemas.microsoft.com/office/drawing/2014/main" id="{9C99A930-6B37-141D-349E-C867035416FD}"/>
              </a:ext>
            </a:extLst>
          </p:cNvPr>
          <p:cNvGraphicFramePr>
            <a:graphicFrameLocks noGrp="1"/>
          </p:cNvGraphicFramePr>
          <p:nvPr>
            <p:ph idx="1"/>
            <p:extLst>
              <p:ext uri="{D42A27DB-BD31-4B8C-83A1-F6EECF244321}">
                <p14:modId xmlns:p14="http://schemas.microsoft.com/office/powerpoint/2010/main" val="3443360207"/>
              </p:ext>
            </p:extLst>
          </p:nvPr>
        </p:nvGraphicFramePr>
        <p:xfrm>
          <a:off x="425302" y="2093215"/>
          <a:ext cx="13971182" cy="6569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logo with a person in the middle&#10;&#10;Description automatically generated">
            <a:extLst>
              <a:ext uri="{FF2B5EF4-FFF2-40B4-BE49-F238E27FC236}">
                <a16:creationId xmlns:a16="http://schemas.microsoft.com/office/drawing/2014/main" id="{87A652E6-964B-2C29-D750-5D85F80912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85248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C5AFE8-74F3-E2B9-7782-B316FC3592CF}"/>
              </a:ext>
            </a:extLst>
          </p:cNvPr>
          <p:cNvSpPr>
            <a:spLocks noGrp="1"/>
          </p:cNvSpPr>
          <p:nvPr>
            <p:ph type="title"/>
          </p:nvPr>
        </p:nvSpPr>
        <p:spPr>
          <a:xfrm>
            <a:off x="778716" y="755119"/>
            <a:ext cx="7425828" cy="1946785"/>
          </a:xfrm>
        </p:spPr>
        <p:txBody>
          <a:bodyPr>
            <a:normAutofit/>
          </a:bodyPr>
          <a:lstStyle/>
          <a:p>
            <a:r>
              <a:rPr lang="af-ZA" dirty="0">
                <a:solidFill>
                  <a:srgbClr val="EBEBEB"/>
                </a:solidFill>
              </a:rPr>
              <a:t>Die beskerming van regte</a:t>
            </a:r>
          </a:p>
        </p:txBody>
      </p:sp>
      <p:sp>
        <p:nvSpPr>
          <p:cNvPr id="36"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9168" y="-1"/>
            <a:ext cx="671367" cy="4451570"/>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Image 2" descr="preencoded.png">
            <a:extLst>
              <a:ext uri="{FF2B5EF4-FFF2-40B4-BE49-F238E27FC236}">
                <a16:creationId xmlns:a16="http://schemas.microsoft.com/office/drawing/2014/main" id="{977765FC-186B-FA0B-CAAF-73D003ED55A1}"/>
              </a:ext>
            </a:extLst>
          </p:cNvPr>
          <p:cNvPicPr>
            <a:picLocks noChangeAspect="1"/>
          </p:cNvPicPr>
          <p:nvPr/>
        </p:nvPicPr>
        <p:blipFill>
          <a:blip r:embed="rId4"/>
          <a:srcRect l="11040" r="16588"/>
          <a:stretch>
            <a:fillRect/>
          </a:stretch>
        </p:blipFill>
        <p:spPr>
          <a:xfrm>
            <a:off x="8675010" y="1"/>
            <a:ext cx="5955894" cy="82296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graphicFrame>
        <p:nvGraphicFramePr>
          <p:cNvPr id="5" name="Content Placeholder 2">
            <a:extLst>
              <a:ext uri="{FF2B5EF4-FFF2-40B4-BE49-F238E27FC236}">
                <a16:creationId xmlns:a16="http://schemas.microsoft.com/office/drawing/2014/main" id="{1F5C6471-6CFA-FCE0-E126-E8E61C3594AC}"/>
              </a:ext>
            </a:extLst>
          </p:cNvPr>
          <p:cNvGraphicFramePr>
            <a:graphicFrameLocks noGrp="1"/>
          </p:cNvGraphicFramePr>
          <p:nvPr>
            <p:ph idx="1"/>
            <p:extLst>
              <p:ext uri="{D42A27DB-BD31-4B8C-83A1-F6EECF244321}">
                <p14:modId xmlns:p14="http://schemas.microsoft.com/office/powerpoint/2010/main" val="3578618597"/>
              </p:ext>
            </p:extLst>
          </p:nvPr>
        </p:nvGraphicFramePr>
        <p:xfrm>
          <a:off x="778716" y="2360428"/>
          <a:ext cx="9322214" cy="51081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5" descr="A logo with a person in the middle&#10;&#10;Description automatically generated">
            <a:extLst>
              <a:ext uri="{FF2B5EF4-FFF2-40B4-BE49-F238E27FC236}">
                <a16:creationId xmlns:a16="http://schemas.microsoft.com/office/drawing/2014/main" id="{940AAA00-7271-43A6-9EE3-370B5A09D3E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456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321AA-33FC-1789-2B13-B4DC2223ED4C}"/>
              </a:ext>
            </a:extLst>
          </p:cNvPr>
          <p:cNvSpPr>
            <a:spLocks noGrp="1"/>
          </p:cNvSpPr>
          <p:nvPr>
            <p:ph type="title"/>
          </p:nvPr>
        </p:nvSpPr>
        <p:spPr>
          <a:xfrm>
            <a:off x="6494317" y="543261"/>
            <a:ext cx="5566683" cy="1680636"/>
          </a:xfrm>
        </p:spPr>
        <p:txBody>
          <a:bodyPr>
            <a:normAutofit fontScale="90000"/>
          </a:bodyPr>
          <a:lstStyle/>
          <a:p>
            <a:pPr>
              <a:lnSpc>
                <a:spcPct val="90000"/>
              </a:lnSpc>
            </a:pPr>
            <a:r>
              <a:rPr lang="af-ZA" sz="4300" dirty="0"/>
              <a:t>Waardes en grondwetlike waardes</a:t>
            </a:r>
          </a:p>
        </p:txBody>
      </p:sp>
      <p:sp>
        <p:nvSpPr>
          <p:cNvPr id="15"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54050" y="-1887"/>
            <a:ext cx="671366" cy="4451569"/>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8" name="Picture 7">
            <a:extLst>
              <a:ext uri="{FF2B5EF4-FFF2-40B4-BE49-F238E27FC236}">
                <a16:creationId xmlns:a16="http://schemas.microsoft.com/office/drawing/2014/main" id="{CD2EB29D-2FB9-1724-8856-2023D02A0198}"/>
              </a:ext>
            </a:extLst>
          </p:cNvPr>
          <p:cNvPicPr>
            <a:picLocks noChangeAspect="1"/>
          </p:cNvPicPr>
          <p:nvPr/>
        </p:nvPicPr>
        <p:blipFill>
          <a:blip r:embed="rId4"/>
          <a:srcRect l="22235" r="21747"/>
          <a:stretch>
            <a:fillRect/>
          </a:stretch>
        </p:blipFill>
        <p:spPr>
          <a:xfrm>
            <a:off x="3" y="10"/>
            <a:ext cx="5967719" cy="82295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17" name="Rectangle 16">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30937" y="0"/>
            <a:ext cx="822960" cy="1371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 name="Content Placeholder 2">
            <a:extLst>
              <a:ext uri="{FF2B5EF4-FFF2-40B4-BE49-F238E27FC236}">
                <a16:creationId xmlns:a16="http://schemas.microsoft.com/office/drawing/2014/main" id="{CB7B967A-108B-E1FF-D6AD-0FFD0ED34FC1}"/>
              </a:ext>
            </a:extLst>
          </p:cNvPr>
          <p:cNvSpPr>
            <a:spLocks noGrp="1"/>
          </p:cNvSpPr>
          <p:nvPr>
            <p:ph idx="1"/>
          </p:nvPr>
        </p:nvSpPr>
        <p:spPr>
          <a:xfrm>
            <a:off x="6493140" y="2463501"/>
            <a:ext cx="7754488" cy="5034577"/>
          </a:xfrm>
        </p:spPr>
        <p:txBody>
          <a:bodyPr>
            <a:normAutofit lnSpcReduction="10000"/>
          </a:bodyPr>
          <a:lstStyle/>
          <a:p>
            <a:r>
              <a:rPr lang="en-GB" sz="3200" b="1" dirty="0" err="1"/>
              <a:t>Waardes</a:t>
            </a:r>
            <a:r>
              <a:rPr lang="en-GB" sz="3200" dirty="0"/>
              <a:t> </a:t>
            </a:r>
            <a:r>
              <a:rPr lang="nl-NL" sz="3200" dirty="0"/>
              <a:t>is oortuigings wat bepaal hoe mense optree, soos:</a:t>
            </a:r>
            <a:endParaRPr lang="en-GB" sz="2800" dirty="0"/>
          </a:p>
          <a:p>
            <a:pPr lvl="1"/>
            <a:r>
              <a:rPr lang="en-GB" sz="2800" dirty="0" err="1"/>
              <a:t>respek</a:t>
            </a:r>
            <a:endParaRPr lang="en-GB" sz="2800" dirty="0"/>
          </a:p>
          <a:p>
            <a:pPr lvl="1"/>
            <a:r>
              <a:rPr lang="en-GB" sz="2800" dirty="0" err="1"/>
              <a:t>eerlikheid</a:t>
            </a:r>
            <a:endParaRPr lang="en-GB" sz="2800" dirty="0"/>
          </a:p>
          <a:p>
            <a:pPr lvl="1"/>
            <a:r>
              <a:rPr lang="en-GB" sz="2800" dirty="0" err="1"/>
              <a:t>verantwoordelikheid</a:t>
            </a:r>
            <a:endParaRPr lang="en-GB" sz="2800" dirty="0"/>
          </a:p>
          <a:p>
            <a:pPr lvl="1"/>
            <a:r>
              <a:rPr lang="en-GB" sz="2800" dirty="0" err="1"/>
              <a:t>regverdigheid</a:t>
            </a:r>
            <a:endParaRPr lang="en-GB" sz="2800" dirty="0"/>
          </a:p>
          <a:p>
            <a:r>
              <a:rPr lang="nl-NL" sz="3200" dirty="0"/>
              <a:t>Die Grondwet is gebou op belangrike </a:t>
            </a:r>
            <a:r>
              <a:rPr lang="nl-NL" sz="3200" b="1" dirty="0"/>
              <a:t>grondwetlike waardes </a:t>
            </a:r>
            <a:r>
              <a:rPr lang="nl-NL" sz="3200" dirty="0"/>
              <a:t>wat help om 'n </a:t>
            </a:r>
            <a:r>
              <a:rPr lang="nl-NL" sz="3200" b="1" dirty="0"/>
              <a:t>regverdige en demokratiese samelewing </a:t>
            </a:r>
            <a:r>
              <a:rPr lang="nl-NL" sz="3200" dirty="0"/>
              <a:t>te skep.</a:t>
            </a:r>
            <a:endParaRPr lang="af-ZA" dirty="0"/>
          </a:p>
        </p:txBody>
      </p:sp>
      <p:pic>
        <p:nvPicPr>
          <p:cNvPr id="9" name="Picture 8" descr="A logo with a person in the middle&#10;&#10;Description automatically generated">
            <a:extLst>
              <a:ext uri="{FF2B5EF4-FFF2-40B4-BE49-F238E27FC236}">
                <a16:creationId xmlns:a16="http://schemas.microsoft.com/office/drawing/2014/main" id="{4AD7ACAD-289D-CC88-FFD1-A4308E7954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176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4447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681072-0843-4BEE-8802-99EF9DBC4E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C6A035-4A49-4274-83F0-7315DE5CD8A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C39DD69E-C6A5-4438-91E4-49B712CD9D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519</TotalTime>
  <Words>2244</Words>
  <Application>Microsoft Office PowerPoint</Application>
  <PresentationFormat>Custom</PresentationFormat>
  <Paragraphs>172</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 Gothic</vt:lpstr>
      <vt:lpstr>Courier New</vt:lpstr>
      <vt:lpstr>Symbol</vt:lpstr>
      <vt:lpstr>Times New Roman</vt:lpstr>
      <vt:lpstr>Wingdings 3</vt:lpstr>
      <vt:lpstr>Ion</vt:lpstr>
      <vt:lpstr>PowerPoint Presentation</vt:lpstr>
      <vt:lpstr>PowerPoint Presentation</vt:lpstr>
      <vt:lpstr>Die Grondwet van Suid-Afrika</vt:lpstr>
      <vt:lpstr>Kyk:  How the South African parliamentary system works  bit.ly/4cpGdGf (3 min 54 sek.)</vt:lpstr>
      <vt:lpstr>Kyk: South Africa’s Constitution  bit.ly/4cqOV78 (3 min 29 sek.)</vt:lpstr>
      <vt:lpstr>Doel van die Grondwet</vt:lpstr>
      <vt:lpstr>Die Handves van Menseregte </vt:lpstr>
      <vt:lpstr>Die beskerming van regte</vt:lpstr>
      <vt:lpstr>Waardes en grondwetlike waardes</vt:lpstr>
      <vt:lpstr>Menswaardigheid</vt:lpstr>
      <vt:lpstr>Gelykheid</vt:lpstr>
      <vt:lpstr>Nie-rassisme en nie-seksisme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Megan Botes</cp:lastModifiedBy>
  <cp:revision>5</cp:revision>
  <dcterms:created xsi:type="dcterms:W3CDTF">2026-02-09T23:18:09Z</dcterms:created>
  <dcterms:modified xsi:type="dcterms:W3CDTF">2026-03-26T06:57:06Z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