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18"/>
  </p:notesMasterIdLst>
  <p:sldIdLst>
    <p:sldId id="270" r:id="rId5"/>
    <p:sldId id="267" r:id="rId6"/>
    <p:sldId id="257" r:id="rId7"/>
    <p:sldId id="271" r:id="rId8"/>
    <p:sldId id="272" r:id="rId9"/>
    <p:sldId id="273" r:id="rId10"/>
    <p:sldId id="274" r:id="rId11"/>
    <p:sldId id="275" r:id="rId12"/>
    <p:sldId id="276" r:id="rId13"/>
    <p:sldId id="277" r:id="rId14"/>
    <p:sldId id="278" r:id="rId15"/>
    <p:sldId id="279" r:id="rId16"/>
    <p:sldId id="28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D01943-7D49-4E8A-B1FB-2B0521C8D5C4}" v="19" dt="2026-01-23T06:14:07.5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7" autoAdjust="0"/>
    <p:restoredTop sz="82876" autoAdjust="0"/>
  </p:normalViewPr>
  <p:slideViewPr>
    <p:cSldViewPr snapToGrid="0" snapToObjects="1">
      <p:cViewPr varScale="1">
        <p:scale>
          <a:sx n="57" d="100"/>
          <a:sy n="57" d="100"/>
        </p:scale>
        <p:origin x="1598" y="27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Botes" userId="70568131-745a-489b-b4fe-9e78c579dd6d" providerId="ADAL" clId="{E3DEF142-CC7A-44CA-B5B4-48BABF1A3E75}"/>
    <pc:docChg chg="undo custSel addSld delSld modSld">
      <pc:chgData name="Megan Botes" userId="70568131-745a-489b-b4fe-9e78c579dd6d" providerId="ADAL" clId="{E3DEF142-CC7A-44CA-B5B4-48BABF1A3E75}" dt="2026-01-23T06:15:14.112" v="431" actId="20577"/>
      <pc:docMkLst>
        <pc:docMk/>
      </pc:docMkLst>
      <pc:sldChg chg="addSp delSp modSp mod setBg modAnim modNotesTx">
        <pc:chgData name="Megan Botes" userId="70568131-745a-489b-b4fe-9e78c579dd6d" providerId="ADAL" clId="{E3DEF142-CC7A-44CA-B5B4-48BABF1A3E75}" dt="2026-01-23T06:10:51.173" v="406" actId="403"/>
        <pc:sldMkLst>
          <pc:docMk/>
          <pc:sldMk cId="0" sldId="257"/>
        </pc:sldMkLst>
        <pc:spChg chg="mod">
          <ac:chgData name="Megan Botes" userId="70568131-745a-489b-b4fe-9e78c579dd6d" providerId="ADAL" clId="{E3DEF142-CC7A-44CA-B5B4-48BABF1A3E75}" dt="2026-01-13T07:21:23.227" v="93" actId="26606"/>
          <ac:spMkLst>
            <pc:docMk/>
            <pc:sldMk cId="0" sldId="257"/>
            <ac:spMk id="2" creationId="{00000000-0000-0000-0000-000000000000}"/>
          </ac:spMkLst>
        </pc:spChg>
        <pc:graphicFrameChg chg="add mod modGraphic">
          <ac:chgData name="Megan Botes" userId="70568131-745a-489b-b4fe-9e78c579dd6d" providerId="ADAL" clId="{E3DEF142-CC7A-44CA-B5B4-48BABF1A3E75}" dt="2026-01-23T06:10:51.173" v="406" actId="403"/>
          <ac:graphicFrameMkLst>
            <pc:docMk/>
            <pc:sldMk cId="0" sldId="257"/>
            <ac:graphicFrameMk id="16" creationId="{43366E57-BE32-E50C-139C-3487E5ABC1E8}"/>
          </ac:graphicFrameMkLst>
        </pc:graphicFrameChg>
        <pc:picChg chg="add mod ord">
          <ac:chgData name="Megan Botes" userId="70568131-745a-489b-b4fe-9e78c579dd6d" providerId="ADAL" clId="{E3DEF142-CC7A-44CA-B5B4-48BABF1A3E75}" dt="2026-01-13T07:21:23.227" v="93" actId="26606"/>
          <ac:picMkLst>
            <pc:docMk/>
            <pc:sldMk cId="0" sldId="257"/>
            <ac:picMk id="8" creationId="{7955C68A-8CE7-E58B-FCEB-780A0F65A237}"/>
          </ac:picMkLst>
        </pc:picChg>
      </pc:sldChg>
      <pc:sldChg chg="addSp delSp modSp mod setBg delDesignElem modNotesTx">
        <pc:chgData name="Megan Botes" userId="70568131-745a-489b-b4fe-9e78c579dd6d" providerId="ADAL" clId="{E3DEF142-CC7A-44CA-B5B4-48BABF1A3E75}" dt="2026-01-23T06:10:28.761" v="404" actId="14100"/>
        <pc:sldMkLst>
          <pc:docMk/>
          <pc:sldMk cId="69328703" sldId="267"/>
        </pc:sldMkLst>
        <pc:spChg chg="add mod">
          <ac:chgData name="Megan Botes" userId="70568131-745a-489b-b4fe-9e78c579dd6d" providerId="ADAL" clId="{E3DEF142-CC7A-44CA-B5B4-48BABF1A3E75}" dt="2026-01-23T06:09:40.059" v="396" actId="1076"/>
          <ac:spMkLst>
            <pc:docMk/>
            <pc:sldMk cId="69328703" sldId="267"/>
            <ac:spMk id="4" creationId="{00169E7A-E4C3-0936-BEAF-C0F6E89A281C}"/>
          </ac:spMkLst>
        </pc:spChg>
        <pc:spChg chg="add">
          <ac:chgData name="Megan Botes" userId="70568131-745a-489b-b4fe-9e78c579dd6d" providerId="ADAL" clId="{E3DEF142-CC7A-44CA-B5B4-48BABF1A3E75}" dt="2026-01-13T07:16:04.681" v="37" actId="26606"/>
          <ac:spMkLst>
            <pc:docMk/>
            <pc:sldMk cId="69328703" sldId="267"/>
            <ac:spMk id="15" creationId="{FC695245-44E3-4A14-900A-D06036644A4E}"/>
          </ac:spMkLst>
        </pc:spChg>
        <pc:graphicFrameChg chg="add mod modGraphic">
          <ac:chgData name="Megan Botes" userId="70568131-745a-489b-b4fe-9e78c579dd6d" providerId="ADAL" clId="{E3DEF142-CC7A-44CA-B5B4-48BABF1A3E75}" dt="2026-01-23T06:10:28.761" v="404" actId="14100"/>
          <ac:graphicFrameMkLst>
            <pc:docMk/>
            <pc:sldMk cId="69328703" sldId="267"/>
            <ac:graphicFrameMk id="10" creationId="{02F11846-94CF-ACF0-A164-8FE9EE1470C7}"/>
          </ac:graphicFrameMkLst>
        </pc:graphicFrameChg>
        <pc:cxnChg chg="add">
          <ac:chgData name="Megan Botes" userId="70568131-745a-489b-b4fe-9e78c579dd6d" providerId="ADAL" clId="{E3DEF142-CC7A-44CA-B5B4-48BABF1A3E75}" dt="2026-01-13T07:16:04.681" v="37" actId="26606"/>
          <ac:cxnSpMkLst>
            <pc:docMk/>
            <pc:sldMk cId="69328703" sldId="267"/>
            <ac:cxnSpMk id="13" creationId="{0E117F94-4A49-4CCB-AB97-121615AE4FCA}"/>
          </ac:cxnSpMkLst>
        </pc:cxnChg>
      </pc:sldChg>
      <pc:sldChg chg="addSp delSp modSp new mod setBg">
        <pc:chgData name="Megan Botes" userId="70568131-745a-489b-b4fe-9e78c579dd6d" providerId="ADAL" clId="{E3DEF142-CC7A-44CA-B5B4-48BABF1A3E75}" dt="2026-01-13T07:11:31.992" v="22" actId="167"/>
        <pc:sldMkLst>
          <pc:docMk/>
          <pc:sldMk cId="2743411552" sldId="270"/>
        </pc:sldMkLst>
        <pc:picChg chg="add mod">
          <ac:chgData name="Megan Botes" userId="70568131-745a-489b-b4fe-9e78c579dd6d" providerId="ADAL" clId="{E3DEF142-CC7A-44CA-B5B4-48BABF1A3E75}" dt="2026-01-13T07:10:36.564" v="18"/>
          <ac:picMkLst>
            <pc:docMk/>
            <pc:sldMk cId="2743411552" sldId="270"/>
            <ac:picMk id="6" creationId="{B807D88D-C45F-A6A1-9A5D-065414F5B986}"/>
          </ac:picMkLst>
        </pc:picChg>
      </pc:sldChg>
      <pc:sldChg chg="addSp delSp modSp new mod setBg modNotesTx">
        <pc:chgData name="Megan Botes" userId="70568131-745a-489b-b4fe-9e78c579dd6d" providerId="ADAL" clId="{E3DEF142-CC7A-44CA-B5B4-48BABF1A3E75}" dt="2026-01-23T05:51:15.410" v="362"/>
        <pc:sldMkLst>
          <pc:docMk/>
          <pc:sldMk cId="1665843933" sldId="271"/>
        </pc:sldMkLst>
        <pc:spChg chg="mod ord">
          <ac:chgData name="Megan Botes" userId="70568131-745a-489b-b4fe-9e78c579dd6d" providerId="ADAL" clId="{E3DEF142-CC7A-44CA-B5B4-48BABF1A3E75}" dt="2026-01-13T07:25:05.767" v="114" actId="404"/>
          <ac:spMkLst>
            <pc:docMk/>
            <pc:sldMk cId="1665843933" sldId="271"/>
            <ac:spMk id="2" creationId="{2B7AE143-1F95-29BF-84AB-57E2B433708B}"/>
          </ac:spMkLst>
        </pc:spChg>
        <pc:spChg chg="add">
          <ac:chgData name="Megan Botes" userId="70568131-745a-489b-b4fe-9e78c579dd6d" providerId="ADAL" clId="{E3DEF142-CC7A-44CA-B5B4-48BABF1A3E75}" dt="2026-01-13T07:24:38.350" v="110" actId="26606"/>
          <ac:spMkLst>
            <pc:docMk/>
            <pc:sldMk cId="1665843933" sldId="271"/>
            <ac:spMk id="21" creationId="{6F7FAA46-F63C-45FE-B4F0-A7E677E9F4C8}"/>
          </ac:spMkLst>
        </pc:spChg>
        <pc:picChg chg="add mod ord">
          <ac:chgData name="Megan Botes" userId="70568131-745a-489b-b4fe-9e78c579dd6d" providerId="ADAL" clId="{E3DEF142-CC7A-44CA-B5B4-48BABF1A3E75}" dt="2026-01-13T07:24:38.350" v="110" actId="26606"/>
          <ac:picMkLst>
            <pc:docMk/>
            <pc:sldMk cId="1665843933" sldId="271"/>
            <ac:picMk id="5" creationId="{9E6C7B5B-112C-C45A-8478-0D1F5620F885}"/>
          </ac:picMkLst>
        </pc:picChg>
        <pc:picChg chg="add mod">
          <ac:chgData name="Megan Botes" userId="70568131-745a-489b-b4fe-9e78c579dd6d" providerId="ADAL" clId="{E3DEF142-CC7A-44CA-B5B4-48BABF1A3E75}" dt="2026-01-13T07:25:17.035" v="115"/>
          <ac:picMkLst>
            <pc:docMk/>
            <pc:sldMk cId="1665843933" sldId="271"/>
            <ac:picMk id="6" creationId="{A6F6275C-D389-742E-B3F0-564585F1130B}"/>
          </ac:picMkLst>
        </pc:picChg>
        <pc:cxnChg chg="add">
          <ac:chgData name="Megan Botes" userId="70568131-745a-489b-b4fe-9e78c579dd6d" providerId="ADAL" clId="{E3DEF142-CC7A-44CA-B5B4-48BABF1A3E75}" dt="2026-01-13T07:24:38.350" v="110" actId="26606"/>
          <ac:cxnSpMkLst>
            <pc:docMk/>
            <pc:sldMk cId="1665843933" sldId="271"/>
            <ac:cxnSpMk id="23" creationId="{DA9B7795-7E78-4F68-B6FE-6ECC916562CD}"/>
          </ac:cxnSpMkLst>
        </pc:cxnChg>
      </pc:sldChg>
      <pc:sldChg chg="addSp delSp modSp new mod setBg modNotesTx">
        <pc:chgData name="Megan Botes" userId="70568131-745a-489b-b4fe-9e78c579dd6d" providerId="ADAL" clId="{E3DEF142-CC7A-44CA-B5B4-48BABF1A3E75}" dt="2026-01-23T06:11:56.697" v="415" actId="20577"/>
        <pc:sldMkLst>
          <pc:docMk/>
          <pc:sldMk cId="1069127324" sldId="272"/>
        </pc:sldMkLst>
        <pc:spChg chg="mod">
          <ac:chgData name="Megan Botes" userId="70568131-745a-489b-b4fe-9e78c579dd6d" providerId="ADAL" clId="{E3DEF142-CC7A-44CA-B5B4-48BABF1A3E75}" dt="2026-01-13T07:28:43.048" v="168" actId="26606"/>
          <ac:spMkLst>
            <pc:docMk/>
            <pc:sldMk cId="1069127324" sldId="272"/>
            <ac:spMk id="2" creationId="{4D692C93-4B30-EB79-EAEC-E5ED707710CA}"/>
          </ac:spMkLst>
        </pc:spChg>
        <pc:graphicFrameChg chg="add mod ord modGraphic">
          <ac:chgData name="Megan Botes" userId="70568131-745a-489b-b4fe-9e78c579dd6d" providerId="ADAL" clId="{E3DEF142-CC7A-44CA-B5B4-48BABF1A3E75}" dt="2026-01-23T06:11:56.697" v="415" actId="20577"/>
          <ac:graphicFrameMkLst>
            <pc:docMk/>
            <pc:sldMk cId="1069127324" sldId="272"/>
            <ac:graphicFrameMk id="5" creationId="{75E5D6F2-2839-B9EB-63FF-1D9BD1C2CCB3}"/>
          </ac:graphicFrameMkLst>
        </pc:graphicFrameChg>
        <pc:picChg chg="add mod">
          <ac:chgData name="Megan Botes" userId="70568131-745a-489b-b4fe-9e78c579dd6d" providerId="ADAL" clId="{E3DEF142-CC7A-44CA-B5B4-48BABF1A3E75}" dt="2026-01-13T07:28:35.861" v="167"/>
          <ac:picMkLst>
            <pc:docMk/>
            <pc:sldMk cId="1069127324" sldId="272"/>
            <ac:picMk id="4" creationId="{A53D3E2D-7F27-8AC8-216E-8C84E6340F05}"/>
          </ac:picMkLst>
        </pc:picChg>
      </pc:sldChg>
      <pc:sldChg chg="addSp delSp modSp new mod setBg modNotesTx">
        <pc:chgData name="Megan Botes" userId="70568131-745a-489b-b4fe-9e78c579dd6d" providerId="ADAL" clId="{E3DEF142-CC7A-44CA-B5B4-48BABF1A3E75}" dt="2026-01-23T05:53:12.061" v="382" actId="20577"/>
        <pc:sldMkLst>
          <pc:docMk/>
          <pc:sldMk cId="655670917" sldId="273"/>
        </pc:sldMkLst>
        <pc:spChg chg="mod">
          <ac:chgData name="Megan Botes" userId="70568131-745a-489b-b4fe-9e78c579dd6d" providerId="ADAL" clId="{E3DEF142-CC7A-44CA-B5B4-48BABF1A3E75}" dt="2026-01-13T07:31:25.744" v="191" actId="26606"/>
          <ac:spMkLst>
            <pc:docMk/>
            <pc:sldMk cId="655670917" sldId="273"/>
            <ac:spMk id="2" creationId="{7D3E2AA0-19EE-40BB-E2B8-F53A0FB5127A}"/>
          </ac:spMkLst>
        </pc:spChg>
        <pc:graphicFrameChg chg="add mod modGraphic">
          <ac:chgData name="Megan Botes" userId="70568131-745a-489b-b4fe-9e78c579dd6d" providerId="ADAL" clId="{E3DEF142-CC7A-44CA-B5B4-48BABF1A3E75}" dt="2026-01-23T05:53:07.476" v="376" actId="20577"/>
          <ac:graphicFrameMkLst>
            <pc:docMk/>
            <pc:sldMk cId="655670917" sldId="273"/>
            <ac:graphicFrameMk id="6" creationId="{A348C8F2-B4F9-993C-C361-ED4070D7B604}"/>
          </ac:graphicFrameMkLst>
        </pc:graphicFrameChg>
        <pc:picChg chg="add mod">
          <ac:chgData name="Megan Botes" userId="70568131-745a-489b-b4fe-9e78c579dd6d" providerId="ADAL" clId="{E3DEF142-CC7A-44CA-B5B4-48BABF1A3E75}" dt="2026-01-13T07:31:48.146" v="194"/>
          <ac:picMkLst>
            <pc:docMk/>
            <pc:sldMk cId="655670917" sldId="273"/>
            <ac:picMk id="5" creationId="{E2B7CBC6-4C2F-B937-297D-209EA8935E93}"/>
          </ac:picMkLst>
        </pc:picChg>
      </pc:sldChg>
      <pc:sldChg chg="addSp delSp modSp new mod setBg modNotesTx">
        <pc:chgData name="Megan Botes" userId="70568131-745a-489b-b4fe-9e78c579dd6d" providerId="ADAL" clId="{E3DEF142-CC7A-44CA-B5B4-48BABF1A3E75}" dt="2026-01-23T06:13:00.959" v="416" actId="20577"/>
        <pc:sldMkLst>
          <pc:docMk/>
          <pc:sldMk cId="3771604619" sldId="274"/>
        </pc:sldMkLst>
        <pc:spChg chg="mod">
          <ac:chgData name="Megan Botes" userId="70568131-745a-489b-b4fe-9e78c579dd6d" providerId="ADAL" clId="{E3DEF142-CC7A-44CA-B5B4-48BABF1A3E75}" dt="2026-01-13T07:34:42.511" v="231" actId="26606"/>
          <ac:spMkLst>
            <pc:docMk/>
            <pc:sldMk cId="3771604619" sldId="274"/>
            <ac:spMk id="2" creationId="{F804A50C-4059-67FF-4822-B918C30393CB}"/>
          </ac:spMkLst>
        </pc:spChg>
        <pc:graphicFrameChg chg="add mod modGraphic">
          <ac:chgData name="Megan Botes" userId="70568131-745a-489b-b4fe-9e78c579dd6d" providerId="ADAL" clId="{E3DEF142-CC7A-44CA-B5B4-48BABF1A3E75}" dt="2026-01-23T06:13:00.959" v="416" actId="20577"/>
          <ac:graphicFrameMkLst>
            <pc:docMk/>
            <pc:sldMk cId="3771604619" sldId="274"/>
            <ac:graphicFrameMk id="6" creationId="{785F10A8-8AD0-4E16-6839-F8FB88A80664}"/>
          </ac:graphicFrameMkLst>
        </pc:graphicFrameChg>
        <pc:picChg chg="add mod">
          <ac:chgData name="Megan Botes" userId="70568131-745a-489b-b4fe-9e78c579dd6d" providerId="ADAL" clId="{E3DEF142-CC7A-44CA-B5B4-48BABF1A3E75}" dt="2026-01-13T07:35:32.392" v="236"/>
          <ac:picMkLst>
            <pc:docMk/>
            <pc:sldMk cId="3771604619" sldId="274"/>
            <ac:picMk id="5" creationId="{1BFC6683-BF4C-263D-0BE2-B6B068EED82F}"/>
          </ac:picMkLst>
        </pc:picChg>
      </pc:sldChg>
      <pc:sldChg chg="addSp delSp modSp new mod setBg modNotesTx">
        <pc:chgData name="Megan Botes" userId="70568131-745a-489b-b4fe-9e78c579dd6d" providerId="ADAL" clId="{E3DEF142-CC7A-44CA-B5B4-48BABF1A3E75}" dt="2026-01-13T09:29:54.729" v="351"/>
        <pc:sldMkLst>
          <pc:docMk/>
          <pc:sldMk cId="2083633848" sldId="275"/>
        </pc:sldMkLst>
        <pc:spChg chg="mod">
          <ac:chgData name="Megan Botes" userId="70568131-745a-489b-b4fe-9e78c579dd6d" providerId="ADAL" clId="{E3DEF142-CC7A-44CA-B5B4-48BABF1A3E75}" dt="2026-01-13T07:36:21.408" v="243" actId="26606"/>
          <ac:spMkLst>
            <pc:docMk/>
            <pc:sldMk cId="2083633848" sldId="275"/>
            <ac:spMk id="2" creationId="{C9BBF4B4-B69B-B764-8692-441AF3A673C4}"/>
          </ac:spMkLst>
        </pc:spChg>
        <pc:spChg chg="add">
          <ac:chgData name="Megan Botes" userId="70568131-745a-489b-b4fe-9e78c579dd6d" providerId="ADAL" clId="{E3DEF142-CC7A-44CA-B5B4-48BABF1A3E75}" dt="2026-01-13T07:36:21.408" v="243" actId="26606"/>
          <ac:spMkLst>
            <pc:docMk/>
            <pc:sldMk cId="2083633848" sldId="275"/>
            <ac:spMk id="10" creationId="{FC695245-44E3-4A14-900A-D06036644A4E}"/>
          </ac:spMkLst>
        </pc:spChg>
        <pc:graphicFrameChg chg="add mod">
          <ac:chgData name="Megan Botes" userId="70568131-745a-489b-b4fe-9e78c579dd6d" providerId="ADAL" clId="{E3DEF142-CC7A-44CA-B5B4-48BABF1A3E75}" dt="2026-01-13T09:13:04.530" v="246" actId="14100"/>
          <ac:graphicFrameMkLst>
            <pc:docMk/>
            <pc:sldMk cId="2083633848" sldId="275"/>
            <ac:graphicFrameMk id="6" creationId="{A23EFC59-5D34-963F-4E9A-43A97D8FCEAA}"/>
          </ac:graphicFrameMkLst>
        </pc:graphicFrameChg>
        <pc:picChg chg="add mod">
          <ac:chgData name="Megan Botes" userId="70568131-745a-489b-b4fe-9e78c579dd6d" providerId="ADAL" clId="{E3DEF142-CC7A-44CA-B5B4-48BABF1A3E75}" dt="2026-01-13T09:13:10.974" v="247"/>
          <ac:picMkLst>
            <pc:docMk/>
            <pc:sldMk cId="2083633848" sldId="275"/>
            <ac:picMk id="5" creationId="{FE90E05D-FE67-D96B-B2AE-602214E78ED6}"/>
          </ac:picMkLst>
        </pc:picChg>
      </pc:sldChg>
      <pc:sldChg chg="addSp delSp modSp new mod modNotesTx">
        <pc:chgData name="Megan Botes" userId="70568131-745a-489b-b4fe-9e78c579dd6d" providerId="ADAL" clId="{E3DEF142-CC7A-44CA-B5B4-48BABF1A3E75}" dt="2026-01-23T06:14:21.427" v="428" actId="403"/>
        <pc:sldMkLst>
          <pc:docMk/>
          <pc:sldMk cId="2687314514" sldId="276"/>
        </pc:sldMkLst>
        <pc:graphicFrameChg chg="mod modGraphic">
          <ac:chgData name="Megan Botes" userId="70568131-745a-489b-b4fe-9e78c579dd6d" providerId="ADAL" clId="{E3DEF142-CC7A-44CA-B5B4-48BABF1A3E75}" dt="2026-01-23T06:14:21.427" v="428" actId="403"/>
          <ac:graphicFrameMkLst>
            <pc:docMk/>
            <pc:sldMk cId="2687314514" sldId="276"/>
            <ac:graphicFrameMk id="5" creationId="{BFA250EC-EEFC-1A91-1807-A3FC29C70028}"/>
          </ac:graphicFrameMkLst>
        </pc:graphicFrameChg>
        <pc:picChg chg="add mod">
          <ac:chgData name="Megan Botes" userId="70568131-745a-489b-b4fe-9e78c579dd6d" providerId="ADAL" clId="{E3DEF142-CC7A-44CA-B5B4-48BABF1A3E75}" dt="2026-01-13T09:18:06.400" v="297"/>
          <ac:picMkLst>
            <pc:docMk/>
            <pc:sldMk cId="2687314514" sldId="276"/>
            <ac:picMk id="7" creationId="{7C6D9B7A-091B-16F1-6FF9-E671B9517E64}"/>
          </ac:picMkLst>
        </pc:picChg>
      </pc:sldChg>
      <pc:sldChg chg="addSp delSp modSp new mod setBg addAnim delAnim modNotesTx">
        <pc:chgData name="Megan Botes" userId="70568131-745a-489b-b4fe-9e78c579dd6d" providerId="ADAL" clId="{E3DEF142-CC7A-44CA-B5B4-48BABF1A3E75}" dt="2026-01-13T09:30:21.445" v="353"/>
        <pc:sldMkLst>
          <pc:docMk/>
          <pc:sldMk cId="2760507645" sldId="277"/>
        </pc:sldMkLst>
        <pc:spChg chg="mod ord">
          <ac:chgData name="Megan Botes" userId="70568131-745a-489b-b4fe-9e78c579dd6d" providerId="ADAL" clId="{E3DEF142-CC7A-44CA-B5B4-48BABF1A3E75}" dt="2026-01-13T09:17:54.450" v="295" actId="26606"/>
          <ac:spMkLst>
            <pc:docMk/>
            <pc:sldMk cId="2760507645" sldId="277"/>
            <ac:spMk id="2" creationId="{79E90B47-A90B-E68F-F43C-937A4370D06A}"/>
          </ac:spMkLst>
        </pc:spChg>
        <pc:spChg chg="add">
          <ac:chgData name="Megan Botes" userId="70568131-745a-489b-b4fe-9e78c579dd6d" providerId="ADAL" clId="{E3DEF142-CC7A-44CA-B5B4-48BABF1A3E75}" dt="2026-01-13T09:17:54.450" v="295" actId="26606"/>
          <ac:spMkLst>
            <pc:docMk/>
            <pc:sldMk cId="2760507645" sldId="277"/>
            <ac:spMk id="8214" creationId="{FD12A5BA-B063-4B33-AB08-86CF7D23F625}"/>
          </ac:spMkLst>
        </pc:spChg>
        <pc:spChg chg="add">
          <ac:chgData name="Megan Botes" userId="70568131-745a-489b-b4fe-9e78c579dd6d" providerId="ADAL" clId="{E3DEF142-CC7A-44CA-B5B4-48BABF1A3E75}" dt="2026-01-13T09:17:54.450" v="295" actId="26606"/>
          <ac:spMkLst>
            <pc:docMk/>
            <pc:sldMk cId="2760507645" sldId="277"/>
            <ac:spMk id="8216" creationId="{55F40173-F096-49CC-A730-A2DF1F04EC3B}"/>
          </ac:spMkLst>
        </pc:spChg>
        <pc:spChg chg="add">
          <ac:chgData name="Megan Botes" userId="70568131-745a-489b-b4fe-9e78c579dd6d" providerId="ADAL" clId="{E3DEF142-CC7A-44CA-B5B4-48BABF1A3E75}" dt="2026-01-13T09:17:54.450" v="295" actId="26606"/>
          <ac:spMkLst>
            <pc:docMk/>
            <pc:sldMk cId="2760507645" sldId="277"/>
            <ac:spMk id="8217" creationId="{806CEF0B-5733-482C-9868-4C57AF79DA3E}"/>
          </ac:spMkLst>
        </pc:spChg>
        <pc:picChg chg="add mod">
          <ac:chgData name="Megan Botes" userId="70568131-745a-489b-b4fe-9e78c579dd6d" providerId="ADAL" clId="{E3DEF142-CC7A-44CA-B5B4-48BABF1A3E75}" dt="2026-01-13T09:18:05.316" v="296"/>
          <ac:picMkLst>
            <pc:docMk/>
            <pc:sldMk cId="2760507645" sldId="277"/>
            <ac:picMk id="4" creationId="{C62FDCBC-8A2E-D13E-7283-3BDFD13ACE36}"/>
          </ac:picMkLst>
        </pc:picChg>
        <pc:picChg chg="add mod">
          <ac:chgData name="Megan Botes" userId="70568131-745a-489b-b4fe-9e78c579dd6d" providerId="ADAL" clId="{E3DEF142-CC7A-44CA-B5B4-48BABF1A3E75}" dt="2026-01-13T09:17:54.450" v="295" actId="26606"/>
          <ac:picMkLst>
            <pc:docMk/>
            <pc:sldMk cId="2760507645" sldId="277"/>
            <ac:picMk id="8194" creationId="{171802C3-D431-238C-14D9-83C7D6A86131}"/>
          </ac:picMkLst>
        </pc:picChg>
        <pc:cxnChg chg="add">
          <ac:chgData name="Megan Botes" userId="70568131-745a-489b-b4fe-9e78c579dd6d" providerId="ADAL" clId="{E3DEF142-CC7A-44CA-B5B4-48BABF1A3E75}" dt="2026-01-13T09:17:54.450" v="295" actId="26606"/>
          <ac:cxnSpMkLst>
            <pc:docMk/>
            <pc:sldMk cId="2760507645" sldId="277"/>
            <ac:cxnSpMk id="8215" creationId="{07DFAF29-6BD8-4A93-A292-D6A8C6EFB5DC}"/>
          </ac:cxnSpMkLst>
        </pc:cxnChg>
        <pc:cxnChg chg="add">
          <ac:chgData name="Megan Botes" userId="70568131-745a-489b-b4fe-9e78c579dd6d" providerId="ADAL" clId="{E3DEF142-CC7A-44CA-B5B4-48BABF1A3E75}" dt="2026-01-13T09:17:54.450" v="295" actId="26606"/>
          <ac:cxnSpMkLst>
            <pc:docMk/>
            <pc:sldMk cId="2760507645" sldId="277"/>
            <ac:cxnSpMk id="8218" creationId="{FC5D3B4D-9BAC-482B-A34B-01BB35CB5316}"/>
          </ac:cxnSpMkLst>
        </pc:cxnChg>
      </pc:sldChg>
      <pc:sldChg chg="addSp delSp modSp new mod setBg setClrOvrMap modNotesTx">
        <pc:chgData name="Megan Botes" userId="70568131-745a-489b-b4fe-9e78c579dd6d" providerId="ADAL" clId="{E3DEF142-CC7A-44CA-B5B4-48BABF1A3E75}" dt="2026-01-23T06:14:32.574" v="429" actId="20577"/>
        <pc:sldMkLst>
          <pc:docMk/>
          <pc:sldMk cId="528161381" sldId="278"/>
        </pc:sldMkLst>
        <pc:spChg chg="mod">
          <ac:chgData name="Megan Botes" userId="70568131-745a-489b-b4fe-9e78c579dd6d" providerId="ADAL" clId="{E3DEF142-CC7A-44CA-B5B4-48BABF1A3E75}" dt="2026-01-13T09:20:25.237" v="312" actId="26606"/>
          <ac:spMkLst>
            <pc:docMk/>
            <pc:sldMk cId="528161381" sldId="278"/>
            <ac:spMk id="2" creationId="{31D91DC6-F160-A66A-4033-F446A5FFD58F}"/>
          </ac:spMkLst>
        </pc:spChg>
        <pc:graphicFrameChg chg="add mod ord modGraphic">
          <ac:chgData name="Megan Botes" userId="70568131-745a-489b-b4fe-9e78c579dd6d" providerId="ADAL" clId="{E3DEF142-CC7A-44CA-B5B4-48BABF1A3E75}" dt="2026-01-23T06:14:32.574" v="429" actId="20577"/>
          <ac:graphicFrameMkLst>
            <pc:docMk/>
            <pc:sldMk cId="528161381" sldId="278"/>
            <ac:graphicFrameMk id="6" creationId="{D39C8F6B-47C3-E9EC-6AD8-486366EAF0F9}"/>
          </ac:graphicFrameMkLst>
        </pc:graphicFrameChg>
        <pc:picChg chg="add mod">
          <ac:chgData name="Megan Botes" userId="70568131-745a-489b-b4fe-9e78c579dd6d" providerId="ADAL" clId="{E3DEF142-CC7A-44CA-B5B4-48BABF1A3E75}" dt="2026-01-13T09:20:51.251" v="316"/>
          <ac:picMkLst>
            <pc:docMk/>
            <pc:sldMk cId="528161381" sldId="278"/>
            <ac:picMk id="5" creationId="{18A0DC11-1456-B6CD-3104-BF58F5DC552C}"/>
          </ac:picMkLst>
        </pc:picChg>
        <pc:picChg chg="add mod">
          <ac:chgData name="Megan Botes" userId="70568131-745a-489b-b4fe-9e78c579dd6d" providerId="ADAL" clId="{E3DEF142-CC7A-44CA-B5B4-48BABF1A3E75}" dt="2026-01-13T09:20:25.237" v="312" actId="26606"/>
          <ac:picMkLst>
            <pc:docMk/>
            <pc:sldMk cId="528161381" sldId="278"/>
            <ac:picMk id="9221" creationId="{E985E096-AD6C-DE3A-6275-D107A893A7D4}"/>
          </ac:picMkLst>
        </pc:picChg>
      </pc:sldChg>
      <pc:sldChg chg="addSp delSp modSp new mod setBg modNotesTx">
        <pc:chgData name="Megan Botes" userId="70568131-745a-489b-b4fe-9e78c579dd6d" providerId="ADAL" clId="{E3DEF142-CC7A-44CA-B5B4-48BABF1A3E75}" dt="2026-01-23T06:14:54.872" v="430" actId="6549"/>
        <pc:sldMkLst>
          <pc:docMk/>
          <pc:sldMk cId="2881650786" sldId="279"/>
        </pc:sldMkLst>
        <pc:spChg chg="mod">
          <ac:chgData name="Megan Botes" userId="70568131-745a-489b-b4fe-9e78c579dd6d" providerId="ADAL" clId="{E3DEF142-CC7A-44CA-B5B4-48BABF1A3E75}" dt="2026-01-23T06:14:54.872" v="430" actId="6549"/>
          <ac:spMkLst>
            <pc:docMk/>
            <pc:sldMk cId="2881650786" sldId="279"/>
            <ac:spMk id="2" creationId="{2731E8B6-5244-728E-9F71-ED2695136CE9}"/>
          </ac:spMkLst>
        </pc:spChg>
        <pc:spChg chg="add">
          <ac:chgData name="Megan Botes" userId="70568131-745a-489b-b4fe-9e78c579dd6d" providerId="ADAL" clId="{E3DEF142-CC7A-44CA-B5B4-48BABF1A3E75}" dt="2026-01-13T09:21:36.196" v="321" actId="26606"/>
          <ac:spMkLst>
            <pc:docMk/>
            <pc:sldMk cId="2881650786" sldId="279"/>
            <ac:spMk id="10" creationId="{FC695245-44E3-4A14-900A-D06036644A4E}"/>
          </ac:spMkLst>
        </pc:spChg>
        <pc:graphicFrameChg chg="add">
          <ac:chgData name="Megan Botes" userId="70568131-745a-489b-b4fe-9e78c579dd6d" providerId="ADAL" clId="{E3DEF142-CC7A-44CA-B5B4-48BABF1A3E75}" dt="2026-01-13T09:21:36.196" v="321" actId="26606"/>
          <ac:graphicFrameMkLst>
            <pc:docMk/>
            <pc:sldMk cId="2881650786" sldId="279"/>
            <ac:graphicFrameMk id="6" creationId="{EAC6FBAF-791C-12E1-FE63-FBF6677DD32F}"/>
          </ac:graphicFrameMkLst>
        </pc:graphicFrameChg>
        <pc:picChg chg="add mod">
          <ac:chgData name="Megan Botes" userId="70568131-745a-489b-b4fe-9e78c579dd6d" providerId="ADAL" clId="{E3DEF142-CC7A-44CA-B5B4-48BABF1A3E75}" dt="2026-01-13T09:22:37.501" v="322"/>
          <ac:picMkLst>
            <pc:docMk/>
            <pc:sldMk cId="2881650786" sldId="279"/>
            <ac:picMk id="5" creationId="{E9328A94-8EE9-9644-A553-B302053247BC}"/>
          </ac:picMkLst>
        </pc:picChg>
      </pc:sldChg>
      <pc:sldChg chg="addSp delSp modSp new mod setBg modNotesTx">
        <pc:chgData name="Megan Botes" userId="70568131-745a-489b-b4fe-9e78c579dd6d" providerId="ADAL" clId="{E3DEF142-CC7A-44CA-B5B4-48BABF1A3E75}" dt="2026-01-23T06:15:14.112" v="431" actId="20577"/>
        <pc:sldMkLst>
          <pc:docMk/>
          <pc:sldMk cId="918327515" sldId="280"/>
        </pc:sldMkLst>
        <pc:spChg chg="mod">
          <ac:chgData name="Megan Botes" userId="70568131-745a-489b-b4fe-9e78c579dd6d" providerId="ADAL" clId="{E3DEF142-CC7A-44CA-B5B4-48BABF1A3E75}" dt="2026-01-23T06:15:14.112" v="431" actId="20577"/>
          <ac:spMkLst>
            <pc:docMk/>
            <pc:sldMk cId="918327515" sldId="280"/>
            <ac:spMk id="2" creationId="{CCF405AF-A087-CCAA-F6E8-77BE8B90C03B}"/>
          </ac:spMkLst>
        </pc:spChg>
        <pc:spChg chg="add">
          <ac:chgData name="Megan Botes" userId="70568131-745a-489b-b4fe-9e78c579dd6d" providerId="ADAL" clId="{E3DEF142-CC7A-44CA-B5B4-48BABF1A3E75}" dt="2026-01-13T09:23:25.393" v="331" actId="26606"/>
          <ac:spMkLst>
            <pc:docMk/>
            <pc:sldMk cId="918327515" sldId="280"/>
            <ac:spMk id="10" creationId="{FC695245-44E3-4A14-900A-D06036644A4E}"/>
          </ac:spMkLst>
        </pc:spChg>
        <pc:graphicFrameChg chg="add mod">
          <ac:chgData name="Megan Botes" userId="70568131-745a-489b-b4fe-9e78c579dd6d" providerId="ADAL" clId="{E3DEF142-CC7A-44CA-B5B4-48BABF1A3E75}" dt="2026-01-13T09:26:08.129" v="339"/>
          <ac:graphicFrameMkLst>
            <pc:docMk/>
            <pc:sldMk cId="918327515" sldId="280"/>
            <ac:graphicFrameMk id="6" creationId="{CB377DB2-643E-3A80-44AD-745FB50AA5A6}"/>
          </ac:graphicFrameMkLst>
        </pc:graphicFrameChg>
        <pc:picChg chg="add mod">
          <ac:chgData name="Megan Botes" userId="70568131-745a-489b-b4fe-9e78c579dd6d" providerId="ADAL" clId="{E3DEF142-CC7A-44CA-B5B4-48BABF1A3E75}" dt="2026-01-13T09:23:59.887" v="336"/>
          <ac:picMkLst>
            <pc:docMk/>
            <pc:sldMk cId="918327515" sldId="280"/>
            <ac:picMk id="5" creationId="{7B9429BF-BF2F-F222-023E-787B761596A2}"/>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3FEA3D-6B40-4DE1-A678-8F8B80EC9A9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6B0DA6A-966B-4864-886B-DDB38059C81F}">
      <dgm:prSet custT="1"/>
      <dgm:spPr/>
      <dgm:t>
        <a:bodyPr/>
        <a:lstStyle/>
        <a:p>
          <a:pPr>
            <a:lnSpc>
              <a:spcPct val="100000"/>
            </a:lnSpc>
          </a:pPr>
          <a:r>
            <a:rPr lang="af-ZA" sz="2800" dirty="0">
              <a:solidFill>
                <a:schemeClr val="tx1"/>
              </a:solidFill>
              <a:effectLst/>
              <a:latin typeface="+mn-lt"/>
              <a:ea typeface="+mn-ea"/>
              <a:cs typeface="+mn-cs"/>
            </a:rPr>
            <a:t>selfkennis met betrekking tot eie vakke, loopbaanrigtings en studiekeuses te demonstreer</a:t>
          </a:r>
          <a:endParaRPr lang="en-US" sz="2800" dirty="0"/>
        </a:p>
      </dgm:t>
    </dgm:pt>
    <dgm:pt modelId="{139DEB69-0155-4997-8219-B7EF6CE0B522}" type="parTrans" cxnId="{91F1DC82-4823-49B9-8D3C-B1B6EC842E53}">
      <dgm:prSet/>
      <dgm:spPr/>
      <dgm:t>
        <a:bodyPr/>
        <a:lstStyle/>
        <a:p>
          <a:endParaRPr lang="en-US" sz="2400"/>
        </a:p>
      </dgm:t>
    </dgm:pt>
    <dgm:pt modelId="{2DE65D22-F171-4EC2-9C27-22FA75B15832}" type="sibTrans" cxnId="{91F1DC82-4823-49B9-8D3C-B1B6EC842E53}">
      <dgm:prSet/>
      <dgm:spPr/>
      <dgm:t>
        <a:bodyPr/>
        <a:lstStyle/>
        <a:p>
          <a:endParaRPr lang="en-US" sz="2400"/>
        </a:p>
      </dgm:t>
    </dgm:pt>
    <dgm:pt modelId="{04EC7339-4AC1-4930-986D-83EDBB6D5629}">
      <dgm:prSet custT="1"/>
      <dgm:spPr/>
      <dgm:t>
        <a:bodyPr/>
        <a:lstStyle/>
        <a:p>
          <a:pPr>
            <a:lnSpc>
              <a:spcPct val="100000"/>
            </a:lnSpc>
          </a:pPr>
          <a:r>
            <a:rPr lang="af-ZA" sz="2800" dirty="0">
              <a:solidFill>
                <a:schemeClr val="tx1"/>
              </a:solidFill>
              <a:effectLst/>
              <a:latin typeface="+mn-lt"/>
              <a:ea typeface="+mn-ea"/>
              <a:cs typeface="+mn-cs"/>
            </a:rPr>
            <a:t>te onderskei tussen 'n loopbaanrigting, beroep, loopbaan en werk</a:t>
          </a:r>
          <a:endParaRPr lang="en-US" sz="2800" dirty="0"/>
        </a:p>
      </dgm:t>
    </dgm:pt>
    <dgm:pt modelId="{FC20B5C2-9EDF-4964-821F-867CB1A0CDB5}" type="parTrans" cxnId="{80232B90-F6C7-4C7C-8F29-DA140BC299B9}">
      <dgm:prSet/>
      <dgm:spPr/>
      <dgm:t>
        <a:bodyPr/>
        <a:lstStyle/>
        <a:p>
          <a:endParaRPr lang="en-US" sz="2400"/>
        </a:p>
      </dgm:t>
    </dgm:pt>
    <dgm:pt modelId="{92CC37C6-E18C-4F33-8EC7-4C44B5414494}" type="sibTrans" cxnId="{80232B90-F6C7-4C7C-8F29-DA140BC299B9}">
      <dgm:prSet/>
      <dgm:spPr/>
      <dgm:t>
        <a:bodyPr/>
        <a:lstStyle/>
        <a:p>
          <a:endParaRPr lang="en-US" sz="2400"/>
        </a:p>
      </dgm:t>
    </dgm:pt>
    <dgm:pt modelId="{F9DA72F2-BD84-4E68-A6C2-EA353E98BB3F}">
      <dgm:prSet custT="1"/>
      <dgm:spPr/>
      <dgm:t>
        <a:bodyPr/>
        <a:lstStyle/>
        <a:p>
          <a:pPr>
            <a:lnSpc>
              <a:spcPct val="100000"/>
            </a:lnSpc>
          </a:pPr>
          <a:r>
            <a:rPr lang="af-ZA" sz="2800" dirty="0">
              <a:solidFill>
                <a:schemeClr val="tx1"/>
              </a:solidFill>
              <a:effectLst/>
              <a:latin typeface="+mn-lt"/>
              <a:ea typeface="+mn-ea"/>
              <a:cs typeface="+mn-cs"/>
            </a:rPr>
            <a:t>'n loopbaanportefeulje te kan ontwikkel</a:t>
          </a:r>
          <a:endParaRPr lang="en-US" sz="2800" dirty="0"/>
        </a:p>
      </dgm:t>
    </dgm:pt>
    <dgm:pt modelId="{5F87C897-8150-42B1-9EF0-E5ED297F11E1}" type="parTrans" cxnId="{0CB0F8D3-FD50-4919-8DF5-B1E5D78D6ABD}">
      <dgm:prSet/>
      <dgm:spPr/>
      <dgm:t>
        <a:bodyPr/>
        <a:lstStyle/>
        <a:p>
          <a:endParaRPr lang="en-US" sz="2400"/>
        </a:p>
      </dgm:t>
    </dgm:pt>
    <dgm:pt modelId="{818EECEB-2D7F-494C-8A88-616308C049E9}" type="sibTrans" cxnId="{0CB0F8D3-FD50-4919-8DF5-B1E5D78D6ABD}">
      <dgm:prSet/>
      <dgm:spPr/>
      <dgm:t>
        <a:bodyPr/>
        <a:lstStyle/>
        <a:p>
          <a:endParaRPr lang="en-US" sz="2400"/>
        </a:p>
      </dgm:t>
    </dgm:pt>
    <dgm:pt modelId="{622B29E7-5D4C-4FA1-B8A7-A3670238C51E}">
      <dgm:prSet custT="1"/>
      <dgm:spPr/>
      <dgm:t>
        <a:bodyPr/>
        <a:lstStyle/>
        <a:p>
          <a:pPr>
            <a:lnSpc>
              <a:spcPct val="100000"/>
            </a:lnSpc>
          </a:pPr>
          <a:r>
            <a:rPr lang="nl-NL" sz="2800" dirty="0"/>
            <a:t>jou eie belangstellings, vermoëns, talente en sterkpunte te idenitifiseer</a:t>
          </a:r>
          <a:endParaRPr lang="af-ZA" sz="2800" dirty="0"/>
        </a:p>
      </dgm:t>
    </dgm:pt>
    <dgm:pt modelId="{ACADD632-C39A-45D4-BAA8-FBF525AD9921}" type="parTrans" cxnId="{99AB0399-0A00-4748-BEDA-42BAC51FFB40}">
      <dgm:prSet/>
      <dgm:spPr/>
      <dgm:t>
        <a:bodyPr/>
        <a:lstStyle/>
        <a:p>
          <a:endParaRPr lang="af-ZA" sz="2000"/>
        </a:p>
      </dgm:t>
    </dgm:pt>
    <dgm:pt modelId="{68ABAC7E-011F-4927-B7E9-B77AA149CA67}" type="sibTrans" cxnId="{99AB0399-0A00-4748-BEDA-42BAC51FFB40}">
      <dgm:prSet/>
      <dgm:spPr/>
      <dgm:t>
        <a:bodyPr/>
        <a:lstStyle/>
        <a:p>
          <a:endParaRPr lang="af-ZA" sz="2000"/>
        </a:p>
      </dgm:t>
    </dgm:pt>
    <dgm:pt modelId="{478694B7-9626-4A85-83D4-25C72B7E3B61}" type="pres">
      <dgm:prSet presAssocID="{DB3FEA3D-6B40-4DE1-A678-8F8B80EC9A9C}" presName="root" presStyleCnt="0">
        <dgm:presLayoutVars>
          <dgm:dir/>
          <dgm:resizeHandles val="exact"/>
        </dgm:presLayoutVars>
      </dgm:prSet>
      <dgm:spPr/>
    </dgm:pt>
    <dgm:pt modelId="{9211C439-F4CC-4287-8D8C-395A5F78A835}" type="pres">
      <dgm:prSet presAssocID="{36B0DA6A-966B-4864-886B-DDB38059C81F}" presName="compNode" presStyleCnt="0"/>
      <dgm:spPr/>
    </dgm:pt>
    <dgm:pt modelId="{9926303C-B7B4-4E60-98BA-58F0E84BED9E}" type="pres">
      <dgm:prSet presAssocID="{36B0DA6A-966B-4864-886B-DDB38059C81F}" presName="bgRect" presStyleLbl="bgShp" presStyleIdx="0" presStyleCnt="4"/>
      <dgm:spPr/>
    </dgm:pt>
    <dgm:pt modelId="{BC7B4317-210B-48F7-828D-6FD216DBFC25}" type="pres">
      <dgm:prSet presAssocID="{36B0DA6A-966B-4864-886B-DDB38059C81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7105B3E8-0312-4FB8-B36D-FE0D936CBE8C}" type="pres">
      <dgm:prSet presAssocID="{36B0DA6A-966B-4864-886B-DDB38059C81F}" presName="spaceRect" presStyleCnt="0"/>
      <dgm:spPr/>
    </dgm:pt>
    <dgm:pt modelId="{8C9CCD4C-3E3A-45E9-B0A8-028E64AFF095}" type="pres">
      <dgm:prSet presAssocID="{36B0DA6A-966B-4864-886B-DDB38059C81F}" presName="parTx" presStyleLbl="revTx" presStyleIdx="0" presStyleCnt="4">
        <dgm:presLayoutVars>
          <dgm:chMax val="0"/>
          <dgm:chPref val="0"/>
        </dgm:presLayoutVars>
      </dgm:prSet>
      <dgm:spPr/>
    </dgm:pt>
    <dgm:pt modelId="{2D30A4CA-23E3-41D0-9BFC-E7F4110E3BD8}" type="pres">
      <dgm:prSet presAssocID="{2DE65D22-F171-4EC2-9C27-22FA75B15832}" presName="sibTrans" presStyleCnt="0"/>
      <dgm:spPr/>
    </dgm:pt>
    <dgm:pt modelId="{2E1BAC93-FEDC-4921-99C5-202CD23AD281}" type="pres">
      <dgm:prSet presAssocID="{622B29E7-5D4C-4FA1-B8A7-A3670238C51E}" presName="compNode" presStyleCnt="0"/>
      <dgm:spPr/>
    </dgm:pt>
    <dgm:pt modelId="{4F324C97-135C-47B8-95CD-CC84EEC981C7}" type="pres">
      <dgm:prSet presAssocID="{622B29E7-5D4C-4FA1-B8A7-A3670238C51E}" presName="bgRect" presStyleLbl="bgShp" presStyleIdx="1" presStyleCnt="4"/>
      <dgm:spPr/>
    </dgm:pt>
    <dgm:pt modelId="{89EBA7BA-CCC8-4499-BC70-3951C206E6AF}" type="pres">
      <dgm:prSet presAssocID="{622B29E7-5D4C-4FA1-B8A7-A3670238C51E}"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Group success with solid fill"/>
        </a:ext>
      </dgm:extLst>
    </dgm:pt>
    <dgm:pt modelId="{F93CC03B-550A-4AF7-BD54-0EF356A9B5ED}" type="pres">
      <dgm:prSet presAssocID="{622B29E7-5D4C-4FA1-B8A7-A3670238C51E}" presName="spaceRect" presStyleCnt="0"/>
      <dgm:spPr/>
    </dgm:pt>
    <dgm:pt modelId="{D8C6D55F-8757-4015-B5DD-715E091431B8}" type="pres">
      <dgm:prSet presAssocID="{622B29E7-5D4C-4FA1-B8A7-A3670238C51E}" presName="parTx" presStyleLbl="revTx" presStyleIdx="1" presStyleCnt="4">
        <dgm:presLayoutVars>
          <dgm:chMax val="0"/>
          <dgm:chPref val="0"/>
        </dgm:presLayoutVars>
      </dgm:prSet>
      <dgm:spPr/>
    </dgm:pt>
    <dgm:pt modelId="{AB2B762E-384B-44C5-8639-B383D9D9633E}" type="pres">
      <dgm:prSet presAssocID="{68ABAC7E-011F-4927-B7E9-B77AA149CA67}" presName="sibTrans" presStyleCnt="0"/>
      <dgm:spPr/>
    </dgm:pt>
    <dgm:pt modelId="{DC47BCB6-5E12-48B6-8E6C-6040A5B020C5}" type="pres">
      <dgm:prSet presAssocID="{04EC7339-4AC1-4930-986D-83EDBB6D5629}" presName="compNode" presStyleCnt="0"/>
      <dgm:spPr/>
    </dgm:pt>
    <dgm:pt modelId="{95BF7E96-FD41-4337-A13C-A52289274DD0}" type="pres">
      <dgm:prSet presAssocID="{04EC7339-4AC1-4930-986D-83EDBB6D5629}" presName="bgRect" presStyleLbl="bgShp" presStyleIdx="2" presStyleCnt="4" custLinFactNeighborX="-3778"/>
      <dgm:spPr/>
    </dgm:pt>
    <dgm:pt modelId="{1485CA47-E27F-4ACA-9517-D8747515FACD}" type="pres">
      <dgm:prSet presAssocID="{04EC7339-4AC1-4930-986D-83EDBB6D562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ffice Worker"/>
        </a:ext>
      </dgm:extLst>
    </dgm:pt>
    <dgm:pt modelId="{C87ECAE0-AD4F-4592-A8BC-07A25FBF9E3B}" type="pres">
      <dgm:prSet presAssocID="{04EC7339-4AC1-4930-986D-83EDBB6D5629}" presName="spaceRect" presStyleCnt="0"/>
      <dgm:spPr/>
    </dgm:pt>
    <dgm:pt modelId="{977772E4-C50C-49AD-96DA-C596064CCD10}" type="pres">
      <dgm:prSet presAssocID="{04EC7339-4AC1-4930-986D-83EDBB6D5629}" presName="parTx" presStyleLbl="revTx" presStyleIdx="2" presStyleCnt="4">
        <dgm:presLayoutVars>
          <dgm:chMax val="0"/>
          <dgm:chPref val="0"/>
        </dgm:presLayoutVars>
      </dgm:prSet>
      <dgm:spPr/>
    </dgm:pt>
    <dgm:pt modelId="{D6F65913-5173-486B-8D48-09140B852A0D}" type="pres">
      <dgm:prSet presAssocID="{92CC37C6-E18C-4F33-8EC7-4C44B5414494}" presName="sibTrans" presStyleCnt="0"/>
      <dgm:spPr/>
    </dgm:pt>
    <dgm:pt modelId="{92E80354-2E47-459D-9E12-DEFA5015A0E9}" type="pres">
      <dgm:prSet presAssocID="{F9DA72F2-BD84-4E68-A6C2-EA353E98BB3F}" presName="compNode" presStyleCnt="0"/>
      <dgm:spPr/>
    </dgm:pt>
    <dgm:pt modelId="{F9F2DAFA-B763-4575-8B8C-985696BFB521}" type="pres">
      <dgm:prSet presAssocID="{F9DA72F2-BD84-4E68-A6C2-EA353E98BB3F}" presName="bgRect" presStyleLbl="bgShp" presStyleIdx="3" presStyleCnt="4" custLinFactNeighborX="-2351" custLinFactNeighborY="6707"/>
      <dgm:spPr/>
    </dgm:pt>
    <dgm:pt modelId="{27F2A596-6391-44D7-A0D7-6D4F39829DED}" type="pres">
      <dgm:prSet presAssocID="{F9DA72F2-BD84-4E68-A6C2-EA353E98BB3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F90961E0-0EE0-448D-B59B-92491A511E16}" type="pres">
      <dgm:prSet presAssocID="{F9DA72F2-BD84-4E68-A6C2-EA353E98BB3F}" presName="spaceRect" presStyleCnt="0"/>
      <dgm:spPr/>
    </dgm:pt>
    <dgm:pt modelId="{630784FB-8CAA-463F-B579-F60560FE46E1}" type="pres">
      <dgm:prSet presAssocID="{F9DA72F2-BD84-4E68-A6C2-EA353E98BB3F}" presName="parTx" presStyleLbl="revTx" presStyleIdx="3" presStyleCnt="4">
        <dgm:presLayoutVars>
          <dgm:chMax val="0"/>
          <dgm:chPref val="0"/>
        </dgm:presLayoutVars>
      </dgm:prSet>
      <dgm:spPr/>
    </dgm:pt>
  </dgm:ptLst>
  <dgm:cxnLst>
    <dgm:cxn modelId="{707D1C5E-7D83-4E26-81F7-0FC907C6C114}" type="presOf" srcId="{DB3FEA3D-6B40-4DE1-A678-8F8B80EC9A9C}" destId="{478694B7-9626-4A85-83D4-25C72B7E3B61}" srcOrd="0" destOrd="0" presId="urn:microsoft.com/office/officeart/2018/2/layout/IconVerticalSolidList"/>
    <dgm:cxn modelId="{EAFE0965-CFBA-418F-A659-3AB2A4207A6D}" type="presOf" srcId="{36B0DA6A-966B-4864-886B-DDB38059C81F}" destId="{8C9CCD4C-3E3A-45E9-B0A8-028E64AFF095}" srcOrd="0" destOrd="0" presId="urn:microsoft.com/office/officeart/2018/2/layout/IconVerticalSolidList"/>
    <dgm:cxn modelId="{91F1DC82-4823-49B9-8D3C-B1B6EC842E53}" srcId="{DB3FEA3D-6B40-4DE1-A678-8F8B80EC9A9C}" destId="{36B0DA6A-966B-4864-886B-DDB38059C81F}" srcOrd="0" destOrd="0" parTransId="{139DEB69-0155-4997-8219-B7EF6CE0B522}" sibTransId="{2DE65D22-F171-4EC2-9C27-22FA75B15832}"/>
    <dgm:cxn modelId="{80232B90-F6C7-4C7C-8F29-DA140BC299B9}" srcId="{DB3FEA3D-6B40-4DE1-A678-8F8B80EC9A9C}" destId="{04EC7339-4AC1-4930-986D-83EDBB6D5629}" srcOrd="2" destOrd="0" parTransId="{FC20B5C2-9EDF-4964-821F-867CB1A0CDB5}" sibTransId="{92CC37C6-E18C-4F33-8EC7-4C44B5414494}"/>
    <dgm:cxn modelId="{99AB0399-0A00-4748-BEDA-42BAC51FFB40}" srcId="{DB3FEA3D-6B40-4DE1-A678-8F8B80EC9A9C}" destId="{622B29E7-5D4C-4FA1-B8A7-A3670238C51E}" srcOrd="1" destOrd="0" parTransId="{ACADD632-C39A-45D4-BAA8-FBF525AD9921}" sibTransId="{68ABAC7E-011F-4927-B7E9-B77AA149CA67}"/>
    <dgm:cxn modelId="{E06DC4A7-BBBC-40A4-BE76-6A17E5CE5463}" type="presOf" srcId="{622B29E7-5D4C-4FA1-B8A7-A3670238C51E}" destId="{D8C6D55F-8757-4015-B5DD-715E091431B8}" srcOrd="0" destOrd="0" presId="urn:microsoft.com/office/officeart/2018/2/layout/IconVerticalSolidList"/>
    <dgm:cxn modelId="{0CB0F8D3-FD50-4919-8DF5-B1E5D78D6ABD}" srcId="{DB3FEA3D-6B40-4DE1-A678-8F8B80EC9A9C}" destId="{F9DA72F2-BD84-4E68-A6C2-EA353E98BB3F}" srcOrd="3" destOrd="0" parTransId="{5F87C897-8150-42B1-9EF0-E5ED297F11E1}" sibTransId="{818EECEB-2D7F-494C-8A88-616308C049E9}"/>
    <dgm:cxn modelId="{C8AE72E4-8159-49F8-80DD-A8558E1A4F3C}" type="presOf" srcId="{04EC7339-4AC1-4930-986D-83EDBB6D5629}" destId="{977772E4-C50C-49AD-96DA-C596064CCD10}" srcOrd="0" destOrd="0" presId="urn:microsoft.com/office/officeart/2018/2/layout/IconVerticalSolidList"/>
    <dgm:cxn modelId="{6CB87AF6-A148-4FB1-BFEB-B1C4F75D5F56}" type="presOf" srcId="{F9DA72F2-BD84-4E68-A6C2-EA353E98BB3F}" destId="{630784FB-8CAA-463F-B579-F60560FE46E1}" srcOrd="0" destOrd="0" presId="urn:microsoft.com/office/officeart/2018/2/layout/IconVerticalSolidList"/>
    <dgm:cxn modelId="{FE2217C2-03E8-402D-8B81-9760CE457B87}" type="presParOf" srcId="{478694B7-9626-4A85-83D4-25C72B7E3B61}" destId="{9211C439-F4CC-4287-8D8C-395A5F78A835}" srcOrd="0" destOrd="0" presId="urn:microsoft.com/office/officeart/2018/2/layout/IconVerticalSolidList"/>
    <dgm:cxn modelId="{0AD31459-D797-4881-A18C-971B6094B332}" type="presParOf" srcId="{9211C439-F4CC-4287-8D8C-395A5F78A835}" destId="{9926303C-B7B4-4E60-98BA-58F0E84BED9E}" srcOrd="0" destOrd="0" presId="urn:microsoft.com/office/officeart/2018/2/layout/IconVerticalSolidList"/>
    <dgm:cxn modelId="{E09D9F2C-B19B-4E6B-849F-F56781672C44}" type="presParOf" srcId="{9211C439-F4CC-4287-8D8C-395A5F78A835}" destId="{BC7B4317-210B-48F7-828D-6FD216DBFC25}" srcOrd="1" destOrd="0" presId="urn:microsoft.com/office/officeart/2018/2/layout/IconVerticalSolidList"/>
    <dgm:cxn modelId="{CD44ED72-8223-40EF-BEA6-0737B869250F}" type="presParOf" srcId="{9211C439-F4CC-4287-8D8C-395A5F78A835}" destId="{7105B3E8-0312-4FB8-B36D-FE0D936CBE8C}" srcOrd="2" destOrd="0" presId="urn:microsoft.com/office/officeart/2018/2/layout/IconVerticalSolidList"/>
    <dgm:cxn modelId="{71F6D051-B1D6-4AF4-BA45-123F2E4CB9CD}" type="presParOf" srcId="{9211C439-F4CC-4287-8D8C-395A5F78A835}" destId="{8C9CCD4C-3E3A-45E9-B0A8-028E64AFF095}" srcOrd="3" destOrd="0" presId="urn:microsoft.com/office/officeart/2018/2/layout/IconVerticalSolidList"/>
    <dgm:cxn modelId="{87B82680-AC80-471F-9142-2A689DA334AD}" type="presParOf" srcId="{478694B7-9626-4A85-83D4-25C72B7E3B61}" destId="{2D30A4CA-23E3-41D0-9BFC-E7F4110E3BD8}" srcOrd="1" destOrd="0" presId="urn:microsoft.com/office/officeart/2018/2/layout/IconVerticalSolidList"/>
    <dgm:cxn modelId="{F32C5D62-2FF9-4BE9-997F-806CA494B59C}" type="presParOf" srcId="{478694B7-9626-4A85-83D4-25C72B7E3B61}" destId="{2E1BAC93-FEDC-4921-99C5-202CD23AD281}" srcOrd="2" destOrd="0" presId="urn:microsoft.com/office/officeart/2018/2/layout/IconVerticalSolidList"/>
    <dgm:cxn modelId="{E981E98B-DD83-486A-BA6B-BC3BEB5F04E7}" type="presParOf" srcId="{2E1BAC93-FEDC-4921-99C5-202CD23AD281}" destId="{4F324C97-135C-47B8-95CD-CC84EEC981C7}" srcOrd="0" destOrd="0" presId="urn:microsoft.com/office/officeart/2018/2/layout/IconVerticalSolidList"/>
    <dgm:cxn modelId="{A532A7E9-1A75-4401-9317-E99809496422}" type="presParOf" srcId="{2E1BAC93-FEDC-4921-99C5-202CD23AD281}" destId="{89EBA7BA-CCC8-4499-BC70-3951C206E6AF}" srcOrd="1" destOrd="0" presId="urn:microsoft.com/office/officeart/2018/2/layout/IconVerticalSolidList"/>
    <dgm:cxn modelId="{3E70D03E-3714-49A5-8BAC-5F2736011FFF}" type="presParOf" srcId="{2E1BAC93-FEDC-4921-99C5-202CD23AD281}" destId="{F93CC03B-550A-4AF7-BD54-0EF356A9B5ED}" srcOrd="2" destOrd="0" presId="urn:microsoft.com/office/officeart/2018/2/layout/IconVerticalSolidList"/>
    <dgm:cxn modelId="{2F1B4582-6DB1-44B1-BD72-8A86C63AC1EC}" type="presParOf" srcId="{2E1BAC93-FEDC-4921-99C5-202CD23AD281}" destId="{D8C6D55F-8757-4015-B5DD-715E091431B8}" srcOrd="3" destOrd="0" presId="urn:microsoft.com/office/officeart/2018/2/layout/IconVerticalSolidList"/>
    <dgm:cxn modelId="{01E52220-58D6-4F51-81E3-CF46801BC6E0}" type="presParOf" srcId="{478694B7-9626-4A85-83D4-25C72B7E3B61}" destId="{AB2B762E-384B-44C5-8639-B383D9D9633E}" srcOrd="3" destOrd="0" presId="urn:microsoft.com/office/officeart/2018/2/layout/IconVerticalSolidList"/>
    <dgm:cxn modelId="{9ADB347F-BC7D-472A-A6E9-62D2E6F4D3EB}" type="presParOf" srcId="{478694B7-9626-4A85-83D4-25C72B7E3B61}" destId="{DC47BCB6-5E12-48B6-8E6C-6040A5B020C5}" srcOrd="4" destOrd="0" presId="urn:microsoft.com/office/officeart/2018/2/layout/IconVerticalSolidList"/>
    <dgm:cxn modelId="{11C22C2D-7B2B-494E-939C-C54FDE6EA6E4}" type="presParOf" srcId="{DC47BCB6-5E12-48B6-8E6C-6040A5B020C5}" destId="{95BF7E96-FD41-4337-A13C-A52289274DD0}" srcOrd="0" destOrd="0" presId="urn:microsoft.com/office/officeart/2018/2/layout/IconVerticalSolidList"/>
    <dgm:cxn modelId="{957522E2-C184-4AF5-B3EF-9ABCFA2F1205}" type="presParOf" srcId="{DC47BCB6-5E12-48B6-8E6C-6040A5B020C5}" destId="{1485CA47-E27F-4ACA-9517-D8747515FACD}" srcOrd="1" destOrd="0" presId="urn:microsoft.com/office/officeart/2018/2/layout/IconVerticalSolidList"/>
    <dgm:cxn modelId="{3BFF1479-52FE-4018-9A72-36947214AFA8}" type="presParOf" srcId="{DC47BCB6-5E12-48B6-8E6C-6040A5B020C5}" destId="{C87ECAE0-AD4F-4592-A8BC-07A25FBF9E3B}" srcOrd="2" destOrd="0" presId="urn:microsoft.com/office/officeart/2018/2/layout/IconVerticalSolidList"/>
    <dgm:cxn modelId="{04480BD0-9A1E-4D28-B5C6-EDF6DBC926F1}" type="presParOf" srcId="{DC47BCB6-5E12-48B6-8E6C-6040A5B020C5}" destId="{977772E4-C50C-49AD-96DA-C596064CCD10}" srcOrd="3" destOrd="0" presId="urn:microsoft.com/office/officeart/2018/2/layout/IconVerticalSolidList"/>
    <dgm:cxn modelId="{E02E5C84-A72B-45CF-AD24-53198C41AE10}" type="presParOf" srcId="{478694B7-9626-4A85-83D4-25C72B7E3B61}" destId="{D6F65913-5173-486B-8D48-09140B852A0D}" srcOrd="5" destOrd="0" presId="urn:microsoft.com/office/officeart/2018/2/layout/IconVerticalSolidList"/>
    <dgm:cxn modelId="{4522D7FF-428A-452D-9F6C-748AFCB91758}" type="presParOf" srcId="{478694B7-9626-4A85-83D4-25C72B7E3B61}" destId="{92E80354-2E47-459D-9E12-DEFA5015A0E9}" srcOrd="6" destOrd="0" presId="urn:microsoft.com/office/officeart/2018/2/layout/IconVerticalSolidList"/>
    <dgm:cxn modelId="{03B53317-83BF-426E-82E9-E86906C0BC95}" type="presParOf" srcId="{92E80354-2E47-459D-9E12-DEFA5015A0E9}" destId="{F9F2DAFA-B763-4575-8B8C-985696BFB521}" srcOrd="0" destOrd="0" presId="urn:microsoft.com/office/officeart/2018/2/layout/IconVerticalSolidList"/>
    <dgm:cxn modelId="{046FC00A-DEC1-4D6A-B0EE-682B9DCEA145}" type="presParOf" srcId="{92E80354-2E47-459D-9E12-DEFA5015A0E9}" destId="{27F2A596-6391-44D7-A0D7-6D4F39829DED}" srcOrd="1" destOrd="0" presId="urn:microsoft.com/office/officeart/2018/2/layout/IconVerticalSolidList"/>
    <dgm:cxn modelId="{97E3D6BA-DF00-4C23-88C4-5C9F1EF26F36}" type="presParOf" srcId="{92E80354-2E47-459D-9E12-DEFA5015A0E9}" destId="{F90961E0-0EE0-448D-B59B-92491A511E16}" srcOrd="2" destOrd="0" presId="urn:microsoft.com/office/officeart/2018/2/layout/IconVerticalSolidList"/>
    <dgm:cxn modelId="{82C40E6E-8B8A-4FF1-AF88-FB11ECB083F5}" type="presParOf" srcId="{92E80354-2E47-459D-9E12-DEFA5015A0E9}" destId="{630784FB-8CAA-463F-B579-F60560FE46E1}"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8269BA-A883-467E-99F9-97AFCC298DC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F772015-237B-4200-A165-02AC95DCC0BF}">
      <dgm:prSet custT="1"/>
      <dgm:spPr/>
      <dgm:t>
        <a:bodyPr/>
        <a:lstStyle/>
        <a:p>
          <a:r>
            <a:rPr lang="nl-NL" sz="2800" b="0" i="0" baseline="0" dirty="0"/>
            <a:t>Die begrip van wie jy as individu is.</a:t>
          </a:r>
          <a:endParaRPr lang="en-US" sz="2800" dirty="0"/>
        </a:p>
      </dgm:t>
    </dgm:pt>
    <dgm:pt modelId="{27C91CDF-896B-49EF-9C93-DA16095C022C}" type="parTrans" cxnId="{0B9F6AAA-40DC-4687-9BBC-8026A07909CB}">
      <dgm:prSet/>
      <dgm:spPr/>
      <dgm:t>
        <a:bodyPr/>
        <a:lstStyle/>
        <a:p>
          <a:endParaRPr lang="en-US" sz="2000"/>
        </a:p>
      </dgm:t>
    </dgm:pt>
    <dgm:pt modelId="{C2FB951D-7941-456D-86EE-81303C1C2A63}" type="sibTrans" cxnId="{0B9F6AAA-40DC-4687-9BBC-8026A07909CB}">
      <dgm:prSet/>
      <dgm:spPr/>
      <dgm:t>
        <a:bodyPr/>
        <a:lstStyle/>
        <a:p>
          <a:endParaRPr lang="en-US" sz="2000"/>
        </a:p>
      </dgm:t>
    </dgm:pt>
    <dgm:pt modelId="{E1DD5905-FC17-4230-850E-05363669EF9F}">
      <dgm:prSet custT="1"/>
      <dgm:spPr/>
      <dgm:t>
        <a:bodyPr/>
        <a:lstStyle/>
        <a:p>
          <a:r>
            <a:rPr lang="nl-NL" sz="2800" b="0" i="0" baseline="0" dirty="0"/>
            <a:t>Dit behels om bewus te wees van jou belangstellings, sterkpunte, swakpunte, vermoëns en talente.</a:t>
          </a:r>
          <a:endParaRPr lang="en-US" sz="2800" dirty="0"/>
        </a:p>
      </dgm:t>
    </dgm:pt>
    <dgm:pt modelId="{5F0F6CCD-24EA-4ADF-9B55-4430A0A318C8}" type="parTrans" cxnId="{74DD280E-DB25-4CB3-A7DF-1A8E1457B978}">
      <dgm:prSet/>
      <dgm:spPr/>
      <dgm:t>
        <a:bodyPr/>
        <a:lstStyle/>
        <a:p>
          <a:endParaRPr lang="en-US" sz="2000"/>
        </a:p>
      </dgm:t>
    </dgm:pt>
    <dgm:pt modelId="{47C5BEC6-A3FF-4542-84B0-CDD8C02DB0AB}" type="sibTrans" cxnId="{74DD280E-DB25-4CB3-A7DF-1A8E1457B978}">
      <dgm:prSet/>
      <dgm:spPr/>
      <dgm:t>
        <a:bodyPr/>
        <a:lstStyle/>
        <a:p>
          <a:endParaRPr lang="en-US" sz="2000"/>
        </a:p>
      </dgm:t>
    </dgm:pt>
    <dgm:pt modelId="{39122ABB-0A0C-4182-97D1-C203F0F4E4C8}">
      <dgm:prSet custT="1"/>
      <dgm:spPr/>
      <dgm:t>
        <a:bodyPr/>
        <a:lstStyle/>
        <a:p>
          <a:r>
            <a:rPr lang="nl-NL" sz="2800" b="0" i="0" baseline="0" dirty="0"/>
            <a:t>Selfkennis ontwikkel geleleidelik deur selfrefleksie en lewenservarings.</a:t>
          </a:r>
          <a:endParaRPr lang="en-US" sz="2800" dirty="0"/>
        </a:p>
      </dgm:t>
    </dgm:pt>
    <dgm:pt modelId="{9772FD81-A2F0-42AB-A871-9C4B920BBDA4}" type="parTrans" cxnId="{7D7C1C5C-84BA-4958-AD2B-5760F998993E}">
      <dgm:prSet/>
      <dgm:spPr/>
      <dgm:t>
        <a:bodyPr/>
        <a:lstStyle/>
        <a:p>
          <a:endParaRPr lang="en-US" sz="2000"/>
        </a:p>
      </dgm:t>
    </dgm:pt>
    <dgm:pt modelId="{63BE61EC-D12B-480C-B02D-BB8E7724696F}" type="sibTrans" cxnId="{7D7C1C5C-84BA-4958-AD2B-5760F998993E}">
      <dgm:prSet/>
      <dgm:spPr/>
      <dgm:t>
        <a:bodyPr/>
        <a:lstStyle/>
        <a:p>
          <a:endParaRPr lang="en-US" sz="2000"/>
        </a:p>
      </dgm:t>
    </dgm:pt>
    <dgm:pt modelId="{3CFB9B0A-C0FC-4C6A-9FA0-353363CF7DDF}">
      <dgm:prSet custT="1"/>
      <dgm:spPr/>
      <dgm:t>
        <a:bodyPr/>
        <a:lstStyle/>
        <a:p>
          <a:r>
            <a:rPr lang="nl-NL" sz="2800" b="0" i="0" baseline="0" dirty="0"/>
            <a:t>Dit help jou om te verstaan hoe jy in verskillende situasies dink, voel en optree.</a:t>
          </a:r>
          <a:endParaRPr lang="en-US" sz="2800" dirty="0"/>
        </a:p>
      </dgm:t>
    </dgm:pt>
    <dgm:pt modelId="{FC322CFE-24B7-429D-9482-305975E9FFF4}" type="parTrans" cxnId="{CC283FDF-A71D-4558-A6D7-3704C08DC018}">
      <dgm:prSet/>
      <dgm:spPr/>
      <dgm:t>
        <a:bodyPr/>
        <a:lstStyle/>
        <a:p>
          <a:endParaRPr lang="en-US" sz="2000"/>
        </a:p>
      </dgm:t>
    </dgm:pt>
    <dgm:pt modelId="{A9066F4F-1639-404C-A41F-3A26DA03D38B}" type="sibTrans" cxnId="{CC283FDF-A71D-4558-A6D7-3704C08DC018}">
      <dgm:prSet/>
      <dgm:spPr/>
      <dgm:t>
        <a:bodyPr/>
        <a:lstStyle/>
        <a:p>
          <a:endParaRPr lang="en-US" sz="2000"/>
        </a:p>
      </dgm:t>
    </dgm:pt>
    <dgm:pt modelId="{31F43053-DC9F-42A9-831D-D3A6E8969983}" type="pres">
      <dgm:prSet presAssocID="{DE8269BA-A883-467E-99F9-97AFCC298DC0}" presName="linear" presStyleCnt="0">
        <dgm:presLayoutVars>
          <dgm:animLvl val="lvl"/>
          <dgm:resizeHandles val="exact"/>
        </dgm:presLayoutVars>
      </dgm:prSet>
      <dgm:spPr/>
    </dgm:pt>
    <dgm:pt modelId="{72107BD5-2501-45FF-8A04-5D451456ABC5}" type="pres">
      <dgm:prSet presAssocID="{FF772015-237B-4200-A165-02AC95DCC0BF}" presName="parentText" presStyleLbl="node1" presStyleIdx="0" presStyleCnt="4">
        <dgm:presLayoutVars>
          <dgm:chMax val="0"/>
          <dgm:bulletEnabled val="1"/>
        </dgm:presLayoutVars>
      </dgm:prSet>
      <dgm:spPr/>
    </dgm:pt>
    <dgm:pt modelId="{B31E50D5-3982-4337-9DA8-91AF4A8F7581}" type="pres">
      <dgm:prSet presAssocID="{C2FB951D-7941-456D-86EE-81303C1C2A63}" presName="spacer" presStyleCnt="0"/>
      <dgm:spPr/>
    </dgm:pt>
    <dgm:pt modelId="{C2857FEF-3CB0-44E1-A854-3E76DB73E21D}" type="pres">
      <dgm:prSet presAssocID="{E1DD5905-FC17-4230-850E-05363669EF9F}" presName="parentText" presStyleLbl="node1" presStyleIdx="1" presStyleCnt="4">
        <dgm:presLayoutVars>
          <dgm:chMax val="0"/>
          <dgm:bulletEnabled val="1"/>
        </dgm:presLayoutVars>
      </dgm:prSet>
      <dgm:spPr/>
    </dgm:pt>
    <dgm:pt modelId="{B61895A0-52EC-4505-A49C-62987AA84B24}" type="pres">
      <dgm:prSet presAssocID="{47C5BEC6-A3FF-4542-84B0-CDD8C02DB0AB}" presName="spacer" presStyleCnt="0"/>
      <dgm:spPr/>
    </dgm:pt>
    <dgm:pt modelId="{98B0514C-FF66-4233-92FA-BF8E4E4E25F7}" type="pres">
      <dgm:prSet presAssocID="{39122ABB-0A0C-4182-97D1-C203F0F4E4C8}" presName="parentText" presStyleLbl="node1" presStyleIdx="2" presStyleCnt="4">
        <dgm:presLayoutVars>
          <dgm:chMax val="0"/>
          <dgm:bulletEnabled val="1"/>
        </dgm:presLayoutVars>
      </dgm:prSet>
      <dgm:spPr/>
    </dgm:pt>
    <dgm:pt modelId="{817201B4-ED72-41A4-A2AB-C7515371B553}" type="pres">
      <dgm:prSet presAssocID="{63BE61EC-D12B-480C-B02D-BB8E7724696F}" presName="spacer" presStyleCnt="0"/>
      <dgm:spPr/>
    </dgm:pt>
    <dgm:pt modelId="{2EA64970-7AF3-43BE-8BCF-A3FC86EB75D6}" type="pres">
      <dgm:prSet presAssocID="{3CFB9B0A-C0FC-4C6A-9FA0-353363CF7DDF}" presName="parentText" presStyleLbl="node1" presStyleIdx="3" presStyleCnt="4">
        <dgm:presLayoutVars>
          <dgm:chMax val="0"/>
          <dgm:bulletEnabled val="1"/>
        </dgm:presLayoutVars>
      </dgm:prSet>
      <dgm:spPr/>
    </dgm:pt>
  </dgm:ptLst>
  <dgm:cxnLst>
    <dgm:cxn modelId="{74DD280E-DB25-4CB3-A7DF-1A8E1457B978}" srcId="{DE8269BA-A883-467E-99F9-97AFCC298DC0}" destId="{E1DD5905-FC17-4230-850E-05363669EF9F}" srcOrd="1" destOrd="0" parTransId="{5F0F6CCD-24EA-4ADF-9B55-4430A0A318C8}" sibTransId="{47C5BEC6-A3FF-4542-84B0-CDD8C02DB0AB}"/>
    <dgm:cxn modelId="{AE3EF111-1AA6-4942-8A7A-93E106B143B3}" type="presOf" srcId="{FF772015-237B-4200-A165-02AC95DCC0BF}" destId="{72107BD5-2501-45FF-8A04-5D451456ABC5}" srcOrd="0" destOrd="0" presId="urn:microsoft.com/office/officeart/2005/8/layout/vList2"/>
    <dgm:cxn modelId="{FAC9282F-8BD2-4876-B08A-611753C4BA7B}" type="presOf" srcId="{DE8269BA-A883-467E-99F9-97AFCC298DC0}" destId="{31F43053-DC9F-42A9-831D-D3A6E8969983}" srcOrd="0" destOrd="0" presId="urn:microsoft.com/office/officeart/2005/8/layout/vList2"/>
    <dgm:cxn modelId="{7D7C1C5C-84BA-4958-AD2B-5760F998993E}" srcId="{DE8269BA-A883-467E-99F9-97AFCC298DC0}" destId="{39122ABB-0A0C-4182-97D1-C203F0F4E4C8}" srcOrd="2" destOrd="0" parTransId="{9772FD81-A2F0-42AB-A871-9C4B920BBDA4}" sibTransId="{63BE61EC-D12B-480C-B02D-BB8E7724696F}"/>
    <dgm:cxn modelId="{ED86D448-82BC-4F0D-971B-69E06457EABE}" type="presOf" srcId="{39122ABB-0A0C-4182-97D1-C203F0F4E4C8}" destId="{98B0514C-FF66-4233-92FA-BF8E4E4E25F7}" srcOrd="0" destOrd="0" presId="urn:microsoft.com/office/officeart/2005/8/layout/vList2"/>
    <dgm:cxn modelId="{71962558-4EA9-4049-AA6C-0BCAA3F1C443}" type="presOf" srcId="{E1DD5905-FC17-4230-850E-05363669EF9F}" destId="{C2857FEF-3CB0-44E1-A854-3E76DB73E21D}" srcOrd="0" destOrd="0" presId="urn:microsoft.com/office/officeart/2005/8/layout/vList2"/>
    <dgm:cxn modelId="{FF898A7C-86E5-415B-A064-833B068CF6D8}" type="presOf" srcId="{3CFB9B0A-C0FC-4C6A-9FA0-353363CF7DDF}" destId="{2EA64970-7AF3-43BE-8BCF-A3FC86EB75D6}" srcOrd="0" destOrd="0" presId="urn:microsoft.com/office/officeart/2005/8/layout/vList2"/>
    <dgm:cxn modelId="{0B9F6AAA-40DC-4687-9BBC-8026A07909CB}" srcId="{DE8269BA-A883-467E-99F9-97AFCC298DC0}" destId="{FF772015-237B-4200-A165-02AC95DCC0BF}" srcOrd="0" destOrd="0" parTransId="{27C91CDF-896B-49EF-9C93-DA16095C022C}" sibTransId="{C2FB951D-7941-456D-86EE-81303C1C2A63}"/>
    <dgm:cxn modelId="{CC283FDF-A71D-4558-A6D7-3704C08DC018}" srcId="{DE8269BA-A883-467E-99F9-97AFCC298DC0}" destId="{3CFB9B0A-C0FC-4C6A-9FA0-353363CF7DDF}" srcOrd="3" destOrd="0" parTransId="{FC322CFE-24B7-429D-9482-305975E9FFF4}" sibTransId="{A9066F4F-1639-404C-A41F-3A26DA03D38B}"/>
    <dgm:cxn modelId="{A387A37D-7B02-45F9-9793-6C786D029089}" type="presParOf" srcId="{31F43053-DC9F-42A9-831D-D3A6E8969983}" destId="{72107BD5-2501-45FF-8A04-5D451456ABC5}" srcOrd="0" destOrd="0" presId="urn:microsoft.com/office/officeart/2005/8/layout/vList2"/>
    <dgm:cxn modelId="{27C58633-CB51-4E52-AF2D-2253D4B659C4}" type="presParOf" srcId="{31F43053-DC9F-42A9-831D-D3A6E8969983}" destId="{B31E50D5-3982-4337-9DA8-91AF4A8F7581}" srcOrd="1" destOrd="0" presId="urn:microsoft.com/office/officeart/2005/8/layout/vList2"/>
    <dgm:cxn modelId="{970CC343-D756-4B68-939B-F3DA4FC8C621}" type="presParOf" srcId="{31F43053-DC9F-42A9-831D-D3A6E8969983}" destId="{C2857FEF-3CB0-44E1-A854-3E76DB73E21D}" srcOrd="2" destOrd="0" presId="urn:microsoft.com/office/officeart/2005/8/layout/vList2"/>
    <dgm:cxn modelId="{4181B770-2A47-4E7E-B445-CA6FF2D8F29D}" type="presParOf" srcId="{31F43053-DC9F-42A9-831D-D3A6E8969983}" destId="{B61895A0-52EC-4505-A49C-62987AA84B24}" srcOrd="3" destOrd="0" presId="urn:microsoft.com/office/officeart/2005/8/layout/vList2"/>
    <dgm:cxn modelId="{8F3420D3-5AC1-421B-98AC-DA6696C3A28F}" type="presParOf" srcId="{31F43053-DC9F-42A9-831D-D3A6E8969983}" destId="{98B0514C-FF66-4233-92FA-BF8E4E4E25F7}" srcOrd="4" destOrd="0" presId="urn:microsoft.com/office/officeart/2005/8/layout/vList2"/>
    <dgm:cxn modelId="{14473D92-67F6-4640-A6CD-C0FA0187338C}" type="presParOf" srcId="{31F43053-DC9F-42A9-831D-D3A6E8969983}" destId="{817201B4-ED72-41A4-A2AB-C7515371B553}" srcOrd="5" destOrd="0" presId="urn:microsoft.com/office/officeart/2005/8/layout/vList2"/>
    <dgm:cxn modelId="{7A96C26C-D280-4670-91D8-D7A69240B1BF}" type="presParOf" srcId="{31F43053-DC9F-42A9-831D-D3A6E8969983}" destId="{2EA64970-7AF3-43BE-8BCF-A3FC86EB75D6}"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848474-EB29-4D68-ACA9-FDB0BA46324A}"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E37D8E10-FEA1-4371-B653-3C8EA010C436}">
      <dgm:prSet/>
      <dgm:spPr/>
      <dgm:t>
        <a:bodyPr/>
        <a:lstStyle/>
        <a:p>
          <a:r>
            <a:rPr lang="en-GB" b="1" dirty="0" err="1"/>
            <a:t>Belangstellings</a:t>
          </a:r>
          <a:endParaRPr lang="en-US" b="1" dirty="0"/>
        </a:p>
      </dgm:t>
    </dgm:pt>
    <dgm:pt modelId="{519B646E-2191-4498-8FE7-BD688BAA481D}" type="parTrans" cxnId="{26CA5C68-4C61-4A2A-83ED-F8F5F3633BD3}">
      <dgm:prSet/>
      <dgm:spPr/>
      <dgm:t>
        <a:bodyPr/>
        <a:lstStyle/>
        <a:p>
          <a:endParaRPr lang="en-US"/>
        </a:p>
      </dgm:t>
    </dgm:pt>
    <dgm:pt modelId="{B0FFA490-8991-421D-AEBF-D25904BD8975}" type="sibTrans" cxnId="{26CA5C68-4C61-4A2A-83ED-F8F5F3633BD3}">
      <dgm:prSet/>
      <dgm:spPr/>
      <dgm:t>
        <a:bodyPr/>
        <a:lstStyle/>
        <a:p>
          <a:endParaRPr lang="en-US"/>
        </a:p>
      </dgm:t>
    </dgm:pt>
    <dgm:pt modelId="{2A7133F9-0B52-4B41-AF80-8F604774FF9C}">
      <dgm:prSet/>
      <dgm:spPr/>
      <dgm:t>
        <a:bodyPr/>
        <a:lstStyle/>
        <a:p>
          <a:r>
            <a:rPr lang="af-ZA" dirty="0"/>
            <a:t>Aktiwiteite of onderwerpe wat jou aandag prikkel en jou motiveer om meer te leer.</a:t>
          </a:r>
          <a:endParaRPr lang="en-US" dirty="0"/>
        </a:p>
      </dgm:t>
    </dgm:pt>
    <dgm:pt modelId="{1466CBF0-FFE1-4349-927D-3B45472FB07A}" type="parTrans" cxnId="{A13D297F-7EFF-4811-8AB6-F24F175E6DCA}">
      <dgm:prSet/>
      <dgm:spPr/>
      <dgm:t>
        <a:bodyPr/>
        <a:lstStyle/>
        <a:p>
          <a:endParaRPr lang="en-US"/>
        </a:p>
      </dgm:t>
    </dgm:pt>
    <dgm:pt modelId="{F52092A4-FE33-4658-9FF6-F028EC790406}" type="sibTrans" cxnId="{A13D297F-7EFF-4811-8AB6-F24F175E6DCA}">
      <dgm:prSet/>
      <dgm:spPr/>
      <dgm:t>
        <a:bodyPr/>
        <a:lstStyle/>
        <a:p>
          <a:endParaRPr lang="en-US"/>
        </a:p>
      </dgm:t>
    </dgm:pt>
    <dgm:pt modelId="{447ECC51-A8A2-4855-BCE0-D5DC08EBD92D}">
      <dgm:prSet/>
      <dgm:spPr/>
      <dgm:t>
        <a:bodyPr/>
        <a:lstStyle/>
        <a:p>
          <a:r>
            <a:rPr lang="en-GB" b="1" dirty="0" err="1"/>
            <a:t>Vra</a:t>
          </a:r>
          <a:r>
            <a:rPr lang="en-GB" b="1" dirty="0"/>
            <a:t> </a:t>
          </a:r>
          <a:r>
            <a:rPr lang="en-GB" b="1" dirty="0" err="1"/>
            <a:t>jouself</a:t>
          </a:r>
          <a:r>
            <a:rPr lang="en-GB" b="1" dirty="0"/>
            <a:t> </a:t>
          </a:r>
          <a:r>
            <a:rPr lang="en-GB" b="1" dirty="0" err="1"/>
            <a:t>af</a:t>
          </a:r>
          <a:r>
            <a:rPr lang="en-GB" b="1" dirty="0"/>
            <a:t>: W</a:t>
          </a:r>
          <a:r>
            <a:rPr lang="af-ZA" i="1" dirty="0"/>
            <a:t>aaraan bestee ek die meeste van my tyd?</a:t>
          </a:r>
          <a:endParaRPr lang="en-US" dirty="0"/>
        </a:p>
      </dgm:t>
    </dgm:pt>
    <dgm:pt modelId="{1BD1F812-E77B-4930-8154-F3281C01EA00}" type="parTrans" cxnId="{871B1B94-E87D-4077-A77A-056C5EF76F94}">
      <dgm:prSet/>
      <dgm:spPr/>
      <dgm:t>
        <a:bodyPr/>
        <a:lstStyle/>
        <a:p>
          <a:endParaRPr lang="en-US"/>
        </a:p>
      </dgm:t>
    </dgm:pt>
    <dgm:pt modelId="{A92484AD-2C16-44F6-9C6F-D2468B2FC2DA}" type="sibTrans" cxnId="{871B1B94-E87D-4077-A77A-056C5EF76F94}">
      <dgm:prSet/>
      <dgm:spPr/>
      <dgm:t>
        <a:bodyPr/>
        <a:lstStyle/>
        <a:p>
          <a:endParaRPr lang="en-US"/>
        </a:p>
      </dgm:t>
    </dgm:pt>
    <dgm:pt modelId="{A0772DF5-B5F9-42F8-8DB9-93DB130499A6}">
      <dgm:prSet/>
      <dgm:spPr/>
      <dgm:t>
        <a:bodyPr/>
        <a:lstStyle/>
        <a:p>
          <a:r>
            <a:rPr lang="en-GB" b="1" dirty="0" err="1"/>
            <a:t>Vermoëns</a:t>
          </a:r>
          <a:endParaRPr lang="en-US" b="1" dirty="0"/>
        </a:p>
      </dgm:t>
    </dgm:pt>
    <dgm:pt modelId="{A328566A-C45E-4D1D-A2AD-F227EE318771}" type="parTrans" cxnId="{1350737E-8967-4261-A739-AD1AA2AA1718}">
      <dgm:prSet/>
      <dgm:spPr/>
      <dgm:t>
        <a:bodyPr/>
        <a:lstStyle/>
        <a:p>
          <a:endParaRPr lang="en-US"/>
        </a:p>
      </dgm:t>
    </dgm:pt>
    <dgm:pt modelId="{7EFB58FD-5F1B-4F63-8AF2-F4475B84F27D}" type="sibTrans" cxnId="{1350737E-8967-4261-A739-AD1AA2AA1718}">
      <dgm:prSet/>
      <dgm:spPr/>
      <dgm:t>
        <a:bodyPr/>
        <a:lstStyle/>
        <a:p>
          <a:endParaRPr lang="en-US"/>
        </a:p>
      </dgm:t>
    </dgm:pt>
    <dgm:pt modelId="{380DB45C-1882-4D44-B942-D216C5224294}">
      <dgm:prSet/>
      <dgm:spPr/>
      <dgm:t>
        <a:bodyPr/>
        <a:lstStyle/>
        <a:p>
          <a:r>
            <a:rPr lang="af-ZA" dirty="0"/>
            <a:t>Vaardighede wat jou in staat stel om take doeltreffend uit te voer</a:t>
          </a:r>
          <a:r>
            <a:rPr lang="en-GB" dirty="0"/>
            <a:t>.</a:t>
          </a:r>
          <a:endParaRPr lang="en-US" dirty="0"/>
        </a:p>
      </dgm:t>
    </dgm:pt>
    <dgm:pt modelId="{1847A261-9B76-42DB-B0C8-C79CF6A4399B}" type="parTrans" cxnId="{26DD767C-DED1-4F0A-98D9-977105C97490}">
      <dgm:prSet/>
      <dgm:spPr/>
      <dgm:t>
        <a:bodyPr/>
        <a:lstStyle/>
        <a:p>
          <a:endParaRPr lang="en-US"/>
        </a:p>
      </dgm:t>
    </dgm:pt>
    <dgm:pt modelId="{E77CBAAD-CA1A-48DD-8993-EB966B97697D}" type="sibTrans" cxnId="{26DD767C-DED1-4F0A-98D9-977105C97490}">
      <dgm:prSet/>
      <dgm:spPr/>
      <dgm:t>
        <a:bodyPr/>
        <a:lstStyle/>
        <a:p>
          <a:endParaRPr lang="en-US"/>
        </a:p>
      </dgm:t>
    </dgm:pt>
    <dgm:pt modelId="{09BFAEBC-F3C5-4C41-A859-F8A09F54CA29}">
      <dgm:prSet/>
      <dgm:spPr/>
      <dgm:t>
        <a:bodyPr/>
        <a:lstStyle/>
        <a:p>
          <a:r>
            <a:rPr lang="en-GB" b="1" dirty="0" err="1"/>
            <a:t>Vra</a:t>
          </a:r>
          <a:r>
            <a:rPr lang="en-GB" b="1" dirty="0"/>
            <a:t> </a:t>
          </a:r>
          <a:r>
            <a:rPr lang="en-GB" b="1" dirty="0" err="1"/>
            <a:t>jouself</a:t>
          </a:r>
          <a:r>
            <a:rPr lang="en-GB" b="1" dirty="0"/>
            <a:t> </a:t>
          </a:r>
          <a:r>
            <a:rPr lang="en-GB" b="1" dirty="0" err="1"/>
            <a:t>af</a:t>
          </a:r>
          <a:r>
            <a:rPr lang="en-GB" b="1" dirty="0"/>
            <a:t>: </a:t>
          </a:r>
          <a:r>
            <a:rPr lang="en-GB" b="0" i="1" dirty="0"/>
            <a:t>W</a:t>
          </a:r>
          <a:r>
            <a:rPr lang="af-ZA" i="1" dirty="0"/>
            <a:t>atter take kan ek met oefening suksesvol voltooi</a:t>
          </a:r>
          <a:r>
            <a:rPr lang="en-GB" dirty="0"/>
            <a:t>?</a:t>
          </a:r>
          <a:endParaRPr lang="en-US" dirty="0"/>
        </a:p>
      </dgm:t>
    </dgm:pt>
    <dgm:pt modelId="{8E214417-1FA7-4D24-96A1-BE380E8BF01B}" type="parTrans" cxnId="{282A97EC-398F-47F9-BCA4-2F840C807E86}">
      <dgm:prSet/>
      <dgm:spPr/>
      <dgm:t>
        <a:bodyPr/>
        <a:lstStyle/>
        <a:p>
          <a:endParaRPr lang="en-US"/>
        </a:p>
      </dgm:t>
    </dgm:pt>
    <dgm:pt modelId="{66D6D1DB-9B5B-4F54-ACEC-F56CB62014B6}" type="sibTrans" cxnId="{282A97EC-398F-47F9-BCA4-2F840C807E86}">
      <dgm:prSet/>
      <dgm:spPr/>
      <dgm:t>
        <a:bodyPr/>
        <a:lstStyle/>
        <a:p>
          <a:endParaRPr lang="en-US"/>
        </a:p>
      </dgm:t>
    </dgm:pt>
    <dgm:pt modelId="{AAFB9B80-9854-4DF7-9E8A-0AEF8536FB7F}">
      <dgm:prSet/>
      <dgm:spPr/>
      <dgm:t>
        <a:bodyPr/>
        <a:lstStyle/>
        <a:p>
          <a:r>
            <a:rPr lang="en-GB" b="1" dirty="0" err="1"/>
            <a:t>Talente</a:t>
          </a:r>
          <a:endParaRPr lang="en-US" b="1" dirty="0"/>
        </a:p>
      </dgm:t>
    </dgm:pt>
    <dgm:pt modelId="{8FB15990-78F4-4F01-9E7E-957B35D7BE4B}" type="parTrans" cxnId="{B2AC29B7-C6C7-4182-8D9A-367604771B67}">
      <dgm:prSet/>
      <dgm:spPr/>
      <dgm:t>
        <a:bodyPr/>
        <a:lstStyle/>
        <a:p>
          <a:endParaRPr lang="en-US"/>
        </a:p>
      </dgm:t>
    </dgm:pt>
    <dgm:pt modelId="{2C408C63-759A-4B90-BA0B-FFBFF13D7E01}" type="sibTrans" cxnId="{B2AC29B7-C6C7-4182-8D9A-367604771B67}">
      <dgm:prSet/>
      <dgm:spPr/>
      <dgm:t>
        <a:bodyPr/>
        <a:lstStyle/>
        <a:p>
          <a:endParaRPr lang="en-US"/>
        </a:p>
      </dgm:t>
    </dgm:pt>
    <dgm:pt modelId="{296669F7-76B6-4AF9-85C4-5A4D2CE20E4F}">
      <dgm:prSet/>
      <dgm:spPr/>
      <dgm:t>
        <a:bodyPr/>
        <a:lstStyle/>
        <a:p>
          <a:r>
            <a:rPr lang="af-ZA" dirty="0"/>
            <a:t>Natuurlike gawes of aanlegte wat dikwels moeiteloos voorkom</a:t>
          </a:r>
          <a:r>
            <a:rPr lang="en-GB" dirty="0"/>
            <a:t>.</a:t>
          </a:r>
          <a:endParaRPr lang="en-US" dirty="0"/>
        </a:p>
      </dgm:t>
    </dgm:pt>
    <dgm:pt modelId="{17B0B00C-9CA5-4843-8543-1954515384F9}" type="parTrans" cxnId="{0D8D667D-49FF-4460-B4AA-2E2C1D1EB071}">
      <dgm:prSet/>
      <dgm:spPr/>
      <dgm:t>
        <a:bodyPr/>
        <a:lstStyle/>
        <a:p>
          <a:endParaRPr lang="en-US"/>
        </a:p>
      </dgm:t>
    </dgm:pt>
    <dgm:pt modelId="{4FEEFA96-FD96-4427-BA1B-CACA40CA3201}" type="sibTrans" cxnId="{0D8D667D-49FF-4460-B4AA-2E2C1D1EB071}">
      <dgm:prSet/>
      <dgm:spPr/>
      <dgm:t>
        <a:bodyPr/>
        <a:lstStyle/>
        <a:p>
          <a:endParaRPr lang="en-US"/>
        </a:p>
      </dgm:t>
    </dgm:pt>
    <dgm:pt modelId="{28FFC95B-BD5D-444A-A669-2E2CB96584A7}">
      <dgm:prSet/>
      <dgm:spPr/>
      <dgm:t>
        <a:bodyPr/>
        <a:lstStyle/>
        <a:p>
          <a:r>
            <a:rPr lang="en-GB" b="1" dirty="0" err="1"/>
            <a:t>Vra</a:t>
          </a:r>
          <a:r>
            <a:rPr lang="en-GB" b="1" dirty="0"/>
            <a:t> </a:t>
          </a:r>
          <a:r>
            <a:rPr lang="en-GB" b="1" dirty="0" err="1"/>
            <a:t>jouself</a:t>
          </a:r>
          <a:r>
            <a:rPr lang="en-GB" b="1" dirty="0"/>
            <a:t> </a:t>
          </a:r>
          <a:r>
            <a:rPr lang="en-GB" b="1" dirty="0" err="1"/>
            <a:t>af</a:t>
          </a:r>
          <a:r>
            <a:rPr lang="en-GB" b="1" dirty="0"/>
            <a:t>: </a:t>
          </a:r>
          <a:r>
            <a:rPr lang="af-ZA" i="1" dirty="0"/>
            <a:t>Watter natuurlike vermoëns het ek</a:t>
          </a:r>
          <a:r>
            <a:rPr lang="en-GB" dirty="0"/>
            <a:t>?</a:t>
          </a:r>
          <a:endParaRPr lang="en-US" dirty="0"/>
        </a:p>
      </dgm:t>
    </dgm:pt>
    <dgm:pt modelId="{AEFD1240-977A-49D5-90DA-B37A3BAC8856}" type="parTrans" cxnId="{98252FBE-D018-4221-9547-6A3FAFF1046B}">
      <dgm:prSet/>
      <dgm:spPr/>
      <dgm:t>
        <a:bodyPr/>
        <a:lstStyle/>
        <a:p>
          <a:endParaRPr lang="en-US"/>
        </a:p>
      </dgm:t>
    </dgm:pt>
    <dgm:pt modelId="{BFCB4EC6-E3D8-4221-9F3D-CF86AFFC4099}" type="sibTrans" cxnId="{98252FBE-D018-4221-9547-6A3FAFF1046B}">
      <dgm:prSet/>
      <dgm:spPr/>
      <dgm:t>
        <a:bodyPr/>
        <a:lstStyle/>
        <a:p>
          <a:endParaRPr lang="en-US"/>
        </a:p>
      </dgm:t>
    </dgm:pt>
    <dgm:pt modelId="{8B1D31E1-7967-45DE-B4FD-95418EFA3FE7}">
      <dgm:prSet/>
      <dgm:spPr/>
      <dgm:t>
        <a:bodyPr/>
        <a:lstStyle/>
        <a:p>
          <a:r>
            <a:rPr lang="en-GB" b="1" dirty="0" err="1"/>
            <a:t>Sterkpunte</a:t>
          </a:r>
          <a:endParaRPr lang="en-US" b="1" dirty="0"/>
        </a:p>
      </dgm:t>
    </dgm:pt>
    <dgm:pt modelId="{F19CEE28-F9EF-4D2C-A325-058AF897B9F9}" type="parTrans" cxnId="{411AF302-4E1E-4F80-B126-2A947014047C}">
      <dgm:prSet/>
      <dgm:spPr/>
      <dgm:t>
        <a:bodyPr/>
        <a:lstStyle/>
        <a:p>
          <a:endParaRPr lang="en-US"/>
        </a:p>
      </dgm:t>
    </dgm:pt>
    <dgm:pt modelId="{A3C7B3C3-944E-49CA-84F9-F1B992DA15F2}" type="sibTrans" cxnId="{411AF302-4E1E-4F80-B126-2A947014047C}">
      <dgm:prSet/>
      <dgm:spPr/>
      <dgm:t>
        <a:bodyPr/>
        <a:lstStyle/>
        <a:p>
          <a:endParaRPr lang="en-US"/>
        </a:p>
      </dgm:t>
    </dgm:pt>
    <dgm:pt modelId="{9AEEA32A-FC9A-467D-87A9-6718A6FA85EB}">
      <dgm:prSet/>
      <dgm:spPr/>
      <dgm:t>
        <a:bodyPr/>
        <a:lstStyle/>
        <a:p>
          <a:r>
            <a:rPr lang="af-ZA" dirty="0"/>
            <a:t>Areas waarin jy konsekwent goed presteer</a:t>
          </a:r>
          <a:r>
            <a:rPr lang="en-GB" dirty="0"/>
            <a:t>.</a:t>
          </a:r>
          <a:endParaRPr lang="en-US" dirty="0"/>
        </a:p>
      </dgm:t>
    </dgm:pt>
    <dgm:pt modelId="{E8E45961-68D8-40E0-A590-E6C3FB8128C0}" type="parTrans" cxnId="{C2845982-8D98-4F61-A5CD-5873F7E9DE4A}">
      <dgm:prSet/>
      <dgm:spPr/>
      <dgm:t>
        <a:bodyPr/>
        <a:lstStyle/>
        <a:p>
          <a:endParaRPr lang="en-US"/>
        </a:p>
      </dgm:t>
    </dgm:pt>
    <dgm:pt modelId="{0A83ABF5-379D-41B3-9C5B-9D20FB4D3207}" type="sibTrans" cxnId="{C2845982-8D98-4F61-A5CD-5873F7E9DE4A}">
      <dgm:prSet/>
      <dgm:spPr/>
      <dgm:t>
        <a:bodyPr/>
        <a:lstStyle/>
        <a:p>
          <a:endParaRPr lang="en-US"/>
        </a:p>
      </dgm:t>
    </dgm:pt>
    <dgm:pt modelId="{5B803168-E2CE-45AC-9D98-7802E994AAFC}">
      <dgm:prSet/>
      <dgm:spPr/>
      <dgm:t>
        <a:bodyPr/>
        <a:lstStyle/>
        <a:p>
          <a:r>
            <a:rPr lang="en-GB" b="1" dirty="0" err="1"/>
            <a:t>Vra</a:t>
          </a:r>
          <a:r>
            <a:rPr lang="en-GB" b="1" dirty="0"/>
            <a:t> </a:t>
          </a:r>
          <a:r>
            <a:rPr lang="en-GB" b="1" dirty="0" err="1"/>
            <a:t>jouself</a:t>
          </a:r>
          <a:r>
            <a:rPr lang="en-GB" b="1" dirty="0"/>
            <a:t> </a:t>
          </a:r>
          <a:r>
            <a:rPr lang="en-GB" b="1" dirty="0" err="1"/>
            <a:t>af</a:t>
          </a:r>
          <a:r>
            <a:rPr lang="en-GB" b="1" dirty="0"/>
            <a:t>: </a:t>
          </a:r>
          <a:r>
            <a:rPr lang="af-ZA" i="1" dirty="0"/>
            <a:t>Watter vaardighede of vermoëns help my om op skool of in die alledaagse lewe goed te presteer?</a:t>
          </a:r>
          <a:endParaRPr lang="en-US" dirty="0"/>
        </a:p>
      </dgm:t>
    </dgm:pt>
    <dgm:pt modelId="{3E1C3D9C-65F0-45AD-848F-BE944AB4B230}" type="parTrans" cxnId="{4BA719C7-74AE-48F2-8CA0-927BB79B3899}">
      <dgm:prSet/>
      <dgm:spPr/>
      <dgm:t>
        <a:bodyPr/>
        <a:lstStyle/>
        <a:p>
          <a:endParaRPr lang="en-US"/>
        </a:p>
      </dgm:t>
    </dgm:pt>
    <dgm:pt modelId="{9D47AD47-AFC6-444C-8228-AC15206B9694}" type="sibTrans" cxnId="{4BA719C7-74AE-48F2-8CA0-927BB79B3899}">
      <dgm:prSet/>
      <dgm:spPr/>
      <dgm:t>
        <a:bodyPr/>
        <a:lstStyle/>
        <a:p>
          <a:endParaRPr lang="en-US"/>
        </a:p>
      </dgm:t>
    </dgm:pt>
    <dgm:pt modelId="{6C84B9C4-6568-45D4-AF71-D62EA473C44A}">
      <dgm:prSet/>
      <dgm:spPr/>
      <dgm:t>
        <a:bodyPr/>
        <a:lstStyle/>
        <a:p>
          <a:r>
            <a:rPr lang="en-GB" b="1" dirty="0" err="1"/>
            <a:t>Swakpunte</a:t>
          </a:r>
          <a:endParaRPr lang="en-US" b="1" dirty="0"/>
        </a:p>
      </dgm:t>
    </dgm:pt>
    <dgm:pt modelId="{D081DC02-1B72-4C29-BBBC-6105159BC9F8}" type="parTrans" cxnId="{D0CD5A31-8888-492F-98E5-6DC4509641DC}">
      <dgm:prSet/>
      <dgm:spPr/>
      <dgm:t>
        <a:bodyPr/>
        <a:lstStyle/>
        <a:p>
          <a:endParaRPr lang="en-US"/>
        </a:p>
      </dgm:t>
    </dgm:pt>
    <dgm:pt modelId="{19DCDF80-1760-4D11-AC3E-C5D673D5BE78}" type="sibTrans" cxnId="{D0CD5A31-8888-492F-98E5-6DC4509641DC}">
      <dgm:prSet/>
      <dgm:spPr/>
      <dgm:t>
        <a:bodyPr/>
        <a:lstStyle/>
        <a:p>
          <a:endParaRPr lang="en-US"/>
        </a:p>
      </dgm:t>
    </dgm:pt>
    <dgm:pt modelId="{2F3BDFB5-F12B-4274-8BAF-DFE0C44832B2}">
      <dgm:prSet/>
      <dgm:spPr/>
      <dgm:t>
        <a:bodyPr/>
        <a:lstStyle/>
        <a:p>
          <a:r>
            <a:rPr lang="en-GB" dirty="0"/>
            <a:t>Areas </a:t>
          </a:r>
          <a:r>
            <a:rPr lang="af-ZA" dirty="0"/>
            <a:t>waarin jy sukkel of waarin verbetering nodig is</a:t>
          </a:r>
          <a:r>
            <a:rPr lang="en-GB" dirty="0"/>
            <a:t>.</a:t>
          </a:r>
          <a:endParaRPr lang="en-US" dirty="0"/>
        </a:p>
      </dgm:t>
    </dgm:pt>
    <dgm:pt modelId="{423EEF39-8326-4998-BBF6-65F1BC1457A7}" type="parTrans" cxnId="{2825B7C3-BCCA-4388-A4BA-7E90D15CAE10}">
      <dgm:prSet/>
      <dgm:spPr/>
      <dgm:t>
        <a:bodyPr/>
        <a:lstStyle/>
        <a:p>
          <a:endParaRPr lang="en-US"/>
        </a:p>
      </dgm:t>
    </dgm:pt>
    <dgm:pt modelId="{9C7E9141-9E84-486B-A340-BBE32B0303D1}" type="sibTrans" cxnId="{2825B7C3-BCCA-4388-A4BA-7E90D15CAE10}">
      <dgm:prSet/>
      <dgm:spPr/>
      <dgm:t>
        <a:bodyPr/>
        <a:lstStyle/>
        <a:p>
          <a:endParaRPr lang="en-US"/>
        </a:p>
      </dgm:t>
    </dgm:pt>
    <dgm:pt modelId="{03970FD1-E476-42D6-BA5C-6DA4ACD226B1}">
      <dgm:prSet/>
      <dgm:spPr/>
      <dgm:t>
        <a:bodyPr/>
        <a:lstStyle/>
        <a:p>
          <a:r>
            <a:rPr lang="en-GB" b="1" dirty="0" err="1"/>
            <a:t>Vra</a:t>
          </a:r>
          <a:r>
            <a:rPr lang="en-GB" b="1" dirty="0"/>
            <a:t> </a:t>
          </a:r>
          <a:r>
            <a:rPr lang="en-GB" b="1" dirty="0" err="1"/>
            <a:t>jouself</a:t>
          </a:r>
          <a:r>
            <a:rPr lang="en-GB" b="1" dirty="0"/>
            <a:t> </a:t>
          </a:r>
          <a:r>
            <a:rPr lang="en-GB" b="1" dirty="0" err="1"/>
            <a:t>af</a:t>
          </a:r>
          <a:r>
            <a:rPr lang="en-GB" b="1" dirty="0"/>
            <a:t>: </a:t>
          </a:r>
          <a:r>
            <a:rPr lang="af-ZA" i="1" dirty="0"/>
            <a:t>Watter areas ervaar ek as uitdagend, selfs al probeer ek my bes?</a:t>
          </a:r>
          <a:endParaRPr lang="en-US" dirty="0"/>
        </a:p>
      </dgm:t>
    </dgm:pt>
    <dgm:pt modelId="{54B9659E-C800-4A5C-8E4A-CC3B8992A341}" type="parTrans" cxnId="{7972AF92-71C4-4491-B369-6AEFD11F73A3}">
      <dgm:prSet/>
      <dgm:spPr/>
      <dgm:t>
        <a:bodyPr/>
        <a:lstStyle/>
        <a:p>
          <a:endParaRPr lang="en-US"/>
        </a:p>
      </dgm:t>
    </dgm:pt>
    <dgm:pt modelId="{624F35AD-1EBE-4EE0-A3E6-FBC888C4730B}" type="sibTrans" cxnId="{7972AF92-71C4-4491-B369-6AEFD11F73A3}">
      <dgm:prSet/>
      <dgm:spPr/>
      <dgm:t>
        <a:bodyPr/>
        <a:lstStyle/>
        <a:p>
          <a:endParaRPr lang="en-US"/>
        </a:p>
      </dgm:t>
    </dgm:pt>
    <dgm:pt modelId="{392C4EBD-ECC8-421D-8FB9-4636CC8A821A}" type="pres">
      <dgm:prSet presAssocID="{F3848474-EB29-4D68-ACA9-FDB0BA46324A}" presName="Name0" presStyleCnt="0">
        <dgm:presLayoutVars>
          <dgm:dir/>
          <dgm:animLvl val="lvl"/>
          <dgm:resizeHandles val="exact"/>
        </dgm:presLayoutVars>
      </dgm:prSet>
      <dgm:spPr/>
    </dgm:pt>
    <dgm:pt modelId="{2D33FFFB-9869-440A-9042-2CA2DBE6862F}" type="pres">
      <dgm:prSet presAssocID="{E37D8E10-FEA1-4371-B653-3C8EA010C436}" presName="composite" presStyleCnt="0"/>
      <dgm:spPr/>
    </dgm:pt>
    <dgm:pt modelId="{FC303FAA-A66B-41E0-939B-2C5AB1AAF342}" type="pres">
      <dgm:prSet presAssocID="{E37D8E10-FEA1-4371-B653-3C8EA010C436}" presName="parTx" presStyleLbl="alignNode1" presStyleIdx="0" presStyleCnt="5">
        <dgm:presLayoutVars>
          <dgm:chMax val="0"/>
          <dgm:chPref val="0"/>
          <dgm:bulletEnabled val="1"/>
        </dgm:presLayoutVars>
      </dgm:prSet>
      <dgm:spPr/>
    </dgm:pt>
    <dgm:pt modelId="{76AAA6E0-5DFB-45E1-BF2A-739C06052757}" type="pres">
      <dgm:prSet presAssocID="{E37D8E10-FEA1-4371-B653-3C8EA010C436}" presName="desTx" presStyleLbl="alignAccFollowNode1" presStyleIdx="0" presStyleCnt="5">
        <dgm:presLayoutVars>
          <dgm:bulletEnabled val="1"/>
        </dgm:presLayoutVars>
      </dgm:prSet>
      <dgm:spPr/>
    </dgm:pt>
    <dgm:pt modelId="{40331B16-D33E-4FFF-8B45-6C7E987F87C8}" type="pres">
      <dgm:prSet presAssocID="{B0FFA490-8991-421D-AEBF-D25904BD8975}" presName="space" presStyleCnt="0"/>
      <dgm:spPr/>
    </dgm:pt>
    <dgm:pt modelId="{BA22B42D-F89E-47C9-AD3C-F4A93F78C671}" type="pres">
      <dgm:prSet presAssocID="{A0772DF5-B5F9-42F8-8DB9-93DB130499A6}" presName="composite" presStyleCnt="0"/>
      <dgm:spPr/>
    </dgm:pt>
    <dgm:pt modelId="{603DFC9B-19BD-46A2-A22B-C049C1605443}" type="pres">
      <dgm:prSet presAssocID="{A0772DF5-B5F9-42F8-8DB9-93DB130499A6}" presName="parTx" presStyleLbl="alignNode1" presStyleIdx="1" presStyleCnt="5">
        <dgm:presLayoutVars>
          <dgm:chMax val="0"/>
          <dgm:chPref val="0"/>
          <dgm:bulletEnabled val="1"/>
        </dgm:presLayoutVars>
      </dgm:prSet>
      <dgm:spPr/>
    </dgm:pt>
    <dgm:pt modelId="{08CDA829-44E1-4B58-8B15-47E2D60A6585}" type="pres">
      <dgm:prSet presAssocID="{A0772DF5-B5F9-42F8-8DB9-93DB130499A6}" presName="desTx" presStyleLbl="alignAccFollowNode1" presStyleIdx="1" presStyleCnt="5">
        <dgm:presLayoutVars>
          <dgm:bulletEnabled val="1"/>
        </dgm:presLayoutVars>
      </dgm:prSet>
      <dgm:spPr/>
    </dgm:pt>
    <dgm:pt modelId="{7B119F16-312D-4B98-BA7A-1BDEE712F1B1}" type="pres">
      <dgm:prSet presAssocID="{7EFB58FD-5F1B-4F63-8AF2-F4475B84F27D}" presName="space" presStyleCnt="0"/>
      <dgm:spPr/>
    </dgm:pt>
    <dgm:pt modelId="{28278237-5A31-4EC6-B31C-15D2A9E2CD10}" type="pres">
      <dgm:prSet presAssocID="{AAFB9B80-9854-4DF7-9E8A-0AEF8536FB7F}" presName="composite" presStyleCnt="0"/>
      <dgm:spPr/>
    </dgm:pt>
    <dgm:pt modelId="{7A98E829-4E38-4E2D-9209-8FD12583ADA7}" type="pres">
      <dgm:prSet presAssocID="{AAFB9B80-9854-4DF7-9E8A-0AEF8536FB7F}" presName="parTx" presStyleLbl="alignNode1" presStyleIdx="2" presStyleCnt="5">
        <dgm:presLayoutVars>
          <dgm:chMax val="0"/>
          <dgm:chPref val="0"/>
          <dgm:bulletEnabled val="1"/>
        </dgm:presLayoutVars>
      </dgm:prSet>
      <dgm:spPr/>
    </dgm:pt>
    <dgm:pt modelId="{FE2E6588-BE70-4D3A-8771-199DFF81B310}" type="pres">
      <dgm:prSet presAssocID="{AAFB9B80-9854-4DF7-9E8A-0AEF8536FB7F}" presName="desTx" presStyleLbl="alignAccFollowNode1" presStyleIdx="2" presStyleCnt="5">
        <dgm:presLayoutVars>
          <dgm:bulletEnabled val="1"/>
        </dgm:presLayoutVars>
      </dgm:prSet>
      <dgm:spPr/>
    </dgm:pt>
    <dgm:pt modelId="{0648C31F-AC34-4080-BDEC-5FA8C48BF9DD}" type="pres">
      <dgm:prSet presAssocID="{2C408C63-759A-4B90-BA0B-FFBFF13D7E01}" presName="space" presStyleCnt="0"/>
      <dgm:spPr/>
    </dgm:pt>
    <dgm:pt modelId="{6BFF5CAD-A138-4A01-B014-7982C127CC63}" type="pres">
      <dgm:prSet presAssocID="{8B1D31E1-7967-45DE-B4FD-95418EFA3FE7}" presName="composite" presStyleCnt="0"/>
      <dgm:spPr/>
    </dgm:pt>
    <dgm:pt modelId="{BB882261-FFAA-4B44-A025-83A04E7EBE14}" type="pres">
      <dgm:prSet presAssocID="{8B1D31E1-7967-45DE-B4FD-95418EFA3FE7}" presName="parTx" presStyleLbl="alignNode1" presStyleIdx="3" presStyleCnt="5">
        <dgm:presLayoutVars>
          <dgm:chMax val="0"/>
          <dgm:chPref val="0"/>
          <dgm:bulletEnabled val="1"/>
        </dgm:presLayoutVars>
      </dgm:prSet>
      <dgm:spPr/>
    </dgm:pt>
    <dgm:pt modelId="{81ED117F-7746-4E9E-AD6B-0B5DCC7FFD62}" type="pres">
      <dgm:prSet presAssocID="{8B1D31E1-7967-45DE-B4FD-95418EFA3FE7}" presName="desTx" presStyleLbl="alignAccFollowNode1" presStyleIdx="3" presStyleCnt="5">
        <dgm:presLayoutVars>
          <dgm:bulletEnabled val="1"/>
        </dgm:presLayoutVars>
      </dgm:prSet>
      <dgm:spPr/>
    </dgm:pt>
    <dgm:pt modelId="{5939F21F-3855-4881-9F3E-2E785E7A7322}" type="pres">
      <dgm:prSet presAssocID="{A3C7B3C3-944E-49CA-84F9-F1B992DA15F2}" presName="space" presStyleCnt="0"/>
      <dgm:spPr/>
    </dgm:pt>
    <dgm:pt modelId="{62AE6F08-5C16-4EC3-88F7-C99D4D3A1464}" type="pres">
      <dgm:prSet presAssocID="{6C84B9C4-6568-45D4-AF71-D62EA473C44A}" presName="composite" presStyleCnt="0"/>
      <dgm:spPr/>
    </dgm:pt>
    <dgm:pt modelId="{530FC947-2840-430F-A72C-75CF527EC493}" type="pres">
      <dgm:prSet presAssocID="{6C84B9C4-6568-45D4-AF71-D62EA473C44A}" presName="parTx" presStyleLbl="alignNode1" presStyleIdx="4" presStyleCnt="5">
        <dgm:presLayoutVars>
          <dgm:chMax val="0"/>
          <dgm:chPref val="0"/>
          <dgm:bulletEnabled val="1"/>
        </dgm:presLayoutVars>
      </dgm:prSet>
      <dgm:spPr/>
    </dgm:pt>
    <dgm:pt modelId="{1788087E-D114-4B2B-A092-F6E7777DC37B}" type="pres">
      <dgm:prSet presAssocID="{6C84B9C4-6568-45D4-AF71-D62EA473C44A}" presName="desTx" presStyleLbl="alignAccFollowNode1" presStyleIdx="4" presStyleCnt="5">
        <dgm:presLayoutVars>
          <dgm:bulletEnabled val="1"/>
        </dgm:presLayoutVars>
      </dgm:prSet>
      <dgm:spPr/>
    </dgm:pt>
  </dgm:ptLst>
  <dgm:cxnLst>
    <dgm:cxn modelId="{411AF302-4E1E-4F80-B126-2A947014047C}" srcId="{F3848474-EB29-4D68-ACA9-FDB0BA46324A}" destId="{8B1D31E1-7967-45DE-B4FD-95418EFA3FE7}" srcOrd="3" destOrd="0" parTransId="{F19CEE28-F9EF-4D2C-A325-058AF897B9F9}" sibTransId="{A3C7B3C3-944E-49CA-84F9-F1B992DA15F2}"/>
    <dgm:cxn modelId="{DE04A824-3878-42E8-B078-B4528BCCF3B6}" type="presOf" srcId="{A0772DF5-B5F9-42F8-8DB9-93DB130499A6}" destId="{603DFC9B-19BD-46A2-A22B-C049C1605443}" srcOrd="0" destOrd="0" presId="urn:microsoft.com/office/officeart/2005/8/layout/hList1"/>
    <dgm:cxn modelId="{D7556B2A-3497-4A9F-B2F3-1CCE3EEB6C29}" type="presOf" srcId="{F3848474-EB29-4D68-ACA9-FDB0BA46324A}" destId="{392C4EBD-ECC8-421D-8FB9-4636CC8A821A}" srcOrd="0" destOrd="0" presId="urn:microsoft.com/office/officeart/2005/8/layout/hList1"/>
    <dgm:cxn modelId="{33EA392F-D3B6-49E0-B5A0-1085E4A3FFBA}" type="presOf" srcId="{28FFC95B-BD5D-444A-A669-2E2CB96584A7}" destId="{FE2E6588-BE70-4D3A-8771-199DFF81B310}" srcOrd="0" destOrd="1" presId="urn:microsoft.com/office/officeart/2005/8/layout/hList1"/>
    <dgm:cxn modelId="{D0CD5A31-8888-492F-98E5-6DC4509641DC}" srcId="{F3848474-EB29-4D68-ACA9-FDB0BA46324A}" destId="{6C84B9C4-6568-45D4-AF71-D62EA473C44A}" srcOrd="4" destOrd="0" parTransId="{D081DC02-1B72-4C29-BBBC-6105159BC9F8}" sibTransId="{19DCDF80-1760-4D11-AC3E-C5D673D5BE78}"/>
    <dgm:cxn modelId="{BDA6CB34-F6AF-4829-A795-0D37060DD626}" type="presOf" srcId="{09BFAEBC-F3C5-4C41-A859-F8A09F54CA29}" destId="{08CDA829-44E1-4B58-8B15-47E2D60A6585}" srcOrd="0" destOrd="1" presId="urn:microsoft.com/office/officeart/2005/8/layout/hList1"/>
    <dgm:cxn modelId="{84E54644-8385-45F7-AA33-AEF11DCA8548}" type="presOf" srcId="{447ECC51-A8A2-4855-BCE0-D5DC08EBD92D}" destId="{76AAA6E0-5DFB-45E1-BF2A-739C06052757}" srcOrd="0" destOrd="1" presId="urn:microsoft.com/office/officeart/2005/8/layout/hList1"/>
    <dgm:cxn modelId="{26CA5C68-4C61-4A2A-83ED-F8F5F3633BD3}" srcId="{F3848474-EB29-4D68-ACA9-FDB0BA46324A}" destId="{E37D8E10-FEA1-4371-B653-3C8EA010C436}" srcOrd="0" destOrd="0" parTransId="{519B646E-2191-4498-8FE7-BD688BAA481D}" sibTransId="{B0FFA490-8991-421D-AEBF-D25904BD8975}"/>
    <dgm:cxn modelId="{E3C8186C-2B6A-45FB-8C93-F5EFED42839C}" type="presOf" srcId="{8B1D31E1-7967-45DE-B4FD-95418EFA3FE7}" destId="{BB882261-FFAA-4B44-A025-83A04E7EBE14}" srcOrd="0" destOrd="0" presId="urn:microsoft.com/office/officeart/2005/8/layout/hList1"/>
    <dgm:cxn modelId="{F747DE6E-AEC2-4DA4-8514-99F33CCDF39C}" type="presOf" srcId="{296669F7-76B6-4AF9-85C4-5A4D2CE20E4F}" destId="{FE2E6588-BE70-4D3A-8771-199DFF81B310}" srcOrd="0" destOrd="0" presId="urn:microsoft.com/office/officeart/2005/8/layout/hList1"/>
    <dgm:cxn modelId="{5569E46E-AC7D-4392-AC50-AC6E5F7AE9A8}" type="presOf" srcId="{9AEEA32A-FC9A-467D-87A9-6718A6FA85EB}" destId="{81ED117F-7746-4E9E-AD6B-0B5DCC7FFD62}" srcOrd="0" destOrd="0" presId="urn:microsoft.com/office/officeart/2005/8/layout/hList1"/>
    <dgm:cxn modelId="{26DD767C-DED1-4F0A-98D9-977105C97490}" srcId="{A0772DF5-B5F9-42F8-8DB9-93DB130499A6}" destId="{380DB45C-1882-4D44-B942-D216C5224294}" srcOrd="0" destOrd="0" parTransId="{1847A261-9B76-42DB-B0C8-C79CF6A4399B}" sibTransId="{E77CBAAD-CA1A-48DD-8993-EB966B97697D}"/>
    <dgm:cxn modelId="{0D8D667D-49FF-4460-B4AA-2E2C1D1EB071}" srcId="{AAFB9B80-9854-4DF7-9E8A-0AEF8536FB7F}" destId="{296669F7-76B6-4AF9-85C4-5A4D2CE20E4F}" srcOrd="0" destOrd="0" parTransId="{17B0B00C-9CA5-4843-8543-1954515384F9}" sibTransId="{4FEEFA96-FD96-4427-BA1B-CACA40CA3201}"/>
    <dgm:cxn modelId="{1350737E-8967-4261-A739-AD1AA2AA1718}" srcId="{F3848474-EB29-4D68-ACA9-FDB0BA46324A}" destId="{A0772DF5-B5F9-42F8-8DB9-93DB130499A6}" srcOrd="1" destOrd="0" parTransId="{A328566A-C45E-4D1D-A2AD-F227EE318771}" sibTransId="{7EFB58FD-5F1B-4F63-8AF2-F4475B84F27D}"/>
    <dgm:cxn modelId="{A13D297F-7EFF-4811-8AB6-F24F175E6DCA}" srcId="{E37D8E10-FEA1-4371-B653-3C8EA010C436}" destId="{2A7133F9-0B52-4B41-AF80-8F604774FF9C}" srcOrd="0" destOrd="0" parTransId="{1466CBF0-FFE1-4349-927D-3B45472FB07A}" sibTransId="{F52092A4-FE33-4658-9FF6-F028EC790406}"/>
    <dgm:cxn modelId="{C2845982-8D98-4F61-A5CD-5873F7E9DE4A}" srcId="{8B1D31E1-7967-45DE-B4FD-95418EFA3FE7}" destId="{9AEEA32A-FC9A-467D-87A9-6718A6FA85EB}" srcOrd="0" destOrd="0" parTransId="{E8E45961-68D8-40E0-A590-E6C3FB8128C0}" sibTransId="{0A83ABF5-379D-41B3-9C5B-9D20FB4D3207}"/>
    <dgm:cxn modelId="{A5C52091-02A5-4E5E-8D96-45A9B9A7B042}" type="presOf" srcId="{AAFB9B80-9854-4DF7-9E8A-0AEF8536FB7F}" destId="{7A98E829-4E38-4E2D-9209-8FD12583ADA7}" srcOrd="0" destOrd="0" presId="urn:microsoft.com/office/officeart/2005/8/layout/hList1"/>
    <dgm:cxn modelId="{7972AF92-71C4-4491-B369-6AEFD11F73A3}" srcId="{6C84B9C4-6568-45D4-AF71-D62EA473C44A}" destId="{03970FD1-E476-42D6-BA5C-6DA4ACD226B1}" srcOrd="1" destOrd="0" parTransId="{54B9659E-C800-4A5C-8E4A-CC3B8992A341}" sibTransId="{624F35AD-1EBE-4EE0-A3E6-FBC888C4730B}"/>
    <dgm:cxn modelId="{871B1B94-E87D-4077-A77A-056C5EF76F94}" srcId="{E37D8E10-FEA1-4371-B653-3C8EA010C436}" destId="{447ECC51-A8A2-4855-BCE0-D5DC08EBD92D}" srcOrd="1" destOrd="0" parTransId="{1BD1F812-E77B-4930-8154-F3281C01EA00}" sibTransId="{A92484AD-2C16-44F6-9C6F-D2468B2FC2DA}"/>
    <dgm:cxn modelId="{6470CA94-E827-4F74-BCC8-123105BB564B}" type="presOf" srcId="{380DB45C-1882-4D44-B942-D216C5224294}" destId="{08CDA829-44E1-4B58-8B15-47E2D60A6585}" srcOrd="0" destOrd="0" presId="urn:microsoft.com/office/officeart/2005/8/layout/hList1"/>
    <dgm:cxn modelId="{9A0D66B4-5804-4006-8208-D6F3A37BE38C}" type="presOf" srcId="{5B803168-E2CE-45AC-9D98-7802E994AAFC}" destId="{81ED117F-7746-4E9E-AD6B-0B5DCC7FFD62}" srcOrd="0" destOrd="1" presId="urn:microsoft.com/office/officeart/2005/8/layout/hList1"/>
    <dgm:cxn modelId="{B2AC29B7-C6C7-4182-8D9A-367604771B67}" srcId="{F3848474-EB29-4D68-ACA9-FDB0BA46324A}" destId="{AAFB9B80-9854-4DF7-9E8A-0AEF8536FB7F}" srcOrd="2" destOrd="0" parTransId="{8FB15990-78F4-4F01-9E7E-957B35D7BE4B}" sibTransId="{2C408C63-759A-4B90-BA0B-FFBFF13D7E01}"/>
    <dgm:cxn modelId="{8C9437BC-31E9-4A8A-AE4B-5FCE3404BA02}" type="presOf" srcId="{03970FD1-E476-42D6-BA5C-6DA4ACD226B1}" destId="{1788087E-D114-4B2B-A092-F6E7777DC37B}" srcOrd="0" destOrd="1" presId="urn:microsoft.com/office/officeart/2005/8/layout/hList1"/>
    <dgm:cxn modelId="{98252FBE-D018-4221-9547-6A3FAFF1046B}" srcId="{AAFB9B80-9854-4DF7-9E8A-0AEF8536FB7F}" destId="{28FFC95B-BD5D-444A-A669-2E2CB96584A7}" srcOrd="1" destOrd="0" parTransId="{AEFD1240-977A-49D5-90DA-B37A3BAC8856}" sibTransId="{BFCB4EC6-E3D8-4221-9F3D-CF86AFFC4099}"/>
    <dgm:cxn modelId="{2825B7C3-BCCA-4388-A4BA-7E90D15CAE10}" srcId="{6C84B9C4-6568-45D4-AF71-D62EA473C44A}" destId="{2F3BDFB5-F12B-4274-8BAF-DFE0C44832B2}" srcOrd="0" destOrd="0" parTransId="{423EEF39-8326-4998-BBF6-65F1BC1457A7}" sibTransId="{9C7E9141-9E84-486B-A340-BBE32B0303D1}"/>
    <dgm:cxn modelId="{4BA719C7-74AE-48F2-8CA0-927BB79B3899}" srcId="{8B1D31E1-7967-45DE-B4FD-95418EFA3FE7}" destId="{5B803168-E2CE-45AC-9D98-7802E994AAFC}" srcOrd="1" destOrd="0" parTransId="{3E1C3D9C-65F0-45AD-848F-BE944AB4B230}" sibTransId="{9D47AD47-AFC6-444C-8228-AC15206B9694}"/>
    <dgm:cxn modelId="{EEF5F5CA-98F4-44AF-A910-9C9F92B16852}" type="presOf" srcId="{6C84B9C4-6568-45D4-AF71-D62EA473C44A}" destId="{530FC947-2840-430F-A72C-75CF527EC493}" srcOrd="0" destOrd="0" presId="urn:microsoft.com/office/officeart/2005/8/layout/hList1"/>
    <dgm:cxn modelId="{F3E10AD7-50FB-4B2D-AB00-10791EEF96EA}" type="presOf" srcId="{E37D8E10-FEA1-4371-B653-3C8EA010C436}" destId="{FC303FAA-A66B-41E0-939B-2C5AB1AAF342}" srcOrd="0" destOrd="0" presId="urn:microsoft.com/office/officeart/2005/8/layout/hList1"/>
    <dgm:cxn modelId="{F1C687E4-1AE0-4C3E-916A-80D4619A962B}" type="presOf" srcId="{2F3BDFB5-F12B-4274-8BAF-DFE0C44832B2}" destId="{1788087E-D114-4B2B-A092-F6E7777DC37B}" srcOrd="0" destOrd="0" presId="urn:microsoft.com/office/officeart/2005/8/layout/hList1"/>
    <dgm:cxn modelId="{080735E9-BF45-4657-8092-9669CAB7B395}" type="presOf" srcId="{2A7133F9-0B52-4B41-AF80-8F604774FF9C}" destId="{76AAA6E0-5DFB-45E1-BF2A-739C06052757}" srcOrd="0" destOrd="0" presId="urn:microsoft.com/office/officeart/2005/8/layout/hList1"/>
    <dgm:cxn modelId="{282A97EC-398F-47F9-BCA4-2F840C807E86}" srcId="{A0772DF5-B5F9-42F8-8DB9-93DB130499A6}" destId="{09BFAEBC-F3C5-4C41-A859-F8A09F54CA29}" srcOrd="1" destOrd="0" parTransId="{8E214417-1FA7-4D24-96A1-BE380E8BF01B}" sibTransId="{66D6D1DB-9B5B-4F54-ACEC-F56CB62014B6}"/>
    <dgm:cxn modelId="{61662995-6E82-46BD-871B-D5E9FC05172E}" type="presParOf" srcId="{392C4EBD-ECC8-421D-8FB9-4636CC8A821A}" destId="{2D33FFFB-9869-440A-9042-2CA2DBE6862F}" srcOrd="0" destOrd="0" presId="urn:microsoft.com/office/officeart/2005/8/layout/hList1"/>
    <dgm:cxn modelId="{5B2EFDB0-A95D-43E0-9CE9-F6866552E8F0}" type="presParOf" srcId="{2D33FFFB-9869-440A-9042-2CA2DBE6862F}" destId="{FC303FAA-A66B-41E0-939B-2C5AB1AAF342}" srcOrd="0" destOrd="0" presId="urn:microsoft.com/office/officeart/2005/8/layout/hList1"/>
    <dgm:cxn modelId="{C9050F6C-A92A-4185-BD4B-D8162709EBEE}" type="presParOf" srcId="{2D33FFFB-9869-440A-9042-2CA2DBE6862F}" destId="{76AAA6E0-5DFB-45E1-BF2A-739C06052757}" srcOrd="1" destOrd="0" presId="urn:microsoft.com/office/officeart/2005/8/layout/hList1"/>
    <dgm:cxn modelId="{3CA7EF93-41FF-4A26-A469-F75F58DE740E}" type="presParOf" srcId="{392C4EBD-ECC8-421D-8FB9-4636CC8A821A}" destId="{40331B16-D33E-4FFF-8B45-6C7E987F87C8}" srcOrd="1" destOrd="0" presId="urn:microsoft.com/office/officeart/2005/8/layout/hList1"/>
    <dgm:cxn modelId="{D37447C4-4581-4D6D-A549-3B642F629949}" type="presParOf" srcId="{392C4EBD-ECC8-421D-8FB9-4636CC8A821A}" destId="{BA22B42D-F89E-47C9-AD3C-F4A93F78C671}" srcOrd="2" destOrd="0" presId="urn:microsoft.com/office/officeart/2005/8/layout/hList1"/>
    <dgm:cxn modelId="{43AAEBFC-0DEC-45C3-96C5-FCE3217A0FE5}" type="presParOf" srcId="{BA22B42D-F89E-47C9-AD3C-F4A93F78C671}" destId="{603DFC9B-19BD-46A2-A22B-C049C1605443}" srcOrd="0" destOrd="0" presId="urn:microsoft.com/office/officeart/2005/8/layout/hList1"/>
    <dgm:cxn modelId="{39A5B9FC-88A4-4060-9AA0-79BD599FA712}" type="presParOf" srcId="{BA22B42D-F89E-47C9-AD3C-F4A93F78C671}" destId="{08CDA829-44E1-4B58-8B15-47E2D60A6585}" srcOrd="1" destOrd="0" presId="urn:microsoft.com/office/officeart/2005/8/layout/hList1"/>
    <dgm:cxn modelId="{22B25657-C155-4AAE-B29A-8FD4CE1184BF}" type="presParOf" srcId="{392C4EBD-ECC8-421D-8FB9-4636CC8A821A}" destId="{7B119F16-312D-4B98-BA7A-1BDEE712F1B1}" srcOrd="3" destOrd="0" presId="urn:microsoft.com/office/officeart/2005/8/layout/hList1"/>
    <dgm:cxn modelId="{6DEA6605-F0F6-4DA5-9B9C-04760FFB2983}" type="presParOf" srcId="{392C4EBD-ECC8-421D-8FB9-4636CC8A821A}" destId="{28278237-5A31-4EC6-B31C-15D2A9E2CD10}" srcOrd="4" destOrd="0" presId="urn:microsoft.com/office/officeart/2005/8/layout/hList1"/>
    <dgm:cxn modelId="{6974438D-B136-470C-80A4-2D39698FB06E}" type="presParOf" srcId="{28278237-5A31-4EC6-B31C-15D2A9E2CD10}" destId="{7A98E829-4E38-4E2D-9209-8FD12583ADA7}" srcOrd="0" destOrd="0" presId="urn:microsoft.com/office/officeart/2005/8/layout/hList1"/>
    <dgm:cxn modelId="{12C26DF8-715E-4560-9B53-24249960CE89}" type="presParOf" srcId="{28278237-5A31-4EC6-B31C-15D2A9E2CD10}" destId="{FE2E6588-BE70-4D3A-8771-199DFF81B310}" srcOrd="1" destOrd="0" presId="urn:microsoft.com/office/officeart/2005/8/layout/hList1"/>
    <dgm:cxn modelId="{A29B0230-B5B3-4B69-B079-7CB8D7CD9A9B}" type="presParOf" srcId="{392C4EBD-ECC8-421D-8FB9-4636CC8A821A}" destId="{0648C31F-AC34-4080-BDEC-5FA8C48BF9DD}" srcOrd="5" destOrd="0" presId="urn:microsoft.com/office/officeart/2005/8/layout/hList1"/>
    <dgm:cxn modelId="{3941735A-E096-424A-8D1C-3AAC9641EB24}" type="presParOf" srcId="{392C4EBD-ECC8-421D-8FB9-4636CC8A821A}" destId="{6BFF5CAD-A138-4A01-B014-7982C127CC63}" srcOrd="6" destOrd="0" presId="urn:microsoft.com/office/officeart/2005/8/layout/hList1"/>
    <dgm:cxn modelId="{08CCADDC-07E7-47F8-A809-E498AE30D1B5}" type="presParOf" srcId="{6BFF5CAD-A138-4A01-B014-7982C127CC63}" destId="{BB882261-FFAA-4B44-A025-83A04E7EBE14}" srcOrd="0" destOrd="0" presId="urn:microsoft.com/office/officeart/2005/8/layout/hList1"/>
    <dgm:cxn modelId="{5B909953-DC9F-4AC3-95CC-C325C22C1F5B}" type="presParOf" srcId="{6BFF5CAD-A138-4A01-B014-7982C127CC63}" destId="{81ED117F-7746-4E9E-AD6B-0B5DCC7FFD62}" srcOrd="1" destOrd="0" presId="urn:microsoft.com/office/officeart/2005/8/layout/hList1"/>
    <dgm:cxn modelId="{74EF9E55-1776-42AA-B64B-52DFE3E94DB7}" type="presParOf" srcId="{392C4EBD-ECC8-421D-8FB9-4636CC8A821A}" destId="{5939F21F-3855-4881-9F3E-2E785E7A7322}" srcOrd="7" destOrd="0" presId="urn:microsoft.com/office/officeart/2005/8/layout/hList1"/>
    <dgm:cxn modelId="{A6463CBD-3BCB-4E2F-962E-7A9E436671FC}" type="presParOf" srcId="{392C4EBD-ECC8-421D-8FB9-4636CC8A821A}" destId="{62AE6F08-5C16-4EC3-88F7-C99D4D3A1464}" srcOrd="8" destOrd="0" presId="urn:microsoft.com/office/officeart/2005/8/layout/hList1"/>
    <dgm:cxn modelId="{48655BA2-4EEF-44D3-ADC7-EF70DF16D346}" type="presParOf" srcId="{62AE6F08-5C16-4EC3-88F7-C99D4D3A1464}" destId="{530FC947-2840-430F-A72C-75CF527EC493}" srcOrd="0" destOrd="0" presId="urn:microsoft.com/office/officeart/2005/8/layout/hList1"/>
    <dgm:cxn modelId="{B11112E9-531E-48FD-866C-EEACE01E3D2E}" type="presParOf" srcId="{62AE6F08-5C16-4EC3-88F7-C99D4D3A1464}" destId="{1788087E-D114-4B2B-A092-F6E7777DC37B}"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11787C-431A-4905-8BF9-6BFA62676FE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DC9205E-897D-4B48-BC7B-F2B5CEB1440C}">
      <dgm:prSet/>
      <dgm:spPr/>
      <dgm:t>
        <a:bodyPr/>
        <a:lstStyle/>
        <a:p>
          <a:r>
            <a:rPr lang="nl-NL" b="0" i="0" baseline="0" dirty="0"/>
            <a:t>Selfkennis is noodsaaklik vir </a:t>
          </a:r>
          <a:r>
            <a:rPr lang="nl-NL" b="1" i="0" baseline="0" dirty="0"/>
            <a:t>vak-, loopbaan- en studiekeuses</a:t>
          </a:r>
          <a:r>
            <a:rPr lang="nl-NL" b="0" i="0" baseline="0" dirty="0"/>
            <a:t>.</a:t>
          </a:r>
          <a:endParaRPr lang="en-US" dirty="0"/>
        </a:p>
      </dgm:t>
    </dgm:pt>
    <dgm:pt modelId="{B619D61C-75D3-496E-8BC6-C5353ECF2B5A}" type="parTrans" cxnId="{351F166A-9E58-49AC-BF95-7B907BE05738}">
      <dgm:prSet/>
      <dgm:spPr/>
      <dgm:t>
        <a:bodyPr/>
        <a:lstStyle/>
        <a:p>
          <a:endParaRPr lang="en-US"/>
        </a:p>
      </dgm:t>
    </dgm:pt>
    <dgm:pt modelId="{72308454-7C94-42B9-A21D-DAFC2248AE0E}" type="sibTrans" cxnId="{351F166A-9E58-49AC-BF95-7B907BE05738}">
      <dgm:prSet/>
      <dgm:spPr/>
      <dgm:t>
        <a:bodyPr/>
        <a:lstStyle/>
        <a:p>
          <a:endParaRPr lang="en-US"/>
        </a:p>
      </dgm:t>
    </dgm:pt>
    <dgm:pt modelId="{5FB65F90-2F48-45E1-B8BC-A0E9A5CD701C}">
      <dgm:prSet/>
      <dgm:spPr/>
      <dgm:t>
        <a:bodyPr/>
        <a:lstStyle/>
        <a:p>
          <a:r>
            <a:rPr lang="nl-NL" b="0" i="0" baseline="0" dirty="0"/>
            <a:t>Dit help jou om vakke te kies wat by jou belangstellings, vermoëns en sterkpunte pas.</a:t>
          </a:r>
          <a:endParaRPr lang="en-US" dirty="0"/>
        </a:p>
      </dgm:t>
    </dgm:pt>
    <dgm:pt modelId="{72458B88-A758-459D-A9B0-307F851C5403}" type="parTrans" cxnId="{367FBA79-3517-458A-9EB4-5D67939EDFF3}">
      <dgm:prSet/>
      <dgm:spPr/>
      <dgm:t>
        <a:bodyPr/>
        <a:lstStyle/>
        <a:p>
          <a:endParaRPr lang="en-US"/>
        </a:p>
      </dgm:t>
    </dgm:pt>
    <dgm:pt modelId="{DF346BB9-BFB8-43CD-A1AC-932EE7ECF771}" type="sibTrans" cxnId="{367FBA79-3517-458A-9EB4-5D67939EDFF3}">
      <dgm:prSet/>
      <dgm:spPr/>
      <dgm:t>
        <a:bodyPr/>
        <a:lstStyle/>
        <a:p>
          <a:endParaRPr lang="en-US"/>
        </a:p>
      </dgm:t>
    </dgm:pt>
    <dgm:pt modelId="{F650E299-039B-48D7-AF79-27454EC6D19A}">
      <dgm:prSet/>
      <dgm:spPr/>
      <dgm:t>
        <a:bodyPr/>
        <a:lstStyle/>
        <a:p>
          <a:r>
            <a:rPr lang="af-ZA" b="0" i="0" baseline="0" dirty="0"/>
            <a:t>Dit kan motivering, prestasie en selfvertroue op skool verbeter.</a:t>
          </a:r>
          <a:endParaRPr lang="en-US" dirty="0"/>
        </a:p>
      </dgm:t>
    </dgm:pt>
    <dgm:pt modelId="{61795209-3E86-44AC-A20C-DCD698E70872}" type="parTrans" cxnId="{30E56C8C-B074-483E-BAC0-803233737EBF}">
      <dgm:prSet/>
      <dgm:spPr/>
      <dgm:t>
        <a:bodyPr/>
        <a:lstStyle/>
        <a:p>
          <a:endParaRPr lang="en-US"/>
        </a:p>
      </dgm:t>
    </dgm:pt>
    <dgm:pt modelId="{F15E6DAA-7ED3-4670-A63E-2C2D5AF04060}" type="sibTrans" cxnId="{30E56C8C-B074-483E-BAC0-803233737EBF}">
      <dgm:prSet/>
      <dgm:spPr/>
      <dgm:t>
        <a:bodyPr/>
        <a:lstStyle/>
        <a:p>
          <a:endParaRPr lang="en-US"/>
        </a:p>
      </dgm:t>
    </dgm:pt>
    <dgm:pt modelId="{C8308095-373E-4439-A8C6-65B408825714}">
      <dgm:prSet/>
      <dgm:spPr/>
      <dgm:t>
        <a:bodyPr/>
        <a:lstStyle/>
        <a:p>
          <a:r>
            <a:rPr lang="nl-NL" b="0" i="0" baseline="0" dirty="0"/>
            <a:t>Selfkennis help jou om loopbaanrigtings te identifiseer wat by jou persoonlikheid en waardes pas.</a:t>
          </a:r>
          <a:endParaRPr lang="en-US" dirty="0"/>
        </a:p>
      </dgm:t>
    </dgm:pt>
    <dgm:pt modelId="{3BE0C1D4-15B1-4195-AF47-872F9420DFCA}" type="parTrans" cxnId="{37F39EAE-D5F7-4FE6-8B77-643AF13CC401}">
      <dgm:prSet/>
      <dgm:spPr/>
      <dgm:t>
        <a:bodyPr/>
        <a:lstStyle/>
        <a:p>
          <a:endParaRPr lang="en-US"/>
        </a:p>
      </dgm:t>
    </dgm:pt>
    <dgm:pt modelId="{B1A0083D-E50E-42A6-AE26-B26D2612699A}" type="sibTrans" cxnId="{37F39EAE-D5F7-4FE6-8B77-643AF13CC401}">
      <dgm:prSet/>
      <dgm:spPr/>
      <dgm:t>
        <a:bodyPr/>
        <a:lstStyle/>
        <a:p>
          <a:endParaRPr lang="en-US"/>
        </a:p>
      </dgm:t>
    </dgm:pt>
    <dgm:pt modelId="{C317FC5C-1901-42D4-9940-2B8E612DBCB3}">
      <dgm:prSet/>
      <dgm:spPr/>
      <dgm:t>
        <a:bodyPr/>
        <a:lstStyle/>
        <a:p>
          <a:r>
            <a:rPr lang="af-ZA" dirty="0"/>
            <a:t>Dit stel jou in staat om toepaslike studiekeuses te maak, byvoorbeeld  universiteit, ŉ </a:t>
          </a:r>
          <a:r>
            <a:rPr lang="af-ZA" dirty="0" err="1"/>
            <a:t>TBOO</a:t>
          </a:r>
          <a:r>
            <a:rPr lang="af-ZA" dirty="0"/>
            <a:t>-kollege of ander opleidingsgeleenthede.</a:t>
          </a:r>
          <a:endParaRPr lang="en-US" dirty="0"/>
        </a:p>
      </dgm:t>
    </dgm:pt>
    <dgm:pt modelId="{3C61B2FD-A789-44D2-B916-ED3CB9E92D66}" type="parTrans" cxnId="{C349CF88-7F98-4848-B89F-6BB34E31BD1E}">
      <dgm:prSet/>
      <dgm:spPr/>
      <dgm:t>
        <a:bodyPr/>
        <a:lstStyle/>
        <a:p>
          <a:endParaRPr lang="en-US"/>
        </a:p>
      </dgm:t>
    </dgm:pt>
    <dgm:pt modelId="{760B1F64-1FD9-471E-B6CB-91BDE7145582}" type="sibTrans" cxnId="{C349CF88-7F98-4848-B89F-6BB34E31BD1E}">
      <dgm:prSet/>
      <dgm:spPr/>
      <dgm:t>
        <a:bodyPr/>
        <a:lstStyle/>
        <a:p>
          <a:endParaRPr lang="en-US"/>
        </a:p>
      </dgm:t>
    </dgm:pt>
    <dgm:pt modelId="{86E87357-FF35-40FD-939F-5E67D448D9CD}" type="pres">
      <dgm:prSet presAssocID="{3E11787C-431A-4905-8BF9-6BFA62676FE6}" presName="diagram" presStyleCnt="0">
        <dgm:presLayoutVars>
          <dgm:dir/>
          <dgm:resizeHandles val="exact"/>
        </dgm:presLayoutVars>
      </dgm:prSet>
      <dgm:spPr/>
    </dgm:pt>
    <dgm:pt modelId="{C15660B4-D143-4442-8CDB-254821B9A9AF}" type="pres">
      <dgm:prSet presAssocID="{DDC9205E-897D-4B48-BC7B-F2B5CEB1440C}" presName="node" presStyleLbl="node1" presStyleIdx="0" presStyleCnt="5">
        <dgm:presLayoutVars>
          <dgm:bulletEnabled val="1"/>
        </dgm:presLayoutVars>
      </dgm:prSet>
      <dgm:spPr/>
    </dgm:pt>
    <dgm:pt modelId="{66AB1AA7-A3EB-4358-B07A-0D881AAB5151}" type="pres">
      <dgm:prSet presAssocID="{72308454-7C94-42B9-A21D-DAFC2248AE0E}" presName="sibTrans" presStyleCnt="0"/>
      <dgm:spPr/>
    </dgm:pt>
    <dgm:pt modelId="{12070AAB-F1F6-4683-AD23-A7A338CB0E0D}" type="pres">
      <dgm:prSet presAssocID="{5FB65F90-2F48-45E1-B8BC-A0E9A5CD701C}" presName="node" presStyleLbl="node1" presStyleIdx="1" presStyleCnt="5">
        <dgm:presLayoutVars>
          <dgm:bulletEnabled val="1"/>
        </dgm:presLayoutVars>
      </dgm:prSet>
      <dgm:spPr/>
    </dgm:pt>
    <dgm:pt modelId="{6FE193A3-9222-4854-95F5-D862E64EFA6C}" type="pres">
      <dgm:prSet presAssocID="{DF346BB9-BFB8-43CD-A1AC-932EE7ECF771}" presName="sibTrans" presStyleCnt="0"/>
      <dgm:spPr/>
    </dgm:pt>
    <dgm:pt modelId="{EF5C4611-3070-4951-BBFF-B35015F9F32E}" type="pres">
      <dgm:prSet presAssocID="{F650E299-039B-48D7-AF79-27454EC6D19A}" presName="node" presStyleLbl="node1" presStyleIdx="2" presStyleCnt="5">
        <dgm:presLayoutVars>
          <dgm:bulletEnabled val="1"/>
        </dgm:presLayoutVars>
      </dgm:prSet>
      <dgm:spPr/>
    </dgm:pt>
    <dgm:pt modelId="{936CD58F-8F19-419C-8304-2427DA8BA89C}" type="pres">
      <dgm:prSet presAssocID="{F15E6DAA-7ED3-4670-A63E-2C2D5AF04060}" presName="sibTrans" presStyleCnt="0"/>
      <dgm:spPr/>
    </dgm:pt>
    <dgm:pt modelId="{49725095-F480-4BF2-B0A2-9B94CD8196A7}" type="pres">
      <dgm:prSet presAssocID="{C8308095-373E-4439-A8C6-65B408825714}" presName="node" presStyleLbl="node1" presStyleIdx="3" presStyleCnt="5">
        <dgm:presLayoutVars>
          <dgm:bulletEnabled val="1"/>
        </dgm:presLayoutVars>
      </dgm:prSet>
      <dgm:spPr/>
    </dgm:pt>
    <dgm:pt modelId="{028FAF26-22DF-4FFC-9E8B-7ADBDA3A8C9F}" type="pres">
      <dgm:prSet presAssocID="{B1A0083D-E50E-42A6-AE26-B26D2612699A}" presName="sibTrans" presStyleCnt="0"/>
      <dgm:spPr/>
    </dgm:pt>
    <dgm:pt modelId="{3524290F-EB5C-4FDA-BBD4-4D903D3C3438}" type="pres">
      <dgm:prSet presAssocID="{C317FC5C-1901-42D4-9940-2B8E612DBCB3}" presName="node" presStyleLbl="node1" presStyleIdx="4" presStyleCnt="5">
        <dgm:presLayoutVars>
          <dgm:bulletEnabled val="1"/>
        </dgm:presLayoutVars>
      </dgm:prSet>
      <dgm:spPr/>
    </dgm:pt>
  </dgm:ptLst>
  <dgm:cxnLst>
    <dgm:cxn modelId="{C0F2AD1F-0470-40F7-87E0-FB26DD02A9B3}" type="presOf" srcId="{C317FC5C-1901-42D4-9940-2B8E612DBCB3}" destId="{3524290F-EB5C-4FDA-BBD4-4D903D3C3438}" srcOrd="0" destOrd="0" presId="urn:microsoft.com/office/officeart/2005/8/layout/default"/>
    <dgm:cxn modelId="{1F510922-142D-4C89-90F5-60CDB6BC2E1A}" type="presOf" srcId="{F650E299-039B-48D7-AF79-27454EC6D19A}" destId="{EF5C4611-3070-4951-BBFF-B35015F9F32E}" srcOrd="0" destOrd="0" presId="urn:microsoft.com/office/officeart/2005/8/layout/default"/>
    <dgm:cxn modelId="{5827BB2B-D53C-4A73-BABD-C58FE06177F5}" type="presOf" srcId="{C8308095-373E-4439-A8C6-65B408825714}" destId="{49725095-F480-4BF2-B0A2-9B94CD8196A7}" srcOrd="0" destOrd="0" presId="urn:microsoft.com/office/officeart/2005/8/layout/default"/>
    <dgm:cxn modelId="{351F166A-9E58-49AC-BF95-7B907BE05738}" srcId="{3E11787C-431A-4905-8BF9-6BFA62676FE6}" destId="{DDC9205E-897D-4B48-BC7B-F2B5CEB1440C}" srcOrd="0" destOrd="0" parTransId="{B619D61C-75D3-496E-8BC6-C5353ECF2B5A}" sibTransId="{72308454-7C94-42B9-A21D-DAFC2248AE0E}"/>
    <dgm:cxn modelId="{847BC34D-2A76-4963-AD1E-6B3E40A9153F}" type="presOf" srcId="{DDC9205E-897D-4B48-BC7B-F2B5CEB1440C}" destId="{C15660B4-D143-4442-8CDB-254821B9A9AF}" srcOrd="0" destOrd="0" presId="urn:microsoft.com/office/officeart/2005/8/layout/default"/>
    <dgm:cxn modelId="{367FBA79-3517-458A-9EB4-5D67939EDFF3}" srcId="{3E11787C-431A-4905-8BF9-6BFA62676FE6}" destId="{5FB65F90-2F48-45E1-B8BC-A0E9A5CD701C}" srcOrd="1" destOrd="0" parTransId="{72458B88-A758-459D-A9B0-307F851C5403}" sibTransId="{DF346BB9-BFB8-43CD-A1AC-932EE7ECF771}"/>
    <dgm:cxn modelId="{C349CF88-7F98-4848-B89F-6BB34E31BD1E}" srcId="{3E11787C-431A-4905-8BF9-6BFA62676FE6}" destId="{C317FC5C-1901-42D4-9940-2B8E612DBCB3}" srcOrd="4" destOrd="0" parTransId="{3C61B2FD-A789-44D2-B916-ED3CB9E92D66}" sibTransId="{760B1F64-1FD9-471E-B6CB-91BDE7145582}"/>
    <dgm:cxn modelId="{30E56C8C-B074-483E-BAC0-803233737EBF}" srcId="{3E11787C-431A-4905-8BF9-6BFA62676FE6}" destId="{F650E299-039B-48D7-AF79-27454EC6D19A}" srcOrd="2" destOrd="0" parTransId="{61795209-3E86-44AC-A20C-DCD698E70872}" sibTransId="{F15E6DAA-7ED3-4670-A63E-2C2D5AF04060}"/>
    <dgm:cxn modelId="{37F39EAE-D5F7-4FE6-8B77-643AF13CC401}" srcId="{3E11787C-431A-4905-8BF9-6BFA62676FE6}" destId="{C8308095-373E-4439-A8C6-65B408825714}" srcOrd="3" destOrd="0" parTransId="{3BE0C1D4-15B1-4195-AF47-872F9420DFCA}" sibTransId="{B1A0083D-E50E-42A6-AE26-B26D2612699A}"/>
    <dgm:cxn modelId="{71474FDD-BFAD-4FE5-A12E-5E397BB22079}" type="presOf" srcId="{3E11787C-431A-4905-8BF9-6BFA62676FE6}" destId="{86E87357-FF35-40FD-939F-5E67D448D9CD}" srcOrd="0" destOrd="0" presId="urn:microsoft.com/office/officeart/2005/8/layout/default"/>
    <dgm:cxn modelId="{F7BCC7F1-140B-4129-88D2-1F3E397FD98C}" type="presOf" srcId="{5FB65F90-2F48-45E1-B8BC-A0E9A5CD701C}" destId="{12070AAB-F1F6-4683-AD23-A7A338CB0E0D}" srcOrd="0" destOrd="0" presId="urn:microsoft.com/office/officeart/2005/8/layout/default"/>
    <dgm:cxn modelId="{08362F7F-2A90-4603-A44E-0A7DE9E8006E}" type="presParOf" srcId="{86E87357-FF35-40FD-939F-5E67D448D9CD}" destId="{C15660B4-D143-4442-8CDB-254821B9A9AF}" srcOrd="0" destOrd="0" presId="urn:microsoft.com/office/officeart/2005/8/layout/default"/>
    <dgm:cxn modelId="{D72CAE37-1FC9-4E24-B101-64C74D7140CD}" type="presParOf" srcId="{86E87357-FF35-40FD-939F-5E67D448D9CD}" destId="{66AB1AA7-A3EB-4358-B07A-0D881AAB5151}" srcOrd="1" destOrd="0" presId="urn:microsoft.com/office/officeart/2005/8/layout/default"/>
    <dgm:cxn modelId="{DD8BA49A-C64F-434E-AA41-1AFFC1F0A793}" type="presParOf" srcId="{86E87357-FF35-40FD-939F-5E67D448D9CD}" destId="{12070AAB-F1F6-4683-AD23-A7A338CB0E0D}" srcOrd="2" destOrd="0" presId="urn:microsoft.com/office/officeart/2005/8/layout/default"/>
    <dgm:cxn modelId="{8F95520C-B191-4291-9991-BE134046D1B1}" type="presParOf" srcId="{86E87357-FF35-40FD-939F-5E67D448D9CD}" destId="{6FE193A3-9222-4854-95F5-D862E64EFA6C}" srcOrd="3" destOrd="0" presId="urn:microsoft.com/office/officeart/2005/8/layout/default"/>
    <dgm:cxn modelId="{5751EC98-55ED-4FE5-A3D5-87BC35D35A78}" type="presParOf" srcId="{86E87357-FF35-40FD-939F-5E67D448D9CD}" destId="{EF5C4611-3070-4951-BBFF-B35015F9F32E}" srcOrd="4" destOrd="0" presId="urn:microsoft.com/office/officeart/2005/8/layout/default"/>
    <dgm:cxn modelId="{00D93DB3-19AA-477F-A2BE-EE1CA96562C0}" type="presParOf" srcId="{86E87357-FF35-40FD-939F-5E67D448D9CD}" destId="{936CD58F-8F19-419C-8304-2427DA8BA89C}" srcOrd="5" destOrd="0" presId="urn:microsoft.com/office/officeart/2005/8/layout/default"/>
    <dgm:cxn modelId="{AFE5FE42-DD58-4637-9F83-9EDEBDF1A7B5}" type="presParOf" srcId="{86E87357-FF35-40FD-939F-5E67D448D9CD}" destId="{49725095-F480-4BF2-B0A2-9B94CD8196A7}" srcOrd="6" destOrd="0" presId="urn:microsoft.com/office/officeart/2005/8/layout/default"/>
    <dgm:cxn modelId="{D3A40E9E-26E1-44D7-B50C-3F13A2636C02}" type="presParOf" srcId="{86E87357-FF35-40FD-939F-5E67D448D9CD}" destId="{028FAF26-22DF-4FFC-9E8B-7ADBDA3A8C9F}" srcOrd="7" destOrd="0" presId="urn:microsoft.com/office/officeart/2005/8/layout/default"/>
    <dgm:cxn modelId="{489F4A33-FF3B-452B-9EF9-ED20A2FF8247}" type="presParOf" srcId="{86E87357-FF35-40FD-939F-5E67D448D9CD}" destId="{3524290F-EB5C-4FDA-BBD4-4D903D3C343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A2B299-8B60-44F7-8083-9B478E7DAEBD}"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8479097D-A839-431E-9967-2F2617B1F5E4}">
      <dgm:prSet/>
      <dgm:spPr/>
      <dgm:t>
        <a:bodyPr/>
        <a:lstStyle/>
        <a:p>
          <a:r>
            <a:rPr lang="af-ZA" b="1" i="0" baseline="0" dirty="0"/>
            <a:t>Loopbaanrigting</a:t>
          </a:r>
          <a:endParaRPr lang="en-US" dirty="0"/>
        </a:p>
      </dgm:t>
    </dgm:pt>
    <dgm:pt modelId="{D876D98D-C58B-4BE4-BC60-9E19CD2C07FA}" type="parTrans" cxnId="{EA4C071A-88EB-4BE1-A059-D04A7710595E}">
      <dgm:prSet/>
      <dgm:spPr/>
      <dgm:t>
        <a:bodyPr/>
        <a:lstStyle/>
        <a:p>
          <a:endParaRPr lang="en-US"/>
        </a:p>
      </dgm:t>
    </dgm:pt>
    <dgm:pt modelId="{F10C0483-EAAB-42AA-A8AA-F07269947D7F}" type="sibTrans" cxnId="{EA4C071A-88EB-4BE1-A059-D04A7710595E}">
      <dgm:prSet/>
      <dgm:spPr/>
      <dgm:t>
        <a:bodyPr/>
        <a:lstStyle/>
        <a:p>
          <a:endParaRPr lang="en-US"/>
        </a:p>
      </dgm:t>
    </dgm:pt>
    <dgm:pt modelId="{A33297A2-FFA3-4417-A432-75B32CE8B336}">
      <dgm:prSet/>
      <dgm:spPr/>
      <dgm:t>
        <a:bodyPr/>
        <a:lstStyle/>
        <a:p>
          <a:r>
            <a:rPr lang="af-ZA" dirty="0"/>
            <a:t>'n Breë werksveld wat ’n verskeidenheid verwante loopbane insluit.</a:t>
          </a:r>
          <a:endParaRPr lang="en-US" dirty="0"/>
        </a:p>
      </dgm:t>
    </dgm:pt>
    <dgm:pt modelId="{75BCBF15-C3AC-4306-907B-17D3ACC7242D}" type="parTrans" cxnId="{947BB012-2A42-42CE-B236-7555649F2AE1}">
      <dgm:prSet/>
      <dgm:spPr/>
      <dgm:t>
        <a:bodyPr/>
        <a:lstStyle/>
        <a:p>
          <a:endParaRPr lang="en-US"/>
        </a:p>
      </dgm:t>
    </dgm:pt>
    <dgm:pt modelId="{A8D90088-E81E-4EE9-AFE1-BB07B571BA52}" type="sibTrans" cxnId="{947BB012-2A42-42CE-B236-7555649F2AE1}">
      <dgm:prSet/>
      <dgm:spPr/>
      <dgm:t>
        <a:bodyPr/>
        <a:lstStyle/>
        <a:p>
          <a:endParaRPr lang="en-US"/>
        </a:p>
      </dgm:t>
    </dgm:pt>
    <dgm:pt modelId="{B7F4C496-63A7-466A-B90E-12384B5CE26D}">
      <dgm:prSet/>
      <dgm:spPr/>
      <dgm:t>
        <a:bodyPr/>
        <a:lstStyle/>
        <a:p>
          <a:r>
            <a:rPr lang="af-ZA" b="0" i="0" baseline="0" dirty="0"/>
            <a:t>Voorbeelde: </a:t>
          </a:r>
          <a:r>
            <a:rPr lang="af-ZA" dirty="0"/>
            <a:t>Gesondheidswetenskappe, ingenieurswese, onderwys</a:t>
          </a:r>
          <a:endParaRPr lang="en-US" dirty="0"/>
        </a:p>
      </dgm:t>
    </dgm:pt>
    <dgm:pt modelId="{0019FF28-B102-4432-921D-AD3A737A3707}" type="parTrans" cxnId="{36A83C88-F309-4517-84EA-5815BA07DE39}">
      <dgm:prSet/>
      <dgm:spPr/>
      <dgm:t>
        <a:bodyPr/>
        <a:lstStyle/>
        <a:p>
          <a:endParaRPr lang="en-US"/>
        </a:p>
      </dgm:t>
    </dgm:pt>
    <dgm:pt modelId="{D9FD988D-E38A-4E2C-9B92-9E0EE5F574C8}" type="sibTrans" cxnId="{36A83C88-F309-4517-84EA-5815BA07DE39}">
      <dgm:prSet/>
      <dgm:spPr/>
      <dgm:t>
        <a:bodyPr/>
        <a:lstStyle/>
        <a:p>
          <a:endParaRPr lang="en-US"/>
        </a:p>
      </dgm:t>
    </dgm:pt>
    <dgm:pt modelId="{1F403457-04DA-426B-90BA-CB4239C217E6}">
      <dgm:prSet/>
      <dgm:spPr/>
      <dgm:t>
        <a:bodyPr/>
        <a:lstStyle/>
        <a:p>
          <a:r>
            <a:rPr lang="af-ZA" b="1" i="0" baseline="0" dirty="0"/>
            <a:t>Beroep</a:t>
          </a:r>
          <a:endParaRPr lang="en-US" dirty="0"/>
        </a:p>
      </dgm:t>
    </dgm:pt>
    <dgm:pt modelId="{052CCB2A-8B66-47CE-94E1-4533853744D9}" type="parTrans" cxnId="{FB3B42BF-5C0E-4C39-ABD4-205B5EDFFDC2}">
      <dgm:prSet/>
      <dgm:spPr/>
      <dgm:t>
        <a:bodyPr/>
        <a:lstStyle/>
        <a:p>
          <a:endParaRPr lang="en-US"/>
        </a:p>
      </dgm:t>
    </dgm:pt>
    <dgm:pt modelId="{D85BFFCC-040E-4D60-9952-0F22CD7B36AD}" type="sibTrans" cxnId="{FB3B42BF-5C0E-4C39-ABD4-205B5EDFFDC2}">
      <dgm:prSet/>
      <dgm:spPr/>
      <dgm:t>
        <a:bodyPr/>
        <a:lstStyle/>
        <a:p>
          <a:endParaRPr lang="en-US"/>
        </a:p>
      </dgm:t>
    </dgm:pt>
    <dgm:pt modelId="{5A26A6DF-102B-43C0-9BE4-75FEB72DA4A6}">
      <dgm:prSet/>
      <dgm:spPr/>
      <dgm:t>
        <a:bodyPr/>
        <a:lstStyle/>
        <a:p>
          <a:r>
            <a:rPr lang="nl-NL" b="0" i="0" baseline="0" dirty="0"/>
            <a:t>'n Spesifieke beroep of tipe werk.</a:t>
          </a:r>
          <a:endParaRPr lang="en-US" dirty="0"/>
        </a:p>
      </dgm:t>
    </dgm:pt>
    <dgm:pt modelId="{2978B694-FC3F-4290-969F-B6C91B2E8F86}" type="parTrans" cxnId="{5A012434-C487-4E18-95D3-D20BD0C1BB34}">
      <dgm:prSet/>
      <dgm:spPr/>
      <dgm:t>
        <a:bodyPr/>
        <a:lstStyle/>
        <a:p>
          <a:endParaRPr lang="en-US"/>
        </a:p>
      </dgm:t>
    </dgm:pt>
    <dgm:pt modelId="{96B81DD4-81B0-4A4C-B53F-3626768D7E7B}" type="sibTrans" cxnId="{5A012434-C487-4E18-95D3-D20BD0C1BB34}">
      <dgm:prSet/>
      <dgm:spPr/>
      <dgm:t>
        <a:bodyPr/>
        <a:lstStyle/>
        <a:p>
          <a:endParaRPr lang="en-US"/>
        </a:p>
      </dgm:t>
    </dgm:pt>
    <dgm:pt modelId="{7C55A364-4C3E-422C-9E9C-F8F6BA2C223F}">
      <dgm:prSet/>
      <dgm:spPr/>
      <dgm:t>
        <a:bodyPr/>
        <a:lstStyle/>
        <a:p>
          <a:r>
            <a:rPr lang="af-ZA" b="0" i="0" baseline="0" dirty="0"/>
            <a:t>Voorbeelde: </a:t>
          </a:r>
          <a:r>
            <a:rPr lang="af-ZA" dirty="0"/>
            <a:t>Verpleegster, elektrisiën, onderwyser</a:t>
          </a:r>
          <a:endParaRPr lang="en-US" dirty="0"/>
        </a:p>
      </dgm:t>
    </dgm:pt>
    <dgm:pt modelId="{4AD95536-5B1D-4265-858C-9E0DE50AAAB5}" type="parTrans" cxnId="{53E2B920-5F1E-4CEC-9659-31AD74098F11}">
      <dgm:prSet/>
      <dgm:spPr/>
      <dgm:t>
        <a:bodyPr/>
        <a:lstStyle/>
        <a:p>
          <a:endParaRPr lang="en-US"/>
        </a:p>
      </dgm:t>
    </dgm:pt>
    <dgm:pt modelId="{DAF31E68-9C71-448D-8F97-AC56AB977A08}" type="sibTrans" cxnId="{53E2B920-5F1E-4CEC-9659-31AD74098F11}">
      <dgm:prSet/>
      <dgm:spPr/>
      <dgm:t>
        <a:bodyPr/>
        <a:lstStyle/>
        <a:p>
          <a:endParaRPr lang="en-US"/>
        </a:p>
      </dgm:t>
    </dgm:pt>
    <dgm:pt modelId="{C8424348-B927-4B53-8960-A6A79C80BAD2}">
      <dgm:prSet/>
      <dgm:spPr/>
      <dgm:t>
        <a:bodyPr/>
        <a:lstStyle/>
        <a:p>
          <a:r>
            <a:rPr lang="af-ZA" b="1" i="0" baseline="0" dirty="0"/>
            <a:t>Loopbaan</a:t>
          </a:r>
          <a:endParaRPr lang="en-US" dirty="0"/>
        </a:p>
      </dgm:t>
    </dgm:pt>
    <dgm:pt modelId="{E1461DAE-FA82-48D0-8163-286B53663BC6}" type="parTrans" cxnId="{52CBD212-0061-4675-B904-9DE38931F90B}">
      <dgm:prSet/>
      <dgm:spPr/>
      <dgm:t>
        <a:bodyPr/>
        <a:lstStyle/>
        <a:p>
          <a:endParaRPr lang="en-US"/>
        </a:p>
      </dgm:t>
    </dgm:pt>
    <dgm:pt modelId="{EA3E594F-C0CD-4446-832B-65554173329F}" type="sibTrans" cxnId="{52CBD212-0061-4675-B904-9DE38931F90B}">
      <dgm:prSet/>
      <dgm:spPr/>
      <dgm:t>
        <a:bodyPr/>
        <a:lstStyle/>
        <a:p>
          <a:endParaRPr lang="en-US"/>
        </a:p>
      </dgm:t>
    </dgm:pt>
    <dgm:pt modelId="{3C045D4E-28E0-4B54-9675-F881DE898C0E}">
      <dgm:prSet/>
      <dgm:spPr/>
      <dgm:t>
        <a:bodyPr/>
        <a:lstStyle/>
        <a:p>
          <a:r>
            <a:rPr lang="af-ZA" dirty="0"/>
            <a:t>Die langtermynpad van leer, werk en vordering.</a:t>
          </a:r>
          <a:endParaRPr lang="en-US" dirty="0"/>
        </a:p>
      </dgm:t>
    </dgm:pt>
    <dgm:pt modelId="{73161B47-1E51-4605-92CB-322CF690B89E}" type="parTrans" cxnId="{554A4979-93F0-4AEA-8856-9707FAC539B6}">
      <dgm:prSet/>
      <dgm:spPr/>
      <dgm:t>
        <a:bodyPr/>
        <a:lstStyle/>
        <a:p>
          <a:endParaRPr lang="en-US"/>
        </a:p>
      </dgm:t>
    </dgm:pt>
    <dgm:pt modelId="{702D259C-8B76-4CD1-9C30-9678A700BD70}" type="sibTrans" cxnId="{554A4979-93F0-4AEA-8856-9707FAC539B6}">
      <dgm:prSet/>
      <dgm:spPr/>
      <dgm:t>
        <a:bodyPr/>
        <a:lstStyle/>
        <a:p>
          <a:endParaRPr lang="en-US"/>
        </a:p>
      </dgm:t>
    </dgm:pt>
    <dgm:pt modelId="{80696367-9690-4BFA-B919-FD1418C8540F}">
      <dgm:prSet/>
      <dgm:spPr/>
      <dgm:t>
        <a:bodyPr/>
        <a:lstStyle/>
        <a:p>
          <a:r>
            <a:rPr lang="en-ZA" dirty="0" err="1"/>
            <a:t>Voorbeeld</a:t>
          </a:r>
          <a:r>
            <a:rPr lang="en-ZA" dirty="0"/>
            <a:t>: </a:t>
          </a:r>
          <a:r>
            <a:rPr lang="af-ZA" dirty="0"/>
            <a:t>Om 'n onderwyser te word, ervaring op te doen en tot 'n senior posisie te vorder</a:t>
          </a:r>
          <a:endParaRPr lang="en-US" dirty="0"/>
        </a:p>
      </dgm:t>
    </dgm:pt>
    <dgm:pt modelId="{DCBF1ACA-55C7-4568-9E31-C2DF206E63EB}" type="parTrans" cxnId="{D8AA9C12-BD40-4561-A033-FDB564081E3B}">
      <dgm:prSet/>
      <dgm:spPr/>
      <dgm:t>
        <a:bodyPr/>
        <a:lstStyle/>
        <a:p>
          <a:endParaRPr lang="en-US"/>
        </a:p>
      </dgm:t>
    </dgm:pt>
    <dgm:pt modelId="{E0C3FDA0-3284-43F4-BD82-A4274580AA7B}" type="sibTrans" cxnId="{D8AA9C12-BD40-4561-A033-FDB564081E3B}">
      <dgm:prSet/>
      <dgm:spPr/>
      <dgm:t>
        <a:bodyPr/>
        <a:lstStyle/>
        <a:p>
          <a:endParaRPr lang="en-US"/>
        </a:p>
      </dgm:t>
    </dgm:pt>
    <dgm:pt modelId="{F16D3D8A-2653-458E-ABD5-31CDD5F6A489}">
      <dgm:prSet/>
      <dgm:spPr/>
      <dgm:t>
        <a:bodyPr/>
        <a:lstStyle/>
        <a:p>
          <a:r>
            <a:rPr lang="af-ZA" b="1" i="0" baseline="0" dirty="0"/>
            <a:t>Werk</a:t>
          </a:r>
          <a:r>
            <a:rPr lang="af-ZA" b="0" i="0" baseline="0" dirty="0"/>
            <a:t> </a:t>
          </a:r>
          <a:endParaRPr lang="en-US" dirty="0"/>
        </a:p>
      </dgm:t>
    </dgm:pt>
    <dgm:pt modelId="{774FAAB5-502C-4092-A175-D677FD97FBC5}" type="parTrans" cxnId="{DF8DD541-D3EB-4414-8ABB-93D292D0154A}">
      <dgm:prSet/>
      <dgm:spPr/>
      <dgm:t>
        <a:bodyPr/>
        <a:lstStyle/>
        <a:p>
          <a:endParaRPr lang="en-US"/>
        </a:p>
      </dgm:t>
    </dgm:pt>
    <dgm:pt modelId="{0E0A7D72-C436-4DBA-89CA-3A758FCA8601}" type="sibTrans" cxnId="{DF8DD541-D3EB-4414-8ABB-93D292D0154A}">
      <dgm:prSet/>
      <dgm:spPr/>
      <dgm:t>
        <a:bodyPr/>
        <a:lstStyle/>
        <a:p>
          <a:endParaRPr lang="en-US"/>
        </a:p>
      </dgm:t>
    </dgm:pt>
    <dgm:pt modelId="{767F7D00-F2B9-4C85-B0DC-AAA43CE7B4CA}">
      <dgm:prSet/>
      <dgm:spPr/>
      <dgm:t>
        <a:bodyPr/>
        <a:lstStyle/>
        <a:p>
          <a:r>
            <a:rPr lang="af-ZA" dirty="0"/>
            <a:t>’n Spesifieke posisie wat ’n persoon op ’n bepaalde tyd beklee om ’n inkomste te verdien.</a:t>
          </a:r>
          <a:endParaRPr lang="en-US" dirty="0"/>
        </a:p>
      </dgm:t>
    </dgm:pt>
    <dgm:pt modelId="{7563504F-5BFB-4BCC-A868-9C8501D25F32}" type="parTrans" cxnId="{276BDA00-17CA-438E-A94A-3E7DB5B85876}">
      <dgm:prSet/>
      <dgm:spPr/>
      <dgm:t>
        <a:bodyPr/>
        <a:lstStyle/>
        <a:p>
          <a:endParaRPr lang="en-US"/>
        </a:p>
      </dgm:t>
    </dgm:pt>
    <dgm:pt modelId="{D91BBA51-3ED8-4504-B32C-0C299E85E226}" type="sibTrans" cxnId="{276BDA00-17CA-438E-A94A-3E7DB5B85876}">
      <dgm:prSet/>
      <dgm:spPr/>
      <dgm:t>
        <a:bodyPr/>
        <a:lstStyle/>
        <a:p>
          <a:endParaRPr lang="en-US"/>
        </a:p>
      </dgm:t>
    </dgm:pt>
    <dgm:pt modelId="{73772B66-8579-4636-A522-0161F308250E}">
      <dgm:prSet/>
      <dgm:spPr/>
      <dgm:t>
        <a:bodyPr/>
        <a:lstStyle/>
        <a:p>
          <a:r>
            <a:rPr lang="en-ZA" dirty="0" err="1"/>
            <a:t>Voorbeeld</a:t>
          </a:r>
          <a:r>
            <a:rPr lang="en-ZA" dirty="0"/>
            <a:t>: </a:t>
          </a:r>
          <a:r>
            <a:rPr lang="af-ZA" dirty="0"/>
            <a:t>Graad 10-onderwyser by 'n plaaslike hoërskool</a:t>
          </a:r>
          <a:endParaRPr lang="en-US" dirty="0"/>
        </a:p>
      </dgm:t>
    </dgm:pt>
    <dgm:pt modelId="{B8D05447-FD0A-482F-825A-43006E97F232}" type="parTrans" cxnId="{D30321E1-093F-44E6-B926-A2A057FE02CD}">
      <dgm:prSet/>
      <dgm:spPr/>
      <dgm:t>
        <a:bodyPr/>
        <a:lstStyle/>
        <a:p>
          <a:endParaRPr lang="en-US"/>
        </a:p>
      </dgm:t>
    </dgm:pt>
    <dgm:pt modelId="{B152F2FE-A7CA-4C16-9DC4-C491DD49DEE3}" type="sibTrans" cxnId="{D30321E1-093F-44E6-B926-A2A057FE02CD}">
      <dgm:prSet/>
      <dgm:spPr/>
      <dgm:t>
        <a:bodyPr/>
        <a:lstStyle/>
        <a:p>
          <a:endParaRPr lang="en-US"/>
        </a:p>
      </dgm:t>
    </dgm:pt>
    <dgm:pt modelId="{F3537E28-375F-4DB6-A3AA-A07961F29DAB}" type="pres">
      <dgm:prSet presAssocID="{2FA2B299-8B60-44F7-8083-9B478E7DAEBD}" presName="Name0" presStyleCnt="0">
        <dgm:presLayoutVars>
          <dgm:dir/>
          <dgm:animLvl val="lvl"/>
          <dgm:resizeHandles val="exact"/>
        </dgm:presLayoutVars>
      </dgm:prSet>
      <dgm:spPr/>
    </dgm:pt>
    <dgm:pt modelId="{AA45E551-73AE-4AFB-8AFE-E050C45A7766}" type="pres">
      <dgm:prSet presAssocID="{8479097D-A839-431E-9967-2F2617B1F5E4}" presName="linNode" presStyleCnt="0"/>
      <dgm:spPr/>
    </dgm:pt>
    <dgm:pt modelId="{8539D289-9C9C-40E8-9CFD-6C9CB1E984C1}" type="pres">
      <dgm:prSet presAssocID="{8479097D-A839-431E-9967-2F2617B1F5E4}" presName="parentText" presStyleLbl="node1" presStyleIdx="0" presStyleCnt="4">
        <dgm:presLayoutVars>
          <dgm:chMax val="1"/>
          <dgm:bulletEnabled val="1"/>
        </dgm:presLayoutVars>
      </dgm:prSet>
      <dgm:spPr/>
    </dgm:pt>
    <dgm:pt modelId="{61863F31-F1BE-48EB-9272-EF3156DDC230}" type="pres">
      <dgm:prSet presAssocID="{8479097D-A839-431E-9967-2F2617B1F5E4}" presName="descendantText" presStyleLbl="alignAccFollowNode1" presStyleIdx="0" presStyleCnt="4">
        <dgm:presLayoutVars>
          <dgm:bulletEnabled val="1"/>
        </dgm:presLayoutVars>
      </dgm:prSet>
      <dgm:spPr/>
    </dgm:pt>
    <dgm:pt modelId="{8964D6F6-6DFD-40DB-9B33-0735400319ED}" type="pres">
      <dgm:prSet presAssocID="{F10C0483-EAAB-42AA-A8AA-F07269947D7F}" presName="sp" presStyleCnt="0"/>
      <dgm:spPr/>
    </dgm:pt>
    <dgm:pt modelId="{AF2FCB27-4D4F-4AC9-BA44-B263E54E3038}" type="pres">
      <dgm:prSet presAssocID="{1F403457-04DA-426B-90BA-CB4239C217E6}" presName="linNode" presStyleCnt="0"/>
      <dgm:spPr/>
    </dgm:pt>
    <dgm:pt modelId="{16DFEA04-AE65-48B8-AE0A-87F03C0642B5}" type="pres">
      <dgm:prSet presAssocID="{1F403457-04DA-426B-90BA-CB4239C217E6}" presName="parentText" presStyleLbl="node1" presStyleIdx="1" presStyleCnt="4">
        <dgm:presLayoutVars>
          <dgm:chMax val="1"/>
          <dgm:bulletEnabled val="1"/>
        </dgm:presLayoutVars>
      </dgm:prSet>
      <dgm:spPr/>
    </dgm:pt>
    <dgm:pt modelId="{948B1A86-457C-4ED7-BD3E-4B255712829F}" type="pres">
      <dgm:prSet presAssocID="{1F403457-04DA-426B-90BA-CB4239C217E6}" presName="descendantText" presStyleLbl="alignAccFollowNode1" presStyleIdx="1" presStyleCnt="4">
        <dgm:presLayoutVars>
          <dgm:bulletEnabled val="1"/>
        </dgm:presLayoutVars>
      </dgm:prSet>
      <dgm:spPr/>
    </dgm:pt>
    <dgm:pt modelId="{0432D42B-FB2A-4971-B8AF-0802EBDD2BDE}" type="pres">
      <dgm:prSet presAssocID="{D85BFFCC-040E-4D60-9952-0F22CD7B36AD}" presName="sp" presStyleCnt="0"/>
      <dgm:spPr/>
    </dgm:pt>
    <dgm:pt modelId="{1484EFAF-6617-4147-BC65-C1B9AA731EA1}" type="pres">
      <dgm:prSet presAssocID="{C8424348-B927-4B53-8960-A6A79C80BAD2}" presName="linNode" presStyleCnt="0"/>
      <dgm:spPr/>
    </dgm:pt>
    <dgm:pt modelId="{0FD07567-A06C-4EE8-B89E-D64CEB559DFC}" type="pres">
      <dgm:prSet presAssocID="{C8424348-B927-4B53-8960-A6A79C80BAD2}" presName="parentText" presStyleLbl="node1" presStyleIdx="2" presStyleCnt="4">
        <dgm:presLayoutVars>
          <dgm:chMax val="1"/>
          <dgm:bulletEnabled val="1"/>
        </dgm:presLayoutVars>
      </dgm:prSet>
      <dgm:spPr/>
    </dgm:pt>
    <dgm:pt modelId="{E855FEC4-95A5-492C-87A9-2AC50B226856}" type="pres">
      <dgm:prSet presAssocID="{C8424348-B927-4B53-8960-A6A79C80BAD2}" presName="descendantText" presStyleLbl="alignAccFollowNode1" presStyleIdx="2" presStyleCnt="4">
        <dgm:presLayoutVars>
          <dgm:bulletEnabled val="1"/>
        </dgm:presLayoutVars>
      </dgm:prSet>
      <dgm:spPr/>
    </dgm:pt>
    <dgm:pt modelId="{8A72C17B-2290-4EC5-A0D5-60DB1BA4545B}" type="pres">
      <dgm:prSet presAssocID="{EA3E594F-C0CD-4446-832B-65554173329F}" presName="sp" presStyleCnt="0"/>
      <dgm:spPr/>
    </dgm:pt>
    <dgm:pt modelId="{27D4EEE1-2511-40AF-AA8F-3C580EEF1711}" type="pres">
      <dgm:prSet presAssocID="{F16D3D8A-2653-458E-ABD5-31CDD5F6A489}" presName="linNode" presStyleCnt="0"/>
      <dgm:spPr/>
    </dgm:pt>
    <dgm:pt modelId="{DF741D79-381C-4BE8-8FE4-FED7979E25A6}" type="pres">
      <dgm:prSet presAssocID="{F16D3D8A-2653-458E-ABD5-31CDD5F6A489}" presName="parentText" presStyleLbl="node1" presStyleIdx="3" presStyleCnt="4">
        <dgm:presLayoutVars>
          <dgm:chMax val="1"/>
          <dgm:bulletEnabled val="1"/>
        </dgm:presLayoutVars>
      </dgm:prSet>
      <dgm:spPr/>
    </dgm:pt>
    <dgm:pt modelId="{DC5F96EB-C271-4AE0-9C99-9936D983D170}" type="pres">
      <dgm:prSet presAssocID="{F16D3D8A-2653-458E-ABD5-31CDD5F6A489}" presName="descendantText" presStyleLbl="alignAccFollowNode1" presStyleIdx="3" presStyleCnt="4">
        <dgm:presLayoutVars>
          <dgm:bulletEnabled val="1"/>
        </dgm:presLayoutVars>
      </dgm:prSet>
      <dgm:spPr/>
    </dgm:pt>
  </dgm:ptLst>
  <dgm:cxnLst>
    <dgm:cxn modelId="{276BDA00-17CA-438E-A94A-3E7DB5B85876}" srcId="{F16D3D8A-2653-458E-ABD5-31CDD5F6A489}" destId="{767F7D00-F2B9-4C85-B0DC-AAA43CE7B4CA}" srcOrd="0" destOrd="0" parTransId="{7563504F-5BFB-4BCC-A868-9C8501D25F32}" sibTransId="{D91BBA51-3ED8-4504-B32C-0C299E85E226}"/>
    <dgm:cxn modelId="{E5E9DE0C-D101-42B7-8A65-5DC0FB20ADD0}" type="presOf" srcId="{8479097D-A839-431E-9967-2F2617B1F5E4}" destId="{8539D289-9C9C-40E8-9CFD-6C9CB1E984C1}" srcOrd="0" destOrd="0" presId="urn:microsoft.com/office/officeart/2005/8/layout/vList5"/>
    <dgm:cxn modelId="{D8AA9C12-BD40-4561-A033-FDB564081E3B}" srcId="{C8424348-B927-4B53-8960-A6A79C80BAD2}" destId="{80696367-9690-4BFA-B919-FD1418C8540F}" srcOrd="1" destOrd="0" parTransId="{DCBF1ACA-55C7-4568-9E31-C2DF206E63EB}" sibTransId="{E0C3FDA0-3284-43F4-BD82-A4274580AA7B}"/>
    <dgm:cxn modelId="{947BB012-2A42-42CE-B236-7555649F2AE1}" srcId="{8479097D-A839-431E-9967-2F2617B1F5E4}" destId="{A33297A2-FFA3-4417-A432-75B32CE8B336}" srcOrd="0" destOrd="0" parTransId="{75BCBF15-C3AC-4306-907B-17D3ACC7242D}" sibTransId="{A8D90088-E81E-4EE9-AFE1-BB07B571BA52}"/>
    <dgm:cxn modelId="{52CBD212-0061-4675-B904-9DE38931F90B}" srcId="{2FA2B299-8B60-44F7-8083-9B478E7DAEBD}" destId="{C8424348-B927-4B53-8960-A6A79C80BAD2}" srcOrd="2" destOrd="0" parTransId="{E1461DAE-FA82-48D0-8163-286B53663BC6}" sibTransId="{EA3E594F-C0CD-4446-832B-65554173329F}"/>
    <dgm:cxn modelId="{EA4C071A-88EB-4BE1-A059-D04A7710595E}" srcId="{2FA2B299-8B60-44F7-8083-9B478E7DAEBD}" destId="{8479097D-A839-431E-9967-2F2617B1F5E4}" srcOrd="0" destOrd="0" parTransId="{D876D98D-C58B-4BE4-BC60-9E19CD2C07FA}" sibTransId="{F10C0483-EAAB-42AA-A8AA-F07269947D7F}"/>
    <dgm:cxn modelId="{78ED6A1C-D9D3-4B5B-A9FF-10BFC8D501AA}" type="presOf" srcId="{5A26A6DF-102B-43C0-9BE4-75FEB72DA4A6}" destId="{948B1A86-457C-4ED7-BD3E-4B255712829F}" srcOrd="0" destOrd="0" presId="urn:microsoft.com/office/officeart/2005/8/layout/vList5"/>
    <dgm:cxn modelId="{53E2B920-5F1E-4CEC-9659-31AD74098F11}" srcId="{1F403457-04DA-426B-90BA-CB4239C217E6}" destId="{7C55A364-4C3E-422C-9E9C-F8F6BA2C223F}" srcOrd="1" destOrd="0" parTransId="{4AD95536-5B1D-4265-858C-9E0DE50AAAB5}" sibTransId="{DAF31E68-9C71-448D-8F97-AC56AB977A08}"/>
    <dgm:cxn modelId="{5704E825-7F31-439B-B9F9-8B336548AB2D}" type="presOf" srcId="{80696367-9690-4BFA-B919-FD1418C8540F}" destId="{E855FEC4-95A5-492C-87A9-2AC50B226856}" srcOrd="0" destOrd="1" presId="urn:microsoft.com/office/officeart/2005/8/layout/vList5"/>
    <dgm:cxn modelId="{5A012434-C487-4E18-95D3-D20BD0C1BB34}" srcId="{1F403457-04DA-426B-90BA-CB4239C217E6}" destId="{5A26A6DF-102B-43C0-9BE4-75FEB72DA4A6}" srcOrd="0" destOrd="0" parTransId="{2978B694-FC3F-4290-969F-B6C91B2E8F86}" sibTransId="{96B81DD4-81B0-4A4C-B53F-3626768D7E7B}"/>
    <dgm:cxn modelId="{DF8DD541-D3EB-4414-8ABB-93D292D0154A}" srcId="{2FA2B299-8B60-44F7-8083-9B478E7DAEBD}" destId="{F16D3D8A-2653-458E-ABD5-31CDD5F6A489}" srcOrd="3" destOrd="0" parTransId="{774FAAB5-502C-4092-A175-D677FD97FBC5}" sibTransId="{0E0A7D72-C436-4DBA-89CA-3A758FCA8601}"/>
    <dgm:cxn modelId="{BBDA7463-0589-4E8B-A47F-115289B66C74}" type="presOf" srcId="{1F403457-04DA-426B-90BA-CB4239C217E6}" destId="{16DFEA04-AE65-48B8-AE0A-87F03C0642B5}" srcOrd="0" destOrd="0" presId="urn:microsoft.com/office/officeart/2005/8/layout/vList5"/>
    <dgm:cxn modelId="{5107F644-37E5-4C77-8926-CAC18E3A5EC1}" type="presOf" srcId="{C8424348-B927-4B53-8960-A6A79C80BAD2}" destId="{0FD07567-A06C-4EE8-B89E-D64CEB559DFC}" srcOrd="0" destOrd="0" presId="urn:microsoft.com/office/officeart/2005/8/layout/vList5"/>
    <dgm:cxn modelId="{33DFE845-6CC1-4823-88FA-B825ACB16DD8}" type="presOf" srcId="{767F7D00-F2B9-4C85-B0DC-AAA43CE7B4CA}" destId="{DC5F96EB-C271-4AE0-9C99-9936D983D170}" srcOrd="0" destOrd="0" presId="urn:microsoft.com/office/officeart/2005/8/layout/vList5"/>
    <dgm:cxn modelId="{BBDD2567-CD2F-4360-8046-63F309D071D1}" type="presOf" srcId="{73772B66-8579-4636-A522-0161F308250E}" destId="{DC5F96EB-C271-4AE0-9C99-9936D983D170}" srcOrd="0" destOrd="1" presId="urn:microsoft.com/office/officeart/2005/8/layout/vList5"/>
    <dgm:cxn modelId="{B2B6994F-7402-4DC0-BB8B-8F2FEFCBED67}" type="presOf" srcId="{A33297A2-FFA3-4417-A432-75B32CE8B336}" destId="{61863F31-F1BE-48EB-9272-EF3156DDC230}" srcOrd="0" destOrd="0" presId="urn:microsoft.com/office/officeart/2005/8/layout/vList5"/>
    <dgm:cxn modelId="{554A4979-93F0-4AEA-8856-9707FAC539B6}" srcId="{C8424348-B927-4B53-8960-A6A79C80BAD2}" destId="{3C045D4E-28E0-4B54-9675-F881DE898C0E}" srcOrd="0" destOrd="0" parTransId="{73161B47-1E51-4605-92CB-322CF690B89E}" sibTransId="{702D259C-8B76-4CD1-9C30-9678A700BD70}"/>
    <dgm:cxn modelId="{0BF0EF83-90DE-446F-A539-6C2B17D60461}" type="presOf" srcId="{2FA2B299-8B60-44F7-8083-9B478E7DAEBD}" destId="{F3537E28-375F-4DB6-A3AA-A07961F29DAB}" srcOrd="0" destOrd="0" presId="urn:microsoft.com/office/officeart/2005/8/layout/vList5"/>
    <dgm:cxn modelId="{36A83C88-F309-4517-84EA-5815BA07DE39}" srcId="{8479097D-A839-431E-9967-2F2617B1F5E4}" destId="{B7F4C496-63A7-466A-B90E-12384B5CE26D}" srcOrd="1" destOrd="0" parTransId="{0019FF28-B102-4432-921D-AD3A737A3707}" sibTransId="{D9FD988D-E38A-4E2C-9B92-9E0EE5F574C8}"/>
    <dgm:cxn modelId="{967BF9A1-1EB1-4153-AB25-6725C4266AC7}" type="presOf" srcId="{7C55A364-4C3E-422C-9E9C-F8F6BA2C223F}" destId="{948B1A86-457C-4ED7-BD3E-4B255712829F}" srcOrd="0" destOrd="1" presId="urn:microsoft.com/office/officeart/2005/8/layout/vList5"/>
    <dgm:cxn modelId="{0FF7FCB8-9E04-41CF-BCF0-C48CCAE5605E}" type="presOf" srcId="{3C045D4E-28E0-4B54-9675-F881DE898C0E}" destId="{E855FEC4-95A5-492C-87A9-2AC50B226856}" srcOrd="0" destOrd="0" presId="urn:microsoft.com/office/officeart/2005/8/layout/vList5"/>
    <dgm:cxn modelId="{FB3B42BF-5C0E-4C39-ABD4-205B5EDFFDC2}" srcId="{2FA2B299-8B60-44F7-8083-9B478E7DAEBD}" destId="{1F403457-04DA-426B-90BA-CB4239C217E6}" srcOrd="1" destOrd="0" parTransId="{052CCB2A-8B66-47CE-94E1-4533853744D9}" sibTransId="{D85BFFCC-040E-4D60-9952-0F22CD7B36AD}"/>
    <dgm:cxn modelId="{D30321E1-093F-44E6-B926-A2A057FE02CD}" srcId="{F16D3D8A-2653-458E-ABD5-31CDD5F6A489}" destId="{73772B66-8579-4636-A522-0161F308250E}" srcOrd="1" destOrd="0" parTransId="{B8D05447-FD0A-482F-825A-43006E97F232}" sibTransId="{B152F2FE-A7CA-4C16-9DC4-C491DD49DEE3}"/>
    <dgm:cxn modelId="{EA3516EA-3784-48E1-A847-8EE230282F39}" type="presOf" srcId="{F16D3D8A-2653-458E-ABD5-31CDD5F6A489}" destId="{DF741D79-381C-4BE8-8FE4-FED7979E25A6}" srcOrd="0" destOrd="0" presId="urn:microsoft.com/office/officeart/2005/8/layout/vList5"/>
    <dgm:cxn modelId="{7ED313F0-4CA5-4CE4-81FC-93A9231EDCD1}" type="presOf" srcId="{B7F4C496-63A7-466A-B90E-12384B5CE26D}" destId="{61863F31-F1BE-48EB-9272-EF3156DDC230}" srcOrd="0" destOrd="1" presId="urn:microsoft.com/office/officeart/2005/8/layout/vList5"/>
    <dgm:cxn modelId="{614479CC-E216-429C-86BB-75232EB9678D}" type="presParOf" srcId="{F3537E28-375F-4DB6-A3AA-A07961F29DAB}" destId="{AA45E551-73AE-4AFB-8AFE-E050C45A7766}" srcOrd="0" destOrd="0" presId="urn:microsoft.com/office/officeart/2005/8/layout/vList5"/>
    <dgm:cxn modelId="{7E143F79-00D8-47CB-9EE2-8BC994FEC326}" type="presParOf" srcId="{AA45E551-73AE-4AFB-8AFE-E050C45A7766}" destId="{8539D289-9C9C-40E8-9CFD-6C9CB1E984C1}" srcOrd="0" destOrd="0" presId="urn:microsoft.com/office/officeart/2005/8/layout/vList5"/>
    <dgm:cxn modelId="{6F010DF4-F88D-4DA7-A387-82DB1F6D36D2}" type="presParOf" srcId="{AA45E551-73AE-4AFB-8AFE-E050C45A7766}" destId="{61863F31-F1BE-48EB-9272-EF3156DDC230}" srcOrd="1" destOrd="0" presId="urn:microsoft.com/office/officeart/2005/8/layout/vList5"/>
    <dgm:cxn modelId="{531CACA5-2896-48B4-93D7-D1CDFC3A5797}" type="presParOf" srcId="{F3537E28-375F-4DB6-A3AA-A07961F29DAB}" destId="{8964D6F6-6DFD-40DB-9B33-0735400319ED}" srcOrd="1" destOrd="0" presId="urn:microsoft.com/office/officeart/2005/8/layout/vList5"/>
    <dgm:cxn modelId="{96CAB7CF-15EE-4D4F-9907-A8842DFAC712}" type="presParOf" srcId="{F3537E28-375F-4DB6-A3AA-A07961F29DAB}" destId="{AF2FCB27-4D4F-4AC9-BA44-B263E54E3038}" srcOrd="2" destOrd="0" presId="urn:microsoft.com/office/officeart/2005/8/layout/vList5"/>
    <dgm:cxn modelId="{7A3A8EA0-749C-47B0-A77E-ED5BB63A45A8}" type="presParOf" srcId="{AF2FCB27-4D4F-4AC9-BA44-B263E54E3038}" destId="{16DFEA04-AE65-48B8-AE0A-87F03C0642B5}" srcOrd="0" destOrd="0" presId="urn:microsoft.com/office/officeart/2005/8/layout/vList5"/>
    <dgm:cxn modelId="{4C3597FF-19C9-4F61-B3EE-5182BD2F395C}" type="presParOf" srcId="{AF2FCB27-4D4F-4AC9-BA44-B263E54E3038}" destId="{948B1A86-457C-4ED7-BD3E-4B255712829F}" srcOrd="1" destOrd="0" presId="urn:microsoft.com/office/officeart/2005/8/layout/vList5"/>
    <dgm:cxn modelId="{F852B6F0-5EB0-44BA-BEBE-6FF402FF390E}" type="presParOf" srcId="{F3537E28-375F-4DB6-A3AA-A07961F29DAB}" destId="{0432D42B-FB2A-4971-B8AF-0802EBDD2BDE}" srcOrd="3" destOrd="0" presId="urn:microsoft.com/office/officeart/2005/8/layout/vList5"/>
    <dgm:cxn modelId="{7527CEF3-B7F5-41F9-9D21-5DAC11A1FB80}" type="presParOf" srcId="{F3537E28-375F-4DB6-A3AA-A07961F29DAB}" destId="{1484EFAF-6617-4147-BC65-C1B9AA731EA1}" srcOrd="4" destOrd="0" presId="urn:microsoft.com/office/officeart/2005/8/layout/vList5"/>
    <dgm:cxn modelId="{C00A0210-FCCB-41E8-BE30-F063DD3440C9}" type="presParOf" srcId="{1484EFAF-6617-4147-BC65-C1B9AA731EA1}" destId="{0FD07567-A06C-4EE8-B89E-D64CEB559DFC}" srcOrd="0" destOrd="0" presId="urn:microsoft.com/office/officeart/2005/8/layout/vList5"/>
    <dgm:cxn modelId="{BDA01015-AD3E-4EAF-A2DE-37E84C2A9113}" type="presParOf" srcId="{1484EFAF-6617-4147-BC65-C1B9AA731EA1}" destId="{E855FEC4-95A5-492C-87A9-2AC50B226856}" srcOrd="1" destOrd="0" presId="urn:microsoft.com/office/officeart/2005/8/layout/vList5"/>
    <dgm:cxn modelId="{F577BFFF-9907-4158-ACB4-1DE97A82E793}" type="presParOf" srcId="{F3537E28-375F-4DB6-A3AA-A07961F29DAB}" destId="{8A72C17B-2290-4EC5-A0D5-60DB1BA4545B}" srcOrd="5" destOrd="0" presId="urn:microsoft.com/office/officeart/2005/8/layout/vList5"/>
    <dgm:cxn modelId="{C545E0A3-3AE2-41AD-9BFC-AC461F64807E}" type="presParOf" srcId="{F3537E28-375F-4DB6-A3AA-A07961F29DAB}" destId="{27D4EEE1-2511-40AF-AA8F-3C580EEF1711}" srcOrd="6" destOrd="0" presId="urn:microsoft.com/office/officeart/2005/8/layout/vList5"/>
    <dgm:cxn modelId="{CF13F831-B10D-4EBE-919E-ACC4639F8C04}" type="presParOf" srcId="{27D4EEE1-2511-40AF-AA8F-3C580EEF1711}" destId="{DF741D79-381C-4BE8-8FE4-FED7979E25A6}" srcOrd="0" destOrd="0" presId="urn:microsoft.com/office/officeart/2005/8/layout/vList5"/>
    <dgm:cxn modelId="{C9D4C165-0EAE-4CC6-9385-74282810472C}" type="presParOf" srcId="{27D4EEE1-2511-40AF-AA8F-3C580EEF1711}" destId="{DC5F96EB-C271-4AE0-9C99-9936D983D17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2BFD675-468D-4AD5-9337-0EF68118CC81}"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EBBF6121-8950-4FD5-B164-091F89156500}">
      <dgm:prSet/>
      <dgm:spPr/>
      <dgm:t>
        <a:bodyPr/>
        <a:lstStyle/>
        <a:p>
          <a:r>
            <a:rPr lang="af-ZA" dirty="0"/>
            <a:t>Begin deur </a:t>
          </a:r>
          <a:r>
            <a:rPr lang="af-ZA" b="1" dirty="0"/>
            <a:t>loopbaanrigtings</a:t>
          </a:r>
          <a:r>
            <a:rPr lang="af-ZA" dirty="0"/>
            <a:t> te identifiseer wat by jou belangstellings en sterkpunte pas. </a:t>
          </a:r>
          <a:endParaRPr lang="en-US" dirty="0"/>
        </a:p>
      </dgm:t>
    </dgm:pt>
    <dgm:pt modelId="{88CA37D5-262E-4606-BCB9-B628D1402B69}" type="parTrans" cxnId="{AEBD6D46-E511-4E46-9C3E-DDCC99456982}">
      <dgm:prSet/>
      <dgm:spPr/>
      <dgm:t>
        <a:bodyPr/>
        <a:lstStyle/>
        <a:p>
          <a:endParaRPr lang="en-US"/>
        </a:p>
      </dgm:t>
    </dgm:pt>
    <dgm:pt modelId="{9E11AECC-1C09-40C1-8A9E-69BF1B583559}" type="sibTrans" cxnId="{AEBD6D46-E511-4E46-9C3E-DDCC99456982}">
      <dgm:prSet/>
      <dgm:spPr/>
      <dgm:t>
        <a:bodyPr/>
        <a:lstStyle/>
        <a:p>
          <a:endParaRPr lang="en-US"/>
        </a:p>
      </dgm:t>
    </dgm:pt>
    <dgm:pt modelId="{EB63F6CB-9462-452B-88F3-2DB91C23B2B5}">
      <dgm:prSet/>
      <dgm:spPr/>
      <dgm:t>
        <a:bodyPr/>
        <a:lstStyle/>
        <a:p>
          <a:r>
            <a:rPr lang="nl-NL" b="0" i="0" baseline="0" dirty="0"/>
            <a:t>Verken daarna spesifieke </a:t>
          </a:r>
          <a:r>
            <a:rPr lang="nl-NL" b="1" i="0" baseline="0" dirty="0"/>
            <a:t>beroepe </a:t>
          </a:r>
          <a:r>
            <a:rPr lang="nl-NL" b="0" i="0" baseline="0" dirty="0"/>
            <a:t>binne daardie rigting.</a:t>
          </a:r>
          <a:endParaRPr lang="en-US" dirty="0"/>
        </a:p>
      </dgm:t>
    </dgm:pt>
    <dgm:pt modelId="{B4BA64BA-0893-4933-A92E-AE062D8CCCC4}" type="parTrans" cxnId="{358B3552-A50B-47F7-9AF3-CDDB165C84D7}">
      <dgm:prSet/>
      <dgm:spPr/>
      <dgm:t>
        <a:bodyPr/>
        <a:lstStyle/>
        <a:p>
          <a:endParaRPr lang="en-US"/>
        </a:p>
      </dgm:t>
    </dgm:pt>
    <dgm:pt modelId="{7C8AE9A9-9AD8-4B31-BB8E-D8F72995E722}" type="sibTrans" cxnId="{358B3552-A50B-47F7-9AF3-CDDB165C84D7}">
      <dgm:prSet/>
      <dgm:spPr/>
      <dgm:t>
        <a:bodyPr/>
        <a:lstStyle/>
        <a:p>
          <a:endParaRPr lang="en-US"/>
        </a:p>
      </dgm:t>
    </dgm:pt>
    <dgm:pt modelId="{F46756FD-EFD8-402E-BAE7-BE3CBB9F2CAC}">
      <dgm:prSet/>
      <dgm:spPr/>
      <dgm:t>
        <a:bodyPr/>
        <a:lstStyle/>
        <a:p>
          <a:r>
            <a:rPr lang="nl-NL" b="0" i="0" baseline="0" dirty="0"/>
            <a:t>Soos jy meer leer, kan jy mettertyd oor moontlike </a:t>
          </a:r>
          <a:r>
            <a:rPr lang="nl-NL" b="1" i="0" baseline="0" dirty="0"/>
            <a:t>loopbaanpaaie</a:t>
          </a:r>
          <a:r>
            <a:rPr lang="nl-NL" b="0" i="0" baseline="0" dirty="0"/>
            <a:t> nadink.</a:t>
          </a:r>
          <a:endParaRPr lang="en-US" dirty="0"/>
        </a:p>
      </dgm:t>
    </dgm:pt>
    <dgm:pt modelId="{F37628BB-6E2F-42B2-B186-AF8EB34841DA}" type="parTrans" cxnId="{D2374F35-C1E1-4003-8ABD-C3BDB087D645}">
      <dgm:prSet/>
      <dgm:spPr/>
      <dgm:t>
        <a:bodyPr/>
        <a:lstStyle/>
        <a:p>
          <a:endParaRPr lang="en-US"/>
        </a:p>
      </dgm:t>
    </dgm:pt>
    <dgm:pt modelId="{516A02C6-C3B6-4D33-B761-13C90A92D626}" type="sibTrans" cxnId="{D2374F35-C1E1-4003-8ABD-C3BDB087D645}">
      <dgm:prSet/>
      <dgm:spPr/>
      <dgm:t>
        <a:bodyPr/>
        <a:lstStyle/>
        <a:p>
          <a:endParaRPr lang="en-US"/>
        </a:p>
      </dgm:t>
    </dgm:pt>
    <dgm:pt modelId="{BE2FB74D-78A3-4659-A3D3-081EDDF3C18C}">
      <dgm:prSet/>
      <dgm:spPr/>
      <dgm:t>
        <a:bodyPr/>
        <a:lstStyle/>
        <a:p>
          <a:r>
            <a:rPr lang="nl-NL" b="0" i="0" baseline="0" dirty="0"/>
            <a:t>Laastens, oorweeg die </a:t>
          </a:r>
          <a:r>
            <a:rPr lang="nl-NL" b="1" i="0" baseline="0" dirty="0"/>
            <a:t>verskillende werke</a:t>
          </a:r>
          <a:r>
            <a:rPr lang="nl-NL" b="0" i="0" baseline="0" dirty="0"/>
            <a:t> wat deel is van hierdie reis.</a:t>
          </a:r>
          <a:endParaRPr lang="en-US" dirty="0"/>
        </a:p>
      </dgm:t>
    </dgm:pt>
    <dgm:pt modelId="{4756297A-4D3E-4A02-B767-779BBA1DB7B2}" type="parTrans" cxnId="{DEFCB81C-7F87-49C0-9CD7-FEFB94C3F77B}">
      <dgm:prSet/>
      <dgm:spPr/>
      <dgm:t>
        <a:bodyPr/>
        <a:lstStyle/>
        <a:p>
          <a:endParaRPr lang="en-US"/>
        </a:p>
      </dgm:t>
    </dgm:pt>
    <dgm:pt modelId="{8D887F7B-6262-4AD7-B6EB-82B157CC2362}" type="sibTrans" cxnId="{DEFCB81C-7F87-49C0-9CD7-FEFB94C3F77B}">
      <dgm:prSet/>
      <dgm:spPr/>
      <dgm:t>
        <a:bodyPr/>
        <a:lstStyle/>
        <a:p>
          <a:endParaRPr lang="en-US"/>
        </a:p>
      </dgm:t>
    </dgm:pt>
    <dgm:pt modelId="{0868BC40-FB06-4066-A0A6-57CE861EEEAD}" type="pres">
      <dgm:prSet presAssocID="{F2BFD675-468D-4AD5-9337-0EF68118CC81}" presName="outerComposite" presStyleCnt="0">
        <dgm:presLayoutVars>
          <dgm:chMax val="5"/>
          <dgm:dir/>
          <dgm:resizeHandles val="exact"/>
        </dgm:presLayoutVars>
      </dgm:prSet>
      <dgm:spPr/>
    </dgm:pt>
    <dgm:pt modelId="{CBAF298C-84AF-4B74-AE21-EFD4B5374C9E}" type="pres">
      <dgm:prSet presAssocID="{F2BFD675-468D-4AD5-9337-0EF68118CC81}" presName="dummyMaxCanvas" presStyleCnt="0">
        <dgm:presLayoutVars/>
      </dgm:prSet>
      <dgm:spPr/>
    </dgm:pt>
    <dgm:pt modelId="{12566897-29BC-431A-BC9B-8A2DFD05530C}" type="pres">
      <dgm:prSet presAssocID="{F2BFD675-468D-4AD5-9337-0EF68118CC81}" presName="FourNodes_1" presStyleLbl="node1" presStyleIdx="0" presStyleCnt="4">
        <dgm:presLayoutVars>
          <dgm:bulletEnabled val="1"/>
        </dgm:presLayoutVars>
      </dgm:prSet>
      <dgm:spPr/>
    </dgm:pt>
    <dgm:pt modelId="{FBD52AA3-1D80-448E-9ECC-DDA0E3D9B836}" type="pres">
      <dgm:prSet presAssocID="{F2BFD675-468D-4AD5-9337-0EF68118CC81}" presName="FourNodes_2" presStyleLbl="node1" presStyleIdx="1" presStyleCnt="4">
        <dgm:presLayoutVars>
          <dgm:bulletEnabled val="1"/>
        </dgm:presLayoutVars>
      </dgm:prSet>
      <dgm:spPr/>
    </dgm:pt>
    <dgm:pt modelId="{1C982283-579E-476F-AD7C-3588DFB778BF}" type="pres">
      <dgm:prSet presAssocID="{F2BFD675-468D-4AD5-9337-0EF68118CC81}" presName="FourNodes_3" presStyleLbl="node1" presStyleIdx="2" presStyleCnt="4">
        <dgm:presLayoutVars>
          <dgm:bulletEnabled val="1"/>
        </dgm:presLayoutVars>
      </dgm:prSet>
      <dgm:spPr/>
    </dgm:pt>
    <dgm:pt modelId="{24D68783-54A1-480D-8C69-4ACE30046CBE}" type="pres">
      <dgm:prSet presAssocID="{F2BFD675-468D-4AD5-9337-0EF68118CC81}" presName="FourNodes_4" presStyleLbl="node1" presStyleIdx="3" presStyleCnt="4">
        <dgm:presLayoutVars>
          <dgm:bulletEnabled val="1"/>
        </dgm:presLayoutVars>
      </dgm:prSet>
      <dgm:spPr/>
    </dgm:pt>
    <dgm:pt modelId="{14B60BC0-F4D8-4879-910E-F441164D0100}" type="pres">
      <dgm:prSet presAssocID="{F2BFD675-468D-4AD5-9337-0EF68118CC81}" presName="FourConn_1-2" presStyleLbl="fgAccFollowNode1" presStyleIdx="0" presStyleCnt="3">
        <dgm:presLayoutVars>
          <dgm:bulletEnabled val="1"/>
        </dgm:presLayoutVars>
      </dgm:prSet>
      <dgm:spPr/>
    </dgm:pt>
    <dgm:pt modelId="{C52809DC-6335-4B72-8BC0-0F346B9D1FE6}" type="pres">
      <dgm:prSet presAssocID="{F2BFD675-468D-4AD5-9337-0EF68118CC81}" presName="FourConn_2-3" presStyleLbl="fgAccFollowNode1" presStyleIdx="1" presStyleCnt="3">
        <dgm:presLayoutVars>
          <dgm:bulletEnabled val="1"/>
        </dgm:presLayoutVars>
      </dgm:prSet>
      <dgm:spPr/>
    </dgm:pt>
    <dgm:pt modelId="{52BC31B3-0499-4E29-A95A-B6514D685C52}" type="pres">
      <dgm:prSet presAssocID="{F2BFD675-468D-4AD5-9337-0EF68118CC81}" presName="FourConn_3-4" presStyleLbl="fgAccFollowNode1" presStyleIdx="2" presStyleCnt="3">
        <dgm:presLayoutVars>
          <dgm:bulletEnabled val="1"/>
        </dgm:presLayoutVars>
      </dgm:prSet>
      <dgm:spPr/>
    </dgm:pt>
    <dgm:pt modelId="{3E17A49A-4586-43B9-9230-CC9C9EE61163}" type="pres">
      <dgm:prSet presAssocID="{F2BFD675-468D-4AD5-9337-0EF68118CC81}" presName="FourNodes_1_text" presStyleLbl="node1" presStyleIdx="3" presStyleCnt="4">
        <dgm:presLayoutVars>
          <dgm:bulletEnabled val="1"/>
        </dgm:presLayoutVars>
      </dgm:prSet>
      <dgm:spPr/>
    </dgm:pt>
    <dgm:pt modelId="{A91464EA-A4D0-45AB-ACBA-27550C06C77E}" type="pres">
      <dgm:prSet presAssocID="{F2BFD675-468D-4AD5-9337-0EF68118CC81}" presName="FourNodes_2_text" presStyleLbl="node1" presStyleIdx="3" presStyleCnt="4">
        <dgm:presLayoutVars>
          <dgm:bulletEnabled val="1"/>
        </dgm:presLayoutVars>
      </dgm:prSet>
      <dgm:spPr/>
    </dgm:pt>
    <dgm:pt modelId="{C389215B-7A49-41AD-854A-D5B53C82BCDF}" type="pres">
      <dgm:prSet presAssocID="{F2BFD675-468D-4AD5-9337-0EF68118CC81}" presName="FourNodes_3_text" presStyleLbl="node1" presStyleIdx="3" presStyleCnt="4">
        <dgm:presLayoutVars>
          <dgm:bulletEnabled val="1"/>
        </dgm:presLayoutVars>
      </dgm:prSet>
      <dgm:spPr/>
    </dgm:pt>
    <dgm:pt modelId="{751E554B-15B4-45E3-897E-3E8565F3C5B7}" type="pres">
      <dgm:prSet presAssocID="{F2BFD675-468D-4AD5-9337-0EF68118CC81}" presName="FourNodes_4_text" presStyleLbl="node1" presStyleIdx="3" presStyleCnt="4">
        <dgm:presLayoutVars>
          <dgm:bulletEnabled val="1"/>
        </dgm:presLayoutVars>
      </dgm:prSet>
      <dgm:spPr/>
    </dgm:pt>
  </dgm:ptLst>
  <dgm:cxnLst>
    <dgm:cxn modelId="{BEE8F219-892E-4866-B3A2-0D37877E9E7D}" type="presOf" srcId="{EB63F6CB-9462-452B-88F3-2DB91C23B2B5}" destId="{A91464EA-A4D0-45AB-ACBA-27550C06C77E}" srcOrd="1" destOrd="0" presId="urn:microsoft.com/office/officeart/2005/8/layout/vProcess5"/>
    <dgm:cxn modelId="{DEFCB81C-7F87-49C0-9CD7-FEFB94C3F77B}" srcId="{F2BFD675-468D-4AD5-9337-0EF68118CC81}" destId="{BE2FB74D-78A3-4659-A3D3-081EDDF3C18C}" srcOrd="3" destOrd="0" parTransId="{4756297A-4D3E-4A02-B767-779BBA1DB7B2}" sibTransId="{8D887F7B-6262-4AD7-B6EB-82B157CC2362}"/>
    <dgm:cxn modelId="{79E70D2E-BA99-4226-BA33-0B8A07AE3608}" type="presOf" srcId="{BE2FB74D-78A3-4659-A3D3-081EDDF3C18C}" destId="{751E554B-15B4-45E3-897E-3E8565F3C5B7}" srcOrd="1" destOrd="0" presId="urn:microsoft.com/office/officeart/2005/8/layout/vProcess5"/>
    <dgm:cxn modelId="{D2374F35-C1E1-4003-8ABD-C3BDB087D645}" srcId="{F2BFD675-468D-4AD5-9337-0EF68118CC81}" destId="{F46756FD-EFD8-402E-BAE7-BE3CBB9F2CAC}" srcOrd="2" destOrd="0" parTransId="{F37628BB-6E2F-42B2-B186-AF8EB34841DA}" sibTransId="{516A02C6-C3B6-4D33-B761-13C90A92D626}"/>
    <dgm:cxn modelId="{BFCC2042-9889-46AA-B87A-5126C45EE44F}" type="presOf" srcId="{EBBF6121-8950-4FD5-B164-091F89156500}" destId="{12566897-29BC-431A-BC9B-8A2DFD05530C}" srcOrd="0" destOrd="0" presId="urn:microsoft.com/office/officeart/2005/8/layout/vProcess5"/>
    <dgm:cxn modelId="{AEBD6D46-E511-4E46-9C3E-DDCC99456982}" srcId="{F2BFD675-468D-4AD5-9337-0EF68118CC81}" destId="{EBBF6121-8950-4FD5-B164-091F89156500}" srcOrd="0" destOrd="0" parTransId="{88CA37D5-262E-4606-BCB9-B628D1402B69}" sibTransId="{9E11AECC-1C09-40C1-8A9E-69BF1B583559}"/>
    <dgm:cxn modelId="{F94BD74F-B12E-40F0-A933-B05EFA57EF00}" type="presOf" srcId="{F2BFD675-468D-4AD5-9337-0EF68118CC81}" destId="{0868BC40-FB06-4066-A0A6-57CE861EEEAD}" srcOrd="0" destOrd="0" presId="urn:microsoft.com/office/officeart/2005/8/layout/vProcess5"/>
    <dgm:cxn modelId="{358B3552-A50B-47F7-9AF3-CDDB165C84D7}" srcId="{F2BFD675-468D-4AD5-9337-0EF68118CC81}" destId="{EB63F6CB-9462-452B-88F3-2DB91C23B2B5}" srcOrd="1" destOrd="0" parTransId="{B4BA64BA-0893-4933-A92E-AE062D8CCCC4}" sibTransId="{7C8AE9A9-9AD8-4B31-BB8E-D8F72995E722}"/>
    <dgm:cxn modelId="{CF2D5E87-BBBE-4240-9261-373E3EB6E410}" type="presOf" srcId="{516A02C6-C3B6-4D33-B761-13C90A92D626}" destId="{52BC31B3-0499-4E29-A95A-B6514D685C52}" srcOrd="0" destOrd="0" presId="urn:microsoft.com/office/officeart/2005/8/layout/vProcess5"/>
    <dgm:cxn modelId="{220B2F90-6DAC-4EEE-9789-2F57428EE853}" type="presOf" srcId="{F46756FD-EFD8-402E-BAE7-BE3CBB9F2CAC}" destId="{C389215B-7A49-41AD-854A-D5B53C82BCDF}" srcOrd="1" destOrd="0" presId="urn:microsoft.com/office/officeart/2005/8/layout/vProcess5"/>
    <dgm:cxn modelId="{770A7090-E379-48EE-A2FB-D0C38DA4E39A}" type="presOf" srcId="{7C8AE9A9-9AD8-4B31-BB8E-D8F72995E722}" destId="{C52809DC-6335-4B72-8BC0-0F346B9D1FE6}" srcOrd="0" destOrd="0" presId="urn:microsoft.com/office/officeart/2005/8/layout/vProcess5"/>
    <dgm:cxn modelId="{7AC8FB92-1BB1-4D1F-8F0C-0A8B5B4DE265}" type="presOf" srcId="{EB63F6CB-9462-452B-88F3-2DB91C23B2B5}" destId="{FBD52AA3-1D80-448E-9ECC-DDA0E3D9B836}" srcOrd="0" destOrd="0" presId="urn:microsoft.com/office/officeart/2005/8/layout/vProcess5"/>
    <dgm:cxn modelId="{C12E0F9B-B6FF-4A3B-9054-34DCFE3497C0}" type="presOf" srcId="{BE2FB74D-78A3-4659-A3D3-081EDDF3C18C}" destId="{24D68783-54A1-480D-8C69-4ACE30046CBE}" srcOrd="0" destOrd="0" presId="urn:microsoft.com/office/officeart/2005/8/layout/vProcess5"/>
    <dgm:cxn modelId="{CF7E319C-A52A-4E30-B902-F6327DA24E7B}" type="presOf" srcId="{9E11AECC-1C09-40C1-8A9E-69BF1B583559}" destId="{14B60BC0-F4D8-4879-910E-F441164D0100}" srcOrd="0" destOrd="0" presId="urn:microsoft.com/office/officeart/2005/8/layout/vProcess5"/>
    <dgm:cxn modelId="{33F8AFA0-81AF-419D-B443-C7E718C564C2}" type="presOf" srcId="{EBBF6121-8950-4FD5-B164-091F89156500}" destId="{3E17A49A-4586-43B9-9230-CC9C9EE61163}" srcOrd="1" destOrd="0" presId="urn:microsoft.com/office/officeart/2005/8/layout/vProcess5"/>
    <dgm:cxn modelId="{67A9C7A4-9459-48EA-8FE6-7BABA58C313F}" type="presOf" srcId="{F46756FD-EFD8-402E-BAE7-BE3CBB9F2CAC}" destId="{1C982283-579E-476F-AD7C-3588DFB778BF}" srcOrd="0" destOrd="0" presId="urn:microsoft.com/office/officeart/2005/8/layout/vProcess5"/>
    <dgm:cxn modelId="{32A4641F-06E4-4A17-AC12-E1C251EF1065}" type="presParOf" srcId="{0868BC40-FB06-4066-A0A6-57CE861EEEAD}" destId="{CBAF298C-84AF-4B74-AE21-EFD4B5374C9E}" srcOrd="0" destOrd="0" presId="urn:microsoft.com/office/officeart/2005/8/layout/vProcess5"/>
    <dgm:cxn modelId="{0923E939-6640-475D-9234-ECEFF1739050}" type="presParOf" srcId="{0868BC40-FB06-4066-A0A6-57CE861EEEAD}" destId="{12566897-29BC-431A-BC9B-8A2DFD05530C}" srcOrd="1" destOrd="0" presId="urn:microsoft.com/office/officeart/2005/8/layout/vProcess5"/>
    <dgm:cxn modelId="{6F1C3E9B-8F41-4808-84BA-563A0561BE1E}" type="presParOf" srcId="{0868BC40-FB06-4066-A0A6-57CE861EEEAD}" destId="{FBD52AA3-1D80-448E-9ECC-DDA0E3D9B836}" srcOrd="2" destOrd="0" presId="urn:microsoft.com/office/officeart/2005/8/layout/vProcess5"/>
    <dgm:cxn modelId="{F61A899D-A255-4852-A4B4-E6325C005B7C}" type="presParOf" srcId="{0868BC40-FB06-4066-A0A6-57CE861EEEAD}" destId="{1C982283-579E-476F-AD7C-3588DFB778BF}" srcOrd="3" destOrd="0" presId="urn:microsoft.com/office/officeart/2005/8/layout/vProcess5"/>
    <dgm:cxn modelId="{6DC85EFE-AB00-49A1-B2FB-EF662CD8E738}" type="presParOf" srcId="{0868BC40-FB06-4066-A0A6-57CE861EEEAD}" destId="{24D68783-54A1-480D-8C69-4ACE30046CBE}" srcOrd="4" destOrd="0" presId="urn:microsoft.com/office/officeart/2005/8/layout/vProcess5"/>
    <dgm:cxn modelId="{C8B2DEA3-1133-4923-816F-03FDF19795C8}" type="presParOf" srcId="{0868BC40-FB06-4066-A0A6-57CE861EEEAD}" destId="{14B60BC0-F4D8-4879-910E-F441164D0100}" srcOrd="5" destOrd="0" presId="urn:microsoft.com/office/officeart/2005/8/layout/vProcess5"/>
    <dgm:cxn modelId="{2312E36D-443F-4440-9013-D91A1DC9652F}" type="presParOf" srcId="{0868BC40-FB06-4066-A0A6-57CE861EEEAD}" destId="{C52809DC-6335-4B72-8BC0-0F346B9D1FE6}" srcOrd="6" destOrd="0" presId="urn:microsoft.com/office/officeart/2005/8/layout/vProcess5"/>
    <dgm:cxn modelId="{610385AC-2BA4-420B-8A2E-BB54DCA1FFCD}" type="presParOf" srcId="{0868BC40-FB06-4066-A0A6-57CE861EEEAD}" destId="{52BC31B3-0499-4E29-A95A-B6514D685C52}" srcOrd="7" destOrd="0" presId="urn:microsoft.com/office/officeart/2005/8/layout/vProcess5"/>
    <dgm:cxn modelId="{AE3646AD-990E-4195-A934-73D6F8064586}" type="presParOf" srcId="{0868BC40-FB06-4066-A0A6-57CE861EEEAD}" destId="{3E17A49A-4586-43B9-9230-CC9C9EE61163}" srcOrd="8" destOrd="0" presId="urn:microsoft.com/office/officeart/2005/8/layout/vProcess5"/>
    <dgm:cxn modelId="{51FA1E33-D443-4884-9E1D-B7DD4127FD47}" type="presParOf" srcId="{0868BC40-FB06-4066-A0A6-57CE861EEEAD}" destId="{A91464EA-A4D0-45AB-ACBA-27550C06C77E}" srcOrd="9" destOrd="0" presId="urn:microsoft.com/office/officeart/2005/8/layout/vProcess5"/>
    <dgm:cxn modelId="{4E413330-65D1-4CFA-B217-DBB63A502F41}" type="presParOf" srcId="{0868BC40-FB06-4066-A0A6-57CE861EEEAD}" destId="{C389215B-7A49-41AD-854A-D5B53C82BCDF}" srcOrd="10" destOrd="0" presId="urn:microsoft.com/office/officeart/2005/8/layout/vProcess5"/>
    <dgm:cxn modelId="{22B31B21-ADFD-476F-8CAF-6DD13FEA9775}" type="presParOf" srcId="{0868BC40-FB06-4066-A0A6-57CE861EEEAD}" destId="{751E554B-15B4-45E3-897E-3E8565F3C5B7}"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814A3B2-8DEE-41F7-AB0D-CBCCE98C068D}" type="doc">
      <dgm:prSet loTypeId="urn:microsoft.com/office/officeart/2005/8/layout/default" loCatId="list" qsTypeId="urn:microsoft.com/office/officeart/2005/8/quickstyle/simple1" qsCatId="simple" csTypeId="urn:microsoft.com/office/officeart/2005/8/colors/accent5_2" csCatId="accent5" phldr="1"/>
      <dgm:spPr/>
      <dgm:t>
        <a:bodyPr/>
        <a:lstStyle/>
        <a:p>
          <a:endParaRPr lang="en-US"/>
        </a:p>
      </dgm:t>
    </dgm:pt>
    <dgm:pt modelId="{B3A2E57D-0DB8-471B-93F5-E81AE8AE2F31}">
      <dgm:prSet/>
      <dgm:spPr/>
      <dgm:t>
        <a:bodyPr/>
        <a:lstStyle/>
        <a:p>
          <a:r>
            <a:rPr lang="nl-NL" b="0" i="0" baseline="0" dirty="0"/>
            <a:t>Noudat jy die teorie verstaan, is dit tyd om oor jou eie eienskappe na te dink.</a:t>
          </a:r>
          <a:endParaRPr lang="en-US" dirty="0"/>
        </a:p>
      </dgm:t>
    </dgm:pt>
    <dgm:pt modelId="{91571E4A-D179-407B-891F-5B6324AED248}" type="parTrans" cxnId="{1D721370-BECD-47A6-B5D7-6BFEDC15194B}">
      <dgm:prSet/>
      <dgm:spPr/>
      <dgm:t>
        <a:bodyPr/>
        <a:lstStyle/>
        <a:p>
          <a:endParaRPr lang="en-US"/>
        </a:p>
      </dgm:t>
    </dgm:pt>
    <dgm:pt modelId="{9B1B3BAE-5076-482D-B763-A00BDD641EE3}" type="sibTrans" cxnId="{1D721370-BECD-47A6-B5D7-6BFEDC15194B}">
      <dgm:prSet/>
      <dgm:spPr/>
      <dgm:t>
        <a:bodyPr/>
        <a:lstStyle/>
        <a:p>
          <a:endParaRPr lang="en-US"/>
        </a:p>
      </dgm:t>
    </dgm:pt>
    <dgm:pt modelId="{F1613CA1-FD0D-408E-8DAC-4168F7F4BEB7}">
      <dgm:prSet/>
      <dgm:spPr/>
      <dgm:t>
        <a:bodyPr/>
        <a:lstStyle/>
        <a:p>
          <a:r>
            <a:rPr lang="nl-NL" b="0" i="0" baseline="0" dirty="0"/>
            <a:t>Hierdie aktiwiteit vorm deel van die bou van 'n </a:t>
          </a:r>
          <a:r>
            <a:rPr lang="nl-NL" b="1" i="0" baseline="0" dirty="0"/>
            <a:t>loopbaanportefeulje</a:t>
          </a:r>
          <a:r>
            <a:rPr lang="nl-NL" b="0" i="0" baseline="0" dirty="0"/>
            <a:t>.</a:t>
          </a:r>
          <a:endParaRPr lang="en-US" dirty="0"/>
        </a:p>
      </dgm:t>
    </dgm:pt>
    <dgm:pt modelId="{EF30012F-1119-473D-A231-39A3CB00F0E0}" type="parTrans" cxnId="{710C762A-EE09-4DAE-A241-5604EAA5FD80}">
      <dgm:prSet/>
      <dgm:spPr/>
      <dgm:t>
        <a:bodyPr/>
        <a:lstStyle/>
        <a:p>
          <a:endParaRPr lang="en-US"/>
        </a:p>
      </dgm:t>
    </dgm:pt>
    <dgm:pt modelId="{B73E99A5-D81E-4F7B-A97F-E690E35F7CA8}" type="sibTrans" cxnId="{710C762A-EE09-4DAE-A241-5604EAA5FD80}">
      <dgm:prSet/>
      <dgm:spPr/>
      <dgm:t>
        <a:bodyPr/>
        <a:lstStyle/>
        <a:p>
          <a:endParaRPr lang="en-US"/>
        </a:p>
      </dgm:t>
    </dgm:pt>
    <dgm:pt modelId="{95080791-C310-4CA0-A085-A9F83545C889}">
      <dgm:prSet/>
      <dgm:spPr/>
      <dgm:t>
        <a:bodyPr/>
        <a:lstStyle/>
        <a:p>
          <a:r>
            <a:rPr lang="af-ZA" dirty="0"/>
            <a:t>'n Loopbaanportefeulje is 'n persoonlike versameling van inligting wat jou help om jou belangstellings, sterkpunte, prestasies en loopbaandoelwitte by te hou</a:t>
          </a:r>
          <a:r>
            <a:rPr lang="af-ZA" b="0" i="0" baseline="0" dirty="0"/>
            <a:t>.</a:t>
          </a:r>
          <a:endParaRPr lang="en-US" dirty="0"/>
        </a:p>
      </dgm:t>
    </dgm:pt>
    <dgm:pt modelId="{AC4B50B2-3F6E-4A06-B4D0-55148D64A606}" type="parTrans" cxnId="{44D89955-1C3E-4689-B2D2-4FDC5A2E2704}">
      <dgm:prSet/>
      <dgm:spPr/>
      <dgm:t>
        <a:bodyPr/>
        <a:lstStyle/>
        <a:p>
          <a:endParaRPr lang="en-US"/>
        </a:p>
      </dgm:t>
    </dgm:pt>
    <dgm:pt modelId="{B0D763AC-BD05-47E4-9468-1D5361EDB537}" type="sibTrans" cxnId="{44D89955-1C3E-4689-B2D2-4FDC5A2E2704}">
      <dgm:prSet/>
      <dgm:spPr/>
      <dgm:t>
        <a:bodyPr/>
        <a:lstStyle/>
        <a:p>
          <a:endParaRPr lang="en-US"/>
        </a:p>
      </dgm:t>
    </dgm:pt>
    <dgm:pt modelId="{8254E5B9-5135-42EC-ACB0-9EACC2811135}">
      <dgm:prSet/>
      <dgm:spPr/>
      <dgm:t>
        <a:bodyPr/>
        <a:lstStyle/>
        <a:p>
          <a:r>
            <a:rPr lang="nl-NL" b="0" i="0" baseline="0" dirty="0"/>
            <a:t>Dit ondersteun ingeligte vak-, loopbaan- en studiekeuses wat mettertyd geneem word.</a:t>
          </a:r>
          <a:endParaRPr lang="en-US" dirty="0"/>
        </a:p>
      </dgm:t>
    </dgm:pt>
    <dgm:pt modelId="{25AF983D-8663-48D1-A1CA-857F8EDC66C2}" type="parTrans" cxnId="{3309786A-31EF-40CD-932D-04F4FA2568B7}">
      <dgm:prSet/>
      <dgm:spPr/>
      <dgm:t>
        <a:bodyPr/>
        <a:lstStyle/>
        <a:p>
          <a:endParaRPr lang="en-US"/>
        </a:p>
      </dgm:t>
    </dgm:pt>
    <dgm:pt modelId="{004F86FA-6889-4F89-B562-E28DB9B8687F}" type="sibTrans" cxnId="{3309786A-31EF-40CD-932D-04F4FA2568B7}">
      <dgm:prSet/>
      <dgm:spPr/>
      <dgm:t>
        <a:bodyPr/>
        <a:lstStyle/>
        <a:p>
          <a:endParaRPr lang="en-US"/>
        </a:p>
      </dgm:t>
    </dgm:pt>
    <dgm:pt modelId="{D0DEF629-6EDC-4850-815D-FD49F0F8CCE0}" type="pres">
      <dgm:prSet presAssocID="{0814A3B2-8DEE-41F7-AB0D-CBCCE98C068D}" presName="diagram" presStyleCnt="0">
        <dgm:presLayoutVars>
          <dgm:dir/>
          <dgm:resizeHandles val="exact"/>
        </dgm:presLayoutVars>
      </dgm:prSet>
      <dgm:spPr/>
    </dgm:pt>
    <dgm:pt modelId="{DBB11902-2D88-4BB3-8F5F-30D1A6BD69BD}" type="pres">
      <dgm:prSet presAssocID="{B3A2E57D-0DB8-471B-93F5-E81AE8AE2F31}" presName="node" presStyleLbl="node1" presStyleIdx="0" presStyleCnt="4">
        <dgm:presLayoutVars>
          <dgm:bulletEnabled val="1"/>
        </dgm:presLayoutVars>
      </dgm:prSet>
      <dgm:spPr/>
    </dgm:pt>
    <dgm:pt modelId="{5B67DFA1-9907-441E-94ED-EBBFDBCC824C}" type="pres">
      <dgm:prSet presAssocID="{9B1B3BAE-5076-482D-B763-A00BDD641EE3}" presName="sibTrans" presStyleCnt="0"/>
      <dgm:spPr/>
    </dgm:pt>
    <dgm:pt modelId="{E4D98832-DE79-4C9B-BBFA-2AE16C6D4E2E}" type="pres">
      <dgm:prSet presAssocID="{F1613CA1-FD0D-408E-8DAC-4168F7F4BEB7}" presName="node" presStyleLbl="node1" presStyleIdx="1" presStyleCnt="4">
        <dgm:presLayoutVars>
          <dgm:bulletEnabled val="1"/>
        </dgm:presLayoutVars>
      </dgm:prSet>
      <dgm:spPr/>
    </dgm:pt>
    <dgm:pt modelId="{54F54E39-0E27-441C-82EA-E6B123837145}" type="pres">
      <dgm:prSet presAssocID="{B73E99A5-D81E-4F7B-A97F-E690E35F7CA8}" presName="sibTrans" presStyleCnt="0"/>
      <dgm:spPr/>
    </dgm:pt>
    <dgm:pt modelId="{D1CA4EEE-F123-4E91-A3B4-BA0C0514E227}" type="pres">
      <dgm:prSet presAssocID="{95080791-C310-4CA0-A085-A9F83545C889}" presName="node" presStyleLbl="node1" presStyleIdx="2" presStyleCnt="4">
        <dgm:presLayoutVars>
          <dgm:bulletEnabled val="1"/>
        </dgm:presLayoutVars>
      </dgm:prSet>
      <dgm:spPr/>
    </dgm:pt>
    <dgm:pt modelId="{BAB0ADE3-4E8C-4202-B31B-07534DCAF0FC}" type="pres">
      <dgm:prSet presAssocID="{B0D763AC-BD05-47E4-9468-1D5361EDB537}" presName="sibTrans" presStyleCnt="0"/>
      <dgm:spPr/>
    </dgm:pt>
    <dgm:pt modelId="{85FC826E-4CA9-4237-B84E-0F1AC1A3A7C9}" type="pres">
      <dgm:prSet presAssocID="{8254E5B9-5135-42EC-ACB0-9EACC2811135}" presName="node" presStyleLbl="node1" presStyleIdx="3" presStyleCnt="4">
        <dgm:presLayoutVars>
          <dgm:bulletEnabled val="1"/>
        </dgm:presLayoutVars>
      </dgm:prSet>
      <dgm:spPr/>
    </dgm:pt>
  </dgm:ptLst>
  <dgm:cxnLst>
    <dgm:cxn modelId="{710C762A-EE09-4DAE-A241-5604EAA5FD80}" srcId="{0814A3B2-8DEE-41F7-AB0D-CBCCE98C068D}" destId="{F1613CA1-FD0D-408E-8DAC-4168F7F4BEB7}" srcOrd="1" destOrd="0" parTransId="{EF30012F-1119-473D-A231-39A3CB00F0E0}" sibTransId="{B73E99A5-D81E-4F7B-A97F-E690E35F7CA8}"/>
    <dgm:cxn modelId="{3309786A-31EF-40CD-932D-04F4FA2568B7}" srcId="{0814A3B2-8DEE-41F7-AB0D-CBCCE98C068D}" destId="{8254E5B9-5135-42EC-ACB0-9EACC2811135}" srcOrd="3" destOrd="0" parTransId="{25AF983D-8663-48D1-A1CA-857F8EDC66C2}" sibTransId="{004F86FA-6889-4F89-B562-E28DB9B8687F}"/>
    <dgm:cxn modelId="{36710B6D-C5BB-479B-AFB1-1BFD6FBF5576}" type="presOf" srcId="{95080791-C310-4CA0-A085-A9F83545C889}" destId="{D1CA4EEE-F123-4E91-A3B4-BA0C0514E227}" srcOrd="0" destOrd="0" presId="urn:microsoft.com/office/officeart/2005/8/layout/default"/>
    <dgm:cxn modelId="{87263C4D-8B48-47F9-A6F4-D87DFFEA4276}" type="presOf" srcId="{B3A2E57D-0DB8-471B-93F5-E81AE8AE2F31}" destId="{DBB11902-2D88-4BB3-8F5F-30D1A6BD69BD}" srcOrd="0" destOrd="0" presId="urn:microsoft.com/office/officeart/2005/8/layout/default"/>
    <dgm:cxn modelId="{1D721370-BECD-47A6-B5D7-6BFEDC15194B}" srcId="{0814A3B2-8DEE-41F7-AB0D-CBCCE98C068D}" destId="{B3A2E57D-0DB8-471B-93F5-E81AE8AE2F31}" srcOrd="0" destOrd="0" parTransId="{91571E4A-D179-407B-891F-5B6324AED248}" sibTransId="{9B1B3BAE-5076-482D-B763-A00BDD641EE3}"/>
    <dgm:cxn modelId="{44D89955-1C3E-4689-B2D2-4FDC5A2E2704}" srcId="{0814A3B2-8DEE-41F7-AB0D-CBCCE98C068D}" destId="{95080791-C310-4CA0-A085-A9F83545C889}" srcOrd="2" destOrd="0" parTransId="{AC4B50B2-3F6E-4A06-B4D0-55148D64A606}" sibTransId="{B0D763AC-BD05-47E4-9468-1D5361EDB537}"/>
    <dgm:cxn modelId="{A1D5FFA6-764B-4569-89F3-41C3C45957E0}" type="presOf" srcId="{F1613CA1-FD0D-408E-8DAC-4168F7F4BEB7}" destId="{E4D98832-DE79-4C9B-BBFA-2AE16C6D4E2E}" srcOrd="0" destOrd="0" presId="urn:microsoft.com/office/officeart/2005/8/layout/default"/>
    <dgm:cxn modelId="{252985AF-EB45-4938-ABDF-CAC67C4BBA1E}" type="presOf" srcId="{0814A3B2-8DEE-41F7-AB0D-CBCCE98C068D}" destId="{D0DEF629-6EDC-4850-815D-FD49F0F8CCE0}" srcOrd="0" destOrd="0" presId="urn:microsoft.com/office/officeart/2005/8/layout/default"/>
    <dgm:cxn modelId="{91AD22C0-030E-469F-B09F-FB8B2E85648E}" type="presOf" srcId="{8254E5B9-5135-42EC-ACB0-9EACC2811135}" destId="{85FC826E-4CA9-4237-B84E-0F1AC1A3A7C9}" srcOrd="0" destOrd="0" presId="urn:microsoft.com/office/officeart/2005/8/layout/default"/>
    <dgm:cxn modelId="{4E6D1959-B696-469B-87A4-510DEC7C296C}" type="presParOf" srcId="{D0DEF629-6EDC-4850-815D-FD49F0F8CCE0}" destId="{DBB11902-2D88-4BB3-8F5F-30D1A6BD69BD}" srcOrd="0" destOrd="0" presId="urn:microsoft.com/office/officeart/2005/8/layout/default"/>
    <dgm:cxn modelId="{B053A760-FACF-46D7-A79A-399BB3EE1BD6}" type="presParOf" srcId="{D0DEF629-6EDC-4850-815D-FD49F0F8CCE0}" destId="{5B67DFA1-9907-441E-94ED-EBBFDBCC824C}" srcOrd="1" destOrd="0" presId="urn:microsoft.com/office/officeart/2005/8/layout/default"/>
    <dgm:cxn modelId="{E4A0F21F-7BB1-4F2A-A884-EDC48063787D}" type="presParOf" srcId="{D0DEF629-6EDC-4850-815D-FD49F0F8CCE0}" destId="{E4D98832-DE79-4C9B-BBFA-2AE16C6D4E2E}" srcOrd="2" destOrd="0" presId="urn:microsoft.com/office/officeart/2005/8/layout/default"/>
    <dgm:cxn modelId="{FDADE3A6-F81D-4D96-933E-BBB62A0FD90D}" type="presParOf" srcId="{D0DEF629-6EDC-4850-815D-FD49F0F8CCE0}" destId="{54F54E39-0E27-441C-82EA-E6B123837145}" srcOrd="3" destOrd="0" presId="urn:microsoft.com/office/officeart/2005/8/layout/default"/>
    <dgm:cxn modelId="{CA32FB89-188C-4172-82D1-0E96E0B943CE}" type="presParOf" srcId="{D0DEF629-6EDC-4850-815D-FD49F0F8CCE0}" destId="{D1CA4EEE-F123-4E91-A3B4-BA0C0514E227}" srcOrd="4" destOrd="0" presId="urn:microsoft.com/office/officeart/2005/8/layout/default"/>
    <dgm:cxn modelId="{B03780EF-BDEF-4DC0-B6E3-D66D246C5EE8}" type="presParOf" srcId="{D0DEF629-6EDC-4850-815D-FD49F0F8CCE0}" destId="{BAB0ADE3-4E8C-4202-B31B-07534DCAF0FC}" srcOrd="5" destOrd="0" presId="urn:microsoft.com/office/officeart/2005/8/layout/default"/>
    <dgm:cxn modelId="{7FE5DA38-A62A-4E45-911A-4850AEAFA26A}" type="presParOf" srcId="{D0DEF629-6EDC-4850-815D-FD49F0F8CCE0}" destId="{85FC826E-4CA9-4237-B84E-0F1AC1A3A7C9}"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501EF95-F9CD-45E1-9230-C4D4766BFF5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0F8C2F7-F9DD-4723-819D-168812F359BF}">
      <dgm:prSet/>
      <dgm:spPr/>
      <dgm:t>
        <a:bodyPr/>
        <a:lstStyle/>
        <a:p>
          <a:r>
            <a:rPr lang="nl-NL" b="0" i="0" baseline="0" dirty="0"/>
            <a:t>'n Loopbaanportefeulje help jou om te organiseer wat jy oor jouself en die wêreld van werk leer.</a:t>
          </a:r>
          <a:endParaRPr lang="en-US" dirty="0"/>
        </a:p>
      </dgm:t>
    </dgm:pt>
    <dgm:pt modelId="{D43A81D9-8B8D-4E2E-ADA0-DCA4F88A8C09}" type="parTrans" cxnId="{C3757A93-0285-476B-85E2-8C96C8485645}">
      <dgm:prSet/>
      <dgm:spPr/>
      <dgm:t>
        <a:bodyPr/>
        <a:lstStyle/>
        <a:p>
          <a:endParaRPr lang="en-US"/>
        </a:p>
      </dgm:t>
    </dgm:pt>
    <dgm:pt modelId="{760000D1-4523-409C-BDEF-4F30B6DF7E07}" type="sibTrans" cxnId="{C3757A93-0285-476B-85E2-8C96C8485645}">
      <dgm:prSet/>
      <dgm:spPr/>
      <dgm:t>
        <a:bodyPr/>
        <a:lstStyle/>
        <a:p>
          <a:endParaRPr lang="en-US"/>
        </a:p>
      </dgm:t>
    </dgm:pt>
    <dgm:pt modelId="{1114F5B1-E75F-4019-8739-F78FE7385468}">
      <dgm:prSet/>
      <dgm:spPr/>
      <dgm:t>
        <a:bodyPr/>
        <a:lstStyle/>
        <a:p>
          <a:r>
            <a:rPr lang="nl-NL" b="0" i="0" baseline="0" dirty="0"/>
            <a:t>Dit stel jou in staat om oor vordering te reflekteer en ontwikkelingsareas te identifiseer.</a:t>
          </a:r>
          <a:endParaRPr lang="en-US" dirty="0"/>
        </a:p>
      </dgm:t>
    </dgm:pt>
    <dgm:pt modelId="{816D7D38-98EA-46E3-9A3F-EC4B6BD265CC}" type="parTrans" cxnId="{ED716DD7-3291-4910-92F3-62EAA1BC89B1}">
      <dgm:prSet/>
      <dgm:spPr/>
      <dgm:t>
        <a:bodyPr/>
        <a:lstStyle/>
        <a:p>
          <a:endParaRPr lang="en-US"/>
        </a:p>
      </dgm:t>
    </dgm:pt>
    <dgm:pt modelId="{45327508-A2F2-4F59-9E5D-F95598AA9550}" type="sibTrans" cxnId="{ED716DD7-3291-4910-92F3-62EAA1BC89B1}">
      <dgm:prSet/>
      <dgm:spPr/>
      <dgm:t>
        <a:bodyPr/>
        <a:lstStyle/>
        <a:p>
          <a:endParaRPr lang="en-US"/>
        </a:p>
      </dgm:t>
    </dgm:pt>
    <dgm:pt modelId="{3332A3C4-BEB1-42DF-8E97-29136B0E4D43}">
      <dgm:prSet/>
      <dgm:spPr/>
      <dgm:t>
        <a:bodyPr/>
        <a:lstStyle/>
        <a:p>
          <a:r>
            <a:rPr lang="nl-NL" b="0" i="0" baseline="0" dirty="0"/>
            <a:t>Dit dien as 'n nuttige verwysing vir vakveranderings, verdere studie, beurse of werksaansoeke.</a:t>
          </a:r>
          <a:endParaRPr lang="en-US" dirty="0"/>
        </a:p>
      </dgm:t>
    </dgm:pt>
    <dgm:pt modelId="{2B72C0BD-DE0E-448B-B642-ED3F98766309}" type="parTrans" cxnId="{5B86CFD4-6CDD-43D9-8332-4E53F7DC1B90}">
      <dgm:prSet/>
      <dgm:spPr/>
      <dgm:t>
        <a:bodyPr/>
        <a:lstStyle/>
        <a:p>
          <a:endParaRPr lang="en-US"/>
        </a:p>
      </dgm:t>
    </dgm:pt>
    <dgm:pt modelId="{345AE7F0-793B-4F19-A916-27AF76851152}" type="sibTrans" cxnId="{5B86CFD4-6CDD-43D9-8332-4E53F7DC1B90}">
      <dgm:prSet/>
      <dgm:spPr/>
      <dgm:t>
        <a:bodyPr/>
        <a:lstStyle/>
        <a:p>
          <a:endParaRPr lang="en-US"/>
        </a:p>
      </dgm:t>
    </dgm:pt>
    <dgm:pt modelId="{0FC62AD1-0098-42DC-9C47-2BA64317F1A0}" type="pres">
      <dgm:prSet presAssocID="{1501EF95-F9CD-45E1-9230-C4D4766BFF5C}" presName="linear" presStyleCnt="0">
        <dgm:presLayoutVars>
          <dgm:animLvl val="lvl"/>
          <dgm:resizeHandles val="exact"/>
        </dgm:presLayoutVars>
      </dgm:prSet>
      <dgm:spPr/>
    </dgm:pt>
    <dgm:pt modelId="{CB09397F-43A5-485F-A154-6E91A10BCC5D}" type="pres">
      <dgm:prSet presAssocID="{70F8C2F7-F9DD-4723-819D-168812F359BF}" presName="parentText" presStyleLbl="node1" presStyleIdx="0" presStyleCnt="3">
        <dgm:presLayoutVars>
          <dgm:chMax val="0"/>
          <dgm:bulletEnabled val="1"/>
        </dgm:presLayoutVars>
      </dgm:prSet>
      <dgm:spPr/>
    </dgm:pt>
    <dgm:pt modelId="{936DBB94-63A1-4DBC-85DB-04E0F5763B98}" type="pres">
      <dgm:prSet presAssocID="{760000D1-4523-409C-BDEF-4F30B6DF7E07}" presName="spacer" presStyleCnt="0"/>
      <dgm:spPr/>
    </dgm:pt>
    <dgm:pt modelId="{059487AB-C690-4C15-AB5F-BB19B8F44035}" type="pres">
      <dgm:prSet presAssocID="{1114F5B1-E75F-4019-8739-F78FE7385468}" presName="parentText" presStyleLbl="node1" presStyleIdx="1" presStyleCnt="3">
        <dgm:presLayoutVars>
          <dgm:chMax val="0"/>
          <dgm:bulletEnabled val="1"/>
        </dgm:presLayoutVars>
      </dgm:prSet>
      <dgm:spPr/>
    </dgm:pt>
    <dgm:pt modelId="{C1FFB239-DD26-485F-B811-6D30CB5D9F40}" type="pres">
      <dgm:prSet presAssocID="{45327508-A2F2-4F59-9E5D-F95598AA9550}" presName="spacer" presStyleCnt="0"/>
      <dgm:spPr/>
    </dgm:pt>
    <dgm:pt modelId="{9E310EBD-8144-44F9-9E01-EA39807834B9}" type="pres">
      <dgm:prSet presAssocID="{3332A3C4-BEB1-42DF-8E97-29136B0E4D43}" presName="parentText" presStyleLbl="node1" presStyleIdx="2" presStyleCnt="3">
        <dgm:presLayoutVars>
          <dgm:chMax val="0"/>
          <dgm:bulletEnabled val="1"/>
        </dgm:presLayoutVars>
      </dgm:prSet>
      <dgm:spPr/>
    </dgm:pt>
  </dgm:ptLst>
  <dgm:cxnLst>
    <dgm:cxn modelId="{D0452B15-A86C-4018-A67C-78C3CC6BD892}" type="presOf" srcId="{1501EF95-F9CD-45E1-9230-C4D4766BFF5C}" destId="{0FC62AD1-0098-42DC-9C47-2BA64317F1A0}" srcOrd="0" destOrd="0" presId="urn:microsoft.com/office/officeart/2005/8/layout/vList2"/>
    <dgm:cxn modelId="{EFE91F78-D35E-4938-ACE2-0AED0067A620}" type="presOf" srcId="{1114F5B1-E75F-4019-8739-F78FE7385468}" destId="{059487AB-C690-4C15-AB5F-BB19B8F44035}" srcOrd="0" destOrd="0" presId="urn:microsoft.com/office/officeart/2005/8/layout/vList2"/>
    <dgm:cxn modelId="{C3757A93-0285-476B-85E2-8C96C8485645}" srcId="{1501EF95-F9CD-45E1-9230-C4D4766BFF5C}" destId="{70F8C2F7-F9DD-4723-819D-168812F359BF}" srcOrd="0" destOrd="0" parTransId="{D43A81D9-8B8D-4E2E-ADA0-DCA4F88A8C09}" sibTransId="{760000D1-4523-409C-BDEF-4F30B6DF7E07}"/>
    <dgm:cxn modelId="{4B0F36C1-E926-4351-93BD-96D5FED1E2E7}" type="presOf" srcId="{70F8C2F7-F9DD-4723-819D-168812F359BF}" destId="{CB09397F-43A5-485F-A154-6E91A10BCC5D}" srcOrd="0" destOrd="0" presId="urn:microsoft.com/office/officeart/2005/8/layout/vList2"/>
    <dgm:cxn modelId="{BFDC16D1-3A67-41A4-ABEA-8A1EF08E21AE}" type="presOf" srcId="{3332A3C4-BEB1-42DF-8E97-29136B0E4D43}" destId="{9E310EBD-8144-44F9-9E01-EA39807834B9}" srcOrd="0" destOrd="0" presId="urn:microsoft.com/office/officeart/2005/8/layout/vList2"/>
    <dgm:cxn modelId="{5B86CFD4-6CDD-43D9-8332-4E53F7DC1B90}" srcId="{1501EF95-F9CD-45E1-9230-C4D4766BFF5C}" destId="{3332A3C4-BEB1-42DF-8E97-29136B0E4D43}" srcOrd="2" destOrd="0" parTransId="{2B72C0BD-DE0E-448B-B642-ED3F98766309}" sibTransId="{345AE7F0-793B-4F19-A916-27AF76851152}"/>
    <dgm:cxn modelId="{ED716DD7-3291-4910-92F3-62EAA1BC89B1}" srcId="{1501EF95-F9CD-45E1-9230-C4D4766BFF5C}" destId="{1114F5B1-E75F-4019-8739-F78FE7385468}" srcOrd="1" destOrd="0" parTransId="{816D7D38-98EA-46E3-9A3F-EC4B6BD265CC}" sibTransId="{45327508-A2F2-4F59-9E5D-F95598AA9550}"/>
    <dgm:cxn modelId="{2FCD5EA3-BA4B-4DEB-94AA-1A1F93C1F970}" type="presParOf" srcId="{0FC62AD1-0098-42DC-9C47-2BA64317F1A0}" destId="{CB09397F-43A5-485F-A154-6E91A10BCC5D}" srcOrd="0" destOrd="0" presId="urn:microsoft.com/office/officeart/2005/8/layout/vList2"/>
    <dgm:cxn modelId="{BC07E642-FDF9-4650-A1E4-CBF96BEDF779}" type="presParOf" srcId="{0FC62AD1-0098-42DC-9C47-2BA64317F1A0}" destId="{936DBB94-63A1-4DBC-85DB-04E0F5763B98}" srcOrd="1" destOrd="0" presId="urn:microsoft.com/office/officeart/2005/8/layout/vList2"/>
    <dgm:cxn modelId="{36063E84-DA67-411F-B60D-499D28AF3A3E}" type="presParOf" srcId="{0FC62AD1-0098-42DC-9C47-2BA64317F1A0}" destId="{059487AB-C690-4C15-AB5F-BB19B8F44035}" srcOrd="2" destOrd="0" presId="urn:microsoft.com/office/officeart/2005/8/layout/vList2"/>
    <dgm:cxn modelId="{7943D4F0-F8CE-41E2-AC64-1C96C07573F9}" type="presParOf" srcId="{0FC62AD1-0098-42DC-9C47-2BA64317F1A0}" destId="{C1FFB239-DD26-485F-B811-6D30CB5D9F40}" srcOrd="3" destOrd="0" presId="urn:microsoft.com/office/officeart/2005/8/layout/vList2"/>
    <dgm:cxn modelId="{D5D19E65-492B-4BB1-9CEB-74D199511682}" type="presParOf" srcId="{0FC62AD1-0098-42DC-9C47-2BA64317F1A0}" destId="{9E310EBD-8144-44F9-9E01-EA39807834B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2B86C29-96F6-4995-B50F-7189F2A3A83B}"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ED9DD11C-C6D7-45DF-92C6-4C9F7E53E5FD}">
      <dgm:prSet/>
      <dgm:spPr/>
      <dgm:t>
        <a:bodyPr/>
        <a:lstStyle/>
        <a:p>
          <a:r>
            <a:rPr lang="nl-NL" b="0" i="0" baseline="0" dirty="0"/>
            <a:t>In Graad 10 kan jou loopbaanportefeulje die volgende insluit:</a:t>
          </a:r>
          <a:endParaRPr lang="en-US" dirty="0"/>
        </a:p>
      </dgm:t>
    </dgm:pt>
    <dgm:pt modelId="{8B31D089-9A41-43BA-9B4B-F52C700C72A2}" type="parTrans" cxnId="{7644E2DA-A856-453E-967C-7671A8761FB4}">
      <dgm:prSet/>
      <dgm:spPr/>
      <dgm:t>
        <a:bodyPr/>
        <a:lstStyle/>
        <a:p>
          <a:endParaRPr lang="en-US"/>
        </a:p>
      </dgm:t>
    </dgm:pt>
    <dgm:pt modelId="{E3EEFCA5-B485-431E-8129-CAC147DA8999}" type="sibTrans" cxnId="{7644E2DA-A856-453E-967C-7671A8761FB4}">
      <dgm:prSet/>
      <dgm:spPr/>
      <dgm:t>
        <a:bodyPr/>
        <a:lstStyle/>
        <a:p>
          <a:endParaRPr lang="en-US"/>
        </a:p>
      </dgm:t>
    </dgm:pt>
    <dgm:pt modelId="{9D587354-7272-4FF8-A432-CD69091D2FB6}">
      <dgm:prSet/>
      <dgm:spPr/>
      <dgm:t>
        <a:bodyPr/>
        <a:lstStyle/>
        <a:p>
          <a:r>
            <a:rPr lang="en-US" dirty="0" err="1"/>
            <a:t>Akademiese</a:t>
          </a:r>
          <a:r>
            <a:rPr lang="en-US" dirty="0"/>
            <a:t> </a:t>
          </a:r>
          <a:r>
            <a:rPr lang="en-US" dirty="0" err="1"/>
            <a:t>uitslae</a:t>
          </a:r>
          <a:endParaRPr lang="en-US" dirty="0"/>
        </a:p>
      </dgm:t>
    </dgm:pt>
    <dgm:pt modelId="{0CD549D2-7F54-4D1B-905D-296DBCB5BC55}" type="parTrans" cxnId="{FF395530-D21A-4EA5-BA00-9378E61C53D3}">
      <dgm:prSet/>
      <dgm:spPr/>
      <dgm:t>
        <a:bodyPr/>
        <a:lstStyle/>
        <a:p>
          <a:endParaRPr lang="en-US"/>
        </a:p>
      </dgm:t>
    </dgm:pt>
    <dgm:pt modelId="{308DFD0E-08F7-4316-9841-131DF19674E9}" type="sibTrans" cxnId="{FF395530-D21A-4EA5-BA00-9378E61C53D3}">
      <dgm:prSet/>
      <dgm:spPr/>
      <dgm:t>
        <a:bodyPr/>
        <a:lstStyle/>
        <a:p>
          <a:endParaRPr lang="en-US"/>
        </a:p>
      </dgm:t>
    </dgm:pt>
    <dgm:pt modelId="{68CBD708-559F-4040-AACF-FEC50F7ED484}">
      <dgm:prSet/>
      <dgm:spPr/>
      <dgm:t>
        <a:bodyPr/>
        <a:lstStyle/>
        <a:p>
          <a:r>
            <a:rPr lang="af-ZA" b="0" i="0" baseline="0" dirty="0"/>
            <a:t>Selfrefleksie-aktiwiteite</a:t>
          </a:r>
          <a:endParaRPr lang="en-US" dirty="0"/>
        </a:p>
      </dgm:t>
    </dgm:pt>
    <dgm:pt modelId="{35E635F9-A988-484B-8C44-6AA413AC168F}" type="parTrans" cxnId="{0A3B75E4-EAEF-4936-ACCC-9B47C6A19E13}">
      <dgm:prSet/>
      <dgm:spPr/>
      <dgm:t>
        <a:bodyPr/>
        <a:lstStyle/>
        <a:p>
          <a:endParaRPr lang="en-US"/>
        </a:p>
      </dgm:t>
    </dgm:pt>
    <dgm:pt modelId="{158620A9-65F9-43A0-A05D-D51F287A5EBD}" type="sibTrans" cxnId="{0A3B75E4-EAEF-4936-ACCC-9B47C6A19E13}">
      <dgm:prSet/>
      <dgm:spPr/>
      <dgm:t>
        <a:bodyPr/>
        <a:lstStyle/>
        <a:p>
          <a:endParaRPr lang="en-US"/>
        </a:p>
      </dgm:t>
    </dgm:pt>
    <dgm:pt modelId="{5DE632A7-0F5C-40B2-B208-19F5E432F2B0}">
      <dgm:prSet/>
      <dgm:spPr/>
      <dgm:t>
        <a:bodyPr/>
        <a:lstStyle/>
        <a:p>
          <a:r>
            <a:rPr lang="af-ZA" b="0" i="0" baseline="0" dirty="0"/>
            <a:t>Loopbaan-navorsing</a:t>
          </a:r>
          <a:endParaRPr lang="en-US" dirty="0"/>
        </a:p>
      </dgm:t>
    </dgm:pt>
    <dgm:pt modelId="{5124BD9A-68CB-4FC0-8738-309B9E9D5A79}" type="parTrans" cxnId="{AB9829E2-3EA7-4F5E-8540-E061C6879190}">
      <dgm:prSet/>
      <dgm:spPr/>
      <dgm:t>
        <a:bodyPr/>
        <a:lstStyle/>
        <a:p>
          <a:endParaRPr lang="en-US"/>
        </a:p>
      </dgm:t>
    </dgm:pt>
    <dgm:pt modelId="{2F74F785-D95F-4A97-8806-01B336FE4AA5}" type="sibTrans" cxnId="{AB9829E2-3EA7-4F5E-8540-E061C6879190}">
      <dgm:prSet/>
      <dgm:spPr/>
      <dgm:t>
        <a:bodyPr/>
        <a:lstStyle/>
        <a:p>
          <a:endParaRPr lang="en-US"/>
        </a:p>
      </dgm:t>
    </dgm:pt>
    <dgm:pt modelId="{EF816A48-E6A2-4C87-B269-5CBB9F0E2E02}">
      <dgm:prSet/>
      <dgm:spPr/>
      <dgm:t>
        <a:bodyPr/>
        <a:lstStyle/>
        <a:p>
          <a:r>
            <a:rPr lang="af-ZA" b="0" i="0" baseline="0" dirty="0"/>
            <a:t>Vaardigheids-assesserings</a:t>
          </a:r>
          <a:endParaRPr lang="en-US" dirty="0"/>
        </a:p>
      </dgm:t>
    </dgm:pt>
    <dgm:pt modelId="{22058C0E-1CDE-4FDC-BC4C-136717F230F2}" type="parTrans" cxnId="{42F8ADC9-DFEB-4599-8B49-D1B18F961813}">
      <dgm:prSet/>
      <dgm:spPr/>
      <dgm:t>
        <a:bodyPr/>
        <a:lstStyle/>
        <a:p>
          <a:endParaRPr lang="en-US"/>
        </a:p>
      </dgm:t>
    </dgm:pt>
    <dgm:pt modelId="{DE3E27ED-C341-45B2-9B69-920B60878159}" type="sibTrans" cxnId="{42F8ADC9-DFEB-4599-8B49-D1B18F961813}">
      <dgm:prSet/>
      <dgm:spPr/>
      <dgm:t>
        <a:bodyPr/>
        <a:lstStyle/>
        <a:p>
          <a:endParaRPr lang="en-US"/>
        </a:p>
      </dgm:t>
    </dgm:pt>
    <dgm:pt modelId="{2D57FFEC-D42C-4F82-A5BC-8376DA1C2B33}">
      <dgm:prSet/>
      <dgm:spPr/>
      <dgm:t>
        <a:bodyPr/>
        <a:lstStyle/>
        <a:p>
          <a:r>
            <a:rPr lang="af-ZA" b="0" i="0" baseline="0" dirty="0"/>
            <a:t>Sertifikate of toekennings</a:t>
          </a:r>
          <a:endParaRPr lang="en-US" dirty="0"/>
        </a:p>
      </dgm:t>
    </dgm:pt>
    <dgm:pt modelId="{987BBEF4-B13B-455A-9C56-A9EBC1F1AB5A}" type="parTrans" cxnId="{4AFF22EC-4EF4-4BDA-B2EF-85E3A89BEC11}">
      <dgm:prSet/>
      <dgm:spPr/>
      <dgm:t>
        <a:bodyPr/>
        <a:lstStyle/>
        <a:p>
          <a:endParaRPr lang="en-US"/>
        </a:p>
      </dgm:t>
    </dgm:pt>
    <dgm:pt modelId="{F8E36BB5-D989-42F6-ACE0-B53DA1EE1799}" type="sibTrans" cxnId="{4AFF22EC-4EF4-4BDA-B2EF-85E3A89BEC11}">
      <dgm:prSet/>
      <dgm:spPr/>
      <dgm:t>
        <a:bodyPr/>
        <a:lstStyle/>
        <a:p>
          <a:endParaRPr lang="en-US"/>
        </a:p>
      </dgm:t>
    </dgm:pt>
    <dgm:pt modelId="{58EFD6F7-3569-448C-9859-01649FF997E6}">
      <dgm:prSet/>
      <dgm:spPr/>
      <dgm:t>
        <a:bodyPr/>
        <a:lstStyle/>
        <a:p>
          <a:r>
            <a:rPr lang="nl-NL" b="0" i="0" baseline="0" dirty="0"/>
            <a:t>In Graad 11 en 12 kan jou portefeulje uitgebrei word namate jou doelwitte duideliker word.</a:t>
          </a:r>
          <a:endParaRPr lang="en-US" dirty="0"/>
        </a:p>
      </dgm:t>
    </dgm:pt>
    <dgm:pt modelId="{7E696DCA-8CA8-4502-A0FA-3446DA1BDF9B}" type="parTrans" cxnId="{1682F7AF-2BE7-4EB6-A71E-9668322F6E67}">
      <dgm:prSet/>
      <dgm:spPr/>
      <dgm:t>
        <a:bodyPr/>
        <a:lstStyle/>
        <a:p>
          <a:endParaRPr lang="en-US"/>
        </a:p>
      </dgm:t>
    </dgm:pt>
    <dgm:pt modelId="{42A34CE2-E75D-461B-A127-4175B4CAD697}" type="sibTrans" cxnId="{1682F7AF-2BE7-4EB6-A71E-9668322F6E67}">
      <dgm:prSet/>
      <dgm:spPr/>
      <dgm:t>
        <a:bodyPr/>
        <a:lstStyle/>
        <a:p>
          <a:endParaRPr lang="en-US"/>
        </a:p>
      </dgm:t>
    </dgm:pt>
    <dgm:pt modelId="{6041EE8B-2DB6-4228-B2B6-8B2A708F65C7}" type="pres">
      <dgm:prSet presAssocID="{F2B86C29-96F6-4995-B50F-7189F2A3A83B}" presName="Name0" presStyleCnt="0">
        <dgm:presLayoutVars>
          <dgm:dir/>
          <dgm:animLvl val="lvl"/>
          <dgm:resizeHandles val="exact"/>
        </dgm:presLayoutVars>
      </dgm:prSet>
      <dgm:spPr/>
    </dgm:pt>
    <dgm:pt modelId="{37DCEE0F-D36C-44ED-B2C9-F603131EED98}" type="pres">
      <dgm:prSet presAssocID="{58EFD6F7-3569-448C-9859-01649FF997E6}" presName="boxAndChildren" presStyleCnt="0"/>
      <dgm:spPr/>
    </dgm:pt>
    <dgm:pt modelId="{7D4CE061-0B75-4ABC-8BF6-CE02B474CC63}" type="pres">
      <dgm:prSet presAssocID="{58EFD6F7-3569-448C-9859-01649FF997E6}" presName="parentTextBox" presStyleLbl="node1" presStyleIdx="0" presStyleCnt="2"/>
      <dgm:spPr/>
    </dgm:pt>
    <dgm:pt modelId="{19919BEF-8A95-478E-9128-01645AE74ECD}" type="pres">
      <dgm:prSet presAssocID="{E3EEFCA5-B485-431E-8129-CAC147DA8999}" presName="sp" presStyleCnt="0"/>
      <dgm:spPr/>
    </dgm:pt>
    <dgm:pt modelId="{FC46C69B-093D-40CE-BB9C-1BD8252253DE}" type="pres">
      <dgm:prSet presAssocID="{ED9DD11C-C6D7-45DF-92C6-4C9F7E53E5FD}" presName="arrowAndChildren" presStyleCnt="0"/>
      <dgm:spPr/>
    </dgm:pt>
    <dgm:pt modelId="{675B3156-413E-45A2-8D0F-3CF5039D715C}" type="pres">
      <dgm:prSet presAssocID="{ED9DD11C-C6D7-45DF-92C6-4C9F7E53E5FD}" presName="parentTextArrow" presStyleLbl="node1" presStyleIdx="0" presStyleCnt="2"/>
      <dgm:spPr/>
    </dgm:pt>
    <dgm:pt modelId="{847922FD-8FDB-4E92-9F25-D2D8E9FE236A}" type="pres">
      <dgm:prSet presAssocID="{ED9DD11C-C6D7-45DF-92C6-4C9F7E53E5FD}" presName="arrow" presStyleLbl="node1" presStyleIdx="1" presStyleCnt="2"/>
      <dgm:spPr/>
    </dgm:pt>
    <dgm:pt modelId="{B3ADA412-A7AF-4B34-B957-3BC50BA801DD}" type="pres">
      <dgm:prSet presAssocID="{ED9DD11C-C6D7-45DF-92C6-4C9F7E53E5FD}" presName="descendantArrow" presStyleCnt="0"/>
      <dgm:spPr/>
    </dgm:pt>
    <dgm:pt modelId="{33D0B19D-809C-48FF-B312-7E4B7756B34E}" type="pres">
      <dgm:prSet presAssocID="{9D587354-7272-4FF8-A432-CD69091D2FB6}" presName="childTextArrow" presStyleLbl="fgAccFollowNode1" presStyleIdx="0" presStyleCnt="5">
        <dgm:presLayoutVars>
          <dgm:bulletEnabled val="1"/>
        </dgm:presLayoutVars>
      </dgm:prSet>
      <dgm:spPr/>
    </dgm:pt>
    <dgm:pt modelId="{972F5CBA-8110-4016-B5B1-DB546897813E}" type="pres">
      <dgm:prSet presAssocID="{68CBD708-559F-4040-AACF-FEC50F7ED484}" presName="childTextArrow" presStyleLbl="fgAccFollowNode1" presStyleIdx="1" presStyleCnt="5">
        <dgm:presLayoutVars>
          <dgm:bulletEnabled val="1"/>
        </dgm:presLayoutVars>
      </dgm:prSet>
      <dgm:spPr/>
    </dgm:pt>
    <dgm:pt modelId="{9A9D2856-82A5-43FC-A12F-51AAA34EBDDB}" type="pres">
      <dgm:prSet presAssocID="{5DE632A7-0F5C-40B2-B208-19F5E432F2B0}" presName="childTextArrow" presStyleLbl="fgAccFollowNode1" presStyleIdx="2" presStyleCnt="5">
        <dgm:presLayoutVars>
          <dgm:bulletEnabled val="1"/>
        </dgm:presLayoutVars>
      </dgm:prSet>
      <dgm:spPr/>
    </dgm:pt>
    <dgm:pt modelId="{CCCD9E14-1404-41DC-A250-5DAE16C1669C}" type="pres">
      <dgm:prSet presAssocID="{EF816A48-E6A2-4C87-B269-5CBB9F0E2E02}" presName="childTextArrow" presStyleLbl="fgAccFollowNode1" presStyleIdx="3" presStyleCnt="5">
        <dgm:presLayoutVars>
          <dgm:bulletEnabled val="1"/>
        </dgm:presLayoutVars>
      </dgm:prSet>
      <dgm:spPr/>
    </dgm:pt>
    <dgm:pt modelId="{698009D7-4184-43F1-8456-BD64EEB2B4D7}" type="pres">
      <dgm:prSet presAssocID="{2D57FFEC-D42C-4F82-A5BC-8376DA1C2B33}" presName="childTextArrow" presStyleLbl="fgAccFollowNode1" presStyleIdx="4" presStyleCnt="5">
        <dgm:presLayoutVars>
          <dgm:bulletEnabled val="1"/>
        </dgm:presLayoutVars>
      </dgm:prSet>
      <dgm:spPr/>
    </dgm:pt>
  </dgm:ptLst>
  <dgm:cxnLst>
    <dgm:cxn modelId="{662D8A04-8502-4E03-B0B8-9D382B57F35C}" type="presOf" srcId="{EF816A48-E6A2-4C87-B269-5CBB9F0E2E02}" destId="{CCCD9E14-1404-41DC-A250-5DAE16C1669C}" srcOrd="0" destOrd="0" presId="urn:microsoft.com/office/officeart/2005/8/layout/process4"/>
    <dgm:cxn modelId="{BFFDB00C-EFB4-46F4-9768-89E202FF257A}" type="presOf" srcId="{9D587354-7272-4FF8-A432-CD69091D2FB6}" destId="{33D0B19D-809C-48FF-B312-7E4B7756B34E}" srcOrd="0" destOrd="0" presId="urn:microsoft.com/office/officeart/2005/8/layout/process4"/>
    <dgm:cxn modelId="{EA52D612-C7EB-446F-8CE0-A9EC3AAB0DCE}" type="presOf" srcId="{F2B86C29-96F6-4995-B50F-7189F2A3A83B}" destId="{6041EE8B-2DB6-4228-B2B6-8B2A708F65C7}" srcOrd="0" destOrd="0" presId="urn:microsoft.com/office/officeart/2005/8/layout/process4"/>
    <dgm:cxn modelId="{F1A58713-4739-4DC2-AD35-4639A401408E}" type="presOf" srcId="{58EFD6F7-3569-448C-9859-01649FF997E6}" destId="{7D4CE061-0B75-4ABC-8BF6-CE02B474CC63}" srcOrd="0" destOrd="0" presId="urn:microsoft.com/office/officeart/2005/8/layout/process4"/>
    <dgm:cxn modelId="{FF395530-D21A-4EA5-BA00-9378E61C53D3}" srcId="{ED9DD11C-C6D7-45DF-92C6-4C9F7E53E5FD}" destId="{9D587354-7272-4FF8-A432-CD69091D2FB6}" srcOrd="0" destOrd="0" parTransId="{0CD549D2-7F54-4D1B-905D-296DBCB5BC55}" sibTransId="{308DFD0E-08F7-4316-9841-131DF19674E9}"/>
    <dgm:cxn modelId="{5F35217B-61B6-4BC1-89F6-53ED571C49F9}" type="presOf" srcId="{68CBD708-559F-4040-AACF-FEC50F7ED484}" destId="{972F5CBA-8110-4016-B5B1-DB546897813E}" srcOrd="0" destOrd="0" presId="urn:microsoft.com/office/officeart/2005/8/layout/process4"/>
    <dgm:cxn modelId="{9A894285-8F58-4B62-81F8-CF2161AD20BC}" type="presOf" srcId="{5DE632A7-0F5C-40B2-B208-19F5E432F2B0}" destId="{9A9D2856-82A5-43FC-A12F-51AAA34EBDDB}" srcOrd="0" destOrd="0" presId="urn:microsoft.com/office/officeart/2005/8/layout/process4"/>
    <dgm:cxn modelId="{CFA737A2-DACD-431B-B141-822DB4B1ACE6}" type="presOf" srcId="{ED9DD11C-C6D7-45DF-92C6-4C9F7E53E5FD}" destId="{847922FD-8FDB-4E92-9F25-D2D8E9FE236A}" srcOrd="1" destOrd="0" presId="urn:microsoft.com/office/officeart/2005/8/layout/process4"/>
    <dgm:cxn modelId="{1682F7AF-2BE7-4EB6-A71E-9668322F6E67}" srcId="{F2B86C29-96F6-4995-B50F-7189F2A3A83B}" destId="{58EFD6F7-3569-448C-9859-01649FF997E6}" srcOrd="1" destOrd="0" parTransId="{7E696DCA-8CA8-4502-A0FA-3446DA1BDF9B}" sibTransId="{42A34CE2-E75D-461B-A127-4175B4CAD697}"/>
    <dgm:cxn modelId="{0B61F9C1-99C4-4E67-A206-C89F2E577AF0}" type="presOf" srcId="{2D57FFEC-D42C-4F82-A5BC-8376DA1C2B33}" destId="{698009D7-4184-43F1-8456-BD64EEB2B4D7}" srcOrd="0" destOrd="0" presId="urn:microsoft.com/office/officeart/2005/8/layout/process4"/>
    <dgm:cxn modelId="{42F8ADC9-DFEB-4599-8B49-D1B18F961813}" srcId="{ED9DD11C-C6D7-45DF-92C6-4C9F7E53E5FD}" destId="{EF816A48-E6A2-4C87-B269-5CBB9F0E2E02}" srcOrd="3" destOrd="0" parTransId="{22058C0E-1CDE-4FDC-BC4C-136717F230F2}" sibTransId="{DE3E27ED-C341-45B2-9B69-920B60878159}"/>
    <dgm:cxn modelId="{7644E2DA-A856-453E-967C-7671A8761FB4}" srcId="{F2B86C29-96F6-4995-B50F-7189F2A3A83B}" destId="{ED9DD11C-C6D7-45DF-92C6-4C9F7E53E5FD}" srcOrd="0" destOrd="0" parTransId="{8B31D089-9A41-43BA-9B4B-F52C700C72A2}" sibTransId="{E3EEFCA5-B485-431E-8129-CAC147DA8999}"/>
    <dgm:cxn modelId="{AB9829E2-3EA7-4F5E-8540-E061C6879190}" srcId="{ED9DD11C-C6D7-45DF-92C6-4C9F7E53E5FD}" destId="{5DE632A7-0F5C-40B2-B208-19F5E432F2B0}" srcOrd="2" destOrd="0" parTransId="{5124BD9A-68CB-4FC0-8738-309B9E9D5A79}" sibTransId="{2F74F785-D95F-4A97-8806-01B336FE4AA5}"/>
    <dgm:cxn modelId="{0A3B75E4-EAEF-4936-ACCC-9B47C6A19E13}" srcId="{ED9DD11C-C6D7-45DF-92C6-4C9F7E53E5FD}" destId="{68CBD708-559F-4040-AACF-FEC50F7ED484}" srcOrd="1" destOrd="0" parTransId="{35E635F9-A988-484B-8C44-6AA413AC168F}" sibTransId="{158620A9-65F9-43A0-A05D-D51F287A5EBD}"/>
    <dgm:cxn modelId="{4AFF22EC-4EF4-4BDA-B2EF-85E3A89BEC11}" srcId="{ED9DD11C-C6D7-45DF-92C6-4C9F7E53E5FD}" destId="{2D57FFEC-D42C-4F82-A5BC-8376DA1C2B33}" srcOrd="4" destOrd="0" parTransId="{987BBEF4-B13B-455A-9C56-A9EBC1F1AB5A}" sibTransId="{F8E36BB5-D989-42F6-ACE0-B53DA1EE1799}"/>
    <dgm:cxn modelId="{5FA267F0-7103-468F-9965-D34FD80C6A19}" type="presOf" srcId="{ED9DD11C-C6D7-45DF-92C6-4C9F7E53E5FD}" destId="{675B3156-413E-45A2-8D0F-3CF5039D715C}" srcOrd="0" destOrd="0" presId="urn:microsoft.com/office/officeart/2005/8/layout/process4"/>
    <dgm:cxn modelId="{EBF7B1B9-43C2-449A-9F4A-4B4E0D912EA9}" type="presParOf" srcId="{6041EE8B-2DB6-4228-B2B6-8B2A708F65C7}" destId="{37DCEE0F-D36C-44ED-B2C9-F603131EED98}" srcOrd="0" destOrd="0" presId="urn:microsoft.com/office/officeart/2005/8/layout/process4"/>
    <dgm:cxn modelId="{CE5EBFDB-8918-44BC-BF81-E8EF98CBBB20}" type="presParOf" srcId="{37DCEE0F-D36C-44ED-B2C9-F603131EED98}" destId="{7D4CE061-0B75-4ABC-8BF6-CE02B474CC63}" srcOrd="0" destOrd="0" presId="urn:microsoft.com/office/officeart/2005/8/layout/process4"/>
    <dgm:cxn modelId="{07277093-E615-48F7-963A-98D629384588}" type="presParOf" srcId="{6041EE8B-2DB6-4228-B2B6-8B2A708F65C7}" destId="{19919BEF-8A95-478E-9128-01645AE74ECD}" srcOrd="1" destOrd="0" presId="urn:microsoft.com/office/officeart/2005/8/layout/process4"/>
    <dgm:cxn modelId="{6C99B9CE-6C32-4F7E-95FB-ECBDEFBE3711}" type="presParOf" srcId="{6041EE8B-2DB6-4228-B2B6-8B2A708F65C7}" destId="{FC46C69B-093D-40CE-BB9C-1BD8252253DE}" srcOrd="2" destOrd="0" presId="urn:microsoft.com/office/officeart/2005/8/layout/process4"/>
    <dgm:cxn modelId="{8805341A-784E-425A-850F-5384B24CE0F6}" type="presParOf" srcId="{FC46C69B-093D-40CE-BB9C-1BD8252253DE}" destId="{675B3156-413E-45A2-8D0F-3CF5039D715C}" srcOrd="0" destOrd="0" presId="urn:microsoft.com/office/officeart/2005/8/layout/process4"/>
    <dgm:cxn modelId="{7EC9E1A6-5BAB-46FE-9E41-99A0C7BD86A7}" type="presParOf" srcId="{FC46C69B-093D-40CE-BB9C-1BD8252253DE}" destId="{847922FD-8FDB-4E92-9F25-D2D8E9FE236A}" srcOrd="1" destOrd="0" presId="urn:microsoft.com/office/officeart/2005/8/layout/process4"/>
    <dgm:cxn modelId="{522896D9-0756-4873-8961-0A3D6D680A98}" type="presParOf" srcId="{FC46C69B-093D-40CE-BB9C-1BD8252253DE}" destId="{B3ADA412-A7AF-4B34-B957-3BC50BA801DD}" srcOrd="2" destOrd="0" presId="urn:microsoft.com/office/officeart/2005/8/layout/process4"/>
    <dgm:cxn modelId="{E93FDBB2-2A7E-465F-B498-2AC30A383E29}" type="presParOf" srcId="{B3ADA412-A7AF-4B34-B957-3BC50BA801DD}" destId="{33D0B19D-809C-48FF-B312-7E4B7756B34E}" srcOrd="0" destOrd="0" presId="urn:microsoft.com/office/officeart/2005/8/layout/process4"/>
    <dgm:cxn modelId="{41214788-C5E3-484C-A771-F6DA1A454178}" type="presParOf" srcId="{B3ADA412-A7AF-4B34-B957-3BC50BA801DD}" destId="{972F5CBA-8110-4016-B5B1-DB546897813E}" srcOrd="1" destOrd="0" presId="urn:microsoft.com/office/officeart/2005/8/layout/process4"/>
    <dgm:cxn modelId="{9DCF1684-F7F3-42C6-A461-7449C944B777}" type="presParOf" srcId="{B3ADA412-A7AF-4B34-B957-3BC50BA801DD}" destId="{9A9D2856-82A5-43FC-A12F-51AAA34EBDDB}" srcOrd="2" destOrd="0" presId="urn:microsoft.com/office/officeart/2005/8/layout/process4"/>
    <dgm:cxn modelId="{44542484-C7F6-4B31-A6F5-9B1821281788}" type="presParOf" srcId="{B3ADA412-A7AF-4B34-B957-3BC50BA801DD}" destId="{CCCD9E14-1404-41DC-A250-5DAE16C1669C}" srcOrd="3" destOrd="0" presId="urn:microsoft.com/office/officeart/2005/8/layout/process4"/>
    <dgm:cxn modelId="{5E656AA4-752E-4B43-A47A-CBD69172F1D3}" type="presParOf" srcId="{B3ADA412-A7AF-4B34-B957-3BC50BA801DD}" destId="{698009D7-4184-43F1-8456-BD64EEB2B4D7}" srcOrd="4"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26303C-B7B4-4E60-98BA-58F0E84BED9E}">
      <dsp:nvSpPr>
        <dsp:cNvPr id="0" name=""/>
        <dsp:cNvSpPr/>
      </dsp:nvSpPr>
      <dsp:spPr>
        <a:xfrm>
          <a:off x="0" y="5502"/>
          <a:ext cx="7520371" cy="11076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7B4317-210B-48F7-828D-6FD216DBFC25}">
      <dsp:nvSpPr>
        <dsp:cNvPr id="0" name=""/>
        <dsp:cNvSpPr/>
      </dsp:nvSpPr>
      <dsp:spPr>
        <a:xfrm>
          <a:off x="335065" y="254725"/>
          <a:ext cx="609805" cy="6092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9CCD4C-3E3A-45E9-B0A8-028E64AFF095}">
      <dsp:nvSpPr>
        <dsp:cNvPr id="0" name=""/>
        <dsp:cNvSpPr/>
      </dsp:nvSpPr>
      <dsp:spPr>
        <a:xfrm>
          <a:off x="1279937" y="5502"/>
          <a:ext cx="6144496" cy="128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544" tIns="135544" rIns="135544" bIns="135544" numCol="1" spcCol="1270" anchor="ctr" anchorCtr="0">
          <a:noAutofit/>
        </a:bodyPr>
        <a:lstStyle/>
        <a:p>
          <a:pPr marL="0" lvl="0" indent="0" algn="l" defTabSz="1244600">
            <a:lnSpc>
              <a:spcPct val="100000"/>
            </a:lnSpc>
            <a:spcBef>
              <a:spcPct val="0"/>
            </a:spcBef>
            <a:spcAft>
              <a:spcPct val="35000"/>
            </a:spcAft>
            <a:buNone/>
          </a:pPr>
          <a:r>
            <a:rPr lang="af-ZA" sz="2800" kern="1200" dirty="0">
              <a:solidFill>
                <a:schemeClr val="tx1"/>
              </a:solidFill>
              <a:effectLst/>
              <a:latin typeface="+mn-lt"/>
              <a:ea typeface="+mn-ea"/>
              <a:cs typeface="+mn-cs"/>
            </a:rPr>
            <a:t>selfkennis met betrekking tot eie vakke, loopbaanrigtings en studiekeuses te demonstreer</a:t>
          </a:r>
          <a:endParaRPr lang="en-US" sz="2800" kern="1200" dirty="0"/>
        </a:p>
      </dsp:txBody>
      <dsp:txXfrm>
        <a:off x="1279937" y="5502"/>
        <a:ext cx="6144496" cy="1280726"/>
      </dsp:txXfrm>
    </dsp:sp>
    <dsp:sp modelId="{4F324C97-135C-47B8-95CD-CC84EEC981C7}">
      <dsp:nvSpPr>
        <dsp:cNvPr id="0" name=""/>
        <dsp:cNvSpPr/>
      </dsp:nvSpPr>
      <dsp:spPr>
        <a:xfrm>
          <a:off x="0" y="1606410"/>
          <a:ext cx="7520371" cy="11076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EBA7BA-CCC8-4499-BC70-3951C206E6AF}">
      <dsp:nvSpPr>
        <dsp:cNvPr id="0" name=""/>
        <dsp:cNvSpPr/>
      </dsp:nvSpPr>
      <dsp:spPr>
        <a:xfrm>
          <a:off x="335065" y="1855632"/>
          <a:ext cx="609805" cy="60921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C6D55F-8757-4015-B5DD-715E091431B8}">
      <dsp:nvSpPr>
        <dsp:cNvPr id="0" name=""/>
        <dsp:cNvSpPr/>
      </dsp:nvSpPr>
      <dsp:spPr>
        <a:xfrm>
          <a:off x="1279937" y="1606410"/>
          <a:ext cx="6144496" cy="128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544" tIns="135544" rIns="135544" bIns="135544" numCol="1" spcCol="1270" anchor="ctr" anchorCtr="0">
          <a:noAutofit/>
        </a:bodyPr>
        <a:lstStyle/>
        <a:p>
          <a:pPr marL="0" lvl="0" indent="0" algn="l" defTabSz="1244600">
            <a:lnSpc>
              <a:spcPct val="100000"/>
            </a:lnSpc>
            <a:spcBef>
              <a:spcPct val="0"/>
            </a:spcBef>
            <a:spcAft>
              <a:spcPct val="35000"/>
            </a:spcAft>
            <a:buNone/>
          </a:pPr>
          <a:r>
            <a:rPr lang="nl-NL" sz="2800" kern="1200" dirty="0"/>
            <a:t>jou eie belangstellings, vermoëns, talente en sterkpunte te idenitifiseer</a:t>
          </a:r>
          <a:endParaRPr lang="af-ZA" sz="2800" kern="1200" dirty="0"/>
        </a:p>
      </dsp:txBody>
      <dsp:txXfrm>
        <a:off x="1279937" y="1606410"/>
        <a:ext cx="6144496" cy="1280726"/>
      </dsp:txXfrm>
    </dsp:sp>
    <dsp:sp modelId="{95BF7E96-FD41-4337-A13C-A52289274DD0}">
      <dsp:nvSpPr>
        <dsp:cNvPr id="0" name=""/>
        <dsp:cNvSpPr/>
      </dsp:nvSpPr>
      <dsp:spPr>
        <a:xfrm>
          <a:off x="0" y="3207318"/>
          <a:ext cx="7520371" cy="11076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85CA47-E27F-4ACA-9517-D8747515FACD}">
      <dsp:nvSpPr>
        <dsp:cNvPr id="0" name=""/>
        <dsp:cNvSpPr/>
      </dsp:nvSpPr>
      <dsp:spPr>
        <a:xfrm>
          <a:off x="335065" y="3456540"/>
          <a:ext cx="609805" cy="6092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7772E4-C50C-49AD-96DA-C596064CCD10}">
      <dsp:nvSpPr>
        <dsp:cNvPr id="0" name=""/>
        <dsp:cNvSpPr/>
      </dsp:nvSpPr>
      <dsp:spPr>
        <a:xfrm>
          <a:off x="1279937" y="3207318"/>
          <a:ext cx="6144496" cy="128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544" tIns="135544" rIns="135544" bIns="135544" numCol="1" spcCol="1270" anchor="ctr" anchorCtr="0">
          <a:noAutofit/>
        </a:bodyPr>
        <a:lstStyle/>
        <a:p>
          <a:pPr marL="0" lvl="0" indent="0" algn="l" defTabSz="1244600">
            <a:lnSpc>
              <a:spcPct val="100000"/>
            </a:lnSpc>
            <a:spcBef>
              <a:spcPct val="0"/>
            </a:spcBef>
            <a:spcAft>
              <a:spcPct val="35000"/>
            </a:spcAft>
            <a:buNone/>
          </a:pPr>
          <a:r>
            <a:rPr lang="af-ZA" sz="2800" kern="1200" dirty="0">
              <a:solidFill>
                <a:schemeClr val="tx1"/>
              </a:solidFill>
              <a:effectLst/>
              <a:latin typeface="+mn-lt"/>
              <a:ea typeface="+mn-ea"/>
              <a:cs typeface="+mn-cs"/>
            </a:rPr>
            <a:t>te onderskei tussen 'n loopbaanrigting, beroep, loopbaan en werk</a:t>
          </a:r>
          <a:endParaRPr lang="en-US" sz="2800" kern="1200" dirty="0"/>
        </a:p>
      </dsp:txBody>
      <dsp:txXfrm>
        <a:off x="1279937" y="3207318"/>
        <a:ext cx="6144496" cy="1280726"/>
      </dsp:txXfrm>
    </dsp:sp>
    <dsp:sp modelId="{F9F2DAFA-B763-4575-8B8C-985696BFB521}">
      <dsp:nvSpPr>
        <dsp:cNvPr id="0" name=""/>
        <dsp:cNvSpPr/>
      </dsp:nvSpPr>
      <dsp:spPr>
        <a:xfrm>
          <a:off x="0" y="4882516"/>
          <a:ext cx="7520371" cy="11076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F2A596-6391-44D7-A0D7-6D4F39829DED}">
      <dsp:nvSpPr>
        <dsp:cNvPr id="0" name=""/>
        <dsp:cNvSpPr/>
      </dsp:nvSpPr>
      <dsp:spPr>
        <a:xfrm>
          <a:off x="335065" y="5057448"/>
          <a:ext cx="609805" cy="6092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0784FB-8CAA-463F-B579-F60560FE46E1}">
      <dsp:nvSpPr>
        <dsp:cNvPr id="0" name=""/>
        <dsp:cNvSpPr/>
      </dsp:nvSpPr>
      <dsp:spPr>
        <a:xfrm>
          <a:off x="1279937" y="4808226"/>
          <a:ext cx="6144496" cy="128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544" tIns="135544" rIns="135544" bIns="135544" numCol="1" spcCol="1270" anchor="ctr" anchorCtr="0">
          <a:noAutofit/>
        </a:bodyPr>
        <a:lstStyle/>
        <a:p>
          <a:pPr marL="0" lvl="0" indent="0" algn="l" defTabSz="1244600">
            <a:lnSpc>
              <a:spcPct val="100000"/>
            </a:lnSpc>
            <a:spcBef>
              <a:spcPct val="0"/>
            </a:spcBef>
            <a:spcAft>
              <a:spcPct val="35000"/>
            </a:spcAft>
            <a:buNone/>
          </a:pPr>
          <a:r>
            <a:rPr lang="af-ZA" sz="2800" kern="1200" dirty="0">
              <a:solidFill>
                <a:schemeClr val="tx1"/>
              </a:solidFill>
              <a:effectLst/>
              <a:latin typeface="+mn-lt"/>
              <a:ea typeface="+mn-ea"/>
              <a:cs typeface="+mn-cs"/>
            </a:rPr>
            <a:t>'n loopbaanportefeulje te kan ontwikkel</a:t>
          </a:r>
          <a:endParaRPr lang="en-US" sz="2800" kern="1200" dirty="0"/>
        </a:p>
      </dsp:txBody>
      <dsp:txXfrm>
        <a:off x="1279937" y="4808226"/>
        <a:ext cx="6144496" cy="12807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07BD5-2501-45FF-8A04-5D451456ABC5}">
      <dsp:nvSpPr>
        <dsp:cNvPr id="0" name=""/>
        <dsp:cNvSpPr/>
      </dsp:nvSpPr>
      <dsp:spPr>
        <a:xfrm>
          <a:off x="0" y="2585"/>
          <a:ext cx="8404955" cy="101811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nl-NL" sz="2800" b="0" i="0" kern="1200" baseline="0" dirty="0"/>
            <a:t>Die begrip van wie jy as individu is.</a:t>
          </a:r>
          <a:endParaRPr lang="en-US" sz="2800" kern="1200" dirty="0"/>
        </a:p>
      </dsp:txBody>
      <dsp:txXfrm>
        <a:off x="49700" y="52285"/>
        <a:ext cx="8305555" cy="918719"/>
      </dsp:txXfrm>
    </dsp:sp>
    <dsp:sp modelId="{C2857FEF-3CB0-44E1-A854-3E76DB73E21D}">
      <dsp:nvSpPr>
        <dsp:cNvPr id="0" name=""/>
        <dsp:cNvSpPr/>
      </dsp:nvSpPr>
      <dsp:spPr>
        <a:xfrm>
          <a:off x="0" y="1069664"/>
          <a:ext cx="8404955" cy="1018119"/>
        </a:xfrm>
        <a:prstGeom prst="roundRect">
          <a:avLst/>
        </a:prstGeom>
        <a:solidFill>
          <a:schemeClr val="accent2">
            <a:hueOff val="-2447042"/>
            <a:satOff val="10798"/>
            <a:lumOff val="-18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nl-NL" sz="2800" b="0" i="0" kern="1200" baseline="0" dirty="0"/>
            <a:t>Dit behels om bewus te wees van jou belangstellings, sterkpunte, swakpunte, vermoëns en talente.</a:t>
          </a:r>
          <a:endParaRPr lang="en-US" sz="2800" kern="1200" dirty="0"/>
        </a:p>
      </dsp:txBody>
      <dsp:txXfrm>
        <a:off x="49700" y="1119364"/>
        <a:ext cx="8305555" cy="918719"/>
      </dsp:txXfrm>
    </dsp:sp>
    <dsp:sp modelId="{98B0514C-FF66-4233-92FA-BF8E4E4E25F7}">
      <dsp:nvSpPr>
        <dsp:cNvPr id="0" name=""/>
        <dsp:cNvSpPr/>
      </dsp:nvSpPr>
      <dsp:spPr>
        <a:xfrm>
          <a:off x="0" y="2136744"/>
          <a:ext cx="8404955" cy="1018119"/>
        </a:xfrm>
        <a:prstGeom prst="roundRect">
          <a:avLst/>
        </a:prstGeom>
        <a:solidFill>
          <a:schemeClr val="accent2">
            <a:hueOff val="-4894083"/>
            <a:satOff val="21595"/>
            <a:lumOff val="-366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nl-NL" sz="2800" b="0" i="0" kern="1200" baseline="0" dirty="0"/>
            <a:t>Selfkennis ontwikkel geleleidelik deur selfrefleksie en lewenservarings.</a:t>
          </a:r>
          <a:endParaRPr lang="en-US" sz="2800" kern="1200" dirty="0"/>
        </a:p>
      </dsp:txBody>
      <dsp:txXfrm>
        <a:off x="49700" y="2186444"/>
        <a:ext cx="8305555" cy="918719"/>
      </dsp:txXfrm>
    </dsp:sp>
    <dsp:sp modelId="{2EA64970-7AF3-43BE-8BCF-A3FC86EB75D6}">
      <dsp:nvSpPr>
        <dsp:cNvPr id="0" name=""/>
        <dsp:cNvSpPr/>
      </dsp:nvSpPr>
      <dsp:spPr>
        <a:xfrm>
          <a:off x="0" y="3203823"/>
          <a:ext cx="8404955" cy="1018119"/>
        </a:xfrm>
        <a:prstGeom prst="roundRect">
          <a:avLst/>
        </a:prstGeom>
        <a:solidFill>
          <a:schemeClr val="accent2">
            <a:hueOff val="-7341125"/>
            <a:satOff val="32393"/>
            <a:lumOff val="-549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nl-NL" sz="2800" b="0" i="0" kern="1200" baseline="0" dirty="0"/>
            <a:t>Dit help jou om te verstaan hoe jy in verskillende situasies dink, voel en optree.</a:t>
          </a:r>
          <a:endParaRPr lang="en-US" sz="2800" kern="1200" dirty="0"/>
        </a:p>
      </dsp:txBody>
      <dsp:txXfrm>
        <a:off x="49700" y="3253523"/>
        <a:ext cx="8305555" cy="9187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303FAA-A66B-41E0-939B-2C5AB1AAF342}">
      <dsp:nvSpPr>
        <dsp:cNvPr id="0" name=""/>
        <dsp:cNvSpPr/>
      </dsp:nvSpPr>
      <dsp:spPr>
        <a:xfrm>
          <a:off x="5433" y="442492"/>
          <a:ext cx="2082823" cy="63360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1" kern="1200" dirty="0" err="1"/>
            <a:t>Belangstellings</a:t>
          </a:r>
          <a:endParaRPr lang="en-US" sz="2200" b="1" kern="1200" dirty="0"/>
        </a:p>
      </dsp:txBody>
      <dsp:txXfrm>
        <a:off x="5433" y="442492"/>
        <a:ext cx="2082823" cy="633600"/>
      </dsp:txXfrm>
    </dsp:sp>
    <dsp:sp modelId="{76AAA6E0-5DFB-45E1-BF2A-739C06052757}">
      <dsp:nvSpPr>
        <dsp:cNvPr id="0" name=""/>
        <dsp:cNvSpPr/>
      </dsp:nvSpPr>
      <dsp:spPr>
        <a:xfrm>
          <a:off x="5433" y="1076092"/>
          <a:ext cx="2082823" cy="3914026"/>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af-ZA" sz="2200" kern="1200" dirty="0"/>
            <a:t>Aktiwiteite of onderwerpe wat jou aandag prikkel en jou motiveer om meer te leer.</a:t>
          </a:r>
          <a:endParaRPr lang="en-US" sz="2200" kern="1200" dirty="0"/>
        </a:p>
        <a:p>
          <a:pPr marL="228600" lvl="1" indent="-228600" algn="l" defTabSz="977900">
            <a:lnSpc>
              <a:spcPct val="90000"/>
            </a:lnSpc>
            <a:spcBef>
              <a:spcPct val="0"/>
            </a:spcBef>
            <a:spcAft>
              <a:spcPct val="15000"/>
            </a:spcAft>
            <a:buChar char="•"/>
          </a:pPr>
          <a:r>
            <a:rPr lang="en-GB" sz="2200" b="1" kern="1200" dirty="0" err="1"/>
            <a:t>Vra</a:t>
          </a:r>
          <a:r>
            <a:rPr lang="en-GB" sz="2200" b="1" kern="1200" dirty="0"/>
            <a:t> </a:t>
          </a:r>
          <a:r>
            <a:rPr lang="en-GB" sz="2200" b="1" kern="1200" dirty="0" err="1"/>
            <a:t>jouself</a:t>
          </a:r>
          <a:r>
            <a:rPr lang="en-GB" sz="2200" b="1" kern="1200" dirty="0"/>
            <a:t> </a:t>
          </a:r>
          <a:r>
            <a:rPr lang="en-GB" sz="2200" b="1" kern="1200" dirty="0" err="1"/>
            <a:t>af</a:t>
          </a:r>
          <a:r>
            <a:rPr lang="en-GB" sz="2200" b="1" kern="1200" dirty="0"/>
            <a:t>: W</a:t>
          </a:r>
          <a:r>
            <a:rPr lang="af-ZA" sz="2200" i="1" kern="1200" dirty="0"/>
            <a:t>aaraan bestee ek die meeste van my tyd?</a:t>
          </a:r>
          <a:endParaRPr lang="en-US" sz="2200" kern="1200" dirty="0"/>
        </a:p>
      </dsp:txBody>
      <dsp:txXfrm>
        <a:off x="5433" y="1076092"/>
        <a:ext cx="2082823" cy="3914026"/>
      </dsp:txXfrm>
    </dsp:sp>
    <dsp:sp modelId="{603DFC9B-19BD-46A2-A22B-C049C1605443}">
      <dsp:nvSpPr>
        <dsp:cNvPr id="0" name=""/>
        <dsp:cNvSpPr/>
      </dsp:nvSpPr>
      <dsp:spPr>
        <a:xfrm>
          <a:off x="2379851" y="442492"/>
          <a:ext cx="2082823" cy="633600"/>
        </a:xfrm>
        <a:prstGeom prst="rect">
          <a:avLst/>
        </a:prstGeom>
        <a:solidFill>
          <a:schemeClr val="accent2">
            <a:hueOff val="-1835281"/>
            <a:satOff val="8098"/>
            <a:lumOff val="-1373"/>
            <a:alphaOff val="0"/>
          </a:schemeClr>
        </a:solidFill>
        <a:ln w="15875" cap="flat" cmpd="sng" algn="ctr">
          <a:solidFill>
            <a:schemeClr val="accent2">
              <a:hueOff val="-1835281"/>
              <a:satOff val="8098"/>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1" kern="1200" dirty="0" err="1"/>
            <a:t>Vermoëns</a:t>
          </a:r>
          <a:endParaRPr lang="en-US" sz="2200" b="1" kern="1200" dirty="0"/>
        </a:p>
      </dsp:txBody>
      <dsp:txXfrm>
        <a:off x="2379851" y="442492"/>
        <a:ext cx="2082823" cy="633600"/>
      </dsp:txXfrm>
    </dsp:sp>
    <dsp:sp modelId="{08CDA829-44E1-4B58-8B15-47E2D60A6585}">
      <dsp:nvSpPr>
        <dsp:cNvPr id="0" name=""/>
        <dsp:cNvSpPr/>
      </dsp:nvSpPr>
      <dsp:spPr>
        <a:xfrm>
          <a:off x="2379851" y="1076092"/>
          <a:ext cx="2082823" cy="3914026"/>
        </a:xfrm>
        <a:prstGeom prst="rect">
          <a:avLst/>
        </a:prstGeom>
        <a:solidFill>
          <a:schemeClr val="accent2">
            <a:tint val="40000"/>
            <a:alpha val="90000"/>
            <a:hueOff val="-1851353"/>
            <a:satOff val="6712"/>
            <a:lumOff val="-178"/>
            <a:alphaOff val="0"/>
          </a:schemeClr>
        </a:solidFill>
        <a:ln w="15875" cap="flat" cmpd="sng" algn="ctr">
          <a:solidFill>
            <a:schemeClr val="accent2">
              <a:tint val="40000"/>
              <a:alpha val="90000"/>
              <a:hueOff val="-1851353"/>
              <a:satOff val="6712"/>
              <a:lumOff val="-1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af-ZA" sz="2200" kern="1200" dirty="0"/>
            <a:t>Vaardighede wat jou in staat stel om take doeltreffend uit te voer</a:t>
          </a:r>
          <a:r>
            <a:rPr lang="en-GB" sz="2200" kern="1200" dirty="0"/>
            <a:t>.</a:t>
          </a:r>
          <a:endParaRPr lang="en-US" sz="2200" kern="1200" dirty="0"/>
        </a:p>
        <a:p>
          <a:pPr marL="228600" lvl="1" indent="-228600" algn="l" defTabSz="977900">
            <a:lnSpc>
              <a:spcPct val="90000"/>
            </a:lnSpc>
            <a:spcBef>
              <a:spcPct val="0"/>
            </a:spcBef>
            <a:spcAft>
              <a:spcPct val="15000"/>
            </a:spcAft>
            <a:buChar char="•"/>
          </a:pPr>
          <a:r>
            <a:rPr lang="en-GB" sz="2200" b="1" kern="1200" dirty="0" err="1"/>
            <a:t>Vra</a:t>
          </a:r>
          <a:r>
            <a:rPr lang="en-GB" sz="2200" b="1" kern="1200" dirty="0"/>
            <a:t> </a:t>
          </a:r>
          <a:r>
            <a:rPr lang="en-GB" sz="2200" b="1" kern="1200" dirty="0" err="1"/>
            <a:t>jouself</a:t>
          </a:r>
          <a:r>
            <a:rPr lang="en-GB" sz="2200" b="1" kern="1200" dirty="0"/>
            <a:t> </a:t>
          </a:r>
          <a:r>
            <a:rPr lang="en-GB" sz="2200" b="1" kern="1200" dirty="0" err="1"/>
            <a:t>af</a:t>
          </a:r>
          <a:r>
            <a:rPr lang="en-GB" sz="2200" b="1" kern="1200" dirty="0"/>
            <a:t>: </a:t>
          </a:r>
          <a:r>
            <a:rPr lang="en-GB" sz="2200" b="0" i="1" kern="1200" dirty="0"/>
            <a:t>W</a:t>
          </a:r>
          <a:r>
            <a:rPr lang="af-ZA" sz="2200" i="1" kern="1200" dirty="0"/>
            <a:t>atter take kan ek met oefening suksesvol voltooi</a:t>
          </a:r>
          <a:r>
            <a:rPr lang="en-GB" sz="2200" kern="1200" dirty="0"/>
            <a:t>?</a:t>
          </a:r>
          <a:endParaRPr lang="en-US" sz="2200" kern="1200" dirty="0"/>
        </a:p>
      </dsp:txBody>
      <dsp:txXfrm>
        <a:off x="2379851" y="1076092"/>
        <a:ext cx="2082823" cy="3914026"/>
      </dsp:txXfrm>
    </dsp:sp>
    <dsp:sp modelId="{7A98E829-4E38-4E2D-9209-8FD12583ADA7}">
      <dsp:nvSpPr>
        <dsp:cNvPr id="0" name=""/>
        <dsp:cNvSpPr/>
      </dsp:nvSpPr>
      <dsp:spPr>
        <a:xfrm>
          <a:off x="4754270" y="442492"/>
          <a:ext cx="2082823" cy="633600"/>
        </a:xfrm>
        <a:prstGeom prst="rect">
          <a:avLst/>
        </a:prstGeom>
        <a:solidFill>
          <a:schemeClr val="accent2">
            <a:hueOff val="-3670562"/>
            <a:satOff val="16196"/>
            <a:lumOff val="-2745"/>
            <a:alphaOff val="0"/>
          </a:schemeClr>
        </a:solidFill>
        <a:ln w="15875" cap="flat" cmpd="sng" algn="ctr">
          <a:solidFill>
            <a:schemeClr val="accent2">
              <a:hueOff val="-3670562"/>
              <a:satOff val="16196"/>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1" kern="1200" dirty="0" err="1"/>
            <a:t>Talente</a:t>
          </a:r>
          <a:endParaRPr lang="en-US" sz="2200" b="1" kern="1200" dirty="0"/>
        </a:p>
      </dsp:txBody>
      <dsp:txXfrm>
        <a:off x="4754270" y="442492"/>
        <a:ext cx="2082823" cy="633600"/>
      </dsp:txXfrm>
    </dsp:sp>
    <dsp:sp modelId="{FE2E6588-BE70-4D3A-8771-199DFF81B310}">
      <dsp:nvSpPr>
        <dsp:cNvPr id="0" name=""/>
        <dsp:cNvSpPr/>
      </dsp:nvSpPr>
      <dsp:spPr>
        <a:xfrm>
          <a:off x="4754270" y="1076092"/>
          <a:ext cx="2082823" cy="3914026"/>
        </a:xfrm>
        <a:prstGeom prst="rect">
          <a:avLst/>
        </a:prstGeom>
        <a:solidFill>
          <a:schemeClr val="accent2">
            <a:tint val="40000"/>
            <a:alpha val="90000"/>
            <a:hueOff val="-3702706"/>
            <a:satOff val="13424"/>
            <a:lumOff val="-357"/>
            <a:alphaOff val="0"/>
          </a:schemeClr>
        </a:solidFill>
        <a:ln w="15875" cap="flat" cmpd="sng" algn="ctr">
          <a:solidFill>
            <a:schemeClr val="accent2">
              <a:tint val="40000"/>
              <a:alpha val="90000"/>
              <a:hueOff val="-3702706"/>
              <a:satOff val="13424"/>
              <a:lumOff val="-3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af-ZA" sz="2200" kern="1200" dirty="0"/>
            <a:t>Natuurlike gawes of aanlegte wat dikwels moeiteloos voorkom</a:t>
          </a:r>
          <a:r>
            <a:rPr lang="en-GB" sz="2200" kern="1200" dirty="0"/>
            <a:t>.</a:t>
          </a:r>
          <a:endParaRPr lang="en-US" sz="2200" kern="1200" dirty="0"/>
        </a:p>
        <a:p>
          <a:pPr marL="228600" lvl="1" indent="-228600" algn="l" defTabSz="977900">
            <a:lnSpc>
              <a:spcPct val="90000"/>
            </a:lnSpc>
            <a:spcBef>
              <a:spcPct val="0"/>
            </a:spcBef>
            <a:spcAft>
              <a:spcPct val="15000"/>
            </a:spcAft>
            <a:buChar char="•"/>
          </a:pPr>
          <a:r>
            <a:rPr lang="en-GB" sz="2200" b="1" kern="1200" dirty="0" err="1"/>
            <a:t>Vra</a:t>
          </a:r>
          <a:r>
            <a:rPr lang="en-GB" sz="2200" b="1" kern="1200" dirty="0"/>
            <a:t> </a:t>
          </a:r>
          <a:r>
            <a:rPr lang="en-GB" sz="2200" b="1" kern="1200" dirty="0" err="1"/>
            <a:t>jouself</a:t>
          </a:r>
          <a:r>
            <a:rPr lang="en-GB" sz="2200" b="1" kern="1200" dirty="0"/>
            <a:t> </a:t>
          </a:r>
          <a:r>
            <a:rPr lang="en-GB" sz="2200" b="1" kern="1200" dirty="0" err="1"/>
            <a:t>af</a:t>
          </a:r>
          <a:r>
            <a:rPr lang="en-GB" sz="2200" b="1" kern="1200" dirty="0"/>
            <a:t>: </a:t>
          </a:r>
          <a:r>
            <a:rPr lang="af-ZA" sz="2200" i="1" kern="1200" dirty="0"/>
            <a:t>Watter natuurlike vermoëns het ek</a:t>
          </a:r>
          <a:r>
            <a:rPr lang="en-GB" sz="2200" kern="1200" dirty="0"/>
            <a:t>?</a:t>
          </a:r>
          <a:endParaRPr lang="en-US" sz="2200" kern="1200" dirty="0"/>
        </a:p>
      </dsp:txBody>
      <dsp:txXfrm>
        <a:off x="4754270" y="1076092"/>
        <a:ext cx="2082823" cy="3914026"/>
      </dsp:txXfrm>
    </dsp:sp>
    <dsp:sp modelId="{BB882261-FFAA-4B44-A025-83A04E7EBE14}">
      <dsp:nvSpPr>
        <dsp:cNvPr id="0" name=""/>
        <dsp:cNvSpPr/>
      </dsp:nvSpPr>
      <dsp:spPr>
        <a:xfrm>
          <a:off x="7128688" y="442492"/>
          <a:ext cx="2082823" cy="633600"/>
        </a:xfrm>
        <a:prstGeom prst="rect">
          <a:avLst/>
        </a:prstGeom>
        <a:solidFill>
          <a:schemeClr val="accent2">
            <a:hueOff val="-5505844"/>
            <a:satOff val="24295"/>
            <a:lumOff val="-4118"/>
            <a:alphaOff val="0"/>
          </a:schemeClr>
        </a:solidFill>
        <a:ln w="15875" cap="flat" cmpd="sng" algn="ctr">
          <a:solidFill>
            <a:schemeClr val="accent2">
              <a:hueOff val="-5505844"/>
              <a:satOff val="24295"/>
              <a:lumOff val="-411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1" kern="1200" dirty="0" err="1"/>
            <a:t>Sterkpunte</a:t>
          </a:r>
          <a:endParaRPr lang="en-US" sz="2200" b="1" kern="1200" dirty="0"/>
        </a:p>
      </dsp:txBody>
      <dsp:txXfrm>
        <a:off x="7128688" y="442492"/>
        <a:ext cx="2082823" cy="633600"/>
      </dsp:txXfrm>
    </dsp:sp>
    <dsp:sp modelId="{81ED117F-7746-4E9E-AD6B-0B5DCC7FFD62}">
      <dsp:nvSpPr>
        <dsp:cNvPr id="0" name=""/>
        <dsp:cNvSpPr/>
      </dsp:nvSpPr>
      <dsp:spPr>
        <a:xfrm>
          <a:off x="7128688" y="1076092"/>
          <a:ext cx="2082823" cy="3914026"/>
        </a:xfrm>
        <a:prstGeom prst="rect">
          <a:avLst/>
        </a:prstGeom>
        <a:solidFill>
          <a:schemeClr val="accent2">
            <a:tint val="40000"/>
            <a:alpha val="90000"/>
            <a:hueOff val="-5554059"/>
            <a:satOff val="20135"/>
            <a:lumOff val="-535"/>
            <a:alphaOff val="0"/>
          </a:schemeClr>
        </a:solidFill>
        <a:ln w="15875" cap="flat" cmpd="sng" algn="ctr">
          <a:solidFill>
            <a:schemeClr val="accent2">
              <a:tint val="40000"/>
              <a:alpha val="90000"/>
              <a:hueOff val="-5554059"/>
              <a:satOff val="20135"/>
              <a:lumOff val="-5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af-ZA" sz="2200" kern="1200" dirty="0"/>
            <a:t>Areas waarin jy konsekwent goed presteer</a:t>
          </a:r>
          <a:r>
            <a:rPr lang="en-GB" sz="2200" kern="1200" dirty="0"/>
            <a:t>.</a:t>
          </a:r>
          <a:endParaRPr lang="en-US" sz="2200" kern="1200" dirty="0"/>
        </a:p>
        <a:p>
          <a:pPr marL="228600" lvl="1" indent="-228600" algn="l" defTabSz="977900">
            <a:lnSpc>
              <a:spcPct val="90000"/>
            </a:lnSpc>
            <a:spcBef>
              <a:spcPct val="0"/>
            </a:spcBef>
            <a:spcAft>
              <a:spcPct val="15000"/>
            </a:spcAft>
            <a:buChar char="•"/>
          </a:pPr>
          <a:r>
            <a:rPr lang="en-GB" sz="2200" b="1" kern="1200" dirty="0" err="1"/>
            <a:t>Vra</a:t>
          </a:r>
          <a:r>
            <a:rPr lang="en-GB" sz="2200" b="1" kern="1200" dirty="0"/>
            <a:t> </a:t>
          </a:r>
          <a:r>
            <a:rPr lang="en-GB" sz="2200" b="1" kern="1200" dirty="0" err="1"/>
            <a:t>jouself</a:t>
          </a:r>
          <a:r>
            <a:rPr lang="en-GB" sz="2200" b="1" kern="1200" dirty="0"/>
            <a:t> </a:t>
          </a:r>
          <a:r>
            <a:rPr lang="en-GB" sz="2200" b="1" kern="1200" dirty="0" err="1"/>
            <a:t>af</a:t>
          </a:r>
          <a:r>
            <a:rPr lang="en-GB" sz="2200" b="1" kern="1200" dirty="0"/>
            <a:t>: </a:t>
          </a:r>
          <a:r>
            <a:rPr lang="af-ZA" sz="2200" i="1" kern="1200" dirty="0"/>
            <a:t>Watter vaardighede of vermoëns help my om op skool of in die alledaagse lewe goed te presteer?</a:t>
          </a:r>
          <a:endParaRPr lang="en-US" sz="2200" kern="1200" dirty="0"/>
        </a:p>
      </dsp:txBody>
      <dsp:txXfrm>
        <a:off x="7128688" y="1076092"/>
        <a:ext cx="2082823" cy="3914026"/>
      </dsp:txXfrm>
    </dsp:sp>
    <dsp:sp modelId="{530FC947-2840-430F-A72C-75CF527EC493}">
      <dsp:nvSpPr>
        <dsp:cNvPr id="0" name=""/>
        <dsp:cNvSpPr/>
      </dsp:nvSpPr>
      <dsp:spPr>
        <a:xfrm>
          <a:off x="9503107" y="442492"/>
          <a:ext cx="2082823" cy="633600"/>
        </a:xfrm>
        <a:prstGeom prst="rect">
          <a:avLst/>
        </a:prstGeom>
        <a:solidFill>
          <a:schemeClr val="accent2">
            <a:hueOff val="-7341125"/>
            <a:satOff val="32393"/>
            <a:lumOff val="-5490"/>
            <a:alphaOff val="0"/>
          </a:schemeClr>
        </a:solidFill>
        <a:ln w="15875" cap="flat" cmpd="sng" algn="ctr">
          <a:solidFill>
            <a:schemeClr val="accent2">
              <a:hueOff val="-7341125"/>
              <a:satOff val="32393"/>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1" kern="1200" dirty="0" err="1"/>
            <a:t>Swakpunte</a:t>
          </a:r>
          <a:endParaRPr lang="en-US" sz="2200" b="1" kern="1200" dirty="0"/>
        </a:p>
      </dsp:txBody>
      <dsp:txXfrm>
        <a:off x="9503107" y="442492"/>
        <a:ext cx="2082823" cy="633600"/>
      </dsp:txXfrm>
    </dsp:sp>
    <dsp:sp modelId="{1788087E-D114-4B2B-A092-F6E7777DC37B}">
      <dsp:nvSpPr>
        <dsp:cNvPr id="0" name=""/>
        <dsp:cNvSpPr/>
      </dsp:nvSpPr>
      <dsp:spPr>
        <a:xfrm>
          <a:off x="9503107" y="1076092"/>
          <a:ext cx="2082823" cy="3914026"/>
        </a:xfrm>
        <a:prstGeom prst="rect">
          <a:avLst/>
        </a:prstGeom>
        <a:solidFill>
          <a:schemeClr val="accent2">
            <a:tint val="40000"/>
            <a:alpha val="90000"/>
            <a:hueOff val="-7405413"/>
            <a:satOff val="26847"/>
            <a:lumOff val="-714"/>
            <a:alphaOff val="0"/>
          </a:schemeClr>
        </a:solidFill>
        <a:ln w="15875" cap="flat" cmpd="sng" algn="ctr">
          <a:solidFill>
            <a:schemeClr val="accent2">
              <a:tint val="40000"/>
              <a:alpha val="90000"/>
              <a:hueOff val="-7405413"/>
              <a:satOff val="26847"/>
              <a:lumOff val="-7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GB" sz="2200" kern="1200" dirty="0"/>
            <a:t>Areas </a:t>
          </a:r>
          <a:r>
            <a:rPr lang="af-ZA" sz="2200" kern="1200" dirty="0"/>
            <a:t>waarin jy sukkel of waarin verbetering nodig is</a:t>
          </a:r>
          <a:r>
            <a:rPr lang="en-GB" sz="2200" kern="1200" dirty="0"/>
            <a:t>.</a:t>
          </a:r>
          <a:endParaRPr lang="en-US" sz="2200" kern="1200" dirty="0"/>
        </a:p>
        <a:p>
          <a:pPr marL="228600" lvl="1" indent="-228600" algn="l" defTabSz="977900">
            <a:lnSpc>
              <a:spcPct val="90000"/>
            </a:lnSpc>
            <a:spcBef>
              <a:spcPct val="0"/>
            </a:spcBef>
            <a:spcAft>
              <a:spcPct val="15000"/>
            </a:spcAft>
            <a:buChar char="•"/>
          </a:pPr>
          <a:r>
            <a:rPr lang="en-GB" sz="2200" b="1" kern="1200" dirty="0" err="1"/>
            <a:t>Vra</a:t>
          </a:r>
          <a:r>
            <a:rPr lang="en-GB" sz="2200" b="1" kern="1200" dirty="0"/>
            <a:t> </a:t>
          </a:r>
          <a:r>
            <a:rPr lang="en-GB" sz="2200" b="1" kern="1200" dirty="0" err="1"/>
            <a:t>jouself</a:t>
          </a:r>
          <a:r>
            <a:rPr lang="en-GB" sz="2200" b="1" kern="1200" dirty="0"/>
            <a:t> </a:t>
          </a:r>
          <a:r>
            <a:rPr lang="en-GB" sz="2200" b="1" kern="1200" dirty="0" err="1"/>
            <a:t>af</a:t>
          </a:r>
          <a:r>
            <a:rPr lang="en-GB" sz="2200" b="1" kern="1200" dirty="0"/>
            <a:t>: </a:t>
          </a:r>
          <a:r>
            <a:rPr lang="af-ZA" sz="2200" i="1" kern="1200" dirty="0"/>
            <a:t>Watter areas ervaar ek as uitdagend, selfs al probeer ek my bes?</a:t>
          </a:r>
          <a:endParaRPr lang="en-US" sz="2200" kern="1200" dirty="0"/>
        </a:p>
      </dsp:txBody>
      <dsp:txXfrm>
        <a:off x="9503107" y="1076092"/>
        <a:ext cx="2082823" cy="39140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660B4-D143-4442-8CDB-254821B9A9AF}">
      <dsp:nvSpPr>
        <dsp:cNvPr id="0" name=""/>
        <dsp:cNvSpPr/>
      </dsp:nvSpPr>
      <dsp:spPr>
        <a:xfrm>
          <a:off x="0" y="188543"/>
          <a:ext cx="3352459" cy="201147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b="0" i="0" kern="1200" baseline="0" dirty="0"/>
            <a:t>Selfkennis is noodsaaklik vir </a:t>
          </a:r>
          <a:r>
            <a:rPr lang="nl-NL" sz="2400" b="1" i="0" kern="1200" baseline="0" dirty="0"/>
            <a:t>vak-, loopbaan- en studiekeuses</a:t>
          </a:r>
          <a:r>
            <a:rPr lang="nl-NL" sz="2400" b="0" i="0" kern="1200" baseline="0" dirty="0"/>
            <a:t>.</a:t>
          </a:r>
          <a:endParaRPr lang="en-US" sz="2400" kern="1200" dirty="0"/>
        </a:p>
      </dsp:txBody>
      <dsp:txXfrm>
        <a:off x="0" y="188543"/>
        <a:ext cx="3352459" cy="2011475"/>
      </dsp:txXfrm>
    </dsp:sp>
    <dsp:sp modelId="{12070AAB-F1F6-4683-AD23-A7A338CB0E0D}">
      <dsp:nvSpPr>
        <dsp:cNvPr id="0" name=""/>
        <dsp:cNvSpPr/>
      </dsp:nvSpPr>
      <dsp:spPr>
        <a:xfrm>
          <a:off x="3687705" y="188543"/>
          <a:ext cx="3352459" cy="2011475"/>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b="0" i="0" kern="1200" baseline="0" dirty="0"/>
            <a:t>Dit help jou om vakke te kies wat by jou belangstellings, vermoëns en sterkpunte pas.</a:t>
          </a:r>
          <a:endParaRPr lang="en-US" sz="2400" kern="1200" dirty="0"/>
        </a:p>
      </dsp:txBody>
      <dsp:txXfrm>
        <a:off x="3687705" y="188543"/>
        <a:ext cx="3352459" cy="2011475"/>
      </dsp:txXfrm>
    </dsp:sp>
    <dsp:sp modelId="{EF5C4611-3070-4951-BBFF-B35015F9F32E}">
      <dsp:nvSpPr>
        <dsp:cNvPr id="0" name=""/>
        <dsp:cNvSpPr/>
      </dsp:nvSpPr>
      <dsp:spPr>
        <a:xfrm>
          <a:off x="7375411" y="188543"/>
          <a:ext cx="3352459" cy="2011475"/>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f-ZA" sz="2400" b="0" i="0" kern="1200" baseline="0" dirty="0"/>
            <a:t>Dit kan motivering, prestasie en selfvertroue op skool verbeter.</a:t>
          </a:r>
          <a:endParaRPr lang="en-US" sz="2400" kern="1200" dirty="0"/>
        </a:p>
      </dsp:txBody>
      <dsp:txXfrm>
        <a:off x="7375411" y="188543"/>
        <a:ext cx="3352459" cy="2011475"/>
      </dsp:txXfrm>
    </dsp:sp>
    <dsp:sp modelId="{49725095-F480-4BF2-B0A2-9B94CD8196A7}">
      <dsp:nvSpPr>
        <dsp:cNvPr id="0" name=""/>
        <dsp:cNvSpPr/>
      </dsp:nvSpPr>
      <dsp:spPr>
        <a:xfrm>
          <a:off x="1843852" y="2535265"/>
          <a:ext cx="3352459" cy="2011475"/>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b="0" i="0" kern="1200" baseline="0" dirty="0"/>
            <a:t>Selfkennis help jou om loopbaanrigtings te identifiseer wat by jou persoonlikheid en waardes pas.</a:t>
          </a:r>
          <a:endParaRPr lang="en-US" sz="2400" kern="1200" dirty="0"/>
        </a:p>
      </dsp:txBody>
      <dsp:txXfrm>
        <a:off x="1843852" y="2535265"/>
        <a:ext cx="3352459" cy="2011475"/>
      </dsp:txXfrm>
    </dsp:sp>
    <dsp:sp modelId="{3524290F-EB5C-4FDA-BBD4-4D903D3C3438}">
      <dsp:nvSpPr>
        <dsp:cNvPr id="0" name=""/>
        <dsp:cNvSpPr/>
      </dsp:nvSpPr>
      <dsp:spPr>
        <a:xfrm>
          <a:off x="5531558" y="2535265"/>
          <a:ext cx="3352459" cy="2011475"/>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f-ZA" sz="2400" kern="1200" dirty="0"/>
            <a:t>Dit stel jou in staat om toepaslike studiekeuses te maak, byvoorbeeld  universiteit, ŉ </a:t>
          </a:r>
          <a:r>
            <a:rPr lang="af-ZA" sz="2400" kern="1200" dirty="0" err="1"/>
            <a:t>TBOO</a:t>
          </a:r>
          <a:r>
            <a:rPr lang="af-ZA" sz="2400" kern="1200" dirty="0"/>
            <a:t>-kollege of ander opleidingsgeleenthede.</a:t>
          </a:r>
          <a:endParaRPr lang="en-US" sz="2400" kern="1200" dirty="0"/>
        </a:p>
      </dsp:txBody>
      <dsp:txXfrm>
        <a:off x="5531558" y="2535265"/>
        <a:ext cx="3352459" cy="20114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63F31-F1BE-48EB-9272-EF3156DDC230}">
      <dsp:nvSpPr>
        <dsp:cNvPr id="0" name=""/>
        <dsp:cNvSpPr/>
      </dsp:nvSpPr>
      <dsp:spPr>
        <a:xfrm rot="5400000">
          <a:off x="7279988" y="-3065662"/>
          <a:ext cx="918201" cy="7283848"/>
        </a:xfrm>
        <a:prstGeom prst="round2Same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af-ZA" sz="1900" kern="1200" dirty="0"/>
            <a:t>'n Breë werksveld wat ’n verskeidenheid verwante loopbane insluit.</a:t>
          </a:r>
          <a:endParaRPr lang="en-US" sz="1900" kern="1200" dirty="0"/>
        </a:p>
        <a:p>
          <a:pPr marL="171450" lvl="1" indent="-171450" algn="l" defTabSz="844550">
            <a:lnSpc>
              <a:spcPct val="90000"/>
            </a:lnSpc>
            <a:spcBef>
              <a:spcPct val="0"/>
            </a:spcBef>
            <a:spcAft>
              <a:spcPct val="15000"/>
            </a:spcAft>
            <a:buChar char="•"/>
          </a:pPr>
          <a:r>
            <a:rPr lang="af-ZA" sz="1900" b="0" i="0" kern="1200" baseline="0" dirty="0"/>
            <a:t>Voorbeelde: </a:t>
          </a:r>
          <a:r>
            <a:rPr lang="af-ZA" sz="1900" kern="1200" dirty="0"/>
            <a:t>Gesondheidswetenskappe, ingenieurswese, onderwys</a:t>
          </a:r>
          <a:endParaRPr lang="en-US" sz="1900" kern="1200" dirty="0"/>
        </a:p>
      </dsp:txBody>
      <dsp:txXfrm rot="-5400000">
        <a:off x="4097165" y="161984"/>
        <a:ext cx="7239025" cy="828555"/>
      </dsp:txXfrm>
    </dsp:sp>
    <dsp:sp modelId="{8539D289-9C9C-40E8-9CFD-6C9CB1E984C1}">
      <dsp:nvSpPr>
        <dsp:cNvPr id="0" name=""/>
        <dsp:cNvSpPr/>
      </dsp:nvSpPr>
      <dsp:spPr>
        <a:xfrm>
          <a:off x="0" y="2386"/>
          <a:ext cx="4097165" cy="1147751"/>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af-ZA" sz="3900" b="1" i="0" kern="1200" baseline="0" dirty="0"/>
            <a:t>Loopbaanrigting</a:t>
          </a:r>
          <a:endParaRPr lang="en-US" sz="3900" kern="1200" dirty="0"/>
        </a:p>
      </dsp:txBody>
      <dsp:txXfrm>
        <a:off x="56029" y="58415"/>
        <a:ext cx="3985107" cy="1035693"/>
      </dsp:txXfrm>
    </dsp:sp>
    <dsp:sp modelId="{948B1A86-457C-4ED7-BD3E-4B255712829F}">
      <dsp:nvSpPr>
        <dsp:cNvPr id="0" name=""/>
        <dsp:cNvSpPr/>
      </dsp:nvSpPr>
      <dsp:spPr>
        <a:xfrm rot="5400000">
          <a:off x="7279988" y="-1860522"/>
          <a:ext cx="918201" cy="7283848"/>
        </a:xfrm>
        <a:prstGeom prst="round2Same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nl-NL" sz="1900" b="0" i="0" kern="1200" baseline="0" dirty="0"/>
            <a:t>'n Spesifieke beroep of tipe werk.</a:t>
          </a:r>
          <a:endParaRPr lang="en-US" sz="1900" kern="1200" dirty="0"/>
        </a:p>
        <a:p>
          <a:pPr marL="171450" lvl="1" indent="-171450" algn="l" defTabSz="844550">
            <a:lnSpc>
              <a:spcPct val="90000"/>
            </a:lnSpc>
            <a:spcBef>
              <a:spcPct val="0"/>
            </a:spcBef>
            <a:spcAft>
              <a:spcPct val="15000"/>
            </a:spcAft>
            <a:buChar char="•"/>
          </a:pPr>
          <a:r>
            <a:rPr lang="af-ZA" sz="1900" b="0" i="0" kern="1200" baseline="0" dirty="0"/>
            <a:t>Voorbeelde: </a:t>
          </a:r>
          <a:r>
            <a:rPr lang="af-ZA" sz="1900" kern="1200" dirty="0"/>
            <a:t>Verpleegster, elektrisiën, onderwyser</a:t>
          </a:r>
          <a:endParaRPr lang="en-US" sz="1900" kern="1200" dirty="0"/>
        </a:p>
      </dsp:txBody>
      <dsp:txXfrm rot="-5400000">
        <a:off x="4097165" y="1367124"/>
        <a:ext cx="7239025" cy="828555"/>
      </dsp:txXfrm>
    </dsp:sp>
    <dsp:sp modelId="{16DFEA04-AE65-48B8-AE0A-87F03C0642B5}">
      <dsp:nvSpPr>
        <dsp:cNvPr id="0" name=""/>
        <dsp:cNvSpPr/>
      </dsp:nvSpPr>
      <dsp:spPr>
        <a:xfrm>
          <a:off x="0" y="1207525"/>
          <a:ext cx="4097165" cy="1147751"/>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af-ZA" sz="3900" b="1" i="0" kern="1200" baseline="0" dirty="0"/>
            <a:t>Beroep</a:t>
          </a:r>
          <a:endParaRPr lang="en-US" sz="3900" kern="1200" dirty="0"/>
        </a:p>
      </dsp:txBody>
      <dsp:txXfrm>
        <a:off x="56029" y="1263554"/>
        <a:ext cx="3985107" cy="1035693"/>
      </dsp:txXfrm>
    </dsp:sp>
    <dsp:sp modelId="{E855FEC4-95A5-492C-87A9-2AC50B226856}">
      <dsp:nvSpPr>
        <dsp:cNvPr id="0" name=""/>
        <dsp:cNvSpPr/>
      </dsp:nvSpPr>
      <dsp:spPr>
        <a:xfrm rot="5400000">
          <a:off x="7279988" y="-655383"/>
          <a:ext cx="918201" cy="7283848"/>
        </a:xfrm>
        <a:prstGeom prst="round2Same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af-ZA" sz="1900" kern="1200" dirty="0"/>
            <a:t>Die langtermynpad van leer, werk en vordering.</a:t>
          </a:r>
          <a:endParaRPr lang="en-US" sz="1900" kern="1200" dirty="0"/>
        </a:p>
        <a:p>
          <a:pPr marL="171450" lvl="1" indent="-171450" algn="l" defTabSz="844550">
            <a:lnSpc>
              <a:spcPct val="90000"/>
            </a:lnSpc>
            <a:spcBef>
              <a:spcPct val="0"/>
            </a:spcBef>
            <a:spcAft>
              <a:spcPct val="15000"/>
            </a:spcAft>
            <a:buChar char="•"/>
          </a:pPr>
          <a:r>
            <a:rPr lang="en-ZA" sz="1900" kern="1200" dirty="0" err="1"/>
            <a:t>Voorbeeld</a:t>
          </a:r>
          <a:r>
            <a:rPr lang="en-ZA" sz="1900" kern="1200" dirty="0"/>
            <a:t>: </a:t>
          </a:r>
          <a:r>
            <a:rPr lang="af-ZA" sz="1900" kern="1200" dirty="0"/>
            <a:t>Om 'n onderwyser te word, ervaring op te doen en tot 'n senior posisie te vorder</a:t>
          </a:r>
          <a:endParaRPr lang="en-US" sz="1900" kern="1200" dirty="0"/>
        </a:p>
      </dsp:txBody>
      <dsp:txXfrm rot="-5400000">
        <a:off x="4097165" y="2572263"/>
        <a:ext cx="7239025" cy="828555"/>
      </dsp:txXfrm>
    </dsp:sp>
    <dsp:sp modelId="{0FD07567-A06C-4EE8-B89E-D64CEB559DFC}">
      <dsp:nvSpPr>
        <dsp:cNvPr id="0" name=""/>
        <dsp:cNvSpPr/>
      </dsp:nvSpPr>
      <dsp:spPr>
        <a:xfrm>
          <a:off x="0" y="2412665"/>
          <a:ext cx="4097165" cy="1147751"/>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af-ZA" sz="3900" b="1" i="0" kern="1200" baseline="0" dirty="0"/>
            <a:t>Loopbaan</a:t>
          </a:r>
          <a:endParaRPr lang="en-US" sz="3900" kern="1200" dirty="0"/>
        </a:p>
      </dsp:txBody>
      <dsp:txXfrm>
        <a:off x="56029" y="2468694"/>
        <a:ext cx="3985107" cy="1035693"/>
      </dsp:txXfrm>
    </dsp:sp>
    <dsp:sp modelId="{DC5F96EB-C271-4AE0-9C99-9936D983D170}">
      <dsp:nvSpPr>
        <dsp:cNvPr id="0" name=""/>
        <dsp:cNvSpPr/>
      </dsp:nvSpPr>
      <dsp:spPr>
        <a:xfrm rot="5400000">
          <a:off x="7279988" y="549756"/>
          <a:ext cx="918201" cy="7283848"/>
        </a:xfrm>
        <a:prstGeom prst="round2Same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af-ZA" sz="1900" kern="1200" dirty="0"/>
            <a:t>’n Spesifieke posisie wat ’n persoon op ’n bepaalde tyd beklee om ’n inkomste te verdien.</a:t>
          </a:r>
          <a:endParaRPr lang="en-US" sz="1900" kern="1200" dirty="0"/>
        </a:p>
        <a:p>
          <a:pPr marL="171450" lvl="1" indent="-171450" algn="l" defTabSz="844550">
            <a:lnSpc>
              <a:spcPct val="90000"/>
            </a:lnSpc>
            <a:spcBef>
              <a:spcPct val="0"/>
            </a:spcBef>
            <a:spcAft>
              <a:spcPct val="15000"/>
            </a:spcAft>
            <a:buChar char="•"/>
          </a:pPr>
          <a:r>
            <a:rPr lang="en-ZA" sz="1900" kern="1200" dirty="0" err="1"/>
            <a:t>Voorbeeld</a:t>
          </a:r>
          <a:r>
            <a:rPr lang="en-ZA" sz="1900" kern="1200" dirty="0"/>
            <a:t>: </a:t>
          </a:r>
          <a:r>
            <a:rPr lang="af-ZA" sz="1900" kern="1200" dirty="0"/>
            <a:t>Graad 10-onderwyser by 'n plaaslike hoërskool</a:t>
          </a:r>
          <a:endParaRPr lang="en-US" sz="1900" kern="1200" dirty="0"/>
        </a:p>
      </dsp:txBody>
      <dsp:txXfrm rot="-5400000">
        <a:off x="4097165" y="3777403"/>
        <a:ext cx="7239025" cy="828555"/>
      </dsp:txXfrm>
    </dsp:sp>
    <dsp:sp modelId="{DF741D79-381C-4BE8-8FE4-FED7979E25A6}">
      <dsp:nvSpPr>
        <dsp:cNvPr id="0" name=""/>
        <dsp:cNvSpPr/>
      </dsp:nvSpPr>
      <dsp:spPr>
        <a:xfrm>
          <a:off x="0" y="3617804"/>
          <a:ext cx="4097165" cy="1147751"/>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af-ZA" sz="3900" b="1" i="0" kern="1200" baseline="0" dirty="0"/>
            <a:t>Werk</a:t>
          </a:r>
          <a:r>
            <a:rPr lang="af-ZA" sz="3900" b="0" i="0" kern="1200" baseline="0" dirty="0"/>
            <a:t> </a:t>
          </a:r>
          <a:endParaRPr lang="en-US" sz="3900" kern="1200" dirty="0"/>
        </a:p>
      </dsp:txBody>
      <dsp:txXfrm>
        <a:off x="56029" y="3673833"/>
        <a:ext cx="3985107" cy="10356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66897-29BC-431A-BC9B-8A2DFD05530C}">
      <dsp:nvSpPr>
        <dsp:cNvPr id="0" name=""/>
        <dsp:cNvSpPr/>
      </dsp:nvSpPr>
      <dsp:spPr>
        <a:xfrm>
          <a:off x="0" y="0"/>
          <a:ext cx="6074228" cy="1368660"/>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af-ZA" sz="2500" kern="1200" dirty="0"/>
            <a:t>Begin deur </a:t>
          </a:r>
          <a:r>
            <a:rPr lang="af-ZA" sz="2500" b="1" kern="1200" dirty="0"/>
            <a:t>loopbaanrigtings</a:t>
          </a:r>
          <a:r>
            <a:rPr lang="af-ZA" sz="2500" kern="1200" dirty="0"/>
            <a:t> te identifiseer wat by jou belangstellings en sterkpunte pas. </a:t>
          </a:r>
          <a:endParaRPr lang="en-US" sz="2500" kern="1200" dirty="0"/>
        </a:p>
      </dsp:txBody>
      <dsp:txXfrm>
        <a:off x="40087" y="40087"/>
        <a:ext cx="4481684" cy="1288486"/>
      </dsp:txXfrm>
    </dsp:sp>
    <dsp:sp modelId="{FBD52AA3-1D80-448E-9ECC-DDA0E3D9B836}">
      <dsp:nvSpPr>
        <dsp:cNvPr id="0" name=""/>
        <dsp:cNvSpPr/>
      </dsp:nvSpPr>
      <dsp:spPr>
        <a:xfrm>
          <a:off x="508716" y="1617508"/>
          <a:ext cx="6074228" cy="1368660"/>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l-NL" sz="2500" b="0" i="0" kern="1200" baseline="0" dirty="0"/>
            <a:t>Verken daarna spesifieke </a:t>
          </a:r>
          <a:r>
            <a:rPr lang="nl-NL" sz="2500" b="1" i="0" kern="1200" baseline="0" dirty="0"/>
            <a:t>beroepe </a:t>
          </a:r>
          <a:r>
            <a:rPr lang="nl-NL" sz="2500" b="0" i="0" kern="1200" baseline="0" dirty="0"/>
            <a:t>binne daardie rigting.</a:t>
          </a:r>
          <a:endParaRPr lang="en-US" sz="2500" kern="1200" dirty="0"/>
        </a:p>
      </dsp:txBody>
      <dsp:txXfrm>
        <a:off x="548803" y="1657595"/>
        <a:ext cx="4595708" cy="1288486"/>
      </dsp:txXfrm>
    </dsp:sp>
    <dsp:sp modelId="{1C982283-579E-476F-AD7C-3588DFB778BF}">
      <dsp:nvSpPr>
        <dsp:cNvPr id="0" name=""/>
        <dsp:cNvSpPr/>
      </dsp:nvSpPr>
      <dsp:spPr>
        <a:xfrm>
          <a:off x="1009840" y="3235016"/>
          <a:ext cx="6074228" cy="1368660"/>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l-NL" sz="2500" b="0" i="0" kern="1200" baseline="0" dirty="0"/>
            <a:t>Soos jy meer leer, kan jy mettertyd oor moontlike </a:t>
          </a:r>
          <a:r>
            <a:rPr lang="nl-NL" sz="2500" b="1" i="0" kern="1200" baseline="0" dirty="0"/>
            <a:t>loopbaanpaaie</a:t>
          </a:r>
          <a:r>
            <a:rPr lang="nl-NL" sz="2500" b="0" i="0" kern="1200" baseline="0" dirty="0"/>
            <a:t> nadink.</a:t>
          </a:r>
          <a:endParaRPr lang="en-US" sz="2500" kern="1200" dirty="0"/>
        </a:p>
      </dsp:txBody>
      <dsp:txXfrm>
        <a:off x="1049927" y="3275103"/>
        <a:ext cx="4603301" cy="1288486"/>
      </dsp:txXfrm>
    </dsp:sp>
    <dsp:sp modelId="{24D68783-54A1-480D-8C69-4ACE30046CBE}">
      <dsp:nvSpPr>
        <dsp:cNvPr id="0" name=""/>
        <dsp:cNvSpPr/>
      </dsp:nvSpPr>
      <dsp:spPr>
        <a:xfrm>
          <a:off x="1518557" y="4852525"/>
          <a:ext cx="6074228" cy="1368660"/>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l-NL" sz="2500" b="0" i="0" kern="1200" baseline="0" dirty="0"/>
            <a:t>Laastens, oorweeg die </a:t>
          </a:r>
          <a:r>
            <a:rPr lang="nl-NL" sz="2500" b="1" i="0" kern="1200" baseline="0" dirty="0"/>
            <a:t>verskillende werke</a:t>
          </a:r>
          <a:r>
            <a:rPr lang="nl-NL" sz="2500" b="0" i="0" kern="1200" baseline="0" dirty="0"/>
            <a:t> wat deel is van hierdie reis.</a:t>
          </a:r>
          <a:endParaRPr lang="en-US" sz="2500" kern="1200" dirty="0"/>
        </a:p>
      </dsp:txBody>
      <dsp:txXfrm>
        <a:off x="1558644" y="4892612"/>
        <a:ext cx="4595708" cy="1288486"/>
      </dsp:txXfrm>
    </dsp:sp>
    <dsp:sp modelId="{14B60BC0-F4D8-4879-910E-F441164D0100}">
      <dsp:nvSpPr>
        <dsp:cNvPr id="0" name=""/>
        <dsp:cNvSpPr/>
      </dsp:nvSpPr>
      <dsp:spPr>
        <a:xfrm>
          <a:off x="5184599" y="1048269"/>
          <a:ext cx="889629" cy="889629"/>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384766" y="1048269"/>
        <a:ext cx="489295" cy="669446"/>
      </dsp:txXfrm>
    </dsp:sp>
    <dsp:sp modelId="{C52809DC-6335-4B72-8BC0-0F346B9D1FE6}">
      <dsp:nvSpPr>
        <dsp:cNvPr id="0" name=""/>
        <dsp:cNvSpPr/>
      </dsp:nvSpPr>
      <dsp:spPr>
        <a:xfrm>
          <a:off x="5693315" y="2665778"/>
          <a:ext cx="889629" cy="889629"/>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893482" y="2665778"/>
        <a:ext cx="489295" cy="669446"/>
      </dsp:txXfrm>
    </dsp:sp>
    <dsp:sp modelId="{52BC31B3-0499-4E29-A95A-B6514D685C52}">
      <dsp:nvSpPr>
        <dsp:cNvPr id="0" name=""/>
        <dsp:cNvSpPr/>
      </dsp:nvSpPr>
      <dsp:spPr>
        <a:xfrm>
          <a:off x="6194439" y="4283286"/>
          <a:ext cx="889629" cy="889629"/>
        </a:xfrm>
        <a:prstGeom prst="downArrow">
          <a:avLst>
            <a:gd name="adj1" fmla="val 55000"/>
            <a:gd name="adj2" fmla="val 45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394606" y="4283286"/>
        <a:ext cx="489295" cy="6694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B11902-2D88-4BB3-8F5F-30D1A6BD69BD}">
      <dsp:nvSpPr>
        <dsp:cNvPr id="0" name=""/>
        <dsp:cNvSpPr/>
      </dsp:nvSpPr>
      <dsp:spPr>
        <a:xfrm>
          <a:off x="889" y="31014"/>
          <a:ext cx="3469208" cy="2081524"/>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b="0" i="0" kern="1200" baseline="0" dirty="0"/>
            <a:t>Noudat jy die teorie verstaan, is dit tyd om oor jou eie eienskappe na te dink.</a:t>
          </a:r>
          <a:endParaRPr lang="en-US" sz="2200" kern="1200" dirty="0"/>
        </a:p>
      </dsp:txBody>
      <dsp:txXfrm>
        <a:off x="889" y="31014"/>
        <a:ext cx="3469208" cy="2081524"/>
      </dsp:txXfrm>
    </dsp:sp>
    <dsp:sp modelId="{E4D98832-DE79-4C9B-BBFA-2AE16C6D4E2E}">
      <dsp:nvSpPr>
        <dsp:cNvPr id="0" name=""/>
        <dsp:cNvSpPr/>
      </dsp:nvSpPr>
      <dsp:spPr>
        <a:xfrm>
          <a:off x="3817018" y="31014"/>
          <a:ext cx="3469208" cy="2081524"/>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b="0" i="0" kern="1200" baseline="0" dirty="0"/>
            <a:t>Hierdie aktiwiteit vorm deel van die bou van 'n </a:t>
          </a:r>
          <a:r>
            <a:rPr lang="nl-NL" sz="2200" b="1" i="0" kern="1200" baseline="0" dirty="0"/>
            <a:t>loopbaanportefeulje</a:t>
          </a:r>
          <a:r>
            <a:rPr lang="nl-NL" sz="2200" b="0" i="0" kern="1200" baseline="0" dirty="0"/>
            <a:t>.</a:t>
          </a:r>
          <a:endParaRPr lang="en-US" sz="2200" kern="1200" dirty="0"/>
        </a:p>
      </dsp:txBody>
      <dsp:txXfrm>
        <a:off x="3817018" y="31014"/>
        <a:ext cx="3469208" cy="2081524"/>
      </dsp:txXfrm>
    </dsp:sp>
    <dsp:sp modelId="{D1CA4EEE-F123-4E91-A3B4-BA0C0514E227}">
      <dsp:nvSpPr>
        <dsp:cNvPr id="0" name=""/>
        <dsp:cNvSpPr/>
      </dsp:nvSpPr>
      <dsp:spPr>
        <a:xfrm>
          <a:off x="889" y="2459460"/>
          <a:ext cx="3469208" cy="2081524"/>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af-ZA" sz="2200" kern="1200" dirty="0"/>
            <a:t>'n Loopbaanportefeulje is 'n persoonlike versameling van inligting wat jou help om jou belangstellings, sterkpunte, prestasies en loopbaandoelwitte by te hou</a:t>
          </a:r>
          <a:r>
            <a:rPr lang="af-ZA" sz="2200" b="0" i="0" kern="1200" baseline="0" dirty="0"/>
            <a:t>.</a:t>
          </a:r>
          <a:endParaRPr lang="en-US" sz="2200" kern="1200" dirty="0"/>
        </a:p>
      </dsp:txBody>
      <dsp:txXfrm>
        <a:off x="889" y="2459460"/>
        <a:ext cx="3469208" cy="2081524"/>
      </dsp:txXfrm>
    </dsp:sp>
    <dsp:sp modelId="{85FC826E-4CA9-4237-B84E-0F1AC1A3A7C9}">
      <dsp:nvSpPr>
        <dsp:cNvPr id="0" name=""/>
        <dsp:cNvSpPr/>
      </dsp:nvSpPr>
      <dsp:spPr>
        <a:xfrm>
          <a:off x="3817018" y="2459460"/>
          <a:ext cx="3469208" cy="2081524"/>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b="0" i="0" kern="1200" baseline="0" dirty="0"/>
            <a:t>Dit ondersteun ingeligte vak-, loopbaan- en studiekeuses wat mettertyd geneem word.</a:t>
          </a:r>
          <a:endParaRPr lang="en-US" sz="2200" kern="1200" dirty="0"/>
        </a:p>
      </dsp:txBody>
      <dsp:txXfrm>
        <a:off x="3817018" y="2459460"/>
        <a:ext cx="3469208" cy="20815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9397F-43A5-485F-A154-6E91A10BCC5D}">
      <dsp:nvSpPr>
        <dsp:cNvPr id="0" name=""/>
        <dsp:cNvSpPr/>
      </dsp:nvSpPr>
      <dsp:spPr>
        <a:xfrm>
          <a:off x="0" y="188619"/>
          <a:ext cx="5641974" cy="145899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nl-NL" sz="2900" b="0" i="0" kern="1200" baseline="0" dirty="0"/>
            <a:t>'n Loopbaanportefeulje help jou om te organiseer wat jy oor jouself en die wêreld van werk leer.</a:t>
          </a:r>
          <a:endParaRPr lang="en-US" sz="2900" kern="1200" dirty="0"/>
        </a:p>
      </dsp:txBody>
      <dsp:txXfrm>
        <a:off x="71222" y="259841"/>
        <a:ext cx="5499530" cy="1316546"/>
      </dsp:txXfrm>
    </dsp:sp>
    <dsp:sp modelId="{059487AB-C690-4C15-AB5F-BB19B8F44035}">
      <dsp:nvSpPr>
        <dsp:cNvPr id="0" name=""/>
        <dsp:cNvSpPr/>
      </dsp:nvSpPr>
      <dsp:spPr>
        <a:xfrm>
          <a:off x="0" y="1731130"/>
          <a:ext cx="5641974" cy="1458990"/>
        </a:xfrm>
        <a:prstGeom prst="roundRect">
          <a:avLst/>
        </a:prstGeom>
        <a:solidFill>
          <a:schemeClr val="accent2">
            <a:hueOff val="-3670562"/>
            <a:satOff val="16196"/>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nl-NL" sz="2900" b="0" i="0" kern="1200" baseline="0" dirty="0"/>
            <a:t>Dit stel jou in staat om oor vordering te reflekteer en ontwikkelingsareas te identifiseer.</a:t>
          </a:r>
          <a:endParaRPr lang="en-US" sz="2900" kern="1200" dirty="0"/>
        </a:p>
      </dsp:txBody>
      <dsp:txXfrm>
        <a:off x="71222" y="1802352"/>
        <a:ext cx="5499530" cy="1316546"/>
      </dsp:txXfrm>
    </dsp:sp>
    <dsp:sp modelId="{9E310EBD-8144-44F9-9E01-EA39807834B9}">
      <dsp:nvSpPr>
        <dsp:cNvPr id="0" name=""/>
        <dsp:cNvSpPr/>
      </dsp:nvSpPr>
      <dsp:spPr>
        <a:xfrm>
          <a:off x="0" y="3273640"/>
          <a:ext cx="5641974" cy="1458990"/>
        </a:xfrm>
        <a:prstGeom prst="roundRect">
          <a:avLst/>
        </a:prstGeom>
        <a:solidFill>
          <a:schemeClr val="accent2">
            <a:hueOff val="-7341125"/>
            <a:satOff val="32393"/>
            <a:lumOff val="-549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nl-NL" sz="2900" b="0" i="0" kern="1200" baseline="0" dirty="0"/>
            <a:t>Dit dien as 'n nuttige verwysing vir vakveranderings, verdere studie, beurse of werksaansoeke.</a:t>
          </a:r>
          <a:endParaRPr lang="en-US" sz="2900" kern="1200" dirty="0"/>
        </a:p>
      </dsp:txBody>
      <dsp:txXfrm>
        <a:off x="71222" y="3344862"/>
        <a:ext cx="5499530" cy="13165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CE061-0B75-4ABC-8BF6-CE02B474CC63}">
      <dsp:nvSpPr>
        <dsp:cNvPr id="0" name=""/>
        <dsp:cNvSpPr/>
      </dsp:nvSpPr>
      <dsp:spPr>
        <a:xfrm>
          <a:off x="0" y="3362433"/>
          <a:ext cx="7543799" cy="2206120"/>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nl-NL" sz="3000" b="0" i="0" kern="1200" baseline="0" dirty="0"/>
            <a:t>In Graad 11 en 12 kan jou portefeulje uitgebrei word namate jou doelwitte duideliker word.</a:t>
          </a:r>
          <a:endParaRPr lang="en-US" sz="3000" kern="1200" dirty="0"/>
        </a:p>
      </dsp:txBody>
      <dsp:txXfrm>
        <a:off x="0" y="3362433"/>
        <a:ext cx="7543799" cy="2206120"/>
      </dsp:txXfrm>
    </dsp:sp>
    <dsp:sp modelId="{847922FD-8FDB-4E92-9F25-D2D8E9FE236A}">
      <dsp:nvSpPr>
        <dsp:cNvPr id="0" name=""/>
        <dsp:cNvSpPr/>
      </dsp:nvSpPr>
      <dsp:spPr>
        <a:xfrm rot="10800000">
          <a:off x="0" y="2512"/>
          <a:ext cx="7543799" cy="3393013"/>
        </a:xfrm>
        <a:prstGeom prst="upArrowCallout">
          <a:avLst/>
        </a:prstGeom>
        <a:solidFill>
          <a:schemeClr val="accent5">
            <a:hueOff val="-150635"/>
            <a:satOff val="-28901"/>
            <a:lumOff val="4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nl-NL" sz="3000" b="0" i="0" kern="1200" baseline="0" dirty="0"/>
            <a:t>In Graad 10 kan jou loopbaanportefeulje die volgende insluit:</a:t>
          </a:r>
          <a:endParaRPr lang="en-US" sz="3000" kern="1200" dirty="0"/>
        </a:p>
      </dsp:txBody>
      <dsp:txXfrm rot="-10800000">
        <a:off x="0" y="2512"/>
        <a:ext cx="7543799" cy="1190947"/>
      </dsp:txXfrm>
    </dsp:sp>
    <dsp:sp modelId="{33D0B19D-809C-48FF-B312-7E4B7756B34E}">
      <dsp:nvSpPr>
        <dsp:cNvPr id="0" name=""/>
        <dsp:cNvSpPr/>
      </dsp:nvSpPr>
      <dsp:spPr>
        <a:xfrm>
          <a:off x="920" y="1193459"/>
          <a:ext cx="1508391" cy="1014510"/>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err="1"/>
            <a:t>Akademiese</a:t>
          </a:r>
          <a:r>
            <a:rPr lang="en-US" sz="1700" kern="1200" dirty="0"/>
            <a:t> </a:t>
          </a:r>
          <a:r>
            <a:rPr lang="en-US" sz="1700" kern="1200" dirty="0" err="1"/>
            <a:t>uitslae</a:t>
          </a:r>
          <a:endParaRPr lang="en-US" sz="1700" kern="1200" dirty="0"/>
        </a:p>
      </dsp:txBody>
      <dsp:txXfrm>
        <a:off x="920" y="1193459"/>
        <a:ext cx="1508391" cy="1014510"/>
      </dsp:txXfrm>
    </dsp:sp>
    <dsp:sp modelId="{972F5CBA-8110-4016-B5B1-DB546897813E}">
      <dsp:nvSpPr>
        <dsp:cNvPr id="0" name=""/>
        <dsp:cNvSpPr/>
      </dsp:nvSpPr>
      <dsp:spPr>
        <a:xfrm>
          <a:off x="1509312" y="1193459"/>
          <a:ext cx="1508391" cy="1014510"/>
        </a:xfrm>
        <a:prstGeom prst="rect">
          <a:avLst/>
        </a:prstGeom>
        <a:solidFill>
          <a:schemeClr val="accent5">
            <a:tint val="40000"/>
            <a:alpha val="90000"/>
            <a:hueOff val="15338"/>
            <a:satOff val="-5701"/>
            <a:lumOff val="46"/>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af-ZA" sz="1700" b="0" i="0" kern="1200" baseline="0" dirty="0"/>
            <a:t>Selfrefleksie-aktiwiteite</a:t>
          </a:r>
          <a:endParaRPr lang="en-US" sz="1700" kern="1200" dirty="0"/>
        </a:p>
      </dsp:txBody>
      <dsp:txXfrm>
        <a:off x="1509312" y="1193459"/>
        <a:ext cx="1508391" cy="1014510"/>
      </dsp:txXfrm>
    </dsp:sp>
    <dsp:sp modelId="{9A9D2856-82A5-43FC-A12F-51AAA34EBDDB}">
      <dsp:nvSpPr>
        <dsp:cNvPr id="0" name=""/>
        <dsp:cNvSpPr/>
      </dsp:nvSpPr>
      <dsp:spPr>
        <a:xfrm>
          <a:off x="3017703" y="1193459"/>
          <a:ext cx="1508391" cy="1014510"/>
        </a:xfrm>
        <a:prstGeom prst="rect">
          <a:avLst/>
        </a:prstGeom>
        <a:solidFill>
          <a:schemeClr val="accent5">
            <a:tint val="40000"/>
            <a:alpha val="90000"/>
            <a:hueOff val="30677"/>
            <a:satOff val="-11401"/>
            <a:lumOff val="91"/>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af-ZA" sz="1700" b="0" i="0" kern="1200" baseline="0" dirty="0"/>
            <a:t>Loopbaan-navorsing</a:t>
          </a:r>
          <a:endParaRPr lang="en-US" sz="1700" kern="1200" dirty="0"/>
        </a:p>
      </dsp:txBody>
      <dsp:txXfrm>
        <a:off x="3017703" y="1193459"/>
        <a:ext cx="1508391" cy="1014510"/>
      </dsp:txXfrm>
    </dsp:sp>
    <dsp:sp modelId="{CCCD9E14-1404-41DC-A250-5DAE16C1669C}">
      <dsp:nvSpPr>
        <dsp:cNvPr id="0" name=""/>
        <dsp:cNvSpPr/>
      </dsp:nvSpPr>
      <dsp:spPr>
        <a:xfrm>
          <a:off x="4526095" y="1193459"/>
          <a:ext cx="1508391" cy="1014510"/>
        </a:xfrm>
        <a:prstGeom prst="rect">
          <a:avLst/>
        </a:prstGeom>
        <a:solidFill>
          <a:schemeClr val="accent5">
            <a:tint val="40000"/>
            <a:alpha val="90000"/>
            <a:hueOff val="46015"/>
            <a:satOff val="-17102"/>
            <a:lumOff val="137"/>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af-ZA" sz="1700" b="0" i="0" kern="1200" baseline="0" dirty="0"/>
            <a:t>Vaardigheids-assesserings</a:t>
          </a:r>
          <a:endParaRPr lang="en-US" sz="1700" kern="1200" dirty="0"/>
        </a:p>
      </dsp:txBody>
      <dsp:txXfrm>
        <a:off x="4526095" y="1193459"/>
        <a:ext cx="1508391" cy="1014510"/>
      </dsp:txXfrm>
    </dsp:sp>
    <dsp:sp modelId="{698009D7-4184-43F1-8456-BD64EEB2B4D7}">
      <dsp:nvSpPr>
        <dsp:cNvPr id="0" name=""/>
        <dsp:cNvSpPr/>
      </dsp:nvSpPr>
      <dsp:spPr>
        <a:xfrm>
          <a:off x="6034486" y="1193459"/>
          <a:ext cx="1508391" cy="1014510"/>
        </a:xfrm>
        <a:prstGeom prst="rect">
          <a:avLst/>
        </a:prstGeom>
        <a:solidFill>
          <a:schemeClr val="accent5">
            <a:tint val="40000"/>
            <a:alpha val="90000"/>
            <a:hueOff val="61354"/>
            <a:satOff val="-22803"/>
            <a:lumOff val="183"/>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af-ZA" sz="1700" b="0" i="0" kern="1200" baseline="0" dirty="0"/>
            <a:t>Sertifikate of toekennings</a:t>
          </a:r>
          <a:endParaRPr lang="en-US" sz="1700" kern="1200" dirty="0"/>
        </a:p>
      </dsp:txBody>
      <dsp:txXfrm>
        <a:off x="6034486" y="1193459"/>
        <a:ext cx="1508391" cy="101451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582A52-D42B-4D66-AD80-AEC1F8AECDB8}" type="datetimeFigureOut">
              <a:rPr lang="en-ZA" smtClean="0"/>
              <a:t>2026/01/23</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B4CA8-EE19-4003-8DB6-2900FDE68AD4}" type="slidenum">
              <a:rPr lang="en-ZA" smtClean="0"/>
              <a:t>‹#›</a:t>
            </a:fld>
            <a:endParaRPr lang="en-ZA"/>
          </a:p>
        </p:txBody>
      </p:sp>
    </p:spTree>
    <p:extLst>
      <p:ext uri="{BB962C8B-B14F-4D97-AF65-F5344CB8AC3E}">
        <p14:creationId xmlns:p14="http://schemas.microsoft.com/office/powerpoint/2010/main" val="1431787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bit.ly/3LANac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kern="1200" dirty="0" err="1">
                <a:solidFill>
                  <a:schemeClr val="tx1"/>
                </a:solidFill>
                <a:effectLst/>
                <a:latin typeface="+mn-lt"/>
                <a:ea typeface="+mn-ea"/>
                <a:cs typeface="+mn-cs"/>
              </a:rPr>
              <a:t>Skyfie</a:t>
            </a:r>
            <a:r>
              <a:rPr lang="en-ZA" sz="1200" b="1" kern="1200" dirty="0">
                <a:solidFill>
                  <a:schemeClr val="tx1"/>
                </a:solidFill>
                <a:effectLst/>
                <a:latin typeface="+mn-lt"/>
                <a:ea typeface="+mn-ea"/>
                <a:cs typeface="+mn-cs"/>
              </a:rPr>
              <a:t> 1:</a:t>
            </a:r>
            <a:r>
              <a:rPr lang="en-ZA" sz="1200" kern="120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Goeiedag, Graad 10's. Vandag begin ons ons volgende reeks lesse oor die onderwerp Loopbane en Loopbaankeuses. </a:t>
            </a:r>
            <a:r>
              <a:rPr lang="af-ZA" sz="1200" kern="1200" dirty="0">
                <a:solidFill>
                  <a:schemeClr val="tx1"/>
                </a:solidFill>
                <a:effectLst/>
                <a:latin typeface="+mn-lt"/>
                <a:ea typeface="+mn-ea"/>
                <a:cs typeface="+mn-cs"/>
              </a:rPr>
              <a:t>Om besluite oor toekomstige loopbane te neem, verg meer as om net te weet watter opsies beskikbaar is. Dit vereis ook </a:t>
            </a:r>
            <a:r>
              <a:rPr lang="af-ZA" sz="1200" b="1" kern="1200" dirty="0">
                <a:solidFill>
                  <a:schemeClr val="tx1"/>
                </a:solidFill>
                <a:effectLst/>
                <a:latin typeface="+mn-lt"/>
                <a:ea typeface="+mn-ea"/>
                <a:cs typeface="+mn-cs"/>
              </a:rPr>
              <a:t>selfkennis</a:t>
            </a:r>
            <a:r>
              <a:rPr lang="af-ZA" sz="1200" kern="1200" dirty="0">
                <a:solidFill>
                  <a:schemeClr val="tx1"/>
                </a:solidFill>
                <a:effectLst/>
                <a:latin typeface="+mn-lt"/>
                <a:ea typeface="+mn-ea"/>
                <a:cs typeface="+mn-cs"/>
              </a:rPr>
              <a:t>. Hierdie afdeling fokus op hoe jou belangstellings, vermoëns, sterkpunte en waardes wat verband hou met die vakke wat jy op skool neem, die loopbaanrigtings wat jy kan oorweeg, en die studiekeuses wat jy ná skool kan maak.</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af-ZA" dirty="0"/>
          </a:p>
        </p:txBody>
      </p:sp>
      <p:sp>
        <p:nvSpPr>
          <p:cNvPr id="4" name="Slide Number Placeholder 3"/>
          <p:cNvSpPr>
            <a:spLocks noGrp="1"/>
          </p:cNvSpPr>
          <p:nvPr>
            <p:ph type="sldNum" sz="quarter" idx="5"/>
          </p:nvPr>
        </p:nvSpPr>
        <p:spPr/>
        <p:txBody>
          <a:bodyPr/>
          <a:lstStyle/>
          <a:p>
            <a:fld id="{221B4CA8-EE19-4003-8DB6-2900FDE68AD4}" type="slidenum">
              <a:rPr lang="en-ZA" smtClean="0"/>
              <a:t>1</a:t>
            </a:fld>
            <a:endParaRPr lang="en-ZA"/>
          </a:p>
        </p:txBody>
      </p:sp>
    </p:spTree>
    <p:extLst>
      <p:ext uri="{BB962C8B-B14F-4D97-AF65-F5344CB8AC3E}">
        <p14:creationId xmlns:p14="http://schemas.microsoft.com/office/powerpoint/2010/main" val="1248795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SzPts val="1200"/>
              <a:buFont typeface="Symbol" panose="05050102010706020507" pitchFamily="18" charset="2"/>
              <a:buChar char=""/>
            </a:pPr>
            <a:r>
              <a:rPr lang="en-ZA" sz="1200" b="1" dirty="0" err="1">
                <a:effectLst/>
                <a:latin typeface="Calibri" panose="020F0502020204030204" pitchFamily="34" charset="0"/>
                <a:ea typeface="Aptos" panose="020B0004020202020204" pitchFamily="34" charset="0"/>
                <a:cs typeface="Times New Roman" panose="02020603050405020304" pitchFamily="18" charset="0"/>
              </a:rPr>
              <a:t>Skyfie</a:t>
            </a:r>
            <a:r>
              <a:rPr lang="en-ZA" sz="1200" b="1" dirty="0">
                <a:effectLst/>
                <a:latin typeface="Calibri" panose="020F0502020204030204" pitchFamily="34" charset="0"/>
                <a:ea typeface="Aptos" panose="020B0004020202020204" pitchFamily="34" charset="0"/>
                <a:cs typeface="Times New Roman" panose="02020603050405020304" pitchFamily="18" charset="0"/>
              </a:rPr>
              <a:t> 10: </a:t>
            </a:r>
            <a:r>
              <a:rPr lang="nl-NL" sz="1200" dirty="0">
                <a:effectLst/>
                <a:latin typeface="Calibri" panose="020F0502020204030204" pitchFamily="34" charset="0"/>
                <a:ea typeface="Aptos" panose="020B0004020202020204" pitchFamily="34" charset="0"/>
                <a:cs typeface="Times New Roman" panose="02020603050405020304" pitchFamily="18" charset="0"/>
              </a:rPr>
              <a:t>Kom ons kyk hoe goed jy die inhoud wat ons tot dusver behandel het, bemeester deur </a:t>
            </a:r>
            <a:r>
              <a:rPr lang="nl-NL" sz="1200" b="1" dirty="0">
                <a:effectLst/>
                <a:latin typeface="Calibri" panose="020F0502020204030204" pitchFamily="34" charset="0"/>
                <a:ea typeface="Aptos" panose="020B0004020202020204" pitchFamily="34" charset="0"/>
                <a:cs typeface="Times New Roman" panose="02020603050405020304" pitchFamily="18" charset="0"/>
              </a:rPr>
              <a:t>Aktiwiteit 1 (</a:t>
            </a:r>
            <a:r>
              <a:rPr lang="nl-NL" sz="1200" b="1" i="1" u="sng" dirty="0">
                <a:effectLst/>
                <a:latin typeface="Calibri" panose="020F0502020204030204" pitchFamily="34" charset="0"/>
                <a:ea typeface="Aptos" panose="020B0004020202020204" pitchFamily="34" charset="0"/>
                <a:cs typeface="Times New Roman" panose="02020603050405020304" pitchFamily="18" charset="0"/>
              </a:rPr>
              <a:t>Les 1 – Werkkaart</a:t>
            </a:r>
            <a:r>
              <a:rPr lang="nl-NL" sz="1200" b="1" dirty="0">
                <a:effectLst/>
                <a:latin typeface="Calibri" panose="020F0502020204030204" pitchFamily="34" charset="0"/>
                <a:ea typeface="Aptos" panose="020B0004020202020204" pitchFamily="34" charset="0"/>
                <a:cs typeface="Times New Roman" panose="02020603050405020304" pitchFamily="18" charset="0"/>
              </a:rPr>
              <a:t>) </a:t>
            </a:r>
            <a:r>
              <a:rPr lang="nl-NL" sz="1200" dirty="0">
                <a:effectLst/>
                <a:latin typeface="Calibri" panose="020F0502020204030204" pitchFamily="34" charset="0"/>
                <a:ea typeface="Aptos" panose="020B0004020202020204" pitchFamily="34" charset="0"/>
                <a:cs typeface="Times New Roman" panose="02020603050405020304" pitchFamily="18" charset="0"/>
              </a:rPr>
              <a:t>te voltooi.</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SzPts val="1200"/>
              <a:buFont typeface="Symbol" panose="05050102010706020507" pitchFamily="18" charset="2"/>
              <a:buChar char=""/>
            </a:pPr>
            <a:r>
              <a:rPr lang="nl-NL" sz="1200" dirty="0">
                <a:effectLst/>
                <a:latin typeface="Calibri" panose="020F0502020204030204" pitchFamily="34" charset="0"/>
                <a:ea typeface="Aptos" panose="020B0004020202020204" pitchFamily="34" charset="0"/>
                <a:cs typeface="Times New Roman" panose="02020603050405020304" pitchFamily="18" charset="0"/>
              </a:rPr>
              <a:t>Gee leerders 'n paar minute om die aktiwiteit te voltooi.</a:t>
            </a:r>
          </a:p>
          <a:p>
            <a:pPr marL="342900" lvl="0" indent="-342900">
              <a:lnSpc>
                <a:spcPct val="115000"/>
              </a:lnSpc>
              <a:buSzPts val="1200"/>
              <a:buFont typeface="Symbol" panose="05050102010706020507" pitchFamily="18" charset="2"/>
              <a:buChar char=""/>
            </a:pPr>
            <a:r>
              <a:rPr lang="nl-NL" sz="1200" dirty="0">
                <a:effectLst/>
                <a:latin typeface="Calibri" panose="020F0502020204030204" pitchFamily="34" charset="0"/>
                <a:ea typeface="Aptos" panose="020B0004020202020204" pitchFamily="34" charset="0"/>
                <a:cs typeface="Times New Roman" panose="02020603050405020304" pitchFamily="18" charset="0"/>
              </a:rPr>
              <a:t>Antwoorde is beskikbaar in die </a:t>
            </a:r>
            <a:r>
              <a:rPr lang="en-ZA" sz="1200" b="1" i="1" u="sng" dirty="0">
                <a:effectLst/>
                <a:latin typeface="Calibri" panose="020F0502020204030204" pitchFamily="34" charset="0"/>
                <a:ea typeface="Aptos" panose="020B0004020202020204" pitchFamily="34" charset="0"/>
                <a:cs typeface="Times New Roman" panose="02020603050405020304" pitchFamily="18" charset="0"/>
              </a:rPr>
              <a:t>Les 1 – </a:t>
            </a:r>
            <a:r>
              <a:rPr lang="en-ZA" sz="1200" b="1" i="1" u="sng" dirty="0" err="1">
                <a:effectLst/>
                <a:latin typeface="Calibri" panose="020F0502020204030204" pitchFamily="34" charset="0"/>
                <a:ea typeface="Aptos" panose="020B0004020202020204" pitchFamily="34" charset="0"/>
                <a:cs typeface="Times New Roman" panose="02020603050405020304" pitchFamily="18" charset="0"/>
              </a:rPr>
              <a:t>Werkkaart</a:t>
            </a:r>
            <a:r>
              <a:rPr lang="en-ZA" sz="1200" b="1" i="1" u="sng" dirty="0">
                <a:effectLst/>
                <a:latin typeface="Calibri" panose="020F0502020204030204" pitchFamily="34" charset="0"/>
                <a:ea typeface="Aptos" panose="020B0004020202020204" pitchFamily="34" charset="0"/>
                <a:cs typeface="Times New Roman" panose="02020603050405020304" pitchFamily="18" charset="0"/>
              </a:rPr>
              <a:t> MEMO</a:t>
            </a:r>
            <a:r>
              <a:rPr lang="en-ZA" sz="1200" dirty="0">
                <a:effectLst/>
                <a:latin typeface="Calibri" panose="020F0502020204030204" pitchFamily="34" charset="0"/>
                <a:ea typeface="Aptos" panose="020B0004020202020204" pitchFamily="34" charset="0"/>
                <a:cs typeface="Times New Roman" panose="02020603050405020304" pitchFamily="18" charset="0"/>
              </a:rPr>
              <a:t>. </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endParaRPr lang="af-ZA" dirty="0"/>
          </a:p>
        </p:txBody>
      </p:sp>
      <p:sp>
        <p:nvSpPr>
          <p:cNvPr id="4" name="Slide Number Placeholder 3"/>
          <p:cNvSpPr>
            <a:spLocks noGrp="1"/>
          </p:cNvSpPr>
          <p:nvPr>
            <p:ph type="sldNum" sz="quarter" idx="5"/>
          </p:nvPr>
        </p:nvSpPr>
        <p:spPr/>
        <p:txBody>
          <a:bodyPr/>
          <a:lstStyle/>
          <a:p>
            <a:fld id="{221B4CA8-EE19-4003-8DB6-2900FDE68AD4}" type="slidenum">
              <a:rPr lang="en-ZA" smtClean="0"/>
              <a:t>10</a:t>
            </a:fld>
            <a:endParaRPr lang="en-ZA"/>
          </a:p>
        </p:txBody>
      </p:sp>
    </p:spTree>
    <p:extLst>
      <p:ext uri="{BB962C8B-B14F-4D97-AF65-F5344CB8AC3E}">
        <p14:creationId xmlns:p14="http://schemas.microsoft.com/office/powerpoint/2010/main" val="2468953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SzPts val="1200"/>
              <a:buFont typeface="Symbol" panose="05050102010706020507" pitchFamily="18" charset="2"/>
              <a:buChar char=""/>
            </a:pPr>
            <a:r>
              <a:rPr lang="en-ZA" sz="1200" b="1" dirty="0" err="1">
                <a:effectLst/>
                <a:latin typeface="Calibri" panose="020F0502020204030204" pitchFamily="34" charset="0"/>
                <a:ea typeface="Aptos" panose="020B0004020202020204" pitchFamily="34" charset="0"/>
                <a:cs typeface="Times New Roman" panose="02020603050405020304" pitchFamily="18" charset="0"/>
              </a:rPr>
              <a:t>Skyfie</a:t>
            </a:r>
            <a:r>
              <a:rPr lang="en-ZA" sz="1200" b="1" dirty="0">
                <a:effectLst/>
                <a:latin typeface="Calibri" panose="020F0502020204030204" pitchFamily="34" charset="0"/>
                <a:ea typeface="Aptos" panose="020B0004020202020204" pitchFamily="34" charset="0"/>
                <a:cs typeface="Times New Roman" panose="02020603050405020304" pitchFamily="18" charset="0"/>
              </a:rPr>
              <a:t> 11: </a:t>
            </a:r>
            <a:r>
              <a:rPr lang="nl-NL" sz="1200" dirty="0">
                <a:effectLst/>
                <a:latin typeface="Calibri" panose="020F0502020204030204" pitchFamily="34" charset="0"/>
                <a:ea typeface="Aptos" panose="020B0004020202020204" pitchFamily="34" charset="0"/>
                <a:cs typeface="Times New Roman" panose="02020603050405020304" pitchFamily="18" charset="0"/>
              </a:rPr>
              <a:t>Nou dat jy die teorie verstaan, moet jy bietjie introspeksie doen om jou eie eienskappe te ontdek in verhouding tot vak, loopbaan en studiekeuses.</a:t>
            </a:r>
          </a:p>
          <a:p>
            <a:pPr marL="342900" lvl="0" indent="-342900">
              <a:lnSpc>
                <a:spcPct val="115000"/>
              </a:lnSpc>
              <a:buSzPts val="1200"/>
              <a:buFont typeface="Symbol" panose="05050102010706020507" pitchFamily="18" charset="2"/>
              <a:buChar char=""/>
            </a:pPr>
            <a:r>
              <a:rPr lang="nl-NL" sz="1200" dirty="0">
                <a:effectLst/>
                <a:latin typeface="Calibri" panose="020F0502020204030204" pitchFamily="34" charset="0"/>
                <a:ea typeface="Aptos" panose="020B0004020202020204" pitchFamily="34" charset="0"/>
                <a:cs typeface="Times New Roman" panose="02020603050405020304" pitchFamily="18" charset="0"/>
              </a:rPr>
              <a:t>Die volgende aktiwiteit is 'n belangrike deel van die ontwikkeling van 'n </a:t>
            </a:r>
            <a:r>
              <a:rPr lang="nl-NL" sz="1200" b="1" dirty="0">
                <a:effectLst/>
                <a:latin typeface="Calibri" panose="020F0502020204030204" pitchFamily="34" charset="0"/>
                <a:ea typeface="Aptos" panose="020B0004020202020204" pitchFamily="34" charset="0"/>
                <a:cs typeface="Times New Roman" panose="02020603050405020304" pitchFamily="18" charset="0"/>
              </a:rPr>
              <a:t>loopbaanportefeulje</a:t>
            </a:r>
            <a:r>
              <a:rPr lang="nl-NL" sz="1200" dirty="0">
                <a:effectLst/>
                <a:latin typeface="Calibri" panose="020F0502020204030204" pitchFamily="34" charset="0"/>
                <a:ea typeface="Aptos" panose="020B0004020202020204" pitchFamily="34" charset="0"/>
                <a:cs typeface="Times New Roman" panose="02020603050405020304" pitchFamily="18" charset="0"/>
              </a:rPr>
              <a:t>.</a:t>
            </a:r>
          </a:p>
          <a:p>
            <a:pPr marL="342900" lvl="0" indent="-342900">
              <a:lnSpc>
                <a:spcPct val="115000"/>
              </a:lnSpc>
              <a:buSzPts val="1200"/>
              <a:buFont typeface="Symbol" panose="05050102010706020507" pitchFamily="18" charset="2"/>
              <a:buChar char=""/>
            </a:pPr>
            <a:r>
              <a:rPr lang="af-ZA" sz="1200" kern="1200" dirty="0">
                <a:solidFill>
                  <a:schemeClr val="tx1"/>
                </a:solidFill>
                <a:effectLst/>
                <a:latin typeface="+mn-lt"/>
                <a:ea typeface="+mn-ea"/>
                <a:cs typeface="+mn-cs"/>
              </a:rPr>
              <a:t>'n Loopbaanportefeulje is 'n persoonlike versameling van inligting en bewyse van ervaring wat jou help om jou belangstellings, sterkpunte, prestasies en loopbaandoelwitte by te hou. Dit is 'n hulpmiddel wat jy mettertyd saamstel om ingeligte vak-, loopbaan- en studiekeuses te ondersteun.</a:t>
            </a:r>
            <a:endParaRPr lang="en-US" sz="1200" kern="1200" dirty="0">
              <a:solidFill>
                <a:schemeClr val="tx1"/>
              </a:solidFill>
              <a:effectLst/>
              <a:latin typeface="+mn-lt"/>
              <a:ea typeface="+mn-ea"/>
              <a:cs typeface="+mn-cs"/>
            </a:endParaRPr>
          </a:p>
          <a:p>
            <a:endParaRPr lang="af-ZA" dirty="0"/>
          </a:p>
        </p:txBody>
      </p:sp>
      <p:sp>
        <p:nvSpPr>
          <p:cNvPr id="4" name="Slide Number Placeholder 3"/>
          <p:cNvSpPr>
            <a:spLocks noGrp="1"/>
          </p:cNvSpPr>
          <p:nvPr>
            <p:ph type="sldNum" sz="quarter" idx="5"/>
          </p:nvPr>
        </p:nvSpPr>
        <p:spPr/>
        <p:txBody>
          <a:bodyPr/>
          <a:lstStyle/>
          <a:p>
            <a:fld id="{221B4CA8-EE19-4003-8DB6-2900FDE68AD4}" type="slidenum">
              <a:rPr lang="en-ZA" smtClean="0"/>
              <a:t>11</a:t>
            </a:fld>
            <a:endParaRPr lang="en-ZA"/>
          </a:p>
        </p:txBody>
      </p:sp>
    </p:spTree>
    <p:extLst>
      <p:ext uri="{BB962C8B-B14F-4D97-AF65-F5344CB8AC3E}">
        <p14:creationId xmlns:p14="http://schemas.microsoft.com/office/powerpoint/2010/main" val="2263999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SzPts val="1200"/>
              <a:buFont typeface="Symbol" panose="05050102010706020507" pitchFamily="18" charset="2"/>
              <a:buChar char=""/>
            </a:pPr>
            <a:r>
              <a:rPr lang="en-ZA" sz="1200" b="1" dirty="0" err="1">
                <a:effectLst/>
                <a:latin typeface="Calibri" panose="020F0502020204030204" pitchFamily="34" charset="0"/>
                <a:ea typeface="Aptos" panose="020B0004020202020204" pitchFamily="34" charset="0"/>
                <a:cs typeface="Times New Roman" panose="02020603050405020304" pitchFamily="18" charset="0"/>
              </a:rPr>
              <a:t>Skyfie</a:t>
            </a:r>
            <a:r>
              <a:rPr lang="en-ZA" sz="1200" b="1" dirty="0">
                <a:effectLst/>
                <a:latin typeface="Calibri" panose="020F0502020204030204" pitchFamily="34" charset="0"/>
                <a:ea typeface="Aptos" panose="020B0004020202020204" pitchFamily="34" charset="0"/>
                <a:cs typeface="Times New Roman" panose="02020603050405020304" pitchFamily="18" charset="0"/>
              </a:rPr>
              <a:t> 12:</a:t>
            </a:r>
            <a:r>
              <a:rPr lang="en-ZA" sz="1200" dirty="0">
                <a:effectLst/>
                <a:latin typeface="Calibri" panose="020F0502020204030204" pitchFamily="34" charset="0"/>
                <a:ea typeface="Aptos" panose="020B0004020202020204" pitchFamily="34" charset="0"/>
                <a:cs typeface="Times New Roman" panose="02020603050405020304" pitchFamily="18" charset="0"/>
              </a:rPr>
              <a:t> </a:t>
            </a:r>
            <a:r>
              <a:rPr lang="af-ZA" sz="1200" kern="1200" dirty="0">
                <a:solidFill>
                  <a:schemeClr val="tx1"/>
                </a:solidFill>
                <a:effectLst/>
                <a:latin typeface="+mn-lt"/>
                <a:ea typeface="+mn-ea"/>
                <a:cs typeface="+mn-cs"/>
              </a:rPr>
              <a:t>’n Loopbaanportefeulje is belangrik omdat dit jou help om dit wat jy oor jouself en die wêreld van werk leer, te organiseer. </a:t>
            </a:r>
          </a:p>
          <a:p>
            <a:pPr marL="342900" lvl="0" indent="-342900">
              <a:lnSpc>
                <a:spcPct val="107000"/>
              </a:lnSpc>
              <a:buSzPts val="1200"/>
              <a:buFont typeface="Symbol" panose="05050102010706020507" pitchFamily="18" charset="2"/>
              <a:buChar char=""/>
            </a:pPr>
            <a:r>
              <a:rPr lang="af-ZA" sz="1200" kern="1200" dirty="0">
                <a:solidFill>
                  <a:schemeClr val="tx1"/>
                </a:solidFill>
                <a:effectLst/>
                <a:latin typeface="+mn-lt"/>
                <a:ea typeface="+mn-ea"/>
                <a:cs typeface="+mn-cs"/>
              </a:rPr>
              <a:t>Deur rekords te hou van jou prestasies, vaardighede en ervarings, kan jy beter oor jou vordering reflekteer, ontwikkelingsareas identifiseer en realistiese besluite oor jou toekoms neem. Dit dien ook as ’n nuttige verwysing wanneer jy later vir studies, beurse of werksgeleenthede aansoek doen.</a:t>
            </a:r>
            <a:endParaRPr lang="af-ZA" dirty="0"/>
          </a:p>
        </p:txBody>
      </p:sp>
      <p:sp>
        <p:nvSpPr>
          <p:cNvPr id="4" name="Slide Number Placeholder 3"/>
          <p:cNvSpPr>
            <a:spLocks noGrp="1"/>
          </p:cNvSpPr>
          <p:nvPr>
            <p:ph type="sldNum" sz="quarter" idx="5"/>
          </p:nvPr>
        </p:nvSpPr>
        <p:spPr/>
        <p:txBody>
          <a:bodyPr/>
          <a:lstStyle/>
          <a:p>
            <a:fld id="{221B4CA8-EE19-4003-8DB6-2900FDE68AD4}" type="slidenum">
              <a:rPr lang="en-ZA" smtClean="0"/>
              <a:t>12</a:t>
            </a:fld>
            <a:endParaRPr lang="en-ZA"/>
          </a:p>
        </p:txBody>
      </p:sp>
    </p:spTree>
    <p:extLst>
      <p:ext uri="{BB962C8B-B14F-4D97-AF65-F5344CB8AC3E}">
        <p14:creationId xmlns:p14="http://schemas.microsoft.com/office/powerpoint/2010/main" val="2512418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SzPts val="1200"/>
              <a:buFont typeface="Symbol" panose="05050102010706020507" pitchFamily="18" charset="2"/>
              <a:buChar char=""/>
            </a:pPr>
            <a:r>
              <a:rPr lang="en-ZA" sz="1200" b="1" dirty="0" err="1">
                <a:effectLst/>
                <a:latin typeface="Calibri" panose="020F0502020204030204" pitchFamily="34" charset="0"/>
                <a:ea typeface="Aptos" panose="020B0004020202020204" pitchFamily="34" charset="0"/>
                <a:cs typeface="Times New Roman" panose="02020603050405020304" pitchFamily="18" charset="0"/>
              </a:rPr>
              <a:t>Skyfie</a:t>
            </a:r>
            <a:r>
              <a:rPr lang="en-ZA" sz="1200" b="1" dirty="0">
                <a:effectLst/>
                <a:latin typeface="Calibri" panose="020F0502020204030204" pitchFamily="34" charset="0"/>
                <a:ea typeface="Aptos" panose="020B0004020202020204" pitchFamily="34" charset="0"/>
                <a:cs typeface="Times New Roman" panose="02020603050405020304" pitchFamily="18" charset="0"/>
              </a:rPr>
              <a:t> 13:</a:t>
            </a:r>
            <a:r>
              <a:rPr lang="en-ZA" sz="1200" dirty="0">
                <a:effectLst/>
                <a:latin typeface="Calibri" panose="020F0502020204030204" pitchFamily="34" charset="0"/>
                <a:ea typeface="Aptos" panose="020B0004020202020204" pitchFamily="34" charset="0"/>
                <a:cs typeface="Times New Roman" panose="02020603050405020304" pitchFamily="18" charset="0"/>
              </a:rPr>
              <a:t> </a:t>
            </a:r>
            <a:r>
              <a:rPr lang="af-ZA" sz="1200" kern="1200" dirty="0">
                <a:solidFill>
                  <a:schemeClr val="tx1"/>
                </a:solidFill>
                <a:effectLst/>
                <a:latin typeface="+mn-lt"/>
                <a:ea typeface="+mn-ea"/>
                <a:cs typeface="+mn-cs"/>
              </a:rPr>
              <a:t>In Graad 10 kan jy begin om 'n loopbaanportefeulje saam te stel deur eenvoudige, maar betekenisvolle inligting in te samel. Dit kan vakuitslae, selfrefleksie-aktiwiteite, loopbaannavorsing, vaardigheids-assesserings, sertifikate, toekennings en notas oor loopbaanrigtings of beroepe wat jou interesseer, insluit. Soos jy deur Graad 11 en 12 vorder, kan jy jou loopbaanportefeulje uitbrei en gereeld bywerk, namate jou belangstellings en doelwitte al hoe duideliker word.</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SzPts val="1200"/>
              <a:buFont typeface="Symbol" panose="05050102010706020507" pitchFamily="18" charset="2"/>
              <a:buChar char=""/>
            </a:pPr>
            <a:r>
              <a:rPr lang="en-ZA" sz="1200" b="1" dirty="0">
                <a:solidFill>
                  <a:srgbClr val="EE0000"/>
                </a:solidFill>
                <a:effectLst/>
                <a:latin typeface="Calibri" panose="020F0502020204030204" pitchFamily="34" charset="0"/>
                <a:ea typeface="Aptos" panose="020B0004020202020204" pitchFamily="34" charset="0"/>
                <a:cs typeface="Times New Roman" panose="02020603050405020304" pitchFamily="18" charset="0"/>
              </a:rPr>
              <a:t>Nota </a:t>
            </a:r>
            <a:r>
              <a:rPr lang="en-ZA" sz="1200" b="1" dirty="0" err="1">
                <a:solidFill>
                  <a:srgbClr val="EE0000"/>
                </a:solidFill>
                <a:effectLst/>
                <a:latin typeface="Calibri" panose="020F0502020204030204" pitchFamily="34" charset="0"/>
                <a:ea typeface="Aptos" panose="020B0004020202020204" pitchFamily="34" charset="0"/>
                <a:cs typeface="Times New Roman" panose="02020603050405020304" pitchFamily="18" charset="0"/>
              </a:rPr>
              <a:t>aan</a:t>
            </a:r>
            <a:r>
              <a:rPr lang="en-ZA" sz="1200" b="1" dirty="0">
                <a:solidFill>
                  <a:srgbClr val="EE0000"/>
                </a:solidFill>
                <a:effectLst/>
                <a:latin typeface="Calibri" panose="020F0502020204030204" pitchFamily="34" charset="0"/>
                <a:ea typeface="Aptos" panose="020B0004020202020204" pitchFamily="34" charset="0"/>
                <a:cs typeface="Times New Roman" panose="02020603050405020304" pitchFamily="18" charset="0"/>
              </a:rPr>
              <a:t> </a:t>
            </a:r>
            <a:r>
              <a:rPr lang="en-ZA" sz="1200" b="1" dirty="0" err="1">
                <a:solidFill>
                  <a:srgbClr val="EE0000"/>
                </a:solidFill>
                <a:effectLst/>
                <a:latin typeface="Calibri" panose="020F0502020204030204" pitchFamily="34" charset="0"/>
                <a:ea typeface="Aptos" panose="020B0004020202020204" pitchFamily="34" charset="0"/>
                <a:cs typeface="Times New Roman" panose="02020603050405020304" pitchFamily="18" charset="0"/>
              </a:rPr>
              <a:t>onderwyser</a:t>
            </a:r>
            <a:r>
              <a:rPr lang="en-ZA" sz="1200" b="1" dirty="0">
                <a:solidFill>
                  <a:srgbClr val="EE0000"/>
                </a:solidFill>
                <a:effectLst/>
                <a:latin typeface="Calibri" panose="020F0502020204030204" pitchFamily="34" charset="0"/>
                <a:ea typeface="Aptos" panose="020B0004020202020204" pitchFamily="34" charset="0"/>
                <a:cs typeface="Times New Roman" panose="02020603050405020304" pitchFamily="18" charset="0"/>
              </a:rPr>
              <a:t>:</a:t>
            </a:r>
            <a:r>
              <a:rPr lang="en-ZA" sz="1200" dirty="0">
                <a:solidFill>
                  <a:srgbClr val="EE0000"/>
                </a:solidFill>
                <a:effectLst/>
                <a:latin typeface="Calibri" panose="020F0502020204030204" pitchFamily="34" charset="0"/>
                <a:ea typeface="Aptos" panose="020B0004020202020204" pitchFamily="34" charset="0"/>
                <a:cs typeface="Times New Roman" panose="02020603050405020304" pitchFamily="18" charset="0"/>
              </a:rPr>
              <a:t> </a:t>
            </a:r>
            <a:r>
              <a:rPr lang="af-ZA" sz="1200" kern="1200" dirty="0">
                <a:solidFill>
                  <a:schemeClr val="tx1"/>
                </a:solidFill>
                <a:effectLst/>
                <a:latin typeface="+mn-lt"/>
                <a:ea typeface="+mn-ea"/>
                <a:cs typeface="+mn-cs"/>
              </a:rPr>
              <a:t>Leerders moet 'n Khetha </a:t>
            </a:r>
            <a:r>
              <a:rPr lang="af-ZA" sz="1200" kern="1200" dirty="0" err="1">
                <a:solidFill>
                  <a:schemeClr val="tx1"/>
                </a:solidFill>
                <a:effectLst/>
                <a:latin typeface="+mn-lt"/>
                <a:ea typeface="+mn-ea"/>
                <a:cs typeface="+mn-cs"/>
              </a:rPr>
              <a:t>Hulpbronpakket</a:t>
            </a:r>
            <a:r>
              <a:rPr lang="af-ZA" sz="1200" kern="1200" dirty="0">
                <a:solidFill>
                  <a:schemeClr val="tx1"/>
                </a:solidFill>
                <a:effectLst/>
                <a:latin typeface="+mn-lt"/>
                <a:ea typeface="+mn-ea"/>
                <a:cs typeface="+mn-cs"/>
              </a:rPr>
              <a:t> ontvang wat deur die Departement van Onderwys saamgestel is. Die aktiwiteite in hierdie </a:t>
            </a:r>
            <a:r>
              <a:rPr lang="af-ZA" sz="1200" kern="1200" dirty="0" err="1">
                <a:solidFill>
                  <a:schemeClr val="tx1"/>
                </a:solidFill>
                <a:effectLst/>
                <a:latin typeface="+mn-lt"/>
                <a:ea typeface="+mn-ea"/>
                <a:cs typeface="+mn-cs"/>
              </a:rPr>
              <a:t>hulpbronpakket</a:t>
            </a:r>
            <a:r>
              <a:rPr lang="af-ZA" sz="1200" kern="1200" dirty="0">
                <a:solidFill>
                  <a:schemeClr val="tx1"/>
                </a:solidFill>
                <a:effectLst/>
                <a:latin typeface="+mn-lt"/>
                <a:ea typeface="+mn-ea"/>
                <a:cs typeface="+mn-cs"/>
              </a:rPr>
              <a:t> moet voltooi word en by hul </a:t>
            </a:r>
            <a:r>
              <a:rPr lang="af-ZA" sz="1200" kern="1200" dirty="0" err="1">
                <a:solidFill>
                  <a:schemeClr val="tx1"/>
                </a:solidFill>
                <a:effectLst/>
                <a:latin typeface="+mn-lt"/>
                <a:ea typeface="+mn-ea"/>
                <a:cs typeface="+mn-cs"/>
              </a:rPr>
              <a:t>loopbaanportefeulje</a:t>
            </a:r>
            <a:r>
              <a:rPr lang="af-ZA" sz="1200" kern="1200" dirty="0">
                <a:solidFill>
                  <a:schemeClr val="tx1"/>
                </a:solidFill>
                <a:effectLst/>
                <a:latin typeface="+mn-lt"/>
                <a:ea typeface="+mn-ea"/>
                <a:cs typeface="+mn-cs"/>
              </a:rPr>
              <a:t> gevoeg word, aangesien dit hul deur belangrike </a:t>
            </a:r>
            <a:r>
              <a:rPr lang="af-ZA" sz="1200" kern="1200" dirty="0" err="1">
                <a:solidFill>
                  <a:schemeClr val="tx1"/>
                </a:solidFill>
                <a:effectLst/>
                <a:latin typeface="+mn-lt"/>
                <a:ea typeface="+mn-ea"/>
                <a:cs typeface="+mn-cs"/>
              </a:rPr>
              <a:t>loopbaanbesluitnemingstappe</a:t>
            </a:r>
            <a:r>
              <a:rPr lang="af-ZA" sz="1200" kern="1200" dirty="0">
                <a:solidFill>
                  <a:schemeClr val="tx1"/>
                </a:solidFill>
                <a:effectLst/>
                <a:latin typeface="+mn-lt"/>
                <a:ea typeface="+mn-ea"/>
                <a:cs typeface="+mn-cs"/>
              </a:rPr>
              <a:t> lei.</a:t>
            </a:r>
          </a:p>
          <a:p>
            <a:pPr marL="0" lvl="0" indent="0">
              <a:lnSpc>
                <a:spcPct val="107000"/>
              </a:lnSpc>
              <a:buSzPts val="1200"/>
              <a:buFont typeface="Symbol" panose="05050102010706020507" pitchFamily="18" charset="2"/>
              <a:buNone/>
            </a:pP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SzPts val="1200"/>
              <a:buFont typeface="Symbol" panose="05050102010706020507" pitchFamily="18" charset="2"/>
              <a:buChar char=""/>
            </a:pPr>
            <a:r>
              <a:rPr lang="nl-NL" sz="1200" dirty="0">
                <a:effectLst/>
                <a:latin typeface="Calibri" panose="020F0502020204030204" pitchFamily="34" charset="0"/>
                <a:ea typeface="Aptos" panose="020B0004020202020204" pitchFamily="34" charset="0"/>
                <a:cs typeface="Times New Roman" panose="02020603050405020304" pitchFamily="18" charset="0"/>
              </a:rPr>
              <a:t>Kom ons begin met die aktiwiteit wat as deel van jou loopbaanportefeulje ingesluit kan word.</a:t>
            </a:r>
          </a:p>
          <a:p>
            <a:pPr marL="342900" lvl="0" indent="-342900">
              <a:lnSpc>
                <a:spcPct val="115000"/>
              </a:lnSpc>
              <a:buSzPts val="1200"/>
              <a:buFont typeface="Symbol" panose="05050102010706020507" pitchFamily="18" charset="2"/>
              <a:buChar char=""/>
            </a:pPr>
            <a:r>
              <a:rPr lang="en-ZA" sz="1200" dirty="0" err="1">
                <a:effectLst/>
                <a:latin typeface="Calibri" panose="020F0502020204030204" pitchFamily="34" charset="0"/>
                <a:ea typeface="Aptos" panose="020B0004020202020204" pitchFamily="34" charset="0"/>
                <a:cs typeface="Times New Roman" panose="02020603050405020304" pitchFamily="18" charset="0"/>
              </a:rPr>
              <a:t>Leerders</a:t>
            </a:r>
            <a:r>
              <a:rPr lang="en-ZA" sz="1200" dirty="0">
                <a:effectLst/>
                <a:latin typeface="Calibri" panose="020F0502020204030204" pitchFamily="34" charset="0"/>
                <a:ea typeface="Aptos" panose="020B0004020202020204" pitchFamily="34" charset="0"/>
                <a:cs typeface="Times New Roman" panose="02020603050405020304" pitchFamily="18" charset="0"/>
              </a:rPr>
              <a:t> </a:t>
            </a:r>
            <a:r>
              <a:rPr lang="en-ZA" sz="1200" dirty="0" err="1">
                <a:effectLst/>
                <a:latin typeface="Calibri" panose="020F0502020204030204" pitchFamily="34" charset="0"/>
                <a:ea typeface="Aptos" panose="020B0004020202020204" pitchFamily="34" charset="0"/>
                <a:cs typeface="Times New Roman" panose="02020603050405020304" pitchFamily="18" charset="0"/>
              </a:rPr>
              <a:t>voltooi</a:t>
            </a:r>
            <a:r>
              <a:rPr lang="en-ZA" sz="1200" dirty="0">
                <a:effectLst/>
                <a:latin typeface="Calibri" panose="020F0502020204030204" pitchFamily="34" charset="0"/>
                <a:ea typeface="Aptos" panose="020B0004020202020204" pitchFamily="34" charset="0"/>
                <a:cs typeface="Times New Roman" panose="02020603050405020304" pitchFamily="18" charset="0"/>
              </a:rPr>
              <a:t> </a:t>
            </a:r>
            <a:r>
              <a:rPr lang="en-ZA" sz="1200" b="1" i="1" dirty="0" err="1">
                <a:effectLst/>
                <a:latin typeface="Calibri" panose="020F0502020204030204" pitchFamily="34" charset="0"/>
                <a:ea typeface="Aptos" panose="020B0004020202020204" pitchFamily="34" charset="0"/>
                <a:cs typeface="Times New Roman" panose="02020603050405020304" pitchFamily="18" charset="0"/>
              </a:rPr>
              <a:t>Aktiwiteit</a:t>
            </a:r>
            <a:r>
              <a:rPr lang="en-ZA" sz="1200" b="1" i="1" dirty="0">
                <a:effectLst/>
                <a:latin typeface="Calibri" panose="020F0502020204030204" pitchFamily="34" charset="0"/>
                <a:ea typeface="Aptos" panose="020B0004020202020204" pitchFamily="34" charset="0"/>
                <a:cs typeface="Times New Roman" panose="02020603050405020304" pitchFamily="18" charset="0"/>
              </a:rPr>
              <a:t> 2</a:t>
            </a:r>
            <a:r>
              <a:rPr lang="en-ZA" sz="1200" dirty="0">
                <a:effectLst/>
                <a:latin typeface="Calibri" panose="020F0502020204030204" pitchFamily="34" charset="0"/>
                <a:ea typeface="Aptos" panose="020B0004020202020204" pitchFamily="34" charset="0"/>
                <a:cs typeface="Times New Roman" panose="02020603050405020304" pitchFamily="18" charset="0"/>
              </a:rPr>
              <a:t> (</a:t>
            </a:r>
            <a:r>
              <a:rPr lang="en-ZA" sz="1200" b="1" i="1" u="sng" dirty="0">
                <a:effectLst/>
                <a:latin typeface="Calibri" panose="020F0502020204030204" pitchFamily="34" charset="0"/>
                <a:ea typeface="Aptos" panose="020B0004020202020204" pitchFamily="34" charset="0"/>
                <a:cs typeface="Times New Roman" panose="02020603050405020304" pitchFamily="18" charset="0"/>
              </a:rPr>
              <a:t>Les 1 – </a:t>
            </a:r>
            <a:r>
              <a:rPr lang="en-ZA" sz="1200" b="1" i="1" u="sng" dirty="0" err="1">
                <a:effectLst/>
                <a:latin typeface="Calibri" panose="020F0502020204030204" pitchFamily="34" charset="0"/>
                <a:ea typeface="Aptos" panose="020B0004020202020204" pitchFamily="34" charset="0"/>
                <a:cs typeface="Times New Roman" panose="02020603050405020304" pitchFamily="18" charset="0"/>
              </a:rPr>
              <a:t>Werkkaart</a:t>
            </a:r>
            <a:r>
              <a:rPr lang="en-ZA" sz="1200" dirty="0">
                <a:effectLst/>
                <a:latin typeface="Calibri" panose="020F0502020204030204" pitchFamily="34" charset="0"/>
                <a:ea typeface="Aptos" panose="020B0004020202020204" pitchFamily="34" charset="0"/>
                <a:cs typeface="Times New Roman" panose="02020603050405020304" pitchFamily="18" charset="0"/>
              </a:rPr>
              <a:t>). </a:t>
            </a:r>
            <a:endParaRPr lang="af-ZA" sz="1100" kern="12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SzPts val="1200"/>
              <a:buFont typeface="Symbol" panose="05050102010706020507" pitchFamily="18" charset="2"/>
              <a:buChar char=""/>
            </a:pPr>
            <a:r>
              <a:rPr lang="af-ZA" sz="1200" kern="1200" dirty="0">
                <a:solidFill>
                  <a:schemeClr val="tx1"/>
                </a:solidFill>
                <a:effectLst/>
                <a:latin typeface="+mn-lt"/>
                <a:ea typeface="+mn-ea"/>
                <a:cs typeface="+mn-cs"/>
              </a:rPr>
              <a:t>Leerders voltooi </a:t>
            </a:r>
            <a:r>
              <a:rPr lang="af-ZA" sz="1200" b="1" i="1" kern="1200" dirty="0">
                <a:solidFill>
                  <a:schemeClr val="tx1"/>
                </a:solidFill>
                <a:effectLst/>
                <a:latin typeface="+mn-lt"/>
                <a:ea typeface="+mn-ea"/>
                <a:cs typeface="+mn-cs"/>
              </a:rPr>
              <a:t>Aktiwiteit 3</a:t>
            </a:r>
            <a:r>
              <a:rPr lang="af-ZA" sz="1200" kern="1200" dirty="0">
                <a:solidFill>
                  <a:schemeClr val="tx1"/>
                </a:solidFill>
                <a:effectLst/>
                <a:latin typeface="+mn-lt"/>
                <a:ea typeface="+mn-ea"/>
                <a:cs typeface="+mn-cs"/>
              </a:rPr>
              <a:t> (</a:t>
            </a:r>
            <a:r>
              <a:rPr lang="af-ZA" sz="1200" b="1" i="1" u="sng" kern="1200" dirty="0">
                <a:solidFill>
                  <a:schemeClr val="tx1"/>
                </a:solidFill>
                <a:effectLst/>
                <a:latin typeface="+mn-lt"/>
                <a:ea typeface="+mn-ea"/>
                <a:cs typeface="+mn-cs"/>
              </a:rPr>
              <a:t>Les 1 – Werkkaart</a:t>
            </a:r>
            <a:r>
              <a:rPr lang="af-ZA" sz="1200" kern="1200" dirty="0">
                <a:solidFill>
                  <a:schemeClr val="tx1"/>
                </a:solidFill>
                <a:effectLst/>
                <a:latin typeface="+mn-lt"/>
                <a:ea typeface="+mn-ea"/>
                <a:cs typeface="+mn-cs"/>
              </a:rPr>
              <a:t>) as </a:t>
            </a:r>
            <a:r>
              <a:rPr lang="af-ZA" sz="1200" b="1" kern="1200" dirty="0" err="1">
                <a:solidFill>
                  <a:schemeClr val="tx1"/>
                </a:solidFill>
                <a:effectLst/>
                <a:latin typeface="+mn-lt"/>
                <a:ea typeface="+mn-ea"/>
                <a:cs typeface="+mn-cs"/>
              </a:rPr>
              <a:t>huiswerkrefleksie</a:t>
            </a:r>
            <a:r>
              <a:rPr lang="af-ZA" sz="1200" kern="1200" dirty="0">
                <a:solidFill>
                  <a:schemeClr val="tx1"/>
                </a:solidFill>
                <a:effectLst/>
                <a:latin typeface="+mn-lt"/>
                <a:ea typeface="+mn-ea"/>
                <a:cs typeface="+mn-cs"/>
              </a:rPr>
              <a:t>. </a:t>
            </a:r>
          </a:p>
          <a:p>
            <a:endParaRPr lang="af-ZA" dirty="0"/>
          </a:p>
        </p:txBody>
      </p:sp>
      <p:sp>
        <p:nvSpPr>
          <p:cNvPr id="4" name="Slide Number Placeholder 3"/>
          <p:cNvSpPr>
            <a:spLocks noGrp="1"/>
          </p:cNvSpPr>
          <p:nvPr>
            <p:ph type="sldNum" sz="quarter" idx="5"/>
          </p:nvPr>
        </p:nvSpPr>
        <p:spPr/>
        <p:txBody>
          <a:bodyPr/>
          <a:lstStyle/>
          <a:p>
            <a:fld id="{221B4CA8-EE19-4003-8DB6-2900FDE68AD4}" type="slidenum">
              <a:rPr lang="en-ZA" smtClean="0"/>
              <a:t>13</a:t>
            </a:fld>
            <a:endParaRPr lang="en-ZA"/>
          </a:p>
        </p:txBody>
      </p:sp>
    </p:spTree>
    <p:extLst>
      <p:ext uri="{BB962C8B-B14F-4D97-AF65-F5344CB8AC3E}">
        <p14:creationId xmlns:p14="http://schemas.microsoft.com/office/powerpoint/2010/main" val="959061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SzPts val="1200"/>
              <a:buFont typeface="Symbol" panose="05050102010706020507" pitchFamily="18" charset="2"/>
              <a:buChar char=""/>
            </a:pPr>
            <a:r>
              <a:rPr lang="en-ZA" sz="1200" b="1" dirty="0" err="1">
                <a:solidFill>
                  <a:srgbClr val="000000"/>
                </a:solidFill>
                <a:effectLst/>
                <a:latin typeface="Calibri" panose="020F0502020204030204" pitchFamily="34" charset="0"/>
                <a:ea typeface="Times New Roman" panose="02020603050405020304" pitchFamily="18" charset="0"/>
              </a:rPr>
              <a:t>Skyfie</a:t>
            </a:r>
            <a:r>
              <a:rPr lang="en-ZA" sz="1200" b="1" dirty="0">
                <a:solidFill>
                  <a:srgbClr val="000000"/>
                </a:solidFill>
                <a:effectLst/>
                <a:latin typeface="Calibri" panose="020F0502020204030204" pitchFamily="34" charset="0"/>
                <a:ea typeface="Times New Roman" panose="02020603050405020304" pitchFamily="18" charset="0"/>
              </a:rPr>
              <a:t> 2</a:t>
            </a:r>
            <a:r>
              <a:rPr lang="en-ZA" sz="1200" dirty="0">
                <a:solidFill>
                  <a:srgbClr val="000000"/>
                </a:solidFill>
                <a:effectLst/>
                <a:latin typeface="Calibri" panose="020F0502020204030204" pitchFamily="34" charset="0"/>
                <a:ea typeface="Times New Roman" panose="02020603050405020304" pitchFamily="18" charset="0"/>
              </a:rPr>
              <a:t>: </a:t>
            </a:r>
            <a:r>
              <a:rPr lang="nl-NL" sz="1200" dirty="0">
                <a:effectLst/>
                <a:latin typeface="Calibri" panose="020F0502020204030204" pitchFamily="34" charset="0"/>
                <a:ea typeface="Times New Roman" panose="02020603050405020304" pitchFamily="18" charset="0"/>
              </a:rPr>
              <a:t>Teen die einde van hierdie les behoort jy in staat te wees om:</a:t>
            </a:r>
            <a:endParaRPr lang="en-US" sz="1200" kern="1200" dirty="0">
              <a:solidFill>
                <a:schemeClr val="tx1"/>
              </a:solidFill>
              <a:effectLst/>
              <a:latin typeface="+mn-lt"/>
              <a:ea typeface="+mn-ea"/>
              <a:cs typeface="+mn-cs"/>
            </a:endParaRPr>
          </a:p>
          <a:p>
            <a:pPr marL="800100" lvl="1" indent="-342900">
              <a:lnSpc>
                <a:spcPct val="115000"/>
              </a:lnSpc>
              <a:spcAft>
                <a:spcPts val="800"/>
              </a:spcAft>
              <a:buFont typeface="Courier New" panose="02070309020205020404" pitchFamily="49" charset="0"/>
              <a:buChar char="-"/>
            </a:pPr>
            <a:r>
              <a:rPr lang="af-ZA" sz="1200" kern="1200" dirty="0">
                <a:solidFill>
                  <a:schemeClr val="tx1"/>
                </a:solidFill>
                <a:effectLst/>
                <a:latin typeface="+mn-lt"/>
                <a:ea typeface="+mn-ea"/>
                <a:cs typeface="+mn-cs"/>
              </a:rPr>
              <a:t>selfkennis met betrekking tot eie vakke, loopbaanrigtings en studiekeuses te demonstreer</a:t>
            </a:r>
          </a:p>
          <a:p>
            <a:pPr marL="800100" lvl="1" indent="-342900">
              <a:lnSpc>
                <a:spcPct val="115000"/>
              </a:lnSpc>
              <a:spcAft>
                <a:spcPts val="800"/>
              </a:spcAft>
              <a:buFont typeface="Courier New" panose="02070309020205020404" pitchFamily="49" charset="0"/>
              <a:buChar char="-"/>
            </a:pPr>
            <a:r>
              <a:rPr lang="af-ZA" sz="1200" kern="1200" dirty="0">
                <a:solidFill>
                  <a:schemeClr val="tx1"/>
                </a:solidFill>
                <a:effectLst/>
                <a:latin typeface="+mn-lt"/>
                <a:ea typeface="+mn-ea"/>
                <a:cs typeface="+mn-cs"/>
              </a:rPr>
              <a:t>jou eie belangstellings, vermoëns, talente en sterkpunte te idenitifiseer</a:t>
            </a:r>
            <a:endParaRPr lang="en-US" sz="1200" kern="1200" dirty="0">
              <a:solidFill>
                <a:schemeClr val="tx1"/>
              </a:solidFill>
              <a:effectLst/>
              <a:latin typeface="+mn-lt"/>
              <a:ea typeface="+mn-ea"/>
              <a:cs typeface="+mn-cs"/>
            </a:endParaRPr>
          </a:p>
          <a:p>
            <a:pPr marL="800100" lvl="1" indent="-342900">
              <a:lnSpc>
                <a:spcPct val="115000"/>
              </a:lnSpc>
              <a:spcAft>
                <a:spcPts val="800"/>
              </a:spcAft>
              <a:buFont typeface="Courier New" panose="02070309020205020404" pitchFamily="49" charset="0"/>
              <a:buChar char="-"/>
            </a:pPr>
            <a:r>
              <a:rPr lang="af-ZA" sz="1200" kern="1200" dirty="0">
                <a:solidFill>
                  <a:schemeClr val="tx1"/>
                </a:solidFill>
                <a:effectLst/>
                <a:latin typeface="+mn-lt"/>
                <a:ea typeface="+mn-ea"/>
                <a:cs typeface="+mn-cs"/>
              </a:rPr>
              <a:t>te onderskei tussen 'n loopbaanrigting, beroep, loopbaan en werk</a:t>
            </a:r>
            <a:endParaRPr lang="en-US" sz="1200" kern="1200" dirty="0">
              <a:solidFill>
                <a:schemeClr val="tx1"/>
              </a:solidFill>
              <a:effectLst/>
              <a:latin typeface="+mn-lt"/>
              <a:ea typeface="+mn-ea"/>
              <a:cs typeface="+mn-cs"/>
            </a:endParaRPr>
          </a:p>
          <a:p>
            <a:pPr marL="800100" lvl="1" indent="-342900">
              <a:lnSpc>
                <a:spcPct val="115000"/>
              </a:lnSpc>
              <a:spcAft>
                <a:spcPts val="800"/>
              </a:spcAft>
              <a:buFont typeface="Courier New" panose="02070309020205020404" pitchFamily="49" charset="0"/>
              <a:buChar char="-"/>
            </a:pPr>
            <a:r>
              <a:rPr lang="af-ZA" sz="1200" kern="1200" dirty="0">
                <a:solidFill>
                  <a:schemeClr val="tx1"/>
                </a:solidFill>
                <a:effectLst/>
                <a:latin typeface="+mn-lt"/>
                <a:ea typeface="+mn-ea"/>
                <a:cs typeface="+mn-cs"/>
              </a:rPr>
              <a:t>'n loopbaanportefeulje te kan ontwikkel</a:t>
            </a:r>
            <a:endParaRPr lang="en-US" sz="1200" kern="1200" dirty="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5"/>
          </p:nvPr>
        </p:nvSpPr>
        <p:spPr/>
        <p:txBody>
          <a:bodyPr/>
          <a:lstStyle/>
          <a:p>
            <a:fld id="{221B4CA8-EE19-4003-8DB6-2900FDE68AD4}" type="slidenum">
              <a:rPr lang="en-ZA" smtClean="0"/>
              <a:t>2</a:t>
            </a:fld>
            <a:endParaRPr lang="en-ZA"/>
          </a:p>
        </p:txBody>
      </p:sp>
    </p:spTree>
    <p:extLst>
      <p:ext uri="{BB962C8B-B14F-4D97-AF65-F5344CB8AC3E}">
        <p14:creationId xmlns:p14="http://schemas.microsoft.com/office/powerpoint/2010/main" val="1247890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200" b="1" dirty="0" err="1">
                <a:solidFill>
                  <a:srgbClr val="000000"/>
                </a:solidFill>
                <a:effectLst/>
                <a:latin typeface="Calibri" panose="020F0502020204030204" pitchFamily="34" charset="0"/>
                <a:ea typeface="Aptos" panose="020B0004020202020204" pitchFamily="34" charset="0"/>
              </a:rPr>
              <a:t>Skyfie</a:t>
            </a:r>
            <a:r>
              <a:rPr lang="en-ZA" sz="1200" b="1" dirty="0">
                <a:solidFill>
                  <a:srgbClr val="000000"/>
                </a:solidFill>
                <a:effectLst/>
                <a:latin typeface="Calibri" panose="020F0502020204030204" pitchFamily="34" charset="0"/>
                <a:ea typeface="Aptos" panose="020B0004020202020204" pitchFamily="34" charset="0"/>
              </a:rPr>
              <a:t> 3:</a:t>
            </a:r>
            <a:r>
              <a:rPr lang="en-ZA" sz="1200" dirty="0">
                <a:solidFill>
                  <a:srgbClr val="000000"/>
                </a:solidFill>
                <a:effectLst/>
                <a:latin typeface="Calibri" panose="020F0502020204030204" pitchFamily="34" charset="0"/>
                <a:ea typeface="Aptos" panose="020B0004020202020204" pitchFamily="34" charset="0"/>
              </a:rPr>
              <a:t> </a:t>
            </a:r>
            <a:r>
              <a:rPr lang="nl-NL" sz="1200" dirty="0">
                <a:solidFill>
                  <a:srgbClr val="000000"/>
                </a:solidFill>
                <a:effectLst/>
                <a:latin typeface="Calibri" panose="020F0502020204030204" pitchFamily="34" charset="0"/>
                <a:ea typeface="Aptos" panose="020B0004020202020204" pitchFamily="34" charset="0"/>
              </a:rPr>
              <a:t>Kom ons begin deur </a:t>
            </a:r>
            <a:r>
              <a:rPr lang="nl-NL" sz="1200" b="1" dirty="0">
                <a:solidFill>
                  <a:srgbClr val="000000"/>
                </a:solidFill>
                <a:effectLst/>
                <a:latin typeface="Calibri" panose="020F0502020204030204" pitchFamily="34" charset="0"/>
                <a:ea typeface="Aptos" panose="020B0004020202020204" pitchFamily="34" charset="0"/>
              </a:rPr>
              <a:t>selfkennis</a:t>
            </a:r>
            <a:r>
              <a:rPr lang="nl-NL" sz="1200" dirty="0">
                <a:solidFill>
                  <a:srgbClr val="000000"/>
                </a:solidFill>
                <a:effectLst/>
                <a:latin typeface="Calibri" panose="020F0502020204030204" pitchFamily="34" charset="0"/>
                <a:ea typeface="Aptos" panose="020B0004020202020204" pitchFamily="34" charset="0"/>
              </a:rPr>
              <a:t> te definieer. Kan iemand vir my sê wat beteken selfkennis? (Laat leerders toe om te reageer.)</a:t>
            </a:r>
          </a:p>
          <a:p>
            <a:pPr marL="342900" lvl="0" indent="-342900">
              <a:lnSpc>
                <a:spcPct val="115000"/>
              </a:lnSpc>
              <a:buFont typeface="Symbol" panose="05050102010706020507" pitchFamily="18" charset="2"/>
              <a:buChar char=""/>
            </a:pPr>
            <a:r>
              <a:rPr lang="af-ZA" sz="1200" kern="1200" dirty="0">
                <a:solidFill>
                  <a:schemeClr val="tx1"/>
                </a:solidFill>
                <a:effectLst/>
                <a:latin typeface="+mn-lt"/>
                <a:ea typeface="+mn-ea"/>
                <a:cs typeface="+mn-cs"/>
              </a:rPr>
              <a:t>Selfkennis verwys na ’n begrip van wie jy as individu is. Dit behels om bewus te wees van jou belangstellings, sterkpunte, swakpunte, vermoëns en talente. </a:t>
            </a:r>
          </a:p>
          <a:p>
            <a:pPr marL="342900" lvl="0" indent="-342900">
              <a:lnSpc>
                <a:spcPct val="115000"/>
              </a:lnSpc>
              <a:buFont typeface="Symbol" panose="05050102010706020507" pitchFamily="18" charset="2"/>
              <a:buChar char=""/>
            </a:pPr>
            <a:r>
              <a:rPr lang="af-ZA" sz="1200" kern="1200" dirty="0">
                <a:solidFill>
                  <a:schemeClr val="tx1"/>
                </a:solidFill>
                <a:effectLst/>
                <a:latin typeface="+mn-lt"/>
                <a:ea typeface="+mn-ea"/>
                <a:cs typeface="+mn-cs"/>
              </a:rPr>
              <a:t>Selfkennis ontwikkel geleidelik deur selfrefleksie en lewenservarings, en help jou om te verstaan hoe jy in verskillende situasies dink, voel en optree.</a:t>
            </a:r>
            <a:endParaRPr lang="en-ZA" dirty="0"/>
          </a:p>
        </p:txBody>
      </p:sp>
      <p:sp>
        <p:nvSpPr>
          <p:cNvPr id="4" name="Slide Number Placeholder 3"/>
          <p:cNvSpPr>
            <a:spLocks noGrp="1"/>
          </p:cNvSpPr>
          <p:nvPr>
            <p:ph type="sldNum" sz="quarter" idx="5"/>
          </p:nvPr>
        </p:nvSpPr>
        <p:spPr/>
        <p:txBody>
          <a:bodyPr/>
          <a:lstStyle/>
          <a:p>
            <a:fld id="{221B4CA8-EE19-4003-8DB6-2900FDE68AD4}" type="slidenum">
              <a:rPr lang="en-ZA" smtClean="0"/>
              <a:t>3</a:t>
            </a:fld>
            <a:endParaRPr lang="en-ZA"/>
          </a:p>
        </p:txBody>
      </p:sp>
    </p:spTree>
    <p:extLst>
      <p:ext uri="{BB962C8B-B14F-4D97-AF65-F5344CB8AC3E}">
        <p14:creationId xmlns:p14="http://schemas.microsoft.com/office/powerpoint/2010/main" val="3980977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af-ZA" sz="1200" b="1" dirty="0">
                <a:effectLst/>
                <a:latin typeface="Calibri" panose="020F0502020204030204" pitchFamily="34" charset="0"/>
                <a:ea typeface="Aptos" panose="020B0004020202020204" pitchFamily="34" charset="0"/>
                <a:cs typeface="Times New Roman" panose="02020603050405020304" pitchFamily="18" charset="0"/>
              </a:rPr>
              <a:t>Skyfie 4: </a:t>
            </a:r>
            <a:r>
              <a:rPr lang="af-ZA" sz="1200" dirty="0">
                <a:effectLst/>
                <a:latin typeface="Calibri" panose="020F0502020204030204" pitchFamily="34" charset="0"/>
                <a:ea typeface="Aptos" panose="020B0004020202020204" pitchFamily="34" charset="0"/>
                <a:cs typeface="Times New Roman" panose="02020603050405020304" pitchFamily="18" charset="0"/>
              </a:rPr>
              <a:t>In ons lesse oor Selfontwikkeling in die Samelewing in Week 1 van Kwartaal 1, het ons in diepte oor selfbewussyn gepraat. Selfbewussyn vorm deel van selfkennis. Kom ons kyk 'n video wat verduidelik hoe selfbewussyn in die werkplek toepaslik is.</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af-ZA" sz="1200" dirty="0">
                <a:effectLst/>
                <a:latin typeface="Calibri" panose="020F0502020204030204" pitchFamily="34" charset="0"/>
                <a:ea typeface="Aptos" panose="020B0004020202020204" pitchFamily="34" charset="0"/>
                <a:cs typeface="Times New Roman" panose="02020603050405020304" pitchFamily="18" charset="0"/>
              </a:rPr>
              <a:t>Kyk: </a:t>
            </a:r>
            <a:r>
              <a:rPr lang="af-ZA" sz="1200" b="1" dirty="0">
                <a:effectLst/>
                <a:latin typeface="Calibri" panose="020F0502020204030204" pitchFamily="34" charset="0"/>
                <a:ea typeface="Aptos" panose="020B0004020202020204" pitchFamily="34" charset="0"/>
                <a:cs typeface="Times New Roman" panose="02020603050405020304" pitchFamily="18" charset="0"/>
              </a:rPr>
              <a:t>Professional </a:t>
            </a:r>
            <a:r>
              <a:rPr lang="af-ZA" sz="1200" b="1" dirty="0" err="1">
                <a:effectLst/>
                <a:latin typeface="Calibri" panose="020F0502020204030204" pitchFamily="34" charset="0"/>
                <a:ea typeface="Aptos" panose="020B0004020202020204" pitchFamily="34" charset="0"/>
                <a:cs typeface="Times New Roman" panose="02020603050405020304" pitchFamily="18" charset="0"/>
              </a:rPr>
              <a:t>Skills</a:t>
            </a:r>
            <a:r>
              <a:rPr lang="af-ZA" sz="1200" b="1" dirty="0">
                <a:effectLst/>
                <a:latin typeface="Calibri" panose="020F0502020204030204" pitchFamily="34" charset="0"/>
                <a:ea typeface="Aptos" panose="020B0004020202020204" pitchFamily="34" charset="0"/>
                <a:cs typeface="Times New Roman" panose="02020603050405020304" pitchFamily="18" charset="0"/>
              </a:rPr>
              <a:t>: Self-</a:t>
            </a:r>
            <a:r>
              <a:rPr lang="af-ZA" sz="1200" b="1" dirty="0" err="1">
                <a:effectLst/>
                <a:latin typeface="Calibri" panose="020F0502020204030204" pitchFamily="34" charset="0"/>
                <a:ea typeface="Aptos" panose="020B0004020202020204" pitchFamily="34" charset="0"/>
                <a:cs typeface="Times New Roman" panose="02020603050405020304" pitchFamily="18" charset="0"/>
              </a:rPr>
              <a:t>Awareness</a:t>
            </a:r>
            <a:r>
              <a:rPr lang="af-ZA" sz="1200" b="1" dirty="0">
                <a:effectLst/>
                <a:latin typeface="Calibri" panose="020F0502020204030204" pitchFamily="34" charset="0"/>
                <a:ea typeface="Aptos" panose="020B0004020202020204" pitchFamily="34" charset="0"/>
                <a:cs typeface="Times New Roman" panose="02020603050405020304" pitchFamily="18" charset="0"/>
              </a:rPr>
              <a:t> </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15000"/>
              </a:lnSpc>
              <a:spcAft>
                <a:spcPts val="800"/>
              </a:spcAft>
              <a:buNone/>
            </a:pPr>
            <a:r>
              <a:rPr lang="af-ZA" sz="1200" u="sng"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3"/>
              </a:rPr>
              <a:t>bit.ly/</a:t>
            </a:r>
            <a:r>
              <a:rPr lang="af-ZA" sz="1200" u="sng" dirty="0" err="1">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3"/>
              </a:rPr>
              <a:t>3LANack</a:t>
            </a:r>
            <a:r>
              <a:rPr lang="af-ZA" sz="1400" dirty="0">
                <a:effectLst/>
                <a:latin typeface="Calibri" panose="020F0502020204030204" pitchFamily="34" charset="0"/>
                <a:ea typeface="Aptos" panose="020B0004020202020204" pitchFamily="34" charset="0"/>
                <a:cs typeface="Times New Roman" panose="02020603050405020304" pitchFamily="18" charset="0"/>
              </a:rPr>
              <a:t> </a:t>
            </a:r>
            <a:r>
              <a:rPr lang="af-ZA" sz="1200" dirty="0">
                <a:effectLst/>
                <a:latin typeface="Calibri" panose="020F0502020204030204" pitchFamily="34" charset="0"/>
                <a:ea typeface="Aptos" panose="020B0004020202020204" pitchFamily="34" charset="0"/>
                <a:cs typeface="Times New Roman" panose="02020603050405020304" pitchFamily="18" charset="0"/>
              </a:rPr>
              <a:t>(2 min 17 sek.)</a:t>
            </a:r>
            <a:endParaRPr lang="af-ZA" sz="1100" dirty="0">
              <a:effectLst/>
              <a:latin typeface="Aptos" panose="020B0004020202020204" pitchFamily="34" charset="0"/>
              <a:ea typeface="Aptos" panose="020B0004020202020204" pitchFamily="34" charset="0"/>
              <a:cs typeface="Times New Roman" panose="02020603050405020304" pitchFamily="18" charset="0"/>
            </a:endParaRPr>
          </a:p>
          <a:p>
            <a:endParaRPr lang="af-ZA" dirty="0"/>
          </a:p>
        </p:txBody>
      </p:sp>
      <p:sp>
        <p:nvSpPr>
          <p:cNvPr id="4" name="Slide Number Placeholder 3"/>
          <p:cNvSpPr>
            <a:spLocks noGrp="1"/>
          </p:cNvSpPr>
          <p:nvPr>
            <p:ph type="sldNum" sz="quarter" idx="5"/>
          </p:nvPr>
        </p:nvSpPr>
        <p:spPr/>
        <p:txBody>
          <a:bodyPr/>
          <a:lstStyle/>
          <a:p>
            <a:fld id="{221B4CA8-EE19-4003-8DB6-2900FDE68AD4}" type="slidenum">
              <a:rPr lang="en-ZA" smtClean="0"/>
              <a:t>4</a:t>
            </a:fld>
            <a:endParaRPr lang="en-ZA"/>
          </a:p>
        </p:txBody>
      </p:sp>
    </p:spTree>
    <p:extLst>
      <p:ext uri="{BB962C8B-B14F-4D97-AF65-F5344CB8AC3E}">
        <p14:creationId xmlns:p14="http://schemas.microsoft.com/office/powerpoint/2010/main" val="3858791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200" b="1" dirty="0" err="1">
                <a:solidFill>
                  <a:srgbClr val="000000"/>
                </a:solidFill>
                <a:effectLst/>
                <a:latin typeface="Calibri" panose="020F0502020204030204" pitchFamily="34" charset="0"/>
                <a:ea typeface="Aptos" panose="020B0004020202020204" pitchFamily="34" charset="0"/>
              </a:rPr>
              <a:t>Skyfie</a:t>
            </a:r>
            <a:r>
              <a:rPr lang="en-ZA" sz="1200" b="1" dirty="0">
                <a:solidFill>
                  <a:srgbClr val="000000"/>
                </a:solidFill>
                <a:effectLst/>
                <a:latin typeface="Calibri" panose="020F0502020204030204" pitchFamily="34" charset="0"/>
                <a:ea typeface="Aptos" panose="020B0004020202020204" pitchFamily="34" charset="0"/>
              </a:rPr>
              <a:t> 5: </a:t>
            </a:r>
            <a:r>
              <a:rPr lang="nl-NL" sz="1200" dirty="0">
                <a:solidFill>
                  <a:srgbClr val="000000"/>
                </a:solidFill>
                <a:effectLst/>
                <a:latin typeface="Calibri" panose="020F0502020204030204" pitchFamily="34" charset="0"/>
                <a:ea typeface="Aptos" panose="020B0004020202020204" pitchFamily="34" charset="0"/>
              </a:rPr>
              <a:t>Nou dat ons verstaan hoe belangrik selfkennis </a:t>
            </a:r>
            <a:r>
              <a:rPr lang="nl-NL" sz="1200">
                <a:solidFill>
                  <a:srgbClr val="000000"/>
                </a:solidFill>
                <a:effectLst/>
                <a:latin typeface="Calibri" panose="020F0502020204030204" pitchFamily="34" charset="0"/>
                <a:ea typeface="Aptos" panose="020B0004020202020204" pitchFamily="34" charset="0"/>
              </a:rPr>
              <a:t>en selfbewussyn </a:t>
            </a:r>
            <a:r>
              <a:rPr lang="nl-NL" sz="1200" dirty="0">
                <a:solidFill>
                  <a:srgbClr val="000000"/>
                </a:solidFill>
                <a:effectLst/>
                <a:latin typeface="Calibri" panose="020F0502020204030204" pitchFamily="34" charset="0"/>
                <a:ea typeface="Aptos" panose="020B0004020202020204" pitchFamily="34" charset="0"/>
              </a:rPr>
              <a:t>in die werkplek is, kom ons breek die verskillende komponente van selfkennis af.</a:t>
            </a:r>
          </a:p>
          <a:p>
            <a:pPr marL="342900" lvl="0" indent="-342900">
              <a:lnSpc>
                <a:spcPct val="115000"/>
              </a:lnSpc>
              <a:buFont typeface="Symbol" panose="05050102010706020507" pitchFamily="18" charset="2"/>
              <a:buChar char=""/>
            </a:pPr>
            <a:r>
              <a:rPr lang="en-ZA" sz="1200" b="1" dirty="0">
                <a:solidFill>
                  <a:srgbClr val="EE0000"/>
                </a:solidFill>
                <a:effectLst/>
                <a:latin typeface="Calibri" panose="020F0502020204030204" pitchFamily="34" charset="0"/>
                <a:ea typeface="Aptos" panose="020B0004020202020204" pitchFamily="34" charset="0"/>
              </a:rPr>
              <a:t>Nota </a:t>
            </a:r>
            <a:r>
              <a:rPr lang="en-ZA" sz="1200" b="1" dirty="0" err="1">
                <a:solidFill>
                  <a:srgbClr val="EE0000"/>
                </a:solidFill>
                <a:effectLst/>
                <a:latin typeface="Calibri" panose="020F0502020204030204" pitchFamily="34" charset="0"/>
                <a:ea typeface="Aptos" panose="020B0004020202020204" pitchFamily="34" charset="0"/>
              </a:rPr>
              <a:t>aan</a:t>
            </a:r>
            <a:r>
              <a:rPr lang="en-ZA" sz="1200" b="1" dirty="0">
                <a:solidFill>
                  <a:srgbClr val="EE0000"/>
                </a:solidFill>
                <a:effectLst/>
                <a:latin typeface="Calibri" panose="020F0502020204030204" pitchFamily="34" charset="0"/>
                <a:ea typeface="Aptos" panose="020B0004020202020204" pitchFamily="34" charset="0"/>
              </a:rPr>
              <a:t> </a:t>
            </a:r>
            <a:r>
              <a:rPr lang="en-ZA" sz="1200" b="1" dirty="0" err="1">
                <a:solidFill>
                  <a:srgbClr val="EE0000"/>
                </a:solidFill>
                <a:effectLst/>
                <a:latin typeface="Calibri" panose="020F0502020204030204" pitchFamily="34" charset="0"/>
                <a:ea typeface="Aptos" panose="020B0004020202020204" pitchFamily="34" charset="0"/>
              </a:rPr>
              <a:t>onderwyser</a:t>
            </a:r>
            <a:r>
              <a:rPr lang="en-ZA" sz="1200" b="1" dirty="0">
                <a:solidFill>
                  <a:srgbClr val="EE0000"/>
                </a:solidFill>
                <a:effectLst/>
                <a:latin typeface="Calibri" panose="020F0502020204030204" pitchFamily="34" charset="0"/>
                <a:ea typeface="Aptos" panose="020B0004020202020204" pitchFamily="34" charset="0"/>
              </a:rPr>
              <a:t>:</a:t>
            </a:r>
            <a:r>
              <a:rPr lang="en-ZA" sz="1200" dirty="0">
                <a:solidFill>
                  <a:srgbClr val="EE0000"/>
                </a:solidFill>
                <a:effectLst/>
                <a:latin typeface="Calibri" panose="020F0502020204030204" pitchFamily="34" charset="0"/>
                <a:ea typeface="Aptos" panose="020B0004020202020204" pitchFamily="34" charset="0"/>
              </a:rPr>
              <a:t> </a:t>
            </a:r>
            <a:r>
              <a:rPr lang="nl-NL" sz="1200" dirty="0">
                <a:solidFill>
                  <a:srgbClr val="000000"/>
                </a:solidFill>
                <a:effectLst/>
                <a:latin typeface="Calibri" panose="020F0502020204030204" pitchFamily="34" charset="0"/>
                <a:ea typeface="Aptos" panose="020B0004020202020204" pitchFamily="34" charset="0"/>
              </a:rPr>
              <a:t>Vir elk van die volgende komponente, vra eers leerders om hul begrip te verduidelik en voorbeelde te gee voordat die inhoud op die skyfies verduidelik word.</a:t>
            </a:r>
          </a:p>
          <a:p>
            <a:pPr marL="342900" lvl="0" indent="-342900">
              <a:lnSpc>
                <a:spcPct val="115000"/>
              </a:lnSpc>
              <a:buFont typeface="Symbol" panose="05050102010706020507" pitchFamily="18" charset="2"/>
              <a:buChar char=""/>
            </a:pPr>
            <a:r>
              <a:rPr lang="af-ZA" sz="1200" kern="1200" dirty="0">
                <a:solidFill>
                  <a:schemeClr val="tx1"/>
                </a:solidFill>
                <a:effectLst/>
                <a:latin typeface="+mn-lt"/>
                <a:ea typeface="+mn-ea"/>
                <a:cs typeface="+mn-cs"/>
              </a:rPr>
              <a:t>Belangstellings is aktiwiteite, onderwerpe of vakke wat jou aandag prikkel en behou en jou motiveer om meer te leer.</a:t>
            </a:r>
            <a:endParaRPr lang="en-US" sz="1200" b="0" kern="1200" dirty="0">
              <a:solidFill>
                <a:schemeClr val="tx1"/>
              </a:solidFill>
              <a:effectLst/>
              <a:latin typeface="+mn-lt"/>
              <a:ea typeface="+mn-ea"/>
              <a:cs typeface="+mn-cs"/>
            </a:endParaRPr>
          </a:p>
          <a:p>
            <a:pPr marL="800100" lvl="1" indent="-342900">
              <a:lnSpc>
                <a:spcPct val="115000"/>
              </a:lnSpc>
              <a:buFont typeface="Symbol" panose="05050102010706020507" pitchFamily="18" charset="2"/>
              <a:buChar char=""/>
            </a:pPr>
            <a:r>
              <a:rPr lang="af-ZA" sz="1200" b="1" kern="1200" dirty="0">
                <a:solidFill>
                  <a:schemeClr val="tx1"/>
                </a:solidFill>
                <a:effectLst/>
                <a:latin typeface="+mn-lt"/>
                <a:ea typeface="+mn-ea"/>
                <a:cs typeface="+mn-cs"/>
              </a:rPr>
              <a:t>Voorbeelde:</a:t>
            </a:r>
            <a:r>
              <a:rPr lang="af-ZA" sz="1200" kern="1200" dirty="0">
                <a:solidFill>
                  <a:schemeClr val="tx1"/>
                </a:solidFill>
                <a:effectLst/>
                <a:latin typeface="+mn-lt"/>
                <a:ea typeface="+mn-ea"/>
                <a:cs typeface="+mn-cs"/>
              </a:rPr>
              <a:t> Om dit te geniet om te verf, ’n sport te beoefen of raaisels op te los.</a:t>
            </a:r>
            <a:endParaRPr lang="en-US" sz="1200" b="0" kern="1200" dirty="0">
              <a:solidFill>
                <a:schemeClr val="tx1"/>
              </a:solidFill>
              <a:effectLst/>
              <a:latin typeface="+mn-lt"/>
              <a:ea typeface="+mn-ea"/>
              <a:cs typeface="+mn-cs"/>
            </a:endParaRPr>
          </a:p>
          <a:p>
            <a:pPr marL="800100" lvl="1" indent="-342900">
              <a:lnSpc>
                <a:spcPct val="115000"/>
              </a:lnSpc>
              <a:buFont typeface="Symbol" panose="05050102010706020507" pitchFamily="18" charset="2"/>
              <a:buChar char=""/>
            </a:pPr>
            <a:r>
              <a:rPr lang="af-ZA" sz="1200" b="1" kern="1200" dirty="0">
                <a:solidFill>
                  <a:schemeClr val="tx1"/>
                </a:solidFill>
                <a:effectLst/>
                <a:latin typeface="+mn-lt"/>
                <a:ea typeface="+mn-ea"/>
                <a:cs typeface="+mn-cs"/>
              </a:rPr>
              <a:t>Vra jouself af: </a:t>
            </a:r>
            <a:r>
              <a:rPr lang="af-ZA" sz="1200" i="1" kern="1200" dirty="0">
                <a:solidFill>
                  <a:schemeClr val="tx1"/>
                </a:solidFill>
                <a:effectLst/>
                <a:latin typeface="+mn-lt"/>
                <a:ea typeface="+mn-ea"/>
                <a:cs typeface="+mn-cs"/>
              </a:rPr>
              <a:t>Watter aktiwiteite of vakke geniet ek, en waaraan bestee ek die meeste van my tyd? </a:t>
            </a:r>
            <a:endParaRPr lang="en-US" sz="1200" i="1" kern="1200" dirty="0">
              <a:solidFill>
                <a:schemeClr val="tx1"/>
              </a:solidFill>
              <a:effectLst/>
              <a:latin typeface="+mn-lt"/>
              <a:ea typeface="+mn-ea"/>
              <a:cs typeface="+mn-cs"/>
            </a:endParaRPr>
          </a:p>
          <a:p>
            <a:pPr marL="342900" lvl="0" indent="-342900">
              <a:lnSpc>
                <a:spcPct val="115000"/>
              </a:lnSpc>
              <a:buFont typeface="Symbol" panose="05050102010706020507" pitchFamily="18" charset="2"/>
              <a:buChar char=""/>
            </a:pPr>
            <a:r>
              <a:rPr lang="af-ZA" sz="1200" kern="1200" dirty="0">
                <a:solidFill>
                  <a:schemeClr val="tx1"/>
                </a:solidFill>
                <a:effectLst/>
                <a:latin typeface="+mn-lt"/>
                <a:ea typeface="+mn-ea"/>
                <a:cs typeface="+mn-cs"/>
              </a:rPr>
              <a:t>Vermoëns verwys na vaardighede wat jou in staat stel om take doeltreffend uit te voer. Dit kan 'n natuurlik talent wees of deur oefening en leer ontwikkel word.</a:t>
            </a:r>
            <a:endParaRPr lang="en-US" sz="1200" b="0" kern="1200" dirty="0">
              <a:solidFill>
                <a:schemeClr val="tx1"/>
              </a:solidFill>
              <a:effectLst/>
              <a:latin typeface="+mn-lt"/>
              <a:ea typeface="+mn-ea"/>
              <a:cs typeface="+mn-cs"/>
            </a:endParaRPr>
          </a:p>
          <a:p>
            <a:pPr marL="800100" lvl="1" indent="-342900">
              <a:lnSpc>
                <a:spcPct val="115000"/>
              </a:lnSpc>
              <a:buFont typeface="Symbol" panose="05050102010706020507" pitchFamily="18" charset="2"/>
              <a:buChar char=""/>
            </a:pPr>
            <a:r>
              <a:rPr lang="af-ZA" sz="1200" b="1" kern="1200" dirty="0">
                <a:solidFill>
                  <a:schemeClr val="tx1"/>
                </a:solidFill>
                <a:effectLst/>
                <a:latin typeface="+mn-lt"/>
                <a:ea typeface="+mn-ea"/>
                <a:cs typeface="+mn-cs"/>
              </a:rPr>
              <a:t>Voorbeelde:</a:t>
            </a:r>
            <a:r>
              <a:rPr lang="af-ZA" sz="1200" kern="1200" dirty="0">
                <a:solidFill>
                  <a:schemeClr val="tx1"/>
                </a:solidFill>
                <a:effectLst/>
                <a:latin typeface="+mn-lt"/>
                <a:ea typeface="+mn-ea"/>
                <a:cs typeface="+mn-cs"/>
              </a:rPr>
              <a:t> Om duidelik te kan skryf, wiskundeprobleme op te los of 'n instrument te kan speel.</a:t>
            </a:r>
            <a:endParaRPr lang="en-US" sz="1200" b="0" kern="1200" dirty="0">
              <a:solidFill>
                <a:schemeClr val="tx1"/>
              </a:solidFill>
              <a:effectLst/>
              <a:latin typeface="+mn-lt"/>
              <a:ea typeface="+mn-ea"/>
              <a:cs typeface="+mn-cs"/>
            </a:endParaRPr>
          </a:p>
          <a:p>
            <a:pPr marL="800100" lvl="1" indent="-342900">
              <a:lnSpc>
                <a:spcPct val="115000"/>
              </a:lnSpc>
              <a:buFont typeface="Symbol" panose="05050102010706020507" pitchFamily="18" charset="2"/>
              <a:buChar char=""/>
            </a:pPr>
            <a:r>
              <a:rPr lang="af-ZA" sz="1200" b="1" kern="1200" dirty="0">
                <a:solidFill>
                  <a:schemeClr val="tx1"/>
                </a:solidFill>
                <a:effectLst/>
                <a:latin typeface="+mn-lt"/>
                <a:ea typeface="+mn-ea"/>
                <a:cs typeface="+mn-cs"/>
              </a:rPr>
              <a:t>Vra jouself af: </a:t>
            </a:r>
            <a:r>
              <a:rPr lang="af-ZA" sz="1200" i="1" kern="1200" dirty="0">
                <a:solidFill>
                  <a:schemeClr val="tx1"/>
                </a:solidFill>
                <a:effectLst/>
                <a:latin typeface="+mn-lt"/>
                <a:ea typeface="+mn-ea"/>
                <a:cs typeface="+mn-cs"/>
              </a:rPr>
              <a:t>Waartoe is ek in staat, en watter take kan ek met oefening suksesvol voltooi?</a:t>
            </a:r>
            <a:endParaRPr lang="en-US" sz="1200" i="1" kern="1200" dirty="0">
              <a:solidFill>
                <a:schemeClr val="tx1"/>
              </a:solidFill>
              <a:effectLst/>
              <a:latin typeface="+mn-lt"/>
              <a:ea typeface="+mn-ea"/>
              <a:cs typeface="+mn-cs"/>
            </a:endParaRPr>
          </a:p>
          <a:p>
            <a:pPr marL="342900" lvl="0" indent="-342900">
              <a:lnSpc>
                <a:spcPct val="115000"/>
              </a:lnSpc>
              <a:buFont typeface="Symbol" panose="05050102010706020507" pitchFamily="18" charset="2"/>
              <a:buChar char=""/>
            </a:pPr>
            <a:r>
              <a:rPr lang="af-ZA" sz="1200" kern="1200" dirty="0">
                <a:solidFill>
                  <a:schemeClr val="tx1"/>
                </a:solidFill>
                <a:effectLst/>
                <a:latin typeface="+mn-lt"/>
                <a:ea typeface="+mn-ea"/>
                <a:cs typeface="+mn-cs"/>
              </a:rPr>
              <a:t>Talente is natuurlike gawes of aanlegte wat dikwels moeiteloos voorkom. Dit is dikwels vermoëns waarmee ’n persoon gebore word.</a:t>
            </a:r>
            <a:endParaRPr lang="en-US" sz="1200" b="0" kern="1200" dirty="0">
              <a:solidFill>
                <a:schemeClr val="tx1"/>
              </a:solidFill>
              <a:effectLst/>
              <a:latin typeface="+mn-lt"/>
              <a:ea typeface="+mn-ea"/>
              <a:cs typeface="+mn-cs"/>
            </a:endParaRPr>
          </a:p>
          <a:p>
            <a:pPr marL="800100" lvl="1" indent="-342900">
              <a:lnSpc>
                <a:spcPct val="115000"/>
              </a:lnSpc>
              <a:buFont typeface="Symbol" panose="05050102010706020507" pitchFamily="18" charset="2"/>
              <a:buChar char=""/>
            </a:pPr>
            <a:r>
              <a:rPr lang="af-ZA" sz="1200" b="1" kern="1200" dirty="0">
                <a:solidFill>
                  <a:schemeClr val="tx1"/>
                </a:solidFill>
                <a:effectLst/>
                <a:latin typeface="+mn-lt"/>
                <a:ea typeface="+mn-ea"/>
                <a:cs typeface="+mn-cs"/>
              </a:rPr>
              <a:t>Voorbeelde: </a:t>
            </a:r>
            <a:r>
              <a:rPr lang="af-ZA" sz="1200" kern="1200" dirty="0">
                <a:solidFill>
                  <a:schemeClr val="tx1"/>
                </a:solidFill>
                <a:effectLst/>
                <a:latin typeface="+mn-lt"/>
                <a:ea typeface="+mn-ea"/>
                <a:cs typeface="+mn-cs"/>
              </a:rPr>
              <a:t>Om natuurlik mooi te sing, te teken of om goeie ritme te hê.</a:t>
            </a:r>
            <a:endParaRPr lang="en-US" sz="1200" b="0" kern="1200" dirty="0">
              <a:solidFill>
                <a:schemeClr val="tx1"/>
              </a:solidFill>
              <a:effectLst/>
              <a:latin typeface="+mn-lt"/>
              <a:ea typeface="+mn-ea"/>
              <a:cs typeface="+mn-cs"/>
            </a:endParaRPr>
          </a:p>
          <a:p>
            <a:pPr marL="800100" lvl="1" indent="-342900">
              <a:lnSpc>
                <a:spcPct val="115000"/>
              </a:lnSpc>
              <a:buFont typeface="Symbol" panose="05050102010706020507" pitchFamily="18" charset="2"/>
              <a:buChar char=""/>
            </a:pPr>
            <a:r>
              <a:rPr lang="af-ZA" sz="1200" b="1" kern="1200" dirty="0">
                <a:solidFill>
                  <a:schemeClr val="tx1"/>
                </a:solidFill>
                <a:effectLst/>
                <a:latin typeface="+mn-lt"/>
                <a:ea typeface="+mn-ea"/>
                <a:cs typeface="+mn-cs"/>
              </a:rPr>
              <a:t>Vra jouself af: </a:t>
            </a:r>
            <a:r>
              <a:rPr lang="af-ZA" sz="1200" i="1" kern="1200" dirty="0">
                <a:solidFill>
                  <a:schemeClr val="tx1"/>
                </a:solidFill>
                <a:effectLst/>
                <a:latin typeface="+mn-lt"/>
                <a:ea typeface="+mn-ea"/>
                <a:cs typeface="+mn-cs"/>
              </a:rPr>
              <a:t>Watter natuurlike vermoëns het ek?</a:t>
            </a:r>
            <a:endParaRPr lang="en-US" sz="1200" i="1" kern="1200" dirty="0">
              <a:solidFill>
                <a:schemeClr val="tx1"/>
              </a:solidFill>
              <a:effectLst/>
              <a:latin typeface="+mn-lt"/>
              <a:ea typeface="+mn-ea"/>
              <a:cs typeface="+mn-cs"/>
            </a:endParaRPr>
          </a:p>
          <a:p>
            <a:pPr marL="342900" lvl="0" indent="-342900">
              <a:lnSpc>
                <a:spcPct val="115000"/>
              </a:lnSpc>
              <a:buFont typeface="Symbol" panose="05050102010706020507" pitchFamily="18" charset="2"/>
              <a:buChar char=""/>
            </a:pPr>
            <a:r>
              <a:rPr lang="af-ZA" sz="1200" kern="1200" dirty="0">
                <a:solidFill>
                  <a:schemeClr val="tx1"/>
                </a:solidFill>
                <a:effectLst/>
                <a:latin typeface="+mn-lt"/>
                <a:ea typeface="+mn-ea"/>
                <a:cs typeface="+mn-cs"/>
              </a:rPr>
              <a:t>Sterkpunte is areas waarin jy konsekwent goed presteer deur jou kennis, vaardighede en talente te kombineer.</a:t>
            </a:r>
            <a:endParaRPr lang="en-US" sz="1200" b="0" kern="1200" dirty="0">
              <a:solidFill>
                <a:schemeClr val="tx1"/>
              </a:solidFill>
              <a:effectLst/>
              <a:latin typeface="+mn-lt"/>
              <a:ea typeface="+mn-ea"/>
              <a:cs typeface="+mn-cs"/>
            </a:endParaRPr>
          </a:p>
          <a:p>
            <a:pPr marL="800100" lvl="1" indent="-342900">
              <a:lnSpc>
                <a:spcPct val="115000"/>
              </a:lnSpc>
              <a:buFont typeface="Symbol" panose="05050102010706020507" pitchFamily="18" charset="2"/>
              <a:buChar char=""/>
            </a:pPr>
            <a:r>
              <a:rPr lang="af-ZA" sz="1200" b="1" kern="1200" dirty="0">
                <a:solidFill>
                  <a:schemeClr val="tx1"/>
                </a:solidFill>
                <a:effectLst/>
                <a:latin typeface="+mn-lt"/>
                <a:ea typeface="+mn-ea"/>
                <a:cs typeface="+mn-cs"/>
              </a:rPr>
              <a:t>Voorbeelde</a:t>
            </a:r>
            <a:r>
              <a:rPr lang="af-ZA" sz="1200" kern="1200" dirty="0">
                <a:solidFill>
                  <a:schemeClr val="tx1"/>
                </a:solidFill>
                <a:effectLst/>
                <a:latin typeface="+mn-lt"/>
                <a:ea typeface="+mn-ea"/>
                <a:cs typeface="+mn-cs"/>
              </a:rPr>
              <a:t>: Om 'n goeie kommunikeerder, probleemoplosser of leier te wees.</a:t>
            </a:r>
            <a:endParaRPr lang="en-US" sz="1200" b="0" kern="1200" dirty="0">
              <a:solidFill>
                <a:schemeClr val="tx1"/>
              </a:solidFill>
              <a:effectLst/>
              <a:latin typeface="+mn-lt"/>
              <a:ea typeface="+mn-ea"/>
              <a:cs typeface="+mn-cs"/>
            </a:endParaRPr>
          </a:p>
          <a:p>
            <a:pPr marL="800100" lvl="1" indent="-342900">
              <a:lnSpc>
                <a:spcPct val="115000"/>
              </a:lnSpc>
              <a:buFont typeface="Symbol" panose="05050102010706020507" pitchFamily="18" charset="2"/>
              <a:buChar char=""/>
            </a:pPr>
            <a:r>
              <a:rPr lang="af-ZA" sz="1200" b="1" kern="1200" dirty="0">
                <a:solidFill>
                  <a:schemeClr val="tx1"/>
                </a:solidFill>
                <a:effectLst/>
                <a:latin typeface="+mn-lt"/>
                <a:ea typeface="+mn-ea"/>
                <a:cs typeface="+mn-cs"/>
              </a:rPr>
              <a:t>Vra jouself af: </a:t>
            </a:r>
            <a:r>
              <a:rPr lang="af-ZA" sz="1200" i="1" kern="1200" dirty="0">
                <a:solidFill>
                  <a:schemeClr val="tx1"/>
                </a:solidFill>
                <a:effectLst/>
                <a:latin typeface="+mn-lt"/>
                <a:ea typeface="+mn-ea"/>
                <a:cs typeface="+mn-cs"/>
              </a:rPr>
              <a:t>Watter vaardighede of vermoëns het ek mettertyd ontwikkel wat my help om op skool of in die alledaagse lewe goed te presteer?</a:t>
            </a:r>
            <a:endParaRPr lang="en-US" sz="1200" i="1" kern="1200" dirty="0">
              <a:solidFill>
                <a:schemeClr val="tx1"/>
              </a:solidFill>
              <a:effectLst/>
              <a:latin typeface="+mn-lt"/>
              <a:ea typeface="+mn-ea"/>
              <a:cs typeface="+mn-cs"/>
            </a:endParaRPr>
          </a:p>
          <a:p>
            <a:pPr marL="342900" lvl="0" indent="-342900">
              <a:lnSpc>
                <a:spcPct val="115000"/>
              </a:lnSpc>
              <a:buFont typeface="Symbol" panose="05050102010706020507" pitchFamily="18" charset="2"/>
              <a:buChar char=""/>
            </a:pPr>
            <a:r>
              <a:rPr lang="af-ZA" sz="1200" kern="1200" dirty="0">
                <a:solidFill>
                  <a:schemeClr val="tx1"/>
                </a:solidFill>
                <a:effectLst/>
                <a:latin typeface="+mn-lt"/>
                <a:ea typeface="+mn-ea"/>
                <a:cs typeface="+mn-cs"/>
              </a:rPr>
              <a:t>Swakpunte is die areas waarin jy sukkel of waarin verbetering nodig is.</a:t>
            </a:r>
            <a:endParaRPr lang="en-US" sz="1200" b="0" kern="1200" dirty="0">
              <a:solidFill>
                <a:schemeClr val="tx1"/>
              </a:solidFill>
              <a:effectLst/>
              <a:latin typeface="+mn-lt"/>
              <a:ea typeface="+mn-ea"/>
              <a:cs typeface="+mn-cs"/>
            </a:endParaRPr>
          </a:p>
          <a:p>
            <a:pPr marL="800100" lvl="1" indent="-342900">
              <a:lnSpc>
                <a:spcPct val="115000"/>
              </a:lnSpc>
              <a:buFont typeface="Symbol" panose="05050102010706020507" pitchFamily="18" charset="2"/>
              <a:buChar char=""/>
            </a:pPr>
            <a:r>
              <a:rPr lang="af-ZA" sz="1200" b="1" kern="1200" dirty="0">
                <a:solidFill>
                  <a:schemeClr val="tx1"/>
                </a:solidFill>
                <a:effectLst/>
                <a:latin typeface="+mn-lt"/>
                <a:ea typeface="+mn-ea"/>
                <a:cs typeface="+mn-cs"/>
              </a:rPr>
              <a:t>Voorbeelde:</a:t>
            </a:r>
            <a:r>
              <a:rPr lang="af-ZA" sz="1200" kern="1200" dirty="0">
                <a:solidFill>
                  <a:schemeClr val="tx1"/>
                </a:solidFill>
                <a:effectLst/>
                <a:latin typeface="+mn-lt"/>
                <a:ea typeface="+mn-ea"/>
                <a:cs typeface="+mn-cs"/>
              </a:rPr>
              <a:t> Om dit moeilik te vind om openbare toesprake te lewer, feite te memoriseer of tyd doeltreffend te bestuur.</a:t>
            </a:r>
            <a:endParaRPr lang="en-US" sz="1200" b="0" kern="1200" dirty="0">
              <a:solidFill>
                <a:schemeClr val="tx1"/>
              </a:solidFill>
              <a:effectLst/>
              <a:latin typeface="+mn-lt"/>
              <a:ea typeface="+mn-ea"/>
              <a:cs typeface="+mn-cs"/>
            </a:endParaRPr>
          </a:p>
          <a:p>
            <a:pPr marL="800100" lvl="1" indent="-342900">
              <a:lnSpc>
                <a:spcPct val="115000"/>
              </a:lnSpc>
              <a:buFont typeface="Symbol" panose="05050102010706020507" pitchFamily="18" charset="2"/>
              <a:buChar char=""/>
            </a:pPr>
            <a:r>
              <a:rPr lang="af-ZA" sz="1200" b="1" kern="1200" dirty="0">
                <a:solidFill>
                  <a:schemeClr val="tx1"/>
                </a:solidFill>
                <a:effectLst/>
                <a:latin typeface="+mn-lt"/>
                <a:ea typeface="+mn-ea"/>
                <a:cs typeface="+mn-cs"/>
              </a:rPr>
              <a:t>Vra jouself af: </a:t>
            </a:r>
            <a:r>
              <a:rPr lang="af-ZA" sz="1200" i="1" kern="1200" dirty="0">
                <a:solidFill>
                  <a:schemeClr val="tx1"/>
                </a:solidFill>
                <a:effectLst/>
                <a:latin typeface="+mn-lt"/>
                <a:ea typeface="+mn-ea"/>
                <a:cs typeface="+mn-cs"/>
              </a:rPr>
              <a:t>Watter areas ervaar ek as uitdagend, waarin moet ek verbeter, en waarmee sukkel ek dikwels, selfs al probeer ek my bes?</a:t>
            </a:r>
            <a:endParaRPr lang="en-US" sz="1200" kern="1200" dirty="0">
              <a:solidFill>
                <a:schemeClr val="tx1"/>
              </a:solidFill>
              <a:effectLst/>
              <a:latin typeface="+mn-lt"/>
              <a:ea typeface="+mn-ea"/>
              <a:cs typeface="+mn-cs"/>
            </a:endParaRPr>
          </a:p>
          <a:p>
            <a:endParaRPr lang="af-ZA" dirty="0"/>
          </a:p>
        </p:txBody>
      </p:sp>
      <p:sp>
        <p:nvSpPr>
          <p:cNvPr id="4" name="Slide Number Placeholder 3"/>
          <p:cNvSpPr>
            <a:spLocks noGrp="1"/>
          </p:cNvSpPr>
          <p:nvPr>
            <p:ph type="sldNum" sz="quarter" idx="5"/>
          </p:nvPr>
        </p:nvSpPr>
        <p:spPr/>
        <p:txBody>
          <a:bodyPr/>
          <a:lstStyle/>
          <a:p>
            <a:fld id="{221B4CA8-EE19-4003-8DB6-2900FDE68AD4}" type="slidenum">
              <a:rPr lang="en-ZA" smtClean="0"/>
              <a:t>5</a:t>
            </a:fld>
            <a:endParaRPr lang="en-ZA"/>
          </a:p>
        </p:txBody>
      </p:sp>
    </p:spTree>
    <p:extLst>
      <p:ext uri="{BB962C8B-B14F-4D97-AF65-F5344CB8AC3E}">
        <p14:creationId xmlns:p14="http://schemas.microsoft.com/office/powerpoint/2010/main" val="4153422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200" b="1" dirty="0" err="1">
                <a:solidFill>
                  <a:srgbClr val="000000"/>
                </a:solidFill>
                <a:effectLst/>
                <a:latin typeface="Calibri" panose="020F0502020204030204" pitchFamily="34" charset="0"/>
                <a:ea typeface="Aptos" panose="020B0004020202020204" pitchFamily="34" charset="0"/>
              </a:rPr>
              <a:t>Skyfie</a:t>
            </a:r>
            <a:r>
              <a:rPr lang="en-ZA" sz="1200" b="1" dirty="0">
                <a:solidFill>
                  <a:srgbClr val="000000"/>
                </a:solidFill>
                <a:effectLst/>
                <a:latin typeface="Calibri" panose="020F0502020204030204" pitchFamily="34" charset="0"/>
                <a:ea typeface="Aptos" panose="020B0004020202020204" pitchFamily="34" charset="0"/>
              </a:rPr>
              <a:t> 6:</a:t>
            </a:r>
            <a:r>
              <a:rPr lang="en-ZA" sz="1200" dirty="0">
                <a:solidFill>
                  <a:srgbClr val="000000"/>
                </a:solidFill>
                <a:effectLst/>
                <a:latin typeface="Calibri" panose="020F0502020204030204" pitchFamily="34" charset="0"/>
                <a:ea typeface="Aptos" panose="020B0004020202020204" pitchFamily="34" charset="0"/>
              </a:rPr>
              <a:t> </a:t>
            </a:r>
            <a:r>
              <a:rPr lang="nl-NL" sz="1200" dirty="0">
                <a:solidFill>
                  <a:srgbClr val="000000"/>
                </a:solidFill>
                <a:effectLst/>
                <a:latin typeface="Calibri" panose="020F0502020204030204" pitchFamily="34" charset="0"/>
                <a:ea typeface="Aptos" panose="020B0004020202020204" pitchFamily="34" charset="0"/>
              </a:rPr>
              <a:t>Selfkennis is van uiterste belang vir vak-, loopbaan- en studiekeuses.</a:t>
            </a:r>
          </a:p>
          <a:p>
            <a:pPr marL="342900" lvl="0" indent="-342900">
              <a:lnSpc>
                <a:spcPct val="115000"/>
              </a:lnSpc>
              <a:buFont typeface="Symbol" panose="05050102010706020507" pitchFamily="18" charset="2"/>
              <a:buChar char=""/>
            </a:pPr>
            <a:r>
              <a:rPr lang="af-ZA" sz="1200" kern="1200" dirty="0">
                <a:solidFill>
                  <a:schemeClr val="tx1"/>
                </a:solidFill>
                <a:effectLst/>
                <a:latin typeface="+mn-lt"/>
                <a:ea typeface="+mn-ea"/>
                <a:cs typeface="+mn-cs"/>
              </a:rPr>
              <a:t>Selfkennis stel jou in staat om </a:t>
            </a:r>
            <a:r>
              <a:rPr lang="af-ZA" sz="1200" b="1" kern="1200" dirty="0">
                <a:solidFill>
                  <a:schemeClr val="tx1"/>
                </a:solidFill>
                <a:effectLst/>
                <a:latin typeface="+mn-lt"/>
                <a:ea typeface="+mn-ea"/>
                <a:cs typeface="+mn-cs"/>
              </a:rPr>
              <a:t>vakke te kies wat by jou belangstellings, vermoëns, talente en sterkpunte pas</a:t>
            </a:r>
            <a:r>
              <a:rPr lang="af-ZA" sz="1200" kern="1200" dirty="0">
                <a:solidFill>
                  <a:schemeClr val="tx1"/>
                </a:solidFill>
                <a:effectLst/>
                <a:latin typeface="+mn-lt"/>
                <a:ea typeface="+mn-ea"/>
                <a:cs typeface="+mn-cs"/>
              </a:rPr>
              <a:t>. Dit kan motivering, prestasie en selfvertroue op skool verbeter.</a:t>
            </a:r>
            <a:endParaRPr lang="en-US" sz="1200" kern="1200" dirty="0">
              <a:solidFill>
                <a:schemeClr val="tx1"/>
              </a:solidFill>
              <a:effectLst/>
              <a:latin typeface="+mn-lt"/>
              <a:ea typeface="+mn-ea"/>
              <a:cs typeface="+mn-cs"/>
            </a:endParaRPr>
          </a:p>
          <a:p>
            <a:pPr marL="342900" lvl="0" indent="-342900">
              <a:lnSpc>
                <a:spcPct val="115000"/>
              </a:lnSpc>
              <a:buFont typeface="Symbol" panose="05050102010706020507" pitchFamily="18" charset="2"/>
              <a:buChar char=""/>
            </a:pPr>
            <a:r>
              <a:rPr lang="af-ZA" sz="1200" kern="1200" dirty="0">
                <a:solidFill>
                  <a:schemeClr val="tx1"/>
                </a:solidFill>
                <a:effectLst/>
                <a:latin typeface="+mn-lt"/>
                <a:ea typeface="+mn-ea"/>
                <a:cs typeface="+mn-cs"/>
              </a:rPr>
              <a:t>Deur te weet waarvan jy hou en waarin jy goed is, kan jy </a:t>
            </a:r>
            <a:r>
              <a:rPr lang="af-ZA" sz="1200" b="1" kern="1200" dirty="0">
                <a:solidFill>
                  <a:schemeClr val="tx1"/>
                </a:solidFill>
                <a:effectLst/>
                <a:latin typeface="+mn-lt"/>
                <a:ea typeface="+mn-ea"/>
                <a:cs typeface="+mn-cs"/>
              </a:rPr>
              <a:t>loopbaanrigtings identifiseer wat by jou persoonlikheid, vaardighede en waardes pas.</a:t>
            </a:r>
            <a:r>
              <a:rPr lang="af-ZA" sz="1200" kern="1200" dirty="0">
                <a:solidFill>
                  <a:schemeClr val="tx1"/>
                </a:solidFill>
                <a:effectLst/>
                <a:latin typeface="+mn-lt"/>
                <a:ea typeface="+mn-ea"/>
                <a:cs typeface="+mn-cs"/>
              </a:rPr>
              <a:t> Dit verminder die risiko om 'n loopbaan te kies wat slegs op druk, tendense of onrealistiese verwagtinge gebaseer is.</a:t>
            </a:r>
            <a:endParaRPr lang="en-US" sz="1200" kern="1200" dirty="0">
              <a:solidFill>
                <a:schemeClr val="tx1"/>
              </a:solidFill>
              <a:effectLst/>
              <a:latin typeface="+mn-lt"/>
              <a:ea typeface="+mn-ea"/>
              <a:cs typeface="+mn-cs"/>
            </a:endParaRPr>
          </a:p>
          <a:p>
            <a:pPr marL="342900" lvl="0" indent="-342900">
              <a:lnSpc>
                <a:spcPct val="115000"/>
              </a:lnSpc>
              <a:buFont typeface="Symbol" panose="05050102010706020507" pitchFamily="18" charset="2"/>
              <a:buChar char=""/>
            </a:pPr>
            <a:r>
              <a:rPr lang="af-ZA" sz="1200" kern="1200" dirty="0">
                <a:solidFill>
                  <a:schemeClr val="tx1"/>
                </a:solidFill>
                <a:effectLst/>
                <a:latin typeface="+mn-lt"/>
                <a:ea typeface="+mn-ea"/>
                <a:cs typeface="+mn-cs"/>
              </a:rPr>
              <a:t>Selfkennis help jou om </a:t>
            </a:r>
            <a:r>
              <a:rPr lang="af-ZA" sz="1200" b="1" kern="1200" dirty="0">
                <a:solidFill>
                  <a:schemeClr val="tx1"/>
                </a:solidFill>
                <a:effectLst/>
                <a:latin typeface="+mn-lt"/>
                <a:ea typeface="+mn-ea"/>
                <a:cs typeface="+mn-cs"/>
              </a:rPr>
              <a:t>realistiese besluite oor moontlike verdere studie te neem</a:t>
            </a:r>
            <a:r>
              <a:rPr lang="af-ZA" sz="1200" kern="1200" dirty="0">
                <a:solidFill>
                  <a:schemeClr val="tx1"/>
                </a:solidFill>
                <a:effectLst/>
                <a:latin typeface="+mn-lt"/>
                <a:ea typeface="+mn-ea"/>
                <a:cs typeface="+mn-cs"/>
              </a:rPr>
              <a:t> deur jou akademiese vermoëns, werksetiek en doelwitte in ag te neem. Dit stel jou in staat om toepaslike studiekeuses te maak, byvoorbeeld om tussen ŉ universiteit, ŉ </a:t>
            </a:r>
            <a:r>
              <a:rPr lang="af-ZA" sz="1200" kern="1200" dirty="0" err="1">
                <a:solidFill>
                  <a:schemeClr val="tx1"/>
                </a:solidFill>
                <a:effectLst/>
                <a:latin typeface="+mn-lt"/>
                <a:ea typeface="+mn-ea"/>
                <a:cs typeface="+mn-cs"/>
              </a:rPr>
              <a:t>TBOO</a:t>
            </a:r>
            <a:r>
              <a:rPr lang="af-ZA" sz="1200" kern="1200" dirty="0">
                <a:solidFill>
                  <a:schemeClr val="tx1"/>
                </a:solidFill>
                <a:effectLst/>
                <a:latin typeface="+mn-lt"/>
                <a:ea typeface="+mn-ea"/>
                <a:cs typeface="+mn-cs"/>
              </a:rPr>
              <a:t>-kollege of ander opleidingsgeleenthede te kies.</a:t>
            </a:r>
            <a:endParaRPr lang="en-US" sz="1200" kern="1200" dirty="0">
              <a:solidFill>
                <a:schemeClr val="tx1"/>
              </a:solidFill>
              <a:effectLst/>
              <a:latin typeface="+mn-lt"/>
              <a:ea typeface="+mn-ea"/>
              <a:cs typeface="+mn-cs"/>
            </a:endParaRPr>
          </a:p>
          <a:p>
            <a:endParaRPr lang="af-ZA" dirty="0"/>
          </a:p>
        </p:txBody>
      </p:sp>
      <p:sp>
        <p:nvSpPr>
          <p:cNvPr id="4" name="Slide Number Placeholder 3"/>
          <p:cNvSpPr>
            <a:spLocks noGrp="1"/>
          </p:cNvSpPr>
          <p:nvPr>
            <p:ph type="sldNum" sz="quarter" idx="5"/>
          </p:nvPr>
        </p:nvSpPr>
        <p:spPr/>
        <p:txBody>
          <a:bodyPr/>
          <a:lstStyle/>
          <a:p>
            <a:fld id="{221B4CA8-EE19-4003-8DB6-2900FDE68AD4}" type="slidenum">
              <a:rPr lang="en-ZA" smtClean="0"/>
              <a:t>6</a:t>
            </a:fld>
            <a:endParaRPr lang="en-ZA"/>
          </a:p>
        </p:txBody>
      </p:sp>
    </p:spTree>
    <p:extLst>
      <p:ext uri="{BB962C8B-B14F-4D97-AF65-F5344CB8AC3E}">
        <p14:creationId xmlns:p14="http://schemas.microsoft.com/office/powerpoint/2010/main" val="2063841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af-ZA" sz="1200" b="1" dirty="0">
                <a:solidFill>
                  <a:srgbClr val="000000"/>
                </a:solidFill>
                <a:effectLst/>
                <a:latin typeface="Calibri" panose="020F0502020204030204" pitchFamily="34" charset="0"/>
                <a:ea typeface="Aptos" panose="020B0004020202020204" pitchFamily="34" charset="0"/>
              </a:rPr>
              <a:t>Skyfie 7: </a:t>
            </a:r>
            <a:r>
              <a:rPr lang="af-ZA" sz="1200" dirty="0">
                <a:solidFill>
                  <a:srgbClr val="000000"/>
                </a:solidFill>
                <a:effectLst/>
                <a:latin typeface="Calibri" panose="020F0502020204030204" pitchFamily="34" charset="0"/>
                <a:ea typeface="Aptos" panose="020B0004020202020204" pitchFamily="34" charset="0"/>
              </a:rPr>
              <a:t>In Graad 9 (Kwartaal 3, Week 1–4) het jy geleer oor verskillende loopbane, hoe vakke aan spesifieke loopbane verwant is, asook die eienskappe (sterkpunte, swakpunte, belangstellings en vermoëns) wat met verskillende loopbane en vakke verband hou. </a:t>
            </a:r>
            <a:endParaRPr lang="en-ZA" sz="1100" kern="1200" dirty="0">
              <a:solidFill>
                <a:schemeClr val="tx1"/>
              </a:solidFill>
              <a:effectLst/>
              <a:latin typeface="Calibri" panose="020F0502020204030204" pitchFamily="34" charset="0"/>
              <a:ea typeface="+mn-ea"/>
              <a:cs typeface="Times New Roman" panose="02020603050405020304" pitchFamily="18" charset="0"/>
            </a:endParaRPr>
          </a:p>
          <a:p>
            <a:pPr marL="342900" lvl="0" indent="-342900">
              <a:lnSpc>
                <a:spcPct val="115000"/>
              </a:lnSpc>
              <a:buFont typeface="Symbol" panose="05050102010706020507" pitchFamily="18" charset="2"/>
              <a:buChar char=""/>
            </a:pPr>
            <a:r>
              <a:rPr lang="af-ZA" sz="1200" kern="1200" dirty="0">
                <a:solidFill>
                  <a:schemeClr val="tx1"/>
                </a:solidFill>
                <a:effectLst/>
                <a:latin typeface="+mn-lt"/>
                <a:ea typeface="+mn-ea"/>
                <a:cs typeface="+mn-cs"/>
              </a:rPr>
              <a:t>Voordat loopbaanopsies in detail ondersoek word, is dit belangrik om die verskillende terme te verstaan wat gebruik word wanneer die wêreld van werk bespreek word. Woorde soos loopbaanrigting, beroep, loopbaan en werk word dikwels uitruilbaar gebruik, maar hulle het verskillende betekenisse.  </a:t>
            </a:r>
            <a:endParaRPr lang="en-US" sz="1200" kern="1200" dirty="0">
              <a:solidFill>
                <a:schemeClr val="tx1"/>
              </a:solidFill>
              <a:effectLst/>
              <a:latin typeface="+mn-lt"/>
              <a:ea typeface="+mn-ea"/>
              <a:cs typeface="+mn-cs"/>
            </a:endParaRPr>
          </a:p>
          <a:p>
            <a:pPr marL="342900" lvl="0" indent="-342900">
              <a:lnSpc>
                <a:spcPct val="115000"/>
              </a:lnSpc>
              <a:buFont typeface="Symbol" panose="05050102010706020507" pitchFamily="18" charset="2"/>
              <a:buChar char=""/>
            </a:pPr>
            <a:r>
              <a:rPr lang="en-ZA" sz="1200" b="1" dirty="0">
                <a:solidFill>
                  <a:srgbClr val="EE0000"/>
                </a:solidFill>
                <a:effectLst/>
                <a:latin typeface="Calibri" panose="020F0502020204030204" pitchFamily="34" charset="0"/>
                <a:ea typeface="Aptos" panose="020B0004020202020204" pitchFamily="34" charset="0"/>
              </a:rPr>
              <a:t>Nota </a:t>
            </a:r>
            <a:r>
              <a:rPr lang="en-ZA" sz="1200" b="1" dirty="0" err="1">
                <a:solidFill>
                  <a:srgbClr val="EE0000"/>
                </a:solidFill>
                <a:effectLst/>
                <a:latin typeface="Calibri" panose="020F0502020204030204" pitchFamily="34" charset="0"/>
                <a:ea typeface="Aptos" panose="020B0004020202020204" pitchFamily="34" charset="0"/>
              </a:rPr>
              <a:t>aan</a:t>
            </a:r>
            <a:r>
              <a:rPr lang="en-ZA" sz="1200" b="1" dirty="0">
                <a:solidFill>
                  <a:srgbClr val="EE0000"/>
                </a:solidFill>
                <a:effectLst/>
                <a:latin typeface="Calibri" panose="020F0502020204030204" pitchFamily="34" charset="0"/>
                <a:ea typeface="Aptos" panose="020B0004020202020204" pitchFamily="34" charset="0"/>
              </a:rPr>
              <a:t> </a:t>
            </a:r>
            <a:r>
              <a:rPr lang="en-ZA" sz="1200" b="1" dirty="0" err="1">
                <a:solidFill>
                  <a:srgbClr val="EE0000"/>
                </a:solidFill>
                <a:effectLst/>
                <a:latin typeface="Calibri" panose="020F0502020204030204" pitchFamily="34" charset="0"/>
                <a:ea typeface="Aptos" panose="020B0004020202020204" pitchFamily="34" charset="0"/>
              </a:rPr>
              <a:t>onderwyser</a:t>
            </a:r>
            <a:r>
              <a:rPr lang="en-ZA" sz="1200" b="1" dirty="0">
                <a:solidFill>
                  <a:srgbClr val="EE0000"/>
                </a:solidFill>
                <a:effectLst/>
                <a:latin typeface="Calibri" panose="020F0502020204030204" pitchFamily="34" charset="0"/>
                <a:ea typeface="Aptos" panose="020B0004020202020204" pitchFamily="34" charset="0"/>
              </a:rPr>
              <a:t>:</a:t>
            </a:r>
            <a:r>
              <a:rPr lang="en-ZA" sz="1200" dirty="0">
                <a:solidFill>
                  <a:srgbClr val="EE0000"/>
                </a:solidFill>
                <a:effectLst/>
                <a:latin typeface="Calibri" panose="020F0502020204030204" pitchFamily="34" charset="0"/>
                <a:ea typeface="Aptos" panose="020B0004020202020204" pitchFamily="34" charset="0"/>
              </a:rPr>
              <a:t> </a:t>
            </a:r>
            <a:r>
              <a:rPr lang="nl-NL" sz="1200" dirty="0">
                <a:solidFill>
                  <a:srgbClr val="000000"/>
                </a:solidFill>
                <a:effectLst/>
                <a:latin typeface="Calibri" panose="020F0502020204030204" pitchFamily="34" charset="0"/>
                <a:ea typeface="Aptos" panose="020B0004020202020204" pitchFamily="34" charset="0"/>
              </a:rPr>
              <a:t>Vir elk van die volgende terme, vra leerders eers om hul begrip te verduidelik en voorbeelde te gee voordat die inhoud op die skyfies verduidelik word.</a:t>
            </a:r>
          </a:p>
          <a:p>
            <a:pPr marL="342900" lvl="0" indent="-342900">
              <a:lnSpc>
                <a:spcPct val="115000"/>
              </a:lnSpc>
              <a:buFont typeface="Symbol" panose="05050102010706020507" pitchFamily="18" charset="2"/>
              <a:buChar char=""/>
            </a:pPr>
            <a:r>
              <a:rPr lang="af-ZA" sz="1200" b="1" kern="1200" dirty="0">
                <a:solidFill>
                  <a:schemeClr val="tx1"/>
                </a:solidFill>
                <a:effectLst/>
                <a:latin typeface="+mn-lt"/>
                <a:ea typeface="+mn-ea"/>
                <a:cs typeface="+mn-cs"/>
              </a:rPr>
              <a:t>Loopbaanrigting</a:t>
            </a:r>
            <a:r>
              <a:rPr lang="en-ZA" sz="1200" b="1" dirty="0">
                <a:solidFill>
                  <a:srgbClr val="000000"/>
                </a:solidFill>
                <a:effectLst/>
                <a:latin typeface="Calibri" panose="020F0502020204030204" pitchFamily="34" charset="0"/>
                <a:ea typeface="Aptos" panose="020B0004020202020204" pitchFamily="34" charset="0"/>
              </a:rPr>
              <a:t>:</a:t>
            </a:r>
            <a:r>
              <a:rPr lang="en-ZA" sz="1200" dirty="0">
                <a:solidFill>
                  <a:srgbClr val="000000"/>
                </a:solidFill>
                <a:effectLst/>
                <a:latin typeface="Calibri" panose="020F0502020204030204" pitchFamily="34" charset="0"/>
                <a:ea typeface="Aptos" panose="020B0004020202020204" pitchFamily="34" charset="0"/>
              </a:rPr>
              <a:t> </a:t>
            </a:r>
            <a:r>
              <a:rPr lang="af-ZA" sz="1200" kern="1200" dirty="0">
                <a:solidFill>
                  <a:schemeClr val="tx1"/>
                </a:solidFill>
                <a:effectLst/>
                <a:latin typeface="+mn-lt"/>
                <a:ea typeface="+mn-ea"/>
                <a:cs typeface="+mn-cs"/>
              </a:rPr>
              <a:t>'n Breë werksveld wat ’n verskeidenheid verwante beroepe en loopbane insluit.</a:t>
            </a:r>
            <a:r>
              <a:rPr lang="en-ZA" sz="1200" dirty="0">
                <a:solidFill>
                  <a:srgbClr val="000000"/>
                </a:solidFill>
                <a:effectLst/>
                <a:latin typeface="Calibri" panose="020F0502020204030204" pitchFamily="34" charset="0"/>
                <a:ea typeface="Aptos" panose="020B0004020202020204" pitchFamily="34" charset="0"/>
              </a:rPr>
              <a:t>	</a:t>
            </a:r>
            <a:endParaRPr lang="af-ZA" sz="1200" dirty="0">
              <a:solidFill>
                <a:srgbClr val="000000"/>
              </a:solidFill>
              <a:effectLst/>
              <a:latin typeface="Arial" panose="020B0604020202020204" pitchFamily="34" charset="0"/>
              <a:ea typeface="Aptos" panose="020B0004020202020204" pitchFamily="34" charset="0"/>
            </a:endParaRPr>
          </a:p>
          <a:p>
            <a:pPr marL="457200">
              <a:lnSpc>
                <a:spcPct val="115000"/>
              </a:lnSpc>
              <a:buNone/>
            </a:pPr>
            <a:r>
              <a:rPr lang="en-ZA" sz="1200" dirty="0" err="1">
                <a:solidFill>
                  <a:srgbClr val="000000"/>
                </a:solidFill>
                <a:effectLst/>
                <a:latin typeface="Calibri" panose="020F0502020204030204" pitchFamily="34" charset="0"/>
                <a:ea typeface="Aptos" panose="020B0004020202020204" pitchFamily="34" charset="0"/>
              </a:rPr>
              <a:t>Voorbeelde</a:t>
            </a:r>
            <a:r>
              <a:rPr lang="en-ZA" sz="1200" dirty="0">
                <a:solidFill>
                  <a:srgbClr val="000000"/>
                </a:solidFill>
                <a:effectLst/>
                <a:latin typeface="Calibri" panose="020F0502020204030204" pitchFamily="34" charset="0"/>
                <a:ea typeface="Aptos" panose="020B0004020202020204" pitchFamily="34" charset="0"/>
              </a:rPr>
              <a:t>: </a:t>
            </a:r>
            <a:r>
              <a:rPr lang="af-ZA" sz="1200" kern="1200" dirty="0">
                <a:solidFill>
                  <a:schemeClr val="tx1"/>
                </a:solidFill>
                <a:effectLst/>
                <a:latin typeface="+mn-lt"/>
                <a:ea typeface="+mn-ea"/>
                <a:cs typeface="+mn-cs"/>
              </a:rPr>
              <a:t>Gesondheidswetenskappe, ingenieurswese, onderwys</a:t>
            </a:r>
            <a:endParaRPr lang="af-ZA" sz="1200" dirty="0">
              <a:solidFill>
                <a:srgbClr val="000000"/>
              </a:solidFill>
              <a:effectLst/>
              <a:latin typeface="Arial" panose="020B0604020202020204" pitchFamily="34" charset="0"/>
              <a:ea typeface="Aptos" panose="020B0004020202020204" pitchFamily="34" charset="0"/>
            </a:endParaRPr>
          </a:p>
          <a:p>
            <a:pPr marL="342900" lvl="0" indent="-342900">
              <a:lnSpc>
                <a:spcPct val="115000"/>
              </a:lnSpc>
              <a:buFont typeface="Symbol" panose="05050102010706020507" pitchFamily="18" charset="2"/>
              <a:buChar char=""/>
            </a:pPr>
            <a:r>
              <a:rPr lang="af-ZA" sz="1200" b="1" kern="1200" dirty="0">
                <a:solidFill>
                  <a:schemeClr val="tx1"/>
                </a:solidFill>
                <a:effectLst/>
                <a:latin typeface="+mn-lt"/>
                <a:ea typeface="+mn-ea"/>
                <a:cs typeface="+mn-cs"/>
              </a:rPr>
              <a:t>Beroep</a:t>
            </a:r>
            <a:r>
              <a:rPr lang="en-ZA" sz="1200" b="1" dirty="0">
                <a:solidFill>
                  <a:srgbClr val="000000"/>
                </a:solidFill>
                <a:effectLst/>
                <a:latin typeface="Calibri" panose="020F0502020204030204" pitchFamily="34" charset="0"/>
                <a:ea typeface="Aptos" panose="020B0004020202020204" pitchFamily="34" charset="0"/>
              </a:rPr>
              <a:t>:</a:t>
            </a:r>
            <a:r>
              <a:rPr lang="en-ZA" sz="1200" dirty="0">
                <a:solidFill>
                  <a:srgbClr val="000000"/>
                </a:solidFill>
                <a:effectLst/>
                <a:latin typeface="Calibri" panose="020F0502020204030204" pitchFamily="34" charset="0"/>
                <a:ea typeface="Aptos" panose="020B0004020202020204" pitchFamily="34" charset="0"/>
              </a:rPr>
              <a:t> </a:t>
            </a:r>
            <a:r>
              <a:rPr lang="af-ZA" sz="1200" kern="1200" dirty="0">
                <a:solidFill>
                  <a:schemeClr val="tx1"/>
                </a:solidFill>
                <a:effectLst/>
                <a:latin typeface="+mn-lt"/>
                <a:ea typeface="+mn-ea"/>
                <a:cs typeface="+mn-cs"/>
              </a:rPr>
              <a:t>'n Spesifieke tipe werk waarvoor ’n persoon opgelei of gekwalifiseer is. </a:t>
            </a:r>
            <a:r>
              <a:rPr lang="en-ZA" sz="1200" dirty="0">
                <a:solidFill>
                  <a:srgbClr val="000000"/>
                </a:solidFill>
                <a:effectLst/>
                <a:latin typeface="Calibri" panose="020F0502020204030204" pitchFamily="34" charset="0"/>
                <a:ea typeface="Aptos" panose="020B0004020202020204" pitchFamily="34" charset="0"/>
              </a:rPr>
              <a:t>	</a:t>
            </a:r>
            <a:endParaRPr lang="af-ZA" sz="1200" dirty="0">
              <a:solidFill>
                <a:srgbClr val="000000"/>
              </a:solidFill>
              <a:effectLst/>
              <a:latin typeface="Arial" panose="020B0604020202020204" pitchFamily="34" charset="0"/>
              <a:ea typeface="Aptos" panose="020B0004020202020204" pitchFamily="34" charset="0"/>
            </a:endParaRPr>
          </a:p>
          <a:p>
            <a:pPr marL="457200">
              <a:lnSpc>
                <a:spcPct val="115000"/>
              </a:lnSpc>
              <a:buNone/>
            </a:pPr>
            <a:r>
              <a:rPr lang="en-ZA" sz="1200" dirty="0" err="1">
                <a:solidFill>
                  <a:srgbClr val="000000"/>
                </a:solidFill>
                <a:effectLst/>
                <a:latin typeface="Calibri" panose="020F0502020204030204" pitchFamily="34" charset="0"/>
                <a:ea typeface="Aptos" panose="020B0004020202020204" pitchFamily="34" charset="0"/>
              </a:rPr>
              <a:t>Voorbeelde</a:t>
            </a:r>
            <a:r>
              <a:rPr lang="en-ZA" sz="1200" dirty="0">
                <a:solidFill>
                  <a:srgbClr val="000000"/>
                </a:solidFill>
                <a:effectLst/>
                <a:latin typeface="Calibri" panose="020F0502020204030204" pitchFamily="34" charset="0"/>
                <a:ea typeface="Aptos" panose="020B0004020202020204" pitchFamily="34" charset="0"/>
              </a:rPr>
              <a:t>: </a:t>
            </a:r>
            <a:r>
              <a:rPr lang="af-ZA" sz="1200" kern="1200" dirty="0">
                <a:solidFill>
                  <a:schemeClr val="tx1"/>
                </a:solidFill>
                <a:effectLst/>
                <a:latin typeface="+mn-lt"/>
                <a:ea typeface="+mn-ea"/>
                <a:cs typeface="+mn-cs"/>
              </a:rPr>
              <a:t>Verpleegster, elektrisiën, onderwyser</a:t>
            </a:r>
            <a:endParaRPr lang="af-ZA" sz="1200" dirty="0">
              <a:solidFill>
                <a:srgbClr val="000000"/>
              </a:solidFill>
              <a:effectLst/>
              <a:latin typeface="Arial" panose="020B0604020202020204" pitchFamily="34" charset="0"/>
              <a:ea typeface="Aptos" panose="020B0004020202020204" pitchFamily="34" charset="0"/>
            </a:endParaRPr>
          </a:p>
          <a:p>
            <a:pPr marL="342900" lvl="0" indent="-342900">
              <a:lnSpc>
                <a:spcPct val="115000"/>
              </a:lnSpc>
              <a:buFont typeface="Symbol" panose="05050102010706020507" pitchFamily="18" charset="2"/>
              <a:buChar char=""/>
            </a:pPr>
            <a:r>
              <a:rPr lang="en-ZA" sz="1200" b="1" dirty="0" err="1">
                <a:solidFill>
                  <a:srgbClr val="000000"/>
                </a:solidFill>
                <a:effectLst/>
                <a:latin typeface="Calibri" panose="020F0502020204030204" pitchFamily="34" charset="0"/>
                <a:ea typeface="Aptos" panose="020B0004020202020204" pitchFamily="34" charset="0"/>
              </a:rPr>
              <a:t>Loopbaan</a:t>
            </a:r>
            <a:r>
              <a:rPr lang="en-ZA" sz="1200" b="1" dirty="0">
                <a:solidFill>
                  <a:srgbClr val="000000"/>
                </a:solidFill>
                <a:effectLst/>
                <a:latin typeface="Calibri" panose="020F0502020204030204" pitchFamily="34" charset="0"/>
                <a:ea typeface="Aptos" panose="020B0004020202020204" pitchFamily="34" charset="0"/>
              </a:rPr>
              <a:t>:</a:t>
            </a:r>
            <a:r>
              <a:rPr lang="en-ZA" sz="1200" dirty="0">
                <a:solidFill>
                  <a:srgbClr val="000000"/>
                </a:solidFill>
                <a:effectLst/>
                <a:latin typeface="Calibri" panose="020F0502020204030204" pitchFamily="34" charset="0"/>
                <a:ea typeface="Aptos" panose="020B0004020202020204" pitchFamily="34" charset="0"/>
              </a:rPr>
              <a:t> </a:t>
            </a:r>
            <a:r>
              <a:rPr lang="af-ZA" sz="1200" kern="1200" dirty="0">
                <a:solidFill>
                  <a:schemeClr val="tx1"/>
                </a:solidFill>
                <a:effectLst/>
                <a:latin typeface="+mn-lt"/>
                <a:ea typeface="+mn-ea"/>
                <a:cs typeface="+mn-cs"/>
              </a:rPr>
              <a:t>Die langtermynpad van leer, werk en vordering binne een of meer beroepe.</a:t>
            </a:r>
          </a:p>
          <a:p>
            <a:pPr marL="0" lvl="0" indent="0">
              <a:lnSpc>
                <a:spcPct val="115000"/>
              </a:lnSpc>
              <a:buFont typeface="Symbol" panose="05050102010706020507" pitchFamily="18" charset="2"/>
              <a:buNone/>
            </a:pPr>
            <a:r>
              <a:rPr lang="af-ZA" sz="1200" kern="1200" dirty="0">
                <a:solidFill>
                  <a:schemeClr val="tx1"/>
                </a:solidFill>
                <a:effectLst/>
                <a:latin typeface="+mn-lt"/>
                <a:ea typeface="+mn-ea"/>
                <a:cs typeface="+mn-cs"/>
              </a:rPr>
              <a:t>            </a:t>
            </a:r>
            <a:r>
              <a:rPr lang="en-ZA" sz="1200" dirty="0" err="1">
                <a:solidFill>
                  <a:srgbClr val="000000"/>
                </a:solidFill>
                <a:effectLst/>
                <a:latin typeface="Calibri" panose="020F0502020204030204" pitchFamily="34" charset="0"/>
                <a:ea typeface="Aptos" panose="020B0004020202020204" pitchFamily="34" charset="0"/>
              </a:rPr>
              <a:t>Voorbeeld</a:t>
            </a:r>
            <a:r>
              <a:rPr lang="en-ZA" sz="1200" dirty="0">
                <a:solidFill>
                  <a:srgbClr val="000000"/>
                </a:solidFill>
                <a:effectLst/>
                <a:latin typeface="Calibri" panose="020F0502020204030204" pitchFamily="34" charset="0"/>
                <a:ea typeface="Aptos" panose="020B0004020202020204" pitchFamily="34" charset="0"/>
              </a:rPr>
              <a:t>: </a:t>
            </a:r>
            <a:r>
              <a:rPr lang="af-ZA" sz="1200" kern="1200" dirty="0">
                <a:solidFill>
                  <a:schemeClr val="tx1"/>
                </a:solidFill>
                <a:effectLst/>
                <a:latin typeface="+mn-lt"/>
                <a:ea typeface="+mn-ea"/>
                <a:cs typeface="+mn-cs"/>
              </a:rPr>
              <a:t>Om 'n onderwyser te word, ervaring op te doen en tot 'n senior posisie te vorder</a:t>
            </a:r>
            <a:endParaRPr lang="af-ZA" sz="1200" dirty="0">
              <a:solidFill>
                <a:srgbClr val="000000"/>
              </a:solidFill>
              <a:effectLst/>
              <a:latin typeface="Arial" panose="020B0604020202020204" pitchFamily="34" charset="0"/>
              <a:ea typeface="Aptos" panose="020B0004020202020204" pitchFamily="34" charset="0"/>
            </a:endParaRPr>
          </a:p>
          <a:p>
            <a:pPr marL="342900" lvl="0" indent="-342900">
              <a:lnSpc>
                <a:spcPct val="115000"/>
              </a:lnSpc>
              <a:buFont typeface="Symbol" panose="05050102010706020507" pitchFamily="18" charset="2"/>
              <a:buChar char=""/>
            </a:pPr>
            <a:r>
              <a:rPr lang="en-ZA" sz="1200" b="1" dirty="0">
                <a:solidFill>
                  <a:srgbClr val="000000"/>
                </a:solidFill>
                <a:effectLst/>
                <a:latin typeface="Calibri" panose="020F0502020204030204" pitchFamily="34" charset="0"/>
                <a:ea typeface="Aptos" panose="020B0004020202020204" pitchFamily="34" charset="0"/>
              </a:rPr>
              <a:t>Werk:</a:t>
            </a:r>
            <a:r>
              <a:rPr lang="en-ZA" sz="1200" dirty="0">
                <a:solidFill>
                  <a:srgbClr val="000000"/>
                </a:solidFill>
                <a:effectLst/>
                <a:latin typeface="Calibri" panose="020F0502020204030204" pitchFamily="34" charset="0"/>
                <a:ea typeface="Aptos" panose="020B0004020202020204" pitchFamily="34" charset="0"/>
              </a:rPr>
              <a:t> </a:t>
            </a:r>
            <a:r>
              <a:rPr lang="af-ZA" sz="1200" kern="1200" dirty="0">
                <a:solidFill>
                  <a:schemeClr val="tx1"/>
                </a:solidFill>
                <a:effectLst/>
                <a:latin typeface="+mn-lt"/>
                <a:ea typeface="+mn-ea"/>
                <a:cs typeface="+mn-cs"/>
              </a:rPr>
              <a:t>’n Spesifieke posisie of rol wat ’n persoon op ’n bepaalde tyd beklee om ’n inkomste te verdien.</a:t>
            </a:r>
            <a:r>
              <a:rPr lang="en-ZA" sz="1200" dirty="0">
                <a:solidFill>
                  <a:srgbClr val="000000"/>
                </a:solidFill>
                <a:effectLst/>
                <a:latin typeface="Calibri" panose="020F0502020204030204" pitchFamily="34" charset="0"/>
                <a:ea typeface="Aptos" panose="020B0004020202020204" pitchFamily="34" charset="0"/>
              </a:rPr>
              <a:t>	</a:t>
            </a:r>
            <a:endParaRPr lang="af-ZA" sz="1200" dirty="0">
              <a:solidFill>
                <a:srgbClr val="000000"/>
              </a:solidFill>
              <a:effectLst/>
              <a:latin typeface="Arial" panose="020B0604020202020204" pitchFamily="34" charset="0"/>
              <a:ea typeface="Aptos" panose="020B0004020202020204" pitchFamily="34" charset="0"/>
            </a:endParaRPr>
          </a:p>
          <a:p>
            <a:pPr marL="457200">
              <a:lnSpc>
                <a:spcPct val="115000"/>
              </a:lnSpc>
              <a:buNone/>
            </a:pPr>
            <a:r>
              <a:rPr lang="en-ZA" sz="1200" dirty="0" err="1">
                <a:solidFill>
                  <a:srgbClr val="000000"/>
                </a:solidFill>
                <a:effectLst/>
                <a:latin typeface="Calibri" panose="020F0502020204030204" pitchFamily="34" charset="0"/>
                <a:ea typeface="Aptos" panose="020B0004020202020204" pitchFamily="34" charset="0"/>
              </a:rPr>
              <a:t>Voorbeeld</a:t>
            </a:r>
            <a:r>
              <a:rPr lang="en-ZA" sz="1200" dirty="0">
                <a:solidFill>
                  <a:srgbClr val="000000"/>
                </a:solidFill>
                <a:effectLst/>
                <a:latin typeface="Calibri" panose="020F0502020204030204" pitchFamily="34" charset="0"/>
                <a:ea typeface="Aptos" panose="020B0004020202020204" pitchFamily="34" charset="0"/>
              </a:rPr>
              <a:t>: </a:t>
            </a:r>
            <a:r>
              <a:rPr lang="af-ZA" sz="1200" kern="1200" dirty="0">
                <a:solidFill>
                  <a:schemeClr val="tx1"/>
                </a:solidFill>
                <a:effectLst/>
                <a:latin typeface="+mn-lt"/>
                <a:ea typeface="+mn-ea"/>
                <a:cs typeface="+mn-cs"/>
              </a:rPr>
              <a:t>Graad 10-onderwyser by 'n plaaslike hoërskool</a:t>
            </a:r>
            <a:endParaRPr lang="af-ZA" dirty="0"/>
          </a:p>
        </p:txBody>
      </p:sp>
      <p:sp>
        <p:nvSpPr>
          <p:cNvPr id="4" name="Slide Number Placeholder 3"/>
          <p:cNvSpPr>
            <a:spLocks noGrp="1"/>
          </p:cNvSpPr>
          <p:nvPr>
            <p:ph type="sldNum" sz="quarter" idx="5"/>
          </p:nvPr>
        </p:nvSpPr>
        <p:spPr/>
        <p:txBody>
          <a:bodyPr/>
          <a:lstStyle/>
          <a:p>
            <a:fld id="{221B4CA8-EE19-4003-8DB6-2900FDE68AD4}" type="slidenum">
              <a:rPr lang="en-ZA" smtClean="0"/>
              <a:t>7</a:t>
            </a:fld>
            <a:endParaRPr lang="en-ZA"/>
          </a:p>
        </p:txBody>
      </p:sp>
    </p:spTree>
    <p:extLst>
      <p:ext uri="{BB962C8B-B14F-4D97-AF65-F5344CB8AC3E}">
        <p14:creationId xmlns:p14="http://schemas.microsoft.com/office/powerpoint/2010/main" val="1377322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200" b="1" dirty="0" err="1">
                <a:effectLst/>
                <a:latin typeface="Calibri" panose="020F0502020204030204" pitchFamily="34" charset="0"/>
                <a:ea typeface="Aptos" panose="020B0004020202020204" pitchFamily="34" charset="0"/>
                <a:cs typeface="Times New Roman" panose="02020603050405020304" pitchFamily="18" charset="0"/>
              </a:rPr>
              <a:t>Skyfie</a:t>
            </a:r>
            <a:r>
              <a:rPr lang="en-ZA" sz="1200" b="1" dirty="0">
                <a:effectLst/>
                <a:latin typeface="Calibri" panose="020F0502020204030204" pitchFamily="34" charset="0"/>
                <a:ea typeface="Aptos" panose="020B0004020202020204" pitchFamily="34" charset="0"/>
                <a:cs typeface="Times New Roman" panose="02020603050405020304" pitchFamily="18" charset="0"/>
              </a:rPr>
              <a:t> 8: </a:t>
            </a:r>
            <a:r>
              <a:rPr lang="af-ZA" sz="1200" kern="1200" dirty="0">
                <a:solidFill>
                  <a:schemeClr val="tx1"/>
                </a:solidFill>
                <a:effectLst/>
                <a:latin typeface="+mn-lt"/>
                <a:ea typeface="+mn-ea"/>
                <a:cs typeface="+mn-cs"/>
              </a:rPr>
              <a:t>Sodra jy die verskil tussen 'n loopbaanrigting, beroep, loopbaan en werk verstaan, kan jy begin om jou selfkennis te gebruik om jou toekomstige opsies te verken:</a:t>
            </a:r>
            <a:endParaRPr lang="af-ZA" sz="1100" kern="1200" dirty="0">
              <a:solidFill>
                <a:schemeClr val="tx1"/>
              </a:solidFill>
              <a:effectLst/>
              <a:latin typeface="Aptos" panose="020B0004020202020204" pitchFamily="34" charset="0"/>
              <a:ea typeface="+mn-ea"/>
              <a:cs typeface="Times New Roman" panose="02020603050405020304" pitchFamily="18" charset="0"/>
            </a:endParaRPr>
          </a:p>
          <a:p>
            <a:pPr marL="342900" lvl="0" indent="-342900">
              <a:lnSpc>
                <a:spcPct val="115000"/>
              </a:lnSpc>
              <a:buFont typeface="Symbol" panose="05050102010706020507" pitchFamily="18" charset="2"/>
              <a:buChar char=""/>
            </a:pPr>
            <a:r>
              <a:rPr lang="af-ZA" sz="1200" kern="1200" dirty="0">
                <a:solidFill>
                  <a:schemeClr val="tx1"/>
                </a:solidFill>
                <a:effectLst/>
                <a:latin typeface="+mn-lt"/>
                <a:ea typeface="+mn-ea"/>
                <a:cs typeface="+mn-cs"/>
              </a:rPr>
              <a:t>Begin deur </a:t>
            </a:r>
            <a:r>
              <a:rPr lang="af-ZA" sz="1200" b="1" kern="1200" dirty="0">
                <a:solidFill>
                  <a:schemeClr val="tx1"/>
                </a:solidFill>
                <a:effectLst/>
                <a:latin typeface="+mn-lt"/>
                <a:ea typeface="+mn-ea"/>
                <a:cs typeface="+mn-cs"/>
              </a:rPr>
              <a:t>breë loopbaanrigtings</a:t>
            </a:r>
            <a:r>
              <a:rPr lang="af-ZA" sz="1200" kern="1200" dirty="0">
                <a:solidFill>
                  <a:schemeClr val="tx1"/>
                </a:solidFill>
                <a:effectLst/>
                <a:latin typeface="+mn-lt"/>
                <a:ea typeface="+mn-ea"/>
                <a:cs typeface="+mn-cs"/>
              </a:rPr>
              <a:t> te identifiseer wat by jou belangstellings en sterkpunte pas. </a:t>
            </a:r>
            <a:endParaRPr lang="en-US" sz="1200" kern="1200" dirty="0">
              <a:solidFill>
                <a:schemeClr val="tx1"/>
              </a:solidFill>
              <a:effectLst/>
              <a:latin typeface="+mn-lt"/>
              <a:ea typeface="+mn-ea"/>
              <a:cs typeface="+mn-cs"/>
            </a:endParaRPr>
          </a:p>
          <a:p>
            <a:pPr marL="342900" lvl="0" indent="-342900">
              <a:lnSpc>
                <a:spcPct val="115000"/>
              </a:lnSpc>
              <a:buFont typeface="Symbol" panose="05050102010706020507" pitchFamily="18" charset="2"/>
              <a:buChar char=""/>
            </a:pPr>
            <a:r>
              <a:rPr lang="af-ZA" sz="1200" kern="1200" dirty="0">
                <a:solidFill>
                  <a:schemeClr val="tx1"/>
                </a:solidFill>
                <a:effectLst/>
                <a:latin typeface="+mn-lt"/>
                <a:ea typeface="+mn-ea"/>
                <a:cs typeface="+mn-cs"/>
              </a:rPr>
              <a:t>Daarna kan jy jou fokus vernou deur </a:t>
            </a:r>
            <a:r>
              <a:rPr lang="af-ZA" sz="1200" b="1" kern="1200" dirty="0">
                <a:solidFill>
                  <a:schemeClr val="tx1"/>
                </a:solidFill>
                <a:effectLst/>
                <a:latin typeface="+mn-lt"/>
                <a:ea typeface="+mn-ea"/>
                <a:cs typeface="+mn-cs"/>
              </a:rPr>
              <a:t>spesifieke beroepe</a:t>
            </a:r>
            <a:r>
              <a:rPr lang="af-ZA" sz="1200" kern="1200" dirty="0">
                <a:solidFill>
                  <a:schemeClr val="tx1"/>
                </a:solidFill>
                <a:effectLst/>
                <a:latin typeface="+mn-lt"/>
                <a:ea typeface="+mn-ea"/>
                <a:cs typeface="+mn-cs"/>
              </a:rPr>
              <a:t> binne daardie velde te ondersoek.</a:t>
            </a:r>
            <a:endParaRPr lang="en-US" sz="1200" kern="1200" dirty="0">
              <a:solidFill>
                <a:schemeClr val="tx1"/>
              </a:solidFill>
              <a:effectLst/>
              <a:latin typeface="+mn-lt"/>
              <a:ea typeface="+mn-ea"/>
              <a:cs typeface="+mn-cs"/>
            </a:endParaRPr>
          </a:p>
          <a:p>
            <a:pPr marL="342900" lvl="0" indent="-342900">
              <a:lnSpc>
                <a:spcPct val="115000"/>
              </a:lnSpc>
              <a:buFont typeface="Symbol" panose="05050102010706020507" pitchFamily="18" charset="2"/>
              <a:buChar char=""/>
            </a:pPr>
            <a:r>
              <a:rPr lang="af-ZA" sz="1200" kern="1200" dirty="0">
                <a:solidFill>
                  <a:schemeClr val="tx1"/>
                </a:solidFill>
                <a:effectLst/>
                <a:latin typeface="+mn-lt"/>
                <a:ea typeface="+mn-ea"/>
                <a:cs typeface="+mn-cs"/>
              </a:rPr>
              <a:t>Soos jy meer oor hierdie beroepe leer, sal jy kan nadink oor moontlike </a:t>
            </a:r>
            <a:r>
              <a:rPr lang="af-ZA" sz="1200" b="1" kern="1200" dirty="0">
                <a:solidFill>
                  <a:schemeClr val="tx1"/>
                </a:solidFill>
                <a:effectLst/>
                <a:latin typeface="+mn-lt"/>
                <a:ea typeface="+mn-ea"/>
                <a:cs typeface="+mn-cs"/>
              </a:rPr>
              <a:t>loopbaanpaaie</a:t>
            </a:r>
            <a:r>
              <a:rPr lang="af-ZA" sz="1200" kern="1200" dirty="0">
                <a:solidFill>
                  <a:schemeClr val="tx1"/>
                </a:solidFill>
                <a:effectLst/>
                <a:latin typeface="+mn-lt"/>
                <a:ea typeface="+mn-ea"/>
                <a:cs typeface="+mn-cs"/>
              </a:rPr>
              <a:t> en hoe jy mettertyd daarin kan vorder. </a:t>
            </a:r>
            <a:endParaRPr lang="en-US" sz="1200" kern="1200" dirty="0">
              <a:solidFill>
                <a:schemeClr val="tx1"/>
              </a:solidFill>
              <a:effectLst/>
              <a:latin typeface="+mn-lt"/>
              <a:ea typeface="+mn-ea"/>
              <a:cs typeface="+mn-cs"/>
            </a:endParaRPr>
          </a:p>
          <a:p>
            <a:pPr marL="342900" lvl="0" indent="-342900">
              <a:lnSpc>
                <a:spcPct val="115000"/>
              </a:lnSpc>
              <a:buFont typeface="Symbol" panose="05050102010706020507" pitchFamily="18" charset="2"/>
              <a:buChar char=""/>
            </a:pPr>
            <a:r>
              <a:rPr lang="af-ZA" sz="1200" kern="1200" dirty="0">
                <a:solidFill>
                  <a:schemeClr val="tx1"/>
                </a:solidFill>
                <a:effectLst/>
                <a:latin typeface="+mn-lt"/>
                <a:ea typeface="+mn-ea"/>
                <a:cs typeface="+mn-cs"/>
              </a:rPr>
              <a:t>Laastens kan jy oorweeg watter </a:t>
            </a:r>
            <a:r>
              <a:rPr lang="af-ZA" sz="1200" b="1" kern="1200" dirty="0">
                <a:solidFill>
                  <a:schemeClr val="tx1"/>
                </a:solidFill>
                <a:effectLst/>
                <a:latin typeface="+mn-lt"/>
                <a:ea typeface="+mn-ea"/>
                <a:cs typeface="+mn-cs"/>
              </a:rPr>
              <a:t>tipe werk</a:t>
            </a:r>
            <a:r>
              <a:rPr lang="af-ZA" sz="1200" kern="1200" dirty="0">
                <a:solidFill>
                  <a:schemeClr val="tx1"/>
                </a:solidFill>
                <a:effectLst/>
                <a:latin typeface="+mn-lt"/>
                <a:ea typeface="+mn-ea"/>
                <a:cs typeface="+mn-cs"/>
              </a:rPr>
              <a:t> deel kan vorm van hierdie loopbaanreis.</a:t>
            </a:r>
            <a:endParaRPr lang="en-US" sz="1200" kern="1200" dirty="0">
              <a:solidFill>
                <a:schemeClr val="tx1"/>
              </a:solidFill>
              <a:effectLst/>
              <a:latin typeface="+mn-lt"/>
              <a:ea typeface="+mn-ea"/>
              <a:cs typeface="+mn-cs"/>
            </a:endParaRPr>
          </a:p>
          <a:p>
            <a:endParaRPr lang="af-ZA" dirty="0"/>
          </a:p>
        </p:txBody>
      </p:sp>
      <p:sp>
        <p:nvSpPr>
          <p:cNvPr id="4" name="Slide Number Placeholder 3"/>
          <p:cNvSpPr>
            <a:spLocks noGrp="1"/>
          </p:cNvSpPr>
          <p:nvPr>
            <p:ph type="sldNum" sz="quarter" idx="5"/>
          </p:nvPr>
        </p:nvSpPr>
        <p:spPr/>
        <p:txBody>
          <a:bodyPr/>
          <a:lstStyle/>
          <a:p>
            <a:fld id="{221B4CA8-EE19-4003-8DB6-2900FDE68AD4}" type="slidenum">
              <a:rPr lang="en-ZA" smtClean="0"/>
              <a:t>8</a:t>
            </a:fld>
            <a:endParaRPr lang="en-ZA"/>
          </a:p>
        </p:txBody>
      </p:sp>
    </p:spTree>
    <p:extLst>
      <p:ext uri="{BB962C8B-B14F-4D97-AF65-F5344CB8AC3E}">
        <p14:creationId xmlns:p14="http://schemas.microsoft.com/office/powerpoint/2010/main" val="3368403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ZA" sz="1200" b="1" dirty="0" err="1">
                <a:effectLst/>
                <a:latin typeface="Calibri" panose="020F0502020204030204" pitchFamily="34" charset="0"/>
                <a:ea typeface="Aptos" panose="020B0004020202020204" pitchFamily="34" charset="0"/>
                <a:cs typeface="Times New Roman" panose="02020603050405020304" pitchFamily="18" charset="0"/>
              </a:rPr>
              <a:t>Skyfie</a:t>
            </a:r>
            <a:r>
              <a:rPr lang="en-ZA" sz="1200" b="1" dirty="0">
                <a:effectLst/>
                <a:latin typeface="Calibri" panose="020F0502020204030204" pitchFamily="34" charset="0"/>
                <a:ea typeface="Aptos" panose="020B0004020202020204" pitchFamily="34" charset="0"/>
                <a:cs typeface="Times New Roman" panose="02020603050405020304" pitchFamily="18" charset="0"/>
              </a:rPr>
              <a:t> 9:</a:t>
            </a:r>
            <a:r>
              <a:rPr lang="en-ZA" sz="1200" dirty="0">
                <a:effectLst/>
                <a:latin typeface="Calibri" panose="020F0502020204030204" pitchFamily="34" charset="0"/>
                <a:ea typeface="Aptos" panose="020B0004020202020204" pitchFamily="34" charset="0"/>
                <a:cs typeface="Times New Roman" panose="02020603050405020304" pitchFamily="18" charset="0"/>
              </a:rPr>
              <a:t> </a:t>
            </a:r>
            <a:r>
              <a:rPr lang="nl-NL" sz="1200" dirty="0">
                <a:effectLst/>
                <a:latin typeface="Calibri" panose="020F0502020204030204" pitchFamily="34" charset="0"/>
                <a:ea typeface="Aptos" panose="020B0004020202020204" pitchFamily="34" charset="0"/>
                <a:cs typeface="Times New Roman" panose="02020603050405020304" pitchFamily="18" charset="0"/>
              </a:rPr>
              <a:t>Kom ons staan stil vir 'n oomblik en ondersoek loopbaanrigtings in meer diepte. Elke loopbaanrigting het verwante belangstellings en sterkpunte. Kom ons kyk na 'n paar voorbeelde:</a:t>
            </a:r>
          </a:p>
          <a:p>
            <a:pPr marL="342900" lvl="0" indent="-342900">
              <a:lnSpc>
                <a:spcPct val="115000"/>
              </a:lnSpc>
              <a:buFont typeface="Symbol" panose="05050102010706020507" pitchFamily="18" charset="2"/>
              <a:buChar char=""/>
            </a:pPr>
            <a:r>
              <a:rPr lang="en-ZA" sz="1200" b="1" dirty="0">
                <a:solidFill>
                  <a:srgbClr val="EE0000"/>
                </a:solidFill>
                <a:effectLst/>
                <a:latin typeface="Calibri" panose="020F0502020204030204" pitchFamily="34" charset="0"/>
                <a:ea typeface="Aptos" panose="020B0004020202020204" pitchFamily="34" charset="0"/>
                <a:cs typeface="Times New Roman" panose="02020603050405020304" pitchFamily="18" charset="0"/>
              </a:rPr>
              <a:t>Nota </a:t>
            </a:r>
            <a:r>
              <a:rPr lang="en-ZA" sz="1200" b="1" dirty="0" err="1">
                <a:solidFill>
                  <a:srgbClr val="EE0000"/>
                </a:solidFill>
                <a:effectLst/>
                <a:latin typeface="Calibri" panose="020F0502020204030204" pitchFamily="34" charset="0"/>
                <a:ea typeface="Aptos" panose="020B0004020202020204" pitchFamily="34" charset="0"/>
                <a:cs typeface="Times New Roman" panose="02020603050405020304" pitchFamily="18" charset="0"/>
              </a:rPr>
              <a:t>aan</a:t>
            </a:r>
            <a:r>
              <a:rPr lang="en-ZA" sz="1200" b="1" dirty="0">
                <a:solidFill>
                  <a:srgbClr val="EE0000"/>
                </a:solidFill>
                <a:effectLst/>
                <a:latin typeface="Calibri" panose="020F0502020204030204" pitchFamily="34" charset="0"/>
                <a:ea typeface="Aptos" panose="020B0004020202020204" pitchFamily="34" charset="0"/>
                <a:cs typeface="Times New Roman" panose="02020603050405020304" pitchFamily="18" charset="0"/>
              </a:rPr>
              <a:t> </a:t>
            </a:r>
            <a:r>
              <a:rPr lang="en-ZA" sz="1200" b="1" dirty="0" err="1">
                <a:solidFill>
                  <a:srgbClr val="EE0000"/>
                </a:solidFill>
                <a:effectLst/>
                <a:latin typeface="Calibri" panose="020F0502020204030204" pitchFamily="34" charset="0"/>
                <a:ea typeface="Aptos" panose="020B0004020202020204" pitchFamily="34" charset="0"/>
                <a:cs typeface="Times New Roman" panose="02020603050405020304" pitchFamily="18" charset="0"/>
              </a:rPr>
              <a:t>onderwyser</a:t>
            </a:r>
            <a:r>
              <a:rPr lang="en-ZA" sz="1200" b="1" dirty="0">
                <a:solidFill>
                  <a:srgbClr val="EE0000"/>
                </a:solidFill>
                <a:effectLst/>
                <a:latin typeface="Calibri" panose="020F0502020204030204" pitchFamily="34" charset="0"/>
                <a:ea typeface="Aptos" panose="020B0004020202020204" pitchFamily="34" charset="0"/>
                <a:cs typeface="Times New Roman" panose="02020603050405020304" pitchFamily="18" charset="0"/>
              </a:rPr>
              <a:t>:</a:t>
            </a:r>
            <a:r>
              <a:rPr lang="en-ZA" sz="1200" dirty="0">
                <a:solidFill>
                  <a:srgbClr val="EE0000"/>
                </a:solidFill>
                <a:effectLst/>
                <a:latin typeface="Calibri" panose="020F0502020204030204" pitchFamily="34" charset="0"/>
                <a:ea typeface="Aptos" panose="020B0004020202020204" pitchFamily="34" charset="0"/>
                <a:cs typeface="Times New Roman" panose="02020603050405020304" pitchFamily="18" charset="0"/>
              </a:rPr>
              <a:t> </a:t>
            </a:r>
            <a:r>
              <a:rPr lang="nl-NL" sz="1200" dirty="0">
                <a:effectLst/>
                <a:latin typeface="Calibri" panose="020F0502020204030204" pitchFamily="34" charset="0"/>
                <a:ea typeface="Aptos" panose="020B0004020202020204" pitchFamily="34" charset="0"/>
                <a:cs typeface="Times New Roman" panose="02020603050405020304" pitchFamily="18" charset="0"/>
              </a:rPr>
              <a:t>Gaan deur 'n paar voorbeelde op Skyfie 9. Hierdie tabel is beskikbaar in die </a:t>
            </a:r>
            <a:r>
              <a:rPr lang="nl-NL" sz="1200" b="1" i="1" u="sng" dirty="0">
                <a:effectLst/>
                <a:latin typeface="Calibri" panose="020F0502020204030204" pitchFamily="34" charset="0"/>
                <a:ea typeface="Aptos" panose="020B0004020202020204" pitchFamily="34" charset="0"/>
                <a:cs typeface="Times New Roman" panose="02020603050405020304" pitchFamily="18" charset="0"/>
              </a:rPr>
              <a:t>Inhoudsopsomming</a:t>
            </a:r>
            <a:r>
              <a:rPr lang="nl-NL" sz="1200" dirty="0">
                <a:effectLst/>
                <a:latin typeface="Calibri" panose="020F0502020204030204" pitchFamily="34" charset="0"/>
                <a:ea typeface="Aptos" panose="020B0004020202020204" pitchFamily="34" charset="0"/>
                <a:cs typeface="Times New Roman" panose="02020603050405020304" pitchFamily="18" charset="0"/>
              </a:rPr>
              <a:t>, waarna leerders later kan verwys.</a:t>
            </a:r>
            <a:endParaRPr lang="af-ZA" dirty="0"/>
          </a:p>
        </p:txBody>
      </p:sp>
      <p:sp>
        <p:nvSpPr>
          <p:cNvPr id="4" name="Slide Number Placeholder 3"/>
          <p:cNvSpPr>
            <a:spLocks noGrp="1"/>
          </p:cNvSpPr>
          <p:nvPr>
            <p:ph type="sldNum" sz="quarter" idx="5"/>
          </p:nvPr>
        </p:nvSpPr>
        <p:spPr/>
        <p:txBody>
          <a:bodyPr/>
          <a:lstStyle/>
          <a:p>
            <a:fld id="{221B4CA8-EE19-4003-8DB6-2900FDE68AD4}" type="slidenum">
              <a:rPr lang="en-ZA" smtClean="0"/>
              <a:t>9</a:t>
            </a:fld>
            <a:endParaRPr lang="en-ZA"/>
          </a:p>
        </p:txBody>
      </p:sp>
    </p:spTree>
    <p:extLst>
      <p:ext uri="{BB962C8B-B14F-4D97-AF65-F5344CB8AC3E}">
        <p14:creationId xmlns:p14="http://schemas.microsoft.com/office/powerpoint/2010/main" val="1498010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BCAD085-E8A6-8845-BD4E-CB4CCA059FC4}"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1629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7997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683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218318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61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1/23/2026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523752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1/23/2026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006749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1/23/2026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593446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741734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328373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1577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5BCAD085-E8A6-8845-BD4E-CB4CCA059FC4}" type="datetimeFigureOut">
              <a:rPr lang="en-US" smtClean="0"/>
              <a:t>1/23/2026</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C1FF6DA9-008F-8B48-92A6-B652298478BF}"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743093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6.jpeg"/><Relationship Id="rId7" Type="http://schemas.openxmlformats.org/officeDocument/2006/relationships/diagramColors" Target="../diagrams/colors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4.jpeg"/></Relationships>
</file>

<file path=ppt/slides/_rels/slide1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3.jpe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jpeg"/><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hyperlink" Target="https://bit.ly/3LANac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jpe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5174A3-5D8A-92C0-9B60-BA98874B3E7C}"/>
              </a:ext>
            </a:extLst>
          </p:cNvPr>
          <p:cNvPicPr>
            <a:picLocks noChangeAspect="1"/>
          </p:cNvPicPr>
          <p:nvPr/>
        </p:nvPicPr>
        <p:blipFill>
          <a:blip r:embed="rId3"/>
          <a:stretch>
            <a:fillRect/>
          </a:stretch>
        </p:blipFill>
        <p:spPr>
          <a:xfrm>
            <a:off x="-26300" y="14730"/>
            <a:ext cx="12218300" cy="6843270"/>
          </a:xfrm>
          <a:prstGeom prst="rect">
            <a:avLst/>
          </a:prstGeom>
        </p:spPr>
      </p:pic>
      <p:pic>
        <p:nvPicPr>
          <p:cNvPr id="6" name="Picture 5" descr="A logo with a person in the middle&#10;&#10;Description automatically generated">
            <a:extLst>
              <a:ext uri="{FF2B5EF4-FFF2-40B4-BE49-F238E27FC236}">
                <a16:creationId xmlns:a16="http://schemas.microsoft.com/office/drawing/2014/main" id="{B807D88D-C45F-A6A1-9A5D-065414F5B9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3388" y="1473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3411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14" name="Rectangle 8213">
            <a:extLst>
              <a:ext uri="{FF2B5EF4-FFF2-40B4-BE49-F238E27FC236}">
                <a16:creationId xmlns:a16="http://schemas.microsoft.com/office/drawing/2014/main" id="{FD12A5BA-B063-4B33-AB08-86CF7D23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af-ZA"/>
          </a:p>
        </p:txBody>
      </p:sp>
      <p:cxnSp>
        <p:nvCxnSpPr>
          <p:cNvPr id="8215" name="Straight Connector 8214">
            <a:extLst>
              <a:ext uri="{FF2B5EF4-FFF2-40B4-BE49-F238E27FC236}">
                <a16:creationId xmlns:a16="http://schemas.microsoft.com/office/drawing/2014/main" id="{07DFAF29-6BD8-4A93-A292-D6A8C6EFB5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216" name="Rectangle 8215">
            <a:extLst>
              <a:ext uri="{FF2B5EF4-FFF2-40B4-BE49-F238E27FC236}">
                <a16:creationId xmlns:a16="http://schemas.microsoft.com/office/drawing/2014/main" id="{55F40173-F096-49CC-A730-A2DF1F04E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7" name="Rectangle 8216">
            <a:extLst>
              <a:ext uri="{FF2B5EF4-FFF2-40B4-BE49-F238E27FC236}">
                <a16:creationId xmlns:a16="http://schemas.microsoft.com/office/drawing/2014/main" id="{806CEF0B-5733-482C-9868-4C57AF79D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E90B47-A90B-E68F-F43C-937A4370D06A}"/>
              </a:ext>
            </a:extLst>
          </p:cNvPr>
          <p:cNvSpPr>
            <a:spLocks noGrp="1"/>
          </p:cNvSpPr>
          <p:nvPr>
            <p:ph type="title"/>
          </p:nvPr>
        </p:nvSpPr>
        <p:spPr>
          <a:xfrm>
            <a:off x="329479" y="640080"/>
            <a:ext cx="4846320" cy="3034857"/>
          </a:xfrm>
        </p:spPr>
        <p:txBody>
          <a:bodyPr vert="horz" lIns="91440" tIns="45720" rIns="91440" bIns="45720" rtlCol="0" anchor="b">
            <a:normAutofit/>
          </a:bodyPr>
          <a:lstStyle/>
          <a:p>
            <a:pPr algn="r"/>
            <a:r>
              <a:rPr lang="en-US" sz="4400" spc="200" dirty="0" err="1">
                <a:solidFill>
                  <a:srgbClr val="FFFFFF"/>
                </a:solidFill>
              </a:rPr>
              <a:t>Individuele</a:t>
            </a:r>
            <a:r>
              <a:rPr lang="en-US" sz="4400" spc="200" dirty="0">
                <a:solidFill>
                  <a:srgbClr val="FFFFFF"/>
                </a:solidFill>
              </a:rPr>
              <a:t> </a:t>
            </a:r>
            <a:r>
              <a:rPr lang="en-US" sz="4400" spc="200" dirty="0" err="1">
                <a:solidFill>
                  <a:srgbClr val="FFFFFF"/>
                </a:solidFill>
              </a:rPr>
              <a:t>aktiwiteit</a:t>
            </a:r>
            <a:endParaRPr lang="en-US" sz="4400" spc="200" dirty="0">
              <a:solidFill>
                <a:srgbClr val="FFFFFF"/>
              </a:solidFill>
            </a:endParaRPr>
          </a:p>
        </p:txBody>
      </p:sp>
      <p:cxnSp>
        <p:nvCxnSpPr>
          <p:cNvPr id="8218" name="Straight Connector 8217">
            <a:extLst>
              <a:ext uri="{FF2B5EF4-FFF2-40B4-BE49-F238E27FC236}">
                <a16:creationId xmlns:a16="http://schemas.microsoft.com/office/drawing/2014/main" id="{FC5D3B4D-9BAC-482B-A34B-01BB35CB53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8194" name="Picture 2" descr="Free sitting technology informatics illustration">
            <a:extLst>
              <a:ext uri="{FF2B5EF4-FFF2-40B4-BE49-F238E27FC236}">
                <a16:creationId xmlns:a16="http://schemas.microsoft.com/office/drawing/2014/main" id="{171802C3-D431-238C-14D9-83C7D6A8613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0" y="699753"/>
            <a:ext cx="5459470" cy="54594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logo with a person in the middle&#10;&#10;Description automatically generated">
            <a:extLst>
              <a:ext uri="{FF2B5EF4-FFF2-40B4-BE49-F238E27FC236}">
                <a16:creationId xmlns:a16="http://schemas.microsoft.com/office/drawing/2014/main" id="{C62FDCBC-8A2E-D13E-7283-3BDFD13ACE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0507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91DC6-F160-A66A-4033-F446A5FFD58F}"/>
              </a:ext>
            </a:extLst>
          </p:cNvPr>
          <p:cNvSpPr>
            <a:spLocks noGrp="1"/>
          </p:cNvSpPr>
          <p:nvPr>
            <p:ph type="title"/>
          </p:nvPr>
        </p:nvSpPr>
        <p:spPr>
          <a:xfrm>
            <a:off x="1024128" y="585216"/>
            <a:ext cx="6066818" cy="1499616"/>
          </a:xfrm>
        </p:spPr>
        <p:txBody>
          <a:bodyPr>
            <a:normAutofit/>
          </a:bodyPr>
          <a:lstStyle/>
          <a:p>
            <a:r>
              <a:rPr lang="af-ZA" dirty="0"/>
              <a:t>Loopbaanportefeulje</a:t>
            </a:r>
          </a:p>
        </p:txBody>
      </p:sp>
      <p:pic>
        <p:nvPicPr>
          <p:cNvPr id="9221" name="Picture 5" descr="Free Bureaucracy File Folder photo and picture">
            <a:extLst>
              <a:ext uri="{FF2B5EF4-FFF2-40B4-BE49-F238E27FC236}">
                <a16:creationId xmlns:a16="http://schemas.microsoft.com/office/drawing/2014/main" id="{E985E096-AD6C-DE3A-6275-D107A893A7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558" r="27282" b="-1"/>
          <a:stretch>
            <a:fillRect/>
          </a:stretch>
        </p:blipFill>
        <p:spPr bwMode="auto">
          <a:xfrm>
            <a:off x="7552266" y="10"/>
            <a:ext cx="4639733" cy="68579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Rectangle 1">
            <a:extLst>
              <a:ext uri="{FF2B5EF4-FFF2-40B4-BE49-F238E27FC236}">
                <a16:creationId xmlns:a16="http://schemas.microsoft.com/office/drawing/2014/main" id="{D39C8F6B-47C3-E9EC-6AD8-486366EAF0F9}"/>
              </a:ext>
            </a:extLst>
          </p:cNvPr>
          <p:cNvGraphicFramePr>
            <a:graphicFrameLocks noGrp="1"/>
          </p:cNvGraphicFramePr>
          <p:nvPr>
            <p:ph idx="1"/>
            <p:extLst>
              <p:ext uri="{D42A27DB-BD31-4B8C-83A1-F6EECF244321}">
                <p14:modId xmlns:p14="http://schemas.microsoft.com/office/powerpoint/2010/main" val="3165422617"/>
              </p:ext>
            </p:extLst>
          </p:nvPr>
        </p:nvGraphicFramePr>
        <p:xfrm>
          <a:off x="1024127" y="1877786"/>
          <a:ext cx="7287116"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descr="A logo with a person in the middle&#10;&#10;Description automatically generated">
            <a:extLst>
              <a:ext uri="{FF2B5EF4-FFF2-40B4-BE49-F238E27FC236}">
                <a16:creationId xmlns:a16="http://schemas.microsoft.com/office/drawing/2014/main" id="{18A0DC11-1456-B6CD-3104-BF58F5DC552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8161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695245-44E3-4A14-900A-D06036644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31E8B6-5244-728E-9F71-ED2695136CE9}"/>
              </a:ext>
            </a:extLst>
          </p:cNvPr>
          <p:cNvSpPr>
            <a:spLocks noGrp="1"/>
          </p:cNvSpPr>
          <p:nvPr>
            <p:ph type="title"/>
          </p:nvPr>
        </p:nvSpPr>
        <p:spPr>
          <a:xfrm>
            <a:off x="643468" y="643467"/>
            <a:ext cx="3415612" cy="5571066"/>
          </a:xfrm>
        </p:spPr>
        <p:txBody>
          <a:bodyPr>
            <a:normAutofit/>
          </a:bodyPr>
          <a:lstStyle/>
          <a:p>
            <a:r>
              <a:rPr lang="nl-NL" dirty="0">
                <a:solidFill>
                  <a:srgbClr val="FFFFFF"/>
                </a:solidFill>
              </a:rPr>
              <a:t>waarom 'n loopbaan-portefeulje nuttig is</a:t>
            </a:r>
            <a:endParaRPr lang="af-ZA" dirty="0">
              <a:solidFill>
                <a:srgbClr val="FFFFFF"/>
              </a:solidFill>
            </a:endParaRPr>
          </a:p>
        </p:txBody>
      </p:sp>
      <p:graphicFrame>
        <p:nvGraphicFramePr>
          <p:cNvPr id="6" name="Rectangle 1">
            <a:extLst>
              <a:ext uri="{FF2B5EF4-FFF2-40B4-BE49-F238E27FC236}">
                <a16:creationId xmlns:a16="http://schemas.microsoft.com/office/drawing/2014/main" id="{EAC6FBAF-791C-12E1-FE63-FBF6677DD32F}"/>
              </a:ext>
            </a:extLst>
          </p:cNvPr>
          <p:cNvGraphicFramePr>
            <a:graphicFrameLocks noGrp="1"/>
          </p:cNvGraphicFramePr>
          <p:nvPr>
            <p:ph idx="1"/>
            <p:extLst>
              <p:ext uri="{D42A27DB-BD31-4B8C-83A1-F6EECF244321}">
                <p14:modId xmlns:p14="http://schemas.microsoft.com/office/powerpoint/2010/main" val="4017750336"/>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logo with a person in the middle&#10;&#10;Description automatically generated">
            <a:extLst>
              <a:ext uri="{FF2B5EF4-FFF2-40B4-BE49-F238E27FC236}">
                <a16:creationId xmlns:a16="http://schemas.microsoft.com/office/drawing/2014/main" id="{E9328A94-8EE9-9644-A553-B302053247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1650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695245-44E3-4A14-900A-D06036644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F405AF-A087-CCAA-F6E8-77BE8B90C03B}"/>
              </a:ext>
            </a:extLst>
          </p:cNvPr>
          <p:cNvSpPr>
            <a:spLocks noGrp="1"/>
          </p:cNvSpPr>
          <p:nvPr>
            <p:ph type="title"/>
          </p:nvPr>
        </p:nvSpPr>
        <p:spPr>
          <a:xfrm>
            <a:off x="643468" y="643467"/>
            <a:ext cx="3415612" cy="5571066"/>
          </a:xfrm>
        </p:spPr>
        <p:txBody>
          <a:bodyPr>
            <a:normAutofit/>
          </a:bodyPr>
          <a:lstStyle/>
          <a:p>
            <a:r>
              <a:rPr lang="af-ZA" dirty="0">
                <a:solidFill>
                  <a:srgbClr val="FFFFFF"/>
                </a:solidFill>
              </a:rPr>
              <a:t>ontwikkel </a:t>
            </a:r>
            <a:r>
              <a:rPr lang="af-ZA">
                <a:solidFill>
                  <a:srgbClr val="FFFFFF"/>
                </a:solidFill>
              </a:rPr>
              <a:t>jou loopbaan-portefeulje</a:t>
            </a:r>
            <a:endParaRPr lang="af-ZA" dirty="0">
              <a:solidFill>
                <a:srgbClr val="FFFFFF"/>
              </a:solidFill>
            </a:endParaRPr>
          </a:p>
        </p:txBody>
      </p:sp>
      <p:graphicFrame>
        <p:nvGraphicFramePr>
          <p:cNvPr id="6" name="Rectangle 1">
            <a:extLst>
              <a:ext uri="{FF2B5EF4-FFF2-40B4-BE49-F238E27FC236}">
                <a16:creationId xmlns:a16="http://schemas.microsoft.com/office/drawing/2014/main" id="{CB377DB2-643E-3A80-44AD-745FB50AA5A6}"/>
              </a:ext>
            </a:extLst>
          </p:cNvPr>
          <p:cNvGraphicFramePr>
            <a:graphicFrameLocks noGrp="1"/>
          </p:cNvGraphicFramePr>
          <p:nvPr>
            <p:ph idx="1"/>
            <p:extLst>
              <p:ext uri="{D42A27DB-BD31-4B8C-83A1-F6EECF244321}">
                <p14:modId xmlns:p14="http://schemas.microsoft.com/office/powerpoint/2010/main" val="3455150754"/>
              </p:ext>
            </p:extLst>
          </p:nvPr>
        </p:nvGraphicFramePr>
        <p:xfrm>
          <a:off x="4278086" y="865415"/>
          <a:ext cx="7543799" cy="5571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logo with a person in the middle&#10;&#10;Description automatically generated">
            <a:extLst>
              <a:ext uri="{FF2B5EF4-FFF2-40B4-BE49-F238E27FC236}">
                <a16:creationId xmlns:a16="http://schemas.microsoft.com/office/drawing/2014/main" id="{7B9429BF-BF2F-F222-023E-787B761596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8327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0E117F94-4A49-4CCB-AB97-121615AE4F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FC695245-44E3-4A14-900A-D06036644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logo with a person in the middle&#10;&#10;Description automatically generated">
            <a:extLst>
              <a:ext uri="{FF2B5EF4-FFF2-40B4-BE49-F238E27FC236}">
                <a16:creationId xmlns:a16="http://schemas.microsoft.com/office/drawing/2014/main" id="{00150255-AA6D-7963-5B14-14C958F242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TextBox 2">
            <a:extLst>
              <a:ext uri="{FF2B5EF4-FFF2-40B4-BE49-F238E27FC236}">
                <a16:creationId xmlns:a16="http://schemas.microsoft.com/office/drawing/2014/main" id="{02F11846-94CF-ACF0-A164-8FE9EE1470C7}"/>
              </a:ext>
            </a:extLst>
          </p:cNvPr>
          <p:cNvGraphicFramePr/>
          <p:nvPr>
            <p:extLst>
              <p:ext uri="{D42A27DB-BD31-4B8C-83A1-F6EECF244321}">
                <p14:modId xmlns:p14="http://schemas.microsoft.com/office/powerpoint/2010/main" val="3274563925"/>
              </p:ext>
            </p:extLst>
          </p:nvPr>
        </p:nvGraphicFramePr>
        <p:xfrm>
          <a:off x="4154559" y="564761"/>
          <a:ext cx="7520371" cy="60944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00169E7A-E4C3-0936-BEAF-C0F6E89A281C}"/>
              </a:ext>
            </a:extLst>
          </p:cNvPr>
          <p:cNvSpPr txBox="1"/>
          <p:nvPr/>
        </p:nvSpPr>
        <p:spPr>
          <a:xfrm>
            <a:off x="729342" y="1025530"/>
            <a:ext cx="3189513" cy="4154984"/>
          </a:xfrm>
          <a:prstGeom prst="rect">
            <a:avLst/>
          </a:prstGeom>
          <a:noFill/>
        </p:spPr>
        <p:txBody>
          <a:bodyPr wrap="square">
            <a:spAutoFit/>
          </a:bodyPr>
          <a:lstStyle/>
          <a:p>
            <a:pPr lvl="0"/>
            <a:r>
              <a:rPr lang="nl-NL" sz="4400" dirty="0">
                <a:solidFill>
                  <a:schemeClr val="bg1"/>
                </a:solidFill>
              </a:rPr>
              <a:t>Teen die einde van hierdie les behoort jy in staat te wees om:</a:t>
            </a:r>
            <a:endParaRPr lang="en-US" sz="4400" dirty="0">
              <a:solidFill>
                <a:schemeClr val="bg1"/>
              </a:solidFill>
            </a:endParaRPr>
          </a:p>
        </p:txBody>
      </p:sp>
    </p:spTree>
    <p:extLst>
      <p:ext uri="{BB962C8B-B14F-4D97-AF65-F5344CB8AC3E}">
        <p14:creationId xmlns:p14="http://schemas.microsoft.com/office/powerpoint/2010/main" val="69328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6066818" cy="1499616"/>
          </a:xfrm>
        </p:spPr>
        <p:txBody>
          <a:bodyPr>
            <a:normAutofit/>
          </a:bodyPr>
          <a:lstStyle/>
          <a:p>
            <a:r>
              <a:rPr lang="af-ZA" dirty="0"/>
              <a:t>Wat is Selfkennis?</a:t>
            </a:r>
          </a:p>
        </p:txBody>
      </p:sp>
      <p:pic>
        <p:nvPicPr>
          <p:cNvPr id="8" name="Picture 7" descr="Wood human figure">
            <a:extLst>
              <a:ext uri="{FF2B5EF4-FFF2-40B4-BE49-F238E27FC236}">
                <a16:creationId xmlns:a16="http://schemas.microsoft.com/office/drawing/2014/main" id="{7955C68A-8CE7-E58B-FCEB-780A0F65A237}"/>
              </a:ext>
            </a:extLst>
          </p:cNvPr>
          <p:cNvPicPr>
            <a:picLocks noChangeAspect="1"/>
          </p:cNvPicPr>
          <p:nvPr/>
        </p:nvPicPr>
        <p:blipFill>
          <a:blip r:embed="rId3"/>
          <a:srcRect l="1950" r="52890" b="-1"/>
          <a:stretch>
            <a:fillRect/>
          </a:stretch>
        </p:blipFill>
        <p:spPr>
          <a:xfrm>
            <a:off x="7552266" y="10"/>
            <a:ext cx="4639733" cy="6857990"/>
          </a:xfrm>
          <a:prstGeom prst="rect">
            <a:avLst/>
          </a:prstGeom>
        </p:spPr>
      </p:pic>
      <p:pic>
        <p:nvPicPr>
          <p:cNvPr id="6" name="Picture 5" descr="A logo with a person in the middle&#10;&#10;Description automatically generated">
            <a:extLst>
              <a:ext uri="{FF2B5EF4-FFF2-40B4-BE49-F238E27FC236}">
                <a16:creationId xmlns:a16="http://schemas.microsoft.com/office/drawing/2014/main" id="{9F9D38A2-5EBE-8515-5632-8F495B1BF1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Rectangle 2">
            <a:extLst>
              <a:ext uri="{FF2B5EF4-FFF2-40B4-BE49-F238E27FC236}">
                <a16:creationId xmlns:a16="http://schemas.microsoft.com/office/drawing/2014/main" id="{43366E57-BE32-E50C-139C-3487E5ABC1E8}"/>
              </a:ext>
            </a:extLst>
          </p:cNvPr>
          <p:cNvGraphicFramePr>
            <a:graphicFrameLocks noGrp="1"/>
          </p:cNvGraphicFramePr>
          <p:nvPr>
            <p:ph idx="1"/>
            <p:extLst>
              <p:ext uri="{D42A27DB-BD31-4B8C-83A1-F6EECF244321}">
                <p14:modId xmlns:p14="http://schemas.microsoft.com/office/powerpoint/2010/main" val="1363879880"/>
              </p:ext>
            </p:extLst>
          </p:nvPr>
        </p:nvGraphicFramePr>
        <p:xfrm>
          <a:off x="440871" y="2084832"/>
          <a:ext cx="8404955" cy="42245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F7FAA46-F63C-45FE-B4F0-A7E677E9F4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af-ZA"/>
          </a:p>
        </p:txBody>
      </p:sp>
      <p:cxnSp>
        <p:nvCxnSpPr>
          <p:cNvPr id="23" name="Straight Connector 22">
            <a:extLst>
              <a:ext uri="{FF2B5EF4-FFF2-40B4-BE49-F238E27FC236}">
                <a16:creationId xmlns:a16="http://schemas.microsoft.com/office/drawing/2014/main" id="{DA9B7795-7E78-4F68-B6FE-6ECC916562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B7AE143-1F95-29BF-84AB-57E2B433708B}"/>
              </a:ext>
            </a:extLst>
          </p:cNvPr>
          <p:cNvSpPr>
            <a:spLocks noGrp="1"/>
          </p:cNvSpPr>
          <p:nvPr>
            <p:ph type="title"/>
          </p:nvPr>
        </p:nvSpPr>
        <p:spPr>
          <a:xfrm>
            <a:off x="457200" y="4960137"/>
            <a:ext cx="7772400" cy="1463040"/>
          </a:xfrm>
        </p:spPr>
        <p:txBody>
          <a:bodyPr vert="horz" lIns="91440" tIns="45720" rIns="91440" bIns="45720" rtlCol="0" anchor="ctr">
            <a:normAutofit/>
          </a:bodyPr>
          <a:lstStyle/>
          <a:p>
            <a:pPr lvl="0" algn="r"/>
            <a:r>
              <a:rPr lang="en-US" sz="2800" spc="200" dirty="0" err="1"/>
              <a:t>kyk</a:t>
            </a:r>
            <a:r>
              <a:rPr lang="en-US" sz="2800" spc="200" dirty="0"/>
              <a:t>: </a:t>
            </a:r>
            <a:r>
              <a:rPr lang="en-US" sz="2800" b="1" spc="200" dirty="0"/>
              <a:t>Professional Skills: Self-Awareness</a:t>
            </a:r>
            <a:br>
              <a:rPr lang="en-US" sz="2800" spc="200" dirty="0"/>
            </a:br>
            <a:r>
              <a:rPr lang="en-US" sz="2800" u="sng" spc="200" dirty="0">
                <a:hlinkClick r:id="rId3"/>
              </a:rPr>
              <a:t>bit.ly/3LANack</a:t>
            </a:r>
            <a:r>
              <a:rPr lang="en-US" sz="2800" spc="200" dirty="0"/>
              <a:t> (2 min 17 </a:t>
            </a:r>
            <a:r>
              <a:rPr lang="en-US" sz="2800" spc="200" dirty="0" err="1"/>
              <a:t>sek</a:t>
            </a:r>
            <a:r>
              <a:rPr lang="en-US" sz="2800" spc="200" dirty="0"/>
              <a:t>.)</a:t>
            </a:r>
          </a:p>
        </p:txBody>
      </p:sp>
      <p:pic>
        <p:nvPicPr>
          <p:cNvPr id="5" name="Picture 4">
            <a:extLst>
              <a:ext uri="{FF2B5EF4-FFF2-40B4-BE49-F238E27FC236}">
                <a16:creationId xmlns:a16="http://schemas.microsoft.com/office/drawing/2014/main" id="{9E6C7B5B-112C-C45A-8478-0D1F5620F885}"/>
              </a:ext>
            </a:extLst>
          </p:cNvPr>
          <p:cNvPicPr>
            <a:picLocks noChangeAspect="1"/>
          </p:cNvPicPr>
          <p:nvPr/>
        </p:nvPicPr>
        <p:blipFill>
          <a:blip r:embed="rId4"/>
          <a:srcRect t="20355" b="12978"/>
          <a:stretch>
            <a:fillRect/>
          </a:stretch>
        </p:blipFill>
        <p:spPr>
          <a:xfrm>
            <a:off x="20" y="10"/>
            <a:ext cx="12191980" cy="4571990"/>
          </a:xfrm>
          <a:prstGeom prst="rect">
            <a:avLst/>
          </a:prstGeom>
        </p:spPr>
      </p:pic>
      <p:pic>
        <p:nvPicPr>
          <p:cNvPr id="6" name="Picture 5" descr="A logo with a person in the middle&#10;&#10;Description automatically generated">
            <a:extLst>
              <a:ext uri="{FF2B5EF4-FFF2-40B4-BE49-F238E27FC236}">
                <a16:creationId xmlns:a16="http://schemas.microsoft.com/office/drawing/2014/main" id="{A6F6275C-D389-742E-B3F0-564585F113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5843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2C93-4B30-EB79-EAEC-E5ED707710CA}"/>
              </a:ext>
            </a:extLst>
          </p:cNvPr>
          <p:cNvSpPr>
            <a:spLocks noGrp="1"/>
          </p:cNvSpPr>
          <p:nvPr>
            <p:ph type="title"/>
          </p:nvPr>
        </p:nvSpPr>
        <p:spPr>
          <a:xfrm>
            <a:off x="1024128" y="585216"/>
            <a:ext cx="9720072" cy="1499616"/>
          </a:xfrm>
        </p:spPr>
        <p:txBody>
          <a:bodyPr>
            <a:normAutofit/>
          </a:bodyPr>
          <a:lstStyle/>
          <a:p>
            <a:r>
              <a:rPr lang="af-ZA" dirty="0"/>
              <a:t>Komponente van selfkennis</a:t>
            </a:r>
          </a:p>
        </p:txBody>
      </p:sp>
      <p:pic>
        <p:nvPicPr>
          <p:cNvPr id="4" name="Picture 3" descr="A logo with a person in the middle&#10;&#10;Description automatically generated">
            <a:extLst>
              <a:ext uri="{FF2B5EF4-FFF2-40B4-BE49-F238E27FC236}">
                <a16:creationId xmlns:a16="http://schemas.microsoft.com/office/drawing/2014/main" id="{A53D3E2D-7F27-8AC8-216E-8C84E6340F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ontent Placeholder 2">
            <a:extLst>
              <a:ext uri="{FF2B5EF4-FFF2-40B4-BE49-F238E27FC236}">
                <a16:creationId xmlns:a16="http://schemas.microsoft.com/office/drawing/2014/main" id="{75E5D6F2-2839-B9EB-63FF-1D9BD1C2CCB3}"/>
              </a:ext>
            </a:extLst>
          </p:cNvPr>
          <p:cNvGraphicFramePr>
            <a:graphicFrameLocks noGrp="1"/>
          </p:cNvGraphicFramePr>
          <p:nvPr>
            <p:ph idx="1"/>
            <p:extLst>
              <p:ext uri="{D42A27DB-BD31-4B8C-83A1-F6EECF244321}">
                <p14:modId xmlns:p14="http://schemas.microsoft.com/office/powerpoint/2010/main" val="2840348447"/>
              </p:ext>
            </p:extLst>
          </p:nvPr>
        </p:nvGraphicFramePr>
        <p:xfrm>
          <a:off x="403412" y="1425388"/>
          <a:ext cx="11591364" cy="54326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69127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E2AA0-19EE-40BB-E2B8-F53A0FB5127A}"/>
              </a:ext>
            </a:extLst>
          </p:cNvPr>
          <p:cNvSpPr>
            <a:spLocks noGrp="1"/>
          </p:cNvSpPr>
          <p:nvPr>
            <p:ph type="title"/>
          </p:nvPr>
        </p:nvSpPr>
        <p:spPr>
          <a:xfrm>
            <a:off x="1024128" y="585216"/>
            <a:ext cx="9720072" cy="1499616"/>
          </a:xfrm>
        </p:spPr>
        <p:txBody>
          <a:bodyPr>
            <a:normAutofit/>
          </a:bodyPr>
          <a:lstStyle/>
          <a:p>
            <a:r>
              <a:rPr lang="af-ZA" dirty="0"/>
              <a:t>waarom selfkennis belangrik is</a:t>
            </a:r>
          </a:p>
        </p:txBody>
      </p:sp>
      <p:graphicFrame>
        <p:nvGraphicFramePr>
          <p:cNvPr id="6" name="Rectangle 1">
            <a:extLst>
              <a:ext uri="{FF2B5EF4-FFF2-40B4-BE49-F238E27FC236}">
                <a16:creationId xmlns:a16="http://schemas.microsoft.com/office/drawing/2014/main" id="{A348C8F2-B4F9-993C-C361-ED4070D7B604}"/>
              </a:ext>
            </a:extLst>
          </p:cNvPr>
          <p:cNvGraphicFramePr>
            <a:graphicFrameLocks noGrp="1"/>
          </p:cNvGraphicFramePr>
          <p:nvPr>
            <p:ph idx="1"/>
            <p:extLst>
              <p:ext uri="{D42A27DB-BD31-4B8C-83A1-F6EECF244321}">
                <p14:modId xmlns:p14="http://schemas.microsoft.com/office/powerpoint/2010/main" val="1744867813"/>
              </p:ext>
            </p:extLst>
          </p:nvPr>
        </p:nvGraphicFramePr>
        <p:xfrm>
          <a:off x="767443" y="1812471"/>
          <a:ext cx="10727871" cy="4735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logo with a person in the middle&#10;&#10;Description automatically generated">
            <a:extLst>
              <a:ext uri="{FF2B5EF4-FFF2-40B4-BE49-F238E27FC236}">
                <a16:creationId xmlns:a16="http://schemas.microsoft.com/office/drawing/2014/main" id="{E2B7CBC6-4C2F-B937-297D-209EA8935E9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5670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4A50C-4059-67FF-4822-B918C30393CB}"/>
              </a:ext>
            </a:extLst>
          </p:cNvPr>
          <p:cNvSpPr>
            <a:spLocks noGrp="1"/>
          </p:cNvSpPr>
          <p:nvPr>
            <p:ph type="title"/>
          </p:nvPr>
        </p:nvSpPr>
        <p:spPr>
          <a:xfrm>
            <a:off x="1024128" y="585216"/>
            <a:ext cx="9720072" cy="1499616"/>
          </a:xfrm>
        </p:spPr>
        <p:txBody>
          <a:bodyPr>
            <a:normAutofit/>
          </a:bodyPr>
          <a:lstStyle/>
          <a:p>
            <a:r>
              <a:rPr lang="en-GB" dirty="0"/>
              <a:t>Begrip van </a:t>
            </a:r>
            <a:r>
              <a:rPr lang="en-GB" dirty="0" err="1"/>
              <a:t>wêreld</a:t>
            </a:r>
            <a:r>
              <a:rPr lang="en-GB" dirty="0"/>
              <a:t>-van-</a:t>
            </a:r>
            <a:r>
              <a:rPr lang="en-GB" dirty="0" err="1"/>
              <a:t>werk</a:t>
            </a:r>
            <a:r>
              <a:rPr lang="en-GB" dirty="0"/>
              <a:t>-</a:t>
            </a:r>
            <a:r>
              <a:rPr lang="en-GB" dirty="0" err="1"/>
              <a:t>terme</a:t>
            </a:r>
            <a:endParaRPr lang="af-ZA" dirty="0"/>
          </a:p>
        </p:txBody>
      </p:sp>
      <p:graphicFrame>
        <p:nvGraphicFramePr>
          <p:cNvPr id="6" name="Rectangle 1">
            <a:extLst>
              <a:ext uri="{FF2B5EF4-FFF2-40B4-BE49-F238E27FC236}">
                <a16:creationId xmlns:a16="http://schemas.microsoft.com/office/drawing/2014/main" id="{785F10A8-8AD0-4E16-6839-F8FB88A80664}"/>
              </a:ext>
            </a:extLst>
          </p:cNvPr>
          <p:cNvGraphicFramePr>
            <a:graphicFrameLocks noGrp="1"/>
          </p:cNvGraphicFramePr>
          <p:nvPr>
            <p:ph idx="1"/>
            <p:extLst>
              <p:ext uri="{D42A27DB-BD31-4B8C-83A1-F6EECF244321}">
                <p14:modId xmlns:p14="http://schemas.microsoft.com/office/powerpoint/2010/main" val="477929686"/>
              </p:ext>
            </p:extLst>
          </p:nvPr>
        </p:nvGraphicFramePr>
        <p:xfrm>
          <a:off x="342900" y="1779814"/>
          <a:ext cx="11381014" cy="4767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logo with a person in the middle&#10;&#10;Description automatically generated">
            <a:extLst>
              <a:ext uri="{FF2B5EF4-FFF2-40B4-BE49-F238E27FC236}">
                <a16:creationId xmlns:a16="http://schemas.microsoft.com/office/drawing/2014/main" id="{1BFC6683-BF4C-263D-0BE2-B6B068EED82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1604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695245-44E3-4A14-900A-D06036644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BBF4B4-B69B-B764-8692-441AF3A673C4}"/>
              </a:ext>
            </a:extLst>
          </p:cNvPr>
          <p:cNvSpPr>
            <a:spLocks noGrp="1"/>
          </p:cNvSpPr>
          <p:nvPr>
            <p:ph type="title"/>
          </p:nvPr>
        </p:nvSpPr>
        <p:spPr>
          <a:xfrm>
            <a:off x="643468" y="643467"/>
            <a:ext cx="3415612" cy="5571066"/>
          </a:xfrm>
        </p:spPr>
        <p:txBody>
          <a:bodyPr>
            <a:normAutofit/>
          </a:bodyPr>
          <a:lstStyle/>
          <a:p>
            <a:r>
              <a:rPr lang="en-GB" dirty="0" err="1">
                <a:solidFill>
                  <a:srgbClr val="FFFFFF"/>
                </a:solidFill>
              </a:rPr>
              <a:t>Gebruik</a:t>
            </a:r>
            <a:r>
              <a:rPr lang="en-GB" dirty="0">
                <a:solidFill>
                  <a:srgbClr val="FFFFFF"/>
                </a:solidFill>
              </a:rPr>
              <a:t> </a:t>
            </a:r>
            <a:r>
              <a:rPr lang="en-GB" dirty="0" err="1">
                <a:solidFill>
                  <a:srgbClr val="FFFFFF"/>
                </a:solidFill>
              </a:rPr>
              <a:t>selfkennis</a:t>
            </a:r>
            <a:r>
              <a:rPr lang="en-GB" dirty="0">
                <a:solidFill>
                  <a:srgbClr val="FFFFFF"/>
                </a:solidFill>
              </a:rPr>
              <a:t> om </a:t>
            </a:r>
            <a:r>
              <a:rPr lang="en-GB" dirty="0" err="1">
                <a:solidFill>
                  <a:srgbClr val="FFFFFF"/>
                </a:solidFill>
              </a:rPr>
              <a:t>loopbane</a:t>
            </a:r>
            <a:r>
              <a:rPr lang="en-GB" dirty="0">
                <a:solidFill>
                  <a:srgbClr val="FFFFFF"/>
                </a:solidFill>
              </a:rPr>
              <a:t> </a:t>
            </a:r>
            <a:r>
              <a:rPr lang="en-GB" dirty="0" err="1">
                <a:solidFill>
                  <a:srgbClr val="FFFFFF"/>
                </a:solidFill>
              </a:rPr>
              <a:t>te</a:t>
            </a:r>
            <a:r>
              <a:rPr lang="en-GB" dirty="0">
                <a:solidFill>
                  <a:srgbClr val="FFFFFF"/>
                </a:solidFill>
              </a:rPr>
              <a:t> </a:t>
            </a:r>
            <a:r>
              <a:rPr lang="en-GB" dirty="0" err="1">
                <a:solidFill>
                  <a:srgbClr val="FFFFFF"/>
                </a:solidFill>
              </a:rPr>
              <a:t>verken</a:t>
            </a:r>
            <a:endParaRPr lang="af-ZA" dirty="0">
              <a:solidFill>
                <a:srgbClr val="FFFFFF"/>
              </a:solidFill>
            </a:endParaRPr>
          </a:p>
        </p:txBody>
      </p:sp>
      <p:graphicFrame>
        <p:nvGraphicFramePr>
          <p:cNvPr id="6" name="Rectangle 1">
            <a:extLst>
              <a:ext uri="{FF2B5EF4-FFF2-40B4-BE49-F238E27FC236}">
                <a16:creationId xmlns:a16="http://schemas.microsoft.com/office/drawing/2014/main" id="{A23EFC59-5D34-963F-4E9A-43A97D8FCEAA}"/>
              </a:ext>
            </a:extLst>
          </p:cNvPr>
          <p:cNvGraphicFramePr>
            <a:graphicFrameLocks noGrp="1"/>
          </p:cNvGraphicFramePr>
          <p:nvPr>
            <p:ph idx="1"/>
            <p:extLst>
              <p:ext uri="{D42A27DB-BD31-4B8C-83A1-F6EECF244321}">
                <p14:modId xmlns:p14="http://schemas.microsoft.com/office/powerpoint/2010/main" val="255689271"/>
              </p:ext>
            </p:extLst>
          </p:nvPr>
        </p:nvGraphicFramePr>
        <p:xfrm>
          <a:off x="4212771" y="326571"/>
          <a:ext cx="7592786" cy="6221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logo with a person in the middle&#10;&#10;Description automatically generated">
            <a:extLst>
              <a:ext uri="{FF2B5EF4-FFF2-40B4-BE49-F238E27FC236}">
                <a16:creationId xmlns:a16="http://schemas.microsoft.com/office/drawing/2014/main" id="{FE90E05D-FE67-D96B-B2AE-602214E78E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3633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FA250EC-EEFC-1A91-1807-A3FC29C70028}"/>
              </a:ext>
            </a:extLst>
          </p:cNvPr>
          <p:cNvGraphicFramePr>
            <a:graphicFrameLocks noGrp="1"/>
          </p:cNvGraphicFramePr>
          <p:nvPr>
            <p:ph idx="1"/>
            <p:extLst>
              <p:ext uri="{D42A27DB-BD31-4B8C-83A1-F6EECF244321}">
                <p14:modId xmlns:p14="http://schemas.microsoft.com/office/powerpoint/2010/main" val="216633496"/>
              </p:ext>
            </p:extLst>
          </p:nvPr>
        </p:nvGraphicFramePr>
        <p:xfrm>
          <a:off x="336176" y="274322"/>
          <a:ext cx="11604813" cy="6376349"/>
        </p:xfrm>
        <a:graphic>
          <a:graphicData uri="http://schemas.openxmlformats.org/drawingml/2006/table">
            <a:tbl>
              <a:tblPr firstRow="1" firstCol="1" bandRow="1">
                <a:tableStyleId>{21E4AEA4-8DFA-4A89-87EB-49C32662AFE0}</a:tableStyleId>
              </a:tblPr>
              <a:tblGrid>
                <a:gridCol w="2205318">
                  <a:extLst>
                    <a:ext uri="{9D8B030D-6E8A-4147-A177-3AD203B41FA5}">
                      <a16:colId xmlns:a16="http://schemas.microsoft.com/office/drawing/2014/main" val="2278806784"/>
                    </a:ext>
                  </a:extLst>
                </a:gridCol>
                <a:gridCol w="3133165">
                  <a:extLst>
                    <a:ext uri="{9D8B030D-6E8A-4147-A177-3AD203B41FA5}">
                      <a16:colId xmlns:a16="http://schemas.microsoft.com/office/drawing/2014/main" val="914603442"/>
                    </a:ext>
                  </a:extLst>
                </a:gridCol>
                <a:gridCol w="3133165">
                  <a:extLst>
                    <a:ext uri="{9D8B030D-6E8A-4147-A177-3AD203B41FA5}">
                      <a16:colId xmlns:a16="http://schemas.microsoft.com/office/drawing/2014/main" val="2146992047"/>
                    </a:ext>
                  </a:extLst>
                </a:gridCol>
                <a:gridCol w="3133165">
                  <a:extLst>
                    <a:ext uri="{9D8B030D-6E8A-4147-A177-3AD203B41FA5}">
                      <a16:colId xmlns:a16="http://schemas.microsoft.com/office/drawing/2014/main" val="3529197682"/>
                    </a:ext>
                  </a:extLst>
                </a:gridCol>
              </a:tblGrid>
              <a:tr h="277350">
                <a:tc>
                  <a:txBody>
                    <a:bodyPr/>
                    <a:lstStyle/>
                    <a:p>
                      <a:pPr>
                        <a:lnSpc>
                          <a:spcPct val="115000"/>
                        </a:lnSpc>
                        <a:buNone/>
                      </a:pPr>
                      <a:r>
                        <a:rPr lang="af-ZA" sz="1800" kern="100">
                          <a:effectLst/>
                        </a:rPr>
                        <a:t>Loopbaanrigting</a:t>
                      </a:r>
                      <a:endParaRPr lang="en-US" sz="1600" kern="100">
                        <a:effectLst/>
                        <a:latin typeface="Arial" panose="020B0604020202020204" pitchFamily="34" charset="0"/>
                        <a:ea typeface="Aptos" panose="020B0004020202020204" pitchFamily="34" charset="0"/>
                        <a:cs typeface="Times New Roman" panose="02020603050405020304" pitchFamily="18" charset="0"/>
                      </a:endParaRPr>
                    </a:p>
                  </a:txBody>
                  <a:tcPr marL="43029" marR="43029" marT="0" marB="0"/>
                </a:tc>
                <a:tc>
                  <a:txBody>
                    <a:bodyPr/>
                    <a:lstStyle/>
                    <a:p>
                      <a:pPr>
                        <a:lnSpc>
                          <a:spcPct val="115000"/>
                        </a:lnSpc>
                        <a:buNone/>
                      </a:pPr>
                      <a:r>
                        <a:rPr lang="af-ZA" sz="1800" kern="100" dirty="0">
                          <a:effectLst/>
                        </a:rPr>
                        <a:t>Beroepe</a:t>
                      </a:r>
                      <a:endParaRPr lang="en-US" sz="1600" kern="100" dirty="0">
                        <a:effectLst/>
                        <a:latin typeface="Arial" panose="020B0604020202020204" pitchFamily="34" charset="0"/>
                        <a:ea typeface="Aptos" panose="020B0004020202020204" pitchFamily="34" charset="0"/>
                        <a:cs typeface="Times New Roman" panose="02020603050405020304" pitchFamily="18" charset="0"/>
                      </a:endParaRPr>
                    </a:p>
                  </a:txBody>
                  <a:tcPr marL="43029" marR="43029" marT="0" marB="0"/>
                </a:tc>
                <a:tc>
                  <a:txBody>
                    <a:bodyPr/>
                    <a:lstStyle/>
                    <a:p>
                      <a:pPr>
                        <a:lnSpc>
                          <a:spcPct val="115000"/>
                        </a:lnSpc>
                        <a:buNone/>
                      </a:pPr>
                      <a:r>
                        <a:rPr lang="af-ZA" sz="1800" kern="100">
                          <a:effectLst/>
                        </a:rPr>
                        <a:t>Belangstellings</a:t>
                      </a:r>
                      <a:endParaRPr lang="en-US" sz="1600" kern="100">
                        <a:effectLst/>
                        <a:latin typeface="Arial" panose="020B0604020202020204" pitchFamily="34" charset="0"/>
                        <a:ea typeface="Aptos" panose="020B0004020202020204" pitchFamily="34" charset="0"/>
                        <a:cs typeface="Times New Roman" panose="02020603050405020304" pitchFamily="18" charset="0"/>
                      </a:endParaRPr>
                    </a:p>
                  </a:txBody>
                  <a:tcPr marL="43029" marR="43029" marT="0" marB="0"/>
                </a:tc>
                <a:tc>
                  <a:txBody>
                    <a:bodyPr/>
                    <a:lstStyle/>
                    <a:p>
                      <a:pPr>
                        <a:lnSpc>
                          <a:spcPct val="115000"/>
                        </a:lnSpc>
                        <a:buNone/>
                      </a:pPr>
                      <a:r>
                        <a:rPr lang="af-ZA" sz="1800" kern="100" dirty="0">
                          <a:effectLst/>
                        </a:rPr>
                        <a:t>Sterkpunte</a:t>
                      </a:r>
                      <a:endParaRPr lang="en-US" sz="1600" kern="100" dirty="0">
                        <a:effectLst/>
                        <a:latin typeface="Arial" panose="020B0604020202020204" pitchFamily="34" charset="0"/>
                        <a:ea typeface="Aptos" panose="020B0004020202020204" pitchFamily="34" charset="0"/>
                        <a:cs typeface="Times New Roman" panose="02020603050405020304" pitchFamily="18" charset="0"/>
                      </a:endParaRPr>
                    </a:p>
                  </a:txBody>
                  <a:tcPr marL="43029" marR="43029" marT="0" marB="0"/>
                </a:tc>
                <a:extLst>
                  <a:ext uri="{0D108BD9-81ED-4DB2-BD59-A6C34878D82A}">
                    <a16:rowId xmlns:a16="http://schemas.microsoft.com/office/drawing/2014/main" val="1039211192"/>
                  </a:ext>
                </a:extLst>
              </a:tr>
              <a:tr h="1040481">
                <a:tc>
                  <a:txBody>
                    <a:bodyPr/>
                    <a:lstStyle/>
                    <a:p>
                      <a:pPr>
                        <a:lnSpc>
                          <a:spcPct val="115000"/>
                        </a:lnSpc>
                        <a:buNone/>
                      </a:pPr>
                      <a:r>
                        <a:rPr lang="af-ZA" sz="1800" kern="100" dirty="0">
                          <a:effectLst/>
                        </a:rPr>
                        <a:t>Landbou, Omgewings- en Natuurwetenskappe</a:t>
                      </a:r>
                      <a:endParaRPr lang="en-US" sz="1600" kern="100" dirty="0">
                        <a:effectLst/>
                        <a:latin typeface="Arial" panose="020B0604020202020204" pitchFamily="34" charset="0"/>
                        <a:ea typeface="Aptos" panose="020B0004020202020204" pitchFamily="34" charset="0"/>
                        <a:cs typeface="Times New Roman" panose="02020603050405020304" pitchFamily="18" charset="0"/>
                      </a:endParaRPr>
                    </a:p>
                  </a:txBody>
                  <a:tcPr marL="43029" marR="43029" marT="0" marB="0"/>
                </a:tc>
                <a:tc>
                  <a:txBody>
                    <a:bodyPr/>
                    <a:lstStyle/>
                    <a:p>
                      <a:pPr>
                        <a:lnSpc>
                          <a:spcPct val="115000"/>
                        </a:lnSpc>
                        <a:buNone/>
                      </a:pPr>
                      <a:r>
                        <a:rPr lang="af-ZA" sz="1600" kern="100">
                          <a:effectLst/>
                        </a:rPr>
                        <a:t>Boer, omgewings-wetenskaplike, bewaringsaktivis</a:t>
                      </a:r>
                      <a:endParaRPr lang="en-US" sz="1400" kern="100">
                        <a:effectLst/>
                        <a:latin typeface="Arial" panose="020B0604020202020204" pitchFamily="34" charset="0"/>
                        <a:ea typeface="Aptos" panose="020B0004020202020204" pitchFamily="34" charset="0"/>
                        <a:cs typeface="Times New Roman" panose="02020603050405020304" pitchFamily="18" charset="0"/>
                      </a:endParaRPr>
                    </a:p>
                  </a:txBody>
                  <a:tcPr marL="43029" marR="43029" marT="0" marB="0"/>
                </a:tc>
                <a:tc>
                  <a:txBody>
                    <a:bodyPr/>
                    <a:lstStyle/>
                    <a:p>
                      <a:pPr>
                        <a:lnSpc>
                          <a:spcPct val="115000"/>
                        </a:lnSpc>
                        <a:buNone/>
                      </a:pPr>
                      <a:r>
                        <a:rPr lang="af-ZA" sz="1600" kern="100">
                          <a:effectLst/>
                        </a:rPr>
                        <a:t>Natuur, volhoubaarheid, buitelugwerk, voedselproduksie</a:t>
                      </a:r>
                      <a:endParaRPr lang="en-US" sz="1400" kern="100">
                        <a:effectLst/>
                        <a:latin typeface="Arial" panose="020B0604020202020204" pitchFamily="34" charset="0"/>
                        <a:ea typeface="Aptos" panose="020B0004020202020204" pitchFamily="34" charset="0"/>
                        <a:cs typeface="Times New Roman" panose="02020603050405020304" pitchFamily="18" charset="0"/>
                      </a:endParaRPr>
                    </a:p>
                  </a:txBody>
                  <a:tcPr marL="43029" marR="43029" marT="0" marB="0"/>
                </a:tc>
                <a:tc>
                  <a:txBody>
                    <a:bodyPr/>
                    <a:lstStyle/>
                    <a:p>
                      <a:pPr>
                        <a:lnSpc>
                          <a:spcPct val="115000"/>
                        </a:lnSpc>
                        <a:buNone/>
                      </a:pPr>
                      <a:r>
                        <a:rPr lang="af-ZA" sz="1600" kern="100" dirty="0">
                          <a:effectLst/>
                        </a:rPr>
                        <a:t>Waarneming, verantwoordelikheid, wetenskaplike denke, veerkragtigheid</a:t>
                      </a:r>
                      <a:endParaRPr lang="en-US" sz="1400" kern="100" dirty="0">
                        <a:effectLst/>
                        <a:latin typeface="Arial" panose="020B0604020202020204" pitchFamily="34" charset="0"/>
                        <a:ea typeface="Aptos" panose="020B0004020202020204" pitchFamily="34" charset="0"/>
                        <a:cs typeface="Times New Roman" panose="02020603050405020304" pitchFamily="18" charset="0"/>
                      </a:endParaRPr>
                    </a:p>
                  </a:txBody>
                  <a:tcPr marL="43029" marR="43029" marT="0" marB="0"/>
                </a:tc>
                <a:extLst>
                  <a:ext uri="{0D108BD9-81ED-4DB2-BD59-A6C34878D82A}">
                    <a16:rowId xmlns:a16="http://schemas.microsoft.com/office/drawing/2014/main" val="2673935819"/>
                  </a:ext>
                </a:extLst>
              </a:tr>
              <a:tr h="575075">
                <a:tc>
                  <a:txBody>
                    <a:bodyPr/>
                    <a:lstStyle/>
                    <a:p>
                      <a:pPr>
                        <a:lnSpc>
                          <a:spcPct val="115000"/>
                        </a:lnSpc>
                        <a:buNone/>
                      </a:pPr>
                      <a:r>
                        <a:rPr lang="af-ZA" sz="1800" kern="100">
                          <a:effectLst/>
                        </a:rPr>
                        <a:t>Kreatiewe Kunste, Media &amp; Ontwerp</a:t>
                      </a:r>
                      <a:endParaRPr lang="en-US" sz="1600" kern="100">
                        <a:effectLst/>
                        <a:latin typeface="Arial" panose="020B0604020202020204" pitchFamily="34" charset="0"/>
                        <a:ea typeface="Aptos" panose="020B0004020202020204" pitchFamily="34" charset="0"/>
                        <a:cs typeface="Times New Roman" panose="02020603050405020304" pitchFamily="18" charset="0"/>
                      </a:endParaRPr>
                    </a:p>
                  </a:txBody>
                  <a:tcPr marL="43029" marR="43029" marT="0" marB="0"/>
                </a:tc>
                <a:tc>
                  <a:txBody>
                    <a:bodyPr/>
                    <a:lstStyle/>
                    <a:p>
                      <a:pPr>
                        <a:lnSpc>
                          <a:spcPct val="115000"/>
                        </a:lnSpc>
                        <a:buNone/>
                      </a:pPr>
                      <a:r>
                        <a:rPr lang="af-ZA" sz="1600" kern="100">
                          <a:effectLst/>
                        </a:rPr>
                        <a:t>Grafiese ontwerper, fotograaf, akteur, joernalis, filmmaker</a:t>
                      </a:r>
                      <a:endParaRPr lang="en-US" sz="1400" kern="100">
                        <a:effectLst/>
                        <a:latin typeface="Arial" panose="020B0604020202020204" pitchFamily="34" charset="0"/>
                        <a:ea typeface="Aptos" panose="020B0004020202020204" pitchFamily="34" charset="0"/>
                        <a:cs typeface="Times New Roman" panose="02020603050405020304" pitchFamily="18" charset="0"/>
                      </a:endParaRPr>
                    </a:p>
                  </a:txBody>
                  <a:tcPr marL="43029" marR="43029" marT="0" marB="0"/>
                </a:tc>
                <a:tc>
                  <a:txBody>
                    <a:bodyPr/>
                    <a:lstStyle/>
                    <a:p>
                      <a:pPr>
                        <a:lnSpc>
                          <a:spcPct val="115000"/>
                        </a:lnSpc>
                        <a:buNone/>
                      </a:pPr>
                      <a:r>
                        <a:rPr lang="af-ZA" sz="1600" kern="100">
                          <a:effectLst/>
                        </a:rPr>
                        <a:t>Kreatiwiteit, storievertelling, selfuitdrukking, media</a:t>
                      </a:r>
                      <a:endParaRPr lang="en-US" sz="1400" kern="100">
                        <a:effectLst/>
                        <a:latin typeface="Arial" panose="020B0604020202020204" pitchFamily="34" charset="0"/>
                        <a:ea typeface="Aptos" panose="020B0004020202020204" pitchFamily="34" charset="0"/>
                        <a:cs typeface="Times New Roman" panose="02020603050405020304" pitchFamily="18" charset="0"/>
                      </a:endParaRPr>
                    </a:p>
                  </a:txBody>
                  <a:tcPr marL="43029" marR="43029" marT="0" marB="0"/>
                </a:tc>
                <a:tc>
                  <a:txBody>
                    <a:bodyPr/>
                    <a:lstStyle/>
                    <a:p>
                      <a:pPr>
                        <a:lnSpc>
                          <a:spcPct val="115000"/>
                        </a:lnSpc>
                        <a:buNone/>
                      </a:pPr>
                      <a:r>
                        <a:rPr lang="af-ZA" sz="1600" kern="100">
                          <a:effectLst/>
                        </a:rPr>
                        <a:t>Kreatiwiteit, kommunikasie, oorspronklikheid, aanpasbaarheid</a:t>
                      </a:r>
                      <a:endParaRPr lang="en-US" sz="1400" kern="100">
                        <a:effectLst/>
                        <a:latin typeface="Arial" panose="020B0604020202020204" pitchFamily="34" charset="0"/>
                        <a:ea typeface="Aptos" panose="020B0004020202020204" pitchFamily="34" charset="0"/>
                        <a:cs typeface="Times New Roman" panose="02020603050405020304" pitchFamily="18" charset="0"/>
                      </a:endParaRPr>
                    </a:p>
                  </a:txBody>
                  <a:tcPr marL="43029" marR="43029" marT="0" marB="0"/>
                </a:tc>
                <a:extLst>
                  <a:ext uri="{0D108BD9-81ED-4DB2-BD59-A6C34878D82A}">
                    <a16:rowId xmlns:a16="http://schemas.microsoft.com/office/drawing/2014/main" val="3100517618"/>
                  </a:ext>
                </a:extLst>
              </a:tr>
              <a:tr h="1006866">
                <a:tc>
                  <a:txBody>
                    <a:bodyPr/>
                    <a:lstStyle/>
                    <a:p>
                      <a:pPr>
                        <a:lnSpc>
                          <a:spcPct val="115000"/>
                        </a:lnSpc>
                        <a:buNone/>
                      </a:pPr>
                      <a:r>
                        <a:rPr lang="af-ZA" sz="1800" kern="100">
                          <a:effectLst/>
                        </a:rPr>
                        <a:t>Besigheid, Finansies &amp; Bestuur</a:t>
                      </a:r>
                      <a:endParaRPr lang="en-US" sz="1600" kern="100">
                        <a:effectLst/>
                        <a:latin typeface="Arial" panose="020B0604020202020204" pitchFamily="34" charset="0"/>
                        <a:ea typeface="Aptos" panose="020B0004020202020204" pitchFamily="34" charset="0"/>
                        <a:cs typeface="Times New Roman" panose="02020603050405020304" pitchFamily="18" charset="0"/>
                      </a:endParaRPr>
                    </a:p>
                  </a:txBody>
                  <a:tcPr marL="43029" marR="43029" marT="0" marB="0"/>
                </a:tc>
                <a:tc>
                  <a:txBody>
                    <a:bodyPr/>
                    <a:lstStyle/>
                    <a:p>
                      <a:pPr>
                        <a:lnSpc>
                          <a:spcPct val="115000"/>
                        </a:lnSpc>
                        <a:buNone/>
                      </a:pPr>
                      <a:r>
                        <a:rPr lang="af-ZA" sz="1600" kern="100">
                          <a:effectLst/>
                        </a:rPr>
                        <a:t>Rekenmeester, entrepreneur, bestuurder, bemarker, menslike hulpbronbeampte</a:t>
                      </a:r>
                      <a:endParaRPr lang="en-US" sz="1400" kern="100">
                        <a:effectLst/>
                        <a:latin typeface="Arial" panose="020B0604020202020204" pitchFamily="34" charset="0"/>
                        <a:ea typeface="Aptos" panose="020B0004020202020204" pitchFamily="34" charset="0"/>
                        <a:cs typeface="Times New Roman" panose="02020603050405020304" pitchFamily="18" charset="0"/>
                      </a:endParaRPr>
                    </a:p>
                  </a:txBody>
                  <a:tcPr marL="43029" marR="43029" marT="0" marB="0"/>
                </a:tc>
                <a:tc>
                  <a:txBody>
                    <a:bodyPr/>
                    <a:lstStyle/>
                    <a:p>
                      <a:pPr>
                        <a:lnSpc>
                          <a:spcPct val="115000"/>
                        </a:lnSpc>
                        <a:buNone/>
                      </a:pPr>
                      <a:r>
                        <a:rPr lang="af-ZA" sz="1600" kern="100" dirty="0">
                          <a:effectLst/>
                        </a:rPr>
                        <a:t>Geld, leierskap, besluitneming, entrepreneurskap</a:t>
                      </a:r>
                      <a:endParaRPr lang="en-US" sz="1400" kern="100" dirty="0">
                        <a:effectLst/>
                        <a:latin typeface="Arial" panose="020B0604020202020204" pitchFamily="34" charset="0"/>
                        <a:ea typeface="Aptos" panose="020B0004020202020204" pitchFamily="34" charset="0"/>
                        <a:cs typeface="Times New Roman" panose="02020603050405020304" pitchFamily="18" charset="0"/>
                      </a:endParaRPr>
                    </a:p>
                  </a:txBody>
                  <a:tcPr marL="43029" marR="43029" marT="0" marB="0"/>
                </a:tc>
                <a:tc>
                  <a:txBody>
                    <a:bodyPr/>
                    <a:lstStyle/>
                    <a:p>
                      <a:pPr>
                        <a:lnSpc>
                          <a:spcPct val="115000"/>
                        </a:lnSpc>
                        <a:buNone/>
                      </a:pPr>
                      <a:r>
                        <a:rPr lang="af-ZA" sz="1600" kern="100" dirty="0">
                          <a:effectLst/>
                        </a:rPr>
                        <a:t>Organisasie, </a:t>
                      </a:r>
                      <a:r>
                        <a:rPr lang="af-ZA" sz="1600" kern="100" dirty="0" err="1">
                          <a:effectLst/>
                        </a:rPr>
                        <a:t>syferkunde</a:t>
                      </a:r>
                      <a:r>
                        <a:rPr lang="af-ZA" sz="1600" kern="100" dirty="0">
                          <a:effectLst/>
                        </a:rPr>
                        <a:t>, strategiese denke, kommunikasie</a:t>
                      </a:r>
                      <a:endParaRPr lang="en-US" sz="1400" kern="100" dirty="0">
                        <a:effectLst/>
                        <a:latin typeface="Arial" panose="020B0604020202020204" pitchFamily="34" charset="0"/>
                        <a:ea typeface="Aptos" panose="020B0004020202020204" pitchFamily="34" charset="0"/>
                        <a:cs typeface="Times New Roman" panose="02020603050405020304" pitchFamily="18" charset="0"/>
                      </a:endParaRPr>
                    </a:p>
                  </a:txBody>
                  <a:tcPr marL="43029" marR="43029" marT="0" marB="0"/>
                </a:tc>
                <a:extLst>
                  <a:ext uri="{0D108BD9-81ED-4DB2-BD59-A6C34878D82A}">
                    <a16:rowId xmlns:a16="http://schemas.microsoft.com/office/drawing/2014/main" val="2507306607"/>
                  </a:ext>
                </a:extLst>
              </a:tr>
              <a:tr h="598535">
                <a:tc>
                  <a:txBody>
                    <a:bodyPr/>
                    <a:lstStyle/>
                    <a:p>
                      <a:pPr>
                        <a:lnSpc>
                          <a:spcPct val="115000"/>
                        </a:lnSpc>
                        <a:buNone/>
                      </a:pPr>
                      <a:r>
                        <a:rPr lang="af-ZA" sz="1800" kern="100">
                          <a:effectLst/>
                        </a:rPr>
                        <a:t>Onderwys en Opleiding</a:t>
                      </a:r>
                      <a:endParaRPr lang="en-US" sz="1600" kern="100">
                        <a:effectLst/>
                        <a:latin typeface="Arial" panose="020B0604020202020204" pitchFamily="34" charset="0"/>
                        <a:ea typeface="Aptos" panose="020B0004020202020204" pitchFamily="34" charset="0"/>
                        <a:cs typeface="Times New Roman" panose="02020603050405020304" pitchFamily="18" charset="0"/>
                      </a:endParaRPr>
                    </a:p>
                  </a:txBody>
                  <a:tcPr marL="43029" marR="43029" marT="0" marB="0"/>
                </a:tc>
                <a:tc>
                  <a:txBody>
                    <a:bodyPr/>
                    <a:lstStyle/>
                    <a:p>
                      <a:pPr>
                        <a:lnSpc>
                          <a:spcPct val="115000"/>
                        </a:lnSpc>
                        <a:buNone/>
                      </a:pPr>
                      <a:r>
                        <a:rPr lang="af-ZA" sz="1600" kern="100">
                          <a:effectLst/>
                        </a:rPr>
                        <a:t>Onderwyser, dosent, tutor, onderwysspesialis</a:t>
                      </a:r>
                      <a:endParaRPr lang="en-US" sz="1400" kern="100">
                        <a:effectLst/>
                        <a:latin typeface="Arial" panose="020B0604020202020204" pitchFamily="34" charset="0"/>
                        <a:ea typeface="Aptos" panose="020B0004020202020204" pitchFamily="34" charset="0"/>
                        <a:cs typeface="Times New Roman" panose="02020603050405020304" pitchFamily="18" charset="0"/>
                      </a:endParaRPr>
                    </a:p>
                  </a:txBody>
                  <a:tcPr marL="43029" marR="43029" marT="0" marB="0"/>
                </a:tc>
                <a:tc>
                  <a:txBody>
                    <a:bodyPr/>
                    <a:lstStyle/>
                    <a:p>
                      <a:pPr>
                        <a:lnSpc>
                          <a:spcPct val="115000"/>
                        </a:lnSpc>
                        <a:buNone/>
                      </a:pPr>
                      <a:r>
                        <a:rPr lang="af-ZA" sz="1600" kern="100">
                          <a:effectLst/>
                        </a:rPr>
                        <a:t>Werk met mense, help ander leer, deel kennis</a:t>
                      </a:r>
                      <a:endParaRPr lang="en-US" sz="1400" kern="100">
                        <a:effectLst/>
                        <a:latin typeface="Arial" panose="020B0604020202020204" pitchFamily="34" charset="0"/>
                        <a:ea typeface="Aptos" panose="020B0004020202020204" pitchFamily="34" charset="0"/>
                        <a:cs typeface="Times New Roman" panose="02020603050405020304" pitchFamily="18" charset="0"/>
                      </a:endParaRPr>
                    </a:p>
                  </a:txBody>
                  <a:tcPr marL="43029" marR="43029" marT="0" marB="0"/>
                </a:tc>
                <a:tc>
                  <a:txBody>
                    <a:bodyPr/>
                    <a:lstStyle/>
                    <a:p>
                      <a:pPr>
                        <a:lnSpc>
                          <a:spcPct val="115000"/>
                        </a:lnSpc>
                        <a:buNone/>
                      </a:pPr>
                      <a:r>
                        <a:rPr lang="af-ZA" sz="1600" kern="100">
                          <a:effectLst/>
                        </a:rPr>
                        <a:t>Kommunikasie, geduld, organisasie, leierskap, empatie</a:t>
                      </a:r>
                      <a:endParaRPr lang="en-US" sz="1400" kern="100">
                        <a:effectLst/>
                        <a:latin typeface="Arial" panose="020B0604020202020204" pitchFamily="34" charset="0"/>
                        <a:ea typeface="Aptos" panose="020B0004020202020204" pitchFamily="34" charset="0"/>
                        <a:cs typeface="Times New Roman" panose="02020603050405020304" pitchFamily="18" charset="0"/>
                      </a:endParaRPr>
                    </a:p>
                  </a:txBody>
                  <a:tcPr marL="43029" marR="43029" marT="0" marB="0"/>
                </a:tc>
                <a:extLst>
                  <a:ext uri="{0D108BD9-81ED-4DB2-BD59-A6C34878D82A}">
                    <a16:rowId xmlns:a16="http://schemas.microsoft.com/office/drawing/2014/main" val="1990966924"/>
                  </a:ext>
                </a:extLst>
              </a:tr>
              <a:tr h="1006866">
                <a:tc>
                  <a:txBody>
                    <a:bodyPr/>
                    <a:lstStyle/>
                    <a:p>
                      <a:pPr>
                        <a:lnSpc>
                          <a:spcPct val="115000"/>
                        </a:lnSpc>
                        <a:buNone/>
                      </a:pPr>
                      <a:r>
                        <a:rPr lang="af-ZA" sz="1800" kern="100">
                          <a:effectLst/>
                        </a:rPr>
                        <a:t>Wetenskap, Tegnologie, Ingenieurswese &amp; IT </a:t>
                      </a:r>
                      <a:endParaRPr lang="en-US" sz="1600" kern="100">
                        <a:effectLst/>
                        <a:latin typeface="Arial" panose="020B0604020202020204" pitchFamily="34" charset="0"/>
                        <a:ea typeface="Aptos" panose="020B0004020202020204" pitchFamily="34" charset="0"/>
                        <a:cs typeface="Times New Roman" panose="02020603050405020304" pitchFamily="18" charset="0"/>
                      </a:endParaRPr>
                    </a:p>
                  </a:txBody>
                  <a:tcPr marL="43029" marR="43029" marT="0" marB="0"/>
                </a:tc>
                <a:tc>
                  <a:txBody>
                    <a:bodyPr/>
                    <a:lstStyle/>
                    <a:p>
                      <a:pPr>
                        <a:lnSpc>
                          <a:spcPct val="115000"/>
                        </a:lnSpc>
                        <a:buNone/>
                      </a:pPr>
                      <a:r>
                        <a:rPr lang="af-ZA" sz="1600" kern="100">
                          <a:effectLst/>
                        </a:rPr>
                        <a:t>Ingenieur, sagtewareontwikkelaar, IT-tegnikus, data-ontleder</a:t>
                      </a:r>
                      <a:endParaRPr lang="en-US" sz="1400" kern="100">
                        <a:effectLst/>
                        <a:latin typeface="Arial" panose="020B0604020202020204" pitchFamily="34" charset="0"/>
                        <a:ea typeface="Aptos" panose="020B0004020202020204" pitchFamily="34" charset="0"/>
                        <a:cs typeface="Times New Roman" panose="02020603050405020304" pitchFamily="18" charset="0"/>
                      </a:endParaRPr>
                    </a:p>
                  </a:txBody>
                  <a:tcPr marL="43029" marR="43029" marT="0" marB="0"/>
                </a:tc>
                <a:tc>
                  <a:txBody>
                    <a:bodyPr/>
                    <a:lstStyle/>
                    <a:p>
                      <a:pPr>
                        <a:lnSpc>
                          <a:spcPct val="115000"/>
                        </a:lnSpc>
                        <a:buNone/>
                      </a:pPr>
                      <a:r>
                        <a:rPr lang="af-ZA" sz="1600" kern="100">
                          <a:effectLst/>
                        </a:rPr>
                        <a:t>Tegnologie, probleemoplossing, innovasie, stelsels</a:t>
                      </a:r>
                      <a:endParaRPr lang="en-US" sz="1400" kern="100">
                        <a:effectLst/>
                        <a:latin typeface="Arial" panose="020B0604020202020204" pitchFamily="34" charset="0"/>
                        <a:ea typeface="Aptos" panose="020B0004020202020204" pitchFamily="34" charset="0"/>
                        <a:cs typeface="Times New Roman" panose="02020603050405020304" pitchFamily="18" charset="0"/>
                      </a:endParaRPr>
                    </a:p>
                  </a:txBody>
                  <a:tcPr marL="43029" marR="43029" marT="0" marB="0"/>
                </a:tc>
                <a:tc>
                  <a:txBody>
                    <a:bodyPr/>
                    <a:lstStyle/>
                    <a:p>
                      <a:pPr>
                        <a:lnSpc>
                          <a:spcPct val="115000"/>
                        </a:lnSpc>
                        <a:buNone/>
                      </a:pPr>
                      <a:r>
                        <a:rPr lang="af-ZA" sz="1600" kern="100">
                          <a:effectLst/>
                        </a:rPr>
                        <a:t>Logiese denke, wiskundige vaardighede,detail georiënteerd, kreatiwiteit</a:t>
                      </a:r>
                      <a:endParaRPr lang="en-US" sz="1400" kern="100">
                        <a:effectLst/>
                        <a:latin typeface="Arial" panose="020B0604020202020204" pitchFamily="34" charset="0"/>
                        <a:ea typeface="Aptos" panose="020B0004020202020204" pitchFamily="34" charset="0"/>
                        <a:cs typeface="Times New Roman" panose="02020603050405020304" pitchFamily="18" charset="0"/>
                      </a:endParaRPr>
                    </a:p>
                  </a:txBody>
                  <a:tcPr marL="43029" marR="43029" marT="0" marB="0"/>
                </a:tc>
                <a:extLst>
                  <a:ext uri="{0D108BD9-81ED-4DB2-BD59-A6C34878D82A}">
                    <a16:rowId xmlns:a16="http://schemas.microsoft.com/office/drawing/2014/main" val="2728428564"/>
                  </a:ext>
                </a:extLst>
              </a:tr>
              <a:tr h="1006866">
                <a:tc>
                  <a:txBody>
                    <a:bodyPr/>
                    <a:lstStyle/>
                    <a:p>
                      <a:pPr>
                        <a:lnSpc>
                          <a:spcPct val="115000"/>
                        </a:lnSpc>
                        <a:buNone/>
                      </a:pPr>
                      <a:r>
                        <a:rPr lang="af-ZA" sz="1800" kern="100">
                          <a:effectLst/>
                        </a:rPr>
                        <a:t>Gesondheid &amp; Maatskaplike Dienste</a:t>
                      </a:r>
                      <a:endParaRPr lang="en-US" sz="1600" kern="100">
                        <a:effectLst/>
                        <a:latin typeface="Arial" panose="020B0604020202020204" pitchFamily="34" charset="0"/>
                        <a:ea typeface="Aptos" panose="020B0004020202020204" pitchFamily="34" charset="0"/>
                        <a:cs typeface="Times New Roman" panose="02020603050405020304" pitchFamily="18" charset="0"/>
                      </a:endParaRPr>
                    </a:p>
                  </a:txBody>
                  <a:tcPr marL="43029" marR="43029" marT="0" marB="0"/>
                </a:tc>
                <a:tc>
                  <a:txBody>
                    <a:bodyPr/>
                    <a:lstStyle/>
                    <a:p>
                      <a:pPr>
                        <a:lnSpc>
                          <a:spcPct val="115000"/>
                        </a:lnSpc>
                        <a:buNone/>
                      </a:pPr>
                      <a:r>
                        <a:rPr lang="af-ZA" sz="1600" kern="100">
                          <a:effectLst/>
                        </a:rPr>
                        <a:t>Dokter, verpleegster, sielkundige, maatskaplike werker, fisioterapeut</a:t>
                      </a:r>
                      <a:endParaRPr lang="en-US" sz="1400" kern="100">
                        <a:effectLst/>
                        <a:latin typeface="Arial" panose="020B0604020202020204" pitchFamily="34" charset="0"/>
                        <a:ea typeface="Aptos" panose="020B0004020202020204" pitchFamily="34" charset="0"/>
                        <a:cs typeface="Times New Roman" panose="02020603050405020304" pitchFamily="18" charset="0"/>
                      </a:endParaRPr>
                    </a:p>
                  </a:txBody>
                  <a:tcPr marL="43029" marR="43029" marT="0" marB="0"/>
                </a:tc>
                <a:tc>
                  <a:txBody>
                    <a:bodyPr/>
                    <a:lstStyle/>
                    <a:p>
                      <a:pPr>
                        <a:lnSpc>
                          <a:spcPct val="115000"/>
                        </a:lnSpc>
                        <a:buNone/>
                      </a:pPr>
                      <a:r>
                        <a:rPr lang="af-ZA" sz="1600" kern="100">
                          <a:effectLst/>
                        </a:rPr>
                        <a:t>Behulpsaamheid, wetenskap, gesondheid, gemeenskapswelstand</a:t>
                      </a:r>
                      <a:endParaRPr lang="en-US" sz="1400" kern="100">
                        <a:effectLst/>
                        <a:latin typeface="Arial" panose="020B0604020202020204" pitchFamily="34" charset="0"/>
                        <a:ea typeface="Aptos" panose="020B0004020202020204" pitchFamily="34" charset="0"/>
                        <a:cs typeface="Times New Roman" panose="02020603050405020304" pitchFamily="18" charset="0"/>
                      </a:endParaRPr>
                    </a:p>
                  </a:txBody>
                  <a:tcPr marL="43029" marR="43029" marT="0" marB="0"/>
                </a:tc>
                <a:tc>
                  <a:txBody>
                    <a:bodyPr/>
                    <a:lstStyle/>
                    <a:p>
                      <a:pPr>
                        <a:lnSpc>
                          <a:spcPct val="115000"/>
                        </a:lnSpc>
                        <a:buNone/>
                      </a:pPr>
                      <a:r>
                        <a:rPr lang="af-ZA" sz="1600" kern="100">
                          <a:effectLst/>
                        </a:rPr>
                        <a:t>Empatie, probleemoplossing, verantwoordelikheid, emosionele veerkragtigheid</a:t>
                      </a:r>
                      <a:endParaRPr lang="en-US" sz="1400" kern="100">
                        <a:effectLst/>
                        <a:latin typeface="Arial" panose="020B0604020202020204" pitchFamily="34" charset="0"/>
                        <a:ea typeface="Aptos" panose="020B0004020202020204" pitchFamily="34" charset="0"/>
                        <a:cs typeface="Times New Roman" panose="02020603050405020304" pitchFamily="18" charset="0"/>
                      </a:endParaRPr>
                    </a:p>
                  </a:txBody>
                  <a:tcPr marL="43029" marR="43029" marT="0" marB="0"/>
                </a:tc>
                <a:extLst>
                  <a:ext uri="{0D108BD9-81ED-4DB2-BD59-A6C34878D82A}">
                    <a16:rowId xmlns:a16="http://schemas.microsoft.com/office/drawing/2014/main" val="4132128772"/>
                  </a:ext>
                </a:extLst>
              </a:tr>
              <a:tr h="802700">
                <a:tc>
                  <a:txBody>
                    <a:bodyPr/>
                    <a:lstStyle/>
                    <a:p>
                      <a:pPr>
                        <a:lnSpc>
                          <a:spcPct val="115000"/>
                        </a:lnSpc>
                        <a:buNone/>
                      </a:pPr>
                      <a:r>
                        <a:rPr lang="af-ZA" sz="1800" kern="100" dirty="0">
                          <a:effectLst/>
                        </a:rPr>
                        <a:t>Kleinhandel, Verkope &amp; Kliëntediens</a:t>
                      </a:r>
                      <a:endParaRPr lang="en-US" sz="1600" kern="100" dirty="0">
                        <a:effectLst/>
                        <a:latin typeface="Arial" panose="020B0604020202020204" pitchFamily="34" charset="0"/>
                        <a:ea typeface="Aptos" panose="020B0004020202020204" pitchFamily="34" charset="0"/>
                        <a:cs typeface="Times New Roman" panose="02020603050405020304" pitchFamily="18" charset="0"/>
                      </a:endParaRPr>
                    </a:p>
                  </a:txBody>
                  <a:tcPr marL="43029" marR="43029" marT="0" marB="0"/>
                </a:tc>
                <a:tc>
                  <a:txBody>
                    <a:bodyPr/>
                    <a:lstStyle/>
                    <a:p>
                      <a:pPr>
                        <a:lnSpc>
                          <a:spcPct val="115000"/>
                        </a:lnSpc>
                        <a:buNone/>
                      </a:pPr>
                      <a:r>
                        <a:rPr lang="af-ZA" sz="1600" kern="100">
                          <a:effectLst/>
                        </a:rPr>
                        <a:t>Verkoopskonsultant, winkelbestuurder, kliënteskakelbeampte</a:t>
                      </a:r>
                      <a:endParaRPr lang="en-US" sz="1400" kern="100">
                        <a:effectLst/>
                        <a:latin typeface="Arial" panose="020B0604020202020204" pitchFamily="34" charset="0"/>
                        <a:ea typeface="Aptos" panose="020B0004020202020204" pitchFamily="34" charset="0"/>
                        <a:cs typeface="Times New Roman" panose="02020603050405020304" pitchFamily="18" charset="0"/>
                      </a:endParaRPr>
                    </a:p>
                  </a:txBody>
                  <a:tcPr marL="43029" marR="43029" marT="0" marB="0"/>
                </a:tc>
                <a:tc>
                  <a:txBody>
                    <a:bodyPr/>
                    <a:lstStyle/>
                    <a:p>
                      <a:pPr>
                        <a:lnSpc>
                          <a:spcPct val="115000"/>
                        </a:lnSpc>
                        <a:buNone/>
                      </a:pPr>
                      <a:r>
                        <a:rPr lang="af-ZA" sz="1600" kern="100">
                          <a:effectLst/>
                        </a:rPr>
                        <a:t>Werk met mense, besigheid, oortuiging</a:t>
                      </a:r>
                      <a:endParaRPr lang="en-US" sz="1400" kern="100">
                        <a:effectLst/>
                        <a:latin typeface="Arial" panose="020B0604020202020204" pitchFamily="34" charset="0"/>
                        <a:ea typeface="Aptos" panose="020B0004020202020204" pitchFamily="34" charset="0"/>
                        <a:cs typeface="Times New Roman" panose="02020603050405020304" pitchFamily="18" charset="0"/>
                      </a:endParaRPr>
                    </a:p>
                  </a:txBody>
                  <a:tcPr marL="43029" marR="43029" marT="0" marB="0"/>
                </a:tc>
                <a:tc>
                  <a:txBody>
                    <a:bodyPr/>
                    <a:lstStyle/>
                    <a:p>
                      <a:pPr>
                        <a:lnSpc>
                          <a:spcPct val="115000"/>
                        </a:lnSpc>
                        <a:buNone/>
                      </a:pPr>
                      <a:r>
                        <a:rPr lang="af-ZA" sz="1600" kern="100" dirty="0">
                          <a:effectLst/>
                        </a:rPr>
                        <a:t>Kommunikasie, selfvertroue, probleemoplossing, aanpasbaarheid</a:t>
                      </a:r>
                      <a:endParaRPr lang="en-US" sz="1400" kern="100" dirty="0">
                        <a:effectLst/>
                        <a:latin typeface="Arial" panose="020B0604020202020204" pitchFamily="34" charset="0"/>
                        <a:ea typeface="Aptos" panose="020B0004020202020204" pitchFamily="34" charset="0"/>
                        <a:cs typeface="Times New Roman" panose="02020603050405020304" pitchFamily="18" charset="0"/>
                      </a:endParaRPr>
                    </a:p>
                  </a:txBody>
                  <a:tcPr marL="43029" marR="43029" marT="0" marB="0"/>
                </a:tc>
                <a:extLst>
                  <a:ext uri="{0D108BD9-81ED-4DB2-BD59-A6C34878D82A}">
                    <a16:rowId xmlns:a16="http://schemas.microsoft.com/office/drawing/2014/main" val="3202257274"/>
                  </a:ext>
                </a:extLst>
              </a:tr>
            </a:tbl>
          </a:graphicData>
        </a:graphic>
      </p:graphicFrame>
      <p:pic>
        <p:nvPicPr>
          <p:cNvPr id="7" name="Picture 6" descr="A logo with a person in the middle&#10;&#10;Description automatically generated">
            <a:extLst>
              <a:ext uri="{FF2B5EF4-FFF2-40B4-BE49-F238E27FC236}">
                <a16:creationId xmlns:a16="http://schemas.microsoft.com/office/drawing/2014/main" id="{7C6D9B7A-091B-16F1-6FF9-E671B9517E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338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731451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1b4a5c7ad01952bf554aac7d29462f2c">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96d95dd2b43fbe1d86e6d1c8b302f4fa"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2C3D50-C25C-490D-9A9C-1B7275E474EA}">
  <ds:schemaRefs>
    <ds:schemaRef ds:uri="http://schemas.microsoft.com/sharepoint/v3/contenttype/forms"/>
  </ds:schemaRefs>
</ds:datastoreItem>
</file>

<file path=customXml/itemProps2.xml><?xml version="1.0" encoding="utf-8"?>
<ds:datastoreItem xmlns:ds="http://schemas.openxmlformats.org/officeDocument/2006/customXml" ds:itemID="{98968849-6437-4D2C-843E-4347C4F8CA69}">
  <ds:schemaRefs>
    <ds:schemaRef ds:uri="http://schemas.microsoft.com/office/2006/metadata/properties"/>
    <ds:schemaRef ds:uri="http://schemas.microsoft.com/office/infopath/2007/PartnerControls"/>
    <ds:schemaRef ds:uri="b9f929ee-2ccc-426b-9fd2-932361bc865d"/>
    <ds:schemaRef ds:uri="3caab635-9527-4657-a12f-8c668acf6cb5"/>
  </ds:schemaRefs>
</ds:datastoreItem>
</file>

<file path=customXml/itemProps3.xml><?xml version="1.0" encoding="utf-8"?>
<ds:datastoreItem xmlns:ds="http://schemas.openxmlformats.org/officeDocument/2006/customXml" ds:itemID="{16613B4C-4F08-4354-8DE8-D5A747F045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aab635-9527-4657-a12f-8c668acf6cb5"/>
    <ds:schemaRef ds:uri="b9f929ee-2ccc-426b-9fd2-932361bc86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Integral</Template>
  <TotalTime>6005</TotalTime>
  <Words>2434</Words>
  <Application>Microsoft Office PowerPoint</Application>
  <PresentationFormat>Widescreen</PresentationFormat>
  <Paragraphs>179</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Aptos</vt:lpstr>
      <vt:lpstr>Arial</vt:lpstr>
      <vt:lpstr>Calibri</vt:lpstr>
      <vt:lpstr>Courier New</vt:lpstr>
      <vt:lpstr>Symbol</vt:lpstr>
      <vt:lpstr>Tw Cen MT</vt:lpstr>
      <vt:lpstr>Tw Cen MT Condensed</vt:lpstr>
      <vt:lpstr>Wingdings 3</vt:lpstr>
      <vt:lpstr>Integral</vt:lpstr>
      <vt:lpstr>PowerPoint Presentation</vt:lpstr>
      <vt:lpstr>PowerPoint Presentation</vt:lpstr>
      <vt:lpstr>Wat is Selfkennis?</vt:lpstr>
      <vt:lpstr>kyk: Professional Skills: Self-Awareness bit.ly/3LANack (2 min 17 sek.)</vt:lpstr>
      <vt:lpstr>Komponente van selfkennis</vt:lpstr>
      <vt:lpstr>waarom selfkennis belangrik is</vt:lpstr>
      <vt:lpstr>Begrip van wêreld-van-werk-terme</vt:lpstr>
      <vt:lpstr>Gebruik selfkennis om loopbane te verken</vt:lpstr>
      <vt:lpstr>PowerPoint Presentation</vt:lpstr>
      <vt:lpstr>Individuele aktiwiteit</vt:lpstr>
      <vt:lpstr>Loopbaanportefeulje</vt:lpstr>
      <vt:lpstr>waarom 'n loopbaan-portefeulje nuttig is</vt:lpstr>
      <vt:lpstr>ontwikkel jou loopbaan-portefeulje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Kerri</dc:creator>
  <cp:keywords/>
  <dc:description>generated using python-pptx</dc:description>
  <cp:lastModifiedBy>Megan Botes</cp:lastModifiedBy>
  <cp:revision>5</cp:revision>
  <dcterms:created xsi:type="dcterms:W3CDTF">2013-01-27T09:14:16Z</dcterms:created>
  <dcterms:modified xsi:type="dcterms:W3CDTF">2026-01-23T06:15:22Z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