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5" r:id="rId4"/>
  </p:sldMasterIdLst>
  <p:notesMasterIdLst>
    <p:notesMasterId r:id="rId15"/>
  </p:notesMasterIdLst>
  <p:sldIdLst>
    <p:sldId id="256" r:id="rId5"/>
    <p:sldId id="268" r:id="rId6"/>
    <p:sldId id="269" r:id="rId7"/>
    <p:sldId id="271" r:id="rId8"/>
    <p:sldId id="272" r:id="rId9"/>
    <p:sldId id="273" r:id="rId10"/>
    <p:sldId id="274" r:id="rId11"/>
    <p:sldId id="275" r:id="rId12"/>
    <p:sldId id="276" r:id="rId13"/>
    <p:sldId id="277" r:id="rId14"/>
  </p:sldIdLst>
  <p:sldSz cx="14630400" cy="8229600"/>
  <p:notesSz cx="8229600" cy="1463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0D3224-CB4D-4B69-AC70-0E7801837C20}" v="18" dt="2026-03-26T07:21:16.9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7124" autoAdjust="0"/>
  </p:normalViewPr>
  <p:slideViewPr>
    <p:cSldViewPr snapToGrid="0" snapToObjects="1">
      <p:cViewPr varScale="1">
        <p:scale>
          <a:sx n="43" d="100"/>
          <a:sy n="43" d="100"/>
        </p:scale>
        <p:origin x="1795" y="264"/>
      </p:cViewPr>
      <p:guideLst/>
    </p:cSldViewPr>
  </p:slideViewPr>
  <p:notesTextViewPr>
    <p:cViewPr>
      <p:scale>
        <a:sx n="1" d="1"/>
        <a:sy n="1" d="1"/>
      </p:scale>
      <p:origin x="0" y="-19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9A3B6E74-94D3-4B69-95B1-70B7E8D8EBBA}"/>
    <pc:docChg chg="undo custSel addSld delSld modSld">
      <pc:chgData name="Kerri Cunningham" userId="d655ace8-ee12-4979-8db1-e11294b53c94" providerId="ADAL" clId="{9A3B6E74-94D3-4B69-95B1-70B7E8D8EBBA}" dt="2026-02-27T21:02:08.655" v="531" actId="2696"/>
      <pc:docMkLst>
        <pc:docMk/>
      </pc:docMkLst>
      <pc:sldMasterChg chg="delSldLayout">
        <pc:chgData name="Kerri Cunningham" userId="d655ace8-ee12-4979-8db1-e11294b53c94" providerId="ADAL" clId="{9A3B6E74-94D3-4B69-95B1-70B7E8D8EBBA}" dt="2026-02-27T21:02:08.655" v="531" actId="2696"/>
        <pc:sldMasterMkLst>
          <pc:docMk/>
          <pc:sldMasterMk cId="395673570" sldId="2147483715"/>
        </pc:sldMasterMkLst>
      </pc:sldMasterChg>
    </pc:docChg>
  </pc:docChgLst>
  <pc:docChgLst>
    <pc:chgData name="Megan Botes" userId="70568131-745a-489b-b4fe-9e78c579dd6d" providerId="ADAL" clId="{E3DEF142-CC7A-44CA-B5B4-48BABF1A3E75}"/>
    <pc:docChg chg="undo redo custSel addSld delSld modSld">
      <pc:chgData name="Megan Botes" userId="70568131-745a-489b-b4fe-9e78c579dd6d" providerId="ADAL" clId="{E3DEF142-CC7A-44CA-B5B4-48BABF1A3E75}" dt="2026-03-26T07:21:19.958" v="609"/>
      <pc:docMkLst>
        <pc:docMk/>
      </pc:docMkLst>
      <pc:sldChg chg="addSp delSp modSp mod modNotesTx">
        <pc:chgData name="Megan Botes" userId="70568131-745a-489b-b4fe-9e78c579dd6d" providerId="ADAL" clId="{E3DEF142-CC7A-44CA-B5B4-48BABF1A3E75}" dt="2026-03-26T07:16:58.627" v="568"/>
        <pc:sldMkLst>
          <pc:docMk/>
          <pc:sldMk cId="0" sldId="256"/>
        </pc:sldMkLst>
        <pc:spChg chg="mod">
          <ac:chgData name="Megan Botes" userId="70568131-745a-489b-b4fe-9e78c579dd6d" providerId="ADAL" clId="{E3DEF142-CC7A-44CA-B5B4-48BABF1A3E75}" dt="2026-03-05T09:59:22.964" v="25" actId="403"/>
          <ac:spMkLst>
            <pc:docMk/>
            <pc:sldMk cId="0" sldId="256"/>
            <ac:spMk id="7" creationId="{A927B03D-B39F-0335-56F9-C93B57534A09}"/>
          </ac:spMkLst>
        </pc:spChg>
        <pc:picChg chg="add mod">
          <ac:chgData name="Megan Botes" userId="70568131-745a-489b-b4fe-9e78c579dd6d" providerId="ADAL" clId="{E3DEF142-CC7A-44CA-B5B4-48BABF1A3E75}" dt="2026-03-05T09:59:16.551" v="23" actId="1076"/>
          <ac:picMkLst>
            <pc:docMk/>
            <pc:sldMk cId="0" sldId="256"/>
            <ac:picMk id="6" creationId="{53D28EB0-BB70-F1B7-1463-C385A90A4BB9}"/>
          </ac:picMkLst>
        </pc:picChg>
      </pc:sldChg>
      <pc:sldChg chg="addSp delSp modSp new mod setBg modNotesTx">
        <pc:chgData name="Megan Botes" userId="70568131-745a-489b-b4fe-9e78c579dd6d" providerId="ADAL" clId="{E3DEF142-CC7A-44CA-B5B4-48BABF1A3E75}" dt="2026-03-26T07:17:39.751" v="577" actId="20577"/>
        <pc:sldMkLst>
          <pc:docMk/>
          <pc:sldMk cId="3526241225" sldId="268"/>
        </pc:sldMkLst>
        <pc:spChg chg="mod">
          <ac:chgData name="Megan Botes" userId="70568131-745a-489b-b4fe-9e78c579dd6d" providerId="ADAL" clId="{E3DEF142-CC7A-44CA-B5B4-48BABF1A3E75}" dt="2026-03-05T10:02:40.165" v="44" actId="26606"/>
          <ac:spMkLst>
            <pc:docMk/>
            <pc:sldMk cId="3526241225" sldId="268"/>
            <ac:spMk id="2" creationId="{21C86BA6-9816-8044-2BC0-E0AD5A2497EC}"/>
          </ac:spMkLst>
        </pc:spChg>
        <pc:graphicFrameChg chg="add mod modGraphic">
          <ac:chgData name="Megan Botes" userId="70568131-745a-489b-b4fe-9e78c579dd6d" providerId="ADAL" clId="{E3DEF142-CC7A-44CA-B5B4-48BABF1A3E75}" dt="2026-03-26T07:17:23.518" v="572" actId="20577"/>
          <ac:graphicFrameMkLst>
            <pc:docMk/>
            <pc:sldMk cId="3526241225" sldId="268"/>
            <ac:graphicFrameMk id="5" creationId="{F24C777E-876B-DB48-E15B-618854D2BDB1}"/>
          </ac:graphicFrameMkLst>
        </pc:graphicFrameChg>
        <pc:picChg chg="add mod">
          <ac:chgData name="Megan Botes" userId="70568131-745a-489b-b4fe-9e78c579dd6d" providerId="ADAL" clId="{E3DEF142-CC7A-44CA-B5B4-48BABF1A3E75}" dt="2026-03-05T10:48:55.860" v="537"/>
          <ac:picMkLst>
            <pc:docMk/>
            <pc:sldMk cId="3526241225" sldId="268"/>
            <ac:picMk id="11" creationId="{93C579AD-B389-1125-4E22-32FD4FCA056F}"/>
          </ac:picMkLst>
        </pc:picChg>
      </pc:sldChg>
      <pc:sldChg chg="addSp delSp modSp new mod setBg modNotesTx">
        <pc:chgData name="Megan Botes" userId="70568131-745a-489b-b4fe-9e78c579dd6d" providerId="ADAL" clId="{E3DEF142-CC7A-44CA-B5B4-48BABF1A3E75}" dt="2026-03-05T10:52:31.689" v="549"/>
        <pc:sldMkLst>
          <pc:docMk/>
          <pc:sldMk cId="1721484308" sldId="269"/>
        </pc:sldMkLst>
        <pc:spChg chg="mod">
          <ac:chgData name="Megan Botes" userId="70568131-745a-489b-b4fe-9e78c579dd6d" providerId="ADAL" clId="{E3DEF142-CC7A-44CA-B5B4-48BABF1A3E75}" dt="2026-03-05T10:07:21.917" v="146" actId="1076"/>
          <ac:spMkLst>
            <pc:docMk/>
            <pc:sldMk cId="1721484308" sldId="269"/>
            <ac:spMk id="2" creationId="{F694FB6C-D6E1-3C70-05A1-33DFED78D0AD}"/>
          </ac:spMkLst>
        </pc:spChg>
        <pc:spChg chg="add mod">
          <ac:chgData name="Megan Botes" userId="70568131-745a-489b-b4fe-9e78c579dd6d" providerId="ADAL" clId="{E3DEF142-CC7A-44CA-B5B4-48BABF1A3E75}" dt="2026-03-05T10:07:49.531" v="149" actId="207"/>
          <ac:spMkLst>
            <pc:docMk/>
            <pc:sldMk cId="1721484308" sldId="269"/>
            <ac:spMk id="10" creationId="{1A71B49E-C344-7DE6-335F-BFF0432B0CBB}"/>
          </ac:spMkLst>
        </pc:spChg>
        <pc:graphicFrameChg chg="add mod ord modGraphic">
          <ac:chgData name="Megan Botes" userId="70568131-745a-489b-b4fe-9e78c579dd6d" providerId="ADAL" clId="{E3DEF142-CC7A-44CA-B5B4-48BABF1A3E75}" dt="2026-03-05T10:07:36.902" v="148" actId="12100"/>
          <ac:graphicFrameMkLst>
            <pc:docMk/>
            <pc:sldMk cId="1721484308" sldId="269"/>
            <ac:graphicFrameMk id="6" creationId="{65AD2665-7400-063C-E491-2534BB2E98AB}"/>
          </ac:graphicFrameMkLst>
        </pc:graphicFrameChg>
        <pc:picChg chg="add mod">
          <ac:chgData name="Megan Botes" userId="70568131-745a-489b-b4fe-9e78c579dd6d" providerId="ADAL" clId="{E3DEF142-CC7A-44CA-B5B4-48BABF1A3E75}" dt="2026-03-05T10:05:14.548" v="77" actId="26606"/>
          <ac:picMkLst>
            <pc:docMk/>
            <pc:sldMk cId="1721484308" sldId="269"/>
            <ac:picMk id="7" creationId="{141B9435-C3C9-B9EE-9750-433046A2C9B0}"/>
          </ac:picMkLst>
        </pc:picChg>
        <pc:picChg chg="add mod">
          <ac:chgData name="Megan Botes" userId="70568131-745a-489b-b4fe-9e78c579dd6d" providerId="ADAL" clId="{E3DEF142-CC7A-44CA-B5B4-48BABF1A3E75}" dt="2026-03-05T10:48:57.073" v="538"/>
          <ac:picMkLst>
            <pc:docMk/>
            <pc:sldMk cId="1721484308" sldId="269"/>
            <ac:picMk id="12" creationId="{2CB04B31-BC00-1497-C833-A940AE58F3CA}"/>
          </ac:picMkLst>
        </pc:picChg>
      </pc:sldChg>
      <pc:sldChg chg="addSp delSp modSp new mod setBg modNotesTx">
        <pc:chgData name="Megan Botes" userId="70568131-745a-489b-b4fe-9e78c579dd6d" providerId="ADAL" clId="{E3DEF142-CC7A-44CA-B5B4-48BABF1A3E75}" dt="2026-03-26T07:18:23.998" v="585" actId="20577"/>
        <pc:sldMkLst>
          <pc:docMk/>
          <pc:sldMk cId="1214493044" sldId="271"/>
        </pc:sldMkLst>
        <pc:spChg chg="add mod">
          <ac:chgData name="Megan Botes" userId="70568131-745a-489b-b4fe-9e78c579dd6d" providerId="ADAL" clId="{E3DEF142-CC7A-44CA-B5B4-48BABF1A3E75}" dt="2026-03-05T10:18:54.860" v="284" actId="207"/>
          <ac:spMkLst>
            <pc:docMk/>
            <pc:sldMk cId="1214493044" sldId="271"/>
            <ac:spMk id="5" creationId="{F59E7212-1B60-B086-8AF0-98EF65270F8B}"/>
          </ac:spMkLst>
        </pc:spChg>
        <pc:spChg chg="add mod">
          <ac:chgData name="Megan Botes" userId="70568131-745a-489b-b4fe-9e78c579dd6d" providerId="ADAL" clId="{E3DEF142-CC7A-44CA-B5B4-48BABF1A3E75}" dt="2026-03-26T07:18:23.998" v="585" actId="20577"/>
          <ac:spMkLst>
            <pc:docMk/>
            <pc:sldMk cId="1214493044" sldId="271"/>
            <ac:spMk id="6" creationId="{C9CD44DE-F45F-A93C-C184-1B29ADBFF823}"/>
          </ac:spMkLst>
        </pc:spChg>
        <pc:spChg chg="add mod">
          <ac:chgData name="Megan Botes" userId="70568131-745a-489b-b4fe-9e78c579dd6d" providerId="ADAL" clId="{E3DEF142-CC7A-44CA-B5B4-48BABF1A3E75}" dt="2026-03-05T10:20:53.057" v="316" actId="404"/>
          <ac:spMkLst>
            <pc:docMk/>
            <pc:sldMk cId="1214493044" sldId="271"/>
            <ac:spMk id="8" creationId="{E5915B41-1599-C10F-4746-0E51E002B35C}"/>
          </ac:spMkLst>
        </pc:spChg>
        <pc:spChg chg="add">
          <ac:chgData name="Megan Botes" userId="70568131-745a-489b-b4fe-9e78c579dd6d" providerId="ADAL" clId="{E3DEF142-CC7A-44CA-B5B4-48BABF1A3E75}" dt="2026-03-05T10:18:24.475" v="276" actId="26606"/>
          <ac:spMkLst>
            <pc:docMk/>
            <pc:sldMk cId="1214493044" sldId="271"/>
            <ac:spMk id="9" creationId="{C96C8BAF-68F3-4B78-B238-35DF5D86560D}"/>
          </ac:spMkLst>
        </pc:spChg>
        <pc:spChg chg="add mod">
          <ac:chgData name="Megan Botes" userId="70568131-745a-489b-b4fe-9e78c579dd6d" providerId="ADAL" clId="{E3DEF142-CC7A-44CA-B5B4-48BABF1A3E75}" dt="2026-03-05T10:22:53.998" v="364" actId="313"/>
          <ac:spMkLst>
            <pc:docMk/>
            <pc:sldMk cId="1214493044" sldId="271"/>
            <ac:spMk id="10" creationId="{18F76649-1606-C631-464F-4A14B18C7078}"/>
          </ac:spMkLst>
        </pc:spChg>
        <pc:spChg chg="add mod">
          <ac:chgData name="Megan Botes" userId="70568131-745a-489b-b4fe-9e78c579dd6d" providerId="ADAL" clId="{E3DEF142-CC7A-44CA-B5B4-48BABF1A3E75}" dt="2026-03-05T10:23:33.618" v="389" actId="113"/>
          <ac:spMkLst>
            <pc:docMk/>
            <pc:sldMk cId="1214493044" sldId="271"/>
            <ac:spMk id="18" creationId="{D8AF31C0-686B-61AB-8162-5653E37DF606}"/>
          </ac:spMkLst>
        </pc:spChg>
        <pc:grpChg chg="add">
          <ac:chgData name="Megan Botes" userId="70568131-745a-489b-b4fe-9e78c579dd6d" providerId="ADAL" clId="{E3DEF142-CC7A-44CA-B5B4-48BABF1A3E75}" dt="2026-03-05T10:18:24.475" v="276" actId="26606"/>
          <ac:grpSpMkLst>
            <pc:docMk/>
            <pc:sldMk cId="1214493044" sldId="271"/>
            <ac:grpSpMk id="11" creationId="{4F4CD6D0-5A87-4BA2-A13A-0E40511C3CFA}"/>
          </ac:grpSpMkLst>
        </pc:grpChg>
        <pc:grpChg chg="add">
          <ac:chgData name="Megan Botes" userId="70568131-745a-489b-b4fe-9e78c579dd6d" providerId="ADAL" clId="{E3DEF142-CC7A-44CA-B5B4-48BABF1A3E75}" dt="2026-03-05T10:18:24.475" v="276" actId="26606"/>
          <ac:grpSpMkLst>
            <pc:docMk/>
            <pc:sldMk cId="1214493044" sldId="271"/>
            <ac:grpSpMk id="15" creationId="{E9537076-EF48-4F72-9164-FD8260D550AC}"/>
          </ac:grpSpMkLst>
        </pc:grpChg>
        <pc:grpChg chg="add">
          <ac:chgData name="Megan Botes" userId="70568131-745a-489b-b4fe-9e78c579dd6d" providerId="ADAL" clId="{E3DEF142-CC7A-44CA-B5B4-48BABF1A3E75}" dt="2026-03-05T10:18:24.475" v="276" actId="26606"/>
          <ac:grpSpMkLst>
            <pc:docMk/>
            <pc:sldMk cId="1214493044" sldId="271"/>
            <ac:grpSpMk id="19" creationId="{6EFC3492-86BD-4D75-B5B4-C2DBFE0BD106}"/>
          </ac:grpSpMkLst>
        </pc:grpChg>
        <pc:picChg chg="add mod ord">
          <ac:chgData name="Megan Botes" userId="70568131-745a-489b-b4fe-9e78c579dd6d" providerId="ADAL" clId="{E3DEF142-CC7A-44CA-B5B4-48BABF1A3E75}" dt="2026-03-05T10:21:36.253" v="325" actId="1076"/>
          <ac:picMkLst>
            <pc:docMk/>
            <pc:sldMk cId="1214493044" sldId="271"/>
            <ac:picMk id="2" creationId="{5F8A9995-56C8-5471-5343-88CF6D011BC7}"/>
          </ac:picMkLst>
        </pc:picChg>
        <pc:picChg chg="add mod">
          <ac:chgData name="Megan Botes" userId="70568131-745a-489b-b4fe-9e78c579dd6d" providerId="ADAL" clId="{E3DEF142-CC7A-44CA-B5B4-48BABF1A3E75}" dt="2026-03-05T10:21:43.027" v="326" actId="1076"/>
          <ac:picMkLst>
            <pc:docMk/>
            <pc:sldMk cId="1214493044" sldId="271"/>
            <ac:picMk id="3" creationId="{35AC6097-97A6-A451-015B-8A53F5DDC0C1}"/>
          </ac:picMkLst>
        </pc:picChg>
        <pc:picChg chg="add mod">
          <ac:chgData name="Megan Botes" userId="70568131-745a-489b-b4fe-9e78c579dd6d" providerId="ADAL" clId="{E3DEF142-CC7A-44CA-B5B4-48BABF1A3E75}" dt="2026-03-05T10:18:24.475" v="276" actId="26606"/>
          <ac:picMkLst>
            <pc:docMk/>
            <pc:sldMk cId="1214493044" sldId="271"/>
            <ac:picMk id="4" creationId="{577CF142-00D6-3429-27F6-294360AB8656}"/>
          </ac:picMkLst>
        </pc:picChg>
        <pc:picChg chg="add mod">
          <ac:chgData name="Megan Botes" userId="70568131-745a-489b-b4fe-9e78c579dd6d" providerId="ADAL" clId="{E3DEF142-CC7A-44CA-B5B4-48BABF1A3E75}" dt="2026-03-05T10:49:00.086" v="539"/>
          <ac:picMkLst>
            <pc:docMk/>
            <pc:sldMk cId="1214493044" sldId="271"/>
            <ac:picMk id="22" creationId="{FAC1F9E5-BB8B-A7B5-11B2-8A02D97D16F9}"/>
          </ac:picMkLst>
        </pc:picChg>
      </pc:sldChg>
      <pc:sldChg chg="addSp delSp modSp new mod setBg modNotesTx">
        <pc:chgData name="Megan Botes" userId="70568131-745a-489b-b4fe-9e78c579dd6d" providerId="ADAL" clId="{E3DEF142-CC7A-44CA-B5B4-48BABF1A3E75}" dt="2026-03-26T07:19:09.370" v="599" actId="20577"/>
        <pc:sldMkLst>
          <pc:docMk/>
          <pc:sldMk cId="2826441988" sldId="272"/>
        </pc:sldMkLst>
        <pc:spChg chg="mod">
          <ac:chgData name="Megan Botes" userId="70568131-745a-489b-b4fe-9e78c579dd6d" providerId="ADAL" clId="{E3DEF142-CC7A-44CA-B5B4-48BABF1A3E75}" dt="2026-03-05T10:25:02.094" v="399" actId="26606"/>
          <ac:spMkLst>
            <pc:docMk/>
            <pc:sldMk cId="2826441988" sldId="272"/>
            <ac:spMk id="2" creationId="{7EFB3276-85C8-9213-245C-FF556B8EBA6A}"/>
          </ac:spMkLst>
        </pc:spChg>
        <pc:spChg chg="add mod">
          <ac:chgData name="Megan Botes" userId="70568131-745a-489b-b4fe-9e78c579dd6d" providerId="ADAL" clId="{E3DEF142-CC7A-44CA-B5B4-48BABF1A3E75}" dt="2026-03-05T10:25:28.835" v="405" actId="207"/>
          <ac:spMkLst>
            <pc:docMk/>
            <pc:sldMk cId="2826441988" sldId="272"/>
            <ac:spMk id="7" creationId="{23E8C032-4467-5090-6BE9-D21F409D6BA0}"/>
          </ac:spMkLst>
        </pc:spChg>
        <pc:spChg chg="add mod">
          <ac:chgData name="Megan Botes" userId="70568131-745a-489b-b4fe-9e78c579dd6d" providerId="ADAL" clId="{E3DEF142-CC7A-44CA-B5B4-48BABF1A3E75}" dt="2026-03-05T10:25:51.966" v="409" actId="20577"/>
          <ac:spMkLst>
            <pc:docMk/>
            <pc:sldMk cId="2826441988" sldId="272"/>
            <ac:spMk id="8" creationId="{E0F313FF-71B2-DF7B-BF82-EC6CD4589AB7}"/>
          </ac:spMkLst>
        </pc:spChg>
        <pc:graphicFrameChg chg="add mod ord modGraphic">
          <ac:chgData name="Megan Botes" userId="70568131-745a-489b-b4fe-9e78c579dd6d" providerId="ADAL" clId="{E3DEF142-CC7A-44CA-B5B4-48BABF1A3E75}" dt="2026-03-26T07:19:09.370" v="599" actId="20577"/>
          <ac:graphicFrameMkLst>
            <pc:docMk/>
            <pc:sldMk cId="2826441988" sldId="272"/>
            <ac:graphicFrameMk id="5" creationId="{29E05D02-CB8A-EFB6-3E16-D107BF3727CF}"/>
          </ac:graphicFrameMkLst>
        </pc:graphicFrameChg>
        <pc:picChg chg="add mod">
          <ac:chgData name="Megan Botes" userId="70568131-745a-489b-b4fe-9e78c579dd6d" providerId="ADAL" clId="{E3DEF142-CC7A-44CA-B5B4-48BABF1A3E75}" dt="2026-03-05T10:25:02.094" v="399" actId="26606"/>
          <ac:picMkLst>
            <pc:docMk/>
            <pc:sldMk cId="2826441988" sldId="272"/>
            <ac:picMk id="4" creationId="{C0E5246B-C213-383E-8F60-9E1C1359B526}"/>
          </ac:picMkLst>
        </pc:picChg>
        <pc:picChg chg="add mod">
          <ac:chgData name="Megan Botes" userId="70568131-745a-489b-b4fe-9e78c579dd6d" providerId="ADAL" clId="{E3DEF142-CC7A-44CA-B5B4-48BABF1A3E75}" dt="2026-03-05T10:49:01.766" v="540"/>
          <ac:picMkLst>
            <pc:docMk/>
            <pc:sldMk cId="2826441988" sldId="272"/>
            <ac:picMk id="10" creationId="{B83E7526-7A79-5B70-12C0-26F0C2880E6F}"/>
          </ac:picMkLst>
        </pc:picChg>
      </pc:sldChg>
      <pc:sldChg chg="addSp delSp modSp new mod setBg addAnim modNotesTx">
        <pc:chgData name="Megan Botes" userId="70568131-745a-489b-b4fe-9e78c579dd6d" providerId="ADAL" clId="{E3DEF142-CC7A-44CA-B5B4-48BABF1A3E75}" dt="2026-03-26T07:19:26.577" v="600"/>
        <pc:sldMkLst>
          <pc:docMk/>
          <pc:sldMk cId="4263070996" sldId="273"/>
        </pc:sldMkLst>
        <pc:spChg chg="mod">
          <ac:chgData name="Megan Botes" userId="70568131-745a-489b-b4fe-9e78c579dd6d" providerId="ADAL" clId="{E3DEF142-CC7A-44CA-B5B4-48BABF1A3E75}" dt="2026-03-05T10:28:49.722" v="437" actId="113"/>
          <ac:spMkLst>
            <pc:docMk/>
            <pc:sldMk cId="4263070996" sldId="273"/>
            <ac:spMk id="2" creationId="{6D7E704D-3CB8-5138-BE83-D401102DD820}"/>
          </ac:spMkLst>
        </pc:spChg>
        <pc:picChg chg="add mod">
          <ac:chgData name="Megan Botes" userId="70568131-745a-489b-b4fe-9e78c579dd6d" providerId="ADAL" clId="{E3DEF142-CC7A-44CA-B5B4-48BABF1A3E75}" dt="2026-03-05T10:28:21.982" v="430" actId="26606"/>
          <ac:picMkLst>
            <pc:docMk/>
            <pc:sldMk cId="4263070996" sldId="273"/>
            <ac:picMk id="5" creationId="{3DC9C483-7FAB-E114-8BD6-7A5601F1870F}"/>
          </ac:picMkLst>
        </pc:picChg>
        <pc:picChg chg="add mod">
          <ac:chgData name="Megan Botes" userId="70568131-745a-489b-b4fe-9e78c579dd6d" providerId="ADAL" clId="{E3DEF142-CC7A-44CA-B5B4-48BABF1A3E75}" dt="2026-03-05T10:49:04.666" v="541"/>
          <ac:picMkLst>
            <pc:docMk/>
            <pc:sldMk cId="4263070996" sldId="273"/>
            <ac:picMk id="6" creationId="{BC35BC9F-764E-5A80-F00C-1927C07918C2}"/>
          </ac:picMkLst>
        </pc:picChg>
      </pc:sldChg>
      <pc:sldChg chg="addSp delSp modSp new mod setBg modAnim modNotesTx">
        <pc:chgData name="Megan Botes" userId="70568131-745a-489b-b4fe-9e78c579dd6d" providerId="ADAL" clId="{E3DEF142-CC7A-44CA-B5B4-48BABF1A3E75}" dt="2026-03-05T10:53:46.611" v="553"/>
        <pc:sldMkLst>
          <pc:docMk/>
          <pc:sldMk cId="1698501075" sldId="274"/>
        </pc:sldMkLst>
        <pc:spChg chg="mod">
          <ac:chgData name="Megan Botes" userId="70568131-745a-489b-b4fe-9e78c579dd6d" providerId="ADAL" clId="{E3DEF142-CC7A-44CA-B5B4-48BABF1A3E75}" dt="2026-03-05T10:42:54.533" v="479" actId="14100"/>
          <ac:spMkLst>
            <pc:docMk/>
            <pc:sldMk cId="1698501075" sldId="274"/>
            <ac:spMk id="2" creationId="{097FD529-47F8-6C63-A9C1-36C712B6392C}"/>
          </ac:spMkLst>
        </pc:spChg>
        <pc:spChg chg="add mod">
          <ac:chgData name="Megan Botes" userId="70568131-745a-489b-b4fe-9e78c579dd6d" providerId="ADAL" clId="{E3DEF142-CC7A-44CA-B5B4-48BABF1A3E75}" dt="2026-03-05T10:42:40.632" v="476" actId="207"/>
          <ac:spMkLst>
            <pc:docMk/>
            <pc:sldMk cId="1698501075" sldId="274"/>
            <ac:spMk id="6" creationId="{6DA9D39A-82A1-F8BE-8BDA-44440F5EC03B}"/>
          </ac:spMkLst>
        </pc:spChg>
        <pc:spChg chg="add">
          <ac:chgData name="Megan Botes" userId="70568131-745a-489b-b4fe-9e78c579dd6d" providerId="ADAL" clId="{E3DEF142-CC7A-44CA-B5B4-48BABF1A3E75}" dt="2026-03-05T10:41:07.309" v="452" actId="26606"/>
          <ac:spMkLst>
            <pc:docMk/>
            <pc:sldMk cId="1698501075" sldId="274"/>
            <ac:spMk id="1035" creationId="{574037BF-C8E4-421B-B3FB-D9062C1688CC}"/>
          </ac:spMkLst>
        </pc:spChg>
        <pc:spChg chg="add">
          <ac:chgData name="Megan Botes" userId="70568131-745a-489b-b4fe-9e78c579dd6d" providerId="ADAL" clId="{E3DEF142-CC7A-44CA-B5B4-48BABF1A3E75}" dt="2026-03-05T10:41:07.309" v="452" actId="26606"/>
          <ac:spMkLst>
            <pc:docMk/>
            <pc:sldMk cId="1698501075" sldId="274"/>
            <ac:spMk id="1037" creationId="{A2AD3C78-C9E6-41C5-8D05-DADBB0439575}"/>
          </ac:spMkLst>
        </pc:spChg>
        <pc:spChg chg="add">
          <ac:chgData name="Megan Botes" userId="70568131-745a-489b-b4fe-9e78c579dd6d" providerId="ADAL" clId="{E3DEF142-CC7A-44CA-B5B4-48BABF1A3E75}" dt="2026-03-05T10:41:07.309" v="452" actId="26606"/>
          <ac:spMkLst>
            <pc:docMk/>
            <pc:sldMk cId="1698501075" sldId="274"/>
            <ac:spMk id="1039" creationId="{3F365939-3C5F-4265-AA65-49722F4742B6}"/>
          </ac:spMkLst>
        </pc:spChg>
        <pc:graphicFrameChg chg="add mod ord modGraphic">
          <ac:chgData name="Megan Botes" userId="70568131-745a-489b-b4fe-9e78c579dd6d" providerId="ADAL" clId="{E3DEF142-CC7A-44CA-B5B4-48BABF1A3E75}" dt="2026-03-05T10:41:34.508" v="461" actId="14100"/>
          <ac:graphicFrameMkLst>
            <pc:docMk/>
            <pc:sldMk cId="1698501075" sldId="274"/>
            <ac:graphicFrameMk id="5" creationId="{E8EE0C23-4772-B528-606D-F6A5B18582EA}"/>
          </ac:graphicFrameMkLst>
        </pc:graphicFrameChg>
        <pc:picChg chg="add mod">
          <ac:chgData name="Megan Botes" userId="70568131-745a-489b-b4fe-9e78c579dd6d" providerId="ADAL" clId="{E3DEF142-CC7A-44CA-B5B4-48BABF1A3E75}" dt="2026-03-05T10:49:05.854" v="542"/>
          <ac:picMkLst>
            <pc:docMk/>
            <pc:sldMk cId="1698501075" sldId="274"/>
            <ac:picMk id="7" creationId="{38960E2F-24CA-9E09-B56B-EF4E08141FC5}"/>
          </ac:picMkLst>
        </pc:picChg>
        <pc:picChg chg="add mod ord">
          <ac:chgData name="Megan Botes" userId="70568131-745a-489b-b4fe-9e78c579dd6d" providerId="ADAL" clId="{E3DEF142-CC7A-44CA-B5B4-48BABF1A3E75}" dt="2026-03-05T10:41:07.309" v="452" actId="26606"/>
          <ac:picMkLst>
            <pc:docMk/>
            <pc:sldMk cId="1698501075" sldId="274"/>
            <ac:picMk id="1026" creationId="{565CC1EC-E1CD-C3CB-07E6-F355825CDE69}"/>
          </ac:picMkLst>
        </pc:picChg>
        <pc:picChg chg="add mod">
          <ac:chgData name="Megan Botes" userId="70568131-745a-489b-b4fe-9e78c579dd6d" providerId="ADAL" clId="{E3DEF142-CC7A-44CA-B5B4-48BABF1A3E75}" dt="2026-03-05T10:41:07.309" v="452" actId="26606"/>
          <ac:picMkLst>
            <pc:docMk/>
            <pc:sldMk cId="1698501075" sldId="274"/>
            <ac:picMk id="1028" creationId="{AC0799AA-B984-2240-0915-63CA26D1EA9E}"/>
          </ac:picMkLst>
        </pc:picChg>
        <pc:picChg chg="add mod">
          <ac:chgData name="Megan Botes" userId="70568131-745a-489b-b4fe-9e78c579dd6d" providerId="ADAL" clId="{E3DEF142-CC7A-44CA-B5B4-48BABF1A3E75}" dt="2026-03-05T10:41:07.309" v="452" actId="26606"/>
          <ac:picMkLst>
            <pc:docMk/>
            <pc:sldMk cId="1698501075" sldId="274"/>
            <ac:picMk id="1030" creationId="{AEF96B04-7C5F-1E23-DFD4-B0512A0EF441}"/>
          </ac:picMkLst>
        </pc:picChg>
      </pc:sldChg>
      <pc:sldChg chg="addSp delSp modSp new mod modNotesTx">
        <pc:chgData name="Megan Botes" userId="70568131-745a-489b-b4fe-9e78c579dd6d" providerId="ADAL" clId="{E3DEF142-CC7A-44CA-B5B4-48BABF1A3E75}" dt="2026-03-26T07:20:13.118" v="606" actId="20577"/>
        <pc:sldMkLst>
          <pc:docMk/>
          <pc:sldMk cId="3994230289" sldId="275"/>
        </pc:sldMkLst>
        <pc:spChg chg="mod">
          <ac:chgData name="Megan Botes" userId="70568131-745a-489b-b4fe-9e78c579dd6d" providerId="ADAL" clId="{E3DEF142-CC7A-44CA-B5B4-48BABF1A3E75}" dt="2026-03-26T07:20:13.118" v="606" actId="20577"/>
          <ac:spMkLst>
            <pc:docMk/>
            <pc:sldMk cId="3994230289" sldId="275"/>
            <ac:spMk id="2" creationId="{9BFA92B0-7A4F-BCAE-C186-D1B2C7D596C4}"/>
          </ac:spMkLst>
        </pc:spChg>
        <pc:picChg chg="add mod">
          <ac:chgData name="Megan Botes" userId="70568131-745a-489b-b4fe-9e78c579dd6d" providerId="ADAL" clId="{E3DEF142-CC7A-44CA-B5B4-48BABF1A3E75}" dt="2026-03-05T10:44:16.047" v="498" actId="1076"/>
          <ac:picMkLst>
            <pc:docMk/>
            <pc:sldMk cId="3994230289" sldId="275"/>
            <ac:picMk id="5" creationId="{97509746-21C6-9F46-1213-47B01CA94FE7}"/>
          </ac:picMkLst>
        </pc:picChg>
        <pc:picChg chg="add mod">
          <ac:chgData name="Megan Botes" userId="70568131-745a-489b-b4fe-9e78c579dd6d" providerId="ADAL" clId="{E3DEF142-CC7A-44CA-B5B4-48BABF1A3E75}" dt="2026-03-05T10:49:07.462" v="543"/>
          <ac:picMkLst>
            <pc:docMk/>
            <pc:sldMk cId="3994230289" sldId="275"/>
            <ac:picMk id="6" creationId="{C7031979-C80C-D7FF-363A-5048E199E197}"/>
          </ac:picMkLst>
        </pc:picChg>
      </pc:sldChg>
      <pc:sldChg chg="addSp delSp modSp new mod setBg modNotesTx">
        <pc:chgData name="Megan Botes" userId="70568131-745a-489b-b4fe-9e78c579dd6d" providerId="ADAL" clId="{E3DEF142-CC7A-44CA-B5B4-48BABF1A3E75}" dt="2026-03-26T07:20:48.128" v="608" actId="404"/>
        <pc:sldMkLst>
          <pc:docMk/>
          <pc:sldMk cId="2230907394" sldId="276"/>
        </pc:sldMkLst>
        <pc:spChg chg="mod">
          <ac:chgData name="Megan Botes" userId="70568131-745a-489b-b4fe-9e78c579dd6d" providerId="ADAL" clId="{E3DEF142-CC7A-44CA-B5B4-48BABF1A3E75}" dt="2026-03-05T10:46:16.861" v="514" actId="26606"/>
          <ac:spMkLst>
            <pc:docMk/>
            <pc:sldMk cId="2230907394" sldId="276"/>
            <ac:spMk id="2" creationId="{FC924125-DFC2-C161-9383-2CAE71CD33C8}"/>
          </ac:spMkLst>
        </pc:spChg>
        <pc:spChg chg="add mod">
          <ac:chgData name="Megan Botes" userId="70568131-745a-489b-b4fe-9e78c579dd6d" providerId="ADAL" clId="{E3DEF142-CC7A-44CA-B5B4-48BABF1A3E75}" dt="2026-03-26T07:20:48.128" v="608" actId="404"/>
          <ac:spMkLst>
            <pc:docMk/>
            <pc:sldMk cId="2230907394" sldId="276"/>
            <ac:spMk id="12" creationId="{139B4790-18FF-96D3-EFAB-9E39489800D9}"/>
          </ac:spMkLst>
        </pc:spChg>
        <pc:graphicFrameChg chg="add mod modGraphic">
          <ac:chgData name="Megan Botes" userId="70568131-745a-489b-b4fe-9e78c579dd6d" providerId="ADAL" clId="{E3DEF142-CC7A-44CA-B5B4-48BABF1A3E75}" dt="2026-03-05T10:48:00.403" v="527" actId="1076"/>
          <ac:graphicFrameMkLst>
            <pc:docMk/>
            <pc:sldMk cId="2230907394" sldId="276"/>
            <ac:graphicFrameMk id="10" creationId="{D6599110-19FA-D4C8-27B6-8E3BEA568367}"/>
          </ac:graphicFrameMkLst>
        </pc:graphicFrameChg>
        <pc:picChg chg="add mod">
          <ac:chgData name="Megan Botes" userId="70568131-745a-489b-b4fe-9e78c579dd6d" providerId="ADAL" clId="{E3DEF142-CC7A-44CA-B5B4-48BABF1A3E75}" dt="2026-03-05T10:49:08.700" v="544"/>
          <ac:picMkLst>
            <pc:docMk/>
            <pc:sldMk cId="2230907394" sldId="276"/>
            <ac:picMk id="13" creationId="{1AF075DE-A61F-DB40-D645-F6E24F8DEF95}"/>
          </ac:picMkLst>
        </pc:picChg>
      </pc:sldChg>
      <pc:sldChg chg="addSp delSp modSp new mod setBg modNotesTx">
        <pc:chgData name="Megan Botes" userId="70568131-745a-489b-b4fe-9e78c579dd6d" providerId="ADAL" clId="{E3DEF142-CC7A-44CA-B5B4-48BABF1A3E75}" dt="2026-03-26T07:21:19.958" v="609"/>
        <pc:sldMkLst>
          <pc:docMk/>
          <pc:sldMk cId="155627942" sldId="277"/>
        </pc:sldMkLst>
        <pc:spChg chg="mod">
          <ac:chgData name="Megan Botes" userId="70568131-745a-489b-b4fe-9e78c579dd6d" providerId="ADAL" clId="{E3DEF142-CC7A-44CA-B5B4-48BABF1A3E75}" dt="2026-03-05T10:48:35.121" v="534" actId="26606"/>
          <ac:spMkLst>
            <pc:docMk/>
            <pc:sldMk cId="155627942" sldId="277"/>
            <ac:spMk id="2" creationId="{64B78EB5-5924-DC5F-3097-C3557BA20E89}"/>
          </ac:spMkLst>
        </pc:spChg>
        <pc:graphicFrameChg chg="add mod modGraphic">
          <ac:chgData name="Megan Botes" userId="70568131-745a-489b-b4fe-9e78c579dd6d" providerId="ADAL" clId="{E3DEF142-CC7A-44CA-B5B4-48BABF1A3E75}" dt="2026-03-05T10:55:31.771" v="566" actId="20577"/>
          <ac:graphicFrameMkLst>
            <pc:docMk/>
            <pc:sldMk cId="155627942" sldId="277"/>
            <ac:graphicFrameMk id="6" creationId="{EC072261-1FD9-A839-7666-F1CC957301AD}"/>
          </ac:graphicFrameMkLst>
        </pc:graphicFrameChg>
        <pc:picChg chg="add mod">
          <ac:chgData name="Megan Botes" userId="70568131-745a-489b-b4fe-9e78c579dd6d" providerId="ADAL" clId="{E3DEF142-CC7A-44CA-B5B4-48BABF1A3E75}" dt="2026-03-05T10:49:11.355" v="545"/>
          <ac:picMkLst>
            <pc:docMk/>
            <pc:sldMk cId="155627942" sldId="277"/>
            <ac:picMk id="5" creationId="{96B14E8F-D1A8-1F1E-8106-E247D1EBF10C}"/>
          </ac:picMkLst>
        </pc:picChg>
      </pc:sldChg>
      <pc:sldMasterChg chg="delSldLayout">
        <pc:chgData name="Megan Botes" userId="70568131-745a-489b-b4fe-9e78c579dd6d" providerId="ADAL" clId="{E3DEF142-CC7A-44CA-B5B4-48BABF1A3E75}" dt="2026-03-05T10:47:49.088" v="526" actId="47"/>
        <pc:sldMasterMkLst>
          <pc:docMk/>
          <pc:sldMasterMk cId="395673570" sldId="2147483715"/>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56C2D0-0497-4924-B0E8-CC5A43CF1769}" type="doc">
      <dgm:prSet loTypeId="urn:microsoft.com/office/officeart/2016/7/layout/HorizontalActionList" loCatId="List" qsTypeId="urn:microsoft.com/office/officeart/2005/8/quickstyle/simple5" qsCatId="simple" csTypeId="urn:microsoft.com/office/officeart/2005/8/colors/colorful1" csCatId="colorful" phldr="1"/>
      <dgm:spPr/>
      <dgm:t>
        <a:bodyPr/>
        <a:lstStyle/>
        <a:p>
          <a:endParaRPr lang="en-US"/>
        </a:p>
      </dgm:t>
    </dgm:pt>
    <dgm:pt modelId="{2637350C-0B9F-4935-AFB2-F8B1BDD41536}">
      <dgm:prSet/>
      <dgm:spPr/>
      <dgm:t>
        <a:bodyPr/>
        <a:lstStyle/>
        <a:p>
          <a:r>
            <a:rPr lang="en-US" dirty="0" err="1"/>
            <a:t>Definieer</a:t>
          </a:r>
          <a:endParaRPr lang="en-US" dirty="0"/>
        </a:p>
      </dgm:t>
    </dgm:pt>
    <dgm:pt modelId="{D7321A57-0CC9-421C-9A38-3C39BB8CBA46}" type="parTrans" cxnId="{E35C4192-27DF-4CCD-8B9B-851BA77DE99D}">
      <dgm:prSet/>
      <dgm:spPr/>
      <dgm:t>
        <a:bodyPr/>
        <a:lstStyle/>
        <a:p>
          <a:endParaRPr lang="en-US"/>
        </a:p>
      </dgm:t>
    </dgm:pt>
    <dgm:pt modelId="{FC57460A-F8C7-4082-A7D8-1B7271F19DB7}" type="sibTrans" cxnId="{E35C4192-27DF-4CCD-8B9B-851BA77DE99D}">
      <dgm:prSet/>
      <dgm:spPr/>
      <dgm:t>
        <a:bodyPr/>
        <a:lstStyle/>
        <a:p>
          <a:endParaRPr lang="en-US"/>
        </a:p>
      </dgm:t>
    </dgm:pt>
    <dgm:pt modelId="{FA9ACFD9-16C9-4DED-B093-E98AB9740456}">
      <dgm:prSet custT="1"/>
      <dgm:spPr/>
      <dgm:t>
        <a:bodyPr/>
        <a:lstStyle/>
        <a:p>
          <a:r>
            <a:rPr lang="nl-NL" sz="2400" dirty="0"/>
            <a:t>Definieer 'n rolmodel en onderskei tussen positiewe en negatiewe rolmodelle op grond van hul gedrag en invloed.</a:t>
          </a:r>
          <a:endParaRPr lang="en-US" sz="2400" dirty="0"/>
        </a:p>
      </dgm:t>
    </dgm:pt>
    <dgm:pt modelId="{F6F5D1DC-FA76-43FA-8352-66ACA8F165E6}" type="parTrans" cxnId="{A6366EA4-1798-4CC7-92C7-3CA042FB961A}">
      <dgm:prSet/>
      <dgm:spPr/>
      <dgm:t>
        <a:bodyPr/>
        <a:lstStyle/>
        <a:p>
          <a:endParaRPr lang="en-US"/>
        </a:p>
      </dgm:t>
    </dgm:pt>
    <dgm:pt modelId="{12CD0794-7D9C-4F6F-9E8C-8D1065C02511}" type="sibTrans" cxnId="{A6366EA4-1798-4CC7-92C7-3CA042FB961A}">
      <dgm:prSet/>
      <dgm:spPr/>
      <dgm:t>
        <a:bodyPr/>
        <a:lstStyle/>
        <a:p>
          <a:endParaRPr lang="en-US"/>
        </a:p>
      </dgm:t>
    </dgm:pt>
    <dgm:pt modelId="{C6E156A9-536E-472A-939A-E3405F6FB104}">
      <dgm:prSet/>
      <dgm:spPr/>
      <dgm:t>
        <a:bodyPr/>
        <a:lstStyle/>
        <a:p>
          <a:r>
            <a:rPr lang="en-US" dirty="0" err="1"/>
            <a:t>Bespreek</a:t>
          </a:r>
          <a:endParaRPr lang="en-US" dirty="0"/>
        </a:p>
      </dgm:t>
    </dgm:pt>
    <dgm:pt modelId="{8D33D5B1-9525-41D8-BCB0-0C252DECDCDD}" type="parTrans" cxnId="{BA8D0887-7F95-4AE4-892C-9B8FA542F216}">
      <dgm:prSet/>
      <dgm:spPr/>
      <dgm:t>
        <a:bodyPr/>
        <a:lstStyle/>
        <a:p>
          <a:endParaRPr lang="en-US"/>
        </a:p>
      </dgm:t>
    </dgm:pt>
    <dgm:pt modelId="{6B7D777E-E1EA-4541-BD7E-4B68614B8B0B}" type="sibTrans" cxnId="{BA8D0887-7F95-4AE4-892C-9B8FA542F216}">
      <dgm:prSet/>
      <dgm:spPr/>
      <dgm:t>
        <a:bodyPr/>
        <a:lstStyle/>
        <a:p>
          <a:endParaRPr lang="en-US"/>
        </a:p>
      </dgm:t>
    </dgm:pt>
    <dgm:pt modelId="{2449564C-259F-49EE-B5FF-388B1C89C90B}">
      <dgm:prSet custT="1"/>
      <dgm:spPr/>
      <dgm:t>
        <a:bodyPr/>
        <a:lstStyle/>
        <a:p>
          <a:r>
            <a:rPr lang="nl-NL" sz="2400" dirty="0"/>
            <a:t>Bespreek hoe rolmodelle die keuses, waardes en gedrag van jongmense beïnvloed</a:t>
          </a:r>
          <a:r>
            <a:rPr lang="en-US" sz="2400" dirty="0"/>
            <a:t>.</a:t>
          </a:r>
        </a:p>
      </dgm:t>
    </dgm:pt>
    <dgm:pt modelId="{3F3B8952-D1B6-45EA-8065-76D19E8BC28C}" type="parTrans" cxnId="{2D6E86BB-8A90-48C7-B6B2-E49565BEDD40}">
      <dgm:prSet/>
      <dgm:spPr/>
      <dgm:t>
        <a:bodyPr/>
        <a:lstStyle/>
        <a:p>
          <a:endParaRPr lang="en-US"/>
        </a:p>
      </dgm:t>
    </dgm:pt>
    <dgm:pt modelId="{FABAAD7A-3085-4CFF-8CE9-7B3D590E4AA3}" type="sibTrans" cxnId="{2D6E86BB-8A90-48C7-B6B2-E49565BEDD40}">
      <dgm:prSet/>
      <dgm:spPr/>
      <dgm:t>
        <a:bodyPr/>
        <a:lstStyle/>
        <a:p>
          <a:endParaRPr lang="en-US"/>
        </a:p>
      </dgm:t>
    </dgm:pt>
    <dgm:pt modelId="{83B2307B-B3EF-4936-B0CC-8DEB4637D442}">
      <dgm:prSet/>
      <dgm:spPr/>
      <dgm:t>
        <a:bodyPr/>
        <a:lstStyle/>
        <a:p>
          <a:r>
            <a:rPr lang="en-US" dirty="0" err="1"/>
            <a:t>Beskryf</a:t>
          </a:r>
          <a:endParaRPr lang="en-US" dirty="0"/>
        </a:p>
      </dgm:t>
    </dgm:pt>
    <dgm:pt modelId="{F1036B50-05AB-4CEF-BC83-4C703884014E}" type="parTrans" cxnId="{26105420-8E59-414F-A6A4-440237380D81}">
      <dgm:prSet/>
      <dgm:spPr/>
      <dgm:t>
        <a:bodyPr/>
        <a:lstStyle/>
        <a:p>
          <a:endParaRPr lang="en-US"/>
        </a:p>
      </dgm:t>
    </dgm:pt>
    <dgm:pt modelId="{2BD4C61E-DF5C-4EAE-A297-4F1606EB1B89}" type="sibTrans" cxnId="{26105420-8E59-414F-A6A4-440237380D81}">
      <dgm:prSet/>
      <dgm:spPr/>
      <dgm:t>
        <a:bodyPr/>
        <a:lstStyle/>
        <a:p>
          <a:endParaRPr lang="en-US"/>
        </a:p>
      </dgm:t>
    </dgm:pt>
    <dgm:pt modelId="{3EEA870E-C1FB-40B2-9938-5E4F900DC2AA}">
      <dgm:prSet custT="1"/>
      <dgm:spPr/>
      <dgm:t>
        <a:bodyPr/>
        <a:lstStyle/>
        <a:p>
          <a:r>
            <a:rPr lang="en-US" sz="2400" dirty="0" err="1"/>
            <a:t>Beskryf</a:t>
          </a:r>
          <a:r>
            <a:rPr lang="en-US" sz="2400" dirty="0"/>
            <a:t> hoe </a:t>
          </a:r>
          <a:r>
            <a:rPr lang="en-US" sz="2400" dirty="0" err="1"/>
            <a:t>rolmodelle</a:t>
          </a:r>
          <a:r>
            <a:rPr lang="en-US" sz="2400" dirty="0"/>
            <a:t> </a:t>
          </a:r>
          <a:r>
            <a:rPr lang="en-US" sz="2400" dirty="0" err="1"/>
            <a:t>grondwetlike</a:t>
          </a:r>
          <a:r>
            <a:rPr lang="en-US" sz="2400" dirty="0"/>
            <a:t> </a:t>
          </a:r>
          <a:r>
            <a:rPr lang="en-US" sz="2400" dirty="0" err="1"/>
            <a:t>waardes</a:t>
          </a:r>
          <a:r>
            <a:rPr lang="en-US" sz="2400" dirty="0"/>
            <a:t> </a:t>
          </a:r>
          <a:r>
            <a:rPr lang="en-US" sz="2400" dirty="0" err="1"/>
            <a:t>kan</a:t>
          </a:r>
          <a:r>
            <a:rPr lang="en-US" sz="2400" dirty="0"/>
            <a:t> </a:t>
          </a:r>
          <a:r>
            <a:rPr lang="en-US" sz="2400" dirty="0" err="1"/>
            <a:t>bevorder</a:t>
          </a:r>
          <a:r>
            <a:rPr lang="en-US" sz="2400" dirty="0"/>
            <a:t> </a:t>
          </a:r>
          <a:r>
            <a:rPr lang="en-US" sz="2400" dirty="0" err="1"/>
            <a:t>deur</a:t>
          </a:r>
          <a:r>
            <a:rPr lang="en-US" sz="2400" dirty="0"/>
            <a:t> </a:t>
          </a:r>
          <a:r>
            <a:rPr lang="en-US" sz="2400" dirty="0" err="1"/>
            <a:t>hul</a:t>
          </a:r>
          <a:r>
            <a:rPr lang="en-US" sz="2400" dirty="0"/>
            <a:t> </a:t>
          </a:r>
          <a:r>
            <a:rPr lang="en-US" sz="2400" dirty="0" err="1"/>
            <a:t>optrede</a:t>
          </a:r>
          <a:r>
            <a:rPr lang="en-US" sz="2400" dirty="0"/>
            <a:t> </a:t>
          </a:r>
          <a:r>
            <a:rPr lang="en-US" sz="2400" dirty="0" err="1"/>
            <a:t>en</a:t>
          </a:r>
          <a:r>
            <a:rPr lang="en-US" sz="2400" dirty="0"/>
            <a:t> </a:t>
          </a:r>
          <a:r>
            <a:rPr lang="en-US" sz="2400" dirty="0" err="1"/>
            <a:t>leierskap</a:t>
          </a:r>
          <a:r>
            <a:rPr lang="en-US" sz="2400" dirty="0"/>
            <a:t>.</a:t>
          </a:r>
        </a:p>
      </dgm:t>
    </dgm:pt>
    <dgm:pt modelId="{0DA1D953-120B-47E7-B104-4FB80C49E434}" type="parTrans" cxnId="{EE59D06F-D94B-496B-9F4D-4A322DC805F8}">
      <dgm:prSet/>
      <dgm:spPr/>
      <dgm:t>
        <a:bodyPr/>
        <a:lstStyle/>
        <a:p>
          <a:endParaRPr lang="en-US"/>
        </a:p>
      </dgm:t>
    </dgm:pt>
    <dgm:pt modelId="{D8F9AA57-8DCE-4B10-9B5F-AD8673C9D191}" type="sibTrans" cxnId="{EE59D06F-D94B-496B-9F4D-4A322DC805F8}">
      <dgm:prSet/>
      <dgm:spPr/>
      <dgm:t>
        <a:bodyPr/>
        <a:lstStyle/>
        <a:p>
          <a:endParaRPr lang="en-US"/>
        </a:p>
      </dgm:t>
    </dgm:pt>
    <dgm:pt modelId="{8765BB3B-AF86-49DB-BEAC-4B091B16D5DD}">
      <dgm:prSet/>
      <dgm:spPr/>
      <dgm:t>
        <a:bodyPr/>
        <a:lstStyle/>
        <a:p>
          <a:r>
            <a:rPr lang="en-US" dirty="0"/>
            <a:t>Stel </a:t>
          </a:r>
          <a:r>
            <a:rPr lang="en-US" dirty="0" err="1"/>
            <a:t>voor</a:t>
          </a:r>
          <a:endParaRPr lang="en-US" dirty="0"/>
        </a:p>
      </dgm:t>
    </dgm:pt>
    <dgm:pt modelId="{5730AFF7-153A-4789-BD60-B31B42ECB4C1}" type="parTrans" cxnId="{D3FC4847-C1EF-4286-8D7B-319C920D6CF1}">
      <dgm:prSet/>
      <dgm:spPr/>
      <dgm:t>
        <a:bodyPr/>
        <a:lstStyle/>
        <a:p>
          <a:endParaRPr lang="en-US"/>
        </a:p>
      </dgm:t>
    </dgm:pt>
    <dgm:pt modelId="{68399DAE-F4E6-4A87-B727-5021A9987C14}" type="sibTrans" cxnId="{D3FC4847-C1EF-4286-8D7B-319C920D6CF1}">
      <dgm:prSet/>
      <dgm:spPr/>
      <dgm:t>
        <a:bodyPr/>
        <a:lstStyle/>
        <a:p>
          <a:endParaRPr lang="en-US"/>
        </a:p>
      </dgm:t>
    </dgm:pt>
    <dgm:pt modelId="{E74151C8-19D4-4EBE-9CB7-EE948739D241}">
      <dgm:prSet custT="1"/>
      <dgm:spPr/>
      <dgm:t>
        <a:bodyPr/>
        <a:lstStyle/>
        <a:p>
          <a:r>
            <a:rPr lang="nl-NL" sz="2400" dirty="0"/>
            <a:t>Stel praktiese maniere voor waarop grondwetlike waardes in alledaagse situasies toegepas kan word.</a:t>
          </a:r>
          <a:endParaRPr lang="en-US" sz="2400" dirty="0"/>
        </a:p>
      </dgm:t>
    </dgm:pt>
    <dgm:pt modelId="{DF19BB33-2A57-4FA7-B4B4-F9205FD93A02}" type="parTrans" cxnId="{4E62B889-3692-4B01-86F0-6529AA7439A1}">
      <dgm:prSet/>
      <dgm:spPr/>
      <dgm:t>
        <a:bodyPr/>
        <a:lstStyle/>
        <a:p>
          <a:endParaRPr lang="en-US"/>
        </a:p>
      </dgm:t>
    </dgm:pt>
    <dgm:pt modelId="{FC2E00A6-7964-4903-A8BC-D100965FD55C}" type="sibTrans" cxnId="{4E62B889-3692-4B01-86F0-6529AA7439A1}">
      <dgm:prSet/>
      <dgm:spPr/>
      <dgm:t>
        <a:bodyPr/>
        <a:lstStyle/>
        <a:p>
          <a:endParaRPr lang="en-US"/>
        </a:p>
      </dgm:t>
    </dgm:pt>
    <dgm:pt modelId="{EFD4F890-11F7-49FE-B731-086D9427881E}">
      <dgm:prSet/>
      <dgm:spPr/>
      <dgm:t>
        <a:bodyPr/>
        <a:lstStyle/>
        <a:p>
          <a:r>
            <a:rPr lang="en-US" dirty="0" err="1"/>
            <a:t>Reflekteer</a:t>
          </a:r>
          <a:endParaRPr lang="en-US" dirty="0"/>
        </a:p>
      </dgm:t>
    </dgm:pt>
    <dgm:pt modelId="{2F244B8B-6E09-495A-B539-CD40E5C29A7C}" type="parTrans" cxnId="{073639D9-3EFA-4EC5-834F-5F787A998E4E}">
      <dgm:prSet/>
      <dgm:spPr/>
      <dgm:t>
        <a:bodyPr/>
        <a:lstStyle/>
        <a:p>
          <a:endParaRPr lang="en-US"/>
        </a:p>
      </dgm:t>
    </dgm:pt>
    <dgm:pt modelId="{479A6EA9-996D-4D6A-AFE3-DE82AD76BC6A}" type="sibTrans" cxnId="{073639D9-3EFA-4EC5-834F-5F787A998E4E}">
      <dgm:prSet/>
      <dgm:spPr/>
      <dgm:t>
        <a:bodyPr/>
        <a:lstStyle/>
        <a:p>
          <a:endParaRPr lang="en-US"/>
        </a:p>
      </dgm:t>
    </dgm:pt>
    <dgm:pt modelId="{41F73D72-0AB9-4EE2-BB1C-C2E4586CFB8B}">
      <dgm:prSet custT="1"/>
      <dgm:spPr/>
      <dgm:t>
        <a:bodyPr/>
        <a:lstStyle/>
        <a:p>
          <a:r>
            <a:rPr lang="af-ZA" sz="2400" dirty="0"/>
            <a:t>Dink na oor rolmodelle en hoe om self 'n </a:t>
          </a:r>
          <a:r>
            <a:rPr lang="af-ZA" sz="2400" dirty="0" err="1"/>
            <a:t>verant</a:t>
          </a:r>
          <a:r>
            <a:rPr lang="af-ZA" sz="2400" dirty="0"/>
            <a:t>-woordelike rolmodel te word. </a:t>
          </a:r>
          <a:endParaRPr lang="en-US" sz="1800" dirty="0"/>
        </a:p>
      </dgm:t>
    </dgm:pt>
    <dgm:pt modelId="{87A1B666-795E-41CC-AEA6-EE2184F58A9E}" type="parTrans" cxnId="{13453562-9A04-42C1-A18F-5BE56597E0B8}">
      <dgm:prSet/>
      <dgm:spPr/>
      <dgm:t>
        <a:bodyPr/>
        <a:lstStyle/>
        <a:p>
          <a:endParaRPr lang="en-US"/>
        </a:p>
      </dgm:t>
    </dgm:pt>
    <dgm:pt modelId="{079F9D57-900A-4179-9A8A-104CC629F41B}" type="sibTrans" cxnId="{13453562-9A04-42C1-A18F-5BE56597E0B8}">
      <dgm:prSet/>
      <dgm:spPr/>
      <dgm:t>
        <a:bodyPr/>
        <a:lstStyle/>
        <a:p>
          <a:endParaRPr lang="en-US"/>
        </a:p>
      </dgm:t>
    </dgm:pt>
    <dgm:pt modelId="{EE0E28D1-F22D-4A4A-9862-64FCC2A80C0A}" type="pres">
      <dgm:prSet presAssocID="{CE56C2D0-0497-4924-B0E8-CC5A43CF1769}" presName="Name0" presStyleCnt="0">
        <dgm:presLayoutVars>
          <dgm:dir/>
          <dgm:animLvl val="lvl"/>
          <dgm:resizeHandles val="exact"/>
        </dgm:presLayoutVars>
      </dgm:prSet>
      <dgm:spPr/>
    </dgm:pt>
    <dgm:pt modelId="{A91B3E3E-78F9-401A-A6F8-29C6A97E5C5E}" type="pres">
      <dgm:prSet presAssocID="{2637350C-0B9F-4935-AFB2-F8B1BDD41536}" presName="composite" presStyleCnt="0"/>
      <dgm:spPr/>
    </dgm:pt>
    <dgm:pt modelId="{6D326E05-76E7-42D3-847A-9A48A37EE287}" type="pres">
      <dgm:prSet presAssocID="{2637350C-0B9F-4935-AFB2-F8B1BDD41536}" presName="parTx" presStyleLbl="alignNode1" presStyleIdx="0" presStyleCnt="5">
        <dgm:presLayoutVars>
          <dgm:chMax val="0"/>
          <dgm:chPref val="0"/>
        </dgm:presLayoutVars>
      </dgm:prSet>
      <dgm:spPr/>
    </dgm:pt>
    <dgm:pt modelId="{9ECD5DC2-2925-42BD-9906-7061B721B2F4}" type="pres">
      <dgm:prSet presAssocID="{2637350C-0B9F-4935-AFB2-F8B1BDD41536}" presName="desTx" presStyleLbl="alignAccFollowNode1" presStyleIdx="0" presStyleCnt="5">
        <dgm:presLayoutVars/>
      </dgm:prSet>
      <dgm:spPr/>
    </dgm:pt>
    <dgm:pt modelId="{B0041E7E-569E-454B-AD53-2BBAE7C51DCF}" type="pres">
      <dgm:prSet presAssocID="{FC57460A-F8C7-4082-A7D8-1B7271F19DB7}" presName="space" presStyleCnt="0"/>
      <dgm:spPr/>
    </dgm:pt>
    <dgm:pt modelId="{08A86178-8979-43B6-A2A4-9ABB9ED331C4}" type="pres">
      <dgm:prSet presAssocID="{C6E156A9-536E-472A-939A-E3405F6FB104}" presName="composite" presStyleCnt="0"/>
      <dgm:spPr/>
    </dgm:pt>
    <dgm:pt modelId="{BC28AF4E-A612-44E4-BB7B-EBA84DEBB202}" type="pres">
      <dgm:prSet presAssocID="{C6E156A9-536E-472A-939A-E3405F6FB104}" presName="parTx" presStyleLbl="alignNode1" presStyleIdx="1" presStyleCnt="5">
        <dgm:presLayoutVars>
          <dgm:chMax val="0"/>
          <dgm:chPref val="0"/>
        </dgm:presLayoutVars>
      </dgm:prSet>
      <dgm:spPr/>
    </dgm:pt>
    <dgm:pt modelId="{93F07464-2B95-4E63-9175-B405B616B15F}" type="pres">
      <dgm:prSet presAssocID="{C6E156A9-536E-472A-939A-E3405F6FB104}" presName="desTx" presStyleLbl="alignAccFollowNode1" presStyleIdx="1" presStyleCnt="5">
        <dgm:presLayoutVars/>
      </dgm:prSet>
      <dgm:spPr/>
    </dgm:pt>
    <dgm:pt modelId="{E2A44E7D-488A-4CB0-90AB-2C0438B79E3C}" type="pres">
      <dgm:prSet presAssocID="{6B7D777E-E1EA-4541-BD7E-4B68614B8B0B}" presName="space" presStyleCnt="0"/>
      <dgm:spPr/>
    </dgm:pt>
    <dgm:pt modelId="{62FD9A97-8C4C-40E4-B7EC-C085AEA46B01}" type="pres">
      <dgm:prSet presAssocID="{83B2307B-B3EF-4936-B0CC-8DEB4637D442}" presName="composite" presStyleCnt="0"/>
      <dgm:spPr/>
    </dgm:pt>
    <dgm:pt modelId="{3FC79D2B-7FBA-45AF-855A-EED31FB24AA8}" type="pres">
      <dgm:prSet presAssocID="{83B2307B-B3EF-4936-B0CC-8DEB4637D442}" presName="parTx" presStyleLbl="alignNode1" presStyleIdx="2" presStyleCnt="5">
        <dgm:presLayoutVars>
          <dgm:chMax val="0"/>
          <dgm:chPref val="0"/>
        </dgm:presLayoutVars>
      </dgm:prSet>
      <dgm:spPr/>
    </dgm:pt>
    <dgm:pt modelId="{E89598EC-8C4E-441F-8FA5-D0A2F319D856}" type="pres">
      <dgm:prSet presAssocID="{83B2307B-B3EF-4936-B0CC-8DEB4637D442}" presName="desTx" presStyleLbl="alignAccFollowNode1" presStyleIdx="2" presStyleCnt="5">
        <dgm:presLayoutVars/>
      </dgm:prSet>
      <dgm:spPr/>
    </dgm:pt>
    <dgm:pt modelId="{B5BFE110-9351-4D3E-B9C6-220DB924EACB}" type="pres">
      <dgm:prSet presAssocID="{2BD4C61E-DF5C-4EAE-A297-4F1606EB1B89}" presName="space" presStyleCnt="0"/>
      <dgm:spPr/>
    </dgm:pt>
    <dgm:pt modelId="{B3117627-3347-4D1F-A23C-51D6FB79DECF}" type="pres">
      <dgm:prSet presAssocID="{8765BB3B-AF86-49DB-BEAC-4B091B16D5DD}" presName="composite" presStyleCnt="0"/>
      <dgm:spPr/>
    </dgm:pt>
    <dgm:pt modelId="{304CD975-B294-481B-A649-D8C0F6D7E480}" type="pres">
      <dgm:prSet presAssocID="{8765BB3B-AF86-49DB-BEAC-4B091B16D5DD}" presName="parTx" presStyleLbl="alignNode1" presStyleIdx="3" presStyleCnt="5">
        <dgm:presLayoutVars>
          <dgm:chMax val="0"/>
          <dgm:chPref val="0"/>
        </dgm:presLayoutVars>
      </dgm:prSet>
      <dgm:spPr/>
    </dgm:pt>
    <dgm:pt modelId="{0A3C9241-718E-4024-9E77-1E3F7FD5D32E}" type="pres">
      <dgm:prSet presAssocID="{8765BB3B-AF86-49DB-BEAC-4B091B16D5DD}" presName="desTx" presStyleLbl="alignAccFollowNode1" presStyleIdx="3" presStyleCnt="5">
        <dgm:presLayoutVars/>
      </dgm:prSet>
      <dgm:spPr/>
    </dgm:pt>
    <dgm:pt modelId="{42AED2BE-33CC-46F1-B7D8-CAD81D54CB37}" type="pres">
      <dgm:prSet presAssocID="{68399DAE-F4E6-4A87-B727-5021A9987C14}" presName="space" presStyleCnt="0"/>
      <dgm:spPr/>
    </dgm:pt>
    <dgm:pt modelId="{B8F44540-E05D-4FB4-B139-DE8F72C42552}" type="pres">
      <dgm:prSet presAssocID="{EFD4F890-11F7-49FE-B731-086D9427881E}" presName="composite" presStyleCnt="0"/>
      <dgm:spPr/>
    </dgm:pt>
    <dgm:pt modelId="{CAFEF5C0-783B-44DB-91DD-7D3424A2C290}" type="pres">
      <dgm:prSet presAssocID="{EFD4F890-11F7-49FE-B731-086D9427881E}" presName="parTx" presStyleLbl="alignNode1" presStyleIdx="4" presStyleCnt="5">
        <dgm:presLayoutVars>
          <dgm:chMax val="0"/>
          <dgm:chPref val="0"/>
        </dgm:presLayoutVars>
      </dgm:prSet>
      <dgm:spPr/>
    </dgm:pt>
    <dgm:pt modelId="{51810031-678A-425B-95F6-B2F301FFBB9C}" type="pres">
      <dgm:prSet presAssocID="{EFD4F890-11F7-49FE-B731-086D9427881E}" presName="desTx" presStyleLbl="alignAccFollowNode1" presStyleIdx="4" presStyleCnt="5">
        <dgm:presLayoutVars/>
      </dgm:prSet>
      <dgm:spPr/>
    </dgm:pt>
  </dgm:ptLst>
  <dgm:cxnLst>
    <dgm:cxn modelId="{DBC86D15-1F00-4A7D-AF03-640320A0B9D4}" type="presOf" srcId="{8765BB3B-AF86-49DB-BEAC-4B091B16D5DD}" destId="{304CD975-B294-481B-A649-D8C0F6D7E480}" srcOrd="0" destOrd="0" presId="urn:microsoft.com/office/officeart/2016/7/layout/HorizontalActionList"/>
    <dgm:cxn modelId="{26105420-8E59-414F-A6A4-440237380D81}" srcId="{CE56C2D0-0497-4924-B0E8-CC5A43CF1769}" destId="{83B2307B-B3EF-4936-B0CC-8DEB4637D442}" srcOrd="2" destOrd="0" parTransId="{F1036B50-05AB-4CEF-BC83-4C703884014E}" sibTransId="{2BD4C61E-DF5C-4EAE-A297-4F1606EB1B89}"/>
    <dgm:cxn modelId="{0897AB28-5D0C-43B4-8476-C9121A589FB1}" type="presOf" srcId="{41F73D72-0AB9-4EE2-BB1C-C2E4586CFB8B}" destId="{51810031-678A-425B-95F6-B2F301FFBB9C}" srcOrd="0" destOrd="0" presId="urn:microsoft.com/office/officeart/2016/7/layout/HorizontalActionList"/>
    <dgm:cxn modelId="{867C3F3F-3F2A-4217-838E-B34D4DFD9BE1}" type="presOf" srcId="{E74151C8-19D4-4EBE-9CB7-EE948739D241}" destId="{0A3C9241-718E-4024-9E77-1E3F7FD5D32E}" srcOrd="0" destOrd="0" presId="urn:microsoft.com/office/officeart/2016/7/layout/HorizontalActionList"/>
    <dgm:cxn modelId="{13453562-9A04-42C1-A18F-5BE56597E0B8}" srcId="{EFD4F890-11F7-49FE-B731-086D9427881E}" destId="{41F73D72-0AB9-4EE2-BB1C-C2E4586CFB8B}" srcOrd="0" destOrd="0" parTransId="{87A1B666-795E-41CC-AEA6-EE2184F58A9E}" sibTransId="{079F9D57-900A-4179-9A8A-104CC629F41B}"/>
    <dgm:cxn modelId="{D3FC4847-C1EF-4286-8D7B-319C920D6CF1}" srcId="{CE56C2D0-0497-4924-B0E8-CC5A43CF1769}" destId="{8765BB3B-AF86-49DB-BEAC-4B091B16D5DD}" srcOrd="3" destOrd="0" parTransId="{5730AFF7-153A-4789-BD60-B31B42ECB4C1}" sibTransId="{68399DAE-F4E6-4A87-B727-5021A9987C14}"/>
    <dgm:cxn modelId="{EE59D06F-D94B-496B-9F4D-4A322DC805F8}" srcId="{83B2307B-B3EF-4936-B0CC-8DEB4637D442}" destId="{3EEA870E-C1FB-40B2-9938-5E4F900DC2AA}" srcOrd="0" destOrd="0" parTransId="{0DA1D953-120B-47E7-B104-4FB80C49E434}" sibTransId="{D8F9AA57-8DCE-4B10-9B5F-AD8673C9D191}"/>
    <dgm:cxn modelId="{AD726D75-33E3-4A53-8325-B45C9A43684F}" type="presOf" srcId="{C6E156A9-536E-472A-939A-E3405F6FB104}" destId="{BC28AF4E-A612-44E4-BB7B-EBA84DEBB202}" srcOrd="0" destOrd="0" presId="urn:microsoft.com/office/officeart/2016/7/layout/HorizontalActionList"/>
    <dgm:cxn modelId="{BA8D0887-7F95-4AE4-892C-9B8FA542F216}" srcId="{CE56C2D0-0497-4924-B0E8-CC5A43CF1769}" destId="{C6E156A9-536E-472A-939A-E3405F6FB104}" srcOrd="1" destOrd="0" parTransId="{8D33D5B1-9525-41D8-BCB0-0C252DECDCDD}" sibTransId="{6B7D777E-E1EA-4541-BD7E-4B68614B8B0B}"/>
    <dgm:cxn modelId="{4E62B889-3692-4B01-86F0-6529AA7439A1}" srcId="{8765BB3B-AF86-49DB-BEAC-4B091B16D5DD}" destId="{E74151C8-19D4-4EBE-9CB7-EE948739D241}" srcOrd="0" destOrd="0" parTransId="{DF19BB33-2A57-4FA7-B4B4-F9205FD93A02}" sibTransId="{FC2E00A6-7964-4903-A8BC-D100965FD55C}"/>
    <dgm:cxn modelId="{E35C4192-27DF-4CCD-8B9B-851BA77DE99D}" srcId="{CE56C2D0-0497-4924-B0E8-CC5A43CF1769}" destId="{2637350C-0B9F-4935-AFB2-F8B1BDD41536}" srcOrd="0" destOrd="0" parTransId="{D7321A57-0CC9-421C-9A38-3C39BB8CBA46}" sibTransId="{FC57460A-F8C7-4082-A7D8-1B7271F19DB7}"/>
    <dgm:cxn modelId="{1ACCD997-73A3-42CB-A3F8-7DDE67105A81}" type="presOf" srcId="{CE56C2D0-0497-4924-B0E8-CC5A43CF1769}" destId="{EE0E28D1-F22D-4A4A-9862-64FCC2A80C0A}" srcOrd="0" destOrd="0" presId="urn:microsoft.com/office/officeart/2016/7/layout/HorizontalActionList"/>
    <dgm:cxn modelId="{BCA38E9A-D6C8-40EB-97EB-917E08C7FF61}" type="presOf" srcId="{FA9ACFD9-16C9-4DED-B093-E98AB9740456}" destId="{9ECD5DC2-2925-42BD-9906-7061B721B2F4}" srcOrd="0" destOrd="0" presId="urn:microsoft.com/office/officeart/2016/7/layout/HorizontalActionList"/>
    <dgm:cxn modelId="{E2216D9B-8412-408D-A528-851C0A95DE1D}" type="presOf" srcId="{2449564C-259F-49EE-B5FF-388B1C89C90B}" destId="{93F07464-2B95-4E63-9175-B405B616B15F}" srcOrd="0" destOrd="0" presId="urn:microsoft.com/office/officeart/2016/7/layout/HorizontalActionList"/>
    <dgm:cxn modelId="{A6366EA4-1798-4CC7-92C7-3CA042FB961A}" srcId="{2637350C-0B9F-4935-AFB2-F8B1BDD41536}" destId="{FA9ACFD9-16C9-4DED-B093-E98AB9740456}" srcOrd="0" destOrd="0" parTransId="{F6F5D1DC-FA76-43FA-8352-66ACA8F165E6}" sibTransId="{12CD0794-7D9C-4F6F-9E8C-8D1065C02511}"/>
    <dgm:cxn modelId="{27264AAA-C9DC-4C8E-8C19-49BEDB6BA217}" type="presOf" srcId="{EFD4F890-11F7-49FE-B731-086D9427881E}" destId="{CAFEF5C0-783B-44DB-91DD-7D3424A2C290}" srcOrd="0" destOrd="0" presId="urn:microsoft.com/office/officeart/2016/7/layout/HorizontalActionList"/>
    <dgm:cxn modelId="{2B658FB2-D89C-4518-A57A-2120ED1FB4F9}" type="presOf" srcId="{3EEA870E-C1FB-40B2-9938-5E4F900DC2AA}" destId="{E89598EC-8C4E-441F-8FA5-D0A2F319D856}" srcOrd="0" destOrd="0" presId="urn:microsoft.com/office/officeart/2016/7/layout/HorizontalActionList"/>
    <dgm:cxn modelId="{2D6E86BB-8A90-48C7-B6B2-E49565BEDD40}" srcId="{C6E156A9-536E-472A-939A-E3405F6FB104}" destId="{2449564C-259F-49EE-B5FF-388B1C89C90B}" srcOrd="0" destOrd="0" parTransId="{3F3B8952-D1B6-45EA-8065-76D19E8BC28C}" sibTransId="{FABAAD7A-3085-4CFF-8CE9-7B3D590E4AA3}"/>
    <dgm:cxn modelId="{208C7CCF-0FC0-43DE-B7C6-B538A1A74E73}" type="presOf" srcId="{83B2307B-B3EF-4936-B0CC-8DEB4637D442}" destId="{3FC79D2B-7FBA-45AF-855A-EED31FB24AA8}" srcOrd="0" destOrd="0" presId="urn:microsoft.com/office/officeart/2016/7/layout/HorizontalActionList"/>
    <dgm:cxn modelId="{073639D9-3EFA-4EC5-834F-5F787A998E4E}" srcId="{CE56C2D0-0497-4924-B0E8-CC5A43CF1769}" destId="{EFD4F890-11F7-49FE-B731-086D9427881E}" srcOrd="4" destOrd="0" parTransId="{2F244B8B-6E09-495A-B539-CD40E5C29A7C}" sibTransId="{479A6EA9-996D-4D6A-AFE3-DE82AD76BC6A}"/>
    <dgm:cxn modelId="{2C6E71E4-D10F-4F4A-84A9-CD18C8F70618}" type="presOf" srcId="{2637350C-0B9F-4935-AFB2-F8B1BDD41536}" destId="{6D326E05-76E7-42D3-847A-9A48A37EE287}" srcOrd="0" destOrd="0" presId="urn:microsoft.com/office/officeart/2016/7/layout/HorizontalActionList"/>
    <dgm:cxn modelId="{BA6618E5-D345-44A9-AA24-D3C472838EC9}" type="presParOf" srcId="{EE0E28D1-F22D-4A4A-9862-64FCC2A80C0A}" destId="{A91B3E3E-78F9-401A-A6F8-29C6A97E5C5E}" srcOrd="0" destOrd="0" presId="urn:microsoft.com/office/officeart/2016/7/layout/HorizontalActionList"/>
    <dgm:cxn modelId="{4C70D7AF-6C29-4E79-881D-83A2E24B98EF}" type="presParOf" srcId="{A91B3E3E-78F9-401A-A6F8-29C6A97E5C5E}" destId="{6D326E05-76E7-42D3-847A-9A48A37EE287}" srcOrd="0" destOrd="0" presId="urn:microsoft.com/office/officeart/2016/7/layout/HorizontalActionList"/>
    <dgm:cxn modelId="{239A5DBA-0656-4A47-946B-10A85C5DD971}" type="presParOf" srcId="{A91B3E3E-78F9-401A-A6F8-29C6A97E5C5E}" destId="{9ECD5DC2-2925-42BD-9906-7061B721B2F4}" srcOrd="1" destOrd="0" presId="urn:microsoft.com/office/officeart/2016/7/layout/HorizontalActionList"/>
    <dgm:cxn modelId="{A44CFF72-1906-4C27-A6FB-3254160791A4}" type="presParOf" srcId="{EE0E28D1-F22D-4A4A-9862-64FCC2A80C0A}" destId="{B0041E7E-569E-454B-AD53-2BBAE7C51DCF}" srcOrd="1" destOrd="0" presId="urn:microsoft.com/office/officeart/2016/7/layout/HorizontalActionList"/>
    <dgm:cxn modelId="{2C63DBE4-C3AA-47F5-BD16-DC5EF6419720}" type="presParOf" srcId="{EE0E28D1-F22D-4A4A-9862-64FCC2A80C0A}" destId="{08A86178-8979-43B6-A2A4-9ABB9ED331C4}" srcOrd="2" destOrd="0" presId="urn:microsoft.com/office/officeart/2016/7/layout/HorizontalActionList"/>
    <dgm:cxn modelId="{545E058D-AFB7-4AEF-950A-74DD69794E78}" type="presParOf" srcId="{08A86178-8979-43B6-A2A4-9ABB9ED331C4}" destId="{BC28AF4E-A612-44E4-BB7B-EBA84DEBB202}" srcOrd="0" destOrd="0" presId="urn:microsoft.com/office/officeart/2016/7/layout/HorizontalActionList"/>
    <dgm:cxn modelId="{8EFC4646-5DA0-401C-BDA6-A04A9FBD88A9}" type="presParOf" srcId="{08A86178-8979-43B6-A2A4-9ABB9ED331C4}" destId="{93F07464-2B95-4E63-9175-B405B616B15F}" srcOrd="1" destOrd="0" presId="urn:microsoft.com/office/officeart/2016/7/layout/HorizontalActionList"/>
    <dgm:cxn modelId="{0D4726A7-FC4F-4004-A760-6E5CA37374EB}" type="presParOf" srcId="{EE0E28D1-F22D-4A4A-9862-64FCC2A80C0A}" destId="{E2A44E7D-488A-4CB0-90AB-2C0438B79E3C}" srcOrd="3" destOrd="0" presId="urn:microsoft.com/office/officeart/2016/7/layout/HorizontalActionList"/>
    <dgm:cxn modelId="{6C0D2D0B-F431-4A13-A273-47D2B826AD04}" type="presParOf" srcId="{EE0E28D1-F22D-4A4A-9862-64FCC2A80C0A}" destId="{62FD9A97-8C4C-40E4-B7EC-C085AEA46B01}" srcOrd="4" destOrd="0" presId="urn:microsoft.com/office/officeart/2016/7/layout/HorizontalActionList"/>
    <dgm:cxn modelId="{4DF02B35-25DB-451D-BCD5-0D7054AFAB61}" type="presParOf" srcId="{62FD9A97-8C4C-40E4-B7EC-C085AEA46B01}" destId="{3FC79D2B-7FBA-45AF-855A-EED31FB24AA8}" srcOrd="0" destOrd="0" presId="urn:microsoft.com/office/officeart/2016/7/layout/HorizontalActionList"/>
    <dgm:cxn modelId="{E7954F9F-27BE-48FA-BC39-EC712D4C5B01}" type="presParOf" srcId="{62FD9A97-8C4C-40E4-B7EC-C085AEA46B01}" destId="{E89598EC-8C4E-441F-8FA5-D0A2F319D856}" srcOrd="1" destOrd="0" presId="urn:microsoft.com/office/officeart/2016/7/layout/HorizontalActionList"/>
    <dgm:cxn modelId="{8FF3E75D-7098-437E-8E44-47905CF76E61}" type="presParOf" srcId="{EE0E28D1-F22D-4A4A-9862-64FCC2A80C0A}" destId="{B5BFE110-9351-4D3E-B9C6-220DB924EACB}" srcOrd="5" destOrd="0" presId="urn:microsoft.com/office/officeart/2016/7/layout/HorizontalActionList"/>
    <dgm:cxn modelId="{180E3E30-D45E-4D8F-8166-E9392D87F4C5}" type="presParOf" srcId="{EE0E28D1-F22D-4A4A-9862-64FCC2A80C0A}" destId="{B3117627-3347-4D1F-A23C-51D6FB79DECF}" srcOrd="6" destOrd="0" presId="urn:microsoft.com/office/officeart/2016/7/layout/HorizontalActionList"/>
    <dgm:cxn modelId="{F9F0AFF9-0F4C-47B7-9F16-4094E380E09F}" type="presParOf" srcId="{B3117627-3347-4D1F-A23C-51D6FB79DECF}" destId="{304CD975-B294-481B-A649-D8C0F6D7E480}" srcOrd="0" destOrd="0" presId="urn:microsoft.com/office/officeart/2016/7/layout/HorizontalActionList"/>
    <dgm:cxn modelId="{F7F42A70-2989-4994-AEAC-73F374A88D9F}" type="presParOf" srcId="{B3117627-3347-4D1F-A23C-51D6FB79DECF}" destId="{0A3C9241-718E-4024-9E77-1E3F7FD5D32E}" srcOrd="1" destOrd="0" presId="urn:microsoft.com/office/officeart/2016/7/layout/HorizontalActionList"/>
    <dgm:cxn modelId="{8B3F01D5-1BAB-48EF-ADF9-5A5A3F489793}" type="presParOf" srcId="{EE0E28D1-F22D-4A4A-9862-64FCC2A80C0A}" destId="{42AED2BE-33CC-46F1-B7D8-CAD81D54CB37}" srcOrd="7" destOrd="0" presId="urn:microsoft.com/office/officeart/2016/7/layout/HorizontalActionList"/>
    <dgm:cxn modelId="{5EC4C322-AA8B-4C5D-9A77-727EAEF49E23}" type="presParOf" srcId="{EE0E28D1-F22D-4A4A-9862-64FCC2A80C0A}" destId="{B8F44540-E05D-4FB4-B139-DE8F72C42552}" srcOrd="8" destOrd="0" presId="urn:microsoft.com/office/officeart/2016/7/layout/HorizontalActionList"/>
    <dgm:cxn modelId="{6E917C9E-1FE8-4CF5-96E6-8024E2F03F38}" type="presParOf" srcId="{B8F44540-E05D-4FB4-B139-DE8F72C42552}" destId="{CAFEF5C0-783B-44DB-91DD-7D3424A2C290}" srcOrd="0" destOrd="0" presId="urn:microsoft.com/office/officeart/2016/7/layout/HorizontalActionList"/>
    <dgm:cxn modelId="{48A25C41-1C81-4CDF-A58F-255B95F8F45E}" type="presParOf" srcId="{B8F44540-E05D-4FB4-B139-DE8F72C42552}" destId="{51810031-678A-425B-95F6-B2F301FFBB9C}" srcOrd="1" destOrd="0" presId="urn:microsoft.com/office/officeart/2016/7/layout/Horizontal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8952C8-0337-48A0-817E-A6B6D8721081}"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5189A2C5-C23F-4314-B2D3-80C3662227B5}">
      <dgm:prSet custT="1"/>
      <dgm:spPr/>
      <dgm:t>
        <a:bodyPr/>
        <a:lstStyle/>
        <a:p>
          <a:r>
            <a:rPr lang="en-GB" sz="2400" dirty="0" err="1"/>
            <a:t>Rolmodelle</a:t>
          </a:r>
          <a:r>
            <a:rPr lang="en-GB" sz="2400" dirty="0"/>
            <a:t> </a:t>
          </a:r>
          <a:r>
            <a:rPr lang="en-GB" sz="2400" dirty="0" err="1"/>
            <a:t>beïnvloed</a:t>
          </a:r>
          <a:r>
            <a:rPr lang="en-GB" sz="2400" dirty="0"/>
            <a:t> </a:t>
          </a:r>
          <a:r>
            <a:rPr lang="en-GB" sz="2400" dirty="0" err="1"/>
            <a:t>ons</a:t>
          </a:r>
          <a:r>
            <a:rPr lang="en-GB" sz="2400" dirty="0"/>
            <a:t>:</a:t>
          </a:r>
          <a:endParaRPr lang="en-US" sz="2400" dirty="0"/>
        </a:p>
      </dgm:t>
    </dgm:pt>
    <dgm:pt modelId="{751B1117-6E0A-49C8-A00B-8E4CB33344AD}" type="parTrans" cxnId="{13F5B2A1-5CF1-47CC-9382-A114A3AB86B3}">
      <dgm:prSet/>
      <dgm:spPr/>
      <dgm:t>
        <a:bodyPr/>
        <a:lstStyle/>
        <a:p>
          <a:endParaRPr lang="en-US" sz="2000"/>
        </a:p>
      </dgm:t>
    </dgm:pt>
    <dgm:pt modelId="{4B176489-245B-4CDE-B810-1BF684C15722}" type="sibTrans" cxnId="{13F5B2A1-5CF1-47CC-9382-A114A3AB86B3}">
      <dgm:prSet/>
      <dgm:spPr/>
      <dgm:t>
        <a:bodyPr/>
        <a:lstStyle/>
        <a:p>
          <a:endParaRPr lang="en-US" sz="2000"/>
        </a:p>
      </dgm:t>
    </dgm:pt>
    <dgm:pt modelId="{A1576F74-7580-4112-A56F-A27471E93862}">
      <dgm:prSet custT="1"/>
      <dgm:spPr/>
      <dgm:t>
        <a:bodyPr/>
        <a:lstStyle/>
        <a:p>
          <a:r>
            <a:rPr lang="en-GB" sz="2400" dirty="0"/>
            <a:t>Gedrag</a:t>
          </a:r>
          <a:endParaRPr lang="en-US" sz="2400" dirty="0"/>
        </a:p>
      </dgm:t>
    </dgm:pt>
    <dgm:pt modelId="{84C476ED-8DA8-4C1E-8BB3-83D56C88042E}" type="parTrans" cxnId="{3E67AED2-B9A1-4EA7-89BE-8DBCA7618BF3}">
      <dgm:prSet/>
      <dgm:spPr/>
      <dgm:t>
        <a:bodyPr/>
        <a:lstStyle/>
        <a:p>
          <a:endParaRPr lang="en-US" sz="2000"/>
        </a:p>
      </dgm:t>
    </dgm:pt>
    <dgm:pt modelId="{978D0174-BA6A-471E-9971-A4CC6EE649E8}" type="sibTrans" cxnId="{3E67AED2-B9A1-4EA7-89BE-8DBCA7618BF3}">
      <dgm:prSet/>
      <dgm:spPr/>
      <dgm:t>
        <a:bodyPr/>
        <a:lstStyle/>
        <a:p>
          <a:endParaRPr lang="en-US" sz="2000"/>
        </a:p>
      </dgm:t>
    </dgm:pt>
    <dgm:pt modelId="{F025D48F-02AD-4C44-B699-4A7260D9262D}">
      <dgm:prSet custT="1"/>
      <dgm:spPr/>
      <dgm:t>
        <a:bodyPr/>
        <a:lstStyle/>
        <a:p>
          <a:r>
            <a:rPr lang="en-GB" sz="2400" dirty="0" err="1"/>
            <a:t>Houdings</a:t>
          </a:r>
          <a:endParaRPr lang="en-US" sz="2400" dirty="0"/>
        </a:p>
      </dgm:t>
    </dgm:pt>
    <dgm:pt modelId="{42FFD2E7-28BC-4F87-8736-8EBA2B134864}" type="parTrans" cxnId="{5C580B5D-49C5-4D74-8185-EE08533F79FD}">
      <dgm:prSet/>
      <dgm:spPr/>
      <dgm:t>
        <a:bodyPr/>
        <a:lstStyle/>
        <a:p>
          <a:endParaRPr lang="en-US" sz="2000"/>
        </a:p>
      </dgm:t>
    </dgm:pt>
    <dgm:pt modelId="{1D916EF0-E615-437A-B2EC-15D7308DC9B3}" type="sibTrans" cxnId="{5C580B5D-49C5-4D74-8185-EE08533F79FD}">
      <dgm:prSet/>
      <dgm:spPr/>
      <dgm:t>
        <a:bodyPr/>
        <a:lstStyle/>
        <a:p>
          <a:endParaRPr lang="en-US" sz="2000"/>
        </a:p>
      </dgm:t>
    </dgm:pt>
    <dgm:pt modelId="{D3AF9649-4DDB-48B2-807C-0953C6C6AE7F}">
      <dgm:prSet custT="1"/>
      <dgm:spPr/>
      <dgm:t>
        <a:bodyPr/>
        <a:lstStyle/>
        <a:p>
          <a:r>
            <a:rPr lang="en-GB" sz="2400" dirty="0" err="1"/>
            <a:t>Waardes</a:t>
          </a:r>
          <a:endParaRPr lang="en-US" sz="2400" dirty="0"/>
        </a:p>
      </dgm:t>
    </dgm:pt>
    <dgm:pt modelId="{2AFFD36C-BB2A-47A4-BC2C-86EB2DFF5C11}" type="parTrans" cxnId="{162D28CC-8CF9-4C30-A25D-BC7F515E1E67}">
      <dgm:prSet/>
      <dgm:spPr/>
      <dgm:t>
        <a:bodyPr/>
        <a:lstStyle/>
        <a:p>
          <a:endParaRPr lang="en-US" sz="2000"/>
        </a:p>
      </dgm:t>
    </dgm:pt>
    <dgm:pt modelId="{E9BE0075-E7A4-4842-820F-2DFCC5D26DAE}" type="sibTrans" cxnId="{162D28CC-8CF9-4C30-A25D-BC7F515E1E67}">
      <dgm:prSet/>
      <dgm:spPr/>
      <dgm:t>
        <a:bodyPr/>
        <a:lstStyle/>
        <a:p>
          <a:endParaRPr lang="en-US" sz="2000"/>
        </a:p>
      </dgm:t>
    </dgm:pt>
    <dgm:pt modelId="{397D7D63-77A1-4AE9-BBDB-E08F745E209C}">
      <dgm:prSet custT="1"/>
      <dgm:spPr/>
      <dgm:t>
        <a:bodyPr/>
        <a:lstStyle/>
        <a:p>
          <a:r>
            <a:rPr lang="en-GB" sz="2400" dirty="0" err="1"/>
            <a:t>Besluite</a:t>
          </a:r>
          <a:endParaRPr lang="en-US" sz="2400" dirty="0"/>
        </a:p>
      </dgm:t>
    </dgm:pt>
    <dgm:pt modelId="{0D9847A5-A070-4FE1-A8D5-7E2D07DD57AB}" type="parTrans" cxnId="{28F9401A-3969-49F3-9F45-E452FB52B8FD}">
      <dgm:prSet/>
      <dgm:spPr/>
      <dgm:t>
        <a:bodyPr/>
        <a:lstStyle/>
        <a:p>
          <a:endParaRPr lang="en-US" sz="2000"/>
        </a:p>
      </dgm:t>
    </dgm:pt>
    <dgm:pt modelId="{7B5B0119-E1A6-43FB-B47F-DC3A984A2684}" type="sibTrans" cxnId="{28F9401A-3969-49F3-9F45-E452FB52B8FD}">
      <dgm:prSet/>
      <dgm:spPr/>
      <dgm:t>
        <a:bodyPr/>
        <a:lstStyle/>
        <a:p>
          <a:endParaRPr lang="en-US" sz="2000"/>
        </a:p>
      </dgm:t>
    </dgm:pt>
    <dgm:pt modelId="{884C90E4-1605-495A-80DE-0C387174811B}">
      <dgm:prSet custT="1"/>
      <dgm:spPr/>
      <dgm:t>
        <a:bodyPr/>
        <a:lstStyle/>
        <a:p>
          <a:r>
            <a:rPr lang="en-GB" sz="2400" dirty="0" err="1"/>
            <a:t>Rolmodelle</a:t>
          </a:r>
          <a:r>
            <a:rPr lang="en-GB" sz="2400" dirty="0"/>
            <a:t> </a:t>
          </a:r>
          <a:r>
            <a:rPr lang="en-GB" sz="2400" dirty="0" err="1"/>
            <a:t>kan</a:t>
          </a:r>
          <a:r>
            <a:rPr lang="en-GB" sz="2400" dirty="0"/>
            <a:t> die </a:t>
          </a:r>
          <a:r>
            <a:rPr lang="en-GB" sz="2400" dirty="0" err="1"/>
            <a:t>volgende</a:t>
          </a:r>
          <a:r>
            <a:rPr lang="en-GB" sz="2400" dirty="0"/>
            <a:t> </a:t>
          </a:r>
          <a:r>
            <a:rPr lang="en-GB" sz="2400" dirty="0" err="1"/>
            <a:t>insluit</a:t>
          </a:r>
          <a:r>
            <a:rPr lang="en-GB" sz="2400" dirty="0"/>
            <a:t>:</a:t>
          </a:r>
          <a:endParaRPr lang="en-US" sz="2400" dirty="0"/>
        </a:p>
      </dgm:t>
    </dgm:pt>
    <dgm:pt modelId="{79134681-E8E9-4C59-9F8F-356EDFE0B20C}" type="parTrans" cxnId="{46D3F506-5C32-42E7-BEB8-DCAE5271247D}">
      <dgm:prSet/>
      <dgm:spPr/>
      <dgm:t>
        <a:bodyPr/>
        <a:lstStyle/>
        <a:p>
          <a:endParaRPr lang="en-US" sz="2000"/>
        </a:p>
      </dgm:t>
    </dgm:pt>
    <dgm:pt modelId="{2EA380FA-FC76-4451-88FD-6BEFDC8C4AA5}" type="sibTrans" cxnId="{46D3F506-5C32-42E7-BEB8-DCAE5271247D}">
      <dgm:prSet/>
      <dgm:spPr/>
      <dgm:t>
        <a:bodyPr/>
        <a:lstStyle/>
        <a:p>
          <a:endParaRPr lang="en-US" sz="2000"/>
        </a:p>
      </dgm:t>
    </dgm:pt>
    <dgm:pt modelId="{074F662A-B2CA-4B97-A134-B31F22521AD9}">
      <dgm:prSet custT="1"/>
      <dgm:spPr/>
      <dgm:t>
        <a:bodyPr/>
        <a:lstStyle/>
        <a:p>
          <a:r>
            <a:rPr lang="en-GB" sz="2400" dirty="0" err="1"/>
            <a:t>Ouers</a:t>
          </a:r>
          <a:r>
            <a:rPr lang="en-GB" sz="2400" dirty="0"/>
            <a:t> of </a:t>
          </a:r>
          <a:r>
            <a:rPr lang="en-GB" sz="2400" dirty="0" err="1"/>
            <a:t>voogde</a:t>
          </a:r>
          <a:endParaRPr lang="en-US" sz="2400" dirty="0"/>
        </a:p>
      </dgm:t>
    </dgm:pt>
    <dgm:pt modelId="{80E9209C-145C-44D8-9C62-0D332977A9D1}" type="parTrans" cxnId="{8E4FBD60-A960-4453-B04D-0E30F7F5A880}">
      <dgm:prSet/>
      <dgm:spPr/>
      <dgm:t>
        <a:bodyPr/>
        <a:lstStyle/>
        <a:p>
          <a:endParaRPr lang="en-US" sz="2000"/>
        </a:p>
      </dgm:t>
    </dgm:pt>
    <dgm:pt modelId="{D3FAC537-B94E-4896-B2AC-9DDE1C551D61}" type="sibTrans" cxnId="{8E4FBD60-A960-4453-B04D-0E30F7F5A880}">
      <dgm:prSet/>
      <dgm:spPr/>
      <dgm:t>
        <a:bodyPr/>
        <a:lstStyle/>
        <a:p>
          <a:endParaRPr lang="en-US" sz="2000"/>
        </a:p>
      </dgm:t>
    </dgm:pt>
    <dgm:pt modelId="{F0E4A308-9322-4C69-A33D-B00766A24771}">
      <dgm:prSet custT="1"/>
      <dgm:spPr/>
      <dgm:t>
        <a:bodyPr/>
        <a:lstStyle/>
        <a:p>
          <a:r>
            <a:rPr lang="en-GB" sz="2400" dirty="0" err="1"/>
            <a:t>Onderwysers</a:t>
          </a:r>
          <a:r>
            <a:rPr lang="en-GB" sz="2400" dirty="0"/>
            <a:t> of </a:t>
          </a:r>
          <a:r>
            <a:rPr lang="en-GB" sz="2400" dirty="0" err="1"/>
            <a:t>afrigters</a:t>
          </a:r>
          <a:endParaRPr lang="en-US" sz="2400" dirty="0"/>
        </a:p>
      </dgm:t>
    </dgm:pt>
    <dgm:pt modelId="{DD93E1D9-78FF-4FD9-AAED-1854A51CB6BE}" type="parTrans" cxnId="{B84408ED-57E8-4D64-BA12-D43651802273}">
      <dgm:prSet/>
      <dgm:spPr/>
      <dgm:t>
        <a:bodyPr/>
        <a:lstStyle/>
        <a:p>
          <a:endParaRPr lang="en-US" sz="2000"/>
        </a:p>
      </dgm:t>
    </dgm:pt>
    <dgm:pt modelId="{98565809-5B50-4F48-9E8B-220261E8E52D}" type="sibTrans" cxnId="{B84408ED-57E8-4D64-BA12-D43651802273}">
      <dgm:prSet/>
      <dgm:spPr/>
      <dgm:t>
        <a:bodyPr/>
        <a:lstStyle/>
        <a:p>
          <a:endParaRPr lang="en-US" sz="2000"/>
        </a:p>
      </dgm:t>
    </dgm:pt>
    <dgm:pt modelId="{6031A926-CD6D-40E4-9670-B1E2C60C9E11}">
      <dgm:prSet custT="1"/>
      <dgm:spPr/>
      <dgm:t>
        <a:bodyPr/>
        <a:lstStyle/>
        <a:p>
          <a:r>
            <a:rPr lang="en-GB" sz="2400" dirty="0" err="1"/>
            <a:t>Gemeenskapsleiers</a:t>
          </a:r>
          <a:endParaRPr lang="en-US" sz="2400" dirty="0"/>
        </a:p>
      </dgm:t>
    </dgm:pt>
    <dgm:pt modelId="{F94083F2-D5DD-48D7-B192-06F39B441803}" type="parTrans" cxnId="{5F3FC1C2-A550-4C11-A3CB-C7F81590E796}">
      <dgm:prSet/>
      <dgm:spPr/>
      <dgm:t>
        <a:bodyPr/>
        <a:lstStyle/>
        <a:p>
          <a:endParaRPr lang="en-US" sz="2000"/>
        </a:p>
      </dgm:t>
    </dgm:pt>
    <dgm:pt modelId="{F5DBE9A7-28C3-4543-8B4F-13CEFD1B163E}" type="sibTrans" cxnId="{5F3FC1C2-A550-4C11-A3CB-C7F81590E796}">
      <dgm:prSet/>
      <dgm:spPr/>
      <dgm:t>
        <a:bodyPr/>
        <a:lstStyle/>
        <a:p>
          <a:endParaRPr lang="en-US" sz="2000"/>
        </a:p>
      </dgm:t>
    </dgm:pt>
    <dgm:pt modelId="{99C0D003-2F30-4E21-8BB4-B8B3E499A6C2}">
      <dgm:prSet custT="1"/>
      <dgm:spPr/>
      <dgm:t>
        <a:bodyPr/>
        <a:lstStyle/>
        <a:p>
          <a:r>
            <a:rPr lang="en-GB" sz="2400" dirty="0" err="1"/>
            <a:t>Bekendes</a:t>
          </a:r>
          <a:r>
            <a:rPr lang="en-GB" sz="2400" dirty="0"/>
            <a:t> of </a:t>
          </a:r>
          <a:r>
            <a:rPr lang="en-GB" sz="2400" dirty="0" err="1"/>
            <a:t>sportsterre</a:t>
          </a:r>
          <a:endParaRPr lang="en-US" sz="2400" dirty="0"/>
        </a:p>
      </dgm:t>
    </dgm:pt>
    <dgm:pt modelId="{C9EE429C-94EA-46C6-AEDF-D0A0C4FCD686}" type="parTrans" cxnId="{6CC88D98-A6A3-401C-8717-3C1D1E491095}">
      <dgm:prSet/>
      <dgm:spPr/>
      <dgm:t>
        <a:bodyPr/>
        <a:lstStyle/>
        <a:p>
          <a:endParaRPr lang="en-US" sz="2000"/>
        </a:p>
      </dgm:t>
    </dgm:pt>
    <dgm:pt modelId="{745073F0-03A0-48FC-9FC1-4CFB9BDC5FD2}" type="sibTrans" cxnId="{6CC88D98-A6A3-401C-8717-3C1D1E491095}">
      <dgm:prSet/>
      <dgm:spPr/>
      <dgm:t>
        <a:bodyPr/>
        <a:lstStyle/>
        <a:p>
          <a:endParaRPr lang="en-US" sz="2000"/>
        </a:p>
      </dgm:t>
    </dgm:pt>
    <dgm:pt modelId="{CC5450C3-F9BE-4763-8098-EF9940B20958}" type="pres">
      <dgm:prSet presAssocID="{8E8952C8-0337-48A0-817E-A6B6D8721081}" presName="linear" presStyleCnt="0">
        <dgm:presLayoutVars>
          <dgm:dir/>
          <dgm:animLvl val="lvl"/>
          <dgm:resizeHandles val="exact"/>
        </dgm:presLayoutVars>
      </dgm:prSet>
      <dgm:spPr/>
    </dgm:pt>
    <dgm:pt modelId="{9A5D0036-5D2A-4C03-8C57-BF11CB4A327D}" type="pres">
      <dgm:prSet presAssocID="{5189A2C5-C23F-4314-B2D3-80C3662227B5}" presName="parentLin" presStyleCnt="0"/>
      <dgm:spPr/>
    </dgm:pt>
    <dgm:pt modelId="{BD8A3599-1401-47F4-B6D3-A080885E8551}" type="pres">
      <dgm:prSet presAssocID="{5189A2C5-C23F-4314-B2D3-80C3662227B5}" presName="parentLeftMargin" presStyleLbl="node1" presStyleIdx="0" presStyleCnt="2"/>
      <dgm:spPr/>
    </dgm:pt>
    <dgm:pt modelId="{2BA4025F-ABE5-4803-9E04-4B08FE66B282}" type="pres">
      <dgm:prSet presAssocID="{5189A2C5-C23F-4314-B2D3-80C3662227B5}" presName="parentText" presStyleLbl="node1" presStyleIdx="0" presStyleCnt="2">
        <dgm:presLayoutVars>
          <dgm:chMax val="0"/>
          <dgm:bulletEnabled val="1"/>
        </dgm:presLayoutVars>
      </dgm:prSet>
      <dgm:spPr/>
    </dgm:pt>
    <dgm:pt modelId="{AAA37EA6-BB3C-4B77-98E2-20041D63C1DD}" type="pres">
      <dgm:prSet presAssocID="{5189A2C5-C23F-4314-B2D3-80C3662227B5}" presName="negativeSpace" presStyleCnt="0"/>
      <dgm:spPr/>
    </dgm:pt>
    <dgm:pt modelId="{7BDADE1E-0326-44AE-8A62-E141224286BF}" type="pres">
      <dgm:prSet presAssocID="{5189A2C5-C23F-4314-B2D3-80C3662227B5}" presName="childText" presStyleLbl="conFgAcc1" presStyleIdx="0" presStyleCnt="2">
        <dgm:presLayoutVars>
          <dgm:bulletEnabled val="1"/>
        </dgm:presLayoutVars>
      </dgm:prSet>
      <dgm:spPr/>
    </dgm:pt>
    <dgm:pt modelId="{2DD25F4E-6ADE-48F8-8234-97F01AE73127}" type="pres">
      <dgm:prSet presAssocID="{4B176489-245B-4CDE-B810-1BF684C15722}" presName="spaceBetweenRectangles" presStyleCnt="0"/>
      <dgm:spPr/>
    </dgm:pt>
    <dgm:pt modelId="{2435544E-AE74-4563-955A-9BEBF857C335}" type="pres">
      <dgm:prSet presAssocID="{884C90E4-1605-495A-80DE-0C387174811B}" presName="parentLin" presStyleCnt="0"/>
      <dgm:spPr/>
    </dgm:pt>
    <dgm:pt modelId="{1B5B4B3B-EF37-444B-8640-664494DF0BD6}" type="pres">
      <dgm:prSet presAssocID="{884C90E4-1605-495A-80DE-0C387174811B}" presName="parentLeftMargin" presStyleLbl="node1" presStyleIdx="0" presStyleCnt="2"/>
      <dgm:spPr/>
    </dgm:pt>
    <dgm:pt modelId="{56767B2E-E6B9-4A36-A954-622927282FA1}" type="pres">
      <dgm:prSet presAssocID="{884C90E4-1605-495A-80DE-0C387174811B}" presName="parentText" presStyleLbl="node1" presStyleIdx="1" presStyleCnt="2">
        <dgm:presLayoutVars>
          <dgm:chMax val="0"/>
          <dgm:bulletEnabled val="1"/>
        </dgm:presLayoutVars>
      </dgm:prSet>
      <dgm:spPr/>
    </dgm:pt>
    <dgm:pt modelId="{38037816-FC03-4981-A928-9DF3CA20D7BD}" type="pres">
      <dgm:prSet presAssocID="{884C90E4-1605-495A-80DE-0C387174811B}" presName="negativeSpace" presStyleCnt="0"/>
      <dgm:spPr/>
    </dgm:pt>
    <dgm:pt modelId="{1D4D3C85-486B-4EEE-A4D3-B06AE416E6C8}" type="pres">
      <dgm:prSet presAssocID="{884C90E4-1605-495A-80DE-0C387174811B}" presName="childText" presStyleLbl="conFgAcc1" presStyleIdx="1" presStyleCnt="2">
        <dgm:presLayoutVars>
          <dgm:bulletEnabled val="1"/>
        </dgm:presLayoutVars>
      </dgm:prSet>
      <dgm:spPr/>
    </dgm:pt>
  </dgm:ptLst>
  <dgm:cxnLst>
    <dgm:cxn modelId="{46D3F506-5C32-42E7-BEB8-DCAE5271247D}" srcId="{8E8952C8-0337-48A0-817E-A6B6D8721081}" destId="{884C90E4-1605-495A-80DE-0C387174811B}" srcOrd="1" destOrd="0" parTransId="{79134681-E8E9-4C59-9F8F-356EDFE0B20C}" sibTransId="{2EA380FA-FC76-4451-88FD-6BEFDC8C4AA5}"/>
    <dgm:cxn modelId="{FC285C0E-5D03-46DC-AA1C-4D9A2F7489AB}" type="presOf" srcId="{8E8952C8-0337-48A0-817E-A6B6D8721081}" destId="{CC5450C3-F9BE-4763-8098-EF9940B20958}" srcOrd="0" destOrd="0" presId="urn:microsoft.com/office/officeart/2005/8/layout/list1"/>
    <dgm:cxn modelId="{28F9401A-3969-49F3-9F45-E452FB52B8FD}" srcId="{5189A2C5-C23F-4314-B2D3-80C3662227B5}" destId="{397D7D63-77A1-4AE9-BBDB-E08F745E209C}" srcOrd="3" destOrd="0" parTransId="{0D9847A5-A070-4FE1-A8D5-7E2D07DD57AB}" sibTransId="{7B5B0119-E1A6-43FB-B47F-DC3A984A2684}"/>
    <dgm:cxn modelId="{0C3AB427-8EDC-4336-82A7-5C7622BF5CF6}" type="presOf" srcId="{397D7D63-77A1-4AE9-BBDB-E08F745E209C}" destId="{7BDADE1E-0326-44AE-8A62-E141224286BF}" srcOrd="0" destOrd="3" presId="urn:microsoft.com/office/officeart/2005/8/layout/list1"/>
    <dgm:cxn modelId="{CE556431-54E7-46D2-A772-F4D8A4C4056E}" type="presOf" srcId="{5189A2C5-C23F-4314-B2D3-80C3662227B5}" destId="{2BA4025F-ABE5-4803-9E04-4B08FE66B282}" srcOrd="1" destOrd="0" presId="urn:microsoft.com/office/officeart/2005/8/layout/list1"/>
    <dgm:cxn modelId="{5C580B5D-49C5-4D74-8185-EE08533F79FD}" srcId="{5189A2C5-C23F-4314-B2D3-80C3662227B5}" destId="{F025D48F-02AD-4C44-B699-4A7260D9262D}" srcOrd="1" destOrd="0" parTransId="{42FFD2E7-28BC-4F87-8736-8EBA2B134864}" sibTransId="{1D916EF0-E615-437A-B2EC-15D7308DC9B3}"/>
    <dgm:cxn modelId="{8E4FBD60-A960-4453-B04D-0E30F7F5A880}" srcId="{884C90E4-1605-495A-80DE-0C387174811B}" destId="{074F662A-B2CA-4B97-A134-B31F22521AD9}" srcOrd="0" destOrd="0" parTransId="{80E9209C-145C-44D8-9C62-0D332977A9D1}" sibTransId="{D3FAC537-B94E-4896-B2AC-9DDE1C551D61}"/>
    <dgm:cxn modelId="{74A5A47C-5218-430C-8EAB-C69BD17C8A52}" type="presOf" srcId="{074F662A-B2CA-4B97-A134-B31F22521AD9}" destId="{1D4D3C85-486B-4EEE-A4D3-B06AE416E6C8}" srcOrd="0" destOrd="0" presId="urn:microsoft.com/office/officeart/2005/8/layout/list1"/>
    <dgm:cxn modelId="{6CC88D98-A6A3-401C-8717-3C1D1E491095}" srcId="{884C90E4-1605-495A-80DE-0C387174811B}" destId="{99C0D003-2F30-4E21-8BB4-B8B3E499A6C2}" srcOrd="3" destOrd="0" parTransId="{C9EE429C-94EA-46C6-AEDF-D0A0C4FCD686}" sibTransId="{745073F0-03A0-48FC-9FC1-4CFB9BDC5FD2}"/>
    <dgm:cxn modelId="{13F5B2A1-5CF1-47CC-9382-A114A3AB86B3}" srcId="{8E8952C8-0337-48A0-817E-A6B6D8721081}" destId="{5189A2C5-C23F-4314-B2D3-80C3662227B5}" srcOrd="0" destOrd="0" parTransId="{751B1117-6E0A-49C8-A00B-8E4CB33344AD}" sibTransId="{4B176489-245B-4CDE-B810-1BF684C15722}"/>
    <dgm:cxn modelId="{FAD5B2B2-DE48-4FDC-A5ED-E2EE07C6F3EE}" type="presOf" srcId="{5189A2C5-C23F-4314-B2D3-80C3662227B5}" destId="{BD8A3599-1401-47F4-B6D3-A080885E8551}" srcOrd="0" destOrd="0" presId="urn:microsoft.com/office/officeart/2005/8/layout/list1"/>
    <dgm:cxn modelId="{EE1F18BB-991D-4B6B-B591-4274BA462F72}" type="presOf" srcId="{A1576F74-7580-4112-A56F-A27471E93862}" destId="{7BDADE1E-0326-44AE-8A62-E141224286BF}" srcOrd="0" destOrd="0" presId="urn:microsoft.com/office/officeart/2005/8/layout/list1"/>
    <dgm:cxn modelId="{5F3FC1C2-A550-4C11-A3CB-C7F81590E796}" srcId="{884C90E4-1605-495A-80DE-0C387174811B}" destId="{6031A926-CD6D-40E4-9670-B1E2C60C9E11}" srcOrd="2" destOrd="0" parTransId="{F94083F2-D5DD-48D7-B192-06F39B441803}" sibTransId="{F5DBE9A7-28C3-4543-8B4F-13CEFD1B163E}"/>
    <dgm:cxn modelId="{AE9E85C3-CF48-4162-9374-064232A9FF9B}" type="presOf" srcId="{D3AF9649-4DDB-48B2-807C-0953C6C6AE7F}" destId="{7BDADE1E-0326-44AE-8A62-E141224286BF}" srcOrd="0" destOrd="2" presId="urn:microsoft.com/office/officeart/2005/8/layout/list1"/>
    <dgm:cxn modelId="{162D28CC-8CF9-4C30-A25D-BC7F515E1E67}" srcId="{5189A2C5-C23F-4314-B2D3-80C3662227B5}" destId="{D3AF9649-4DDB-48B2-807C-0953C6C6AE7F}" srcOrd="2" destOrd="0" parTransId="{2AFFD36C-BB2A-47A4-BC2C-86EB2DFF5C11}" sibTransId="{E9BE0075-E7A4-4842-820F-2DFCC5D26DAE}"/>
    <dgm:cxn modelId="{3E67AED2-B9A1-4EA7-89BE-8DBCA7618BF3}" srcId="{5189A2C5-C23F-4314-B2D3-80C3662227B5}" destId="{A1576F74-7580-4112-A56F-A27471E93862}" srcOrd="0" destOrd="0" parTransId="{84C476ED-8DA8-4C1E-8BB3-83D56C88042E}" sibTransId="{978D0174-BA6A-471E-9971-A4CC6EE649E8}"/>
    <dgm:cxn modelId="{6C5D4AD3-F3F2-49F0-AF22-1A8C61BFCC72}" type="presOf" srcId="{6031A926-CD6D-40E4-9670-B1E2C60C9E11}" destId="{1D4D3C85-486B-4EEE-A4D3-B06AE416E6C8}" srcOrd="0" destOrd="2" presId="urn:microsoft.com/office/officeart/2005/8/layout/list1"/>
    <dgm:cxn modelId="{66FC5CD8-BBE2-49DB-903D-BD4C2F9A88A3}" type="presOf" srcId="{F0E4A308-9322-4C69-A33D-B00766A24771}" destId="{1D4D3C85-486B-4EEE-A4D3-B06AE416E6C8}" srcOrd="0" destOrd="1" presId="urn:microsoft.com/office/officeart/2005/8/layout/list1"/>
    <dgm:cxn modelId="{B84408ED-57E8-4D64-BA12-D43651802273}" srcId="{884C90E4-1605-495A-80DE-0C387174811B}" destId="{F0E4A308-9322-4C69-A33D-B00766A24771}" srcOrd="1" destOrd="0" parTransId="{DD93E1D9-78FF-4FD9-AAED-1854A51CB6BE}" sibTransId="{98565809-5B50-4F48-9E8B-220261E8E52D}"/>
    <dgm:cxn modelId="{FFD935F3-D6AD-4B86-8A94-29FD32CB632D}" type="presOf" srcId="{884C90E4-1605-495A-80DE-0C387174811B}" destId="{1B5B4B3B-EF37-444B-8640-664494DF0BD6}" srcOrd="0" destOrd="0" presId="urn:microsoft.com/office/officeart/2005/8/layout/list1"/>
    <dgm:cxn modelId="{67E8BEF6-8DA5-4BD8-A271-BC2E198B7295}" type="presOf" srcId="{99C0D003-2F30-4E21-8BB4-B8B3E499A6C2}" destId="{1D4D3C85-486B-4EEE-A4D3-B06AE416E6C8}" srcOrd="0" destOrd="3" presId="urn:microsoft.com/office/officeart/2005/8/layout/list1"/>
    <dgm:cxn modelId="{3A354CF7-176F-4497-94F4-4D1E4272C895}" type="presOf" srcId="{F025D48F-02AD-4C44-B699-4A7260D9262D}" destId="{7BDADE1E-0326-44AE-8A62-E141224286BF}" srcOrd="0" destOrd="1" presId="urn:microsoft.com/office/officeart/2005/8/layout/list1"/>
    <dgm:cxn modelId="{FF4F14FA-E808-4BF9-8297-3AB736B451E1}" type="presOf" srcId="{884C90E4-1605-495A-80DE-0C387174811B}" destId="{56767B2E-E6B9-4A36-A954-622927282FA1}" srcOrd="1" destOrd="0" presId="urn:microsoft.com/office/officeart/2005/8/layout/list1"/>
    <dgm:cxn modelId="{025CBC19-76E4-4EE6-A574-EF1A50A87B0D}" type="presParOf" srcId="{CC5450C3-F9BE-4763-8098-EF9940B20958}" destId="{9A5D0036-5D2A-4C03-8C57-BF11CB4A327D}" srcOrd="0" destOrd="0" presId="urn:microsoft.com/office/officeart/2005/8/layout/list1"/>
    <dgm:cxn modelId="{9CB09C48-599F-4E9E-89E0-47D37F66F463}" type="presParOf" srcId="{9A5D0036-5D2A-4C03-8C57-BF11CB4A327D}" destId="{BD8A3599-1401-47F4-B6D3-A080885E8551}" srcOrd="0" destOrd="0" presId="urn:microsoft.com/office/officeart/2005/8/layout/list1"/>
    <dgm:cxn modelId="{B4850D54-BB09-4E85-8417-7ECCC7D83C82}" type="presParOf" srcId="{9A5D0036-5D2A-4C03-8C57-BF11CB4A327D}" destId="{2BA4025F-ABE5-4803-9E04-4B08FE66B282}" srcOrd="1" destOrd="0" presId="urn:microsoft.com/office/officeart/2005/8/layout/list1"/>
    <dgm:cxn modelId="{F8CB6D69-3112-4CB5-B545-1A7138EAB9D5}" type="presParOf" srcId="{CC5450C3-F9BE-4763-8098-EF9940B20958}" destId="{AAA37EA6-BB3C-4B77-98E2-20041D63C1DD}" srcOrd="1" destOrd="0" presId="urn:microsoft.com/office/officeart/2005/8/layout/list1"/>
    <dgm:cxn modelId="{99A3AF6B-1402-4D51-A77A-855EF302C245}" type="presParOf" srcId="{CC5450C3-F9BE-4763-8098-EF9940B20958}" destId="{7BDADE1E-0326-44AE-8A62-E141224286BF}" srcOrd="2" destOrd="0" presId="urn:microsoft.com/office/officeart/2005/8/layout/list1"/>
    <dgm:cxn modelId="{E7BB35B5-A107-4C29-B62E-32B1A8A7B485}" type="presParOf" srcId="{CC5450C3-F9BE-4763-8098-EF9940B20958}" destId="{2DD25F4E-6ADE-48F8-8234-97F01AE73127}" srcOrd="3" destOrd="0" presId="urn:microsoft.com/office/officeart/2005/8/layout/list1"/>
    <dgm:cxn modelId="{A672FB91-BEF0-4784-91FE-9333D45B9CA6}" type="presParOf" srcId="{CC5450C3-F9BE-4763-8098-EF9940B20958}" destId="{2435544E-AE74-4563-955A-9BEBF857C335}" srcOrd="4" destOrd="0" presId="urn:microsoft.com/office/officeart/2005/8/layout/list1"/>
    <dgm:cxn modelId="{A084C66E-314D-464A-ADA5-DB173409BD10}" type="presParOf" srcId="{2435544E-AE74-4563-955A-9BEBF857C335}" destId="{1B5B4B3B-EF37-444B-8640-664494DF0BD6}" srcOrd="0" destOrd="0" presId="urn:microsoft.com/office/officeart/2005/8/layout/list1"/>
    <dgm:cxn modelId="{B2708844-2C43-4DF1-952A-534F21DF9541}" type="presParOf" srcId="{2435544E-AE74-4563-955A-9BEBF857C335}" destId="{56767B2E-E6B9-4A36-A954-622927282FA1}" srcOrd="1" destOrd="0" presId="urn:microsoft.com/office/officeart/2005/8/layout/list1"/>
    <dgm:cxn modelId="{E535FA87-FAC4-4765-8A94-F67378BCBBC4}" type="presParOf" srcId="{CC5450C3-F9BE-4763-8098-EF9940B20958}" destId="{38037816-FC03-4981-A928-9DF3CA20D7BD}" srcOrd="5" destOrd="0" presId="urn:microsoft.com/office/officeart/2005/8/layout/list1"/>
    <dgm:cxn modelId="{8ED6D33A-8582-47DA-99C5-ECE60DA60BA1}" type="presParOf" srcId="{CC5450C3-F9BE-4763-8098-EF9940B20958}" destId="{1D4D3C85-486B-4EEE-A4D3-B06AE416E6C8}"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5370FE-89A4-4FAF-B1C2-1350ECE2381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9FFCEAD-4BCD-4F09-A53B-A66504AB14E5}">
      <dgm:prSet/>
      <dgm:spPr/>
      <dgm:t>
        <a:bodyPr/>
        <a:lstStyle/>
        <a:p>
          <a:r>
            <a:rPr lang="en-GB" b="1" dirty="0" err="1"/>
            <a:t>Negatiewe</a:t>
          </a:r>
          <a:r>
            <a:rPr lang="en-GB" b="1" dirty="0"/>
            <a:t> </a:t>
          </a:r>
          <a:r>
            <a:rPr lang="en-GB" b="1" dirty="0" err="1"/>
            <a:t>rolmodelle</a:t>
          </a:r>
          <a:r>
            <a:rPr lang="en-GB" b="1" dirty="0"/>
            <a:t> toon:</a:t>
          </a:r>
          <a:endParaRPr lang="en-US" dirty="0"/>
        </a:p>
      </dgm:t>
    </dgm:pt>
    <dgm:pt modelId="{2F0DF0D9-1FFF-449D-9B5E-E0793F9E6325}" type="parTrans" cxnId="{415E9178-3BB9-470A-9284-57F65B416279}">
      <dgm:prSet/>
      <dgm:spPr/>
      <dgm:t>
        <a:bodyPr/>
        <a:lstStyle/>
        <a:p>
          <a:endParaRPr lang="en-US"/>
        </a:p>
      </dgm:t>
    </dgm:pt>
    <dgm:pt modelId="{8E24A653-8DA6-4671-A5A9-FA5D899E887C}" type="sibTrans" cxnId="{415E9178-3BB9-470A-9284-57F65B416279}">
      <dgm:prSet/>
      <dgm:spPr/>
      <dgm:t>
        <a:bodyPr/>
        <a:lstStyle/>
        <a:p>
          <a:endParaRPr lang="en-US"/>
        </a:p>
      </dgm:t>
    </dgm:pt>
    <dgm:pt modelId="{A780E98B-5D34-4767-AB8C-1031EFEC0773}">
      <dgm:prSet/>
      <dgm:spPr/>
      <dgm:t>
        <a:bodyPr/>
        <a:lstStyle/>
        <a:p>
          <a:r>
            <a:rPr lang="en-GB" dirty="0" err="1"/>
            <a:t>Gebrek</a:t>
          </a:r>
          <a:r>
            <a:rPr lang="en-GB" dirty="0"/>
            <a:t> </a:t>
          </a:r>
          <a:r>
            <a:rPr lang="en-GB" dirty="0" err="1"/>
            <a:t>aan</a:t>
          </a:r>
          <a:r>
            <a:rPr lang="en-GB" dirty="0"/>
            <a:t> </a:t>
          </a:r>
          <a:r>
            <a:rPr lang="en-GB" dirty="0" err="1"/>
            <a:t>respek</a:t>
          </a:r>
          <a:endParaRPr lang="en-US" dirty="0"/>
        </a:p>
      </dgm:t>
    </dgm:pt>
    <dgm:pt modelId="{E96017E5-9551-49B1-AE22-84552050DF84}" type="parTrans" cxnId="{6DC3E661-B8EF-4F67-B9DF-597AEE59CC39}">
      <dgm:prSet/>
      <dgm:spPr/>
      <dgm:t>
        <a:bodyPr/>
        <a:lstStyle/>
        <a:p>
          <a:endParaRPr lang="en-US"/>
        </a:p>
      </dgm:t>
    </dgm:pt>
    <dgm:pt modelId="{3495D388-78A9-4AB9-A6F1-C468DA6DEAE3}" type="sibTrans" cxnId="{6DC3E661-B8EF-4F67-B9DF-597AEE59CC39}">
      <dgm:prSet/>
      <dgm:spPr/>
      <dgm:t>
        <a:bodyPr/>
        <a:lstStyle/>
        <a:p>
          <a:endParaRPr lang="en-US"/>
        </a:p>
      </dgm:t>
    </dgm:pt>
    <dgm:pt modelId="{0425AFF9-9456-411A-A570-81574B772566}">
      <dgm:prSet/>
      <dgm:spPr/>
      <dgm:t>
        <a:bodyPr/>
        <a:lstStyle/>
        <a:p>
          <a:r>
            <a:rPr lang="en-GB" dirty="0" err="1"/>
            <a:t>Oneerlikheid</a:t>
          </a:r>
          <a:endParaRPr lang="en-US" dirty="0"/>
        </a:p>
      </dgm:t>
    </dgm:pt>
    <dgm:pt modelId="{494CEE40-8C7B-4E2E-85B8-F59258961E1D}" type="parTrans" cxnId="{D43B11C8-DB61-4360-B8AE-78D85251C66A}">
      <dgm:prSet/>
      <dgm:spPr/>
      <dgm:t>
        <a:bodyPr/>
        <a:lstStyle/>
        <a:p>
          <a:endParaRPr lang="en-US"/>
        </a:p>
      </dgm:t>
    </dgm:pt>
    <dgm:pt modelId="{1439171A-5CC3-4B97-A14C-AEFB238486B0}" type="sibTrans" cxnId="{D43B11C8-DB61-4360-B8AE-78D85251C66A}">
      <dgm:prSet/>
      <dgm:spPr/>
      <dgm:t>
        <a:bodyPr/>
        <a:lstStyle/>
        <a:p>
          <a:endParaRPr lang="en-US"/>
        </a:p>
      </dgm:t>
    </dgm:pt>
    <dgm:pt modelId="{49127C52-FA0B-4E11-824D-9D5B5E1A6E8E}">
      <dgm:prSet/>
      <dgm:spPr/>
      <dgm:t>
        <a:bodyPr/>
        <a:lstStyle/>
        <a:p>
          <a:r>
            <a:rPr lang="en-GB" dirty="0" err="1"/>
            <a:t>Onregverdige</a:t>
          </a:r>
          <a:r>
            <a:rPr lang="en-GB" dirty="0"/>
            <a:t> </a:t>
          </a:r>
          <a:r>
            <a:rPr lang="en-GB" dirty="0" err="1"/>
            <a:t>gedrag</a:t>
          </a:r>
          <a:endParaRPr lang="en-US" dirty="0"/>
        </a:p>
      </dgm:t>
    </dgm:pt>
    <dgm:pt modelId="{E6A8D516-87D4-4012-9F80-7E86E6700291}" type="parTrans" cxnId="{803C7463-8E5A-415B-9170-AC779830E76B}">
      <dgm:prSet/>
      <dgm:spPr/>
      <dgm:t>
        <a:bodyPr/>
        <a:lstStyle/>
        <a:p>
          <a:endParaRPr lang="en-US"/>
        </a:p>
      </dgm:t>
    </dgm:pt>
    <dgm:pt modelId="{2E923590-9188-4E22-89A4-0902CF6D3F3E}" type="sibTrans" cxnId="{803C7463-8E5A-415B-9170-AC779830E76B}">
      <dgm:prSet/>
      <dgm:spPr/>
      <dgm:t>
        <a:bodyPr/>
        <a:lstStyle/>
        <a:p>
          <a:endParaRPr lang="en-US"/>
        </a:p>
      </dgm:t>
    </dgm:pt>
    <dgm:pt modelId="{B0823FB1-728F-4400-88C9-7A8944D0AC4F}">
      <dgm:prSet/>
      <dgm:spPr/>
      <dgm:t>
        <a:bodyPr/>
        <a:lstStyle/>
        <a:p>
          <a:r>
            <a:rPr lang="en-GB" dirty="0" err="1"/>
            <a:t>Verontagsaming</a:t>
          </a:r>
          <a:r>
            <a:rPr lang="en-GB" dirty="0"/>
            <a:t> van </a:t>
          </a:r>
          <a:r>
            <a:rPr lang="en-GB" dirty="0" err="1"/>
            <a:t>reëls</a:t>
          </a:r>
          <a:endParaRPr lang="en-US" dirty="0"/>
        </a:p>
      </dgm:t>
    </dgm:pt>
    <dgm:pt modelId="{C7343B03-517A-47E3-B690-5D59AB7490D8}" type="parTrans" cxnId="{FCF4BD55-FB47-4A30-BE7A-FA7F46A40DC2}">
      <dgm:prSet/>
      <dgm:spPr/>
      <dgm:t>
        <a:bodyPr/>
        <a:lstStyle/>
        <a:p>
          <a:endParaRPr lang="en-US"/>
        </a:p>
      </dgm:t>
    </dgm:pt>
    <dgm:pt modelId="{B5E40D28-35DE-4BA1-9AFB-6F7A5AFAD0EE}" type="sibTrans" cxnId="{FCF4BD55-FB47-4A30-BE7A-FA7F46A40DC2}">
      <dgm:prSet/>
      <dgm:spPr/>
      <dgm:t>
        <a:bodyPr/>
        <a:lstStyle/>
        <a:p>
          <a:endParaRPr lang="en-US"/>
        </a:p>
      </dgm:t>
    </dgm:pt>
    <dgm:pt modelId="{A63450DC-566A-4293-A0F6-740AFC76AA33}">
      <dgm:prSet/>
      <dgm:spPr/>
      <dgm:t>
        <a:bodyPr/>
        <a:lstStyle/>
        <a:p>
          <a:r>
            <a:rPr lang="nl-NL" dirty="0"/>
            <a:t>Hierdie gedrag kan ander beïnvloed om:</a:t>
          </a:r>
          <a:endParaRPr lang="en-US" dirty="0"/>
        </a:p>
      </dgm:t>
    </dgm:pt>
    <dgm:pt modelId="{604FC1D4-F807-4565-AC7D-EBA6E695FDCE}" type="parTrans" cxnId="{2A276228-C460-46D7-BA64-FA8CD4814406}">
      <dgm:prSet/>
      <dgm:spPr/>
      <dgm:t>
        <a:bodyPr/>
        <a:lstStyle/>
        <a:p>
          <a:endParaRPr lang="en-US"/>
        </a:p>
      </dgm:t>
    </dgm:pt>
    <dgm:pt modelId="{6AF4EA74-B9E5-4203-859C-FE97F8EFAB80}" type="sibTrans" cxnId="{2A276228-C460-46D7-BA64-FA8CD4814406}">
      <dgm:prSet/>
      <dgm:spPr/>
      <dgm:t>
        <a:bodyPr/>
        <a:lstStyle/>
        <a:p>
          <a:endParaRPr lang="en-US"/>
        </a:p>
      </dgm:t>
    </dgm:pt>
    <dgm:pt modelId="{77427A10-B5A5-444B-BD37-3E4F2262D72A}">
      <dgm:prSet/>
      <dgm:spPr/>
      <dgm:t>
        <a:bodyPr/>
        <a:lstStyle/>
        <a:p>
          <a:r>
            <a:rPr lang="en-GB" dirty="0" err="1"/>
            <a:t>Te</a:t>
          </a:r>
          <a:r>
            <a:rPr lang="en-GB" dirty="0"/>
            <a:t> </a:t>
          </a:r>
          <a:r>
            <a:rPr lang="en-GB" dirty="0" err="1"/>
            <a:t>kul</a:t>
          </a:r>
          <a:r>
            <a:rPr lang="en-GB" dirty="0"/>
            <a:t>/</a:t>
          </a:r>
          <a:r>
            <a:rPr lang="en-GB" dirty="0" err="1"/>
            <a:t>kroek</a:t>
          </a:r>
          <a:endParaRPr lang="en-US" dirty="0"/>
        </a:p>
      </dgm:t>
    </dgm:pt>
    <dgm:pt modelId="{0CD7D44F-3B03-4E0B-A471-F63FE7C62E62}" type="parTrans" cxnId="{C47E1704-586D-4D4D-8419-A9A35D0967F4}">
      <dgm:prSet/>
      <dgm:spPr/>
      <dgm:t>
        <a:bodyPr/>
        <a:lstStyle/>
        <a:p>
          <a:endParaRPr lang="en-US"/>
        </a:p>
      </dgm:t>
    </dgm:pt>
    <dgm:pt modelId="{E4985F7C-FD63-4BE7-B242-F75982888774}" type="sibTrans" cxnId="{C47E1704-586D-4D4D-8419-A9A35D0967F4}">
      <dgm:prSet/>
      <dgm:spPr/>
      <dgm:t>
        <a:bodyPr/>
        <a:lstStyle/>
        <a:p>
          <a:endParaRPr lang="en-US"/>
        </a:p>
      </dgm:t>
    </dgm:pt>
    <dgm:pt modelId="{FA053F3C-0C5D-4450-8555-7DE3538977C7}">
      <dgm:prSet/>
      <dgm:spPr/>
      <dgm:t>
        <a:bodyPr/>
        <a:lstStyle/>
        <a:p>
          <a:r>
            <a:rPr lang="en-GB" dirty="0"/>
            <a:t>Ander </a:t>
          </a:r>
          <a:r>
            <a:rPr lang="en-GB" dirty="0" err="1"/>
            <a:t>af</a:t>
          </a:r>
          <a:r>
            <a:rPr lang="en-GB" dirty="0"/>
            <a:t> </a:t>
          </a:r>
          <a:r>
            <a:rPr lang="en-GB" dirty="0" err="1"/>
            <a:t>te</a:t>
          </a:r>
          <a:r>
            <a:rPr lang="en-GB" dirty="0"/>
            <a:t> </a:t>
          </a:r>
          <a:r>
            <a:rPr lang="en-GB" dirty="0" err="1"/>
            <a:t>knou</a:t>
          </a:r>
          <a:endParaRPr lang="en-US" dirty="0"/>
        </a:p>
      </dgm:t>
    </dgm:pt>
    <dgm:pt modelId="{CF0CBFCD-61B0-4B77-8A85-3549C7887286}" type="parTrans" cxnId="{37B2CB17-DE6C-40E9-9162-DC947F6EBBA5}">
      <dgm:prSet/>
      <dgm:spPr/>
      <dgm:t>
        <a:bodyPr/>
        <a:lstStyle/>
        <a:p>
          <a:endParaRPr lang="en-US"/>
        </a:p>
      </dgm:t>
    </dgm:pt>
    <dgm:pt modelId="{7404C9F4-3E90-4973-8400-9C57DBC19643}" type="sibTrans" cxnId="{37B2CB17-DE6C-40E9-9162-DC947F6EBBA5}">
      <dgm:prSet/>
      <dgm:spPr/>
      <dgm:t>
        <a:bodyPr/>
        <a:lstStyle/>
        <a:p>
          <a:endParaRPr lang="en-US"/>
        </a:p>
      </dgm:t>
    </dgm:pt>
    <dgm:pt modelId="{CBFA2462-F364-4609-AA6E-616E076C7E4C}">
      <dgm:prSet/>
      <dgm:spPr/>
      <dgm:t>
        <a:bodyPr/>
        <a:lstStyle/>
        <a:p>
          <a:r>
            <a:rPr lang="nl-NL" dirty="0"/>
            <a:t>Aan riskante gedrag deel te neem</a:t>
          </a:r>
          <a:endParaRPr lang="en-US" dirty="0"/>
        </a:p>
      </dgm:t>
    </dgm:pt>
    <dgm:pt modelId="{EE843CC9-96AB-4CB7-AC4F-679FB0889061}" type="parTrans" cxnId="{ACEA68D0-4716-4047-BA6D-7D93C02960F0}">
      <dgm:prSet/>
      <dgm:spPr/>
      <dgm:t>
        <a:bodyPr/>
        <a:lstStyle/>
        <a:p>
          <a:endParaRPr lang="en-US"/>
        </a:p>
      </dgm:t>
    </dgm:pt>
    <dgm:pt modelId="{31E2CFEA-97A1-4A20-9DE9-F574F80A53B5}" type="sibTrans" cxnId="{ACEA68D0-4716-4047-BA6D-7D93C02960F0}">
      <dgm:prSet/>
      <dgm:spPr/>
      <dgm:t>
        <a:bodyPr/>
        <a:lstStyle/>
        <a:p>
          <a:endParaRPr lang="en-US"/>
        </a:p>
      </dgm:t>
    </dgm:pt>
    <dgm:pt modelId="{802C52D2-8512-4CD2-8EB9-56C34FEB2EC7}" type="pres">
      <dgm:prSet presAssocID="{785370FE-89A4-4FAF-B1C2-1350ECE2381D}" presName="linear" presStyleCnt="0">
        <dgm:presLayoutVars>
          <dgm:dir/>
          <dgm:animLvl val="lvl"/>
          <dgm:resizeHandles val="exact"/>
        </dgm:presLayoutVars>
      </dgm:prSet>
      <dgm:spPr/>
    </dgm:pt>
    <dgm:pt modelId="{02B18552-A950-4326-827E-4E7BB1004957}" type="pres">
      <dgm:prSet presAssocID="{39FFCEAD-4BCD-4F09-A53B-A66504AB14E5}" presName="parentLin" presStyleCnt="0"/>
      <dgm:spPr/>
    </dgm:pt>
    <dgm:pt modelId="{123773A7-8B17-4758-9A26-3AA1EF35F536}" type="pres">
      <dgm:prSet presAssocID="{39FFCEAD-4BCD-4F09-A53B-A66504AB14E5}" presName="parentLeftMargin" presStyleLbl="node1" presStyleIdx="0" presStyleCnt="2"/>
      <dgm:spPr/>
    </dgm:pt>
    <dgm:pt modelId="{4E06F89E-2AE0-4053-80E9-640360433E0C}" type="pres">
      <dgm:prSet presAssocID="{39FFCEAD-4BCD-4F09-A53B-A66504AB14E5}" presName="parentText" presStyleLbl="node1" presStyleIdx="0" presStyleCnt="2">
        <dgm:presLayoutVars>
          <dgm:chMax val="0"/>
          <dgm:bulletEnabled val="1"/>
        </dgm:presLayoutVars>
      </dgm:prSet>
      <dgm:spPr/>
    </dgm:pt>
    <dgm:pt modelId="{ECA1E62B-19E4-4E21-A96B-206E63464DC0}" type="pres">
      <dgm:prSet presAssocID="{39FFCEAD-4BCD-4F09-A53B-A66504AB14E5}" presName="negativeSpace" presStyleCnt="0"/>
      <dgm:spPr/>
    </dgm:pt>
    <dgm:pt modelId="{8FF729A6-A05B-4224-AB0E-D8928B8567A1}" type="pres">
      <dgm:prSet presAssocID="{39FFCEAD-4BCD-4F09-A53B-A66504AB14E5}" presName="childText" presStyleLbl="conFgAcc1" presStyleIdx="0" presStyleCnt="2">
        <dgm:presLayoutVars>
          <dgm:bulletEnabled val="1"/>
        </dgm:presLayoutVars>
      </dgm:prSet>
      <dgm:spPr/>
    </dgm:pt>
    <dgm:pt modelId="{8D84F959-F7DB-4551-B295-7F5B0D6F67EA}" type="pres">
      <dgm:prSet presAssocID="{8E24A653-8DA6-4671-A5A9-FA5D899E887C}" presName="spaceBetweenRectangles" presStyleCnt="0"/>
      <dgm:spPr/>
    </dgm:pt>
    <dgm:pt modelId="{1C1278AF-67CA-4D33-9E36-47ABDDBC6520}" type="pres">
      <dgm:prSet presAssocID="{A63450DC-566A-4293-A0F6-740AFC76AA33}" presName="parentLin" presStyleCnt="0"/>
      <dgm:spPr/>
    </dgm:pt>
    <dgm:pt modelId="{0C04529C-60BD-4D36-B74D-58F6275721BA}" type="pres">
      <dgm:prSet presAssocID="{A63450DC-566A-4293-A0F6-740AFC76AA33}" presName="parentLeftMargin" presStyleLbl="node1" presStyleIdx="0" presStyleCnt="2"/>
      <dgm:spPr/>
    </dgm:pt>
    <dgm:pt modelId="{12F42C76-CD29-4B5D-8E60-8AB2E1BD68AD}" type="pres">
      <dgm:prSet presAssocID="{A63450DC-566A-4293-A0F6-740AFC76AA33}" presName="parentText" presStyleLbl="node1" presStyleIdx="1" presStyleCnt="2">
        <dgm:presLayoutVars>
          <dgm:chMax val="0"/>
          <dgm:bulletEnabled val="1"/>
        </dgm:presLayoutVars>
      </dgm:prSet>
      <dgm:spPr/>
    </dgm:pt>
    <dgm:pt modelId="{90D9A3CD-8289-4FD2-B394-49778949FFF4}" type="pres">
      <dgm:prSet presAssocID="{A63450DC-566A-4293-A0F6-740AFC76AA33}" presName="negativeSpace" presStyleCnt="0"/>
      <dgm:spPr/>
    </dgm:pt>
    <dgm:pt modelId="{DCA4165D-5A0F-4656-8E92-929194835F47}" type="pres">
      <dgm:prSet presAssocID="{A63450DC-566A-4293-A0F6-740AFC76AA33}" presName="childText" presStyleLbl="conFgAcc1" presStyleIdx="1" presStyleCnt="2">
        <dgm:presLayoutVars>
          <dgm:bulletEnabled val="1"/>
        </dgm:presLayoutVars>
      </dgm:prSet>
      <dgm:spPr/>
    </dgm:pt>
  </dgm:ptLst>
  <dgm:cxnLst>
    <dgm:cxn modelId="{C47E1704-586D-4D4D-8419-A9A35D0967F4}" srcId="{A63450DC-566A-4293-A0F6-740AFC76AA33}" destId="{77427A10-B5A5-444B-BD37-3E4F2262D72A}" srcOrd="0" destOrd="0" parTransId="{0CD7D44F-3B03-4E0B-A471-F63FE7C62E62}" sibTransId="{E4985F7C-FD63-4BE7-B242-F75982888774}"/>
    <dgm:cxn modelId="{B570620E-3EA2-4D9E-8DD2-6B36780BB76E}" type="presOf" srcId="{A63450DC-566A-4293-A0F6-740AFC76AA33}" destId="{12F42C76-CD29-4B5D-8E60-8AB2E1BD68AD}" srcOrd="1" destOrd="0" presId="urn:microsoft.com/office/officeart/2005/8/layout/list1"/>
    <dgm:cxn modelId="{37B2CB17-DE6C-40E9-9162-DC947F6EBBA5}" srcId="{A63450DC-566A-4293-A0F6-740AFC76AA33}" destId="{FA053F3C-0C5D-4450-8555-7DE3538977C7}" srcOrd="1" destOrd="0" parTransId="{CF0CBFCD-61B0-4B77-8A85-3549C7887286}" sibTransId="{7404C9F4-3E90-4973-8400-9C57DBC19643}"/>
    <dgm:cxn modelId="{C9384E24-BD05-49A0-B391-C6ED17F30365}" type="presOf" srcId="{39FFCEAD-4BCD-4F09-A53B-A66504AB14E5}" destId="{123773A7-8B17-4758-9A26-3AA1EF35F536}" srcOrd="0" destOrd="0" presId="urn:microsoft.com/office/officeart/2005/8/layout/list1"/>
    <dgm:cxn modelId="{562AE324-3AA4-496F-AAF8-ADE749259CB2}" type="presOf" srcId="{CBFA2462-F364-4609-AA6E-616E076C7E4C}" destId="{DCA4165D-5A0F-4656-8E92-929194835F47}" srcOrd="0" destOrd="2" presId="urn:microsoft.com/office/officeart/2005/8/layout/list1"/>
    <dgm:cxn modelId="{2A276228-C460-46D7-BA64-FA8CD4814406}" srcId="{785370FE-89A4-4FAF-B1C2-1350ECE2381D}" destId="{A63450DC-566A-4293-A0F6-740AFC76AA33}" srcOrd="1" destOrd="0" parTransId="{604FC1D4-F807-4565-AC7D-EBA6E695FDCE}" sibTransId="{6AF4EA74-B9E5-4203-859C-FE97F8EFAB80}"/>
    <dgm:cxn modelId="{9EDEDA3A-BD4D-4083-A836-023E06CC0185}" type="presOf" srcId="{77427A10-B5A5-444B-BD37-3E4F2262D72A}" destId="{DCA4165D-5A0F-4656-8E92-929194835F47}" srcOrd="0" destOrd="0" presId="urn:microsoft.com/office/officeart/2005/8/layout/list1"/>
    <dgm:cxn modelId="{6DC3E661-B8EF-4F67-B9DF-597AEE59CC39}" srcId="{39FFCEAD-4BCD-4F09-A53B-A66504AB14E5}" destId="{A780E98B-5D34-4767-AB8C-1031EFEC0773}" srcOrd="0" destOrd="0" parTransId="{E96017E5-9551-49B1-AE22-84552050DF84}" sibTransId="{3495D388-78A9-4AB9-A6F1-C468DA6DEAE3}"/>
    <dgm:cxn modelId="{803C7463-8E5A-415B-9170-AC779830E76B}" srcId="{39FFCEAD-4BCD-4F09-A53B-A66504AB14E5}" destId="{49127C52-FA0B-4E11-824D-9D5B5E1A6E8E}" srcOrd="2" destOrd="0" parTransId="{E6A8D516-87D4-4012-9F80-7E86E6700291}" sibTransId="{2E923590-9188-4E22-89A4-0902CF6D3F3E}"/>
    <dgm:cxn modelId="{FCF4BD55-FB47-4A30-BE7A-FA7F46A40DC2}" srcId="{39FFCEAD-4BCD-4F09-A53B-A66504AB14E5}" destId="{B0823FB1-728F-4400-88C9-7A8944D0AC4F}" srcOrd="3" destOrd="0" parTransId="{C7343B03-517A-47E3-B690-5D59AB7490D8}" sibTransId="{B5E40D28-35DE-4BA1-9AFB-6F7A5AFAD0EE}"/>
    <dgm:cxn modelId="{415E9178-3BB9-470A-9284-57F65B416279}" srcId="{785370FE-89A4-4FAF-B1C2-1350ECE2381D}" destId="{39FFCEAD-4BCD-4F09-A53B-A66504AB14E5}" srcOrd="0" destOrd="0" parTransId="{2F0DF0D9-1FFF-449D-9B5E-E0793F9E6325}" sibTransId="{8E24A653-8DA6-4671-A5A9-FA5D899E887C}"/>
    <dgm:cxn modelId="{CA29C188-E919-40BA-A48C-F7E5D69C3502}" type="presOf" srcId="{FA053F3C-0C5D-4450-8555-7DE3538977C7}" destId="{DCA4165D-5A0F-4656-8E92-929194835F47}" srcOrd="0" destOrd="1" presId="urn:microsoft.com/office/officeart/2005/8/layout/list1"/>
    <dgm:cxn modelId="{C1A38BBB-6161-4891-A5F7-3533DD3F6728}" type="presOf" srcId="{A780E98B-5D34-4767-AB8C-1031EFEC0773}" destId="{8FF729A6-A05B-4224-AB0E-D8928B8567A1}" srcOrd="0" destOrd="0" presId="urn:microsoft.com/office/officeart/2005/8/layout/list1"/>
    <dgm:cxn modelId="{D43B11C8-DB61-4360-B8AE-78D85251C66A}" srcId="{39FFCEAD-4BCD-4F09-A53B-A66504AB14E5}" destId="{0425AFF9-9456-411A-A570-81574B772566}" srcOrd="1" destOrd="0" parTransId="{494CEE40-8C7B-4E2E-85B8-F59258961E1D}" sibTransId="{1439171A-5CC3-4B97-A14C-AEFB238486B0}"/>
    <dgm:cxn modelId="{B160CBCD-E88E-48EF-ABF5-819364ABFF6F}" type="presOf" srcId="{39FFCEAD-4BCD-4F09-A53B-A66504AB14E5}" destId="{4E06F89E-2AE0-4053-80E9-640360433E0C}" srcOrd="1" destOrd="0" presId="urn:microsoft.com/office/officeart/2005/8/layout/list1"/>
    <dgm:cxn modelId="{ACEA68D0-4716-4047-BA6D-7D93C02960F0}" srcId="{A63450DC-566A-4293-A0F6-740AFC76AA33}" destId="{CBFA2462-F364-4609-AA6E-616E076C7E4C}" srcOrd="2" destOrd="0" parTransId="{EE843CC9-96AB-4CB7-AC4F-679FB0889061}" sibTransId="{31E2CFEA-97A1-4A20-9DE9-F574F80A53B5}"/>
    <dgm:cxn modelId="{B8F768D2-D433-41AE-9591-CC86E01940AE}" type="presOf" srcId="{A63450DC-566A-4293-A0F6-740AFC76AA33}" destId="{0C04529C-60BD-4D36-B74D-58F6275721BA}" srcOrd="0" destOrd="0" presId="urn:microsoft.com/office/officeart/2005/8/layout/list1"/>
    <dgm:cxn modelId="{6A3D8AE9-1608-450F-AA18-1224ACF8E800}" type="presOf" srcId="{785370FE-89A4-4FAF-B1C2-1350ECE2381D}" destId="{802C52D2-8512-4CD2-8EB9-56C34FEB2EC7}" srcOrd="0" destOrd="0" presId="urn:microsoft.com/office/officeart/2005/8/layout/list1"/>
    <dgm:cxn modelId="{0D91BAE9-3322-4CEC-8251-D267B0329B52}" type="presOf" srcId="{B0823FB1-728F-4400-88C9-7A8944D0AC4F}" destId="{8FF729A6-A05B-4224-AB0E-D8928B8567A1}" srcOrd="0" destOrd="3" presId="urn:microsoft.com/office/officeart/2005/8/layout/list1"/>
    <dgm:cxn modelId="{59C1FBE9-39B0-4568-AC7A-B34343E66382}" type="presOf" srcId="{0425AFF9-9456-411A-A570-81574B772566}" destId="{8FF729A6-A05B-4224-AB0E-D8928B8567A1}" srcOrd="0" destOrd="1" presId="urn:microsoft.com/office/officeart/2005/8/layout/list1"/>
    <dgm:cxn modelId="{3B9C07EF-B854-4206-B347-A23D1E5A2E2F}" type="presOf" srcId="{49127C52-FA0B-4E11-824D-9D5B5E1A6E8E}" destId="{8FF729A6-A05B-4224-AB0E-D8928B8567A1}" srcOrd="0" destOrd="2" presId="urn:microsoft.com/office/officeart/2005/8/layout/list1"/>
    <dgm:cxn modelId="{261FE803-5681-4B01-BECB-975852C0ACB5}" type="presParOf" srcId="{802C52D2-8512-4CD2-8EB9-56C34FEB2EC7}" destId="{02B18552-A950-4326-827E-4E7BB1004957}" srcOrd="0" destOrd="0" presId="urn:microsoft.com/office/officeart/2005/8/layout/list1"/>
    <dgm:cxn modelId="{928C7FE1-D4FB-42B3-8952-89498CE6DF45}" type="presParOf" srcId="{02B18552-A950-4326-827E-4E7BB1004957}" destId="{123773A7-8B17-4758-9A26-3AA1EF35F536}" srcOrd="0" destOrd="0" presId="urn:microsoft.com/office/officeart/2005/8/layout/list1"/>
    <dgm:cxn modelId="{EB5D152F-00E1-46FD-A9D5-EFD1EF863F1A}" type="presParOf" srcId="{02B18552-A950-4326-827E-4E7BB1004957}" destId="{4E06F89E-2AE0-4053-80E9-640360433E0C}" srcOrd="1" destOrd="0" presId="urn:microsoft.com/office/officeart/2005/8/layout/list1"/>
    <dgm:cxn modelId="{6713452D-64E9-4D18-A883-9CE20890CABA}" type="presParOf" srcId="{802C52D2-8512-4CD2-8EB9-56C34FEB2EC7}" destId="{ECA1E62B-19E4-4E21-A96B-206E63464DC0}" srcOrd="1" destOrd="0" presId="urn:microsoft.com/office/officeart/2005/8/layout/list1"/>
    <dgm:cxn modelId="{295F819E-E3E3-4B76-AC67-DE36BF2B9D83}" type="presParOf" srcId="{802C52D2-8512-4CD2-8EB9-56C34FEB2EC7}" destId="{8FF729A6-A05B-4224-AB0E-D8928B8567A1}" srcOrd="2" destOrd="0" presId="urn:microsoft.com/office/officeart/2005/8/layout/list1"/>
    <dgm:cxn modelId="{7CF832CA-2DC7-4FCA-A3A4-D533D54C7D70}" type="presParOf" srcId="{802C52D2-8512-4CD2-8EB9-56C34FEB2EC7}" destId="{8D84F959-F7DB-4551-B295-7F5B0D6F67EA}" srcOrd="3" destOrd="0" presId="urn:microsoft.com/office/officeart/2005/8/layout/list1"/>
    <dgm:cxn modelId="{A0E69B98-6366-47A3-922E-D54C3DDA3558}" type="presParOf" srcId="{802C52D2-8512-4CD2-8EB9-56C34FEB2EC7}" destId="{1C1278AF-67CA-4D33-9E36-47ABDDBC6520}" srcOrd="4" destOrd="0" presId="urn:microsoft.com/office/officeart/2005/8/layout/list1"/>
    <dgm:cxn modelId="{7F4DB346-34EC-4354-826E-34883B5538ED}" type="presParOf" srcId="{1C1278AF-67CA-4D33-9E36-47ABDDBC6520}" destId="{0C04529C-60BD-4D36-B74D-58F6275721BA}" srcOrd="0" destOrd="0" presId="urn:microsoft.com/office/officeart/2005/8/layout/list1"/>
    <dgm:cxn modelId="{C96D3EEC-3AEF-4BCD-A3D5-D1344EF251ED}" type="presParOf" srcId="{1C1278AF-67CA-4D33-9E36-47ABDDBC6520}" destId="{12F42C76-CD29-4B5D-8E60-8AB2E1BD68AD}" srcOrd="1" destOrd="0" presId="urn:microsoft.com/office/officeart/2005/8/layout/list1"/>
    <dgm:cxn modelId="{589CB31C-A497-43B6-9C51-0CF9D6BB42A1}" type="presParOf" srcId="{802C52D2-8512-4CD2-8EB9-56C34FEB2EC7}" destId="{90D9A3CD-8289-4FD2-B394-49778949FFF4}" srcOrd="5" destOrd="0" presId="urn:microsoft.com/office/officeart/2005/8/layout/list1"/>
    <dgm:cxn modelId="{E0698942-9A15-4AD1-B6F3-0D0447A57FAC}" type="presParOf" srcId="{802C52D2-8512-4CD2-8EB9-56C34FEB2EC7}" destId="{DCA4165D-5A0F-4656-8E92-929194835F47}"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C5BD06-B133-412F-A624-625A9FFE0DC5}" type="doc">
      <dgm:prSet loTypeId="urn:microsoft.com/office/officeart/2005/8/layout/process4" loCatId="process" qsTypeId="urn:microsoft.com/office/officeart/2005/8/quickstyle/simple4" qsCatId="simple" csTypeId="urn:microsoft.com/office/officeart/2005/8/colors/accent6_2" csCatId="accent6" phldr="1"/>
      <dgm:spPr/>
      <dgm:t>
        <a:bodyPr/>
        <a:lstStyle/>
        <a:p>
          <a:endParaRPr lang="en-US"/>
        </a:p>
      </dgm:t>
    </dgm:pt>
    <dgm:pt modelId="{582A8331-9F12-4410-8CAB-4FE8C1F0332E}">
      <dgm:prSet/>
      <dgm:spPr/>
      <dgm:t>
        <a:bodyPr/>
        <a:lstStyle/>
        <a:p>
          <a:r>
            <a:rPr lang="nl-NL" dirty="0"/>
            <a:t>Rolmodelle kan grondwetlike waardes bevorder deur:</a:t>
          </a:r>
          <a:endParaRPr lang="en-US" dirty="0"/>
        </a:p>
      </dgm:t>
    </dgm:pt>
    <dgm:pt modelId="{B0CF4767-E608-4968-8DBB-AA1198FBE1FF}" type="parTrans" cxnId="{9BE0D4F3-A2E5-4E22-99C0-B2CC74C55354}">
      <dgm:prSet/>
      <dgm:spPr/>
      <dgm:t>
        <a:bodyPr/>
        <a:lstStyle/>
        <a:p>
          <a:endParaRPr lang="en-US"/>
        </a:p>
      </dgm:t>
    </dgm:pt>
    <dgm:pt modelId="{B4637698-A95E-4C40-98CC-D589D137A5B7}" type="sibTrans" cxnId="{9BE0D4F3-A2E5-4E22-99C0-B2CC74C55354}">
      <dgm:prSet/>
      <dgm:spPr/>
      <dgm:t>
        <a:bodyPr/>
        <a:lstStyle/>
        <a:p>
          <a:endParaRPr lang="en-US"/>
        </a:p>
      </dgm:t>
    </dgm:pt>
    <dgm:pt modelId="{AABAA5E2-E28C-4B3B-B542-6A2AF474B237}">
      <dgm:prSet/>
      <dgm:spPr/>
      <dgm:t>
        <a:bodyPr/>
        <a:lstStyle/>
        <a:p>
          <a:r>
            <a:rPr lang="nl-NL" b="1" dirty="0"/>
            <a:t>Respek en waardigheid </a:t>
          </a:r>
          <a:r>
            <a:rPr lang="nl-NL" dirty="0"/>
            <a:t>te toon</a:t>
          </a:r>
          <a:endParaRPr lang="en-US" dirty="0"/>
        </a:p>
      </dgm:t>
    </dgm:pt>
    <dgm:pt modelId="{2E55AC94-8EBE-4AC4-8101-BA01FEFEC9BF}" type="parTrans" cxnId="{826B9A0A-0CA1-45CC-8E96-27904DE3EE62}">
      <dgm:prSet/>
      <dgm:spPr/>
      <dgm:t>
        <a:bodyPr/>
        <a:lstStyle/>
        <a:p>
          <a:endParaRPr lang="en-US"/>
        </a:p>
      </dgm:t>
    </dgm:pt>
    <dgm:pt modelId="{FAB50C1C-EBA8-40B5-B0BA-67A1E3DE72E4}" type="sibTrans" cxnId="{826B9A0A-0CA1-45CC-8E96-27904DE3EE62}">
      <dgm:prSet/>
      <dgm:spPr/>
      <dgm:t>
        <a:bodyPr/>
        <a:lstStyle/>
        <a:p>
          <a:endParaRPr lang="en-US"/>
        </a:p>
      </dgm:t>
    </dgm:pt>
    <dgm:pt modelId="{779B1249-194F-49F1-BFE1-7EB51F59D135}">
      <dgm:prSet/>
      <dgm:spPr/>
      <dgm:t>
        <a:bodyPr/>
        <a:lstStyle/>
        <a:p>
          <a:r>
            <a:rPr lang="en-GB" b="1" dirty="0" err="1"/>
            <a:t>Gelykheid</a:t>
          </a:r>
          <a:r>
            <a:rPr lang="en-GB" dirty="0"/>
            <a:t> </a:t>
          </a:r>
          <a:r>
            <a:rPr lang="en-GB" dirty="0" err="1"/>
            <a:t>te</a:t>
          </a:r>
          <a:r>
            <a:rPr lang="en-GB" dirty="0"/>
            <a:t> </a:t>
          </a:r>
          <a:r>
            <a:rPr lang="en-GB" dirty="0" err="1"/>
            <a:t>bevorder</a:t>
          </a:r>
          <a:endParaRPr lang="en-US" dirty="0"/>
        </a:p>
      </dgm:t>
    </dgm:pt>
    <dgm:pt modelId="{408F3B07-D733-4664-B13C-E0DBA93C18DA}" type="parTrans" cxnId="{BC28E05C-618F-4CDE-9E4B-EC46570662A4}">
      <dgm:prSet/>
      <dgm:spPr/>
      <dgm:t>
        <a:bodyPr/>
        <a:lstStyle/>
        <a:p>
          <a:endParaRPr lang="en-US"/>
        </a:p>
      </dgm:t>
    </dgm:pt>
    <dgm:pt modelId="{46FEFD75-9609-4B53-B9E9-154E077F910F}" type="sibTrans" cxnId="{BC28E05C-618F-4CDE-9E4B-EC46570662A4}">
      <dgm:prSet/>
      <dgm:spPr/>
      <dgm:t>
        <a:bodyPr/>
        <a:lstStyle/>
        <a:p>
          <a:endParaRPr lang="en-US"/>
        </a:p>
      </dgm:t>
    </dgm:pt>
    <dgm:pt modelId="{B7FE74A0-1631-4342-AD38-D07522CB2013}">
      <dgm:prSet/>
      <dgm:spPr/>
      <dgm:t>
        <a:bodyPr/>
        <a:lstStyle/>
        <a:p>
          <a:r>
            <a:rPr lang="en-GB" b="1" dirty="0" err="1"/>
            <a:t>Diskriminasie</a:t>
          </a:r>
          <a:r>
            <a:rPr lang="en-GB" b="1" dirty="0"/>
            <a:t> </a:t>
          </a:r>
          <a:r>
            <a:rPr lang="en-GB" b="0" dirty="0" err="1"/>
            <a:t>te</a:t>
          </a:r>
          <a:r>
            <a:rPr lang="en-GB" b="0" dirty="0"/>
            <a:t> </a:t>
          </a:r>
          <a:r>
            <a:rPr lang="en-GB" b="0" dirty="0" err="1"/>
            <a:t>beveg</a:t>
          </a:r>
          <a:endParaRPr lang="en-US" b="0" dirty="0"/>
        </a:p>
      </dgm:t>
    </dgm:pt>
    <dgm:pt modelId="{32029054-1B16-4062-87EB-187890498754}" type="parTrans" cxnId="{67FC87C1-DAAC-47D5-A4A8-38ECB8ECB94D}">
      <dgm:prSet/>
      <dgm:spPr/>
      <dgm:t>
        <a:bodyPr/>
        <a:lstStyle/>
        <a:p>
          <a:endParaRPr lang="en-US"/>
        </a:p>
      </dgm:t>
    </dgm:pt>
    <dgm:pt modelId="{9C628D32-9008-4DB8-976A-4FBE92B4C5A9}" type="sibTrans" cxnId="{67FC87C1-DAAC-47D5-A4A8-38ECB8ECB94D}">
      <dgm:prSet/>
      <dgm:spPr/>
      <dgm:t>
        <a:bodyPr/>
        <a:lstStyle/>
        <a:p>
          <a:endParaRPr lang="en-US"/>
        </a:p>
      </dgm:t>
    </dgm:pt>
    <dgm:pt modelId="{2D113851-874B-4E15-9DE2-442BBFE05B85}">
      <dgm:prSet/>
      <dgm:spPr/>
      <dgm:t>
        <a:bodyPr/>
        <a:lstStyle/>
        <a:p>
          <a:r>
            <a:rPr lang="en-GB" b="1" dirty="0" err="1"/>
            <a:t>Eenheid</a:t>
          </a:r>
          <a:r>
            <a:rPr lang="en-GB" dirty="0"/>
            <a:t> </a:t>
          </a:r>
          <a:r>
            <a:rPr lang="en-GB" dirty="0" err="1"/>
            <a:t>aan</a:t>
          </a:r>
          <a:r>
            <a:rPr lang="en-GB" dirty="0"/>
            <a:t> </a:t>
          </a:r>
          <a:r>
            <a:rPr lang="en-GB" dirty="0" err="1"/>
            <a:t>te</a:t>
          </a:r>
          <a:r>
            <a:rPr lang="en-GB" dirty="0"/>
            <a:t> </a:t>
          </a:r>
          <a:r>
            <a:rPr lang="en-GB" dirty="0" err="1"/>
            <a:t>moedig</a:t>
          </a:r>
          <a:endParaRPr lang="en-US" dirty="0"/>
        </a:p>
      </dgm:t>
    </dgm:pt>
    <dgm:pt modelId="{FAB49489-AD54-49C1-B90F-4E67A436CE51}" type="parTrans" cxnId="{3DF20B49-FC3A-442B-A8D7-F6277DD04828}">
      <dgm:prSet/>
      <dgm:spPr/>
      <dgm:t>
        <a:bodyPr/>
        <a:lstStyle/>
        <a:p>
          <a:endParaRPr lang="en-US"/>
        </a:p>
      </dgm:t>
    </dgm:pt>
    <dgm:pt modelId="{9C876C34-2017-4465-A2A2-930F2283146A}" type="sibTrans" cxnId="{3DF20B49-FC3A-442B-A8D7-F6277DD04828}">
      <dgm:prSet/>
      <dgm:spPr/>
      <dgm:t>
        <a:bodyPr/>
        <a:lstStyle/>
        <a:p>
          <a:endParaRPr lang="en-US"/>
        </a:p>
      </dgm:t>
    </dgm:pt>
    <dgm:pt modelId="{41BFDFD6-07C7-4C4A-B562-FC60DB276923}">
      <dgm:prSet/>
      <dgm:spPr/>
      <dgm:t>
        <a:bodyPr/>
        <a:lstStyle/>
        <a:p>
          <a:r>
            <a:rPr lang="en-GB" b="1" dirty="0" err="1"/>
            <a:t>Voorbeeld</a:t>
          </a:r>
          <a:r>
            <a:rPr lang="en-GB" b="1" dirty="0"/>
            <a:t>: Nelson Mandela</a:t>
          </a:r>
          <a:endParaRPr lang="en-US" dirty="0"/>
        </a:p>
      </dgm:t>
    </dgm:pt>
    <dgm:pt modelId="{29C9ECDC-0461-4BC4-BF78-A4D2DEDBCEFB}" type="parTrans" cxnId="{5570092B-1507-4AA7-A19D-5CAA67ADF035}">
      <dgm:prSet/>
      <dgm:spPr/>
      <dgm:t>
        <a:bodyPr/>
        <a:lstStyle/>
        <a:p>
          <a:endParaRPr lang="en-US"/>
        </a:p>
      </dgm:t>
    </dgm:pt>
    <dgm:pt modelId="{4EBCF14E-9B95-492D-80F4-F33804B0961D}" type="sibTrans" cxnId="{5570092B-1507-4AA7-A19D-5CAA67ADF035}">
      <dgm:prSet/>
      <dgm:spPr/>
      <dgm:t>
        <a:bodyPr/>
        <a:lstStyle/>
        <a:p>
          <a:endParaRPr lang="en-US"/>
        </a:p>
      </dgm:t>
    </dgm:pt>
    <dgm:pt modelId="{072F5D35-76AE-4B45-887E-7D0D2B43B605}">
      <dgm:prSet/>
      <dgm:spPr/>
      <dgm:t>
        <a:bodyPr/>
        <a:lstStyle/>
        <a:p>
          <a:r>
            <a:rPr lang="nl-NL" dirty="0"/>
            <a:t>Hy het versoening en gelykheid bevorder</a:t>
          </a:r>
          <a:endParaRPr lang="en-US" dirty="0"/>
        </a:p>
      </dgm:t>
    </dgm:pt>
    <dgm:pt modelId="{B24FB53B-8A61-4696-9193-B4D8DFDFDF8D}" type="parTrans" cxnId="{7A52152B-117E-4E26-85FD-88CCB31E3B20}">
      <dgm:prSet/>
      <dgm:spPr/>
      <dgm:t>
        <a:bodyPr/>
        <a:lstStyle/>
        <a:p>
          <a:endParaRPr lang="en-US"/>
        </a:p>
      </dgm:t>
    </dgm:pt>
    <dgm:pt modelId="{B2835034-A06D-4A43-B558-15763B8C0854}" type="sibTrans" cxnId="{7A52152B-117E-4E26-85FD-88CCB31E3B20}">
      <dgm:prSet/>
      <dgm:spPr/>
      <dgm:t>
        <a:bodyPr/>
        <a:lstStyle/>
        <a:p>
          <a:endParaRPr lang="en-US"/>
        </a:p>
      </dgm:t>
    </dgm:pt>
    <dgm:pt modelId="{35EDAA79-821E-4F9B-B567-0309B6DC8B53}">
      <dgm:prSet/>
      <dgm:spPr/>
      <dgm:t>
        <a:bodyPr/>
        <a:lstStyle/>
        <a:p>
          <a:r>
            <a:rPr lang="nl-NL" dirty="0"/>
            <a:t>Hy het gehelp om Suid-Afrika na ‘n demokrasie te lei</a:t>
          </a:r>
          <a:endParaRPr lang="en-US" dirty="0"/>
        </a:p>
      </dgm:t>
    </dgm:pt>
    <dgm:pt modelId="{BF3F5550-D149-4E00-ABD3-2F0041701649}" type="parTrans" cxnId="{A43873ED-A9A1-4697-A50B-13200BF565B7}">
      <dgm:prSet/>
      <dgm:spPr/>
      <dgm:t>
        <a:bodyPr/>
        <a:lstStyle/>
        <a:p>
          <a:endParaRPr lang="en-US"/>
        </a:p>
      </dgm:t>
    </dgm:pt>
    <dgm:pt modelId="{329EA8DE-F578-443B-8C08-5347E8CE7D29}" type="sibTrans" cxnId="{A43873ED-A9A1-4697-A50B-13200BF565B7}">
      <dgm:prSet/>
      <dgm:spPr/>
      <dgm:t>
        <a:bodyPr/>
        <a:lstStyle/>
        <a:p>
          <a:endParaRPr lang="en-US"/>
        </a:p>
      </dgm:t>
    </dgm:pt>
    <dgm:pt modelId="{0D597828-1AC1-4E93-89AC-658CEAF18346}" type="pres">
      <dgm:prSet presAssocID="{81C5BD06-B133-412F-A624-625A9FFE0DC5}" presName="Name0" presStyleCnt="0">
        <dgm:presLayoutVars>
          <dgm:dir/>
          <dgm:animLvl val="lvl"/>
          <dgm:resizeHandles val="exact"/>
        </dgm:presLayoutVars>
      </dgm:prSet>
      <dgm:spPr/>
    </dgm:pt>
    <dgm:pt modelId="{19C30502-181A-4B39-AF0A-12A942231D73}" type="pres">
      <dgm:prSet presAssocID="{41BFDFD6-07C7-4C4A-B562-FC60DB276923}" presName="boxAndChildren" presStyleCnt="0"/>
      <dgm:spPr/>
    </dgm:pt>
    <dgm:pt modelId="{355549E9-5C9F-42DC-8F5E-51D4A721ECC8}" type="pres">
      <dgm:prSet presAssocID="{41BFDFD6-07C7-4C4A-B562-FC60DB276923}" presName="parentTextBox" presStyleLbl="node1" presStyleIdx="0" presStyleCnt="2"/>
      <dgm:spPr/>
    </dgm:pt>
    <dgm:pt modelId="{D8A919A8-D2C4-416A-8E27-31AC243038EB}" type="pres">
      <dgm:prSet presAssocID="{41BFDFD6-07C7-4C4A-B562-FC60DB276923}" presName="entireBox" presStyleLbl="node1" presStyleIdx="0" presStyleCnt="2"/>
      <dgm:spPr/>
    </dgm:pt>
    <dgm:pt modelId="{B3C8BB24-3074-455E-B6EE-66E9BCF21C13}" type="pres">
      <dgm:prSet presAssocID="{41BFDFD6-07C7-4C4A-B562-FC60DB276923}" presName="descendantBox" presStyleCnt="0"/>
      <dgm:spPr/>
    </dgm:pt>
    <dgm:pt modelId="{1FACEA3F-B8DE-43AD-8C9E-AB62DC796058}" type="pres">
      <dgm:prSet presAssocID="{072F5D35-76AE-4B45-887E-7D0D2B43B605}" presName="childTextBox" presStyleLbl="fgAccFollowNode1" presStyleIdx="0" presStyleCnt="6">
        <dgm:presLayoutVars>
          <dgm:bulletEnabled val="1"/>
        </dgm:presLayoutVars>
      </dgm:prSet>
      <dgm:spPr/>
    </dgm:pt>
    <dgm:pt modelId="{CAD3197F-8C59-4705-9709-8CBB0AF11870}" type="pres">
      <dgm:prSet presAssocID="{35EDAA79-821E-4F9B-B567-0309B6DC8B53}" presName="childTextBox" presStyleLbl="fgAccFollowNode1" presStyleIdx="1" presStyleCnt="6">
        <dgm:presLayoutVars>
          <dgm:bulletEnabled val="1"/>
        </dgm:presLayoutVars>
      </dgm:prSet>
      <dgm:spPr/>
    </dgm:pt>
    <dgm:pt modelId="{66885EDB-C955-4FC5-B922-F6AE83C4D250}" type="pres">
      <dgm:prSet presAssocID="{B4637698-A95E-4C40-98CC-D589D137A5B7}" presName="sp" presStyleCnt="0"/>
      <dgm:spPr/>
    </dgm:pt>
    <dgm:pt modelId="{75802D3F-29F2-4A87-A233-3F60B728BC68}" type="pres">
      <dgm:prSet presAssocID="{582A8331-9F12-4410-8CAB-4FE8C1F0332E}" presName="arrowAndChildren" presStyleCnt="0"/>
      <dgm:spPr/>
    </dgm:pt>
    <dgm:pt modelId="{E8BCEBC5-0119-4F12-9F81-2CE877015411}" type="pres">
      <dgm:prSet presAssocID="{582A8331-9F12-4410-8CAB-4FE8C1F0332E}" presName="parentTextArrow" presStyleLbl="node1" presStyleIdx="0" presStyleCnt="2"/>
      <dgm:spPr/>
    </dgm:pt>
    <dgm:pt modelId="{1790328E-45CE-4B86-8F1B-FB9A50705F83}" type="pres">
      <dgm:prSet presAssocID="{582A8331-9F12-4410-8CAB-4FE8C1F0332E}" presName="arrow" presStyleLbl="node1" presStyleIdx="1" presStyleCnt="2"/>
      <dgm:spPr/>
    </dgm:pt>
    <dgm:pt modelId="{EB691EB8-5D65-4E2F-B376-A61D82BFF657}" type="pres">
      <dgm:prSet presAssocID="{582A8331-9F12-4410-8CAB-4FE8C1F0332E}" presName="descendantArrow" presStyleCnt="0"/>
      <dgm:spPr/>
    </dgm:pt>
    <dgm:pt modelId="{144B9832-CD7C-4421-ACFB-ED32FA625959}" type="pres">
      <dgm:prSet presAssocID="{AABAA5E2-E28C-4B3B-B542-6A2AF474B237}" presName="childTextArrow" presStyleLbl="fgAccFollowNode1" presStyleIdx="2" presStyleCnt="6">
        <dgm:presLayoutVars>
          <dgm:bulletEnabled val="1"/>
        </dgm:presLayoutVars>
      </dgm:prSet>
      <dgm:spPr/>
    </dgm:pt>
    <dgm:pt modelId="{BF72DD25-941E-4225-A598-ADABC6D88C1B}" type="pres">
      <dgm:prSet presAssocID="{779B1249-194F-49F1-BFE1-7EB51F59D135}" presName="childTextArrow" presStyleLbl="fgAccFollowNode1" presStyleIdx="3" presStyleCnt="6">
        <dgm:presLayoutVars>
          <dgm:bulletEnabled val="1"/>
        </dgm:presLayoutVars>
      </dgm:prSet>
      <dgm:spPr/>
    </dgm:pt>
    <dgm:pt modelId="{2E51CC50-4CF8-4499-9ECB-2E9AD8196F31}" type="pres">
      <dgm:prSet presAssocID="{B7FE74A0-1631-4342-AD38-D07522CB2013}" presName="childTextArrow" presStyleLbl="fgAccFollowNode1" presStyleIdx="4" presStyleCnt="6">
        <dgm:presLayoutVars>
          <dgm:bulletEnabled val="1"/>
        </dgm:presLayoutVars>
      </dgm:prSet>
      <dgm:spPr/>
    </dgm:pt>
    <dgm:pt modelId="{B75CE3D2-9DA9-4ED9-BCEE-E6BEDB27AECE}" type="pres">
      <dgm:prSet presAssocID="{2D113851-874B-4E15-9DE2-442BBFE05B85}" presName="childTextArrow" presStyleLbl="fgAccFollowNode1" presStyleIdx="5" presStyleCnt="6">
        <dgm:presLayoutVars>
          <dgm:bulletEnabled val="1"/>
        </dgm:presLayoutVars>
      </dgm:prSet>
      <dgm:spPr/>
    </dgm:pt>
  </dgm:ptLst>
  <dgm:cxnLst>
    <dgm:cxn modelId="{826B9A0A-0CA1-45CC-8E96-27904DE3EE62}" srcId="{582A8331-9F12-4410-8CAB-4FE8C1F0332E}" destId="{AABAA5E2-E28C-4B3B-B542-6A2AF474B237}" srcOrd="0" destOrd="0" parTransId="{2E55AC94-8EBE-4AC4-8101-BA01FEFEC9BF}" sibTransId="{FAB50C1C-EBA8-40B5-B0BA-67A1E3DE72E4}"/>
    <dgm:cxn modelId="{E6159926-D075-44AE-B19F-B79EC6C81ECB}" type="presOf" srcId="{779B1249-194F-49F1-BFE1-7EB51F59D135}" destId="{BF72DD25-941E-4225-A598-ADABC6D88C1B}" srcOrd="0" destOrd="0" presId="urn:microsoft.com/office/officeart/2005/8/layout/process4"/>
    <dgm:cxn modelId="{5570092B-1507-4AA7-A19D-5CAA67ADF035}" srcId="{81C5BD06-B133-412F-A624-625A9FFE0DC5}" destId="{41BFDFD6-07C7-4C4A-B562-FC60DB276923}" srcOrd="1" destOrd="0" parTransId="{29C9ECDC-0461-4BC4-BF78-A4D2DEDBCEFB}" sibTransId="{4EBCF14E-9B95-492D-80F4-F33804B0961D}"/>
    <dgm:cxn modelId="{7A52152B-117E-4E26-85FD-88CCB31E3B20}" srcId="{41BFDFD6-07C7-4C4A-B562-FC60DB276923}" destId="{072F5D35-76AE-4B45-887E-7D0D2B43B605}" srcOrd="0" destOrd="0" parTransId="{B24FB53B-8A61-4696-9193-B4D8DFDFDF8D}" sibTransId="{B2835034-A06D-4A43-B558-15763B8C0854}"/>
    <dgm:cxn modelId="{89832031-7639-4332-9F4A-0D36D0A697B8}" type="presOf" srcId="{81C5BD06-B133-412F-A624-625A9FFE0DC5}" destId="{0D597828-1AC1-4E93-89AC-658CEAF18346}" srcOrd="0" destOrd="0" presId="urn:microsoft.com/office/officeart/2005/8/layout/process4"/>
    <dgm:cxn modelId="{941A6E31-4DCC-4368-9B39-403195F0544B}" type="presOf" srcId="{41BFDFD6-07C7-4C4A-B562-FC60DB276923}" destId="{355549E9-5C9F-42DC-8F5E-51D4A721ECC8}" srcOrd="0" destOrd="0" presId="urn:microsoft.com/office/officeart/2005/8/layout/process4"/>
    <dgm:cxn modelId="{BC28E05C-618F-4CDE-9E4B-EC46570662A4}" srcId="{582A8331-9F12-4410-8CAB-4FE8C1F0332E}" destId="{779B1249-194F-49F1-BFE1-7EB51F59D135}" srcOrd="1" destOrd="0" parTransId="{408F3B07-D733-4664-B13C-E0DBA93C18DA}" sibTransId="{46FEFD75-9609-4B53-B9E9-154E077F910F}"/>
    <dgm:cxn modelId="{3DF20B49-FC3A-442B-A8D7-F6277DD04828}" srcId="{582A8331-9F12-4410-8CAB-4FE8C1F0332E}" destId="{2D113851-874B-4E15-9DE2-442BBFE05B85}" srcOrd="3" destOrd="0" parTransId="{FAB49489-AD54-49C1-B90F-4E67A436CE51}" sibTransId="{9C876C34-2017-4465-A2A2-930F2283146A}"/>
    <dgm:cxn modelId="{BE41A071-0B84-4468-A11A-3FE99BF604A3}" type="presOf" srcId="{35EDAA79-821E-4F9B-B567-0309B6DC8B53}" destId="{CAD3197F-8C59-4705-9709-8CBB0AF11870}" srcOrd="0" destOrd="0" presId="urn:microsoft.com/office/officeart/2005/8/layout/process4"/>
    <dgm:cxn modelId="{802EF551-9EEF-46EB-AA0B-E6D03BABB8F0}" type="presOf" srcId="{B7FE74A0-1631-4342-AD38-D07522CB2013}" destId="{2E51CC50-4CF8-4499-9ECB-2E9AD8196F31}" srcOrd="0" destOrd="0" presId="urn:microsoft.com/office/officeart/2005/8/layout/process4"/>
    <dgm:cxn modelId="{39E23955-6E90-408C-AEF2-4729B9AA60FB}" type="presOf" srcId="{41BFDFD6-07C7-4C4A-B562-FC60DB276923}" destId="{D8A919A8-D2C4-416A-8E27-31AC243038EB}" srcOrd="1" destOrd="0" presId="urn:microsoft.com/office/officeart/2005/8/layout/process4"/>
    <dgm:cxn modelId="{309BFB8D-3AF1-4E7D-A1A3-4DDD9BE1962B}" type="presOf" srcId="{582A8331-9F12-4410-8CAB-4FE8C1F0332E}" destId="{1790328E-45CE-4B86-8F1B-FB9A50705F83}" srcOrd="1" destOrd="0" presId="urn:microsoft.com/office/officeart/2005/8/layout/process4"/>
    <dgm:cxn modelId="{19462BB9-3DB6-4C40-BD4E-33CDE88D5885}" type="presOf" srcId="{2D113851-874B-4E15-9DE2-442BBFE05B85}" destId="{B75CE3D2-9DA9-4ED9-BCEE-E6BEDB27AECE}" srcOrd="0" destOrd="0" presId="urn:microsoft.com/office/officeart/2005/8/layout/process4"/>
    <dgm:cxn modelId="{67FC87C1-DAAC-47D5-A4A8-38ECB8ECB94D}" srcId="{582A8331-9F12-4410-8CAB-4FE8C1F0332E}" destId="{B7FE74A0-1631-4342-AD38-D07522CB2013}" srcOrd="2" destOrd="0" parTransId="{32029054-1B16-4062-87EB-187890498754}" sibTransId="{9C628D32-9008-4DB8-976A-4FBE92B4C5A9}"/>
    <dgm:cxn modelId="{1874F6C4-43CC-4E70-B5D7-80D8A382A203}" type="presOf" srcId="{072F5D35-76AE-4B45-887E-7D0D2B43B605}" destId="{1FACEA3F-B8DE-43AD-8C9E-AB62DC796058}" srcOrd="0" destOrd="0" presId="urn:microsoft.com/office/officeart/2005/8/layout/process4"/>
    <dgm:cxn modelId="{A52D92DB-1FDE-4493-B4FF-B073F2DB31FB}" type="presOf" srcId="{AABAA5E2-E28C-4B3B-B542-6A2AF474B237}" destId="{144B9832-CD7C-4421-ACFB-ED32FA625959}" srcOrd="0" destOrd="0" presId="urn:microsoft.com/office/officeart/2005/8/layout/process4"/>
    <dgm:cxn modelId="{A43873ED-A9A1-4697-A50B-13200BF565B7}" srcId="{41BFDFD6-07C7-4C4A-B562-FC60DB276923}" destId="{35EDAA79-821E-4F9B-B567-0309B6DC8B53}" srcOrd="1" destOrd="0" parTransId="{BF3F5550-D149-4E00-ABD3-2F0041701649}" sibTransId="{329EA8DE-F578-443B-8C08-5347E8CE7D29}"/>
    <dgm:cxn modelId="{9BE0D4F3-A2E5-4E22-99C0-B2CC74C55354}" srcId="{81C5BD06-B133-412F-A624-625A9FFE0DC5}" destId="{582A8331-9F12-4410-8CAB-4FE8C1F0332E}" srcOrd="0" destOrd="0" parTransId="{B0CF4767-E608-4968-8DBB-AA1198FBE1FF}" sibTransId="{B4637698-A95E-4C40-98CC-D589D137A5B7}"/>
    <dgm:cxn modelId="{CE5823FA-127C-41A3-9250-AF991627BE5A}" type="presOf" srcId="{582A8331-9F12-4410-8CAB-4FE8C1F0332E}" destId="{E8BCEBC5-0119-4F12-9F81-2CE877015411}" srcOrd="0" destOrd="0" presId="urn:microsoft.com/office/officeart/2005/8/layout/process4"/>
    <dgm:cxn modelId="{96C6B69D-8592-4848-9D9D-2F29728E787E}" type="presParOf" srcId="{0D597828-1AC1-4E93-89AC-658CEAF18346}" destId="{19C30502-181A-4B39-AF0A-12A942231D73}" srcOrd="0" destOrd="0" presId="urn:microsoft.com/office/officeart/2005/8/layout/process4"/>
    <dgm:cxn modelId="{FBA87AE2-2CB5-4019-9B10-03EF95075209}" type="presParOf" srcId="{19C30502-181A-4B39-AF0A-12A942231D73}" destId="{355549E9-5C9F-42DC-8F5E-51D4A721ECC8}" srcOrd="0" destOrd="0" presId="urn:microsoft.com/office/officeart/2005/8/layout/process4"/>
    <dgm:cxn modelId="{66509C44-DA51-421B-B2AB-016EC8E86B82}" type="presParOf" srcId="{19C30502-181A-4B39-AF0A-12A942231D73}" destId="{D8A919A8-D2C4-416A-8E27-31AC243038EB}" srcOrd="1" destOrd="0" presId="urn:microsoft.com/office/officeart/2005/8/layout/process4"/>
    <dgm:cxn modelId="{2AB5FD80-C261-46F6-BCA6-9AE4340BAE1B}" type="presParOf" srcId="{19C30502-181A-4B39-AF0A-12A942231D73}" destId="{B3C8BB24-3074-455E-B6EE-66E9BCF21C13}" srcOrd="2" destOrd="0" presId="urn:microsoft.com/office/officeart/2005/8/layout/process4"/>
    <dgm:cxn modelId="{4B42F152-667B-4BBC-9BF5-295D1CC31762}" type="presParOf" srcId="{B3C8BB24-3074-455E-B6EE-66E9BCF21C13}" destId="{1FACEA3F-B8DE-43AD-8C9E-AB62DC796058}" srcOrd="0" destOrd="0" presId="urn:microsoft.com/office/officeart/2005/8/layout/process4"/>
    <dgm:cxn modelId="{05A8CD33-272E-4150-89AE-C1ECEE7D6D53}" type="presParOf" srcId="{B3C8BB24-3074-455E-B6EE-66E9BCF21C13}" destId="{CAD3197F-8C59-4705-9709-8CBB0AF11870}" srcOrd="1" destOrd="0" presId="urn:microsoft.com/office/officeart/2005/8/layout/process4"/>
    <dgm:cxn modelId="{906A8233-64CF-45F8-B178-F0EBD499A4AC}" type="presParOf" srcId="{0D597828-1AC1-4E93-89AC-658CEAF18346}" destId="{66885EDB-C955-4FC5-B922-F6AE83C4D250}" srcOrd="1" destOrd="0" presId="urn:microsoft.com/office/officeart/2005/8/layout/process4"/>
    <dgm:cxn modelId="{7205618B-4A11-4745-9F51-08692E5B0910}" type="presParOf" srcId="{0D597828-1AC1-4E93-89AC-658CEAF18346}" destId="{75802D3F-29F2-4A87-A233-3F60B728BC68}" srcOrd="2" destOrd="0" presId="urn:microsoft.com/office/officeart/2005/8/layout/process4"/>
    <dgm:cxn modelId="{479C7B4C-1A9E-42CB-9A9F-CC58C4B68208}" type="presParOf" srcId="{75802D3F-29F2-4A87-A233-3F60B728BC68}" destId="{E8BCEBC5-0119-4F12-9F81-2CE877015411}" srcOrd="0" destOrd="0" presId="urn:microsoft.com/office/officeart/2005/8/layout/process4"/>
    <dgm:cxn modelId="{EC2680AB-37C9-4F64-9BE0-B0FCA12F2F7C}" type="presParOf" srcId="{75802D3F-29F2-4A87-A233-3F60B728BC68}" destId="{1790328E-45CE-4B86-8F1B-FB9A50705F83}" srcOrd="1" destOrd="0" presId="urn:microsoft.com/office/officeart/2005/8/layout/process4"/>
    <dgm:cxn modelId="{F894267E-F7DC-46F1-843F-E46A0C2028C8}" type="presParOf" srcId="{75802D3F-29F2-4A87-A233-3F60B728BC68}" destId="{EB691EB8-5D65-4E2F-B376-A61D82BFF657}" srcOrd="2" destOrd="0" presId="urn:microsoft.com/office/officeart/2005/8/layout/process4"/>
    <dgm:cxn modelId="{E1DEDCA5-6DC9-4F05-BF9A-109C2832676B}" type="presParOf" srcId="{EB691EB8-5D65-4E2F-B376-A61D82BFF657}" destId="{144B9832-CD7C-4421-ACFB-ED32FA625959}" srcOrd="0" destOrd="0" presId="urn:microsoft.com/office/officeart/2005/8/layout/process4"/>
    <dgm:cxn modelId="{67A1F80A-3122-442B-A6C8-B6B4C068F7AB}" type="presParOf" srcId="{EB691EB8-5D65-4E2F-B376-A61D82BFF657}" destId="{BF72DD25-941E-4225-A598-ADABC6D88C1B}" srcOrd="1" destOrd="0" presId="urn:microsoft.com/office/officeart/2005/8/layout/process4"/>
    <dgm:cxn modelId="{491365E5-76A2-4115-AFFB-1BE789EBF889}" type="presParOf" srcId="{EB691EB8-5D65-4E2F-B376-A61D82BFF657}" destId="{2E51CC50-4CF8-4499-9ECB-2E9AD8196F31}" srcOrd="2" destOrd="0" presId="urn:microsoft.com/office/officeart/2005/8/layout/process4"/>
    <dgm:cxn modelId="{86820D9A-FBE2-4473-AD04-2DACA3E1997B}" type="presParOf" srcId="{EB691EB8-5D65-4E2F-B376-A61D82BFF657}" destId="{B75CE3D2-9DA9-4ED9-BCEE-E6BEDB27AECE}" srcOrd="3"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0CEB8E-03FF-4D6C-AB50-631859B5E77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F7838905-930E-4004-94BE-761B76015C74}">
      <dgm:prSet/>
      <dgm:spPr/>
      <dgm:t>
        <a:bodyPr/>
        <a:lstStyle/>
        <a:p>
          <a:r>
            <a:rPr lang="en-ZA" dirty="0" err="1"/>
            <a:t>Menswaardigheid</a:t>
          </a:r>
          <a:endParaRPr lang="en-US" dirty="0"/>
        </a:p>
      </dgm:t>
    </dgm:pt>
    <dgm:pt modelId="{78FE6209-2A31-4B1A-AF4D-C19EAE4E4AE3}" type="parTrans" cxnId="{CED23212-8063-49A3-8F25-B99088A9CE3A}">
      <dgm:prSet/>
      <dgm:spPr/>
      <dgm:t>
        <a:bodyPr/>
        <a:lstStyle/>
        <a:p>
          <a:endParaRPr lang="en-US"/>
        </a:p>
      </dgm:t>
    </dgm:pt>
    <dgm:pt modelId="{022B175A-DC9B-4E37-94EB-BC66498B8AAD}" type="sibTrans" cxnId="{CED23212-8063-49A3-8F25-B99088A9CE3A}">
      <dgm:prSet/>
      <dgm:spPr/>
      <dgm:t>
        <a:bodyPr/>
        <a:lstStyle/>
        <a:p>
          <a:endParaRPr lang="en-US"/>
        </a:p>
      </dgm:t>
    </dgm:pt>
    <dgm:pt modelId="{929B3221-00A5-4407-92AE-8E95BCEA2242}">
      <dgm:prSet/>
      <dgm:spPr/>
      <dgm:t>
        <a:bodyPr/>
        <a:lstStyle/>
        <a:p>
          <a:r>
            <a:rPr lang="en-ZA" dirty="0" err="1"/>
            <a:t>Gelykheid</a:t>
          </a:r>
          <a:endParaRPr lang="en-US" dirty="0"/>
        </a:p>
      </dgm:t>
    </dgm:pt>
    <dgm:pt modelId="{1F4E5F1D-C0BE-4BFF-9D74-F65C17E3917E}" type="parTrans" cxnId="{BCCDEB34-7EB5-4289-AE4D-F616257AB439}">
      <dgm:prSet/>
      <dgm:spPr/>
      <dgm:t>
        <a:bodyPr/>
        <a:lstStyle/>
        <a:p>
          <a:endParaRPr lang="en-US"/>
        </a:p>
      </dgm:t>
    </dgm:pt>
    <dgm:pt modelId="{48B76CF0-6A93-463C-8642-230F64D75509}" type="sibTrans" cxnId="{BCCDEB34-7EB5-4289-AE4D-F616257AB439}">
      <dgm:prSet/>
      <dgm:spPr/>
      <dgm:t>
        <a:bodyPr/>
        <a:lstStyle/>
        <a:p>
          <a:endParaRPr lang="en-US"/>
        </a:p>
      </dgm:t>
    </dgm:pt>
    <dgm:pt modelId="{5AC80749-A0DA-42C7-9230-2FBA425627DA}">
      <dgm:prSet/>
      <dgm:spPr/>
      <dgm:t>
        <a:bodyPr/>
        <a:lstStyle/>
        <a:p>
          <a:r>
            <a:rPr lang="en-ZA" dirty="0"/>
            <a:t>Vryheid</a:t>
          </a:r>
          <a:endParaRPr lang="en-US" dirty="0"/>
        </a:p>
      </dgm:t>
    </dgm:pt>
    <dgm:pt modelId="{6A2E0162-07FB-44CF-A1AE-F0DAC43D836F}" type="parTrans" cxnId="{B59843F0-644A-4F6C-AC3E-D04E37B63BD4}">
      <dgm:prSet/>
      <dgm:spPr/>
      <dgm:t>
        <a:bodyPr/>
        <a:lstStyle/>
        <a:p>
          <a:endParaRPr lang="en-US"/>
        </a:p>
      </dgm:t>
    </dgm:pt>
    <dgm:pt modelId="{741DC295-C1B0-4A8C-9142-9893D60B130B}" type="sibTrans" cxnId="{B59843F0-644A-4F6C-AC3E-D04E37B63BD4}">
      <dgm:prSet/>
      <dgm:spPr/>
      <dgm:t>
        <a:bodyPr/>
        <a:lstStyle/>
        <a:p>
          <a:endParaRPr lang="en-US"/>
        </a:p>
      </dgm:t>
    </dgm:pt>
    <dgm:pt modelId="{3D5AEE4B-6769-47DA-A241-FC3534B63BE1}">
      <dgm:prSet/>
      <dgm:spPr/>
      <dgm:t>
        <a:bodyPr/>
        <a:lstStyle/>
        <a:p>
          <a:r>
            <a:rPr lang="en-ZA" dirty="0" err="1"/>
            <a:t>Nasiebou</a:t>
          </a:r>
          <a:endParaRPr lang="en-US" dirty="0"/>
        </a:p>
      </dgm:t>
    </dgm:pt>
    <dgm:pt modelId="{D4BD15DC-3926-41CC-9AC9-3672FC6315F8}" type="parTrans" cxnId="{B65A4FC9-5E4D-4BEB-BE03-7A54F62D9443}">
      <dgm:prSet/>
      <dgm:spPr/>
      <dgm:t>
        <a:bodyPr/>
        <a:lstStyle/>
        <a:p>
          <a:endParaRPr lang="en-US"/>
        </a:p>
      </dgm:t>
    </dgm:pt>
    <dgm:pt modelId="{732F0307-E50D-4657-9AE2-06BE93E44C25}" type="sibTrans" cxnId="{B65A4FC9-5E4D-4BEB-BE03-7A54F62D9443}">
      <dgm:prSet/>
      <dgm:spPr/>
      <dgm:t>
        <a:bodyPr/>
        <a:lstStyle/>
        <a:p>
          <a:endParaRPr lang="en-US"/>
        </a:p>
      </dgm:t>
    </dgm:pt>
    <dgm:pt modelId="{9D2FC8A7-C6DA-4265-80F5-418BB02DBFB0}">
      <dgm:prSet/>
      <dgm:spPr/>
      <dgm:t>
        <a:bodyPr/>
        <a:lstStyle/>
        <a:p>
          <a:r>
            <a:rPr lang="en-ZA" dirty="0" err="1"/>
            <a:t>Toewyding</a:t>
          </a:r>
          <a:r>
            <a:rPr lang="en-ZA" dirty="0"/>
            <a:t> </a:t>
          </a:r>
          <a:r>
            <a:rPr lang="en-ZA" dirty="0" err="1"/>
            <a:t>aan</a:t>
          </a:r>
          <a:r>
            <a:rPr lang="en-ZA" dirty="0"/>
            <a:t> </a:t>
          </a:r>
          <a:r>
            <a:rPr lang="en-ZA" dirty="0" err="1"/>
            <a:t>familie</a:t>
          </a:r>
          <a:endParaRPr lang="en-US" dirty="0"/>
        </a:p>
      </dgm:t>
    </dgm:pt>
    <dgm:pt modelId="{2016C2BD-E891-431B-B18B-32C08332765E}" type="parTrans" cxnId="{2E9443F0-5288-419F-AE76-885602C175FE}">
      <dgm:prSet/>
      <dgm:spPr/>
      <dgm:t>
        <a:bodyPr/>
        <a:lstStyle/>
        <a:p>
          <a:endParaRPr lang="en-US"/>
        </a:p>
      </dgm:t>
    </dgm:pt>
    <dgm:pt modelId="{53EE299A-B663-4B7C-ADAE-BDBB596B1472}" type="sibTrans" cxnId="{2E9443F0-5288-419F-AE76-885602C175FE}">
      <dgm:prSet/>
      <dgm:spPr/>
      <dgm:t>
        <a:bodyPr/>
        <a:lstStyle/>
        <a:p>
          <a:endParaRPr lang="en-US"/>
        </a:p>
      </dgm:t>
    </dgm:pt>
    <dgm:pt modelId="{24758EC0-C457-4B77-8759-E0EA185BBAF1}">
      <dgm:prSet/>
      <dgm:spPr/>
      <dgm:t>
        <a:bodyPr/>
        <a:lstStyle/>
        <a:p>
          <a:r>
            <a:rPr lang="en-ZA" dirty="0" err="1"/>
            <a:t>Omgewingsverant-woordelikheid</a:t>
          </a:r>
          <a:endParaRPr lang="en-US" dirty="0"/>
        </a:p>
      </dgm:t>
    </dgm:pt>
    <dgm:pt modelId="{1CFB81AC-DF1E-49CA-BA7E-CAF04FC466AB}" type="parTrans" cxnId="{EA4E90D4-B3A7-49D9-A111-B9656C009861}">
      <dgm:prSet/>
      <dgm:spPr/>
      <dgm:t>
        <a:bodyPr/>
        <a:lstStyle/>
        <a:p>
          <a:endParaRPr lang="en-US"/>
        </a:p>
      </dgm:t>
    </dgm:pt>
    <dgm:pt modelId="{EC316792-675A-4CAB-A14A-E6A23F7F837D}" type="sibTrans" cxnId="{EA4E90D4-B3A7-49D9-A111-B9656C009861}">
      <dgm:prSet/>
      <dgm:spPr/>
      <dgm:t>
        <a:bodyPr/>
        <a:lstStyle/>
        <a:p>
          <a:endParaRPr lang="en-US"/>
        </a:p>
      </dgm:t>
    </dgm:pt>
    <dgm:pt modelId="{321429FA-0DD2-4567-B10D-97766C923A34}">
      <dgm:prSet/>
      <dgm:spPr/>
      <dgm:t>
        <a:bodyPr/>
        <a:lstStyle/>
        <a:p>
          <a:r>
            <a:rPr lang="en-ZA" dirty="0"/>
            <a:t>Verantwoordelike </a:t>
          </a:r>
          <a:r>
            <a:rPr lang="en-ZA" dirty="0" err="1"/>
            <a:t>burgerskap</a:t>
          </a:r>
          <a:endParaRPr lang="en-US" dirty="0"/>
        </a:p>
      </dgm:t>
    </dgm:pt>
    <dgm:pt modelId="{D77A12F0-7B55-48B3-A9C3-E15574581E43}" type="parTrans" cxnId="{BFDCA6E9-C4B6-4E26-9391-95B9322A2F7F}">
      <dgm:prSet/>
      <dgm:spPr/>
      <dgm:t>
        <a:bodyPr/>
        <a:lstStyle/>
        <a:p>
          <a:endParaRPr lang="en-US"/>
        </a:p>
      </dgm:t>
    </dgm:pt>
    <dgm:pt modelId="{AFDE7D03-FD5A-4910-BB4A-0E0739B816CA}" type="sibTrans" cxnId="{BFDCA6E9-C4B6-4E26-9391-95B9322A2F7F}">
      <dgm:prSet/>
      <dgm:spPr/>
      <dgm:t>
        <a:bodyPr/>
        <a:lstStyle/>
        <a:p>
          <a:endParaRPr lang="en-US"/>
        </a:p>
      </dgm:t>
    </dgm:pt>
    <dgm:pt modelId="{66C402E8-D577-4D13-9521-992E1FB61313}" type="pres">
      <dgm:prSet presAssocID="{750CEB8E-03FF-4D6C-AB50-631859B5E777}" presName="diagram" presStyleCnt="0">
        <dgm:presLayoutVars>
          <dgm:dir/>
          <dgm:resizeHandles val="exact"/>
        </dgm:presLayoutVars>
      </dgm:prSet>
      <dgm:spPr/>
    </dgm:pt>
    <dgm:pt modelId="{71A43400-2582-47F0-BFB9-7B8EB596DCE9}" type="pres">
      <dgm:prSet presAssocID="{F7838905-930E-4004-94BE-761B76015C74}" presName="node" presStyleLbl="node1" presStyleIdx="0" presStyleCnt="7">
        <dgm:presLayoutVars>
          <dgm:bulletEnabled val="1"/>
        </dgm:presLayoutVars>
      </dgm:prSet>
      <dgm:spPr/>
    </dgm:pt>
    <dgm:pt modelId="{B6190A06-6099-40A7-975C-B857962C6211}" type="pres">
      <dgm:prSet presAssocID="{022B175A-DC9B-4E37-94EB-BC66498B8AAD}" presName="sibTrans" presStyleCnt="0"/>
      <dgm:spPr/>
    </dgm:pt>
    <dgm:pt modelId="{BE0DCA2B-DDF5-418C-8A9F-5C8DBD2743C9}" type="pres">
      <dgm:prSet presAssocID="{929B3221-00A5-4407-92AE-8E95BCEA2242}" presName="node" presStyleLbl="node1" presStyleIdx="1" presStyleCnt="7">
        <dgm:presLayoutVars>
          <dgm:bulletEnabled val="1"/>
        </dgm:presLayoutVars>
      </dgm:prSet>
      <dgm:spPr/>
    </dgm:pt>
    <dgm:pt modelId="{6D069B22-3F70-4A4F-8C3E-6927C5196B8C}" type="pres">
      <dgm:prSet presAssocID="{48B76CF0-6A93-463C-8642-230F64D75509}" presName="sibTrans" presStyleCnt="0"/>
      <dgm:spPr/>
    </dgm:pt>
    <dgm:pt modelId="{05155C24-3143-431C-986E-B2F5AD763627}" type="pres">
      <dgm:prSet presAssocID="{5AC80749-A0DA-42C7-9230-2FBA425627DA}" presName="node" presStyleLbl="node1" presStyleIdx="2" presStyleCnt="7">
        <dgm:presLayoutVars>
          <dgm:bulletEnabled val="1"/>
        </dgm:presLayoutVars>
      </dgm:prSet>
      <dgm:spPr/>
    </dgm:pt>
    <dgm:pt modelId="{A6BAD0DF-EB35-4BC1-88CD-E7D1D1FA44F8}" type="pres">
      <dgm:prSet presAssocID="{741DC295-C1B0-4A8C-9142-9893D60B130B}" presName="sibTrans" presStyleCnt="0"/>
      <dgm:spPr/>
    </dgm:pt>
    <dgm:pt modelId="{B90AD93A-57EC-4D84-B9E2-5F91E0A55B06}" type="pres">
      <dgm:prSet presAssocID="{3D5AEE4B-6769-47DA-A241-FC3534B63BE1}" presName="node" presStyleLbl="node1" presStyleIdx="3" presStyleCnt="7">
        <dgm:presLayoutVars>
          <dgm:bulletEnabled val="1"/>
        </dgm:presLayoutVars>
      </dgm:prSet>
      <dgm:spPr/>
    </dgm:pt>
    <dgm:pt modelId="{1078A7AC-405F-4EA3-ABD8-6DFDBEC429D1}" type="pres">
      <dgm:prSet presAssocID="{732F0307-E50D-4657-9AE2-06BE93E44C25}" presName="sibTrans" presStyleCnt="0"/>
      <dgm:spPr/>
    </dgm:pt>
    <dgm:pt modelId="{FBCDED99-8322-4A4E-B47D-39CA9ED0601F}" type="pres">
      <dgm:prSet presAssocID="{9D2FC8A7-C6DA-4265-80F5-418BB02DBFB0}" presName="node" presStyleLbl="node1" presStyleIdx="4" presStyleCnt="7">
        <dgm:presLayoutVars>
          <dgm:bulletEnabled val="1"/>
        </dgm:presLayoutVars>
      </dgm:prSet>
      <dgm:spPr/>
    </dgm:pt>
    <dgm:pt modelId="{2546A4A3-7AA9-4F3A-B9C8-CB5F8249D630}" type="pres">
      <dgm:prSet presAssocID="{53EE299A-B663-4B7C-ADAE-BDBB596B1472}" presName="sibTrans" presStyleCnt="0"/>
      <dgm:spPr/>
    </dgm:pt>
    <dgm:pt modelId="{ED178A32-C8ED-4B2F-B1EE-A7091BB5157B}" type="pres">
      <dgm:prSet presAssocID="{24758EC0-C457-4B77-8759-E0EA185BBAF1}" presName="node" presStyleLbl="node1" presStyleIdx="5" presStyleCnt="7">
        <dgm:presLayoutVars>
          <dgm:bulletEnabled val="1"/>
        </dgm:presLayoutVars>
      </dgm:prSet>
      <dgm:spPr/>
    </dgm:pt>
    <dgm:pt modelId="{4804F36E-BD2A-4645-B260-8B4C87CED672}" type="pres">
      <dgm:prSet presAssocID="{EC316792-675A-4CAB-A14A-E6A23F7F837D}" presName="sibTrans" presStyleCnt="0"/>
      <dgm:spPr/>
    </dgm:pt>
    <dgm:pt modelId="{4C07B0A0-EF65-470F-9C36-408A1087EF83}" type="pres">
      <dgm:prSet presAssocID="{321429FA-0DD2-4567-B10D-97766C923A34}" presName="node" presStyleLbl="node1" presStyleIdx="6" presStyleCnt="7">
        <dgm:presLayoutVars>
          <dgm:bulletEnabled val="1"/>
        </dgm:presLayoutVars>
      </dgm:prSet>
      <dgm:spPr/>
    </dgm:pt>
  </dgm:ptLst>
  <dgm:cxnLst>
    <dgm:cxn modelId="{CED23212-8063-49A3-8F25-B99088A9CE3A}" srcId="{750CEB8E-03FF-4D6C-AB50-631859B5E777}" destId="{F7838905-930E-4004-94BE-761B76015C74}" srcOrd="0" destOrd="0" parTransId="{78FE6209-2A31-4B1A-AF4D-C19EAE4E4AE3}" sibTransId="{022B175A-DC9B-4E37-94EB-BC66498B8AAD}"/>
    <dgm:cxn modelId="{BCCDEB34-7EB5-4289-AE4D-F616257AB439}" srcId="{750CEB8E-03FF-4D6C-AB50-631859B5E777}" destId="{929B3221-00A5-4407-92AE-8E95BCEA2242}" srcOrd="1" destOrd="0" parTransId="{1F4E5F1D-C0BE-4BFF-9D74-F65C17E3917E}" sibTransId="{48B76CF0-6A93-463C-8642-230F64D75509}"/>
    <dgm:cxn modelId="{46288968-E854-40A6-A441-19A1FE77304F}" type="presOf" srcId="{F7838905-930E-4004-94BE-761B76015C74}" destId="{71A43400-2582-47F0-BFB9-7B8EB596DCE9}" srcOrd="0" destOrd="0" presId="urn:microsoft.com/office/officeart/2005/8/layout/default"/>
    <dgm:cxn modelId="{2BFA704E-55AB-4FB7-923E-846F28C2FB15}" type="presOf" srcId="{5AC80749-A0DA-42C7-9230-2FBA425627DA}" destId="{05155C24-3143-431C-986E-B2F5AD763627}" srcOrd="0" destOrd="0" presId="urn:microsoft.com/office/officeart/2005/8/layout/default"/>
    <dgm:cxn modelId="{93A23071-557D-423E-A3C9-7DFF180CBC5D}" type="presOf" srcId="{24758EC0-C457-4B77-8759-E0EA185BBAF1}" destId="{ED178A32-C8ED-4B2F-B1EE-A7091BB5157B}" srcOrd="0" destOrd="0" presId="urn:microsoft.com/office/officeart/2005/8/layout/default"/>
    <dgm:cxn modelId="{7CF5A798-F0F4-4EE3-8C2D-3DE07FF24665}" type="presOf" srcId="{9D2FC8A7-C6DA-4265-80F5-418BB02DBFB0}" destId="{FBCDED99-8322-4A4E-B47D-39CA9ED0601F}" srcOrd="0" destOrd="0" presId="urn:microsoft.com/office/officeart/2005/8/layout/default"/>
    <dgm:cxn modelId="{C2CCA59A-E3B1-4AFD-8D7A-C53BD736DEA1}" type="presOf" srcId="{321429FA-0DD2-4567-B10D-97766C923A34}" destId="{4C07B0A0-EF65-470F-9C36-408A1087EF83}" srcOrd="0" destOrd="0" presId="urn:microsoft.com/office/officeart/2005/8/layout/default"/>
    <dgm:cxn modelId="{B65A4FC9-5E4D-4BEB-BE03-7A54F62D9443}" srcId="{750CEB8E-03FF-4D6C-AB50-631859B5E777}" destId="{3D5AEE4B-6769-47DA-A241-FC3534B63BE1}" srcOrd="3" destOrd="0" parTransId="{D4BD15DC-3926-41CC-9AC9-3672FC6315F8}" sibTransId="{732F0307-E50D-4657-9AE2-06BE93E44C25}"/>
    <dgm:cxn modelId="{EA4E90D4-B3A7-49D9-A111-B9656C009861}" srcId="{750CEB8E-03FF-4D6C-AB50-631859B5E777}" destId="{24758EC0-C457-4B77-8759-E0EA185BBAF1}" srcOrd="5" destOrd="0" parTransId="{1CFB81AC-DF1E-49CA-BA7E-CAF04FC466AB}" sibTransId="{EC316792-675A-4CAB-A14A-E6A23F7F837D}"/>
    <dgm:cxn modelId="{BFDCA6E9-C4B6-4E26-9391-95B9322A2F7F}" srcId="{750CEB8E-03FF-4D6C-AB50-631859B5E777}" destId="{321429FA-0DD2-4567-B10D-97766C923A34}" srcOrd="6" destOrd="0" parTransId="{D77A12F0-7B55-48B3-A9C3-E15574581E43}" sibTransId="{AFDE7D03-FD5A-4910-BB4A-0E0739B816CA}"/>
    <dgm:cxn modelId="{93C9CEED-FD79-4B0B-9473-2A2B762635E7}" type="presOf" srcId="{750CEB8E-03FF-4D6C-AB50-631859B5E777}" destId="{66C402E8-D577-4D13-9521-992E1FB61313}" srcOrd="0" destOrd="0" presId="urn:microsoft.com/office/officeart/2005/8/layout/default"/>
    <dgm:cxn modelId="{2E9443F0-5288-419F-AE76-885602C175FE}" srcId="{750CEB8E-03FF-4D6C-AB50-631859B5E777}" destId="{9D2FC8A7-C6DA-4265-80F5-418BB02DBFB0}" srcOrd="4" destOrd="0" parTransId="{2016C2BD-E891-431B-B18B-32C08332765E}" sibTransId="{53EE299A-B663-4B7C-ADAE-BDBB596B1472}"/>
    <dgm:cxn modelId="{B59843F0-644A-4F6C-AC3E-D04E37B63BD4}" srcId="{750CEB8E-03FF-4D6C-AB50-631859B5E777}" destId="{5AC80749-A0DA-42C7-9230-2FBA425627DA}" srcOrd="2" destOrd="0" parTransId="{6A2E0162-07FB-44CF-A1AE-F0DAC43D836F}" sibTransId="{741DC295-C1B0-4A8C-9142-9893D60B130B}"/>
    <dgm:cxn modelId="{E9A7A1F6-B77C-433A-820E-A05C66082CCC}" type="presOf" srcId="{929B3221-00A5-4407-92AE-8E95BCEA2242}" destId="{BE0DCA2B-DDF5-418C-8A9F-5C8DBD2743C9}" srcOrd="0" destOrd="0" presId="urn:microsoft.com/office/officeart/2005/8/layout/default"/>
    <dgm:cxn modelId="{3DEA5CF9-29FD-4A95-B79D-E76C10C56353}" type="presOf" srcId="{3D5AEE4B-6769-47DA-A241-FC3534B63BE1}" destId="{B90AD93A-57EC-4D84-B9E2-5F91E0A55B06}" srcOrd="0" destOrd="0" presId="urn:microsoft.com/office/officeart/2005/8/layout/default"/>
    <dgm:cxn modelId="{A1B41E8D-E24D-44C1-ADA4-BBFF398E0360}" type="presParOf" srcId="{66C402E8-D577-4D13-9521-992E1FB61313}" destId="{71A43400-2582-47F0-BFB9-7B8EB596DCE9}" srcOrd="0" destOrd="0" presId="urn:microsoft.com/office/officeart/2005/8/layout/default"/>
    <dgm:cxn modelId="{2C485C01-76E0-4C2F-89B8-3B73ADCC64FF}" type="presParOf" srcId="{66C402E8-D577-4D13-9521-992E1FB61313}" destId="{B6190A06-6099-40A7-975C-B857962C6211}" srcOrd="1" destOrd="0" presId="urn:microsoft.com/office/officeart/2005/8/layout/default"/>
    <dgm:cxn modelId="{02005B67-2EE5-47F0-8365-71A2774DDF76}" type="presParOf" srcId="{66C402E8-D577-4D13-9521-992E1FB61313}" destId="{BE0DCA2B-DDF5-418C-8A9F-5C8DBD2743C9}" srcOrd="2" destOrd="0" presId="urn:microsoft.com/office/officeart/2005/8/layout/default"/>
    <dgm:cxn modelId="{73E1F2D5-50F3-4524-9BCE-EE5A893D8B6E}" type="presParOf" srcId="{66C402E8-D577-4D13-9521-992E1FB61313}" destId="{6D069B22-3F70-4A4F-8C3E-6927C5196B8C}" srcOrd="3" destOrd="0" presId="urn:microsoft.com/office/officeart/2005/8/layout/default"/>
    <dgm:cxn modelId="{06FE8E80-C8D2-443E-ACE8-3A666D41F9DE}" type="presParOf" srcId="{66C402E8-D577-4D13-9521-992E1FB61313}" destId="{05155C24-3143-431C-986E-B2F5AD763627}" srcOrd="4" destOrd="0" presId="urn:microsoft.com/office/officeart/2005/8/layout/default"/>
    <dgm:cxn modelId="{9AB062A2-35C0-435B-BD78-C079523226C8}" type="presParOf" srcId="{66C402E8-D577-4D13-9521-992E1FB61313}" destId="{A6BAD0DF-EB35-4BC1-88CD-E7D1D1FA44F8}" srcOrd="5" destOrd="0" presId="urn:microsoft.com/office/officeart/2005/8/layout/default"/>
    <dgm:cxn modelId="{2A3B91F8-F289-44A3-B472-B52742BC690C}" type="presParOf" srcId="{66C402E8-D577-4D13-9521-992E1FB61313}" destId="{B90AD93A-57EC-4D84-B9E2-5F91E0A55B06}" srcOrd="6" destOrd="0" presId="urn:microsoft.com/office/officeart/2005/8/layout/default"/>
    <dgm:cxn modelId="{351B25F2-5D0D-436F-ACAD-E7B73D19A6D0}" type="presParOf" srcId="{66C402E8-D577-4D13-9521-992E1FB61313}" destId="{1078A7AC-405F-4EA3-ABD8-6DFDBEC429D1}" srcOrd="7" destOrd="0" presId="urn:microsoft.com/office/officeart/2005/8/layout/default"/>
    <dgm:cxn modelId="{D8338BA3-63B5-4D8F-A24B-02A978238990}" type="presParOf" srcId="{66C402E8-D577-4D13-9521-992E1FB61313}" destId="{FBCDED99-8322-4A4E-B47D-39CA9ED0601F}" srcOrd="8" destOrd="0" presId="urn:microsoft.com/office/officeart/2005/8/layout/default"/>
    <dgm:cxn modelId="{8922C2A2-7B7A-4B27-BC1F-E9F9039B5B39}" type="presParOf" srcId="{66C402E8-D577-4D13-9521-992E1FB61313}" destId="{2546A4A3-7AA9-4F3A-B9C8-CB5F8249D630}" srcOrd="9" destOrd="0" presId="urn:microsoft.com/office/officeart/2005/8/layout/default"/>
    <dgm:cxn modelId="{E831669F-8E8D-40FA-A6EA-A6CFE835462D}" type="presParOf" srcId="{66C402E8-D577-4D13-9521-992E1FB61313}" destId="{ED178A32-C8ED-4B2F-B1EE-A7091BB5157B}" srcOrd="10" destOrd="0" presId="urn:microsoft.com/office/officeart/2005/8/layout/default"/>
    <dgm:cxn modelId="{AE64E060-7229-4064-A890-F603FE20095E}" type="presParOf" srcId="{66C402E8-D577-4D13-9521-992E1FB61313}" destId="{4804F36E-BD2A-4645-B260-8B4C87CED672}" srcOrd="11" destOrd="0" presId="urn:microsoft.com/office/officeart/2005/8/layout/default"/>
    <dgm:cxn modelId="{3C69105E-5342-4A3B-813D-78FEBA2A841A}" type="presParOf" srcId="{66C402E8-D577-4D13-9521-992E1FB61313}" destId="{4C07B0A0-EF65-470F-9C36-408A1087EF83}"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0EBA4C-0477-4DA1-AFE4-7D5BD8F87C41}" type="doc">
      <dgm:prSet loTypeId="urn:microsoft.com/office/officeart/2005/8/layout/process4" loCatId="process" qsTypeId="urn:microsoft.com/office/officeart/2005/8/quickstyle/simple5" qsCatId="simple" csTypeId="urn:microsoft.com/office/officeart/2005/8/colors/colorful4" csCatId="colorful" phldr="1"/>
      <dgm:spPr/>
      <dgm:t>
        <a:bodyPr/>
        <a:lstStyle/>
        <a:p>
          <a:endParaRPr lang="en-US"/>
        </a:p>
      </dgm:t>
    </dgm:pt>
    <dgm:pt modelId="{C672B026-4A3F-4704-9B64-95B3A9833BA4}">
      <dgm:prSet/>
      <dgm:spPr/>
      <dgm:t>
        <a:bodyPr/>
        <a:lstStyle/>
        <a:p>
          <a:r>
            <a:rPr lang="nl-NL" b="0" i="0" baseline="0" dirty="0"/>
            <a:t>Rolmodelle beïnvloed ons </a:t>
          </a:r>
          <a:r>
            <a:rPr lang="nl-NL" b="1" i="0" baseline="0" dirty="0"/>
            <a:t>keuses en gedrag</a:t>
          </a:r>
          <a:r>
            <a:rPr lang="nl-NL" b="0" i="0" baseline="0" dirty="0"/>
            <a:t>.</a:t>
          </a:r>
          <a:endParaRPr lang="en-US" dirty="0"/>
        </a:p>
      </dgm:t>
    </dgm:pt>
    <dgm:pt modelId="{F1A1408A-8B8F-44CB-9A1D-F958F0221DE2}" type="parTrans" cxnId="{6FAF36DE-F2A5-4E15-A03E-6944B95991BE}">
      <dgm:prSet/>
      <dgm:spPr/>
      <dgm:t>
        <a:bodyPr/>
        <a:lstStyle/>
        <a:p>
          <a:endParaRPr lang="en-US"/>
        </a:p>
      </dgm:t>
    </dgm:pt>
    <dgm:pt modelId="{8112A237-932D-4D87-9607-751ACE98FDC2}" type="sibTrans" cxnId="{6FAF36DE-F2A5-4E15-A03E-6944B95991BE}">
      <dgm:prSet/>
      <dgm:spPr/>
      <dgm:t>
        <a:bodyPr/>
        <a:lstStyle/>
        <a:p>
          <a:endParaRPr lang="en-US"/>
        </a:p>
      </dgm:t>
    </dgm:pt>
    <dgm:pt modelId="{7755C5EF-A13C-4F9B-9536-D72DC8C5392E}">
      <dgm:prSet/>
      <dgm:spPr/>
      <dgm:t>
        <a:bodyPr/>
        <a:lstStyle/>
        <a:p>
          <a:r>
            <a:rPr lang="nl-NL" b="1" i="0" baseline="0" dirty="0"/>
            <a:t>Positiewe rolmodelle </a:t>
          </a:r>
          <a:r>
            <a:rPr lang="nl-NL" b="0" i="0" baseline="0" dirty="0"/>
            <a:t>inspireer verantwoordelike optrede</a:t>
          </a:r>
          <a:r>
            <a:rPr lang="nl-NL" b="1" i="0" baseline="0" dirty="0"/>
            <a:t>.</a:t>
          </a:r>
          <a:endParaRPr lang="en-US" dirty="0"/>
        </a:p>
      </dgm:t>
    </dgm:pt>
    <dgm:pt modelId="{C9C24E06-43D3-484F-9990-FE8E6BC81179}" type="parTrans" cxnId="{AF7A2101-3FC6-4748-91C4-B309AD57956D}">
      <dgm:prSet/>
      <dgm:spPr/>
      <dgm:t>
        <a:bodyPr/>
        <a:lstStyle/>
        <a:p>
          <a:endParaRPr lang="en-US"/>
        </a:p>
      </dgm:t>
    </dgm:pt>
    <dgm:pt modelId="{6A33BA08-7F28-4B8A-BD00-A559875237F2}" type="sibTrans" cxnId="{AF7A2101-3FC6-4748-91C4-B309AD57956D}">
      <dgm:prSet/>
      <dgm:spPr/>
      <dgm:t>
        <a:bodyPr/>
        <a:lstStyle/>
        <a:p>
          <a:endParaRPr lang="en-US"/>
        </a:p>
      </dgm:t>
    </dgm:pt>
    <dgm:pt modelId="{58F1CA6D-E26E-428C-8DBB-252F599DF8A3}">
      <dgm:prSet/>
      <dgm:spPr/>
      <dgm:t>
        <a:bodyPr/>
        <a:lstStyle/>
        <a:p>
          <a:r>
            <a:rPr lang="nl-NL" b="0" i="0" baseline="0" dirty="0"/>
            <a:t>Ons moet </a:t>
          </a:r>
          <a:r>
            <a:rPr lang="nl-NL" b="1" i="0" baseline="0" dirty="0"/>
            <a:t>goeie rolmodelle kies </a:t>
          </a:r>
          <a:r>
            <a:rPr lang="nl-NL" b="0" i="0" baseline="0" dirty="0"/>
            <a:t>en daarna streef </a:t>
          </a:r>
          <a:r>
            <a:rPr lang="nl-NL" b="1" i="0" baseline="0" dirty="0"/>
            <a:t>om self positiewe rolmodelle te wees</a:t>
          </a:r>
          <a:r>
            <a:rPr lang="nl-NL" b="0" i="0" baseline="0" dirty="0"/>
            <a:t>.</a:t>
          </a:r>
          <a:endParaRPr lang="en-US" dirty="0"/>
        </a:p>
      </dgm:t>
    </dgm:pt>
    <dgm:pt modelId="{135038C9-1894-41F5-BF85-3267B0478DF4}" type="parTrans" cxnId="{2493AB3B-4C33-4370-A4C1-E29F54E3CAD1}">
      <dgm:prSet/>
      <dgm:spPr/>
      <dgm:t>
        <a:bodyPr/>
        <a:lstStyle/>
        <a:p>
          <a:endParaRPr lang="en-US"/>
        </a:p>
      </dgm:t>
    </dgm:pt>
    <dgm:pt modelId="{1C4A3B27-4F93-4432-8011-204A92BF17BE}" type="sibTrans" cxnId="{2493AB3B-4C33-4370-A4C1-E29F54E3CAD1}">
      <dgm:prSet/>
      <dgm:spPr/>
      <dgm:t>
        <a:bodyPr/>
        <a:lstStyle/>
        <a:p>
          <a:endParaRPr lang="en-US"/>
        </a:p>
      </dgm:t>
    </dgm:pt>
    <dgm:pt modelId="{8DC4C12F-E514-436D-8F27-49953956E4B1}" type="pres">
      <dgm:prSet presAssocID="{020EBA4C-0477-4DA1-AFE4-7D5BD8F87C41}" presName="Name0" presStyleCnt="0">
        <dgm:presLayoutVars>
          <dgm:dir/>
          <dgm:animLvl val="lvl"/>
          <dgm:resizeHandles val="exact"/>
        </dgm:presLayoutVars>
      </dgm:prSet>
      <dgm:spPr/>
    </dgm:pt>
    <dgm:pt modelId="{F081EEAC-6144-4559-93E8-0EAF87B36E70}" type="pres">
      <dgm:prSet presAssocID="{58F1CA6D-E26E-428C-8DBB-252F599DF8A3}" presName="boxAndChildren" presStyleCnt="0"/>
      <dgm:spPr/>
    </dgm:pt>
    <dgm:pt modelId="{97C14380-610C-41AD-B8A8-25DD468ADD98}" type="pres">
      <dgm:prSet presAssocID="{58F1CA6D-E26E-428C-8DBB-252F599DF8A3}" presName="parentTextBox" presStyleLbl="node1" presStyleIdx="0" presStyleCnt="3"/>
      <dgm:spPr/>
    </dgm:pt>
    <dgm:pt modelId="{28AD4FB0-539A-469F-ADF2-8B8E91DF3E22}" type="pres">
      <dgm:prSet presAssocID="{6A33BA08-7F28-4B8A-BD00-A559875237F2}" presName="sp" presStyleCnt="0"/>
      <dgm:spPr/>
    </dgm:pt>
    <dgm:pt modelId="{41134C9F-B091-4D18-87FB-C2067F8FC647}" type="pres">
      <dgm:prSet presAssocID="{7755C5EF-A13C-4F9B-9536-D72DC8C5392E}" presName="arrowAndChildren" presStyleCnt="0"/>
      <dgm:spPr/>
    </dgm:pt>
    <dgm:pt modelId="{38BE6575-E869-453C-BB3D-11EC8350BAD7}" type="pres">
      <dgm:prSet presAssocID="{7755C5EF-A13C-4F9B-9536-D72DC8C5392E}" presName="parentTextArrow" presStyleLbl="node1" presStyleIdx="1" presStyleCnt="3"/>
      <dgm:spPr/>
    </dgm:pt>
    <dgm:pt modelId="{B3EF2FBF-7688-4489-88E0-0443959A1C36}" type="pres">
      <dgm:prSet presAssocID="{8112A237-932D-4D87-9607-751ACE98FDC2}" presName="sp" presStyleCnt="0"/>
      <dgm:spPr/>
    </dgm:pt>
    <dgm:pt modelId="{46B9ED53-3FCC-433E-BA1A-BD8777EE867B}" type="pres">
      <dgm:prSet presAssocID="{C672B026-4A3F-4704-9B64-95B3A9833BA4}" presName="arrowAndChildren" presStyleCnt="0"/>
      <dgm:spPr/>
    </dgm:pt>
    <dgm:pt modelId="{06385310-36AE-4C5C-865B-DA7929126956}" type="pres">
      <dgm:prSet presAssocID="{C672B026-4A3F-4704-9B64-95B3A9833BA4}" presName="parentTextArrow" presStyleLbl="node1" presStyleIdx="2" presStyleCnt="3"/>
      <dgm:spPr/>
    </dgm:pt>
  </dgm:ptLst>
  <dgm:cxnLst>
    <dgm:cxn modelId="{AF7A2101-3FC6-4748-91C4-B309AD57956D}" srcId="{020EBA4C-0477-4DA1-AFE4-7D5BD8F87C41}" destId="{7755C5EF-A13C-4F9B-9536-D72DC8C5392E}" srcOrd="1" destOrd="0" parTransId="{C9C24E06-43D3-484F-9990-FE8E6BC81179}" sibTransId="{6A33BA08-7F28-4B8A-BD00-A559875237F2}"/>
    <dgm:cxn modelId="{ECAA9208-F0E8-4CAE-8397-360FD8C757E7}" type="presOf" srcId="{020EBA4C-0477-4DA1-AFE4-7D5BD8F87C41}" destId="{8DC4C12F-E514-436D-8F27-49953956E4B1}" srcOrd="0" destOrd="0" presId="urn:microsoft.com/office/officeart/2005/8/layout/process4"/>
    <dgm:cxn modelId="{2493AB3B-4C33-4370-A4C1-E29F54E3CAD1}" srcId="{020EBA4C-0477-4DA1-AFE4-7D5BD8F87C41}" destId="{58F1CA6D-E26E-428C-8DBB-252F599DF8A3}" srcOrd="2" destOrd="0" parTransId="{135038C9-1894-41F5-BF85-3267B0478DF4}" sibTransId="{1C4A3B27-4F93-4432-8011-204A92BF17BE}"/>
    <dgm:cxn modelId="{1CB41D51-0C37-408D-9379-F8CE19CD4805}" type="presOf" srcId="{C672B026-4A3F-4704-9B64-95B3A9833BA4}" destId="{06385310-36AE-4C5C-865B-DA7929126956}" srcOrd="0" destOrd="0" presId="urn:microsoft.com/office/officeart/2005/8/layout/process4"/>
    <dgm:cxn modelId="{D9C28657-BDE4-44A0-80DD-D6C97432B72B}" type="presOf" srcId="{7755C5EF-A13C-4F9B-9536-D72DC8C5392E}" destId="{38BE6575-E869-453C-BB3D-11EC8350BAD7}" srcOrd="0" destOrd="0" presId="urn:microsoft.com/office/officeart/2005/8/layout/process4"/>
    <dgm:cxn modelId="{C20236D4-75C8-4492-9298-A6F52D625D64}" type="presOf" srcId="{58F1CA6D-E26E-428C-8DBB-252F599DF8A3}" destId="{97C14380-610C-41AD-B8A8-25DD468ADD98}" srcOrd="0" destOrd="0" presId="urn:microsoft.com/office/officeart/2005/8/layout/process4"/>
    <dgm:cxn modelId="{6FAF36DE-F2A5-4E15-A03E-6944B95991BE}" srcId="{020EBA4C-0477-4DA1-AFE4-7D5BD8F87C41}" destId="{C672B026-4A3F-4704-9B64-95B3A9833BA4}" srcOrd="0" destOrd="0" parTransId="{F1A1408A-8B8F-44CB-9A1D-F958F0221DE2}" sibTransId="{8112A237-932D-4D87-9607-751ACE98FDC2}"/>
    <dgm:cxn modelId="{40E8785B-0DA0-411A-8CF8-537B2D6A6009}" type="presParOf" srcId="{8DC4C12F-E514-436D-8F27-49953956E4B1}" destId="{F081EEAC-6144-4559-93E8-0EAF87B36E70}" srcOrd="0" destOrd="0" presId="urn:microsoft.com/office/officeart/2005/8/layout/process4"/>
    <dgm:cxn modelId="{28969139-FA54-4684-9A74-186337B4E87E}" type="presParOf" srcId="{F081EEAC-6144-4559-93E8-0EAF87B36E70}" destId="{97C14380-610C-41AD-B8A8-25DD468ADD98}" srcOrd="0" destOrd="0" presId="urn:microsoft.com/office/officeart/2005/8/layout/process4"/>
    <dgm:cxn modelId="{895E4337-9E57-44B2-9D17-4D9CB866D4BC}" type="presParOf" srcId="{8DC4C12F-E514-436D-8F27-49953956E4B1}" destId="{28AD4FB0-539A-469F-ADF2-8B8E91DF3E22}" srcOrd="1" destOrd="0" presId="urn:microsoft.com/office/officeart/2005/8/layout/process4"/>
    <dgm:cxn modelId="{807A4CE7-8618-416D-AC7A-C77473E3EBEC}" type="presParOf" srcId="{8DC4C12F-E514-436D-8F27-49953956E4B1}" destId="{41134C9F-B091-4D18-87FB-C2067F8FC647}" srcOrd="2" destOrd="0" presId="urn:microsoft.com/office/officeart/2005/8/layout/process4"/>
    <dgm:cxn modelId="{0BCAD89C-A367-4A5A-9CAA-E3BE790E2187}" type="presParOf" srcId="{41134C9F-B091-4D18-87FB-C2067F8FC647}" destId="{38BE6575-E869-453C-BB3D-11EC8350BAD7}" srcOrd="0" destOrd="0" presId="urn:microsoft.com/office/officeart/2005/8/layout/process4"/>
    <dgm:cxn modelId="{40E35F2A-939A-4827-820F-AA1331788849}" type="presParOf" srcId="{8DC4C12F-E514-436D-8F27-49953956E4B1}" destId="{B3EF2FBF-7688-4489-88E0-0443959A1C36}" srcOrd="3" destOrd="0" presId="urn:microsoft.com/office/officeart/2005/8/layout/process4"/>
    <dgm:cxn modelId="{2B3BC23F-56B5-4196-90B0-69FA51B7D208}" type="presParOf" srcId="{8DC4C12F-E514-436D-8F27-49953956E4B1}" destId="{46B9ED53-3FCC-433E-BA1A-BD8777EE867B}" srcOrd="4" destOrd="0" presId="urn:microsoft.com/office/officeart/2005/8/layout/process4"/>
    <dgm:cxn modelId="{A51256BC-997B-4B49-A5CB-E7A22829F4D7}" type="presParOf" srcId="{46B9ED53-3FCC-433E-BA1A-BD8777EE867B}" destId="{06385310-36AE-4C5C-865B-DA7929126956}"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26E05-76E7-42D3-847A-9A48A37EE287}">
      <dsp:nvSpPr>
        <dsp:cNvPr id="0" name=""/>
        <dsp:cNvSpPr/>
      </dsp:nvSpPr>
      <dsp:spPr>
        <a:xfrm>
          <a:off x="8843" y="498906"/>
          <a:ext cx="2366072" cy="70982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72" tIns="186972" rIns="186972" bIns="186972" numCol="1" spcCol="1270" anchor="ctr" anchorCtr="0">
          <a:noAutofit/>
        </a:bodyPr>
        <a:lstStyle/>
        <a:p>
          <a:pPr marL="0" lvl="0" indent="0" algn="ctr" defTabSz="1066800">
            <a:lnSpc>
              <a:spcPct val="90000"/>
            </a:lnSpc>
            <a:spcBef>
              <a:spcPct val="0"/>
            </a:spcBef>
            <a:spcAft>
              <a:spcPct val="35000"/>
            </a:spcAft>
            <a:buNone/>
          </a:pPr>
          <a:r>
            <a:rPr lang="en-US" sz="2400" kern="1200" dirty="0" err="1"/>
            <a:t>Definieer</a:t>
          </a:r>
          <a:endParaRPr lang="en-US" sz="2400" kern="1200" dirty="0"/>
        </a:p>
      </dsp:txBody>
      <dsp:txXfrm>
        <a:off x="8843" y="498906"/>
        <a:ext cx="2366072" cy="709821"/>
      </dsp:txXfrm>
    </dsp:sp>
    <dsp:sp modelId="{9ECD5DC2-2925-42BD-9906-7061B721B2F4}">
      <dsp:nvSpPr>
        <dsp:cNvPr id="0" name=""/>
        <dsp:cNvSpPr/>
      </dsp:nvSpPr>
      <dsp:spPr>
        <a:xfrm>
          <a:off x="8843" y="1208727"/>
          <a:ext cx="2366072" cy="3893066"/>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33715" tIns="233715" rIns="233715" bIns="233715" numCol="1" spcCol="1270" anchor="t" anchorCtr="0">
          <a:noAutofit/>
        </a:bodyPr>
        <a:lstStyle/>
        <a:p>
          <a:pPr marL="0" lvl="0" indent="0" algn="l" defTabSz="1066800">
            <a:lnSpc>
              <a:spcPct val="90000"/>
            </a:lnSpc>
            <a:spcBef>
              <a:spcPct val="0"/>
            </a:spcBef>
            <a:spcAft>
              <a:spcPct val="35000"/>
            </a:spcAft>
            <a:buNone/>
          </a:pPr>
          <a:r>
            <a:rPr lang="nl-NL" sz="2400" kern="1200" dirty="0"/>
            <a:t>Definieer 'n rolmodel en onderskei tussen positiewe en negatiewe rolmodelle op grond van hul gedrag en invloed.</a:t>
          </a:r>
          <a:endParaRPr lang="en-US" sz="2400" kern="1200" dirty="0"/>
        </a:p>
      </dsp:txBody>
      <dsp:txXfrm>
        <a:off x="8843" y="1208727"/>
        <a:ext cx="2366072" cy="3893066"/>
      </dsp:txXfrm>
    </dsp:sp>
    <dsp:sp modelId="{BC28AF4E-A612-44E4-BB7B-EBA84DEBB202}">
      <dsp:nvSpPr>
        <dsp:cNvPr id="0" name=""/>
        <dsp:cNvSpPr/>
      </dsp:nvSpPr>
      <dsp:spPr>
        <a:xfrm>
          <a:off x="2482811" y="498906"/>
          <a:ext cx="2366072" cy="70982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72" tIns="186972" rIns="186972" bIns="186972" numCol="1" spcCol="1270" anchor="ctr" anchorCtr="0">
          <a:noAutofit/>
        </a:bodyPr>
        <a:lstStyle/>
        <a:p>
          <a:pPr marL="0" lvl="0" indent="0" algn="ctr" defTabSz="1066800">
            <a:lnSpc>
              <a:spcPct val="90000"/>
            </a:lnSpc>
            <a:spcBef>
              <a:spcPct val="0"/>
            </a:spcBef>
            <a:spcAft>
              <a:spcPct val="35000"/>
            </a:spcAft>
            <a:buNone/>
          </a:pPr>
          <a:r>
            <a:rPr lang="en-US" sz="2400" kern="1200" dirty="0" err="1"/>
            <a:t>Bespreek</a:t>
          </a:r>
          <a:endParaRPr lang="en-US" sz="2400" kern="1200" dirty="0"/>
        </a:p>
      </dsp:txBody>
      <dsp:txXfrm>
        <a:off x="2482811" y="498906"/>
        <a:ext cx="2366072" cy="709821"/>
      </dsp:txXfrm>
    </dsp:sp>
    <dsp:sp modelId="{93F07464-2B95-4E63-9175-B405B616B15F}">
      <dsp:nvSpPr>
        <dsp:cNvPr id="0" name=""/>
        <dsp:cNvSpPr/>
      </dsp:nvSpPr>
      <dsp:spPr>
        <a:xfrm>
          <a:off x="2482811" y="1208727"/>
          <a:ext cx="2366072" cy="3893066"/>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33715" tIns="233715" rIns="233715" bIns="233715" numCol="1" spcCol="1270" anchor="t" anchorCtr="0">
          <a:noAutofit/>
        </a:bodyPr>
        <a:lstStyle/>
        <a:p>
          <a:pPr marL="0" lvl="0" indent="0" algn="l" defTabSz="1066800">
            <a:lnSpc>
              <a:spcPct val="90000"/>
            </a:lnSpc>
            <a:spcBef>
              <a:spcPct val="0"/>
            </a:spcBef>
            <a:spcAft>
              <a:spcPct val="35000"/>
            </a:spcAft>
            <a:buNone/>
          </a:pPr>
          <a:r>
            <a:rPr lang="nl-NL" sz="2400" kern="1200" dirty="0"/>
            <a:t>Bespreek hoe rolmodelle die keuses, waardes en gedrag van jongmense beïnvloed</a:t>
          </a:r>
          <a:r>
            <a:rPr lang="en-US" sz="2400" kern="1200" dirty="0"/>
            <a:t>.</a:t>
          </a:r>
        </a:p>
      </dsp:txBody>
      <dsp:txXfrm>
        <a:off x="2482811" y="1208727"/>
        <a:ext cx="2366072" cy="3893066"/>
      </dsp:txXfrm>
    </dsp:sp>
    <dsp:sp modelId="{3FC79D2B-7FBA-45AF-855A-EED31FB24AA8}">
      <dsp:nvSpPr>
        <dsp:cNvPr id="0" name=""/>
        <dsp:cNvSpPr/>
      </dsp:nvSpPr>
      <dsp:spPr>
        <a:xfrm>
          <a:off x="4956778" y="498906"/>
          <a:ext cx="2366072" cy="70982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72" tIns="186972" rIns="186972" bIns="186972" numCol="1" spcCol="1270" anchor="ctr" anchorCtr="0">
          <a:noAutofit/>
        </a:bodyPr>
        <a:lstStyle/>
        <a:p>
          <a:pPr marL="0" lvl="0" indent="0" algn="ctr" defTabSz="1066800">
            <a:lnSpc>
              <a:spcPct val="90000"/>
            </a:lnSpc>
            <a:spcBef>
              <a:spcPct val="0"/>
            </a:spcBef>
            <a:spcAft>
              <a:spcPct val="35000"/>
            </a:spcAft>
            <a:buNone/>
          </a:pPr>
          <a:r>
            <a:rPr lang="en-US" sz="2400" kern="1200" dirty="0" err="1"/>
            <a:t>Beskryf</a:t>
          </a:r>
          <a:endParaRPr lang="en-US" sz="2400" kern="1200" dirty="0"/>
        </a:p>
      </dsp:txBody>
      <dsp:txXfrm>
        <a:off x="4956778" y="498906"/>
        <a:ext cx="2366072" cy="709821"/>
      </dsp:txXfrm>
    </dsp:sp>
    <dsp:sp modelId="{E89598EC-8C4E-441F-8FA5-D0A2F319D856}">
      <dsp:nvSpPr>
        <dsp:cNvPr id="0" name=""/>
        <dsp:cNvSpPr/>
      </dsp:nvSpPr>
      <dsp:spPr>
        <a:xfrm>
          <a:off x="4956778" y="1208727"/>
          <a:ext cx="2366072" cy="3893066"/>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33715" tIns="233715" rIns="233715" bIns="233715" numCol="1" spcCol="1270" anchor="t" anchorCtr="0">
          <a:noAutofit/>
        </a:bodyPr>
        <a:lstStyle/>
        <a:p>
          <a:pPr marL="0" lvl="0" indent="0" algn="l" defTabSz="1066800">
            <a:lnSpc>
              <a:spcPct val="90000"/>
            </a:lnSpc>
            <a:spcBef>
              <a:spcPct val="0"/>
            </a:spcBef>
            <a:spcAft>
              <a:spcPct val="35000"/>
            </a:spcAft>
            <a:buNone/>
          </a:pPr>
          <a:r>
            <a:rPr lang="en-US" sz="2400" kern="1200" dirty="0" err="1"/>
            <a:t>Beskryf</a:t>
          </a:r>
          <a:r>
            <a:rPr lang="en-US" sz="2400" kern="1200" dirty="0"/>
            <a:t> hoe </a:t>
          </a:r>
          <a:r>
            <a:rPr lang="en-US" sz="2400" kern="1200" dirty="0" err="1"/>
            <a:t>rolmodelle</a:t>
          </a:r>
          <a:r>
            <a:rPr lang="en-US" sz="2400" kern="1200" dirty="0"/>
            <a:t> </a:t>
          </a:r>
          <a:r>
            <a:rPr lang="en-US" sz="2400" kern="1200" dirty="0" err="1"/>
            <a:t>grondwetlike</a:t>
          </a:r>
          <a:r>
            <a:rPr lang="en-US" sz="2400" kern="1200" dirty="0"/>
            <a:t> </a:t>
          </a:r>
          <a:r>
            <a:rPr lang="en-US" sz="2400" kern="1200" dirty="0" err="1"/>
            <a:t>waardes</a:t>
          </a:r>
          <a:r>
            <a:rPr lang="en-US" sz="2400" kern="1200" dirty="0"/>
            <a:t> </a:t>
          </a:r>
          <a:r>
            <a:rPr lang="en-US" sz="2400" kern="1200" dirty="0" err="1"/>
            <a:t>kan</a:t>
          </a:r>
          <a:r>
            <a:rPr lang="en-US" sz="2400" kern="1200" dirty="0"/>
            <a:t> </a:t>
          </a:r>
          <a:r>
            <a:rPr lang="en-US" sz="2400" kern="1200" dirty="0" err="1"/>
            <a:t>bevorder</a:t>
          </a:r>
          <a:r>
            <a:rPr lang="en-US" sz="2400" kern="1200" dirty="0"/>
            <a:t> </a:t>
          </a:r>
          <a:r>
            <a:rPr lang="en-US" sz="2400" kern="1200" dirty="0" err="1"/>
            <a:t>deur</a:t>
          </a:r>
          <a:r>
            <a:rPr lang="en-US" sz="2400" kern="1200" dirty="0"/>
            <a:t> </a:t>
          </a:r>
          <a:r>
            <a:rPr lang="en-US" sz="2400" kern="1200" dirty="0" err="1"/>
            <a:t>hul</a:t>
          </a:r>
          <a:r>
            <a:rPr lang="en-US" sz="2400" kern="1200" dirty="0"/>
            <a:t> </a:t>
          </a:r>
          <a:r>
            <a:rPr lang="en-US" sz="2400" kern="1200" dirty="0" err="1"/>
            <a:t>optrede</a:t>
          </a:r>
          <a:r>
            <a:rPr lang="en-US" sz="2400" kern="1200" dirty="0"/>
            <a:t> </a:t>
          </a:r>
          <a:r>
            <a:rPr lang="en-US" sz="2400" kern="1200" dirty="0" err="1"/>
            <a:t>en</a:t>
          </a:r>
          <a:r>
            <a:rPr lang="en-US" sz="2400" kern="1200" dirty="0"/>
            <a:t> </a:t>
          </a:r>
          <a:r>
            <a:rPr lang="en-US" sz="2400" kern="1200" dirty="0" err="1"/>
            <a:t>leierskap</a:t>
          </a:r>
          <a:r>
            <a:rPr lang="en-US" sz="2400" kern="1200" dirty="0"/>
            <a:t>.</a:t>
          </a:r>
        </a:p>
      </dsp:txBody>
      <dsp:txXfrm>
        <a:off x="4956778" y="1208727"/>
        <a:ext cx="2366072" cy="3893066"/>
      </dsp:txXfrm>
    </dsp:sp>
    <dsp:sp modelId="{304CD975-B294-481B-A649-D8C0F6D7E480}">
      <dsp:nvSpPr>
        <dsp:cNvPr id="0" name=""/>
        <dsp:cNvSpPr/>
      </dsp:nvSpPr>
      <dsp:spPr>
        <a:xfrm>
          <a:off x="7430745" y="498906"/>
          <a:ext cx="2366072" cy="70982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72" tIns="186972" rIns="186972" bIns="186972" numCol="1" spcCol="1270" anchor="ctr" anchorCtr="0">
          <a:noAutofit/>
        </a:bodyPr>
        <a:lstStyle/>
        <a:p>
          <a:pPr marL="0" lvl="0" indent="0" algn="ctr" defTabSz="1066800">
            <a:lnSpc>
              <a:spcPct val="90000"/>
            </a:lnSpc>
            <a:spcBef>
              <a:spcPct val="0"/>
            </a:spcBef>
            <a:spcAft>
              <a:spcPct val="35000"/>
            </a:spcAft>
            <a:buNone/>
          </a:pPr>
          <a:r>
            <a:rPr lang="en-US" sz="2400" kern="1200" dirty="0"/>
            <a:t>Stel </a:t>
          </a:r>
          <a:r>
            <a:rPr lang="en-US" sz="2400" kern="1200" dirty="0" err="1"/>
            <a:t>voor</a:t>
          </a:r>
          <a:endParaRPr lang="en-US" sz="2400" kern="1200" dirty="0"/>
        </a:p>
      </dsp:txBody>
      <dsp:txXfrm>
        <a:off x="7430745" y="498906"/>
        <a:ext cx="2366072" cy="709821"/>
      </dsp:txXfrm>
    </dsp:sp>
    <dsp:sp modelId="{0A3C9241-718E-4024-9E77-1E3F7FD5D32E}">
      <dsp:nvSpPr>
        <dsp:cNvPr id="0" name=""/>
        <dsp:cNvSpPr/>
      </dsp:nvSpPr>
      <dsp:spPr>
        <a:xfrm>
          <a:off x="7430745" y="1208727"/>
          <a:ext cx="2366072" cy="3893066"/>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33715" tIns="233715" rIns="233715" bIns="233715" numCol="1" spcCol="1270" anchor="t" anchorCtr="0">
          <a:noAutofit/>
        </a:bodyPr>
        <a:lstStyle/>
        <a:p>
          <a:pPr marL="0" lvl="0" indent="0" algn="l" defTabSz="1066800">
            <a:lnSpc>
              <a:spcPct val="90000"/>
            </a:lnSpc>
            <a:spcBef>
              <a:spcPct val="0"/>
            </a:spcBef>
            <a:spcAft>
              <a:spcPct val="35000"/>
            </a:spcAft>
            <a:buNone/>
          </a:pPr>
          <a:r>
            <a:rPr lang="nl-NL" sz="2400" kern="1200" dirty="0"/>
            <a:t>Stel praktiese maniere voor waarop grondwetlike waardes in alledaagse situasies toegepas kan word.</a:t>
          </a:r>
          <a:endParaRPr lang="en-US" sz="2400" kern="1200" dirty="0"/>
        </a:p>
      </dsp:txBody>
      <dsp:txXfrm>
        <a:off x="7430745" y="1208727"/>
        <a:ext cx="2366072" cy="3893066"/>
      </dsp:txXfrm>
    </dsp:sp>
    <dsp:sp modelId="{CAFEF5C0-783B-44DB-91DD-7D3424A2C290}">
      <dsp:nvSpPr>
        <dsp:cNvPr id="0" name=""/>
        <dsp:cNvSpPr/>
      </dsp:nvSpPr>
      <dsp:spPr>
        <a:xfrm>
          <a:off x="9904713" y="498906"/>
          <a:ext cx="2366072" cy="709821"/>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72" tIns="186972" rIns="186972" bIns="186972" numCol="1" spcCol="1270" anchor="ctr" anchorCtr="0">
          <a:noAutofit/>
        </a:bodyPr>
        <a:lstStyle/>
        <a:p>
          <a:pPr marL="0" lvl="0" indent="0" algn="ctr" defTabSz="1066800">
            <a:lnSpc>
              <a:spcPct val="90000"/>
            </a:lnSpc>
            <a:spcBef>
              <a:spcPct val="0"/>
            </a:spcBef>
            <a:spcAft>
              <a:spcPct val="35000"/>
            </a:spcAft>
            <a:buNone/>
          </a:pPr>
          <a:r>
            <a:rPr lang="en-US" sz="2400" kern="1200" dirty="0" err="1"/>
            <a:t>Reflekteer</a:t>
          </a:r>
          <a:endParaRPr lang="en-US" sz="2400" kern="1200" dirty="0"/>
        </a:p>
      </dsp:txBody>
      <dsp:txXfrm>
        <a:off x="9904713" y="498906"/>
        <a:ext cx="2366072" cy="709821"/>
      </dsp:txXfrm>
    </dsp:sp>
    <dsp:sp modelId="{51810031-678A-425B-95F6-B2F301FFBB9C}">
      <dsp:nvSpPr>
        <dsp:cNvPr id="0" name=""/>
        <dsp:cNvSpPr/>
      </dsp:nvSpPr>
      <dsp:spPr>
        <a:xfrm>
          <a:off x="9904713" y="1208727"/>
          <a:ext cx="2366072" cy="3893066"/>
        </a:xfrm>
        <a:prstGeom prst="rect">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33715" tIns="233715" rIns="233715" bIns="233715" numCol="1" spcCol="1270" anchor="t" anchorCtr="0">
          <a:noAutofit/>
        </a:bodyPr>
        <a:lstStyle/>
        <a:p>
          <a:pPr marL="0" lvl="0" indent="0" algn="l" defTabSz="1066800">
            <a:lnSpc>
              <a:spcPct val="90000"/>
            </a:lnSpc>
            <a:spcBef>
              <a:spcPct val="0"/>
            </a:spcBef>
            <a:spcAft>
              <a:spcPct val="35000"/>
            </a:spcAft>
            <a:buNone/>
          </a:pPr>
          <a:r>
            <a:rPr lang="af-ZA" sz="2400" kern="1200" dirty="0"/>
            <a:t>Dink na oor rolmodelle en hoe om self 'n </a:t>
          </a:r>
          <a:r>
            <a:rPr lang="af-ZA" sz="2400" kern="1200" dirty="0" err="1"/>
            <a:t>verant</a:t>
          </a:r>
          <a:r>
            <a:rPr lang="af-ZA" sz="2400" kern="1200" dirty="0"/>
            <a:t>-woordelike rolmodel te word. </a:t>
          </a:r>
          <a:endParaRPr lang="en-US" sz="1800" kern="1200" dirty="0"/>
        </a:p>
      </dsp:txBody>
      <dsp:txXfrm>
        <a:off x="9904713" y="1208727"/>
        <a:ext cx="2366072" cy="38930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DADE1E-0326-44AE-8A62-E141224286BF}">
      <dsp:nvSpPr>
        <dsp:cNvPr id="0" name=""/>
        <dsp:cNvSpPr/>
      </dsp:nvSpPr>
      <dsp:spPr>
        <a:xfrm>
          <a:off x="0" y="375202"/>
          <a:ext cx="7785463" cy="21735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4238" tIns="479044" rIns="604238"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dirty="0"/>
            <a:t>Gedrag</a:t>
          </a:r>
          <a:endParaRPr lang="en-US" sz="2400" kern="1200" dirty="0"/>
        </a:p>
        <a:p>
          <a:pPr marL="228600" lvl="1" indent="-228600" algn="l" defTabSz="1066800">
            <a:lnSpc>
              <a:spcPct val="90000"/>
            </a:lnSpc>
            <a:spcBef>
              <a:spcPct val="0"/>
            </a:spcBef>
            <a:spcAft>
              <a:spcPct val="15000"/>
            </a:spcAft>
            <a:buChar char="•"/>
          </a:pPr>
          <a:r>
            <a:rPr lang="en-GB" sz="2400" kern="1200" dirty="0" err="1"/>
            <a:t>Houdings</a:t>
          </a:r>
          <a:endParaRPr lang="en-US" sz="2400" kern="1200" dirty="0"/>
        </a:p>
        <a:p>
          <a:pPr marL="228600" lvl="1" indent="-228600" algn="l" defTabSz="1066800">
            <a:lnSpc>
              <a:spcPct val="90000"/>
            </a:lnSpc>
            <a:spcBef>
              <a:spcPct val="0"/>
            </a:spcBef>
            <a:spcAft>
              <a:spcPct val="15000"/>
            </a:spcAft>
            <a:buChar char="•"/>
          </a:pPr>
          <a:r>
            <a:rPr lang="en-GB" sz="2400" kern="1200" dirty="0" err="1"/>
            <a:t>Waardes</a:t>
          </a:r>
          <a:endParaRPr lang="en-US" sz="2400" kern="1200" dirty="0"/>
        </a:p>
        <a:p>
          <a:pPr marL="228600" lvl="1" indent="-228600" algn="l" defTabSz="1066800">
            <a:lnSpc>
              <a:spcPct val="90000"/>
            </a:lnSpc>
            <a:spcBef>
              <a:spcPct val="0"/>
            </a:spcBef>
            <a:spcAft>
              <a:spcPct val="15000"/>
            </a:spcAft>
            <a:buChar char="•"/>
          </a:pPr>
          <a:r>
            <a:rPr lang="en-GB" sz="2400" kern="1200" dirty="0" err="1"/>
            <a:t>Besluite</a:t>
          </a:r>
          <a:endParaRPr lang="en-US" sz="2400" kern="1200" dirty="0"/>
        </a:p>
      </dsp:txBody>
      <dsp:txXfrm>
        <a:off x="0" y="375202"/>
        <a:ext cx="7785463" cy="2173500"/>
      </dsp:txXfrm>
    </dsp:sp>
    <dsp:sp modelId="{2BA4025F-ABE5-4803-9E04-4B08FE66B282}">
      <dsp:nvSpPr>
        <dsp:cNvPr id="0" name=""/>
        <dsp:cNvSpPr/>
      </dsp:nvSpPr>
      <dsp:spPr>
        <a:xfrm>
          <a:off x="389273" y="35722"/>
          <a:ext cx="5449824" cy="6789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5990" tIns="0" rIns="205990" bIns="0" numCol="1" spcCol="1270" anchor="ctr" anchorCtr="0">
          <a:noAutofit/>
        </a:bodyPr>
        <a:lstStyle/>
        <a:p>
          <a:pPr marL="0" lvl="0" indent="0" algn="l" defTabSz="1066800">
            <a:lnSpc>
              <a:spcPct val="90000"/>
            </a:lnSpc>
            <a:spcBef>
              <a:spcPct val="0"/>
            </a:spcBef>
            <a:spcAft>
              <a:spcPct val="35000"/>
            </a:spcAft>
            <a:buNone/>
          </a:pPr>
          <a:r>
            <a:rPr lang="en-GB" sz="2400" kern="1200" dirty="0" err="1"/>
            <a:t>Rolmodelle</a:t>
          </a:r>
          <a:r>
            <a:rPr lang="en-GB" sz="2400" kern="1200" dirty="0"/>
            <a:t> </a:t>
          </a:r>
          <a:r>
            <a:rPr lang="en-GB" sz="2400" kern="1200" dirty="0" err="1"/>
            <a:t>beïnvloed</a:t>
          </a:r>
          <a:r>
            <a:rPr lang="en-GB" sz="2400" kern="1200" dirty="0"/>
            <a:t> </a:t>
          </a:r>
          <a:r>
            <a:rPr lang="en-GB" sz="2400" kern="1200" dirty="0" err="1"/>
            <a:t>ons</a:t>
          </a:r>
          <a:r>
            <a:rPr lang="en-GB" sz="2400" kern="1200" dirty="0"/>
            <a:t>:</a:t>
          </a:r>
          <a:endParaRPr lang="en-US" sz="2400" kern="1200" dirty="0"/>
        </a:p>
      </dsp:txBody>
      <dsp:txXfrm>
        <a:off x="422417" y="68866"/>
        <a:ext cx="5383536" cy="612672"/>
      </dsp:txXfrm>
    </dsp:sp>
    <dsp:sp modelId="{1D4D3C85-486B-4EEE-A4D3-B06AE416E6C8}">
      <dsp:nvSpPr>
        <dsp:cNvPr id="0" name=""/>
        <dsp:cNvSpPr/>
      </dsp:nvSpPr>
      <dsp:spPr>
        <a:xfrm>
          <a:off x="0" y="3012382"/>
          <a:ext cx="7785463" cy="2173500"/>
        </a:xfrm>
        <a:prstGeom prst="rect">
          <a:avLst/>
        </a:prstGeom>
        <a:solidFill>
          <a:schemeClr val="lt1">
            <a:alpha val="90000"/>
            <a:hueOff val="0"/>
            <a:satOff val="0"/>
            <a:lumOff val="0"/>
            <a:alphaOff val="0"/>
          </a:schemeClr>
        </a:solidFill>
        <a:ln w="6350" cap="flat" cmpd="sng" algn="ctr">
          <a:solidFill>
            <a:schemeClr val="accent2">
              <a:hueOff val="-5112997"/>
              <a:satOff val="-6820"/>
              <a:lumOff val="-2039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4238" tIns="479044" rIns="604238"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dirty="0" err="1"/>
            <a:t>Ouers</a:t>
          </a:r>
          <a:r>
            <a:rPr lang="en-GB" sz="2400" kern="1200" dirty="0"/>
            <a:t> of </a:t>
          </a:r>
          <a:r>
            <a:rPr lang="en-GB" sz="2400" kern="1200" dirty="0" err="1"/>
            <a:t>voogde</a:t>
          </a:r>
          <a:endParaRPr lang="en-US" sz="2400" kern="1200" dirty="0"/>
        </a:p>
        <a:p>
          <a:pPr marL="228600" lvl="1" indent="-228600" algn="l" defTabSz="1066800">
            <a:lnSpc>
              <a:spcPct val="90000"/>
            </a:lnSpc>
            <a:spcBef>
              <a:spcPct val="0"/>
            </a:spcBef>
            <a:spcAft>
              <a:spcPct val="15000"/>
            </a:spcAft>
            <a:buChar char="•"/>
          </a:pPr>
          <a:r>
            <a:rPr lang="en-GB" sz="2400" kern="1200" dirty="0" err="1"/>
            <a:t>Onderwysers</a:t>
          </a:r>
          <a:r>
            <a:rPr lang="en-GB" sz="2400" kern="1200" dirty="0"/>
            <a:t> of </a:t>
          </a:r>
          <a:r>
            <a:rPr lang="en-GB" sz="2400" kern="1200" dirty="0" err="1"/>
            <a:t>afrigters</a:t>
          </a:r>
          <a:endParaRPr lang="en-US" sz="2400" kern="1200" dirty="0"/>
        </a:p>
        <a:p>
          <a:pPr marL="228600" lvl="1" indent="-228600" algn="l" defTabSz="1066800">
            <a:lnSpc>
              <a:spcPct val="90000"/>
            </a:lnSpc>
            <a:spcBef>
              <a:spcPct val="0"/>
            </a:spcBef>
            <a:spcAft>
              <a:spcPct val="15000"/>
            </a:spcAft>
            <a:buChar char="•"/>
          </a:pPr>
          <a:r>
            <a:rPr lang="en-GB" sz="2400" kern="1200" dirty="0" err="1"/>
            <a:t>Gemeenskapsleiers</a:t>
          </a:r>
          <a:endParaRPr lang="en-US" sz="2400" kern="1200" dirty="0"/>
        </a:p>
        <a:p>
          <a:pPr marL="228600" lvl="1" indent="-228600" algn="l" defTabSz="1066800">
            <a:lnSpc>
              <a:spcPct val="90000"/>
            </a:lnSpc>
            <a:spcBef>
              <a:spcPct val="0"/>
            </a:spcBef>
            <a:spcAft>
              <a:spcPct val="15000"/>
            </a:spcAft>
            <a:buChar char="•"/>
          </a:pPr>
          <a:r>
            <a:rPr lang="en-GB" sz="2400" kern="1200" dirty="0" err="1"/>
            <a:t>Bekendes</a:t>
          </a:r>
          <a:r>
            <a:rPr lang="en-GB" sz="2400" kern="1200" dirty="0"/>
            <a:t> of </a:t>
          </a:r>
          <a:r>
            <a:rPr lang="en-GB" sz="2400" kern="1200" dirty="0" err="1"/>
            <a:t>sportsterre</a:t>
          </a:r>
          <a:endParaRPr lang="en-US" sz="2400" kern="1200" dirty="0"/>
        </a:p>
      </dsp:txBody>
      <dsp:txXfrm>
        <a:off x="0" y="3012382"/>
        <a:ext cx="7785463" cy="2173500"/>
      </dsp:txXfrm>
    </dsp:sp>
    <dsp:sp modelId="{56767B2E-E6B9-4A36-A954-622927282FA1}">
      <dsp:nvSpPr>
        <dsp:cNvPr id="0" name=""/>
        <dsp:cNvSpPr/>
      </dsp:nvSpPr>
      <dsp:spPr>
        <a:xfrm>
          <a:off x="389273" y="2672902"/>
          <a:ext cx="5449824" cy="678960"/>
        </a:xfrm>
        <a:prstGeom prst="roundRect">
          <a:avLst/>
        </a:prstGeom>
        <a:gradFill rotWithShape="0">
          <a:gsLst>
            <a:gs pos="0">
              <a:schemeClr val="accent2">
                <a:hueOff val="-5112997"/>
                <a:satOff val="-6820"/>
                <a:lumOff val="-20392"/>
                <a:alphaOff val="0"/>
                <a:satMod val="103000"/>
                <a:lumMod val="102000"/>
                <a:tint val="94000"/>
              </a:schemeClr>
            </a:gs>
            <a:gs pos="50000">
              <a:schemeClr val="accent2">
                <a:hueOff val="-5112997"/>
                <a:satOff val="-6820"/>
                <a:lumOff val="-20392"/>
                <a:alphaOff val="0"/>
                <a:satMod val="110000"/>
                <a:lumMod val="100000"/>
                <a:shade val="100000"/>
              </a:schemeClr>
            </a:gs>
            <a:gs pos="100000">
              <a:schemeClr val="accent2">
                <a:hueOff val="-5112997"/>
                <a:satOff val="-6820"/>
                <a:lumOff val="-2039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5990" tIns="0" rIns="205990" bIns="0" numCol="1" spcCol="1270" anchor="ctr" anchorCtr="0">
          <a:noAutofit/>
        </a:bodyPr>
        <a:lstStyle/>
        <a:p>
          <a:pPr marL="0" lvl="0" indent="0" algn="l" defTabSz="1066800">
            <a:lnSpc>
              <a:spcPct val="90000"/>
            </a:lnSpc>
            <a:spcBef>
              <a:spcPct val="0"/>
            </a:spcBef>
            <a:spcAft>
              <a:spcPct val="35000"/>
            </a:spcAft>
            <a:buNone/>
          </a:pPr>
          <a:r>
            <a:rPr lang="en-GB" sz="2400" kern="1200" dirty="0" err="1"/>
            <a:t>Rolmodelle</a:t>
          </a:r>
          <a:r>
            <a:rPr lang="en-GB" sz="2400" kern="1200" dirty="0"/>
            <a:t> </a:t>
          </a:r>
          <a:r>
            <a:rPr lang="en-GB" sz="2400" kern="1200" dirty="0" err="1"/>
            <a:t>kan</a:t>
          </a:r>
          <a:r>
            <a:rPr lang="en-GB" sz="2400" kern="1200" dirty="0"/>
            <a:t> die </a:t>
          </a:r>
          <a:r>
            <a:rPr lang="en-GB" sz="2400" kern="1200" dirty="0" err="1"/>
            <a:t>volgende</a:t>
          </a:r>
          <a:r>
            <a:rPr lang="en-GB" sz="2400" kern="1200" dirty="0"/>
            <a:t> </a:t>
          </a:r>
          <a:r>
            <a:rPr lang="en-GB" sz="2400" kern="1200" dirty="0" err="1"/>
            <a:t>insluit</a:t>
          </a:r>
          <a:r>
            <a:rPr lang="en-GB" sz="2400" kern="1200" dirty="0"/>
            <a:t>:</a:t>
          </a:r>
          <a:endParaRPr lang="en-US" sz="2400" kern="1200" dirty="0"/>
        </a:p>
      </dsp:txBody>
      <dsp:txXfrm>
        <a:off x="422417" y="2706046"/>
        <a:ext cx="5383536" cy="612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729A6-A05B-4224-AB0E-D8928B8567A1}">
      <dsp:nvSpPr>
        <dsp:cNvPr id="0" name=""/>
        <dsp:cNvSpPr/>
      </dsp:nvSpPr>
      <dsp:spPr>
        <a:xfrm>
          <a:off x="0" y="628777"/>
          <a:ext cx="7785463" cy="21010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4238" tIns="479044" rIns="604238" bIns="163576" numCol="1" spcCol="1270" anchor="t" anchorCtr="0">
          <a:noAutofit/>
        </a:bodyPr>
        <a:lstStyle/>
        <a:p>
          <a:pPr marL="228600" lvl="1" indent="-228600" algn="l" defTabSz="1022350">
            <a:lnSpc>
              <a:spcPct val="90000"/>
            </a:lnSpc>
            <a:spcBef>
              <a:spcPct val="0"/>
            </a:spcBef>
            <a:spcAft>
              <a:spcPct val="15000"/>
            </a:spcAft>
            <a:buChar char="•"/>
          </a:pPr>
          <a:r>
            <a:rPr lang="en-GB" sz="2300" kern="1200" dirty="0" err="1"/>
            <a:t>Gebrek</a:t>
          </a:r>
          <a:r>
            <a:rPr lang="en-GB" sz="2300" kern="1200" dirty="0"/>
            <a:t> </a:t>
          </a:r>
          <a:r>
            <a:rPr lang="en-GB" sz="2300" kern="1200" dirty="0" err="1"/>
            <a:t>aan</a:t>
          </a:r>
          <a:r>
            <a:rPr lang="en-GB" sz="2300" kern="1200" dirty="0"/>
            <a:t> </a:t>
          </a:r>
          <a:r>
            <a:rPr lang="en-GB" sz="2300" kern="1200" dirty="0" err="1"/>
            <a:t>respek</a:t>
          </a:r>
          <a:endParaRPr lang="en-US" sz="2300" kern="1200" dirty="0"/>
        </a:p>
        <a:p>
          <a:pPr marL="228600" lvl="1" indent="-228600" algn="l" defTabSz="1022350">
            <a:lnSpc>
              <a:spcPct val="90000"/>
            </a:lnSpc>
            <a:spcBef>
              <a:spcPct val="0"/>
            </a:spcBef>
            <a:spcAft>
              <a:spcPct val="15000"/>
            </a:spcAft>
            <a:buChar char="•"/>
          </a:pPr>
          <a:r>
            <a:rPr lang="en-GB" sz="2300" kern="1200" dirty="0" err="1"/>
            <a:t>Oneerlikheid</a:t>
          </a:r>
          <a:endParaRPr lang="en-US" sz="2300" kern="1200" dirty="0"/>
        </a:p>
        <a:p>
          <a:pPr marL="228600" lvl="1" indent="-228600" algn="l" defTabSz="1022350">
            <a:lnSpc>
              <a:spcPct val="90000"/>
            </a:lnSpc>
            <a:spcBef>
              <a:spcPct val="0"/>
            </a:spcBef>
            <a:spcAft>
              <a:spcPct val="15000"/>
            </a:spcAft>
            <a:buChar char="•"/>
          </a:pPr>
          <a:r>
            <a:rPr lang="en-GB" sz="2300" kern="1200" dirty="0" err="1"/>
            <a:t>Onregverdige</a:t>
          </a:r>
          <a:r>
            <a:rPr lang="en-GB" sz="2300" kern="1200" dirty="0"/>
            <a:t> </a:t>
          </a:r>
          <a:r>
            <a:rPr lang="en-GB" sz="2300" kern="1200" dirty="0" err="1"/>
            <a:t>gedrag</a:t>
          </a:r>
          <a:endParaRPr lang="en-US" sz="2300" kern="1200" dirty="0"/>
        </a:p>
        <a:p>
          <a:pPr marL="228600" lvl="1" indent="-228600" algn="l" defTabSz="1022350">
            <a:lnSpc>
              <a:spcPct val="90000"/>
            </a:lnSpc>
            <a:spcBef>
              <a:spcPct val="0"/>
            </a:spcBef>
            <a:spcAft>
              <a:spcPct val="15000"/>
            </a:spcAft>
            <a:buChar char="•"/>
          </a:pPr>
          <a:r>
            <a:rPr lang="en-GB" sz="2300" kern="1200" dirty="0" err="1"/>
            <a:t>Verontagsaming</a:t>
          </a:r>
          <a:r>
            <a:rPr lang="en-GB" sz="2300" kern="1200" dirty="0"/>
            <a:t> van </a:t>
          </a:r>
          <a:r>
            <a:rPr lang="en-GB" sz="2300" kern="1200" dirty="0" err="1"/>
            <a:t>reëls</a:t>
          </a:r>
          <a:endParaRPr lang="en-US" sz="2300" kern="1200" dirty="0"/>
        </a:p>
      </dsp:txBody>
      <dsp:txXfrm>
        <a:off x="0" y="628777"/>
        <a:ext cx="7785463" cy="2101050"/>
      </dsp:txXfrm>
    </dsp:sp>
    <dsp:sp modelId="{4E06F89E-2AE0-4053-80E9-640360433E0C}">
      <dsp:nvSpPr>
        <dsp:cNvPr id="0" name=""/>
        <dsp:cNvSpPr/>
      </dsp:nvSpPr>
      <dsp:spPr>
        <a:xfrm>
          <a:off x="389273" y="289297"/>
          <a:ext cx="5449824"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990" tIns="0" rIns="205990" bIns="0" numCol="1" spcCol="1270" anchor="ctr" anchorCtr="0">
          <a:noAutofit/>
        </a:bodyPr>
        <a:lstStyle/>
        <a:p>
          <a:pPr marL="0" lvl="0" indent="0" algn="l" defTabSz="1022350">
            <a:lnSpc>
              <a:spcPct val="90000"/>
            </a:lnSpc>
            <a:spcBef>
              <a:spcPct val="0"/>
            </a:spcBef>
            <a:spcAft>
              <a:spcPct val="35000"/>
            </a:spcAft>
            <a:buNone/>
          </a:pPr>
          <a:r>
            <a:rPr lang="en-GB" sz="2300" b="1" kern="1200" dirty="0" err="1"/>
            <a:t>Negatiewe</a:t>
          </a:r>
          <a:r>
            <a:rPr lang="en-GB" sz="2300" b="1" kern="1200" dirty="0"/>
            <a:t> </a:t>
          </a:r>
          <a:r>
            <a:rPr lang="en-GB" sz="2300" b="1" kern="1200" dirty="0" err="1"/>
            <a:t>rolmodelle</a:t>
          </a:r>
          <a:r>
            <a:rPr lang="en-GB" sz="2300" b="1" kern="1200" dirty="0"/>
            <a:t> toon:</a:t>
          </a:r>
          <a:endParaRPr lang="en-US" sz="2300" kern="1200" dirty="0"/>
        </a:p>
      </dsp:txBody>
      <dsp:txXfrm>
        <a:off x="422417" y="322441"/>
        <a:ext cx="5383536" cy="612672"/>
      </dsp:txXfrm>
    </dsp:sp>
    <dsp:sp modelId="{DCA4165D-5A0F-4656-8E92-929194835F47}">
      <dsp:nvSpPr>
        <dsp:cNvPr id="0" name=""/>
        <dsp:cNvSpPr/>
      </dsp:nvSpPr>
      <dsp:spPr>
        <a:xfrm>
          <a:off x="0" y="3193507"/>
          <a:ext cx="7785463" cy="173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4238" tIns="479044" rIns="604238" bIns="163576" numCol="1" spcCol="1270" anchor="t" anchorCtr="0">
          <a:noAutofit/>
        </a:bodyPr>
        <a:lstStyle/>
        <a:p>
          <a:pPr marL="228600" lvl="1" indent="-228600" algn="l" defTabSz="1022350">
            <a:lnSpc>
              <a:spcPct val="90000"/>
            </a:lnSpc>
            <a:spcBef>
              <a:spcPct val="0"/>
            </a:spcBef>
            <a:spcAft>
              <a:spcPct val="15000"/>
            </a:spcAft>
            <a:buChar char="•"/>
          </a:pPr>
          <a:r>
            <a:rPr lang="en-GB" sz="2300" kern="1200" dirty="0" err="1"/>
            <a:t>Te</a:t>
          </a:r>
          <a:r>
            <a:rPr lang="en-GB" sz="2300" kern="1200" dirty="0"/>
            <a:t> </a:t>
          </a:r>
          <a:r>
            <a:rPr lang="en-GB" sz="2300" kern="1200" dirty="0" err="1"/>
            <a:t>kul</a:t>
          </a:r>
          <a:r>
            <a:rPr lang="en-GB" sz="2300" kern="1200" dirty="0"/>
            <a:t>/</a:t>
          </a:r>
          <a:r>
            <a:rPr lang="en-GB" sz="2300" kern="1200" dirty="0" err="1"/>
            <a:t>kroek</a:t>
          </a:r>
          <a:endParaRPr lang="en-US" sz="2300" kern="1200" dirty="0"/>
        </a:p>
        <a:p>
          <a:pPr marL="228600" lvl="1" indent="-228600" algn="l" defTabSz="1022350">
            <a:lnSpc>
              <a:spcPct val="90000"/>
            </a:lnSpc>
            <a:spcBef>
              <a:spcPct val="0"/>
            </a:spcBef>
            <a:spcAft>
              <a:spcPct val="15000"/>
            </a:spcAft>
            <a:buChar char="•"/>
          </a:pPr>
          <a:r>
            <a:rPr lang="en-GB" sz="2300" kern="1200" dirty="0"/>
            <a:t>Ander </a:t>
          </a:r>
          <a:r>
            <a:rPr lang="en-GB" sz="2300" kern="1200" dirty="0" err="1"/>
            <a:t>af</a:t>
          </a:r>
          <a:r>
            <a:rPr lang="en-GB" sz="2300" kern="1200" dirty="0"/>
            <a:t> </a:t>
          </a:r>
          <a:r>
            <a:rPr lang="en-GB" sz="2300" kern="1200" dirty="0" err="1"/>
            <a:t>te</a:t>
          </a:r>
          <a:r>
            <a:rPr lang="en-GB" sz="2300" kern="1200" dirty="0"/>
            <a:t> </a:t>
          </a:r>
          <a:r>
            <a:rPr lang="en-GB" sz="2300" kern="1200" dirty="0" err="1"/>
            <a:t>knou</a:t>
          </a:r>
          <a:endParaRPr lang="en-US" sz="2300" kern="1200" dirty="0"/>
        </a:p>
        <a:p>
          <a:pPr marL="228600" lvl="1" indent="-228600" algn="l" defTabSz="1022350">
            <a:lnSpc>
              <a:spcPct val="90000"/>
            </a:lnSpc>
            <a:spcBef>
              <a:spcPct val="0"/>
            </a:spcBef>
            <a:spcAft>
              <a:spcPct val="15000"/>
            </a:spcAft>
            <a:buChar char="•"/>
          </a:pPr>
          <a:r>
            <a:rPr lang="nl-NL" sz="2300" kern="1200" dirty="0"/>
            <a:t>Aan riskante gedrag deel te neem</a:t>
          </a:r>
          <a:endParaRPr lang="en-US" sz="2300" kern="1200" dirty="0"/>
        </a:p>
      </dsp:txBody>
      <dsp:txXfrm>
        <a:off x="0" y="3193507"/>
        <a:ext cx="7785463" cy="1738800"/>
      </dsp:txXfrm>
    </dsp:sp>
    <dsp:sp modelId="{12F42C76-CD29-4B5D-8E60-8AB2E1BD68AD}">
      <dsp:nvSpPr>
        <dsp:cNvPr id="0" name=""/>
        <dsp:cNvSpPr/>
      </dsp:nvSpPr>
      <dsp:spPr>
        <a:xfrm>
          <a:off x="389273" y="2854027"/>
          <a:ext cx="5449824"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990" tIns="0" rIns="205990" bIns="0" numCol="1" spcCol="1270" anchor="ctr" anchorCtr="0">
          <a:noAutofit/>
        </a:bodyPr>
        <a:lstStyle/>
        <a:p>
          <a:pPr marL="0" lvl="0" indent="0" algn="l" defTabSz="1022350">
            <a:lnSpc>
              <a:spcPct val="90000"/>
            </a:lnSpc>
            <a:spcBef>
              <a:spcPct val="0"/>
            </a:spcBef>
            <a:spcAft>
              <a:spcPct val="35000"/>
            </a:spcAft>
            <a:buNone/>
          </a:pPr>
          <a:r>
            <a:rPr lang="nl-NL" sz="2300" kern="1200" dirty="0"/>
            <a:t>Hierdie gedrag kan ander beïnvloed om:</a:t>
          </a:r>
          <a:endParaRPr lang="en-US" sz="2300" kern="1200" dirty="0"/>
        </a:p>
      </dsp:txBody>
      <dsp:txXfrm>
        <a:off x="422417" y="2887171"/>
        <a:ext cx="5383536"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A919A8-D2C4-416A-8E27-31AC243038EB}">
      <dsp:nvSpPr>
        <dsp:cNvPr id="0" name=""/>
        <dsp:cNvSpPr/>
      </dsp:nvSpPr>
      <dsp:spPr>
        <a:xfrm>
          <a:off x="0" y="1990249"/>
          <a:ext cx="9839083" cy="130581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GB" sz="2500" b="1" kern="1200" dirty="0" err="1"/>
            <a:t>Voorbeeld</a:t>
          </a:r>
          <a:r>
            <a:rPr lang="en-GB" sz="2500" b="1" kern="1200" dirty="0"/>
            <a:t>: Nelson Mandela</a:t>
          </a:r>
          <a:endParaRPr lang="en-US" sz="2500" kern="1200" dirty="0"/>
        </a:p>
      </dsp:txBody>
      <dsp:txXfrm>
        <a:off x="0" y="1990249"/>
        <a:ext cx="9839083" cy="705142"/>
      </dsp:txXfrm>
    </dsp:sp>
    <dsp:sp modelId="{1FACEA3F-B8DE-43AD-8C9E-AB62DC796058}">
      <dsp:nvSpPr>
        <dsp:cNvPr id="0" name=""/>
        <dsp:cNvSpPr/>
      </dsp:nvSpPr>
      <dsp:spPr>
        <a:xfrm>
          <a:off x="0" y="2669274"/>
          <a:ext cx="4919541" cy="600676"/>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nl-NL" sz="1900" kern="1200" dirty="0"/>
            <a:t>Hy het versoening en gelykheid bevorder</a:t>
          </a:r>
          <a:endParaRPr lang="en-US" sz="1900" kern="1200" dirty="0"/>
        </a:p>
      </dsp:txBody>
      <dsp:txXfrm>
        <a:off x="0" y="2669274"/>
        <a:ext cx="4919541" cy="600676"/>
      </dsp:txXfrm>
    </dsp:sp>
    <dsp:sp modelId="{CAD3197F-8C59-4705-9709-8CBB0AF11870}">
      <dsp:nvSpPr>
        <dsp:cNvPr id="0" name=""/>
        <dsp:cNvSpPr/>
      </dsp:nvSpPr>
      <dsp:spPr>
        <a:xfrm>
          <a:off x="4919541" y="2669274"/>
          <a:ext cx="4919541" cy="600676"/>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nl-NL" sz="1900" kern="1200" dirty="0"/>
            <a:t>Hy het gehelp om Suid-Afrika na ‘n demokrasie te lei</a:t>
          </a:r>
          <a:endParaRPr lang="en-US" sz="1900" kern="1200" dirty="0"/>
        </a:p>
      </dsp:txBody>
      <dsp:txXfrm>
        <a:off x="4919541" y="2669274"/>
        <a:ext cx="4919541" cy="600676"/>
      </dsp:txXfrm>
    </dsp:sp>
    <dsp:sp modelId="{1790328E-45CE-4B86-8F1B-FB9A50705F83}">
      <dsp:nvSpPr>
        <dsp:cNvPr id="0" name=""/>
        <dsp:cNvSpPr/>
      </dsp:nvSpPr>
      <dsp:spPr>
        <a:xfrm rot="10800000">
          <a:off x="0" y="1486"/>
          <a:ext cx="9839083" cy="2008349"/>
        </a:xfrm>
        <a:prstGeom prst="upArrowCallou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nl-NL" sz="2500" kern="1200" dirty="0"/>
            <a:t>Rolmodelle kan grondwetlike waardes bevorder deur:</a:t>
          </a:r>
          <a:endParaRPr lang="en-US" sz="2500" kern="1200" dirty="0"/>
        </a:p>
      </dsp:txBody>
      <dsp:txXfrm rot="-10800000">
        <a:off x="0" y="1486"/>
        <a:ext cx="9839083" cy="704930"/>
      </dsp:txXfrm>
    </dsp:sp>
    <dsp:sp modelId="{144B9832-CD7C-4421-ACFB-ED32FA625959}">
      <dsp:nvSpPr>
        <dsp:cNvPr id="0" name=""/>
        <dsp:cNvSpPr/>
      </dsp:nvSpPr>
      <dsp:spPr>
        <a:xfrm>
          <a:off x="0" y="706417"/>
          <a:ext cx="2459770" cy="600496"/>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nl-NL" sz="1900" b="1" kern="1200" dirty="0"/>
            <a:t>Respek en waardigheid </a:t>
          </a:r>
          <a:r>
            <a:rPr lang="nl-NL" sz="1900" kern="1200" dirty="0"/>
            <a:t>te toon</a:t>
          </a:r>
          <a:endParaRPr lang="en-US" sz="1900" kern="1200" dirty="0"/>
        </a:p>
      </dsp:txBody>
      <dsp:txXfrm>
        <a:off x="0" y="706417"/>
        <a:ext cx="2459770" cy="600496"/>
      </dsp:txXfrm>
    </dsp:sp>
    <dsp:sp modelId="{BF72DD25-941E-4225-A598-ADABC6D88C1B}">
      <dsp:nvSpPr>
        <dsp:cNvPr id="0" name=""/>
        <dsp:cNvSpPr/>
      </dsp:nvSpPr>
      <dsp:spPr>
        <a:xfrm>
          <a:off x="2459770" y="706417"/>
          <a:ext cx="2459770" cy="600496"/>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GB" sz="1900" b="1" kern="1200" dirty="0" err="1"/>
            <a:t>Gelykheid</a:t>
          </a:r>
          <a:r>
            <a:rPr lang="en-GB" sz="1900" kern="1200" dirty="0"/>
            <a:t> </a:t>
          </a:r>
          <a:r>
            <a:rPr lang="en-GB" sz="1900" kern="1200" dirty="0" err="1"/>
            <a:t>te</a:t>
          </a:r>
          <a:r>
            <a:rPr lang="en-GB" sz="1900" kern="1200" dirty="0"/>
            <a:t> </a:t>
          </a:r>
          <a:r>
            <a:rPr lang="en-GB" sz="1900" kern="1200" dirty="0" err="1"/>
            <a:t>bevorder</a:t>
          </a:r>
          <a:endParaRPr lang="en-US" sz="1900" kern="1200" dirty="0"/>
        </a:p>
      </dsp:txBody>
      <dsp:txXfrm>
        <a:off x="2459770" y="706417"/>
        <a:ext cx="2459770" cy="600496"/>
      </dsp:txXfrm>
    </dsp:sp>
    <dsp:sp modelId="{2E51CC50-4CF8-4499-9ECB-2E9AD8196F31}">
      <dsp:nvSpPr>
        <dsp:cNvPr id="0" name=""/>
        <dsp:cNvSpPr/>
      </dsp:nvSpPr>
      <dsp:spPr>
        <a:xfrm>
          <a:off x="4919541" y="706417"/>
          <a:ext cx="2459770" cy="600496"/>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GB" sz="1900" b="1" kern="1200" dirty="0" err="1"/>
            <a:t>Diskriminasie</a:t>
          </a:r>
          <a:r>
            <a:rPr lang="en-GB" sz="1900" b="1" kern="1200" dirty="0"/>
            <a:t> </a:t>
          </a:r>
          <a:r>
            <a:rPr lang="en-GB" sz="1900" b="0" kern="1200" dirty="0" err="1"/>
            <a:t>te</a:t>
          </a:r>
          <a:r>
            <a:rPr lang="en-GB" sz="1900" b="0" kern="1200" dirty="0"/>
            <a:t> </a:t>
          </a:r>
          <a:r>
            <a:rPr lang="en-GB" sz="1900" b="0" kern="1200" dirty="0" err="1"/>
            <a:t>beveg</a:t>
          </a:r>
          <a:endParaRPr lang="en-US" sz="1900" b="0" kern="1200" dirty="0"/>
        </a:p>
      </dsp:txBody>
      <dsp:txXfrm>
        <a:off x="4919541" y="706417"/>
        <a:ext cx="2459770" cy="600496"/>
      </dsp:txXfrm>
    </dsp:sp>
    <dsp:sp modelId="{B75CE3D2-9DA9-4ED9-BCEE-E6BEDB27AECE}">
      <dsp:nvSpPr>
        <dsp:cNvPr id="0" name=""/>
        <dsp:cNvSpPr/>
      </dsp:nvSpPr>
      <dsp:spPr>
        <a:xfrm>
          <a:off x="7379312" y="706417"/>
          <a:ext cx="2459770" cy="600496"/>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GB" sz="1900" b="1" kern="1200" dirty="0" err="1"/>
            <a:t>Eenheid</a:t>
          </a:r>
          <a:r>
            <a:rPr lang="en-GB" sz="1900" kern="1200" dirty="0"/>
            <a:t> </a:t>
          </a:r>
          <a:r>
            <a:rPr lang="en-GB" sz="1900" kern="1200" dirty="0" err="1"/>
            <a:t>aan</a:t>
          </a:r>
          <a:r>
            <a:rPr lang="en-GB" sz="1900" kern="1200" dirty="0"/>
            <a:t> </a:t>
          </a:r>
          <a:r>
            <a:rPr lang="en-GB" sz="1900" kern="1200" dirty="0" err="1"/>
            <a:t>te</a:t>
          </a:r>
          <a:r>
            <a:rPr lang="en-GB" sz="1900" kern="1200" dirty="0"/>
            <a:t> </a:t>
          </a:r>
          <a:r>
            <a:rPr lang="en-GB" sz="1900" kern="1200" dirty="0" err="1"/>
            <a:t>moedig</a:t>
          </a:r>
          <a:endParaRPr lang="en-US" sz="1900" kern="1200" dirty="0"/>
        </a:p>
      </dsp:txBody>
      <dsp:txXfrm>
        <a:off x="7379312" y="706417"/>
        <a:ext cx="2459770" cy="6004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43400-2582-47F0-BFB9-7B8EB596DCE9}">
      <dsp:nvSpPr>
        <dsp:cNvPr id="0" name=""/>
        <dsp:cNvSpPr/>
      </dsp:nvSpPr>
      <dsp:spPr>
        <a:xfrm>
          <a:off x="3597" y="755666"/>
          <a:ext cx="2854054" cy="171243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kern="1200" dirty="0" err="1"/>
            <a:t>Menswaardigheid</a:t>
          </a:r>
          <a:endParaRPr lang="en-US" sz="2600" kern="1200" dirty="0"/>
        </a:p>
      </dsp:txBody>
      <dsp:txXfrm>
        <a:off x="3597" y="755666"/>
        <a:ext cx="2854054" cy="1712432"/>
      </dsp:txXfrm>
    </dsp:sp>
    <dsp:sp modelId="{BE0DCA2B-DDF5-418C-8A9F-5C8DBD2743C9}">
      <dsp:nvSpPr>
        <dsp:cNvPr id="0" name=""/>
        <dsp:cNvSpPr/>
      </dsp:nvSpPr>
      <dsp:spPr>
        <a:xfrm>
          <a:off x="3143057" y="755666"/>
          <a:ext cx="2854054" cy="1712432"/>
        </a:xfrm>
        <a:prstGeom prst="rect">
          <a:avLst/>
        </a:prstGeom>
        <a:solidFill>
          <a:schemeClr val="accent2">
            <a:hueOff val="-852166"/>
            <a:satOff val="-1137"/>
            <a:lumOff val="-33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kern="1200" dirty="0" err="1"/>
            <a:t>Gelykheid</a:t>
          </a:r>
          <a:endParaRPr lang="en-US" sz="2600" kern="1200" dirty="0"/>
        </a:p>
      </dsp:txBody>
      <dsp:txXfrm>
        <a:off x="3143057" y="755666"/>
        <a:ext cx="2854054" cy="1712432"/>
      </dsp:txXfrm>
    </dsp:sp>
    <dsp:sp modelId="{05155C24-3143-431C-986E-B2F5AD763627}">
      <dsp:nvSpPr>
        <dsp:cNvPr id="0" name=""/>
        <dsp:cNvSpPr/>
      </dsp:nvSpPr>
      <dsp:spPr>
        <a:xfrm>
          <a:off x="6282517" y="755666"/>
          <a:ext cx="2854054" cy="1712432"/>
        </a:xfrm>
        <a:prstGeom prst="rect">
          <a:avLst/>
        </a:prstGeom>
        <a:solidFill>
          <a:schemeClr val="accent2">
            <a:hueOff val="-1704332"/>
            <a:satOff val="-2273"/>
            <a:lumOff val="-67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kern="1200" dirty="0"/>
            <a:t>Vryheid</a:t>
          </a:r>
          <a:endParaRPr lang="en-US" sz="2600" kern="1200" dirty="0"/>
        </a:p>
      </dsp:txBody>
      <dsp:txXfrm>
        <a:off x="6282517" y="755666"/>
        <a:ext cx="2854054" cy="1712432"/>
      </dsp:txXfrm>
    </dsp:sp>
    <dsp:sp modelId="{B90AD93A-57EC-4D84-B9E2-5F91E0A55B06}">
      <dsp:nvSpPr>
        <dsp:cNvPr id="0" name=""/>
        <dsp:cNvSpPr/>
      </dsp:nvSpPr>
      <dsp:spPr>
        <a:xfrm>
          <a:off x="9421977" y="755666"/>
          <a:ext cx="2854054" cy="1712432"/>
        </a:xfrm>
        <a:prstGeom prst="rect">
          <a:avLst/>
        </a:prstGeom>
        <a:solidFill>
          <a:schemeClr val="accent2">
            <a:hueOff val="-2556499"/>
            <a:satOff val="-3410"/>
            <a:lumOff val="-10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kern="1200" dirty="0" err="1"/>
            <a:t>Nasiebou</a:t>
          </a:r>
          <a:endParaRPr lang="en-US" sz="2600" kern="1200" dirty="0"/>
        </a:p>
      </dsp:txBody>
      <dsp:txXfrm>
        <a:off x="9421977" y="755666"/>
        <a:ext cx="2854054" cy="1712432"/>
      </dsp:txXfrm>
    </dsp:sp>
    <dsp:sp modelId="{FBCDED99-8322-4A4E-B47D-39CA9ED0601F}">
      <dsp:nvSpPr>
        <dsp:cNvPr id="0" name=""/>
        <dsp:cNvSpPr/>
      </dsp:nvSpPr>
      <dsp:spPr>
        <a:xfrm>
          <a:off x="1573327" y="2753505"/>
          <a:ext cx="2854054" cy="1712432"/>
        </a:xfrm>
        <a:prstGeom prst="rect">
          <a:avLst/>
        </a:prstGeom>
        <a:solidFill>
          <a:schemeClr val="accent2">
            <a:hueOff val="-3408665"/>
            <a:satOff val="-4547"/>
            <a:lumOff val="-135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kern="1200" dirty="0" err="1"/>
            <a:t>Toewyding</a:t>
          </a:r>
          <a:r>
            <a:rPr lang="en-ZA" sz="2600" kern="1200" dirty="0"/>
            <a:t> </a:t>
          </a:r>
          <a:r>
            <a:rPr lang="en-ZA" sz="2600" kern="1200" dirty="0" err="1"/>
            <a:t>aan</a:t>
          </a:r>
          <a:r>
            <a:rPr lang="en-ZA" sz="2600" kern="1200" dirty="0"/>
            <a:t> </a:t>
          </a:r>
          <a:r>
            <a:rPr lang="en-ZA" sz="2600" kern="1200" dirty="0" err="1"/>
            <a:t>familie</a:t>
          </a:r>
          <a:endParaRPr lang="en-US" sz="2600" kern="1200" dirty="0"/>
        </a:p>
      </dsp:txBody>
      <dsp:txXfrm>
        <a:off x="1573327" y="2753505"/>
        <a:ext cx="2854054" cy="1712432"/>
      </dsp:txXfrm>
    </dsp:sp>
    <dsp:sp modelId="{ED178A32-C8ED-4B2F-B1EE-A7091BB5157B}">
      <dsp:nvSpPr>
        <dsp:cNvPr id="0" name=""/>
        <dsp:cNvSpPr/>
      </dsp:nvSpPr>
      <dsp:spPr>
        <a:xfrm>
          <a:off x="4712787" y="2753505"/>
          <a:ext cx="2854054" cy="1712432"/>
        </a:xfrm>
        <a:prstGeom prst="rect">
          <a:avLst/>
        </a:prstGeom>
        <a:solidFill>
          <a:schemeClr val="accent2">
            <a:hueOff val="-4260831"/>
            <a:satOff val="-5683"/>
            <a:lumOff val="-169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kern="1200" dirty="0" err="1"/>
            <a:t>Omgewingsverant-woordelikheid</a:t>
          </a:r>
          <a:endParaRPr lang="en-US" sz="2600" kern="1200" dirty="0"/>
        </a:p>
      </dsp:txBody>
      <dsp:txXfrm>
        <a:off x="4712787" y="2753505"/>
        <a:ext cx="2854054" cy="1712432"/>
      </dsp:txXfrm>
    </dsp:sp>
    <dsp:sp modelId="{4C07B0A0-EF65-470F-9C36-408A1087EF83}">
      <dsp:nvSpPr>
        <dsp:cNvPr id="0" name=""/>
        <dsp:cNvSpPr/>
      </dsp:nvSpPr>
      <dsp:spPr>
        <a:xfrm>
          <a:off x="7852247" y="2753505"/>
          <a:ext cx="2854054" cy="1712432"/>
        </a:xfrm>
        <a:prstGeom prst="rect">
          <a:avLst/>
        </a:prstGeom>
        <a:solidFill>
          <a:schemeClr val="accent2">
            <a:hueOff val="-5112997"/>
            <a:satOff val="-6820"/>
            <a:lumOff val="-20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kern="1200" dirty="0"/>
            <a:t>Verantwoordelike </a:t>
          </a:r>
          <a:r>
            <a:rPr lang="en-ZA" sz="2600" kern="1200" dirty="0" err="1"/>
            <a:t>burgerskap</a:t>
          </a:r>
          <a:endParaRPr lang="en-US" sz="2600" kern="1200" dirty="0"/>
        </a:p>
      </dsp:txBody>
      <dsp:txXfrm>
        <a:off x="7852247" y="2753505"/>
        <a:ext cx="2854054" cy="17124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14380-610C-41AD-B8A8-25DD468ADD98}">
      <dsp:nvSpPr>
        <dsp:cNvPr id="0" name=""/>
        <dsp:cNvSpPr/>
      </dsp:nvSpPr>
      <dsp:spPr>
        <a:xfrm>
          <a:off x="0" y="3930578"/>
          <a:ext cx="12279630" cy="1290103"/>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nl-NL" sz="3000" b="0" i="0" kern="1200" baseline="0" dirty="0"/>
            <a:t>Ons moet </a:t>
          </a:r>
          <a:r>
            <a:rPr lang="nl-NL" sz="3000" b="1" i="0" kern="1200" baseline="0" dirty="0"/>
            <a:t>goeie rolmodelle kies </a:t>
          </a:r>
          <a:r>
            <a:rPr lang="nl-NL" sz="3000" b="0" i="0" kern="1200" baseline="0" dirty="0"/>
            <a:t>en daarna streef </a:t>
          </a:r>
          <a:r>
            <a:rPr lang="nl-NL" sz="3000" b="1" i="0" kern="1200" baseline="0" dirty="0"/>
            <a:t>om self positiewe rolmodelle te wees</a:t>
          </a:r>
          <a:r>
            <a:rPr lang="nl-NL" sz="3000" b="0" i="0" kern="1200" baseline="0" dirty="0"/>
            <a:t>.</a:t>
          </a:r>
          <a:endParaRPr lang="en-US" sz="3000" kern="1200" dirty="0"/>
        </a:p>
      </dsp:txBody>
      <dsp:txXfrm>
        <a:off x="0" y="3930578"/>
        <a:ext cx="12279630" cy="1290103"/>
      </dsp:txXfrm>
    </dsp:sp>
    <dsp:sp modelId="{38BE6575-E869-453C-BB3D-11EC8350BAD7}">
      <dsp:nvSpPr>
        <dsp:cNvPr id="0" name=""/>
        <dsp:cNvSpPr/>
      </dsp:nvSpPr>
      <dsp:spPr>
        <a:xfrm rot="10800000">
          <a:off x="0" y="1965750"/>
          <a:ext cx="12279630" cy="1984179"/>
        </a:xfrm>
        <a:prstGeom prst="upArrowCallout">
          <a:avLst/>
        </a:prstGeom>
        <a:gradFill rotWithShape="0">
          <a:gsLst>
            <a:gs pos="0">
              <a:schemeClr val="accent4">
                <a:hueOff val="-1244662"/>
                <a:satOff val="24615"/>
                <a:lumOff val="9607"/>
                <a:alphaOff val="0"/>
                <a:satMod val="103000"/>
                <a:lumMod val="102000"/>
                <a:tint val="94000"/>
              </a:schemeClr>
            </a:gs>
            <a:gs pos="50000">
              <a:schemeClr val="accent4">
                <a:hueOff val="-1244662"/>
                <a:satOff val="24615"/>
                <a:lumOff val="9607"/>
                <a:alphaOff val="0"/>
                <a:satMod val="110000"/>
                <a:lumMod val="100000"/>
                <a:shade val="100000"/>
              </a:schemeClr>
            </a:gs>
            <a:gs pos="100000">
              <a:schemeClr val="accent4">
                <a:hueOff val="-1244662"/>
                <a:satOff val="24615"/>
                <a:lumOff val="96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nl-NL" sz="3000" b="1" i="0" kern="1200" baseline="0" dirty="0"/>
            <a:t>Positiewe rolmodelle </a:t>
          </a:r>
          <a:r>
            <a:rPr lang="nl-NL" sz="3000" b="0" i="0" kern="1200" baseline="0" dirty="0"/>
            <a:t>inspireer verantwoordelike optrede</a:t>
          </a:r>
          <a:r>
            <a:rPr lang="nl-NL" sz="3000" b="1" i="0" kern="1200" baseline="0" dirty="0"/>
            <a:t>.</a:t>
          </a:r>
          <a:endParaRPr lang="en-US" sz="3000" kern="1200" dirty="0"/>
        </a:p>
      </dsp:txBody>
      <dsp:txXfrm rot="10800000">
        <a:off x="0" y="1965750"/>
        <a:ext cx="12279630" cy="1289260"/>
      </dsp:txXfrm>
    </dsp:sp>
    <dsp:sp modelId="{06385310-36AE-4C5C-865B-DA7929126956}">
      <dsp:nvSpPr>
        <dsp:cNvPr id="0" name=""/>
        <dsp:cNvSpPr/>
      </dsp:nvSpPr>
      <dsp:spPr>
        <a:xfrm rot="10800000">
          <a:off x="0" y="922"/>
          <a:ext cx="12279630" cy="1984179"/>
        </a:xfrm>
        <a:prstGeom prst="upArrowCallout">
          <a:avLst/>
        </a:prstGeom>
        <a:gradFill rotWithShape="0">
          <a:gsLst>
            <a:gs pos="0">
              <a:schemeClr val="accent4">
                <a:hueOff val="-2489325"/>
                <a:satOff val="49229"/>
                <a:lumOff val="19214"/>
                <a:alphaOff val="0"/>
                <a:satMod val="103000"/>
                <a:lumMod val="102000"/>
                <a:tint val="94000"/>
              </a:schemeClr>
            </a:gs>
            <a:gs pos="50000">
              <a:schemeClr val="accent4">
                <a:hueOff val="-2489325"/>
                <a:satOff val="49229"/>
                <a:lumOff val="19214"/>
                <a:alphaOff val="0"/>
                <a:satMod val="110000"/>
                <a:lumMod val="100000"/>
                <a:shade val="100000"/>
              </a:schemeClr>
            </a:gs>
            <a:gs pos="100000">
              <a:schemeClr val="accent4">
                <a:hueOff val="-2489325"/>
                <a:satOff val="49229"/>
                <a:lumOff val="192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nl-NL" sz="3000" b="0" i="0" kern="1200" baseline="0" dirty="0"/>
            <a:t>Rolmodelle beïnvloed ons </a:t>
          </a:r>
          <a:r>
            <a:rPr lang="nl-NL" sz="3000" b="1" i="0" kern="1200" baseline="0" dirty="0"/>
            <a:t>keuses en gedrag</a:t>
          </a:r>
          <a:r>
            <a:rPr lang="nl-NL" sz="3000" b="0" i="0" kern="1200" baseline="0" dirty="0"/>
            <a:t>.</a:t>
          </a:r>
          <a:endParaRPr lang="en-US" sz="3000" kern="1200" dirty="0"/>
        </a:p>
      </dsp:txBody>
      <dsp:txXfrm rot="10800000">
        <a:off x="0" y="922"/>
        <a:ext cx="12279630" cy="1289260"/>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7765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bit.ly/4sqJt8W"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bit.ly/4uqA8jt"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Skyfie 1: </a:t>
            </a: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Welkom terug, Graad </a:t>
            </a:r>
            <a:r>
              <a:rPr lang="af-ZA" sz="12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9's</a:t>
            </a: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Voordat ons voortgaan met ons les oor Grondwetlike Regte en Verantwoordelikhede, wil ek hê julle moet jul huiswerk van verlede week uithaal: </a:t>
            </a:r>
            <a:r>
              <a:rPr lang="af-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3 </a:t>
            </a: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r>
              <a:rPr lang="af-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1 – Werkkaart</a:t>
            </a: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 hierdie aktiwiteit het julle gedink oor hoe grondwetlike waardes jul gedrag in verskillende areas van jul lewens kan bepaal, soos by die huis, by die skool, teenoor die omgewing, en in jou gemeenskap.</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Draai na die persoon langs jou en deel kortliks: EEN voorbeeld van hoe jy 'n grondwetlike waarde in een van hierdie areas van jou lewe handhaaf. (Gee leerders 'n oomblik om te deel.)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07000"/>
              </a:lnSpc>
              <a:buNone/>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Wanneer ons mooi daaroor dink, leer ons dikwels hoe om op te tree deur die mense rondom ons dop te hou. Byvoorbeeld, ons kan waardes soos respek, verantwoordelikheid en billikheid van ons ouers, voogde, onderwysers, afrigters of gemeenskapsleiers leer.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Hierdie mense word </a:t>
            </a:r>
            <a:r>
              <a:rPr lang="af-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rolmodelle </a:t>
            </a: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genoem: Individue wie se gedrag die keuses wat ons maak en die waardes wat ons beoefen, beïnvloed.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 vandag se les gaan ons die volgende ondersoek: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Positiewe en negatiewe rolmodelle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Hoe die mense na wie ons opkyk ons kan beïnvloed om goeie keuses te maak, verantwoordelik op te tree en ander met respek te behandel.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Hoe rolmodelle grondwetlike waardes in die alledaagse lewe kan handhaaf en ons kan lei om hierdie waardes in die daaglikse lewe toe te pas.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07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10:  </a:t>
            </a:r>
            <a:r>
              <a:rPr lang="af-ZA" sz="1200" dirty="0">
                <a:effectLst/>
                <a:latin typeface="Calibri" panose="020F0502020204030204" pitchFamily="34" charset="0"/>
                <a:ea typeface="Aptos" panose="020B0004020202020204" pitchFamily="34" charset="0"/>
                <a:cs typeface="Calibri" panose="020F0502020204030204" pitchFamily="34" charset="0"/>
              </a:rPr>
              <a:t>Leerders voltooi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 2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a:t>
            </a:r>
            <a:r>
              <a:rPr lang="af-ZA" sz="1200" b="1" i="1" dirty="0">
                <a:effectLst/>
                <a:latin typeface="Calibri" panose="020F0502020204030204" pitchFamily="34" charset="0"/>
                <a:ea typeface="Aptos" panose="020B0004020202020204" pitchFamily="34" charset="0"/>
                <a:cs typeface="Calibri" panose="020F0502020204030204" pitchFamily="34" charset="0"/>
              </a:rPr>
              <a:t>)</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Moontlike/Modelantwoorde is beskikbaar in die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 MEMO</a:t>
            </a: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Vandag het ons geleer dat rolmodelle 'n groot impak op ons keuses en gedrag het.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Positiewe rolmodelle inspireer ons om hard te werk, verantwoordelik op te tree en ander met respek te behandel, terwyl negatiewe rolmodelle ons op die verkeerde pad kan lei. Ons het ook gesien hoe rolmodelle wat grondwetlike waardes handhaaf, ons help om regverdige, goedgesinde en verantwoordelike burgers te wees. Onthou, ons kan goeie rolmodelle kies en ook daarna streef om positiewe rolmodelle vir ander te wees.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Met dit in gedagte moet jy nou die refleksie-aktiwiteit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 3,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a:t>
            </a:r>
            <a:r>
              <a:rPr lang="af-ZA" sz="1200" b="1" i="1" dirty="0">
                <a:effectLst/>
                <a:latin typeface="Calibri" panose="020F0502020204030204" pitchFamily="34" charset="0"/>
                <a:ea typeface="Aptos" panose="020B0004020202020204" pitchFamily="34" charset="0"/>
                <a:cs typeface="Calibri" panose="020F0502020204030204" pitchFamily="34" charset="0"/>
              </a:rPr>
              <a:t>) </a:t>
            </a:r>
            <a:r>
              <a:rPr lang="af-ZA" sz="1200" dirty="0">
                <a:effectLst/>
                <a:latin typeface="Calibri" panose="020F0502020204030204" pitchFamily="34" charset="0"/>
                <a:ea typeface="Aptos" panose="020B0004020202020204" pitchFamily="34" charset="0"/>
                <a:cs typeface="Calibri" panose="020F0502020204030204" pitchFamily="34" charset="0"/>
              </a:rPr>
              <a:t>voltooi.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Indien leerders nie genoeg tyd het om die aktiwiteit in die klas klaar te maak nie, moet dit as </a:t>
            </a:r>
            <a:r>
              <a:rPr lang="af-ZA" sz="1200" b="1" dirty="0">
                <a:effectLst/>
                <a:highlight>
                  <a:srgbClr val="FFFF00"/>
                </a:highlight>
                <a:latin typeface="Calibri" panose="020F0502020204030204" pitchFamily="34" charset="0"/>
                <a:ea typeface="Aptos" panose="020B0004020202020204" pitchFamily="34" charset="0"/>
                <a:cs typeface="Calibri" panose="020F0502020204030204" pitchFamily="34" charset="0"/>
              </a:rPr>
              <a:t>huiswerk</a:t>
            </a:r>
            <a:r>
              <a:rPr lang="af-ZA" sz="1200" dirty="0">
                <a:effectLst/>
                <a:latin typeface="Calibri" panose="020F0502020204030204" pitchFamily="34" charset="0"/>
                <a:ea typeface="Aptos" panose="020B0004020202020204" pitchFamily="34" charset="0"/>
                <a:cs typeface="Calibri" panose="020F0502020204030204" pitchFamily="34" charset="0"/>
              </a:rPr>
              <a:t> voltooi word.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Deel die </a:t>
            </a:r>
            <a:r>
              <a:rPr lang="af-ZA" sz="1200" b="1" i="1" u="sng" dirty="0" err="1">
                <a:effectLst/>
                <a:latin typeface="Calibri" panose="020F0502020204030204" pitchFamily="34" charset="0"/>
                <a:ea typeface="Aptos" panose="020B0004020202020204" pitchFamily="34" charset="0"/>
                <a:cs typeface="Calibri" panose="020F0502020204030204" pitchFamily="34" charset="0"/>
              </a:rPr>
              <a:t>Inhoudopsomming</a:t>
            </a:r>
            <a:r>
              <a:rPr lang="af-ZA" sz="1200">
                <a:effectLst/>
                <a:latin typeface="Calibri" panose="020F0502020204030204" pitchFamily="34" charset="0"/>
                <a:ea typeface="Aptos" panose="020B0004020202020204" pitchFamily="34" charset="0"/>
                <a:cs typeface="Calibri" panose="020F0502020204030204" pitchFamily="34" charset="0"/>
              </a:rPr>
              <a:t> uit voordat leerders die klaskamer verlaat.</a:t>
            </a:r>
            <a:endParaRPr lang="af-ZA" sz="1200">
              <a:effectLst/>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8944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buSzPts val="1200"/>
              <a:buFont typeface="Symbol" panose="05050102010706020507" pitchFamily="18" charset="2"/>
              <a:buChar char=""/>
            </a:pPr>
            <a:r>
              <a:rPr lang="en-ZA" sz="1200" b="1" dirty="0" err="1">
                <a:effectLst/>
                <a:latin typeface="Calibri" panose="020F0502020204030204" pitchFamily="34" charset="0"/>
                <a:ea typeface="Times New Roman" panose="02020603050405020304" pitchFamily="18" charset="0"/>
              </a:rPr>
              <a:t>Skyfie</a:t>
            </a:r>
            <a:r>
              <a:rPr lang="en-ZA" sz="1200" b="1" dirty="0">
                <a:effectLst/>
                <a:latin typeface="Calibri" panose="020F0502020204030204" pitchFamily="34" charset="0"/>
                <a:ea typeface="Times New Roman" panose="02020603050405020304" pitchFamily="18" charset="0"/>
              </a:rPr>
              <a:t> 2</a:t>
            </a:r>
            <a:r>
              <a:rPr lang="en-ZA" sz="1200" dirty="0">
                <a:effectLst/>
                <a:latin typeface="Calibri" panose="020F0502020204030204" pitchFamily="34" charset="0"/>
                <a:ea typeface="Times New Roman" panose="02020603050405020304" pitchFamily="18" charset="0"/>
              </a:rPr>
              <a:t>: </a:t>
            </a:r>
            <a:r>
              <a:rPr lang="nl-NL" sz="1200" dirty="0">
                <a:effectLst/>
                <a:latin typeface="Calibri" panose="020F0502020204030204" pitchFamily="34" charset="0"/>
                <a:ea typeface="Times New Roman" panose="02020603050405020304" pitchFamily="18" charset="0"/>
              </a:rPr>
              <a:t>Teen die einde van hierdie les behoort leerders in staat te wees om:</a:t>
            </a:r>
            <a:endParaRPr lang="en-ZA" sz="1200" dirty="0">
              <a:effectLst/>
              <a:latin typeface="Calibri" panose="020F0502020204030204" pitchFamily="34" charset="0"/>
              <a:ea typeface="Aptos" panose="020B0004020202020204" pitchFamily="34" charset="0"/>
              <a:cs typeface="Calibri" panose="020F0502020204030204" pitchFamily="34" charset="0"/>
            </a:endParaRP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nl-NL" sz="1200" dirty="0"/>
              <a:t>Definieer 'n rolmodel en onderskei tussen positiewe en negatiewe rolmodelle op grond van hul gedrag en invloed.</a:t>
            </a:r>
            <a:endParaRPr lang="en-US" sz="1200" dirty="0"/>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nl-NL" sz="1200" dirty="0"/>
              <a:t>Bespreek hoe rolmodelle die keuses, waardes en gedrag van jongmense beïnvloed</a:t>
            </a:r>
            <a:r>
              <a:rPr lang="en-US" sz="1200" dirty="0"/>
              <a:t>.</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en-US" sz="1200" dirty="0" err="1"/>
              <a:t>Beskryf</a:t>
            </a:r>
            <a:r>
              <a:rPr lang="en-US" sz="1200" dirty="0"/>
              <a:t> hoe </a:t>
            </a:r>
            <a:r>
              <a:rPr lang="en-US" sz="1200" dirty="0" err="1"/>
              <a:t>rolmodelle</a:t>
            </a:r>
            <a:r>
              <a:rPr lang="en-US" sz="1200" dirty="0"/>
              <a:t> </a:t>
            </a:r>
            <a:r>
              <a:rPr lang="en-US" sz="1200" dirty="0" err="1"/>
              <a:t>grondwetlike</a:t>
            </a:r>
            <a:r>
              <a:rPr lang="en-US" sz="1200" dirty="0"/>
              <a:t> </a:t>
            </a:r>
            <a:r>
              <a:rPr lang="en-US" sz="1200" dirty="0" err="1"/>
              <a:t>waardes</a:t>
            </a:r>
            <a:r>
              <a:rPr lang="en-US" sz="1200" dirty="0"/>
              <a:t> </a:t>
            </a:r>
            <a:r>
              <a:rPr lang="en-US" sz="1200" dirty="0" err="1"/>
              <a:t>kan</a:t>
            </a:r>
            <a:r>
              <a:rPr lang="en-US" sz="1200" dirty="0"/>
              <a:t> </a:t>
            </a:r>
            <a:r>
              <a:rPr lang="en-US" sz="1200" dirty="0" err="1"/>
              <a:t>bevorder</a:t>
            </a:r>
            <a:r>
              <a:rPr lang="en-US" sz="1200" dirty="0"/>
              <a:t> </a:t>
            </a:r>
            <a:r>
              <a:rPr lang="en-US" sz="1200" dirty="0" err="1"/>
              <a:t>deur</a:t>
            </a:r>
            <a:r>
              <a:rPr lang="en-US" sz="1200" dirty="0"/>
              <a:t> </a:t>
            </a:r>
            <a:r>
              <a:rPr lang="en-US" sz="1200" dirty="0" err="1"/>
              <a:t>hul</a:t>
            </a:r>
            <a:r>
              <a:rPr lang="en-US" sz="1200" dirty="0"/>
              <a:t> </a:t>
            </a:r>
            <a:r>
              <a:rPr lang="en-US" sz="1200" dirty="0" err="1"/>
              <a:t>optrede</a:t>
            </a:r>
            <a:r>
              <a:rPr lang="en-US" sz="1200" dirty="0"/>
              <a:t> </a:t>
            </a:r>
            <a:r>
              <a:rPr lang="en-US" sz="1200" dirty="0" err="1"/>
              <a:t>en</a:t>
            </a:r>
            <a:r>
              <a:rPr lang="en-US" sz="1200" dirty="0"/>
              <a:t> </a:t>
            </a:r>
            <a:r>
              <a:rPr lang="en-US" sz="1200" dirty="0" err="1"/>
              <a:t>leierskap</a:t>
            </a:r>
            <a:r>
              <a:rPr lang="en-US" sz="1200" dirty="0"/>
              <a:t>.</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nl-NL" sz="1200" dirty="0"/>
              <a:t>Stel praktiese maniere voor waarop grondwetlike waardes in alledaagse situasies toegepas kan word.</a:t>
            </a:r>
            <a:endParaRPr lang="en-US" sz="1200" dirty="0"/>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nl-NL" sz="1200" dirty="0"/>
              <a:t>Dink na oor rolmodelle en hoe om self 'n verantwoordelike rolmodel te word.</a:t>
            </a:r>
            <a:endParaRPr lang="en-ZA" sz="1200" dirty="0">
              <a:effectLst/>
              <a:latin typeface="Calibri" panose="020F0502020204030204" pitchFamily="34" charset="0"/>
              <a:ea typeface="Aptos" panose="020B0004020202020204" pitchFamily="34" charset="0"/>
              <a:cs typeface="Calibri" panose="020F0502020204030204" pitchFamily="34" charset="0"/>
            </a:endParaRPr>
          </a:p>
          <a:p>
            <a:pPr marL="742950" lvl="1" indent="-285750">
              <a:lnSpc>
                <a:spcPct val="115000"/>
              </a:lnSpc>
              <a:spcAft>
                <a:spcPts val="800"/>
              </a:spcAft>
              <a:buFont typeface="Courier New" panose="02070309020205020404" pitchFamily="49" charset="0"/>
              <a:buChar char="-"/>
            </a:pP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080830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Calibri" panose="020F0502020204030204" pitchFamily="34" charset="0"/>
              </a:rPr>
              <a:t>Skyfie</a:t>
            </a:r>
            <a:r>
              <a:rPr lang="en-ZA" sz="1200" b="1" dirty="0">
                <a:effectLst/>
                <a:latin typeface="Calibri" panose="020F0502020204030204" pitchFamily="34" charset="0"/>
                <a:ea typeface="Aptos" panose="020B0004020202020204" pitchFamily="34" charset="0"/>
                <a:cs typeface="Calibri" panose="020F0502020204030204" pitchFamily="34" charset="0"/>
              </a:rPr>
              <a:t> 3:</a:t>
            </a:r>
            <a:r>
              <a:rPr lang="en-ZA" sz="1200" dirty="0">
                <a:effectLst/>
                <a:latin typeface="Calibri" panose="020F0502020204030204" pitchFamily="34" charset="0"/>
                <a:ea typeface="Aptos" panose="020B0004020202020204" pitchFamily="34" charset="0"/>
                <a:cs typeface="Calibri" panose="020F0502020204030204" pitchFamily="34" charset="0"/>
              </a:rPr>
              <a:t> </a:t>
            </a:r>
            <a:r>
              <a:rPr lang="en-ZA" sz="1200" b="1" dirty="0">
                <a:effectLst/>
                <a:latin typeface="Calibri" panose="020F0502020204030204" pitchFamily="34" charset="0"/>
                <a:ea typeface="Aptos" panose="020B0004020202020204" pitchFamily="34" charset="0"/>
                <a:cs typeface="Calibri" panose="020F0502020204030204" pitchFamily="34" charset="0"/>
              </a:rPr>
              <a:t>Wat is 'n </a:t>
            </a:r>
            <a:r>
              <a:rPr lang="en-ZA" sz="1200" b="1" dirty="0" err="1">
                <a:effectLst/>
                <a:latin typeface="Calibri" panose="020F0502020204030204" pitchFamily="34" charset="0"/>
                <a:ea typeface="Aptos" panose="020B0004020202020204" pitchFamily="34" charset="0"/>
                <a:cs typeface="Calibri" panose="020F0502020204030204" pitchFamily="34" charset="0"/>
              </a:rPr>
              <a:t>rolmodel</a:t>
            </a:r>
            <a:r>
              <a:rPr lang="en-ZA" sz="1200" b="1" dirty="0">
                <a:effectLst/>
                <a:latin typeface="Calibri" panose="020F0502020204030204" pitchFamily="34" charset="0"/>
                <a:ea typeface="Aptos" panose="020B0004020202020204" pitchFamily="34" charset="0"/>
                <a:cs typeface="Calibri" panose="020F0502020204030204" pitchFamily="34" charset="0"/>
              </a:rPr>
              <a:t>?</a:t>
            </a:r>
            <a:endParaRPr lang="en-ZA" sz="1200" dirty="0">
              <a:effectLst/>
              <a:latin typeface="Calibri" panose="020F0502020204030204" pitchFamily="34" charset="0"/>
              <a:ea typeface="Aptos" panose="020B0004020202020204" pitchFamily="34" charset="0"/>
              <a:cs typeface="Calibri" panose="020F0502020204030204" pitchFamily="34" charset="0"/>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'n Rolmodel is iemand na wie ons </a:t>
            </a:r>
            <a:r>
              <a:rPr lang="af-ZA" sz="1200" b="1" kern="1200" dirty="0">
                <a:solidFill>
                  <a:schemeClr val="tx1"/>
                </a:solidFill>
                <a:effectLst/>
                <a:latin typeface="+mn-lt"/>
                <a:ea typeface="+mn-ea"/>
                <a:cs typeface="+mn-cs"/>
              </a:rPr>
              <a:t>opkyk en bewonder</a:t>
            </a:r>
            <a:r>
              <a:rPr lang="af-ZA" sz="1200" kern="1200" dirty="0">
                <a:solidFill>
                  <a:schemeClr val="tx1"/>
                </a:solidFill>
                <a:effectLst/>
                <a:latin typeface="+mn-lt"/>
                <a:ea typeface="+mn-ea"/>
                <a:cs typeface="+mn-cs"/>
              </a:rPr>
              <a:t>, dikwels iemand </a:t>
            </a:r>
            <a:r>
              <a:rPr lang="af-ZA" sz="1200" b="1" kern="1200" dirty="0">
                <a:solidFill>
                  <a:schemeClr val="tx1"/>
                </a:solidFill>
                <a:effectLst/>
                <a:latin typeface="+mn-lt"/>
                <a:ea typeface="+mn-ea"/>
                <a:cs typeface="+mn-cs"/>
              </a:rPr>
              <a:t>wie se gedrag ons graag wil naboots</a:t>
            </a:r>
            <a:r>
              <a:rPr lang="af-ZA" sz="1200" kern="1200" dirty="0">
                <a:solidFill>
                  <a:schemeClr val="tx1"/>
                </a:solidFill>
                <a:effectLst/>
                <a:latin typeface="+mn-lt"/>
                <a:ea typeface="+mn-ea"/>
                <a:cs typeface="+mn-cs"/>
              </a:rPr>
              <a:t>. </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Mense </a:t>
            </a:r>
            <a:r>
              <a:rPr lang="af-ZA" sz="1200" b="1" kern="1200" dirty="0">
                <a:solidFill>
                  <a:schemeClr val="tx1"/>
                </a:solidFill>
                <a:effectLst/>
                <a:latin typeface="+mn-lt"/>
                <a:ea typeface="+mn-ea"/>
                <a:cs typeface="+mn-cs"/>
              </a:rPr>
              <a:t>neem rolmodelle waar en leer by hulle </a:t>
            </a:r>
            <a:r>
              <a:rPr lang="af-ZA" sz="1200" kern="1200" dirty="0">
                <a:solidFill>
                  <a:schemeClr val="tx1"/>
                </a:solidFill>
                <a:effectLst/>
                <a:latin typeface="+mn-lt"/>
                <a:ea typeface="+mn-ea"/>
                <a:cs typeface="+mn-cs"/>
              </a:rPr>
              <a:t>deur te kyk </a:t>
            </a:r>
            <a:r>
              <a:rPr lang="af-ZA" sz="1200" b="1" kern="1200" dirty="0">
                <a:solidFill>
                  <a:schemeClr val="tx1"/>
                </a:solidFill>
                <a:effectLst/>
                <a:latin typeface="+mn-lt"/>
                <a:ea typeface="+mn-ea"/>
                <a:cs typeface="+mn-cs"/>
              </a:rPr>
              <a:t>hoe hulle optree en hoe hulle ander behandel</a:t>
            </a:r>
            <a:r>
              <a:rPr lang="af-ZA" sz="1200" kern="1200" dirty="0">
                <a:solidFill>
                  <a:schemeClr val="tx1"/>
                </a:solidFill>
                <a:effectLst/>
                <a:latin typeface="+mn-lt"/>
                <a:ea typeface="+mn-ea"/>
                <a:cs typeface="+mn-cs"/>
              </a:rPr>
              <a:t>. </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af-ZA" sz="1200" kern="1200" dirty="0">
                <a:solidFill>
                  <a:schemeClr val="tx1"/>
                </a:solidFill>
                <a:effectLst/>
                <a:latin typeface="+mn-lt"/>
                <a:ea typeface="+mn-ea"/>
                <a:cs typeface="+mn-cs"/>
              </a:rPr>
              <a:t>Rolmodelle kan bekende mense wees, soos akteurs of sportsterre, maar hulle kan </a:t>
            </a:r>
            <a:r>
              <a:rPr lang="af-ZA" sz="1200" b="1" kern="1200" dirty="0">
                <a:solidFill>
                  <a:schemeClr val="tx1"/>
                </a:solidFill>
                <a:effectLst/>
                <a:latin typeface="+mn-lt"/>
                <a:ea typeface="+mn-ea"/>
                <a:cs typeface="+mn-cs"/>
              </a:rPr>
              <a:t>ook mense nader aan ons wees, soos ouers, onderwysers, godsdienstige leiers of gemeenskapslede</a:t>
            </a:r>
            <a:r>
              <a:rPr lang="af-ZA" sz="1200" kern="1200" dirty="0">
                <a:solidFill>
                  <a:schemeClr val="tx1"/>
                </a:solidFill>
                <a:effectLst/>
                <a:latin typeface="+mn-lt"/>
                <a:ea typeface="+mn-ea"/>
                <a:cs typeface="+mn-cs"/>
              </a:rPr>
              <a:t>.</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Omdat rolmodelle 'n invloed uitoefen oor hoe mense dink en optree, </a:t>
            </a:r>
            <a:r>
              <a:rPr lang="af-ZA" sz="1200" b="1" kern="1200" dirty="0">
                <a:solidFill>
                  <a:schemeClr val="tx1"/>
                </a:solidFill>
                <a:effectLst/>
                <a:latin typeface="+mn-lt"/>
                <a:ea typeface="+mn-ea"/>
                <a:cs typeface="+mn-cs"/>
              </a:rPr>
              <a:t>beïnvloed hulle die keuses, gedrag, waardes en houdings van jongmense</a:t>
            </a:r>
            <a:r>
              <a:rPr lang="af-ZA" sz="1200" kern="1200" dirty="0">
                <a:solidFill>
                  <a:schemeClr val="tx1"/>
                </a:solidFill>
                <a:effectLst/>
                <a:latin typeface="+mn-lt"/>
                <a:ea typeface="+mn-ea"/>
                <a:cs typeface="+mn-cs"/>
              </a:rPr>
              <a:t>.</a:t>
            </a:r>
            <a:endParaRPr lang="af-ZA" dirty="0"/>
          </a:p>
        </p:txBody>
      </p:sp>
    </p:spTree>
    <p:extLst>
      <p:ext uri="{BB962C8B-B14F-4D97-AF65-F5344CB8AC3E}">
        <p14:creationId xmlns:p14="http://schemas.microsoft.com/office/powerpoint/2010/main" val="2561700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4: Positiewe rolmodelle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Positiewe rolmodelle is individue wat ander </a:t>
            </a:r>
            <a:r>
              <a:rPr lang="af-ZA" sz="1200" b="1" dirty="0">
                <a:effectLst/>
                <a:latin typeface="Calibri" panose="020F0502020204030204" pitchFamily="34" charset="0"/>
                <a:ea typeface="Aptos" panose="020B0004020202020204" pitchFamily="34" charset="0"/>
                <a:cs typeface="Calibri" panose="020F0502020204030204" pitchFamily="34" charset="0"/>
              </a:rPr>
              <a:t>inspireer om eties en verantwoordelik op te tree</a:t>
            </a: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Hulle toon </a:t>
            </a:r>
            <a:r>
              <a:rPr lang="af-ZA" sz="1200" b="1" dirty="0">
                <a:effectLst/>
                <a:latin typeface="Calibri" panose="020F0502020204030204" pitchFamily="34" charset="0"/>
                <a:ea typeface="Aptos" panose="020B0004020202020204" pitchFamily="34" charset="0"/>
                <a:cs typeface="Calibri" panose="020F0502020204030204" pitchFamily="34" charset="0"/>
              </a:rPr>
              <a:t>eienskappe soos eerlikheid, vriendelikheid, deursettingsvermoë en respek vir ander</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Positiewe rolmodelle </a:t>
            </a:r>
            <a:r>
              <a:rPr lang="af-ZA" sz="1200" b="1" dirty="0">
                <a:effectLst/>
                <a:latin typeface="Calibri" panose="020F0502020204030204" pitchFamily="34" charset="0"/>
                <a:ea typeface="Aptos" panose="020B0004020202020204" pitchFamily="34" charset="0"/>
                <a:cs typeface="Calibri" panose="020F0502020204030204" pitchFamily="34" charset="0"/>
              </a:rPr>
              <a:t>lei deur te toon hoe om doelwitte te stel, hard te werk, uitdagings te oorkom en positief tot hul gemeenskappe by te dra.</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Deur hul gedrag </a:t>
            </a:r>
            <a:r>
              <a:rPr lang="af-ZA" sz="1200" b="1" dirty="0">
                <a:effectLst/>
                <a:latin typeface="Calibri" panose="020F0502020204030204" pitchFamily="34" charset="0"/>
                <a:ea typeface="Aptos" panose="020B0004020202020204" pitchFamily="34" charset="0"/>
                <a:cs typeface="Calibri" panose="020F0502020204030204" pitchFamily="34" charset="0"/>
              </a:rPr>
              <a:t>moedig hulle ander aan om goeie gewoontes te ontwikkel en verantwoordelike besluite te neem</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Nooi leerders om voorbeelde van positiewe rolmodelle in hul lewens te deel en te verduidelik hoe hierdie mense hul keuses, gedrag, waardes of houdings beïnvloed het. (Laat twee tot drie antwoorde toe.)</a:t>
            </a:r>
            <a:r>
              <a:rPr lang="af-ZA" sz="1200" b="1"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951936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5: Negatiewe rolmodelle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Nie alle rolmodelle het 'n positiewe invloed nie. Sommige individue mag </a:t>
            </a:r>
            <a:r>
              <a:rPr lang="af-ZA" sz="1200" b="1" dirty="0">
                <a:effectLst/>
                <a:latin typeface="Calibri" panose="020F0502020204030204" pitchFamily="34" charset="0"/>
                <a:ea typeface="Aptos" panose="020B0004020202020204" pitchFamily="34" charset="0"/>
                <a:cs typeface="Calibri" panose="020F0502020204030204" pitchFamily="34" charset="0"/>
              </a:rPr>
              <a:t>gedrag toon wat ander op skadelike maniere kan beïnvloed</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Negatiewe rolmodelle se gedrag kan die </a:t>
            </a:r>
            <a:r>
              <a:rPr lang="af-ZA" sz="1200" b="1" dirty="0">
                <a:effectLst/>
                <a:latin typeface="Calibri" panose="020F0502020204030204" pitchFamily="34" charset="0"/>
                <a:ea typeface="Aptos" panose="020B0004020202020204" pitchFamily="34" charset="0"/>
                <a:cs typeface="Calibri" panose="020F0502020204030204" pitchFamily="34" charset="0"/>
              </a:rPr>
              <a:t>gebrek aan respek, oneerlikheid, onregverdigheid en die verontagsaming van reëls en sosiale norme</a:t>
            </a:r>
            <a:r>
              <a:rPr lang="af-ZA" sz="1200" dirty="0">
                <a:effectLst/>
                <a:latin typeface="Calibri" panose="020F0502020204030204" pitchFamily="34" charset="0"/>
                <a:ea typeface="Aptos" panose="020B0004020202020204" pitchFamily="34" charset="0"/>
                <a:cs typeface="Calibri" panose="020F0502020204030204" pitchFamily="34" charset="0"/>
              </a:rPr>
              <a:t> insluit.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Hul optrede kan ander </a:t>
            </a:r>
            <a:r>
              <a:rPr lang="af-ZA" sz="1200" b="1" dirty="0">
                <a:effectLst/>
                <a:latin typeface="Calibri" panose="020F0502020204030204" pitchFamily="34" charset="0"/>
                <a:ea typeface="Aptos" panose="020B0004020202020204" pitchFamily="34" charset="0"/>
                <a:cs typeface="Calibri" panose="020F0502020204030204" pitchFamily="34" charset="0"/>
              </a:rPr>
              <a:t>aanmoedig om slegte besluite te neem, soos ontrouheid, afknouery of deelname aan riskante gedrag (dwelmmisbruik, onveilige seks, ens.).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Dit dui aan waarom dit </a:t>
            </a:r>
            <a:r>
              <a:rPr lang="af-ZA" sz="1200" b="1" dirty="0">
                <a:effectLst/>
                <a:latin typeface="Calibri" panose="020F0502020204030204" pitchFamily="34" charset="0"/>
                <a:ea typeface="Aptos" panose="020B0004020202020204" pitchFamily="34" charset="0"/>
                <a:cs typeface="Calibri" panose="020F0502020204030204" pitchFamily="34" charset="0"/>
              </a:rPr>
              <a:t>belangrik is om sorgvuldig te dink oor ons rolmodelle en watter gedrag ons kies om te volg</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Vra die leerders: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Watter soort gedrag kan van iemand 'n negatiewe rolmodel maak?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Waarom is dit belangrik om sorgvuldig te dink voordat jy iemand anders se gedrag naboots?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Nota aan onderwyser: </a:t>
            </a:r>
            <a:r>
              <a:rPr lang="af-ZA" sz="1200" dirty="0">
                <a:effectLst/>
                <a:latin typeface="Calibri" panose="020F0502020204030204" pitchFamily="34" charset="0"/>
                <a:ea typeface="Aptos" panose="020B0004020202020204" pitchFamily="34" charset="0"/>
                <a:cs typeface="Calibri" panose="020F0502020204030204" pitchFamily="34" charset="0"/>
              </a:rPr>
              <a:t>Lei leerders om op gedrag te fokus eerder as om spesifieke mense te noem, aangesien dit help om die bespreking respekvol en konstruktief te hou. Beklemtoon dat, selfs al is iemand talentvol, gewild of suksesvol, hul gedrag steeds negatiewe boodskappe aan ander kan oordra. Moedig leerders aan om krities na te dink oor die gedrag wat hulle kies om na te boots en om rolmodelle te volg wat positiewe waardes uitbeeld.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08553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07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6: </a:t>
            </a:r>
            <a:r>
              <a:rPr lang="af-ZA" sz="1200" dirty="0">
                <a:effectLst/>
                <a:latin typeface="Calibri" panose="020F0502020204030204" pitchFamily="34" charset="0"/>
                <a:ea typeface="Aptos" panose="020B0004020202020204" pitchFamily="34" charset="0"/>
                <a:cs typeface="Calibri" panose="020F0502020204030204" pitchFamily="34" charset="0"/>
              </a:rPr>
              <a:t>Kom ons kyk 'n video wat ons les tot dusver opsom. Daarna sal julle 'n aktiwiteit saam met ‘n maat voltooi.</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Nota aan onderwyser:</a:t>
            </a:r>
            <a:r>
              <a:rPr lang="af-ZA" sz="1200" dirty="0">
                <a:solidFill>
                  <a:srgbClr val="EE0000"/>
                </a:solidFill>
                <a:effectLst/>
                <a:latin typeface="Calibri" panose="020F0502020204030204" pitchFamily="34" charset="0"/>
                <a:ea typeface="Aptos" panose="020B0004020202020204" pitchFamily="34" charset="0"/>
                <a:cs typeface="Calibri" panose="020F0502020204030204" pitchFamily="34" charset="0"/>
              </a:rPr>
              <a:t> </a:t>
            </a:r>
            <a:r>
              <a:rPr lang="af-ZA" sz="1200" dirty="0">
                <a:effectLst/>
                <a:latin typeface="Calibri" panose="020F0502020204030204" pitchFamily="34" charset="0"/>
                <a:ea typeface="Aptos" panose="020B0004020202020204" pitchFamily="34" charset="0"/>
                <a:cs typeface="Calibri" panose="020F0502020204030204" pitchFamily="34" charset="0"/>
              </a:rPr>
              <a:t>Leerders kan direk met die aktiwiteit begin as u verkies om nie die </a:t>
            </a:r>
            <a:r>
              <a:rPr lang="af-ZA" sz="1200" dirty="0" err="1">
                <a:effectLst/>
                <a:latin typeface="Calibri" panose="020F0502020204030204" pitchFamily="34" charset="0"/>
                <a:ea typeface="Aptos" panose="020B0004020202020204" pitchFamily="34" charset="0"/>
                <a:cs typeface="Calibri" panose="020F0502020204030204" pitchFamily="34" charset="0"/>
              </a:rPr>
              <a:t>opsommingsvideo</a:t>
            </a:r>
            <a:r>
              <a:rPr lang="af-ZA" sz="1200" dirty="0">
                <a:effectLst/>
                <a:latin typeface="Calibri" panose="020F0502020204030204" pitchFamily="34" charset="0"/>
                <a:ea typeface="Aptos" panose="020B0004020202020204" pitchFamily="34" charset="0"/>
                <a:cs typeface="Calibri" panose="020F0502020204030204" pitchFamily="34" charset="0"/>
              </a:rPr>
              <a:t> te kyk nie.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Kyk video:</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Role</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Models</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Definition</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and</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Importance</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u="sng" dirty="0">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bit.ly/</a:t>
            </a:r>
            <a:r>
              <a:rPr lang="af-ZA" sz="1200" u="sng" dirty="0" err="1">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4sqJt8W</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(2 min 44 sek.)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Leerders voltooi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 1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a:t>
            </a:r>
            <a:r>
              <a:rPr lang="af-ZA" sz="1200" b="1" i="1" dirty="0">
                <a:effectLst/>
                <a:latin typeface="Calibri" panose="020F0502020204030204" pitchFamily="34" charset="0"/>
                <a:ea typeface="Aptos" panose="020B0004020202020204" pitchFamily="34" charset="0"/>
                <a:cs typeface="Calibri" panose="020F0502020204030204" pitchFamily="34" charset="0"/>
              </a:rPr>
              <a:t>) </a:t>
            </a:r>
            <a:r>
              <a:rPr lang="af-ZA" sz="1200" dirty="0">
                <a:effectLst/>
                <a:latin typeface="Calibri" panose="020F0502020204030204" pitchFamily="34" charset="0"/>
                <a:ea typeface="Aptos" panose="020B0004020202020204" pitchFamily="34" charset="0"/>
                <a:cs typeface="Calibri" panose="020F0502020204030204" pitchFamily="34" charset="0"/>
              </a:rPr>
              <a:t>in pare.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Moontlike antwoorde is beskikbaar in die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 MEMO</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5845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spcAft>
                <a:spcPts val="800"/>
              </a:spcAft>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Calibri" panose="020F0502020204030204" pitchFamily="34" charset="0"/>
              </a:rPr>
              <a:t>Skyfie</a:t>
            </a:r>
            <a:r>
              <a:rPr lang="en-ZA" sz="1200" b="1" dirty="0">
                <a:effectLst/>
                <a:latin typeface="Calibri" panose="020F0502020204030204" pitchFamily="34" charset="0"/>
                <a:ea typeface="Aptos" panose="020B0004020202020204" pitchFamily="34" charset="0"/>
                <a:cs typeface="Calibri" panose="020F0502020204030204" pitchFamily="34" charset="0"/>
              </a:rPr>
              <a:t> 7: </a:t>
            </a:r>
            <a:r>
              <a:rPr lang="nl-NL" sz="1200" b="1" dirty="0">
                <a:effectLst/>
                <a:latin typeface="Calibri" panose="020F0502020204030204" pitchFamily="34" charset="0"/>
                <a:ea typeface="Aptos" panose="020B0004020202020204" pitchFamily="34" charset="0"/>
                <a:cs typeface="Calibri" panose="020F0502020204030204" pitchFamily="34" charset="0"/>
              </a:rPr>
              <a:t>Rolmodelle wat grondwetlike waardes handhaaf</a:t>
            </a:r>
            <a:endParaRPr lang="en-ZA" sz="1200" b="1" kern="1200" dirty="0">
              <a:solidFill>
                <a:schemeClr val="tx1"/>
              </a:solidFill>
              <a:effectLst/>
              <a:latin typeface="Calibri" panose="020F0502020204030204" pitchFamily="34" charset="0"/>
              <a:ea typeface="Aptos" panose="020B0004020202020204" pitchFamily="34" charset="0"/>
              <a:cs typeface="Calibri" panose="020F0502020204030204" pitchFamily="34" charset="0"/>
            </a:endParaRPr>
          </a:p>
          <a:p>
            <a:pPr marL="342900" lvl="0" indent="-342900">
              <a:lnSpc>
                <a:spcPct val="115000"/>
              </a:lnSpc>
              <a:spcAft>
                <a:spcPts val="800"/>
              </a:spcAft>
              <a:buFont typeface="Symbol" panose="05050102010706020507" pitchFamily="18" charset="2"/>
              <a:buChar char=""/>
            </a:pPr>
            <a:r>
              <a:rPr lang="af-ZA" sz="1200" kern="1200" dirty="0">
                <a:solidFill>
                  <a:schemeClr val="tx1"/>
                </a:solidFill>
                <a:effectLst/>
                <a:latin typeface="+mn-lt"/>
                <a:ea typeface="+mn-ea"/>
                <a:cs typeface="+mn-cs"/>
              </a:rPr>
              <a:t>Rolmodelle wat grondwetlike waardes handhaaf, lei deur hul voorbeeld. Hulle betoon en bevorder respek, gelykheid en geregtigheid in die samelewing. </a:t>
            </a:r>
          </a:p>
          <a:p>
            <a:pPr marL="342900" lvl="0" indent="-342900">
              <a:lnSpc>
                <a:spcPct val="115000"/>
              </a:lnSpc>
              <a:spcAft>
                <a:spcPts val="800"/>
              </a:spcAft>
              <a:buFont typeface="Symbol" panose="05050102010706020507" pitchFamily="18" charset="2"/>
              <a:buChar char=""/>
            </a:pPr>
            <a:r>
              <a:rPr lang="af-ZA" sz="1200" kern="1200" dirty="0">
                <a:solidFill>
                  <a:schemeClr val="tx1"/>
                </a:solidFill>
                <a:effectLst/>
                <a:latin typeface="+mn-lt"/>
                <a:ea typeface="+mn-ea"/>
                <a:cs typeface="+mn-cs"/>
              </a:rPr>
              <a:t>Hulle demonstreer etiese gedrag deur ander met waardigheid te behandel en diskriminasie teë te staan.</a:t>
            </a:r>
            <a:endParaRPr lang="en-US" sz="1200" kern="1200" dirty="0">
              <a:solidFill>
                <a:schemeClr val="tx1"/>
              </a:solidFill>
              <a:effectLst/>
              <a:latin typeface="+mn-lt"/>
              <a:ea typeface="+mn-ea"/>
              <a:cs typeface="+mn-cs"/>
            </a:endParaRPr>
          </a:p>
          <a:p>
            <a:pPr marL="342900" lvl="0" indent="-342900">
              <a:lnSpc>
                <a:spcPct val="115000"/>
              </a:lnSpc>
              <a:spcAft>
                <a:spcPts val="800"/>
              </a:spcAft>
              <a:buFont typeface="Symbol" panose="05050102010706020507" pitchFamily="18" charset="2"/>
              <a:buChar char=""/>
            </a:pPr>
            <a:r>
              <a:rPr lang="af-ZA" sz="1200" kern="1200" dirty="0">
                <a:solidFill>
                  <a:schemeClr val="tx1"/>
                </a:solidFill>
                <a:effectLst/>
                <a:latin typeface="+mn-lt"/>
                <a:ea typeface="+mn-ea"/>
                <a:cs typeface="+mn-cs"/>
              </a:rPr>
              <a:t>Suid-Afrika het verskeie voorbeelde van leiers wat grondwetlike waardes gehandhaaf het. Die bekendste een is </a:t>
            </a:r>
            <a:r>
              <a:rPr lang="af-ZA" sz="1200" b="1" kern="1200" dirty="0">
                <a:solidFill>
                  <a:schemeClr val="tx1"/>
                </a:solidFill>
                <a:effectLst/>
                <a:latin typeface="+mn-lt"/>
                <a:ea typeface="+mn-ea"/>
                <a:cs typeface="+mn-cs"/>
              </a:rPr>
              <a:t>Nelson Mandela</a:t>
            </a:r>
            <a:r>
              <a:rPr lang="af-ZA" sz="1200" kern="1200" dirty="0">
                <a:solidFill>
                  <a:schemeClr val="tx1"/>
                </a:solidFill>
                <a:effectLst/>
                <a:latin typeface="+mn-lt"/>
                <a:ea typeface="+mn-ea"/>
                <a:cs typeface="+mn-cs"/>
              </a:rPr>
              <a:t>, wat Suid-Afrika van apartheid tot demokrasie gelei het en in 1994 die land se eerste demokraties verkose president geword het. In plaas daarvan om wraak te neem ná apartheid, het hy rassegelykheid, vergifnis en nasionale eenheid bevorder.</a:t>
            </a:r>
            <a:endParaRPr lang="af-ZA" dirty="0"/>
          </a:p>
        </p:txBody>
      </p:sp>
    </p:spTree>
    <p:extLst>
      <p:ext uri="{BB962C8B-B14F-4D97-AF65-F5344CB8AC3E}">
        <p14:creationId xmlns:p14="http://schemas.microsoft.com/office/powerpoint/2010/main" val="236587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8: </a:t>
            </a:r>
            <a:r>
              <a:rPr lang="af-ZA" sz="1200" dirty="0">
                <a:effectLst/>
                <a:latin typeface="Calibri" panose="020F0502020204030204" pitchFamily="34" charset="0"/>
                <a:ea typeface="Aptos" panose="020B0004020202020204" pitchFamily="34" charset="0"/>
                <a:cs typeface="Calibri" panose="020F0502020204030204" pitchFamily="34" charset="0"/>
              </a:rPr>
              <a:t>Daar is ook baie jong Suid-Afrikaners wat daaraan werk om 'n meer regverdige en billike samelewing vir almal te skep.</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kyk 'n kort video oor die werk van </a:t>
            </a:r>
            <a:r>
              <a:rPr lang="af-ZA" sz="1200" b="1" dirty="0">
                <a:effectLst/>
                <a:latin typeface="Calibri" panose="020F0502020204030204" pitchFamily="34" charset="0"/>
                <a:ea typeface="Aptos" panose="020B0004020202020204" pitchFamily="34" charset="0"/>
                <a:cs typeface="Calibri" panose="020F0502020204030204" pitchFamily="34" charset="0"/>
              </a:rPr>
              <a:t>Gabriel Klaasen</a:t>
            </a:r>
            <a:r>
              <a:rPr lang="af-ZA" sz="1200" dirty="0">
                <a:effectLst/>
                <a:latin typeface="Calibri" panose="020F0502020204030204" pitchFamily="34" charset="0"/>
                <a:ea typeface="Aptos" panose="020B0004020202020204" pitchFamily="34" charset="0"/>
                <a:cs typeface="Calibri" panose="020F0502020204030204" pitchFamily="34" charset="0"/>
              </a:rPr>
              <a:t>. Gabriel Klaasen is 'n Suid-Afrikaanse </a:t>
            </a:r>
            <a:r>
              <a:rPr lang="af-ZA" sz="1200" dirty="0" err="1">
                <a:effectLst/>
                <a:latin typeface="Calibri" panose="020F0502020204030204" pitchFamily="34" charset="0"/>
                <a:ea typeface="Aptos" panose="020B0004020202020204" pitchFamily="34" charset="0"/>
                <a:cs typeface="Calibri" panose="020F0502020204030204" pitchFamily="34" charset="0"/>
              </a:rPr>
              <a:t>jeugklimaat</a:t>
            </a:r>
            <a:r>
              <a:rPr lang="af-ZA" sz="1200" dirty="0">
                <a:effectLst/>
                <a:latin typeface="Calibri" panose="020F0502020204030204" pitchFamily="34" charset="0"/>
                <a:ea typeface="Aptos" panose="020B0004020202020204" pitchFamily="34" charset="0"/>
                <a:cs typeface="Calibri" panose="020F0502020204030204" pitchFamily="34" charset="0"/>
              </a:rPr>
              <a:t>- en sosiale </a:t>
            </a:r>
            <a:r>
              <a:rPr lang="af-ZA" sz="1200" dirty="0" err="1">
                <a:effectLst/>
                <a:latin typeface="Calibri" panose="020F0502020204030204" pitchFamily="34" charset="0"/>
                <a:ea typeface="Aptos" panose="020B0004020202020204" pitchFamily="34" charset="0"/>
                <a:cs typeface="Calibri" panose="020F0502020204030204" pitchFamily="34" charset="0"/>
              </a:rPr>
              <a:t>geregtigheidsaktivis</a:t>
            </a:r>
            <a:r>
              <a:rPr lang="af-ZA" sz="1200" dirty="0">
                <a:effectLst/>
                <a:latin typeface="Calibri" panose="020F0502020204030204" pitchFamily="34" charset="0"/>
                <a:ea typeface="Aptos" panose="020B0004020202020204" pitchFamily="34" charset="0"/>
                <a:cs typeface="Calibri" panose="020F0502020204030204" pitchFamily="34" charset="0"/>
              </a:rPr>
              <a:t> van Kaapstad. Hy werk saam met organisasies om jongmense oor omgewingskwessies op te voed en om gemeenskappe aan te moedig om aksie te neem om die omgewing te beskerm en 'n meer volhoubare toekoms te bou.</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0215">
              <a:lnSpc>
                <a:spcPct val="115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Kyk video:</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0215">
              <a:lnSpc>
                <a:spcPct val="107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#SONA2026: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Expectations</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from</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Project 90 by 2030 – Gabriel Klaasen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0215">
              <a:lnSpc>
                <a:spcPct val="115000"/>
              </a:lnSpc>
              <a:spcAft>
                <a:spcPts val="800"/>
              </a:spcAft>
              <a:buNone/>
            </a:pPr>
            <a:r>
              <a:rPr lang="af-ZA" sz="1200" u="sng" dirty="0">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bit.ly/</a:t>
            </a:r>
            <a:r>
              <a:rPr lang="af-ZA" sz="1200" u="sng" dirty="0" err="1">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4uqA8jt</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2 min 22 sek.</a:t>
            </a:r>
            <a:r>
              <a:rPr lang="af-ZA" sz="1200" dirty="0">
                <a:solidFill>
                  <a:srgbClr val="EE0000"/>
                </a:solidFill>
                <a:effectLst/>
                <a:latin typeface="Calibri" panose="020F0502020204030204" pitchFamily="34" charset="0"/>
                <a:ea typeface="Aptos" panose="020B0004020202020204" pitchFamily="34" charset="0"/>
                <a:cs typeface="Calibri" panose="020F0502020204030204" pitchFamily="34" charset="0"/>
              </a:rPr>
              <a:t> van 6 min 07 sek.</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0215">
              <a:lnSpc>
                <a:spcPct val="115000"/>
              </a:lnSpc>
              <a:spcAft>
                <a:spcPts val="800"/>
              </a:spcAft>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Behalwe vir belangrike maatskaplike leiers en aktiviste, kan hierdie rolmodelle ook gewone burgers insluit, soos </a:t>
            </a:r>
            <a:r>
              <a:rPr lang="af-ZA" sz="1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ouers, onderwysers, gemeenskapsleiers, godsdienstige leiers en openbare amptenare</a:t>
            </a:r>
            <a:r>
              <a:rPr lang="af-ZA" sz="12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28970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9: Toepassing van grondwetlike waardes in die alledaagse lewe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Grondwetlike waardes </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bepaal hoe mense in alledaagse situasies optree en met ander omgaan</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Positiewe rolmodelle toon hierdie waardes deur hul optrede.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Skryf die volgende op die wit-/swartbord: 'Toepassing van grondwetlike waardes in die alledaagse lewe’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Teken takke vanaf die sirkel/opskrif vir die volgende grondwetlike waardes: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Menswaardigheid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Gelykheid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Vryheid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Nasiebou</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Toewyding aan familie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Omgewingsverantwoordelikheid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Verantwoordelike burgerskap</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Vra leerders om praktiese voorbeelde te gee van hoe hierdie waardes in hul daaglikse lewens toegepas kan word. Skryf hul antwoorde by die toepaslike tak neer.</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Moontlike voorbeelde sluit die volgende in: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effectLst/>
                <a:latin typeface="Calibri" panose="020F0502020204030204" pitchFamily="34" charset="0"/>
                <a:ea typeface="Aptos" panose="020B0004020202020204" pitchFamily="34" charset="0"/>
                <a:cs typeface="Calibri" panose="020F0502020204030204" pitchFamily="34" charset="0"/>
              </a:rPr>
              <a:t>Menswaardigheid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Behandel ander met vriendelikheid en respek.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Gebruik respekvolle taal.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Staan op teen afknouery.</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effectLst/>
                <a:latin typeface="Calibri" panose="020F0502020204030204" pitchFamily="34" charset="0"/>
                <a:ea typeface="Aptos" panose="020B0004020202020204" pitchFamily="34" charset="0"/>
                <a:cs typeface="Calibri" panose="020F0502020204030204" pitchFamily="34" charset="0"/>
              </a:rPr>
              <a:t>Gelykheid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Behandel mense regverdig ongeag hul agtergrond of vermoëns.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Vermy diskriminasie.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Sluit ander in by aktiwiteite.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effectLst/>
                <a:latin typeface="Calibri" panose="020F0502020204030204" pitchFamily="34" charset="0"/>
                <a:ea typeface="Aptos" panose="020B0004020202020204" pitchFamily="34" charset="0"/>
                <a:cs typeface="Calibri" panose="020F0502020204030204" pitchFamily="34" charset="0"/>
              </a:rPr>
              <a:t>Vryheid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Respekteer ander se opinies en oortuigings.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Druk jou menings respekvol uit.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Stem in verkiesings wanneer jy stemgeregtig is.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effectLst/>
                <a:latin typeface="Calibri" panose="020F0502020204030204" pitchFamily="34" charset="0"/>
                <a:ea typeface="Aptos" panose="020B0004020202020204" pitchFamily="34" charset="0"/>
                <a:cs typeface="Calibri" panose="020F0502020204030204" pitchFamily="34" charset="0"/>
              </a:rPr>
              <a:t>Nasiebou</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Werk saam met mense van verskillende agtergronde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Neem deel aan aktiwiteite wat die gemeenskap versterk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effectLst/>
                <a:latin typeface="Calibri" panose="020F0502020204030204" pitchFamily="34" charset="0"/>
                <a:ea typeface="Aptos" panose="020B0004020202020204" pitchFamily="34" charset="0"/>
                <a:cs typeface="Calibri" panose="020F0502020204030204" pitchFamily="34" charset="0"/>
              </a:rPr>
              <a:t>Toewyding aan familie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Respekteer en ondersteun ouers en familielede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effectLst/>
                <a:latin typeface="Calibri" panose="020F0502020204030204" pitchFamily="34" charset="0"/>
                <a:ea typeface="Aptos" panose="020B0004020202020204" pitchFamily="34" charset="0"/>
                <a:cs typeface="Calibri" panose="020F0502020204030204" pitchFamily="34" charset="0"/>
              </a:rPr>
              <a:t>Omgewingsverantwoordelikheid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Beskerm natuurlike hulpbronne.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Vermy </a:t>
            </a:r>
            <a:r>
              <a:rPr lang="af-ZA" sz="1200" dirty="0" err="1">
                <a:effectLst/>
                <a:latin typeface="Calibri" panose="020F0502020204030204" pitchFamily="34" charset="0"/>
                <a:ea typeface="Aptos" panose="020B0004020202020204" pitchFamily="34" charset="0"/>
                <a:cs typeface="Calibri" panose="020F0502020204030204" pitchFamily="34" charset="0"/>
              </a:rPr>
              <a:t>rommelstrooi</a:t>
            </a:r>
            <a:r>
              <a:rPr lang="af-ZA" sz="1200" dirty="0">
                <a:effectLst/>
                <a:latin typeface="Calibri" panose="020F0502020204030204" pitchFamily="34" charset="0"/>
                <a:ea typeface="Aptos" panose="020B0004020202020204" pitchFamily="34" charset="0"/>
                <a:cs typeface="Calibri" panose="020F0502020204030204" pitchFamily="34" charset="0"/>
              </a:rPr>
              <a:t> en besoedeling.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effectLst/>
                <a:latin typeface="Calibri" panose="020F0502020204030204" pitchFamily="34" charset="0"/>
                <a:ea typeface="Aptos" panose="020B0004020202020204" pitchFamily="34" charset="0"/>
                <a:cs typeface="Calibri" panose="020F0502020204030204" pitchFamily="34" charset="0"/>
              </a:rPr>
              <a:t>Verantwoordelike burgerskap</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Volg wette en skoolreëls.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Lei deur voorbeeld en dra positief by tot die samelewing.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tabLst>
                <a:tab pos="457200" algn="l"/>
              </a:tabLst>
            </a:pPr>
            <a:r>
              <a:rPr lang="af-ZA" sz="12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Ter samevatting, verduidelik dat </a:t>
            </a:r>
            <a:r>
              <a:rPr lang="af-ZA" sz="1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grondwetlike waardes betekenisvol word wanneer mense dit in hul daaglikse lewe uitleef. Hierdie aksies help om 'n regverdige, respekvolle en demokratiese samelewing te bou</a:t>
            </a:r>
            <a:r>
              <a:rPr lang="af-ZA" sz="12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459012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51760" y="5356834"/>
            <a:ext cx="10972800" cy="1969788"/>
          </a:xfrm>
        </p:spPr>
        <p:txBody>
          <a:bodyPr wrap="none" anchor="t">
            <a:normAutofit/>
          </a:bodyPr>
          <a:lstStyle>
            <a:lvl1pPr algn="r">
              <a:defRPr sz="11520" b="0" spc="-36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651759" y="4433251"/>
            <a:ext cx="10972800" cy="904830"/>
          </a:xfrm>
        </p:spPr>
        <p:txBody>
          <a:bodyPr anchor="b">
            <a:normAutofit/>
          </a:bodyPr>
          <a:lstStyle>
            <a:lvl1pPr marL="0" indent="0" algn="r">
              <a:buNone/>
              <a:defRPr sz="384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4AAD347D-5ACD-4C99-B74B-A9C85AD731AF}" type="datetimeFigureOut">
              <a:rPr lang="en-US" smtClean="0"/>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2235075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240593"/>
            <a:ext cx="12618720" cy="983226"/>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07746" y="1184911"/>
            <a:ext cx="12618720" cy="4055682"/>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1007746" y="6223819"/>
            <a:ext cx="12616814" cy="818966"/>
          </a:xfrm>
        </p:spPr>
        <p:txBody>
          <a:bodyPr/>
          <a:lstStyle>
            <a:lvl1pPr marL="0" indent="0">
              <a:buNone/>
              <a:defRPr sz="192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591492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4241213"/>
          </a:xfrm>
        </p:spPr>
        <p:txBody>
          <a:bodyPr anchor="ctr"/>
          <a:lstStyle>
            <a:lvl1pPr>
              <a:defRPr sz="3840"/>
            </a:lvl1pPr>
          </a:lstStyle>
          <a:p>
            <a:r>
              <a:rPr lang="en-US"/>
              <a:t>Click to edit Master title style</a:t>
            </a:r>
            <a:endParaRPr lang="en-US" dirty="0"/>
          </a:p>
        </p:txBody>
      </p:sp>
      <p:sp>
        <p:nvSpPr>
          <p:cNvPr id="4" name="Text Placeholder 3"/>
          <p:cNvSpPr>
            <a:spLocks noGrp="1"/>
          </p:cNvSpPr>
          <p:nvPr>
            <p:ph type="body" sz="half" idx="2"/>
          </p:nvPr>
        </p:nvSpPr>
        <p:spPr>
          <a:xfrm>
            <a:off x="1007746" y="5387279"/>
            <a:ext cx="12616814" cy="1802191"/>
          </a:xfrm>
        </p:spPr>
        <p:txBody>
          <a:bodyPr anchor="ct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10260974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35455" y="438150"/>
            <a:ext cx="11163302" cy="3591485"/>
          </a:xfrm>
        </p:spPr>
        <p:txBody>
          <a:bodyPr anchor="ctr"/>
          <a:lstStyle>
            <a:lvl1pPr>
              <a:defRPr sz="5280"/>
            </a:lvl1pPr>
          </a:lstStyle>
          <a:p>
            <a:r>
              <a:rPr lang="en-US"/>
              <a:t>Click to edit Master title style</a:t>
            </a:r>
            <a:endParaRPr lang="en-US" dirty="0"/>
          </a:p>
        </p:txBody>
      </p:sp>
      <p:sp>
        <p:nvSpPr>
          <p:cNvPr id="12" name="Text Placeholder 3"/>
          <p:cNvSpPr>
            <a:spLocks noGrp="1"/>
          </p:cNvSpPr>
          <p:nvPr>
            <p:ph type="body" sz="half" idx="13"/>
          </p:nvPr>
        </p:nvSpPr>
        <p:spPr>
          <a:xfrm>
            <a:off x="2064773" y="4038668"/>
            <a:ext cx="10502759" cy="658762"/>
          </a:xfrm>
        </p:spPr>
        <p:txBody>
          <a:bodyPr anchor="t">
            <a:normAutofit/>
          </a:bodyPr>
          <a:lstStyle>
            <a:lvl1pPr marL="0" indent="0">
              <a:buNone/>
              <a:defRPr sz="168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4" name="Text Placeholder 3"/>
          <p:cNvSpPr>
            <a:spLocks noGrp="1"/>
          </p:cNvSpPr>
          <p:nvPr>
            <p:ph type="body" sz="half" idx="2"/>
          </p:nvPr>
        </p:nvSpPr>
        <p:spPr>
          <a:xfrm>
            <a:off x="1005840" y="5402075"/>
            <a:ext cx="12614909" cy="1787395"/>
          </a:xfrm>
        </p:spPr>
        <p:txBody>
          <a:bodyPr anchor="ctr">
            <a:normAutofit/>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
        <p:nvSpPr>
          <p:cNvPr id="9" name="TextBox 8"/>
          <p:cNvSpPr txBox="1"/>
          <p:nvPr/>
        </p:nvSpPr>
        <p:spPr>
          <a:xfrm>
            <a:off x="1333253" y="944189"/>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9600" dirty="0">
                <a:solidFill>
                  <a:schemeClr val="tx1"/>
                </a:solidFill>
                <a:effectLst/>
              </a:rPr>
              <a:t>“</a:t>
            </a:r>
          </a:p>
        </p:txBody>
      </p:sp>
      <p:sp>
        <p:nvSpPr>
          <p:cNvPr id="10" name="TextBox 9"/>
          <p:cNvSpPr txBox="1"/>
          <p:nvPr/>
        </p:nvSpPr>
        <p:spPr>
          <a:xfrm>
            <a:off x="12525374" y="3291840"/>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9600" dirty="0">
                <a:solidFill>
                  <a:schemeClr val="tx1"/>
                </a:solidFill>
                <a:effectLst/>
              </a:rPr>
              <a:t>”</a:t>
            </a:r>
          </a:p>
        </p:txBody>
      </p:sp>
    </p:spTree>
    <p:extLst>
      <p:ext uri="{BB962C8B-B14F-4D97-AF65-F5344CB8AC3E}">
        <p14:creationId xmlns:p14="http://schemas.microsoft.com/office/powerpoint/2010/main" val="361868789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007746" y="2792361"/>
            <a:ext cx="12618720" cy="3014202"/>
          </a:xfrm>
        </p:spPr>
        <p:txBody>
          <a:bodyPr anchor="b">
            <a:normAutofit/>
          </a:bodyPr>
          <a:lstStyle>
            <a:lvl1pPr>
              <a:defRPr sz="6480"/>
            </a:lvl1pPr>
          </a:lstStyle>
          <a:p>
            <a:r>
              <a:rPr lang="en-US"/>
              <a:t>Click to edit Master title style</a:t>
            </a:r>
            <a:endParaRPr lang="en-US" dirty="0"/>
          </a:p>
        </p:txBody>
      </p:sp>
      <p:sp>
        <p:nvSpPr>
          <p:cNvPr id="4" name="Text Placeholder 3"/>
          <p:cNvSpPr>
            <a:spLocks noGrp="1"/>
          </p:cNvSpPr>
          <p:nvPr>
            <p:ph type="body" sz="half" idx="2"/>
          </p:nvPr>
        </p:nvSpPr>
        <p:spPr>
          <a:xfrm>
            <a:off x="1007746" y="5820697"/>
            <a:ext cx="12616814" cy="1368773"/>
          </a:xfrm>
        </p:spPr>
        <p:txBody>
          <a:bodyPr anchor="t"/>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93041514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005840" y="438150"/>
            <a:ext cx="12618720" cy="1590676"/>
          </a:xfrm>
        </p:spPr>
        <p:txBody>
          <a:bodyPr/>
          <a:lstStyle/>
          <a:p>
            <a:r>
              <a:rPr lang="en-US"/>
              <a:t>Click to edit Master title style</a:t>
            </a:r>
            <a:endParaRPr lang="en-US" dirty="0"/>
          </a:p>
        </p:txBody>
      </p:sp>
      <p:sp>
        <p:nvSpPr>
          <p:cNvPr id="7" name="Text Placeholder 2"/>
          <p:cNvSpPr>
            <a:spLocks noGrp="1"/>
          </p:cNvSpPr>
          <p:nvPr>
            <p:ph type="body" idx="1"/>
          </p:nvPr>
        </p:nvSpPr>
        <p:spPr>
          <a:xfrm>
            <a:off x="1604739" y="2263140"/>
            <a:ext cx="3536239" cy="691514"/>
          </a:xfrm>
        </p:spPr>
        <p:txBody>
          <a:bodyPr anchor="b">
            <a:noAutofit/>
          </a:bodyPr>
          <a:lstStyle>
            <a:lvl1pPr marL="0" indent="0">
              <a:buNone/>
              <a:defRPr sz="288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8" name="Text Placeholder 3"/>
          <p:cNvSpPr>
            <a:spLocks noGrp="1"/>
          </p:cNvSpPr>
          <p:nvPr>
            <p:ph type="body" sz="half" idx="15"/>
          </p:nvPr>
        </p:nvSpPr>
        <p:spPr>
          <a:xfrm>
            <a:off x="1628158" y="3086100"/>
            <a:ext cx="3512820"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9" name="Text Placeholder 4"/>
          <p:cNvSpPr>
            <a:spLocks noGrp="1"/>
          </p:cNvSpPr>
          <p:nvPr>
            <p:ph type="body" sz="quarter" idx="3"/>
          </p:nvPr>
        </p:nvSpPr>
        <p:spPr>
          <a:xfrm>
            <a:off x="5505594" y="2263140"/>
            <a:ext cx="3523489" cy="691514"/>
          </a:xfrm>
        </p:spPr>
        <p:txBody>
          <a:bodyPr vert="horz" lIns="91440" tIns="45720" rIns="91440" bIns="45720" rtlCol="0" anchor="b">
            <a:noAutofit/>
          </a:bodyPr>
          <a:lstStyle>
            <a:lvl1pPr>
              <a:buNone/>
              <a:defRPr lang="en-US" sz="288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5492929" y="3086100"/>
            <a:ext cx="3536153"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11" name="Text Placeholder 4"/>
          <p:cNvSpPr>
            <a:spLocks noGrp="1"/>
          </p:cNvSpPr>
          <p:nvPr>
            <p:ph type="body" sz="quarter" idx="13"/>
          </p:nvPr>
        </p:nvSpPr>
        <p:spPr>
          <a:xfrm>
            <a:off x="9394842" y="2263140"/>
            <a:ext cx="3518536" cy="691514"/>
          </a:xfrm>
        </p:spPr>
        <p:txBody>
          <a:bodyPr vert="horz" lIns="91440" tIns="45720" rIns="91440" bIns="45720" rtlCol="0" anchor="b">
            <a:noAutofit/>
          </a:bodyPr>
          <a:lstStyle>
            <a:lvl1pPr>
              <a:buNone/>
              <a:defRPr lang="en-US" sz="288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9394842" y="3086100"/>
            <a:ext cx="3518536"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3" name="Date Placeholder 2"/>
          <p:cNvSpPr>
            <a:spLocks noGrp="1"/>
          </p:cNvSpPr>
          <p:nvPr>
            <p:ph type="dt" sz="half" idx="10"/>
          </p:nvPr>
        </p:nvSpPr>
        <p:spPr/>
        <p:txBody>
          <a:bodyPr/>
          <a:lstStyle/>
          <a:p>
            <a:fld id="{4AAD347D-5ACD-4C99-B74B-A9C85AD731AF}" type="datetimeFigureOut">
              <a:rPr lang="en-US" smtClean="0"/>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564732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005840" y="438150"/>
            <a:ext cx="12618720" cy="1590676"/>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598502" y="5157004"/>
            <a:ext cx="3528060" cy="691514"/>
          </a:xfrm>
        </p:spPr>
        <p:txBody>
          <a:bodyPr anchor="b">
            <a:noAutofit/>
          </a:bodyPr>
          <a:lstStyle>
            <a:lvl1pPr marL="0" indent="0">
              <a:buNone/>
              <a:defRPr sz="288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20" name="Picture Placeholder 2"/>
          <p:cNvSpPr>
            <a:spLocks noGrp="1" noChangeAspect="1"/>
          </p:cNvSpPr>
          <p:nvPr>
            <p:ph type="pic" idx="15"/>
          </p:nvPr>
        </p:nvSpPr>
        <p:spPr>
          <a:xfrm>
            <a:off x="1598502" y="2707625"/>
            <a:ext cx="352806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21" name="Text Placeholder 3"/>
          <p:cNvSpPr>
            <a:spLocks noGrp="1"/>
          </p:cNvSpPr>
          <p:nvPr>
            <p:ph type="body" sz="half" idx="18"/>
          </p:nvPr>
        </p:nvSpPr>
        <p:spPr>
          <a:xfrm>
            <a:off x="1598502" y="5848519"/>
            <a:ext cx="3528060"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22" name="Text Placeholder 4"/>
          <p:cNvSpPr>
            <a:spLocks noGrp="1"/>
          </p:cNvSpPr>
          <p:nvPr>
            <p:ph type="body" sz="quarter" idx="3"/>
          </p:nvPr>
        </p:nvSpPr>
        <p:spPr>
          <a:xfrm>
            <a:off x="5482797" y="5157004"/>
            <a:ext cx="3516630" cy="691514"/>
          </a:xfrm>
        </p:spPr>
        <p:txBody>
          <a:bodyPr anchor="b">
            <a:noAutofit/>
          </a:bodyPr>
          <a:lstStyle>
            <a:lvl1pPr marL="0" indent="0">
              <a:buNone/>
              <a:defRPr sz="288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23" name="Picture Placeholder 2"/>
          <p:cNvSpPr>
            <a:spLocks noGrp="1" noChangeAspect="1"/>
          </p:cNvSpPr>
          <p:nvPr>
            <p:ph type="pic" idx="21"/>
          </p:nvPr>
        </p:nvSpPr>
        <p:spPr>
          <a:xfrm>
            <a:off x="5482796" y="2707625"/>
            <a:ext cx="351663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24" name="Text Placeholder 3"/>
          <p:cNvSpPr>
            <a:spLocks noGrp="1"/>
          </p:cNvSpPr>
          <p:nvPr>
            <p:ph type="body" sz="half" idx="19"/>
          </p:nvPr>
        </p:nvSpPr>
        <p:spPr>
          <a:xfrm>
            <a:off x="5481173" y="5848517"/>
            <a:ext cx="3521287"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25" name="Text Placeholder 4"/>
          <p:cNvSpPr>
            <a:spLocks noGrp="1"/>
          </p:cNvSpPr>
          <p:nvPr>
            <p:ph type="body" sz="quarter" idx="13"/>
          </p:nvPr>
        </p:nvSpPr>
        <p:spPr>
          <a:xfrm>
            <a:off x="9365187" y="5157004"/>
            <a:ext cx="3518536" cy="691514"/>
          </a:xfrm>
        </p:spPr>
        <p:txBody>
          <a:bodyPr anchor="b">
            <a:noAutofit/>
          </a:bodyPr>
          <a:lstStyle>
            <a:lvl1pPr marL="0" indent="0">
              <a:buNone/>
              <a:defRPr sz="288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26" name="Picture Placeholder 2"/>
          <p:cNvSpPr>
            <a:spLocks noGrp="1" noChangeAspect="1"/>
          </p:cNvSpPr>
          <p:nvPr>
            <p:ph type="pic" idx="22"/>
          </p:nvPr>
        </p:nvSpPr>
        <p:spPr>
          <a:xfrm>
            <a:off x="9365186" y="2707625"/>
            <a:ext cx="3518536"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27" name="Text Placeholder 3"/>
          <p:cNvSpPr>
            <a:spLocks noGrp="1"/>
          </p:cNvSpPr>
          <p:nvPr>
            <p:ph type="body" sz="half" idx="20"/>
          </p:nvPr>
        </p:nvSpPr>
        <p:spPr>
          <a:xfrm>
            <a:off x="9365037" y="5848515"/>
            <a:ext cx="3523196"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3" name="Date Placeholder 2"/>
          <p:cNvSpPr>
            <a:spLocks noGrp="1"/>
          </p:cNvSpPr>
          <p:nvPr>
            <p:ph type="dt" sz="half" idx="10"/>
          </p:nvPr>
        </p:nvSpPr>
        <p:spPr/>
        <p:txBody>
          <a:bodyPr/>
          <a:lstStyle/>
          <a:p>
            <a:fld id="{4AAD347D-5ACD-4C99-B74B-A9C85AD731AF}" type="datetimeFigureOut">
              <a:rPr lang="en-US" smtClean="0"/>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3366532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9747583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42371737"/>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49136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2274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96024912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1025438" y="5356834"/>
            <a:ext cx="10972800" cy="1969788"/>
          </a:xfrm>
        </p:spPr>
        <p:txBody>
          <a:bodyPr wrap="none" anchor="t">
            <a:normAutofit/>
          </a:bodyPr>
          <a:lstStyle>
            <a:lvl1pPr algn="l">
              <a:defRPr sz="11520" b="0" spc="-36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1025438" y="4432409"/>
            <a:ext cx="10972800" cy="904830"/>
          </a:xfrm>
        </p:spPr>
        <p:txBody>
          <a:bodyPr anchor="b">
            <a:normAutofit/>
          </a:bodyPr>
          <a:lstStyle>
            <a:lvl1pPr marL="0" indent="0" algn="l">
              <a:buNone/>
              <a:defRPr sz="384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8092585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344000" y="2190750"/>
            <a:ext cx="6030259"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83808" y="2190750"/>
            <a:ext cx="6040752"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4264297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44000" y="2017396"/>
            <a:ext cx="6030259" cy="988694"/>
          </a:xfrm>
        </p:spPr>
        <p:txBody>
          <a:bodyPr anchor="b"/>
          <a:lstStyle>
            <a:lvl1pPr marL="0" indent="0">
              <a:buNone/>
              <a:defRPr sz="288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344000" y="3006090"/>
            <a:ext cx="6030259"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83808" y="2017396"/>
            <a:ext cx="6042658" cy="988694"/>
          </a:xfrm>
        </p:spPr>
        <p:txBody>
          <a:bodyPr vert="horz" lIns="91440" tIns="45720" rIns="91440" bIns="45720" rtlCol="0" anchor="b">
            <a:normAutofit/>
          </a:bodyPr>
          <a:lstStyle>
            <a:lvl1pPr>
              <a:buNone/>
              <a:defRPr lang="en-US" sz="288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7583808" y="3006090"/>
            <a:ext cx="6042658"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185533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3716039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3/26/2026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7527460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219826" y="1184911"/>
            <a:ext cx="7406640" cy="5848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344001" y="2468880"/>
            <a:ext cx="4382430" cy="4573906"/>
          </a:xfrm>
        </p:spPr>
        <p:txBody>
          <a:bodyPr/>
          <a:lstStyle>
            <a:lvl1pPr marL="0" indent="0">
              <a:buNone/>
              <a:defRPr sz="192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8149917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1344001" y="2468880"/>
            <a:ext cx="4382430" cy="4573906"/>
          </a:xfrm>
        </p:spPr>
        <p:txBody>
          <a:bodyPr/>
          <a:lstStyle>
            <a:lvl1pPr marL="0" indent="0">
              <a:buNone/>
              <a:defRPr sz="192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5101045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44000" y="2190750"/>
            <a:ext cx="1228056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AAD347D-5ACD-4C99-B74B-A9C85AD731AF}" type="datetimeFigureOut">
              <a:rPr lang="en-US" smtClean="0"/>
              <a:t>3/26/2026</a:t>
            </a:fld>
            <a:endParaRPr lang="en-US" dirty="0"/>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395673570"/>
      </p:ext>
    </p:extLst>
  </p:cSld>
  <p:clrMap bg1="dk1" tx1="lt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Lst>
  <p:hf sldNum="0" hdr="0" ftr="0" dt="0"/>
  <p:txStyles>
    <p:titleStyle>
      <a:lvl1pPr algn="l" defTabSz="1097280" rtl="0" eaLnBrk="1" latinLnBrk="0" hangingPunct="1">
        <a:lnSpc>
          <a:spcPct val="90000"/>
        </a:lnSpc>
        <a:spcBef>
          <a:spcPct val="0"/>
        </a:spcBef>
        <a:buNone/>
        <a:defRPr sz="648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jpeg"/><Relationship Id="rId4" Type="http://schemas.openxmlformats.org/officeDocument/2006/relationships/image" Target="../media/image4.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jpeg"/><Relationship Id="rId4" Type="http://schemas.openxmlformats.org/officeDocument/2006/relationships/image" Target="../media/image8.pn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9.png"/><Relationship Id="rId4" Type="http://schemas.openxmlformats.org/officeDocument/2006/relationships/hyperlink" Target="https://bit.ly/4sqJt8W" TargetMode="Externa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1.png"/><Relationship Id="rId7" Type="http://schemas.openxmlformats.org/officeDocument/2006/relationships/diagramData" Target="../diagrams/data4.xml"/><Relationship Id="rId12"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11" Type="http://schemas.microsoft.com/office/2007/relationships/diagramDrawing" Target="../diagrams/drawing4.xml"/><Relationship Id="rId5" Type="http://schemas.openxmlformats.org/officeDocument/2006/relationships/image" Target="../media/image11.jpeg"/><Relationship Id="rId10" Type="http://schemas.openxmlformats.org/officeDocument/2006/relationships/diagramColors" Target="../diagrams/colors4.xml"/><Relationship Id="rId4" Type="http://schemas.openxmlformats.org/officeDocument/2006/relationships/image" Target="../media/image10.png"/><Relationship Id="rId9"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hyperlink" Target="https://bit.ly/4uqA8j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5427619" y="1060704"/>
            <a:ext cx="8777479" cy="438912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9600" b="1" dirty="0" err="1"/>
              <a:t>Rolmodelle</a:t>
            </a:r>
            <a:r>
              <a:rPr lang="en-US" sz="9600" b="1" dirty="0"/>
              <a:t>: Die </a:t>
            </a:r>
            <a:r>
              <a:rPr lang="en-US" sz="9600" b="1" dirty="0" err="1"/>
              <a:t>voorbeeld</a:t>
            </a:r>
            <a:r>
              <a:rPr lang="en-US" sz="9600" b="1" dirty="0"/>
              <a:t> vir </a:t>
            </a:r>
            <a:r>
              <a:rPr lang="en-US" sz="9600" b="1" dirty="0" err="1"/>
              <a:t>ons</a:t>
            </a:r>
            <a:r>
              <a:rPr lang="en-US" sz="9600" b="1" dirty="0"/>
              <a:t> </a:t>
            </a:r>
            <a:r>
              <a:rPr lang="en-US" sz="9600" b="1" dirty="0" err="1"/>
              <a:t>toekoms</a:t>
            </a:r>
            <a:endParaRPr lang="en-US" sz="9600" b="1" dirty="0"/>
          </a:p>
        </p:txBody>
      </p:sp>
      <p:pic>
        <p:nvPicPr>
          <p:cNvPr id="5" name="Picture 4" descr="A logo with a person in the middle&#10;&#10;Description automatically generated">
            <a:extLst>
              <a:ext uri="{FF2B5EF4-FFF2-40B4-BE49-F238E27FC236}">
                <a16:creationId xmlns:a16="http://schemas.microsoft.com/office/drawing/2014/main" id="{B2CD7AFA-0D48-C46E-0776-866F195421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927B03D-B39F-0335-56F9-C93B57534A09}"/>
              </a:ext>
            </a:extLst>
          </p:cNvPr>
          <p:cNvSpPr txBox="1"/>
          <p:nvPr/>
        </p:nvSpPr>
        <p:spPr>
          <a:xfrm>
            <a:off x="5427618" y="5275162"/>
            <a:ext cx="7896495" cy="1200329"/>
          </a:xfrm>
          <a:prstGeom prst="rect">
            <a:avLst/>
          </a:prstGeom>
          <a:noFill/>
        </p:spPr>
        <p:txBody>
          <a:bodyPr wrap="square">
            <a:spAutoFit/>
          </a:bodyPr>
          <a:lstStyle/>
          <a:p>
            <a:pPr marL="0" indent="0">
              <a:buNone/>
            </a:pPr>
            <a:r>
              <a:rPr lang="en-US" sz="2400" b="1" dirty="0" err="1"/>
              <a:t>Graad</a:t>
            </a:r>
            <a:r>
              <a:rPr lang="en-US" sz="2400" b="1" dirty="0"/>
              <a:t> 9</a:t>
            </a:r>
          </a:p>
          <a:p>
            <a:r>
              <a:rPr lang="en-US" sz="2400" b="1" dirty="0" err="1"/>
              <a:t>Kwartaal</a:t>
            </a:r>
            <a:r>
              <a:rPr lang="en-US" sz="2400" b="1" dirty="0"/>
              <a:t> 2: </a:t>
            </a:r>
            <a:r>
              <a:rPr lang="en-US" sz="2400" b="1" dirty="0" err="1"/>
              <a:t>Grondwetlike</a:t>
            </a:r>
            <a:r>
              <a:rPr lang="en-US" sz="2400" b="1" dirty="0"/>
              <a:t> </a:t>
            </a:r>
            <a:r>
              <a:rPr lang="en-US" sz="2400" b="1" dirty="0" err="1"/>
              <a:t>Regte</a:t>
            </a:r>
            <a:r>
              <a:rPr lang="en-US" sz="2400" b="1" dirty="0"/>
              <a:t> </a:t>
            </a:r>
            <a:r>
              <a:rPr lang="en-US" sz="2400" b="1" dirty="0" err="1"/>
              <a:t>en</a:t>
            </a:r>
            <a:r>
              <a:rPr lang="en-US" sz="2400" b="1" dirty="0"/>
              <a:t> </a:t>
            </a:r>
            <a:r>
              <a:rPr lang="en-US" sz="2400" b="1" dirty="0" err="1"/>
              <a:t>Verantwoordelikhede</a:t>
            </a:r>
            <a:endParaRPr lang="en-US" sz="2400" b="1" dirty="0"/>
          </a:p>
          <a:p>
            <a:pPr marL="0" indent="0">
              <a:buNone/>
            </a:pPr>
            <a:r>
              <a:rPr lang="en-US" sz="2400" b="1" dirty="0"/>
              <a:t>Les 2</a:t>
            </a:r>
          </a:p>
        </p:txBody>
      </p:sp>
      <p:pic>
        <p:nvPicPr>
          <p:cNvPr id="6" name="Picture 5">
            <a:extLst>
              <a:ext uri="{FF2B5EF4-FFF2-40B4-BE49-F238E27FC236}">
                <a16:creationId xmlns:a16="http://schemas.microsoft.com/office/drawing/2014/main" id="{53D28EB0-BB70-F1B7-1463-C385A90A4BB9}"/>
              </a:ext>
            </a:extLst>
          </p:cNvPr>
          <p:cNvPicPr>
            <a:picLocks noChangeAspect="1"/>
          </p:cNvPicPr>
          <p:nvPr/>
        </p:nvPicPr>
        <p:blipFill>
          <a:blip r:embed="rId5"/>
          <a:stretch>
            <a:fillRect/>
          </a:stretch>
        </p:blipFill>
        <p:spPr>
          <a:xfrm>
            <a:off x="-316523" y="0"/>
            <a:ext cx="5486400" cy="8229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78EB5-5924-DC5F-3097-C3557BA20E89}"/>
              </a:ext>
            </a:extLst>
          </p:cNvPr>
          <p:cNvSpPr>
            <a:spLocks noGrp="1"/>
          </p:cNvSpPr>
          <p:nvPr>
            <p:ph type="title"/>
          </p:nvPr>
        </p:nvSpPr>
        <p:spPr>
          <a:xfrm>
            <a:off x="1005840" y="438150"/>
            <a:ext cx="12618720" cy="1590675"/>
          </a:xfrm>
        </p:spPr>
        <p:txBody>
          <a:bodyPr>
            <a:normAutofit/>
          </a:bodyPr>
          <a:lstStyle/>
          <a:p>
            <a:r>
              <a:rPr lang="af-ZA" dirty="0">
                <a:solidFill>
                  <a:schemeClr val="tx1"/>
                </a:solidFill>
              </a:rPr>
              <a:t>Onthou:</a:t>
            </a:r>
          </a:p>
        </p:txBody>
      </p:sp>
      <p:graphicFrame>
        <p:nvGraphicFramePr>
          <p:cNvPr id="6" name="Rectangle 1">
            <a:extLst>
              <a:ext uri="{FF2B5EF4-FFF2-40B4-BE49-F238E27FC236}">
                <a16:creationId xmlns:a16="http://schemas.microsoft.com/office/drawing/2014/main" id="{EC072261-1FD9-A839-7666-F1CC957301AD}"/>
              </a:ext>
            </a:extLst>
          </p:cNvPr>
          <p:cNvGraphicFramePr>
            <a:graphicFrameLocks noGrp="1"/>
          </p:cNvGraphicFramePr>
          <p:nvPr>
            <p:ph idx="1"/>
            <p:extLst>
              <p:ext uri="{D42A27DB-BD31-4B8C-83A1-F6EECF244321}">
                <p14:modId xmlns:p14="http://schemas.microsoft.com/office/powerpoint/2010/main" val="1030242658"/>
              </p:ext>
            </p:extLst>
          </p:nvPr>
        </p:nvGraphicFramePr>
        <p:xfrm>
          <a:off x="1175385" y="2190750"/>
          <a:ext cx="12279630" cy="5221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logo with a person in the middle&#10;&#10;Description automatically generated">
            <a:extLst>
              <a:ext uri="{FF2B5EF4-FFF2-40B4-BE49-F238E27FC236}">
                <a16:creationId xmlns:a16="http://schemas.microsoft.com/office/drawing/2014/main" id="{96B14E8F-D1A8-1F1E-8106-E247D1EBF10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627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86BA6-9816-8044-2BC0-E0AD5A2497EC}"/>
              </a:ext>
            </a:extLst>
          </p:cNvPr>
          <p:cNvSpPr>
            <a:spLocks noGrp="1"/>
          </p:cNvSpPr>
          <p:nvPr>
            <p:ph type="title"/>
          </p:nvPr>
        </p:nvSpPr>
        <p:spPr>
          <a:xfrm>
            <a:off x="1005840" y="438150"/>
            <a:ext cx="12618720" cy="1590675"/>
          </a:xfrm>
        </p:spPr>
        <p:txBody>
          <a:bodyPr>
            <a:normAutofit/>
          </a:bodyPr>
          <a:lstStyle/>
          <a:p>
            <a:r>
              <a:rPr lang="nl-NL" sz="5000" b="1" dirty="0">
                <a:solidFill>
                  <a:schemeClr val="tx1"/>
                </a:solidFill>
              </a:rPr>
              <a:t>Teen die einde van hierdie les behoort leerders in staat te wees om:</a:t>
            </a:r>
            <a:endParaRPr lang="af-ZA" sz="5000" dirty="0">
              <a:solidFill>
                <a:schemeClr val="tx1"/>
              </a:solidFill>
            </a:endParaRPr>
          </a:p>
        </p:txBody>
      </p:sp>
      <p:graphicFrame>
        <p:nvGraphicFramePr>
          <p:cNvPr id="5" name="Content Placeholder 2">
            <a:extLst>
              <a:ext uri="{FF2B5EF4-FFF2-40B4-BE49-F238E27FC236}">
                <a16:creationId xmlns:a16="http://schemas.microsoft.com/office/drawing/2014/main" id="{F24C777E-876B-DB48-E15B-618854D2BDB1}"/>
              </a:ext>
            </a:extLst>
          </p:cNvPr>
          <p:cNvGraphicFramePr>
            <a:graphicFrameLocks noGrp="1"/>
          </p:cNvGraphicFramePr>
          <p:nvPr>
            <p:ph idx="1"/>
            <p:extLst>
              <p:ext uri="{D42A27DB-BD31-4B8C-83A1-F6EECF244321}">
                <p14:modId xmlns:p14="http://schemas.microsoft.com/office/powerpoint/2010/main" val="3724743137"/>
              </p:ext>
            </p:extLst>
          </p:nvPr>
        </p:nvGraphicFramePr>
        <p:xfrm>
          <a:off x="1175385" y="2190750"/>
          <a:ext cx="12279630" cy="56007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Picture 10" descr="A logo with a person in the middle&#10;&#10;Description automatically generated">
            <a:extLst>
              <a:ext uri="{FF2B5EF4-FFF2-40B4-BE49-F238E27FC236}">
                <a16:creationId xmlns:a16="http://schemas.microsoft.com/office/drawing/2014/main" id="{93C579AD-B389-1125-4E22-32FD4FCA05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6241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4FB6C-D6E1-3C70-05A1-33DFED78D0AD}"/>
              </a:ext>
            </a:extLst>
          </p:cNvPr>
          <p:cNvSpPr>
            <a:spLocks noGrp="1"/>
          </p:cNvSpPr>
          <p:nvPr>
            <p:ph type="title"/>
          </p:nvPr>
        </p:nvSpPr>
        <p:spPr>
          <a:xfrm>
            <a:off x="5701937" y="128312"/>
            <a:ext cx="7981405" cy="1590675"/>
          </a:xfrm>
        </p:spPr>
        <p:txBody>
          <a:bodyPr>
            <a:normAutofit/>
          </a:bodyPr>
          <a:lstStyle/>
          <a:p>
            <a:r>
              <a:rPr lang="en-GB" dirty="0"/>
              <a:t>Wat is 'n </a:t>
            </a:r>
            <a:r>
              <a:rPr lang="en-GB" dirty="0" err="1"/>
              <a:t>rolmodel</a:t>
            </a:r>
            <a:r>
              <a:rPr lang="en-GB" dirty="0"/>
              <a:t>?</a:t>
            </a:r>
            <a:endParaRPr lang="af-ZA" dirty="0"/>
          </a:p>
        </p:txBody>
      </p:sp>
      <p:pic>
        <p:nvPicPr>
          <p:cNvPr id="7" name="Image 0" descr="preencoded.png">
            <a:extLst>
              <a:ext uri="{FF2B5EF4-FFF2-40B4-BE49-F238E27FC236}">
                <a16:creationId xmlns:a16="http://schemas.microsoft.com/office/drawing/2014/main" id="{141B9435-C3C9-B9EE-9750-433046A2C9B0}"/>
              </a:ext>
            </a:extLst>
          </p:cNvPr>
          <p:cNvPicPr>
            <a:picLocks noChangeAspect="1"/>
          </p:cNvPicPr>
          <p:nvPr/>
        </p:nvPicPr>
        <p:blipFill>
          <a:blip r:embed="rId4"/>
          <a:srcRect l="30077" r="31923"/>
          <a:stretch>
            <a:fillRect/>
          </a:stretch>
        </p:blipFill>
        <p:spPr>
          <a:xfrm>
            <a:off x="20" y="10"/>
            <a:ext cx="5212060" cy="8229590"/>
          </a:xfrm>
          <a:prstGeom prst="rect">
            <a:avLst/>
          </a:prstGeom>
        </p:spPr>
      </p:pic>
      <p:graphicFrame>
        <p:nvGraphicFramePr>
          <p:cNvPr id="6" name="Content Placeholder 2">
            <a:extLst>
              <a:ext uri="{FF2B5EF4-FFF2-40B4-BE49-F238E27FC236}">
                <a16:creationId xmlns:a16="http://schemas.microsoft.com/office/drawing/2014/main" id="{65AD2665-7400-063C-E491-2534BB2E98AB}"/>
              </a:ext>
            </a:extLst>
          </p:cNvPr>
          <p:cNvGraphicFramePr>
            <a:graphicFrameLocks noGrp="1"/>
          </p:cNvGraphicFramePr>
          <p:nvPr>
            <p:ph idx="1"/>
            <p:extLst>
              <p:ext uri="{D42A27DB-BD31-4B8C-83A1-F6EECF244321}">
                <p14:modId xmlns:p14="http://schemas.microsoft.com/office/powerpoint/2010/main" val="2678167862"/>
              </p:ext>
            </p:extLst>
          </p:nvPr>
        </p:nvGraphicFramePr>
        <p:xfrm>
          <a:off x="5839095" y="2728106"/>
          <a:ext cx="7785463" cy="52216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Box 9">
            <a:extLst>
              <a:ext uri="{FF2B5EF4-FFF2-40B4-BE49-F238E27FC236}">
                <a16:creationId xmlns:a16="http://schemas.microsoft.com/office/drawing/2014/main" id="{1A71B49E-C344-7DE6-335F-BFF0432B0CBB}"/>
              </a:ext>
            </a:extLst>
          </p:cNvPr>
          <p:cNvSpPr txBox="1"/>
          <p:nvPr/>
        </p:nvSpPr>
        <p:spPr>
          <a:xfrm>
            <a:off x="5760722" y="1543140"/>
            <a:ext cx="7863836" cy="954107"/>
          </a:xfrm>
          <a:prstGeom prst="rect">
            <a:avLst/>
          </a:prstGeom>
          <a:solidFill>
            <a:schemeClr val="accent3">
              <a:lumMod val="75000"/>
            </a:schemeClr>
          </a:solidFill>
        </p:spPr>
        <p:txBody>
          <a:bodyPr wrap="square">
            <a:spAutoFit/>
          </a:bodyPr>
          <a:lstStyle/>
          <a:p>
            <a:r>
              <a:rPr lang="en-GB" sz="2800" dirty="0"/>
              <a:t>‘n </a:t>
            </a:r>
            <a:r>
              <a:rPr lang="en-GB" sz="2800" b="1" dirty="0" err="1"/>
              <a:t>Rolmodel</a:t>
            </a:r>
            <a:r>
              <a:rPr lang="en-GB" sz="2800" dirty="0"/>
              <a:t> </a:t>
            </a:r>
            <a:r>
              <a:rPr lang="nl-NL" sz="2800" dirty="0"/>
              <a:t>is iemand wat ons bewonder en wie se gedrag ons graag wil naboots.</a:t>
            </a:r>
            <a:endParaRPr lang="af-ZA" sz="2800" dirty="0"/>
          </a:p>
        </p:txBody>
      </p:sp>
      <p:pic>
        <p:nvPicPr>
          <p:cNvPr id="12" name="Picture 11" descr="A logo with a person in the middle&#10;&#10;Description automatically generated">
            <a:extLst>
              <a:ext uri="{FF2B5EF4-FFF2-40B4-BE49-F238E27FC236}">
                <a16:creationId xmlns:a16="http://schemas.microsoft.com/office/drawing/2014/main" id="{2CB04B31-BC00-1497-C833-A940AE58F3C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1484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1728" y="839478"/>
            <a:ext cx="4263759" cy="6187440"/>
            <a:chOff x="7807230" y="2012810"/>
            <a:chExt cx="3251252" cy="3459865"/>
          </a:xfrm>
        </p:grpSpPr>
        <p:sp>
          <p:nvSpPr>
            <p:cNvPr id="12" name="Rectangle 11">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83320" y="839478"/>
            <a:ext cx="4263759" cy="6187440"/>
            <a:chOff x="7807230" y="2012810"/>
            <a:chExt cx="3251252" cy="3459865"/>
          </a:xfrm>
        </p:grpSpPr>
        <p:sp>
          <p:nvSpPr>
            <p:cNvPr id="16" name="Rectangle 15">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 name="Image 0" descr="preencoded.png">
            <a:extLst>
              <a:ext uri="{FF2B5EF4-FFF2-40B4-BE49-F238E27FC236}">
                <a16:creationId xmlns:a16="http://schemas.microsoft.com/office/drawing/2014/main" id="{35AC6097-97A6-A451-015B-8A53F5DDC0C1}"/>
              </a:ext>
            </a:extLst>
          </p:cNvPr>
          <p:cNvPicPr>
            <a:picLocks noChangeAspect="1"/>
          </p:cNvPicPr>
          <p:nvPr/>
        </p:nvPicPr>
        <p:blipFill>
          <a:blip r:embed="rId3"/>
          <a:stretch>
            <a:fillRect/>
          </a:stretch>
        </p:blipFill>
        <p:spPr>
          <a:xfrm>
            <a:off x="775371" y="2101854"/>
            <a:ext cx="3851453" cy="3851453"/>
          </a:xfrm>
          <a:prstGeom prst="rect">
            <a:avLst/>
          </a:prstGeom>
        </p:spPr>
      </p:pic>
      <p:grpSp>
        <p:nvGrpSpPr>
          <p:cNvPr id="19" name="Group 18">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24911" y="839478"/>
            <a:ext cx="4263759" cy="6187440"/>
            <a:chOff x="7807230" y="2012810"/>
            <a:chExt cx="3251252" cy="3459865"/>
          </a:xfrm>
        </p:grpSpPr>
        <p:sp>
          <p:nvSpPr>
            <p:cNvPr id="20" name="Rectangle 19">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 name="Image 3" descr="preencoded.png">
            <a:extLst>
              <a:ext uri="{FF2B5EF4-FFF2-40B4-BE49-F238E27FC236}">
                <a16:creationId xmlns:a16="http://schemas.microsoft.com/office/drawing/2014/main" id="{577CF142-00D6-3429-27F6-294360AB8656}"/>
              </a:ext>
            </a:extLst>
          </p:cNvPr>
          <p:cNvPicPr>
            <a:picLocks noChangeAspect="1"/>
          </p:cNvPicPr>
          <p:nvPr/>
        </p:nvPicPr>
        <p:blipFill>
          <a:blip r:embed="rId4"/>
          <a:stretch>
            <a:fillRect/>
          </a:stretch>
        </p:blipFill>
        <p:spPr>
          <a:xfrm>
            <a:off x="9931064" y="2007471"/>
            <a:ext cx="3851453" cy="3851453"/>
          </a:xfrm>
          <a:prstGeom prst="rect">
            <a:avLst/>
          </a:prstGeom>
        </p:spPr>
      </p:pic>
      <p:sp>
        <p:nvSpPr>
          <p:cNvPr id="5" name="TextBox 4">
            <a:extLst>
              <a:ext uri="{FF2B5EF4-FFF2-40B4-BE49-F238E27FC236}">
                <a16:creationId xmlns:a16="http://schemas.microsoft.com/office/drawing/2014/main" id="{F59E7212-1B60-B086-8AF0-98EF65270F8B}"/>
              </a:ext>
            </a:extLst>
          </p:cNvPr>
          <p:cNvSpPr txBox="1"/>
          <p:nvPr/>
        </p:nvSpPr>
        <p:spPr>
          <a:xfrm>
            <a:off x="633045" y="876604"/>
            <a:ext cx="13355623" cy="830997"/>
          </a:xfrm>
          <a:prstGeom prst="rect">
            <a:avLst/>
          </a:prstGeom>
          <a:solidFill>
            <a:schemeClr val="accent1"/>
          </a:solidFill>
        </p:spPr>
        <p:txBody>
          <a:bodyPr wrap="square">
            <a:spAutoFit/>
          </a:bodyPr>
          <a:lstStyle/>
          <a:p>
            <a:pPr algn="ctr"/>
            <a:r>
              <a:rPr lang="en-US" sz="4800" b="1" dirty="0" err="1"/>
              <a:t>Positiewe</a:t>
            </a:r>
            <a:r>
              <a:rPr lang="en-US" sz="4800" b="1" dirty="0"/>
              <a:t> </a:t>
            </a:r>
            <a:r>
              <a:rPr lang="en-US" sz="4800" b="1" dirty="0" err="1"/>
              <a:t>rolmodelle</a:t>
            </a:r>
            <a:r>
              <a:rPr lang="en-US" sz="4800" b="1" dirty="0"/>
              <a:t>:</a:t>
            </a:r>
            <a:endParaRPr lang="af-ZA" sz="4800" dirty="0"/>
          </a:p>
        </p:txBody>
      </p:sp>
      <p:sp>
        <p:nvSpPr>
          <p:cNvPr id="6" name="TextBox 5">
            <a:extLst>
              <a:ext uri="{FF2B5EF4-FFF2-40B4-BE49-F238E27FC236}">
                <a16:creationId xmlns:a16="http://schemas.microsoft.com/office/drawing/2014/main" id="{C9CD44DE-F45F-A93C-C184-1B29ADBFF823}"/>
              </a:ext>
            </a:extLst>
          </p:cNvPr>
          <p:cNvSpPr txBox="1"/>
          <p:nvPr/>
        </p:nvSpPr>
        <p:spPr>
          <a:xfrm>
            <a:off x="702864" y="6017770"/>
            <a:ext cx="4419378" cy="707886"/>
          </a:xfrm>
          <a:prstGeom prst="rect">
            <a:avLst/>
          </a:prstGeom>
          <a:noFill/>
        </p:spPr>
        <p:txBody>
          <a:bodyPr wrap="square">
            <a:spAutoFit/>
          </a:bodyPr>
          <a:lstStyle/>
          <a:p>
            <a:pPr marL="285750" indent="-285750">
              <a:buFont typeface="Arial" panose="020B0604020202020204" pitchFamily="34" charset="0"/>
              <a:buChar char="•"/>
            </a:pPr>
            <a:r>
              <a:rPr lang="nl-NL" sz="2000" dirty="0">
                <a:solidFill>
                  <a:schemeClr val="bg1"/>
                </a:solidFill>
              </a:rPr>
              <a:t>Tree verantwoordelik en eties op</a:t>
            </a:r>
          </a:p>
          <a:p>
            <a:pPr marL="285750" indent="-285750">
              <a:buFont typeface="Arial" panose="020B0604020202020204" pitchFamily="34" charset="0"/>
              <a:buChar char="•"/>
            </a:pPr>
            <a:r>
              <a:rPr lang="af-ZA" sz="2000" dirty="0">
                <a:solidFill>
                  <a:schemeClr val="bg1"/>
                </a:solidFill>
              </a:rPr>
              <a:t>Toon eerlikheid en vriendelikheid</a:t>
            </a:r>
          </a:p>
        </p:txBody>
      </p:sp>
      <p:sp>
        <p:nvSpPr>
          <p:cNvPr id="8" name="TextBox 7">
            <a:extLst>
              <a:ext uri="{FF2B5EF4-FFF2-40B4-BE49-F238E27FC236}">
                <a16:creationId xmlns:a16="http://schemas.microsoft.com/office/drawing/2014/main" id="{E5915B41-1599-C10F-4746-0E51E002B35C}"/>
              </a:ext>
            </a:extLst>
          </p:cNvPr>
          <p:cNvSpPr txBox="1"/>
          <p:nvPr/>
        </p:nvSpPr>
        <p:spPr>
          <a:xfrm>
            <a:off x="9829464" y="6067929"/>
            <a:ext cx="7315200" cy="707886"/>
          </a:xfrm>
          <a:prstGeom prst="rect">
            <a:avLst/>
          </a:prstGeom>
          <a:noFill/>
        </p:spPr>
        <p:txBody>
          <a:bodyPr wrap="square">
            <a:spAutoFit/>
          </a:bodyPr>
          <a:lstStyle/>
          <a:p>
            <a:pPr marL="285750" indent="-285750">
              <a:buFont typeface="Arial" panose="020B0604020202020204" pitchFamily="34" charset="0"/>
              <a:buChar char="•"/>
            </a:pPr>
            <a:r>
              <a:rPr lang="af-ZA" sz="2000" dirty="0">
                <a:solidFill>
                  <a:schemeClr val="bg1"/>
                </a:solidFill>
              </a:rPr>
              <a:t>Respekteer ander</a:t>
            </a:r>
          </a:p>
          <a:p>
            <a:pPr marL="285750" indent="-285750">
              <a:buFont typeface="Arial" panose="020B0604020202020204" pitchFamily="34" charset="0"/>
              <a:buChar char="•"/>
            </a:pPr>
            <a:r>
              <a:rPr lang="nl-NL" sz="2000" dirty="0">
                <a:solidFill>
                  <a:schemeClr val="bg1"/>
                </a:solidFill>
              </a:rPr>
              <a:t>Dra positief by tot die samelewing</a:t>
            </a:r>
            <a:endParaRPr lang="af-ZA" sz="2000" dirty="0">
              <a:solidFill>
                <a:schemeClr val="bg1"/>
              </a:solidFill>
            </a:endParaRPr>
          </a:p>
        </p:txBody>
      </p:sp>
      <p:sp>
        <p:nvSpPr>
          <p:cNvPr id="10" name="TextBox 9">
            <a:extLst>
              <a:ext uri="{FF2B5EF4-FFF2-40B4-BE49-F238E27FC236}">
                <a16:creationId xmlns:a16="http://schemas.microsoft.com/office/drawing/2014/main" id="{18F76649-1606-C631-464F-4A14B18C7078}"/>
              </a:ext>
            </a:extLst>
          </p:cNvPr>
          <p:cNvSpPr txBox="1"/>
          <p:nvPr/>
        </p:nvSpPr>
        <p:spPr>
          <a:xfrm>
            <a:off x="5338999" y="5949937"/>
            <a:ext cx="3851454" cy="1015663"/>
          </a:xfrm>
          <a:prstGeom prst="rect">
            <a:avLst/>
          </a:prstGeom>
          <a:noFill/>
        </p:spPr>
        <p:txBody>
          <a:bodyPr wrap="square">
            <a:spAutoFit/>
          </a:bodyPr>
          <a:lstStyle/>
          <a:p>
            <a:pPr marL="285750" indent="-285750">
              <a:buFont typeface="Arial" panose="020B0604020202020204" pitchFamily="34" charset="0"/>
              <a:buChar char="•"/>
            </a:pPr>
            <a:r>
              <a:rPr lang="nl-NL" sz="2000" dirty="0">
                <a:solidFill>
                  <a:schemeClr val="bg1"/>
                </a:solidFill>
              </a:rPr>
              <a:t>Werk hard om doelwitte te bereik</a:t>
            </a:r>
          </a:p>
          <a:p>
            <a:pPr marL="285750" indent="-285750">
              <a:buFont typeface="Arial" panose="020B0604020202020204" pitchFamily="34" charset="0"/>
              <a:buChar char="•"/>
            </a:pPr>
            <a:r>
              <a:rPr lang="en-GB" sz="2000" dirty="0">
                <a:solidFill>
                  <a:schemeClr val="bg1"/>
                </a:solidFill>
              </a:rPr>
              <a:t>Volhard </a:t>
            </a:r>
            <a:r>
              <a:rPr lang="en-GB" sz="2000" dirty="0" err="1">
                <a:solidFill>
                  <a:schemeClr val="bg1"/>
                </a:solidFill>
              </a:rPr>
              <a:t>deur</a:t>
            </a:r>
            <a:r>
              <a:rPr lang="en-GB" sz="2000" dirty="0">
                <a:solidFill>
                  <a:schemeClr val="bg1"/>
                </a:solidFill>
              </a:rPr>
              <a:t> </a:t>
            </a:r>
            <a:r>
              <a:rPr lang="en-GB" sz="2000" dirty="0" err="1">
                <a:solidFill>
                  <a:schemeClr val="bg1"/>
                </a:solidFill>
              </a:rPr>
              <a:t>uitdagings</a:t>
            </a:r>
            <a:endParaRPr lang="af-ZA" sz="2000" dirty="0">
              <a:solidFill>
                <a:schemeClr val="bg1"/>
              </a:solidFill>
            </a:endParaRPr>
          </a:p>
        </p:txBody>
      </p:sp>
      <p:sp>
        <p:nvSpPr>
          <p:cNvPr id="18" name="TextBox 17">
            <a:extLst>
              <a:ext uri="{FF2B5EF4-FFF2-40B4-BE49-F238E27FC236}">
                <a16:creationId xmlns:a16="http://schemas.microsoft.com/office/drawing/2014/main" id="{D8AF31C0-686B-61AB-8162-5653E37DF606}"/>
              </a:ext>
            </a:extLst>
          </p:cNvPr>
          <p:cNvSpPr txBox="1"/>
          <p:nvPr/>
        </p:nvSpPr>
        <p:spPr>
          <a:xfrm>
            <a:off x="633045" y="7240968"/>
            <a:ext cx="13355625" cy="558743"/>
          </a:xfrm>
          <a:prstGeom prst="rect">
            <a:avLst/>
          </a:prstGeom>
          <a:solidFill>
            <a:schemeClr val="accent6"/>
          </a:solidFill>
        </p:spPr>
        <p:txBody>
          <a:bodyPr wrap="square">
            <a:spAutoFit/>
          </a:bodyPr>
          <a:lstStyle/>
          <a:p>
            <a:pPr lvl="0" algn="ctr">
              <a:lnSpc>
                <a:spcPct val="115000"/>
              </a:lnSpc>
              <a:spcAft>
                <a:spcPts val="800"/>
              </a:spcAft>
            </a:pPr>
            <a:r>
              <a:rPr lang="nl-NL" sz="2800" dirty="0"/>
              <a:t>Hulle </a:t>
            </a:r>
            <a:r>
              <a:rPr lang="nl-NL" sz="2800" b="1" dirty="0"/>
              <a:t>moedig ander aan </a:t>
            </a:r>
            <a:r>
              <a:rPr lang="nl-NL" sz="2800" dirty="0"/>
              <a:t>om goeie gewoontes te ontwikkel en goeie keuses te maak.</a:t>
            </a:r>
            <a:endParaRPr lang="en-ZA" sz="3200" dirty="0">
              <a:solidFill>
                <a:schemeClr val="accent6"/>
              </a:solidFill>
            </a:endParaRPr>
          </a:p>
        </p:txBody>
      </p:sp>
      <p:pic>
        <p:nvPicPr>
          <p:cNvPr id="2" name="Image 1" descr="preencoded.png">
            <a:extLst>
              <a:ext uri="{FF2B5EF4-FFF2-40B4-BE49-F238E27FC236}">
                <a16:creationId xmlns:a16="http://schemas.microsoft.com/office/drawing/2014/main" id="{5F8A9995-56C8-5471-5343-88CF6D011BC7}"/>
              </a:ext>
            </a:extLst>
          </p:cNvPr>
          <p:cNvPicPr>
            <a:picLocks noChangeAspect="1"/>
          </p:cNvPicPr>
          <p:nvPr/>
        </p:nvPicPr>
        <p:blipFill>
          <a:blip r:embed="rId5"/>
          <a:stretch>
            <a:fillRect/>
          </a:stretch>
        </p:blipFill>
        <p:spPr>
          <a:xfrm>
            <a:off x="5378868" y="2048486"/>
            <a:ext cx="3851453" cy="3851453"/>
          </a:xfrm>
          <a:prstGeom prst="rect">
            <a:avLst/>
          </a:prstGeom>
        </p:spPr>
      </p:pic>
      <p:pic>
        <p:nvPicPr>
          <p:cNvPr id="22" name="Picture 21" descr="A logo with a person in the middle&#10;&#10;Description automatically generated">
            <a:extLst>
              <a:ext uri="{FF2B5EF4-FFF2-40B4-BE49-F238E27FC236}">
                <a16:creationId xmlns:a16="http://schemas.microsoft.com/office/drawing/2014/main" id="{FAC1F9E5-BB8B-A7B5-11B2-8A02D97D16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4493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B3276-85C8-9213-245C-FF556B8EBA6A}"/>
              </a:ext>
            </a:extLst>
          </p:cNvPr>
          <p:cNvSpPr>
            <a:spLocks noGrp="1"/>
          </p:cNvSpPr>
          <p:nvPr>
            <p:ph type="title"/>
          </p:nvPr>
        </p:nvSpPr>
        <p:spPr>
          <a:xfrm>
            <a:off x="5643153" y="438150"/>
            <a:ext cx="7981405" cy="1590675"/>
          </a:xfrm>
        </p:spPr>
        <p:txBody>
          <a:bodyPr>
            <a:normAutofit/>
          </a:bodyPr>
          <a:lstStyle/>
          <a:p>
            <a:r>
              <a:rPr lang="af-ZA" dirty="0"/>
              <a:t>Negatiewe rolmodelle</a:t>
            </a:r>
          </a:p>
        </p:txBody>
      </p:sp>
      <p:pic>
        <p:nvPicPr>
          <p:cNvPr id="4" name="Image 0" descr="preencoded.png">
            <a:extLst>
              <a:ext uri="{FF2B5EF4-FFF2-40B4-BE49-F238E27FC236}">
                <a16:creationId xmlns:a16="http://schemas.microsoft.com/office/drawing/2014/main" id="{C0E5246B-C213-383E-8F60-9E1C1359B526}"/>
              </a:ext>
            </a:extLst>
          </p:cNvPr>
          <p:cNvPicPr>
            <a:picLocks noChangeAspect="1"/>
          </p:cNvPicPr>
          <p:nvPr/>
        </p:nvPicPr>
        <p:blipFill>
          <a:blip r:embed="rId4"/>
          <a:srcRect l="39194" r="22806"/>
          <a:stretch>
            <a:fillRect/>
          </a:stretch>
        </p:blipFill>
        <p:spPr>
          <a:xfrm>
            <a:off x="20" y="10"/>
            <a:ext cx="5212060" cy="8229590"/>
          </a:xfrm>
          <a:prstGeom prst="rect">
            <a:avLst/>
          </a:prstGeom>
        </p:spPr>
      </p:pic>
      <p:graphicFrame>
        <p:nvGraphicFramePr>
          <p:cNvPr id="5" name="Content Placeholder 2">
            <a:extLst>
              <a:ext uri="{FF2B5EF4-FFF2-40B4-BE49-F238E27FC236}">
                <a16:creationId xmlns:a16="http://schemas.microsoft.com/office/drawing/2014/main" id="{29E05D02-CB8A-EFB6-3E16-D107BF3727CF}"/>
              </a:ext>
            </a:extLst>
          </p:cNvPr>
          <p:cNvGraphicFramePr>
            <a:graphicFrameLocks noGrp="1"/>
          </p:cNvGraphicFramePr>
          <p:nvPr>
            <p:ph idx="1"/>
            <p:extLst>
              <p:ext uri="{D42A27DB-BD31-4B8C-83A1-F6EECF244321}">
                <p14:modId xmlns:p14="http://schemas.microsoft.com/office/powerpoint/2010/main" val="1531221847"/>
              </p:ext>
            </p:extLst>
          </p:nvPr>
        </p:nvGraphicFramePr>
        <p:xfrm>
          <a:off x="5980176" y="2190750"/>
          <a:ext cx="7785463" cy="52216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id="{23E8C032-4467-5090-6BE9-D21F409D6BA0}"/>
              </a:ext>
            </a:extLst>
          </p:cNvPr>
          <p:cNvSpPr txBox="1"/>
          <p:nvPr/>
        </p:nvSpPr>
        <p:spPr>
          <a:xfrm>
            <a:off x="5976255" y="1882991"/>
            <a:ext cx="7789384" cy="461665"/>
          </a:xfrm>
          <a:prstGeom prst="rect">
            <a:avLst/>
          </a:prstGeom>
          <a:solidFill>
            <a:schemeClr val="accent6"/>
          </a:solidFill>
        </p:spPr>
        <p:txBody>
          <a:bodyPr wrap="square">
            <a:spAutoFit/>
          </a:bodyPr>
          <a:lstStyle/>
          <a:p>
            <a:r>
              <a:rPr lang="nl-NL" sz="2400" dirty="0"/>
              <a:t>Nie alle rolmodelle het 'n positiewe invloed nie.</a:t>
            </a:r>
            <a:endParaRPr lang="af-ZA" sz="2400" dirty="0"/>
          </a:p>
        </p:txBody>
      </p:sp>
      <p:sp>
        <p:nvSpPr>
          <p:cNvPr id="8" name="TextBox 7">
            <a:extLst>
              <a:ext uri="{FF2B5EF4-FFF2-40B4-BE49-F238E27FC236}">
                <a16:creationId xmlns:a16="http://schemas.microsoft.com/office/drawing/2014/main" id="{E0F313FF-71B2-DF7B-BF82-EC6CD4589AB7}"/>
              </a:ext>
            </a:extLst>
          </p:cNvPr>
          <p:cNvSpPr txBox="1"/>
          <p:nvPr/>
        </p:nvSpPr>
        <p:spPr>
          <a:xfrm>
            <a:off x="5980176" y="7282933"/>
            <a:ext cx="7789384" cy="461665"/>
          </a:xfrm>
          <a:prstGeom prst="rect">
            <a:avLst/>
          </a:prstGeom>
          <a:solidFill>
            <a:schemeClr val="accent6"/>
          </a:solidFill>
        </p:spPr>
        <p:txBody>
          <a:bodyPr wrap="square">
            <a:spAutoFit/>
          </a:bodyPr>
          <a:lstStyle/>
          <a:p>
            <a:r>
              <a:rPr lang="nl-NL" sz="2400" dirty="0"/>
              <a:t>Dink mooi na oor wie se gedrag jy wil naboots.</a:t>
            </a:r>
            <a:endParaRPr lang="af-ZA" sz="2400" dirty="0"/>
          </a:p>
        </p:txBody>
      </p:sp>
      <p:pic>
        <p:nvPicPr>
          <p:cNvPr id="10" name="Picture 9" descr="A logo with a person in the middle&#10;&#10;Description automatically generated">
            <a:extLst>
              <a:ext uri="{FF2B5EF4-FFF2-40B4-BE49-F238E27FC236}">
                <a16:creationId xmlns:a16="http://schemas.microsoft.com/office/drawing/2014/main" id="{B83E7526-7A79-5B70-12C0-26F0C2880E6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6441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E704D-3CB8-5138-BE83-D401102DD820}"/>
              </a:ext>
            </a:extLst>
          </p:cNvPr>
          <p:cNvSpPr>
            <a:spLocks noGrp="1"/>
          </p:cNvSpPr>
          <p:nvPr>
            <p:ph type="title"/>
          </p:nvPr>
        </p:nvSpPr>
        <p:spPr>
          <a:xfrm>
            <a:off x="1828800" y="5333085"/>
            <a:ext cx="10972800" cy="1969788"/>
          </a:xfrm>
        </p:spPr>
        <p:txBody>
          <a:bodyPr vert="horz" wrap="none" lIns="91440" tIns="45720" rIns="91440" bIns="45720" rtlCol="0" anchor="t">
            <a:normAutofit/>
          </a:bodyPr>
          <a:lstStyle/>
          <a:p>
            <a:pPr algn="ctr" defTabSz="914400"/>
            <a:r>
              <a:rPr lang="en-US" sz="5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Kyk: </a:t>
            </a:r>
            <a:r>
              <a:rPr lang="en-US" sz="5400" b="1"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Role Models: Definition and Importance </a:t>
            </a:r>
            <a:br>
              <a:rPr lang="en-US" sz="5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br>
            <a:r>
              <a:rPr lang="en-US" sz="5400" u="sng"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hlinkClick r:id="rId4"/>
              </a:rPr>
              <a:t>bit.ly/4sqJt8W</a:t>
            </a:r>
            <a:r>
              <a:rPr lang="en-US" sz="5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 (2 min 44 </a:t>
            </a:r>
            <a:r>
              <a:rPr lang="en-US" sz="5400" spc="-300" dirty="0" err="1">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sek</a:t>
            </a:r>
            <a:r>
              <a:rPr lang="en-US" sz="5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a:t>
            </a:r>
          </a:p>
        </p:txBody>
      </p:sp>
      <p:pic>
        <p:nvPicPr>
          <p:cNvPr id="5" name="Picture 4">
            <a:extLst>
              <a:ext uri="{FF2B5EF4-FFF2-40B4-BE49-F238E27FC236}">
                <a16:creationId xmlns:a16="http://schemas.microsoft.com/office/drawing/2014/main" id="{3DC9C483-7FAB-E114-8BD6-7A5601F1870F}"/>
              </a:ext>
            </a:extLst>
          </p:cNvPr>
          <p:cNvPicPr>
            <a:picLocks noChangeAspect="1"/>
          </p:cNvPicPr>
          <p:nvPr/>
        </p:nvPicPr>
        <p:blipFill>
          <a:blip r:embed="rId5"/>
          <a:srcRect l="1615" r="3676"/>
          <a:stretch>
            <a:fillRect/>
          </a:stretch>
        </p:blipFill>
        <p:spPr>
          <a:xfrm>
            <a:off x="20" y="10"/>
            <a:ext cx="14630380" cy="4132241"/>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C35BC9F-764E-5A80-F00C-1927C07918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307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574037BF-C8E4-421B-B3FB-D9062C168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63209" cy="82296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7FD529-47F8-6C63-A9C1-36C712B6392C}"/>
              </a:ext>
            </a:extLst>
          </p:cNvPr>
          <p:cNvSpPr>
            <a:spLocks noGrp="1"/>
          </p:cNvSpPr>
          <p:nvPr>
            <p:ph type="title"/>
          </p:nvPr>
        </p:nvSpPr>
        <p:spPr>
          <a:xfrm>
            <a:off x="581558" y="652388"/>
            <a:ext cx="4598073" cy="1590675"/>
          </a:xfrm>
        </p:spPr>
        <p:txBody>
          <a:bodyPr>
            <a:normAutofit fontScale="90000"/>
          </a:bodyPr>
          <a:lstStyle/>
          <a:p>
            <a:r>
              <a:rPr lang="af-ZA" sz="4000" b="1" dirty="0"/>
              <a:t>Rolmodelle en grondwetlike waardes</a:t>
            </a:r>
          </a:p>
        </p:txBody>
      </p:sp>
      <p:pic>
        <p:nvPicPr>
          <p:cNvPr id="1028" name="Picture 4" descr="Thuli Madonsela | World Justice Project">
            <a:extLst>
              <a:ext uri="{FF2B5EF4-FFF2-40B4-BE49-F238E27FC236}">
                <a16:creationId xmlns:a16="http://schemas.microsoft.com/office/drawing/2014/main" id="{AC0799AA-B984-2240-0915-63CA26D1EA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9648" r="16651" b="3"/>
          <a:stretch>
            <a:fillRect/>
          </a:stretch>
        </p:blipFill>
        <p:spPr bwMode="auto">
          <a:xfrm>
            <a:off x="6165586" y="581558"/>
            <a:ext cx="4244004" cy="4230504"/>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1036">
            <a:extLst>
              <a:ext uri="{FF2B5EF4-FFF2-40B4-BE49-F238E27FC236}">
                <a16:creationId xmlns:a16="http://schemas.microsoft.com/office/drawing/2014/main" id="{A2AD3C78-C9E6-41C5-8D05-DADBB0439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97515" y="581558"/>
            <a:ext cx="3451314" cy="2426971"/>
          </a:xfrm>
          <a:prstGeom prst="rect">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Desmond Tutu - Wikipedia">
            <a:extLst>
              <a:ext uri="{FF2B5EF4-FFF2-40B4-BE49-F238E27FC236}">
                <a16:creationId xmlns:a16="http://schemas.microsoft.com/office/drawing/2014/main" id="{AEF96B04-7C5F-1E23-DFD4-B0512A0EF4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5156" r="-2" b="37904"/>
          <a:stretch>
            <a:fillRect/>
          </a:stretch>
        </p:blipFill>
        <p:spPr bwMode="auto">
          <a:xfrm>
            <a:off x="10597515" y="581558"/>
            <a:ext cx="3451314" cy="2426971"/>
          </a:xfrm>
          <a:prstGeom prst="rect">
            <a:avLst/>
          </a:prstGeom>
          <a:noFill/>
          <a:extLst>
            <a:ext uri="{909E8E84-426E-40DD-AFC4-6F175D3DCCD1}">
              <a14:hiddenFill xmlns:a14="http://schemas.microsoft.com/office/drawing/2010/main">
                <a:solidFill>
                  <a:srgbClr val="FFFFFF"/>
                </a:solidFill>
              </a14:hiddenFill>
            </a:ext>
          </a:extLst>
        </p:spPr>
      </p:pic>
      <p:sp>
        <p:nvSpPr>
          <p:cNvPr id="1039" name="Rectangle 1038">
            <a:extLst>
              <a:ext uri="{FF2B5EF4-FFF2-40B4-BE49-F238E27FC236}">
                <a16:creationId xmlns:a16="http://schemas.microsoft.com/office/drawing/2014/main" id="{3F365939-3C5F-4265-AA65-49722F474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5122" y="4997254"/>
            <a:ext cx="4255520" cy="2650787"/>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Nelson Mandela - Wikipedia">
            <a:extLst>
              <a:ext uri="{FF2B5EF4-FFF2-40B4-BE49-F238E27FC236}">
                <a16:creationId xmlns:a16="http://schemas.microsoft.com/office/drawing/2014/main" id="{565CC1EC-E1CD-C3CB-07E6-F355825CDE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47" r="-2" b="145"/>
          <a:stretch>
            <a:fillRect/>
          </a:stretch>
        </p:blipFill>
        <p:spPr bwMode="auto">
          <a:xfrm>
            <a:off x="10597526" y="3193720"/>
            <a:ext cx="3451315" cy="44543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E8EE0C23-4772-B528-606D-F6A5B18582EA}"/>
              </a:ext>
            </a:extLst>
          </p:cNvPr>
          <p:cNvGraphicFramePr>
            <a:graphicFrameLocks noGrp="1"/>
          </p:cNvGraphicFramePr>
          <p:nvPr>
            <p:ph idx="1"/>
            <p:extLst>
              <p:ext uri="{D42A27DB-BD31-4B8C-83A1-F6EECF244321}">
                <p14:modId xmlns:p14="http://schemas.microsoft.com/office/powerpoint/2010/main" val="2097120180"/>
              </p:ext>
            </p:extLst>
          </p:nvPr>
        </p:nvGraphicFramePr>
        <p:xfrm>
          <a:off x="581559" y="4493895"/>
          <a:ext cx="9839083" cy="32975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6DA9D39A-82A1-F8BE-8BDA-44440F5EC03B}"/>
              </a:ext>
            </a:extLst>
          </p:cNvPr>
          <p:cNvSpPr txBox="1"/>
          <p:nvPr/>
        </p:nvSpPr>
        <p:spPr>
          <a:xfrm>
            <a:off x="581559" y="2545140"/>
            <a:ext cx="4598074" cy="1569660"/>
          </a:xfrm>
          <a:prstGeom prst="rect">
            <a:avLst/>
          </a:prstGeom>
          <a:solidFill>
            <a:schemeClr val="accent3"/>
          </a:solidFill>
        </p:spPr>
        <p:txBody>
          <a:bodyPr wrap="square">
            <a:spAutoFit/>
          </a:bodyPr>
          <a:lstStyle/>
          <a:p>
            <a:pPr algn="ctr">
              <a:buNone/>
            </a:pPr>
            <a:r>
              <a:rPr lang="nl-NL" sz="2400" dirty="0"/>
              <a:t>Positiewe rolmodelle is nie net bekende leiers nie.
Jongmense kan ook 'n verskil maak.</a:t>
            </a:r>
            <a:endParaRPr lang="en-GB" sz="2400" dirty="0"/>
          </a:p>
        </p:txBody>
      </p:sp>
      <p:pic>
        <p:nvPicPr>
          <p:cNvPr id="7" name="Picture 6" descr="A logo with a person in the middle&#10;&#10;Description automatically generated">
            <a:extLst>
              <a:ext uri="{FF2B5EF4-FFF2-40B4-BE49-F238E27FC236}">
                <a16:creationId xmlns:a16="http://schemas.microsoft.com/office/drawing/2014/main" id="{38960E2F-24CA-9E09-B56B-EF4E08141FC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850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A92B0-7A4F-BCAE-C186-D1B2C7D596C4}"/>
              </a:ext>
            </a:extLst>
          </p:cNvPr>
          <p:cNvSpPr>
            <a:spLocks noGrp="1"/>
          </p:cNvSpPr>
          <p:nvPr>
            <p:ph type="title"/>
          </p:nvPr>
        </p:nvSpPr>
        <p:spPr>
          <a:xfrm>
            <a:off x="1005840" y="262303"/>
            <a:ext cx="12618720" cy="1590676"/>
          </a:xfrm>
        </p:spPr>
        <p:txBody>
          <a:bodyPr>
            <a:noAutofit/>
          </a:bodyPr>
          <a:lstStyle/>
          <a:p>
            <a:pPr algn="ctr"/>
            <a:r>
              <a:rPr lang="en-ZA" sz="4000" dirty="0"/>
              <a:t>Kyk: </a:t>
            </a:r>
            <a:r>
              <a:rPr lang="en-ZA" sz="4000" b="1" dirty="0"/>
              <a:t>#SONA2026: Expectations from Project 90 by 2030 – Gabriel Klaasen </a:t>
            </a:r>
            <a:br>
              <a:rPr lang="en-ZA" sz="4000" b="1" dirty="0"/>
            </a:br>
            <a:r>
              <a:rPr lang="en-ZA" sz="4000" u="sng" dirty="0">
                <a:hlinkClick r:id="rId3"/>
              </a:rPr>
              <a:t>bit.ly/4uqA8jt</a:t>
            </a:r>
            <a:r>
              <a:rPr lang="en-ZA" sz="4000" dirty="0"/>
              <a:t> (</a:t>
            </a:r>
            <a:r>
              <a:rPr lang="en-ZA" sz="4000" b="1" dirty="0"/>
              <a:t>2 min 22 </a:t>
            </a:r>
            <a:r>
              <a:rPr lang="en-ZA" sz="4000" b="1" dirty="0" err="1"/>
              <a:t>sek</a:t>
            </a:r>
            <a:r>
              <a:rPr lang="en-ZA" sz="4000" b="1" dirty="0"/>
              <a:t>.</a:t>
            </a:r>
            <a:r>
              <a:rPr lang="en-ZA" sz="4000" dirty="0"/>
              <a:t> van 6 min 07 </a:t>
            </a:r>
            <a:r>
              <a:rPr lang="en-ZA" sz="4000" dirty="0" err="1"/>
              <a:t>sek</a:t>
            </a:r>
            <a:r>
              <a:rPr lang="en-ZA" sz="4000" dirty="0"/>
              <a:t>.)</a:t>
            </a:r>
            <a:endParaRPr lang="af-ZA" sz="4000" dirty="0"/>
          </a:p>
        </p:txBody>
      </p:sp>
      <p:pic>
        <p:nvPicPr>
          <p:cNvPr id="5" name="Picture 4">
            <a:extLst>
              <a:ext uri="{FF2B5EF4-FFF2-40B4-BE49-F238E27FC236}">
                <a16:creationId xmlns:a16="http://schemas.microsoft.com/office/drawing/2014/main" id="{97509746-21C6-9F46-1213-47B01CA94FE7}"/>
              </a:ext>
            </a:extLst>
          </p:cNvPr>
          <p:cNvPicPr>
            <a:picLocks noChangeAspect="1"/>
          </p:cNvPicPr>
          <p:nvPr/>
        </p:nvPicPr>
        <p:blipFill>
          <a:blip r:embed="rId4"/>
          <a:stretch>
            <a:fillRect/>
          </a:stretch>
        </p:blipFill>
        <p:spPr>
          <a:xfrm>
            <a:off x="0" y="2046560"/>
            <a:ext cx="14630400" cy="618304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C7031979-C80C-D7FF-363A-5048E199E1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4230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24125-DFC2-C161-9383-2CAE71CD33C8}"/>
              </a:ext>
            </a:extLst>
          </p:cNvPr>
          <p:cNvSpPr>
            <a:spLocks noGrp="1"/>
          </p:cNvSpPr>
          <p:nvPr>
            <p:ph type="title"/>
          </p:nvPr>
        </p:nvSpPr>
        <p:spPr>
          <a:xfrm>
            <a:off x="1005840" y="438150"/>
            <a:ext cx="12618720" cy="1590675"/>
          </a:xfrm>
        </p:spPr>
        <p:txBody>
          <a:bodyPr>
            <a:normAutofit fontScale="90000"/>
          </a:bodyPr>
          <a:lstStyle/>
          <a:p>
            <a:r>
              <a:rPr lang="af-ZA" dirty="0">
                <a:solidFill>
                  <a:schemeClr val="tx1"/>
                </a:solidFill>
              </a:rPr>
              <a:t>Toepassing van grondwetlike waardes</a:t>
            </a:r>
          </a:p>
        </p:txBody>
      </p:sp>
      <p:graphicFrame>
        <p:nvGraphicFramePr>
          <p:cNvPr id="10" name="Content Placeholder 2">
            <a:extLst>
              <a:ext uri="{FF2B5EF4-FFF2-40B4-BE49-F238E27FC236}">
                <a16:creationId xmlns:a16="http://schemas.microsoft.com/office/drawing/2014/main" id="{D6599110-19FA-D4C8-27B6-8E3BEA568367}"/>
              </a:ext>
            </a:extLst>
          </p:cNvPr>
          <p:cNvGraphicFramePr>
            <a:graphicFrameLocks noGrp="1"/>
          </p:cNvGraphicFramePr>
          <p:nvPr>
            <p:ph idx="1"/>
            <p:extLst>
              <p:ext uri="{D42A27DB-BD31-4B8C-83A1-F6EECF244321}">
                <p14:modId xmlns:p14="http://schemas.microsoft.com/office/powerpoint/2010/main" val="356153794"/>
              </p:ext>
            </p:extLst>
          </p:nvPr>
        </p:nvGraphicFramePr>
        <p:xfrm>
          <a:off x="1175385" y="2771043"/>
          <a:ext cx="12279630" cy="5221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a:extLst>
              <a:ext uri="{FF2B5EF4-FFF2-40B4-BE49-F238E27FC236}">
                <a16:creationId xmlns:a16="http://schemas.microsoft.com/office/drawing/2014/main" id="{139B4790-18FF-96D3-EFAB-9E39489800D9}"/>
              </a:ext>
            </a:extLst>
          </p:cNvPr>
          <p:cNvSpPr txBox="1"/>
          <p:nvPr/>
        </p:nvSpPr>
        <p:spPr>
          <a:xfrm>
            <a:off x="1175385" y="2302853"/>
            <a:ext cx="12279630" cy="584775"/>
          </a:xfrm>
          <a:prstGeom prst="rect">
            <a:avLst/>
          </a:prstGeom>
          <a:solidFill>
            <a:schemeClr val="accent6"/>
          </a:solidFill>
        </p:spPr>
        <p:txBody>
          <a:bodyPr wrap="square">
            <a:spAutoFit/>
          </a:bodyPr>
          <a:lstStyle/>
          <a:p>
            <a:pPr algn="ctr"/>
            <a:r>
              <a:rPr lang="nl-NL" sz="3200" dirty="0"/>
              <a:t>Hoe kan ons grondwetlike waardes in die alledaagse lewe toepas?</a:t>
            </a:r>
            <a:endParaRPr lang="af-ZA" sz="3200" dirty="0"/>
          </a:p>
        </p:txBody>
      </p:sp>
      <p:pic>
        <p:nvPicPr>
          <p:cNvPr id="13" name="Picture 12" descr="A logo with a person in the middle&#10;&#10;Description automatically generated">
            <a:extLst>
              <a:ext uri="{FF2B5EF4-FFF2-40B4-BE49-F238E27FC236}">
                <a16:creationId xmlns:a16="http://schemas.microsoft.com/office/drawing/2014/main" id="{1AF075DE-A61F-DB40-D645-F6E24F8DEF9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907394"/>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7FECA4F-71B3-4692-AEFE-E1B756A36B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439218-2472-46D0-A598-A80FDF5DE8AB}">
  <ds:schemaRefs>
    <ds:schemaRef ds:uri="http://schemas.microsoft.com/sharepoint/v3/contenttype/forms"/>
  </ds:schemaRefs>
</ds:datastoreItem>
</file>

<file path=customXml/itemProps3.xml><?xml version="1.0" encoding="utf-8"?>
<ds:datastoreItem xmlns:ds="http://schemas.openxmlformats.org/officeDocument/2006/customXml" ds:itemID="{A6D66E52-54AB-400A-9159-54D13C3E9B47}">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emplate>TM04033923[[fn=Depth]]</Template>
  <TotalTime>549</TotalTime>
  <Words>1981</Words>
  <Application>Microsoft Office PowerPoint</Application>
  <PresentationFormat>Custom</PresentationFormat>
  <Paragraphs>174</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Corbel</vt:lpstr>
      <vt:lpstr>Courier New</vt:lpstr>
      <vt:lpstr>Symbol</vt:lpstr>
      <vt:lpstr>Depth</vt:lpstr>
      <vt:lpstr>PowerPoint Presentation</vt:lpstr>
      <vt:lpstr>Teen die einde van hierdie les behoort leerders in staat te wees om:</vt:lpstr>
      <vt:lpstr>Wat is 'n rolmodel?</vt:lpstr>
      <vt:lpstr>PowerPoint Presentation</vt:lpstr>
      <vt:lpstr>Negatiewe rolmodelle</vt:lpstr>
      <vt:lpstr>Kyk: Role Models: Definition and Importance  bit.ly/4sqJt8W (2 min 44 sek.)</vt:lpstr>
      <vt:lpstr>Rolmodelle en grondwetlike waardes</vt:lpstr>
      <vt:lpstr>Kyk: #SONA2026: Expectations from Project 90 by 2030 – Gabriel Klaasen  bit.ly/4uqA8jt (2 min 22 sek. van 6 min 07 sek.)</vt:lpstr>
      <vt:lpstr>Toepassing van grondwetlike waardes</vt:lpstr>
      <vt:lpstr>Onthou: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Megan Botes</cp:lastModifiedBy>
  <cp:revision>4</cp:revision>
  <dcterms:created xsi:type="dcterms:W3CDTF">2026-02-09T23:42:53Z</dcterms:created>
  <dcterms:modified xsi:type="dcterms:W3CDTF">2026-03-26T07:21:22Z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