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8" r:id="rId4"/>
  </p:sldMasterIdLst>
  <p:notesMasterIdLst>
    <p:notesMasterId r:id="rId17"/>
  </p:notesMasterIdLst>
  <p:sldIdLst>
    <p:sldId id="276" r:id="rId5"/>
    <p:sldId id="277" r:id="rId6"/>
    <p:sldId id="278" r:id="rId7"/>
    <p:sldId id="279" r:id="rId8"/>
    <p:sldId id="280" r:id="rId9"/>
    <p:sldId id="281" r:id="rId10"/>
    <p:sldId id="271" r:id="rId11"/>
    <p:sldId id="283" r:id="rId12"/>
    <p:sldId id="284" r:id="rId13"/>
    <p:sldId id="285" r:id="rId14"/>
    <p:sldId id="286" r:id="rId15"/>
    <p:sldId id="287" r:id="rId16"/>
  </p:sldIdLst>
  <p:sldSz cx="9144000" cy="5143500" type="screen16x9"/>
  <p:notesSz cx="6858000" cy="9144000"/>
  <p:embeddedFontLst>
    <p:embeddedFont>
      <p:font typeface="Lilita One" panose="020B0604020202020204" charset="0"/>
      <p:regular r:id="rId18"/>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AB016B-9FEC-45E3-9191-0CBF00A890A0}" v="3" dt="2026-04-20T08:18:18.5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3462" autoAdjust="0"/>
  </p:normalViewPr>
  <p:slideViewPr>
    <p:cSldViewPr snapToGrid="0">
      <p:cViewPr varScale="1">
        <p:scale>
          <a:sx n="54" d="100"/>
          <a:sy n="54" d="100"/>
        </p:scale>
        <p:origin x="2218" y="27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1.fntdata"/><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custSel modSld">
      <pc:chgData name="Megan Botes" userId="70568131-745a-489b-b4fe-9e78c579dd6d" providerId="ADAL" clId="{E3DEF142-CC7A-44CA-B5B4-48BABF1A3E75}" dt="2026-04-20T08:18:57.696" v="51" actId="6549"/>
      <pc:docMkLst>
        <pc:docMk/>
      </pc:docMkLst>
      <pc:sldChg chg="modSp mod modNotesTx">
        <pc:chgData name="Megan Botes" userId="70568131-745a-489b-b4fe-9e78c579dd6d" providerId="ADAL" clId="{E3DEF142-CC7A-44CA-B5B4-48BABF1A3E75}" dt="2026-04-20T08:18:57.696" v="51" actId="6549"/>
        <pc:sldMkLst>
          <pc:docMk/>
          <pc:sldMk cId="3216348001" sldId="277"/>
        </pc:sldMkLst>
        <pc:spChg chg="mod">
          <ac:chgData name="Megan Botes" userId="70568131-745a-489b-b4fe-9e78c579dd6d" providerId="ADAL" clId="{E3DEF142-CC7A-44CA-B5B4-48BABF1A3E75}" dt="2026-04-20T08:17:08.796" v="24" actId="20577"/>
          <ac:spMkLst>
            <pc:docMk/>
            <pc:sldMk cId="3216348001" sldId="277"/>
            <ac:spMk id="2" creationId="{5B0422F5-34FD-2728-3AFE-F1658256CA68}"/>
          </ac:spMkLst>
        </pc:spChg>
        <pc:spChg chg="mod">
          <ac:chgData name="Megan Botes" userId="70568131-745a-489b-b4fe-9e78c579dd6d" providerId="ADAL" clId="{E3DEF142-CC7A-44CA-B5B4-48BABF1A3E75}" dt="2026-04-20T08:18:57.696" v="51" actId="6549"/>
          <ac:spMkLst>
            <pc:docMk/>
            <pc:sldMk cId="3216348001" sldId="277"/>
            <ac:spMk id="3" creationId="{7A2A3BA2-0EA2-D2F9-B1B7-290B8D591559}"/>
          </ac:spMkLst>
        </pc:spChg>
      </pc:sldChg>
    </pc:docChg>
  </pc:docChgLst>
</pc:chgInfo>
</file>

<file path=ppt/diagrams/_rels/data5.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svg"/><Relationship Id="rId1" Type="http://schemas.openxmlformats.org/officeDocument/2006/relationships/image" Target="../media/image20.svg"/></Relationships>
</file>

<file path=ppt/diagrams/_rels/data7.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svg"/><Relationship Id="rId1" Type="http://schemas.openxmlformats.org/officeDocument/2006/relationships/image" Target="../media/image23.svg"/><Relationship Id="rId4" Type="http://schemas.openxmlformats.org/officeDocument/2006/relationships/image" Target="../media/image26.svg"/></Relationships>
</file>

<file path=ppt/diagrams/_rels/drawing1.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3.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4.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svg"/><Relationship Id="rId1" Type="http://schemas.openxmlformats.org/officeDocument/2006/relationships/image" Target="../media/image20.svg"/></Relationships>
</file>

<file path=ppt/diagrams/_rels/drawing7.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svg"/><Relationship Id="rId1" Type="http://schemas.openxmlformats.org/officeDocument/2006/relationships/image" Target="../media/image23.svg"/><Relationship Id="rId4" Type="http://schemas.openxmlformats.org/officeDocument/2006/relationships/image" Target="../media/image26.svg"/></Relationships>
</file>

<file path=ppt/diagrams/_rels/drawing8.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a:alpha val="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5E239C-63B3-4DFF-8EBC-14C8F516E4F4}" type="doc">
      <dgm:prSet loTypeId="urn:microsoft.com/office/officeart/2005/8/layout/hierarchy3" loCatId="hierarchy" qsTypeId="urn:microsoft.com/office/officeart/2005/8/quickstyle/simple4" qsCatId="simple" csTypeId="urn:microsoft.com/office/officeart/2005/8/colors/accent6_2" csCatId="accent6" phldr="1"/>
      <dgm:spPr/>
      <dgm:t>
        <a:bodyPr/>
        <a:lstStyle/>
        <a:p>
          <a:endParaRPr lang="en-US"/>
        </a:p>
      </dgm:t>
    </dgm:pt>
    <dgm:pt modelId="{B5F32FE1-6A7A-4A32-9E90-63DE07866096}">
      <dgm:prSet/>
      <dgm:spPr/>
      <dgm:t>
        <a:bodyPr/>
        <a:lstStyle/>
        <a:p>
          <a:r>
            <a:rPr lang="nl-NL" b="1" dirty="0"/>
            <a:t>Behoeftes </a:t>
          </a:r>
          <a:r>
            <a:rPr lang="nl-NL" b="0" dirty="0"/>
            <a:t>= goedere en dienste wat jy </a:t>
          </a:r>
          <a:r>
            <a:rPr lang="nl-NL" b="1" dirty="0"/>
            <a:t>moet</a:t>
          </a:r>
          <a:r>
            <a:rPr lang="nl-NL" b="0" dirty="0"/>
            <a:t> hê om te oorleef en gesond te bly</a:t>
          </a:r>
          <a:endParaRPr lang="en-US" b="0" dirty="0"/>
        </a:p>
      </dgm:t>
    </dgm:pt>
    <dgm:pt modelId="{109FD40E-3A4A-4A82-9B6C-8CB05A5E8794}" type="parTrans" cxnId="{B28C1579-FDD5-4B3B-947E-370313E3F55E}">
      <dgm:prSet/>
      <dgm:spPr/>
      <dgm:t>
        <a:bodyPr/>
        <a:lstStyle/>
        <a:p>
          <a:endParaRPr lang="en-US"/>
        </a:p>
      </dgm:t>
    </dgm:pt>
    <dgm:pt modelId="{870C9A0A-71A4-4643-86C0-E51F53714738}" type="sibTrans" cxnId="{B28C1579-FDD5-4B3B-947E-370313E3F55E}">
      <dgm:prSet/>
      <dgm:spPr/>
      <dgm:t>
        <a:bodyPr/>
        <a:lstStyle/>
        <a:p>
          <a:endParaRPr lang="en-US"/>
        </a:p>
      </dgm:t>
    </dgm:pt>
    <dgm:pt modelId="{D03AE7BC-B599-42B3-8B96-FDF8FDCB09E4}">
      <dgm:prSet/>
      <dgm:spPr/>
      <dgm:t>
        <a:bodyPr/>
        <a:lstStyle/>
        <a:p>
          <a:r>
            <a:rPr lang="en-GB" dirty="0"/>
            <a:t>Kos, water, </a:t>
          </a:r>
          <a:r>
            <a:rPr lang="en-GB" dirty="0" err="1"/>
            <a:t>skuiling</a:t>
          </a:r>
          <a:r>
            <a:rPr lang="en-GB" dirty="0"/>
            <a:t>, </a:t>
          </a:r>
          <a:r>
            <a:rPr lang="en-GB" dirty="0" err="1"/>
            <a:t>gesondheidsorg</a:t>
          </a:r>
          <a:endParaRPr lang="en-US" dirty="0"/>
        </a:p>
      </dgm:t>
    </dgm:pt>
    <dgm:pt modelId="{0276141C-4DC9-445C-BAD8-2B12154EA1F3}" type="parTrans" cxnId="{380C1417-365B-4D0E-BFA1-EB9D927EDE51}">
      <dgm:prSet/>
      <dgm:spPr/>
      <dgm:t>
        <a:bodyPr/>
        <a:lstStyle/>
        <a:p>
          <a:endParaRPr lang="en-US"/>
        </a:p>
      </dgm:t>
    </dgm:pt>
    <dgm:pt modelId="{B895AFC4-9022-4989-8E20-D5074A6A4E99}" type="sibTrans" cxnId="{380C1417-365B-4D0E-BFA1-EB9D927EDE51}">
      <dgm:prSet/>
      <dgm:spPr/>
      <dgm:t>
        <a:bodyPr/>
        <a:lstStyle/>
        <a:p>
          <a:endParaRPr lang="en-US"/>
        </a:p>
      </dgm:t>
    </dgm:pt>
    <dgm:pt modelId="{DAEFAC8A-58F3-442A-A6F7-32DA65E63F01}">
      <dgm:prSet/>
      <dgm:spPr/>
      <dgm:t>
        <a:bodyPr/>
        <a:lstStyle/>
        <a:p>
          <a:r>
            <a:rPr lang="en-GB" b="1" dirty="0" err="1"/>
            <a:t>Begeertes</a:t>
          </a:r>
          <a:r>
            <a:rPr lang="en-GB" b="1" dirty="0"/>
            <a:t> </a:t>
          </a:r>
          <a:r>
            <a:rPr lang="en-GB" dirty="0"/>
            <a:t>= </a:t>
          </a:r>
          <a:r>
            <a:rPr lang="nl-NL" dirty="0"/>
            <a:t>Goedere en dienste wat jy graag </a:t>
          </a:r>
          <a:r>
            <a:rPr lang="nl-NL" b="1" dirty="0"/>
            <a:t>wil</a:t>
          </a:r>
          <a:r>
            <a:rPr lang="nl-NL" dirty="0"/>
            <a:t> hê</a:t>
          </a:r>
          <a:endParaRPr lang="en-US" dirty="0"/>
        </a:p>
      </dgm:t>
    </dgm:pt>
    <dgm:pt modelId="{F21FDECD-1429-4715-A8AE-DE0EEA15CAFA}" type="parTrans" cxnId="{00550882-5CDA-4BD6-8EBF-26C282319456}">
      <dgm:prSet/>
      <dgm:spPr/>
      <dgm:t>
        <a:bodyPr/>
        <a:lstStyle/>
        <a:p>
          <a:endParaRPr lang="en-US"/>
        </a:p>
      </dgm:t>
    </dgm:pt>
    <dgm:pt modelId="{39020C3A-3A1A-4C7E-A80B-706B9E5DF142}" type="sibTrans" cxnId="{00550882-5CDA-4BD6-8EBF-26C282319456}">
      <dgm:prSet/>
      <dgm:spPr/>
      <dgm:t>
        <a:bodyPr/>
        <a:lstStyle/>
        <a:p>
          <a:endParaRPr lang="en-US"/>
        </a:p>
      </dgm:t>
    </dgm:pt>
    <dgm:pt modelId="{895FB557-FF33-4882-BB7B-99CED3AED430}">
      <dgm:prSet/>
      <dgm:spPr/>
      <dgm:t>
        <a:bodyPr/>
        <a:lstStyle/>
        <a:p>
          <a:r>
            <a:rPr lang="en-ZA" dirty="0"/>
            <a:t>Expensive cars, branded clothing, the latest smartphones</a:t>
          </a:r>
          <a:endParaRPr lang="en-US" dirty="0"/>
        </a:p>
      </dgm:t>
    </dgm:pt>
    <dgm:pt modelId="{604422E4-6D25-4FB0-A7F5-102983E68152}" type="parTrans" cxnId="{F2979806-387A-4B57-84C3-1170745AEC81}">
      <dgm:prSet/>
      <dgm:spPr/>
      <dgm:t>
        <a:bodyPr/>
        <a:lstStyle/>
        <a:p>
          <a:endParaRPr lang="en-US"/>
        </a:p>
      </dgm:t>
    </dgm:pt>
    <dgm:pt modelId="{CE3C1363-F2CE-409D-8EE8-F5D6E99A3DCF}" type="sibTrans" cxnId="{F2979806-387A-4B57-84C3-1170745AEC81}">
      <dgm:prSet/>
      <dgm:spPr/>
      <dgm:t>
        <a:bodyPr/>
        <a:lstStyle/>
        <a:p>
          <a:endParaRPr lang="en-US"/>
        </a:p>
      </dgm:t>
    </dgm:pt>
    <dgm:pt modelId="{E3CAA831-EDF3-440F-9F6B-AE88AAEA95F3}" type="pres">
      <dgm:prSet presAssocID="{855E239C-63B3-4DFF-8EBC-14C8F516E4F4}" presName="diagram" presStyleCnt="0">
        <dgm:presLayoutVars>
          <dgm:chPref val="1"/>
          <dgm:dir/>
          <dgm:animOne val="branch"/>
          <dgm:animLvl val="lvl"/>
          <dgm:resizeHandles/>
        </dgm:presLayoutVars>
      </dgm:prSet>
      <dgm:spPr/>
    </dgm:pt>
    <dgm:pt modelId="{36EF269B-1EC8-4DDC-B3D8-EA3A485B60AE}" type="pres">
      <dgm:prSet presAssocID="{B5F32FE1-6A7A-4A32-9E90-63DE07866096}" presName="root" presStyleCnt="0"/>
      <dgm:spPr/>
    </dgm:pt>
    <dgm:pt modelId="{449109AD-2A01-4255-BEF8-81AD3BFCD46E}" type="pres">
      <dgm:prSet presAssocID="{B5F32FE1-6A7A-4A32-9E90-63DE07866096}" presName="rootComposite" presStyleCnt="0"/>
      <dgm:spPr/>
    </dgm:pt>
    <dgm:pt modelId="{5D8CEBED-35CE-4FF4-BD7B-9A39D81BE251}" type="pres">
      <dgm:prSet presAssocID="{B5F32FE1-6A7A-4A32-9E90-63DE07866096}" presName="rootText" presStyleLbl="node1" presStyleIdx="0" presStyleCnt="2"/>
      <dgm:spPr/>
    </dgm:pt>
    <dgm:pt modelId="{B836EC81-BC1A-4E5E-9B9B-EE5B860C9732}" type="pres">
      <dgm:prSet presAssocID="{B5F32FE1-6A7A-4A32-9E90-63DE07866096}" presName="rootConnector" presStyleLbl="node1" presStyleIdx="0" presStyleCnt="2"/>
      <dgm:spPr/>
    </dgm:pt>
    <dgm:pt modelId="{22E7B587-ED22-49C5-9261-D773C44EE0F8}" type="pres">
      <dgm:prSet presAssocID="{B5F32FE1-6A7A-4A32-9E90-63DE07866096}" presName="childShape" presStyleCnt="0"/>
      <dgm:spPr/>
    </dgm:pt>
    <dgm:pt modelId="{A827D89E-D245-48B3-8E90-908D515637C3}" type="pres">
      <dgm:prSet presAssocID="{0276141C-4DC9-445C-BAD8-2B12154EA1F3}" presName="Name13" presStyleLbl="parChTrans1D2" presStyleIdx="0" presStyleCnt="2"/>
      <dgm:spPr/>
    </dgm:pt>
    <dgm:pt modelId="{6800D83F-BDAE-4723-90A4-5021C4C45806}" type="pres">
      <dgm:prSet presAssocID="{D03AE7BC-B599-42B3-8B96-FDF8FDCB09E4}" presName="childText" presStyleLbl="bgAcc1" presStyleIdx="0" presStyleCnt="2">
        <dgm:presLayoutVars>
          <dgm:bulletEnabled val="1"/>
        </dgm:presLayoutVars>
      </dgm:prSet>
      <dgm:spPr/>
    </dgm:pt>
    <dgm:pt modelId="{79279BEC-D447-4E25-9866-C433712768A2}" type="pres">
      <dgm:prSet presAssocID="{DAEFAC8A-58F3-442A-A6F7-32DA65E63F01}" presName="root" presStyleCnt="0"/>
      <dgm:spPr/>
    </dgm:pt>
    <dgm:pt modelId="{0A545BF5-2BC3-4CA4-9F48-A49596643669}" type="pres">
      <dgm:prSet presAssocID="{DAEFAC8A-58F3-442A-A6F7-32DA65E63F01}" presName="rootComposite" presStyleCnt="0"/>
      <dgm:spPr/>
    </dgm:pt>
    <dgm:pt modelId="{2FC78BCC-EF92-4E69-8ACF-58CBD4A9C79A}" type="pres">
      <dgm:prSet presAssocID="{DAEFAC8A-58F3-442A-A6F7-32DA65E63F01}" presName="rootText" presStyleLbl="node1" presStyleIdx="1" presStyleCnt="2"/>
      <dgm:spPr/>
    </dgm:pt>
    <dgm:pt modelId="{5F0EAD73-FC71-4A70-9D59-0D4409B74E35}" type="pres">
      <dgm:prSet presAssocID="{DAEFAC8A-58F3-442A-A6F7-32DA65E63F01}" presName="rootConnector" presStyleLbl="node1" presStyleIdx="1" presStyleCnt="2"/>
      <dgm:spPr/>
    </dgm:pt>
    <dgm:pt modelId="{1051DA98-6B39-4A7A-AC2E-10A02ED72F7A}" type="pres">
      <dgm:prSet presAssocID="{DAEFAC8A-58F3-442A-A6F7-32DA65E63F01}" presName="childShape" presStyleCnt="0"/>
      <dgm:spPr/>
    </dgm:pt>
    <dgm:pt modelId="{654F9B4D-0916-4F88-A090-24F741D393B7}" type="pres">
      <dgm:prSet presAssocID="{604422E4-6D25-4FB0-A7F5-102983E68152}" presName="Name13" presStyleLbl="parChTrans1D2" presStyleIdx="1" presStyleCnt="2"/>
      <dgm:spPr/>
    </dgm:pt>
    <dgm:pt modelId="{8DD6C8B0-EF77-400C-BF84-3178F38048EB}" type="pres">
      <dgm:prSet presAssocID="{895FB557-FF33-4882-BB7B-99CED3AED430}" presName="childText" presStyleLbl="bgAcc1" presStyleIdx="1" presStyleCnt="2">
        <dgm:presLayoutVars>
          <dgm:bulletEnabled val="1"/>
        </dgm:presLayoutVars>
      </dgm:prSet>
      <dgm:spPr/>
    </dgm:pt>
  </dgm:ptLst>
  <dgm:cxnLst>
    <dgm:cxn modelId="{F2979806-387A-4B57-84C3-1170745AEC81}" srcId="{DAEFAC8A-58F3-442A-A6F7-32DA65E63F01}" destId="{895FB557-FF33-4882-BB7B-99CED3AED430}" srcOrd="0" destOrd="0" parTransId="{604422E4-6D25-4FB0-A7F5-102983E68152}" sibTransId="{CE3C1363-F2CE-409D-8EE8-F5D6E99A3DCF}"/>
    <dgm:cxn modelId="{5BAC1211-F218-4986-BD51-97DD7E7F84E3}" type="presOf" srcId="{0276141C-4DC9-445C-BAD8-2B12154EA1F3}" destId="{A827D89E-D245-48B3-8E90-908D515637C3}" srcOrd="0" destOrd="0" presId="urn:microsoft.com/office/officeart/2005/8/layout/hierarchy3"/>
    <dgm:cxn modelId="{380C1417-365B-4D0E-BFA1-EB9D927EDE51}" srcId="{B5F32FE1-6A7A-4A32-9E90-63DE07866096}" destId="{D03AE7BC-B599-42B3-8B96-FDF8FDCB09E4}" srcOrd="0" destOrd="0" parTransId="{0276141C-4DC9-445C-BAD8-2B12154EA1F3}" sibTransId="{B895AFC4-9022-4989-8E20-D5074A6A4E99}"/>
    <dgm:cxn modelId="{69C97D36-AD79-4997-98D8-16C88124BBBB}" type="presOf" srcId="{D03AE7BC-B599-42B3-8B96-FDF8FDCB09E4}" destId="{6800D83F-BDAE-4723-90A4-5021C4C45806}" srcOrd="0" destOrd="0" presId="urn:microsoft.com/office/officeart/2005/8/layout/hierarchy3"/>
    <dgm:cxn modelId="{B28C1579-FDD5-4B3B-947E-370313E3F55E}" srcId="{855E239C-63B3-4DFF-8EBC-14C8F516E4F4}" destId="{B5F32FE1-6A7A-4A32-9E90-63DE07866096}" srcOrd="0" destOrd="0" parTransId="{109FD40E-3A4A-4A82-9B6C-8CB05A5E8794}" sibTransId="{870C9A0A-71A4-4643-86C0-E51F53714738}"/>
    <dgm:cxn modelId="{00550882-5CDA-4BD6-8EBF-26C282319456}" srcId="{855E239C-63B3-4DFF-8EBC-14C8F516E4F4}" destId="{DAEFAC8A-58F3-442A-A6F7-32DA65E63F01}" srcOrd="1" destOrd="0" parTransId="{F21FDECD-1429-4715-A8AE-DE0EEA15CAFA}" sibTransId="{39020C3A-3A1A-4C7E-A80B-706B9E5DF142}"/>
    <dgm:cxn modelId="{FBF38086-4AC7-4D4B-9A18-A86229F007F7}" type="presOf" srcId="{855E239C-63B3-4DFF-8EBC-14C8F516E4F4}" destId="{E3CAA831-EDF3-440F-9F6B-AE88AAEA95F3}" srcOrd="0" destOrd="0" presId="urn:microsoft.com/office/officeart/2005/8/layout/hierarchy3"/>
    <dgm:cxn modelId="{33C02193-D436-4583-BE95-64207D4B753F}" type="presOf" srcId="{B5F32FE1-6A7A-4A32-9E90-63DE07866096}" destId="{B836EC81-BC1A-4E5E-9B9B-EE5B860C9732}" srcOrd="1" destOrd="0" presId="urn:microsoft.com/office/officeart/2005/8/layout/hierarchy3"/>
    <dgm:cxn modelId="{D95B63BC-100D-4525-8166-7670A0DA2F35}" type="presOf" srcId="{DAEFAC8A-58F3-442A-A6F7-32DA65E63F01}" destId="{5F0EAD73-FC71-4A70-9D59-0D4409B74E35}" srcOrd="1" destOrd="0" presId="urn:microsoft.com/office/officeart/2005/8/layout/hierarchy3"/>
    <dgm:cxn modelId="{C9F368BD-FB6C-42FC-9CC3-ECEA46D0AF50}" type="presOf" srcId="{B5F32FE1-6A7A-4A32-9E90-63DE07866096}" destId="{5D8CEBED-35CE-4FF4-BD7B-9A39D81BE251}" srcOrd="0" destOrd="0" presId="urn:microsoft.com/office/officeart/2005/8/layout/hierarchy3"/>
    <dgm:cxn modelId="{50A49AEF-458F-4A77-B092-63833ED3AA1E}" type="presOf" srcId="{895FB557-FF33-4882-BB7B-99CED3AED430}" destId="{8DD6C8B0-EF77-400C-BF84-3178F38048EB}" srcOrd="0" destOrd="0" presId="urn:microsoft.com/office/officeart/2005/8/layout/hierarchy3"/>
    <dgm:cxn modelId="{E66C20F0-9A21-43B1-AC8D-9A73221A8CC9}" type="presOf" srcId="{DAEFAC8A-58F3-442A-A6F7-32DA65E63F01}" destId="{2FC78BCC-EF92-4E69-8ACF-58CBD4A9C79A}" srcOrd="0" destOrd="0" presId="urn:microsoft.com/office/officeart/2005/8/layout/hierarchy3"/>
    <dgm:cxn modelId="{AF0A6AFC-5424-432B-9820-7C249DFCAF77}" type="presOf" srcId="{604422E4-6D25-4FB0-A7F5-102983E68152}" destId="{654F9B4D-0916-4F88-A090-24F741D393B7}" srcOrd="0" destOrd="0" presId="urn:microsoft.com/office/officeart/2005/8/layout/hierarchy3"/>
    <dgm:cxn modelId="{CCF0ABC6-BB3B-448C-A54B-66C59065735C}" type="presParOf" srcId="{E3CAA831-EDF3-440F-9F6B-AE88AAEA95F3}" destId="{36EF269B-1EC8-4DDC-B3D8-EA3A485B60AE}" srcOrd="0" destOrd="0" presId="urn:microsoft.com/office/officeart/2005/8/layout/hierarchy3"/>
    <dgm:cxn modelId="{A821BDB9-E4E5-4DE5-97E2-591FADA09820}" type="presParOf" srcId="{36EF269B-1EC8-4DDC-B3D8-EA3A485B60AE}" destId="{449109AD-2A01-4255-BEF8-81AD3BFCD46E}" srcOrd="0" destOrd="0" presId="urn:microsoft.com/office/officeart/2005/8/layout/hierarchy3"/>
    <dgm:cxn modelId="{60DEDCC1-FDCC-4269-AC7A-7D3D3D23344F}" type="presParOf" srcId="{449109AD-2A01-4255-BEF8-81AD3BFCD46E}" destId="{5D8CEBED-35CE-4FF4-BD7B-9A39D81BE251}" srcOrd="0" destOrd="0" presId="urn:microsoft.com/office/officeart/2005/8/layout/hierarchy3"/>
    <dgm:cxn modelId="{129492F3-F2DE-4656-BDEB-1C7CBEFB547B}" type="presParOf" srcId="{449109AD-2A01-4255-BEF8-81AD3BFCD46E}" destId="{B836EC81-BC1A-4E5E-9B9B-EE5B860C9732}" srcOrd="1" destOrd="0" presId="urn:microsoft.com/office/officeart/2005/8/layout/hierarchy3"/>
    <dgm:cxn modelId="{E450C834-0CC2-44A8-B02D-4B98D3996B04}" type="presParOf" srcId="{36EF269B-1EC8-4DDC-B3D8-EA3A485B60AE}" destId="{22E7B587-ED22-49C5-9261-D773C44EE0F8}" srcOrd="1" destOrd="0" presId="urn:microsoft.com/office/officeart/2005/8/layout/hierarchy3"/>
    <dgm:cxn modelId="{BABB9AA0-F895-4A44-9848-B8BA268098AE}" type="presParOf" srcId="{22E7B587-ED22-49C5-9261-D773C44EE0F8}" destId="{A827D89E-D245-48B3-8E90-908D515637C3}" srcOrd="0" destOrd="0" presId="urn:microsoft.com/office/officeart/2005/8/layout/hierarchy3"/>
    <dgm:cxn modelId="{B4030D36-6250-4F55-BAF7-014EA4EA72E5}" type="presParOf" srcId="{22E7B587-ED22-49C5-9261-D773C44EE0F8}" destId="{6800D83F-BDAE-4723-90A4-5021C4C45806}" srcOrd="1" destOrd="0" presId="urn:microsoft.com/office/officeart/2005/8/layout/hierarchy3"/>
    <dgm:cxn modelId="{BE87EFD1-760A-4CAB-84DB-419EF11D297A}" type="presParOf" srcId="{E3CAA831-EDF3-440F-9F6B-AE88AAEA95F3}" destId="{79279BEC-D447-4E25-9866-C433712768A2}" srcOrd="1" destOrd="0" presId="urn:microsoft.com/office/officeart/2005/8/layout/hierarchy3"/>
    <dgm:cxn modelId="{9226EA5E-0FF9-4E27-BEA2-07FD17AEAA22}" type="presParOf" srcId="{79279BEC-D447-4E25-9866-C433712768A2}" destId="{0A545BF5-2BC3-4CA4-9F48-A49596643669}" srcOrd="0" destOrd="0" presId="urn:microsoft.com/office/officeart/2005/8/layout/hierarchy3"/>
    <dgm:cxn modelId="{1506B3AF-A15F-4836-A967-8FD2AF371C01}" type="presParOf" srcId="{0A545BF5-2BC3-4CA4-9F48-A49596643669}" destId="{2FC78BCC-EF92-4E69-8ACF-58CBD4A9C79A}" srcOrd="0" destOrd="0" presId="urn:microsoft.com/office/officeart/2005/8/layout/hierarchy3"/>
    <dgm:cxn modelId="{1A068AB2-55FC-4308-8654-F413B129A97E}" type="presParOf" srcId="{0A545BF5-2BC3-4CA4-9F48-A49596643669}" destId="{5F0EAD73-FC71-4A70-9D59-0D4409B74E35}" srcOrd="1" destOrd="0" presId="urn:microsoft.com/office/officeart/2005/8/layout/hierarchy3"/>
    <dgm:cxn modelId="{68DB43E1-930A-4C06-80EF-A6B2D36E779C}" type="presParOf" srcId="{79279BEC-D447-4E25-9866-C433712768A2}" destId="{1051DA98-6B39-4A7A-AC2E-10A02ED72F7A}" srcOrd="1" destOrd="0" presId="urn:microsoft.com/office/officeart/2005/8/layout/hierarchy3"/>
    <dgm:cxn modelId="{D783AC46-DD54-428B-830B-D542FA1F092C}" type="presParOf" srcId="{1051DA98-6B39-4A7A-AC2E-10A02ED72F7A}" destId="{654F9B4D-0916-4F88-A090-24F741D393B7}" srcOrd="0" destOrd="0" presId="urn:microsoft.com/office/officeart/2005/8/layout/hierarchy3"/>
    <dgm:cxn modelId="{2E535840-69B4-4B5F-97A5-D4C8C14BF3A2}" type="presParOf" srcId="{1051DA98-6B39-4A7A-AC2E-10A02ED72F7A}" destId="{8DD6C8B0-EF77-400C-BF84-3178F38048EB}" srcOrd="1" destOrd="0" presId="urn:microsoft.com/office/officeart/2005/8/layout/hierarchy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3C0664F-A4A5-4524-9795-D11D14009477}" type="doc">
      <dgm:prSet loTypeId="urn:microsoft.com/office/officeart/2005/8/layout/list1" loCatId="list" qsTypeId="urn:microsoft.com/office/officeart/2005/8/quickstyle/simple1" qsCatId="simple" csTypeId="urn:microsoft.com/office/officeart/2005/8/colors/accent5_2" csCatId="accent5" phldr="1"/>
      <dgm:spPr/>
      <dgm:t>
        <a:bodyPr/>
        <a:lstStyle/>
        <a:p>
          <a:endParaRPr lang="en-US"/>
        </a:p>
      </dgm:t>
    </dgm:pt>
    <dgm:pt modelId="{28CCC59D-19A9-4D18-8073-BDC7C2F2555C}">
      <dgm:prSet custT="1"/>
      <dgm:spPr/>
      <dgm:t>
        <a:bodyPr/>
        <a:lstStyle/>
        <a:p>
          <a:r>
            <a:rPr lang="nl-NL" sz="1400" dirty="0"/>
            <a:t>Jy behoort aan baie gemeenskappe:</a:t>
          </a:r>
          <a:endParaRPr lang="en-US" sz="1400" dirty="0"/>
        </a:p>
      </dgm:t>
    </dgm:pt>
    <dgm:pt modelId="{32AD5699-6FA4-4899-9C46-C90D5E9C4AFB}" type="parTrans" cxnId="{0C0E6E79-0619-40F3-88BE-471264370201}">
      <dgm:prSet/>
      <dgm:spPr/>
      <dgm:t>
        <a:bodyPr/>
        <a:lstStyle/>
        <a:p>
          <a:endParaRPr lang="en-US" sz="2000"/>
        </a:p>
      </dgm:t>
    </dgm:pt>
    <dgm:pt modelId="{0A668331-3E9B-4760-A833-958B9F0AE27A}" type="sibTrans" cxnId="{0C0E6E79-0619-40F3-88BE-471264370201}">
      <dgm:prSet/>
      <dgm:spPr/>
      <dgm:t>
        <a:bodyPr/>
        <a:lstStyle/>
        <a:p>
          <a:endParaRPr lang="en-US" sz="2000"/>
        </a:p>
      </dgm:t>
    </dgm:pt>
    <dgm:pt modelId="{6267C0C6-ECCD-46C5-9645-4CF686D8CBCF}">
      <dgm:prSet custT="1"/>
      <dgm:spPr/>
      <dgm:t>
        <a:bodyPr/>
        <a:lstStyle/>
        <a:p>
          <a:r>
            <a:rPr lang="en-GB" sz="1400" dirty="0" err="1"/>
            <a:t>Familie</a:t>
          </a:r>
          <a:r>
            <a:rPr lang="en-GB" sz="1400" dirty="0"/>
            <a:t>, </a:t>
          </a:r>
          <a:r>
            <a:rPr lang="en-GB" sz="1400" dirty="0" err="1"/>
            <a:t>skool</a:t>
          </a:r>
          <a:r>
            <a:rPr lang="en-GB" sz="1400" dirty="0"/>
            <a:t>, </a:t>
          </a:r>
          <a:r>
            <a:rPr lang="en-GB" sz="1400" dirty="0" err="1"/>
            <a:t>buurt</a:t>
          </a:r>
          <a:r>
            <a:rPr lang="en-GB" sz="1400" dirty="0"/>
            <a:t>, </a:t>
          </a:r>
          <a:r>
            <a:rPr lang="en-GB" sz="1400" dirty="0" err="1"/>
            <a:t>dorp</a:t>
          </a:r>
          <a:r>
            <a:rPr lang="en-GB" sz="1400" dirty="0"/>
            <a:t>, </a:t>
          </a:r>
          <a:r>
            <a:rPr lang="en-GB" sz="1400" dirty="0" err="1"/>
            <a:t>provinsie</a:t>
          </a:r>
          <a:r>
            <a:rPr lang="en-GB" sz="1400" dirty="0"/>
            <a:t>, land</a:t>
          </a:r>
          <a:endParaRPr lang="en-US" sz="1400" dirty="0"/>
        </a:p>
      </dgm:t>
    </dgm:pt>
    <dgm:pt modelId="{C1C6590F-1B2C-444B-AE2B-00F0605446E8}" type="parTrans" cxnId="{ABE54FB5-417A-42BA-800E-5104C81F0A67}">
      <dgm:prSet/>
      <dgm:spPr/>
      <dgm:t>
        <a:bodyPr/>
        <a:lstStyle/>
        <a:p>
          <a:endParaRPr lang="en-US" sz="2000"/>
        </a:p>
      </dgm:t>
    </dgm:pt>
    <dgm:pt modelId="{3ADA617D-9ABA-45AC-8AE1-AA3CFF111499}" type="sibTrans" cxnId="{ABE54FB5-417A-42BA-800E-5104C81F0A67}">
      <dgm:prSet/>
      <dgm:spPr/>
      <dgm:t>
        <a:bodyPr/>
        <a:lstStyle/>
        <a:p>
          <a:endParaRPr lang="en-US" sz="2000"/>
        </a:p>
      </dgm:t>
    </dgm:pt>
    <dgm:pt modelId="{EBC7A11E-4145-4CA0-A44D-D8FA9D94E1D3}">
      <dgm:prSet custT="1"/>
      <dgm:spPr/>
      <dgm:t>
        <a:bodyPr/>
        <a:lstStyle/>
        <a:p>
          <a:r>
            <a:rPr lang="en-GB" sz="1400" dirty="0" err="1"/>
            <a:t>Gemeenskappe</a:t>
          </a:r>
          <a:r>
            <a:rPr lang="en-GB" sz="1400" dirty="0"/>
            <a:t> het</a:t>
          </a:r>
          <a:r>
            <a:rPr lang="en-GB" sz="1400" b="1" dirty="0"/>
            <a:t> </a:t>
          </a:r>
          <a:r>
            <a:rPr lang="en-GB" sz="1400" b="1" dirty="0" err="1"/>
            <a:t>ook</a:t>
          </a:r>
          <a:r>
            <a:rPr lang="en-GB" sz="1400" b="1" dirty="0"/>
            <a:t> </a:t>
          </a:r>
          <a:r>
            <a:rPr lang="en-GB" sz="1400" b="1" dirty="0" err="1"/>
            <a:t>behoeftes</a:t>
          </a:r>
          <a:r>
            <a:rPr lang="en-GB" sz="1400" dirty="0"/>
            <a:t>:</a:t>
          </a:r>
          <a:endParaRPr lang="en-US" sz="1400" dirty="0"/>
        </a:p>
      </dgm:t>
    </dgm:pt>
    <dgm:pt modelId="{B2EAB783-839E-483B-9C51-979CB0559A4F}" type="parTrans" cxnId="{C988837A-DCED-4A5F-8247-CEBA5D868D88}">
      <dgm:prSet/>
      <dgm:spPr/>
      <dgm:t>
        <a:bodyPr/>
        <a:lstStyle/>
        <a:p>
          <a:endParaRPr lang="en-US" sz="2000"/>
        </a:p>
      </dgm:t>
    </dgm:pt>
    <dgm:pt modelId="{2AEAA426-88DC-49AC-90A4-F9A3765FF4D5}" type="sibTrans" cxnId="{C988837A-DCED-4A5F-8247-CEBA5D868D88}">
      <dgm:prSet/>
      <dgm:spPr/>
      <dgm:t>
        <a:bodyPr/>
        <a:lstStyle/>
        <a:p>
          <a:endParaRPr lang="en-US" sz="2000"/>
        </a:p>
      </dgm:t>
    </dgm:pt>
    <dgm:pt modelId="{F05AA8A7-F663-4E75-AB35-A63169485655}">
      <dgm:prSet custT="1"/>
      <dgm:spPr/>
      <dgm:t>
        <a:bodyPr/>
        <a:lstStyle/>
        <a:p>
          <a:r>
            <a:rPr lang="en-GB" sz="1400" dirty="0" err="1"/>
            <a:t>Sosiaal</a:t>
          </a:r>
          <a:r>
            <a:rPr lang="en-GB" sz="1400" dirty="0"/>
            <a:t> </a:t>
          </a:r>
          <a:endParaRPr lang="en-US" sz="1400" dirty="0"/>
        </a:p>
      </dgm:t>
    </dgm:pt>
    <dgm:pt modelId="{C783289E-9EF0-4B59-B021-B583CF7CE5E0}" type="parTrans" cxnId="{DE3D4F54-EE6C-4B07-BBE0-C903E3B9E0C8}">
      <dgm:prSet/>
      <dgm:spPr/>
      <dgm:t>
        <a:bodyPr/>
        <a:lstStyle/>
        <a:p>
          <a:endParaRPr lang="en-US" sz="2000"/>
        </a:p>
      </dgm:t>
    </dgm:pt>
    <dgm:pt modelId="{EF183BC1-2FD0-406F-B45D-D8576DD22308}" type="sibTrans" cxnId="{DE3D4F54-EE6C-4B07-BBE0-C903E3B9E0C8}">
      <dgm:prSet/>
      <dgm:spPr/>
      <dgm:t>
        <a:bodyPr/>
        <a:lstStyle/>
        <a:p>
          <a:endParaRPr lang="en-US" sz="2000"/>
        </a:p>
      </dgm:t>
    </dgm:pt>
    <dgm:pt modelId="{471C555B-34BF-4D2B-B40C-5FB19396E17A}">
      <dgm:prSet custT="1"/>
      <dgm:spPr/>
      <dgm:t>
        <a:bodyPr/>
        <a:lstStyle/>
        <a:p>
          <a:r>
            <a:rPr lang="en-GB" sz="1400" dirty="0" err="1"/>
            <a:t>Ekonomies</a:t>
          </a:r>
          <a:endParaRPr lang="en-US" sz="1400" dirty="0"/>
        </a:p>
      </dgm:t>
    </dgm:pt>
    <dgm:pt modelId="{A718BFAF-5078-4DF0-94E4-B5FD34E472CE}" type="parTrans" cxnId="{8B15DB0D-6A69-457E-95B9-38374D99ED8A}">
      <dgm:prSet/>
      <dgm:spPr/>
      <dgm:t>
        <a:bodyPr/>
        <a:lstStyle/>
        <a:p>
          <a:endParaRPr lang="en-US" sz="2000"/>
        </a:p>
      </dgm:t>
    </dgm:pt>
    <dgm:pt modelId="{3BB373AE-7497-4BA7-9704-C18FE1593B00}" type="sibTrans" cxnId="{8B15DB0D-6A69-457E-95B9-38374D99ED8A}">
      <dgm:prSet/>
      <dgm:spPr/>
      <dgm:t>
        <a:bodyPr/>
        <a:lstStyle/>
        <a:p>
          <a:endParaRPr lang="en-US" sz="2000"/>
        </a:p>
      </dgm:t>
    </dgm:pt>
    <dgm:pt modelId="{23F3B8F4-20D9-40DC-9F5A-B2684B3F5959}" type="pres">
      <dgm:prSet presAssocID="{03C0664F-A4A5-4524-9795-D11D14009477}" presName="linear" presStyleCnt="0">
        <dgm:presLayoutVars>
          <dgm:dir/>
          <dgm:animLvl val="lvl"/>
          <dgm:resizeHandles val="exact"/>
        </dgm:presLayoutVars>
      </dgm:prSet>
      <dgm:spPr/>
    </dgm:pt>
    <dgm:pt modelId="{B1EF8FFE-2001-4A87-944A-919A39E2BC0F}" type="pres">
      <dgm:prSet presAssocID="{28CCC59D-19A9-4D18-8073-BDC7C2F2555C}" presName="parentLin" presStyleCnt="0"/>
      <dgm:spPr/>
    </dgm:pt>
    <dgm:pt modelId="{DF455DDF-CFB4-44EC-A297-5B744E83FA2D}" type="pres">
      <dgm:prSet presAssocID="{28CCC59D-19A9-4D18-8073-BDC7C2F2555C}" presName="parentLeftMargin" presStyleLbl="node1" presStyleIdx="0" presStyleCnt="2"/>
      <dgm:spPr/>
    </dgm:pt>
    <dgm:pt modelId="{35ADD505-1D58-4B55-B46C-E929FADD7A19}" type="pres">
      <dgm:prSet presAssocID="{28CCC59D-19A9-4D18-8073-BDC7C2F2555C}" presName="parentText" presStyleLbl="node1" presStyleIdx="0" presStyleCnt="2">
        <dgm:presLayoutVars>
          <dgm:chMax val="0"/>
          <dgm:bulletEnabled val="1"/>
        </dgm:presLayoutVars>
      </dgm:prSet>
      <dgm:spPr/>
    </dgm:pt>
    <dgm:pt modelId="{4CA08A14-AD11-4890-9B20-34A6ECD257F6}" type="pres">
      <dgm:prSet presAssocID="{28CCC59D-19A9-4D18-8073-BDC7C2F2555C}" presName="negativeSpace" presStyleCnt="0"/>
      <dgm:spPr/>
    </dgm:pt>
    <dgm:pt modelId="{42FF71A8-0303-4FDB-8E0D-F92172904B7F}" type="pres">
      <dgm:prSet presAssocID="{28CCC59D-19A9-4D18-8073-BDC7C2F2555C}" presName="childText" presStyleLbl="conFgAcc1" presStyleIdx="0" presStyleCnt="2">
        <dgm:presLayoutVars>
          <dgm:bulletEnabled val="1"/>
        </dgm:presLayoutVars>
      </dgm:prSet>
      <dgm:spPr/>
    </dgm:pt>
    <dgm:pt modelId="{3E6C7DC1-C3E9-4EEB-9AA1-A0202FA3D40A}" type="pres">
      <dgm:prSet presAssocID="{0A668331-3E9B-4760-A833-958B9F0AE27A}" presName="spaceBetweenRectangles" presStyleCnt="0"/>
      <dgm:spPr/>
    </dgm:pt>
    <dgm:pt modelId="{3665D453-1B07-42A0-B96A-4C57A98B7392}" type="pres">
      <dgm:prSet presAssocID="{EBC7A11E-4145-4CA0-A44D-D8FA9D94E1D3}" presName="parentLin" presStyleCnt="0"/>
      <dgm:spPr/>
    </dgm:pt>
    <dgm:pt modelId="{A36B3685-6841-4282-954B-1A543A000335}" type="pres">
      <dgm:prSet presAssocID="{EBC7A11E-4145-4CA0-A44D-D8FA9D94E1D3}" presName="parentLeftMargin" presStyleLbl="node1" presStyleIdx="0" presStyleCnt="2"/>
      <dgm:spPr/>
    </dgm:pt>
    <dgm:pt modelId="{2A4D7B62-9428-4EB2-86F4-670EFBB037FF}" type="pres">
      <dgm:prSet presAssocID="{EBC7A11E-4145-4CA0-A44D-D8FA9D94E1D3}" presName="parentText" presStyleLbl="node1" presStyleIdx="1" presStyleCnt="2">
        <dgm:presLayoutVars>
          <dgm:chMax val="0"/>
          <dgm:bulletEnabled val="1"/>
        </dgm:presLayoutVars>
      </dgm:prSet>
      <dgm:spPr/>
    </dgm:pt>
    <dgm:pt modelId="{2F1E1002-CD30-431A-947C-253015419265}" type="pres">
      <dgm:prSet presAssocID="{EBC7A11E-4145-4CA0-A44D-D8FA9D94E1D3}" presName="negativeSpace" presStyleCnt="0"/>
      <dgm:spPr/>
    </dgm:pt>
    <dgm:pt modelId="{FB2A50F8-4BF2-4075-85B4-63052340A399}" type="pres">
      <dgm:prSet presAssocID="{EBC7A11E-4145-4CA0-A44D-D8FA9D94E1D3}" presName="childText" presStyleLbl="conFgAcc1" presStyleIdx="1" presStyleCnt="2">
        <dgm:presLayoutVars>
          <dgm:bulletEnabled val="1"/>
        </dgm:presLayoutVars>
      </dgm:prSet>
      <dgm:spPr/>
    </dgm:pt>
  </dgm:ptLst>
  <dgm:cxnLst>
    <dgm:cxn modelId="{8B15DB0D-6A69-457E-95B9-38374D99ED8A}" srcId="{EBC7A11E-4145-4CA0-A44D-D8FA9D94E1D3}" destId="{471C555B-34BF-4D2B-B40C-5FB19396E17A}" srcOrd="1" destOrd="0" parTransId="{A718BFAF-5078-4DF0-94E4-B5FD34E472CE}" sibTransId="{3BB373AE-7497-4BA7-9704-C18FE1593B00}"/>
    <dgm:cxn modelId="{BB72B933-DE33-4680-8C4B-A8CA18CEA11A}" type="presOf" srcId="{28CCC59D-19A9-4D18-8073-BDC7C2F2555C}" destId="{DF455DDF-CFB4-44EC-A297-5B744E83FA2D}" srcOrd="0" destOrd="0" presId="urn:microsoft.com/office/officeart/2005/8/layout/list1"/>
    <dgm:cxn modelId="{373A2353-0D13-49A2-BA2B-AFDC7DC8187A}" type="presOf" srcId="{6267C0C6-ECCD-46C5-9645-4CF686D8CBCF}" destId="{42FF71A8-0303-4FDB-8E0D-F92172904B7F}" srcOrd="0" destOrd="0" presId="urn:microsoft.com/office/officeart/2005/8/layout/list1"/>
    <dgm:cxn modelId="{DE3D4F54-EE6C-4B07-BBE0-C903E3B9E0C8}" srcId="{EBC7A11E-4145-4CA0-A44D-D8FA9D94E1D3}" destId="{F05AA8A7-F663-4E75-AB35-A63169485655}" srcOrd="0" destOrd="0" parTransId="{C783289E-9EF0-4B59-B021-B583CF7CE5E0}" sibTransId="{EF183BC1-2FD0-406F-B45D-D8576DD22308}"/>
    <dgm:cxn modelId="{4B3C0F75-0F63-484E-8255-05D804860EDE}" type="presOf" srcId="{F05AA8A7-F663-4E75-AB35-A63169485655}" destId="{FB2A50F8-4BF2-4075-85B4-63052340A399}" srcOrd="0" destOrd="0" presId="urn:microsoft.com/office/officeart/2005/8/layout/list1"/>
    <dgm:cxn modelId="{0C0E6E79-0619-40F3-88BE-471264370201}" srcId="{03C0664F-A4A5-4524-9795-D11D14009477}" destId="{28CCC59D-19A9-4D18-8073-BDC7C2F2555C}" srcOrd="0" destOrd="0" parTransId="{32AD5699-6FA4-4899-9C46-C90D5E9C4AFB}" sibTransId="{0A668331-3E9B-4760-A833-958B9F0AE27A}"/>
    <dgm:cxn modelId="{C988837A-DCED-4A5F-8247-CEBA5D868D88}" srcId="{03C0664F-A4A5-4524-9795-D11D14009477}" destId="{EBC7A11E-4145-4CA0-A44D-D8FA9D94E1D3}" srcOrd="1" destOrd="0" parTransId="{B2EAB783-839E-483B-9C51-979CB0559A4F}" sibTransId="{2AEAA426-88DC-49AC-90A4-F9A3765FF4D5}"/>
    <dgm:cxn modelId="{95394EA3-1154-4F09-97A1-960B2FBC5177}" type="presOf" srcId="{471C555B-34BF-4D2B-B40C-5FB19396E17A}" destId="{FB2A50F8-4BF2-4075-85B4-63052340A399}" srcOrd="0" destOrd="1" presId="urn:microsoft.com/office/officeart/2005/8/layout/list1"/>
    <dgm:cxn modelId="{ABE54FB5-417A-42BA-800E-5104C81F0A67}" srcId="{28CCC59D-19A9-4D18-8073-BDC7C2F2555C}" destId="{6267C0C6-ECCD-46C5-9645-4CF686D8CBCF}" srcOrd="0" destOrd="0" parTransId="{C1C6590F-1B2C-444B-AE2B-00F0605446E8}" sibTransId="{3ADA617D-9ABA-45AC-8AE1-AA3CFF111499}"/>
    <dgm:cxn modelId="{50F222CF-D648-4F8B-9CCB-5B6E983E10E1}" type="presOf" srcId="{EBC7A11E-4145-4CA0-A44D-D8FA9D94E1D3}" destId="{2A4D7B62-9428-4EB2-86F4-670EFBB037FF}" srcOrd="1" destOrd="0" presId="urn:microsoft.com/office/officeart/2005/8/layout/list1"/>
    <dgm:cxn modelId="{143027DA-5FF5-4BA7-BADF-227358D3CB7F}" type="presOf" srcId="{03C0664F-A4A5-4524-9795-D11D14009477}" destId="{23F3B8F4-20D9-40DC-9F5A-B2684B3F5959}" srcOrd="0" destOrd="0" presId="urn:microsoft.com/office/officeart/2005/8/layout/list1"/>
    <dgm:cxn modelId="{05DEF9E3-B6AB-4B05-BF15-48BCB6DD2C4B}" type="presOf" srcId="{EBC7A11E-4145-4CA0-A44D-D8FA9D94E1D3}" destId="{A36B3685-6841-4282-954B-1A543A000335}" srcOrd="0" destOrd="0" presId="urn:microsoft.com/office/officeart/2005/8/layout/list1"/>
    <dgm:cxn modelId="{528EF2FD-4027-4ECD-BD1C-9110AA3B016C}" type="presOf" srcId="{28CCC59D-19A9-4D18-8073-BDC7C2F2555C}" destId="{35ADD505-1D58-4B55-B46C-E929FADD7A19}" srcOrd="1" destOrd="0" presId="urn:microsoft.com/office/officeart/2005/8/layout/list1"/>
    <dgm:cxn modelId="{C942542B-FE23-4BE7-B7F4-F5C3FAB185DD}" type="presParOf" srcId="{23F3B8F4-20D9-40DC-9F5A-B2684B3F5959}" destId="{B1EF8FFE-2001-4A87-944A-919A39E2BC0F}" srcOrd="0" destOrd="0" presId="urn:microsoft.com/office/officeart/2005/8/layout/list1"/>
    <dgm:cxn modelId="{A2A67826-9E7C-4C28-980B-8C366B01F597}" type="presParOf" srcId="{B1EF8FFE-2001-4A87-944A-919A39E2BC0F}" destId="{DF455DDF-CFB4-44EC-A297-5B744E83FA2D}" srcOrd="0" destOrd="0" presId="urn:microsoft.com/office/officeart/2005/8/layout/list1"/>
    <dgm:cxn modelId="{22F8EDC3-F070-4047-8073-4F27F2A610E7}" type="presParOf" srcId="{B1EF8FFE-2001-4A87-944A-919A39E2BC0F}" destId="{35ADD505-1D58-4B55-B46C-E929FADD7A19}" srcOrd="1" destOrd="0" presId="urn:microsoft.com/office/officeart/2005/8/layout/list1"/>
    <dgm:cxn modelId="{15B7F2BE-5C82-4C40-A289-10546B5EC360}" type="presParOf" srcId="{23F3B8F4-20D9-40DC-9F5A-B2684B3F5959}" destId="{4CA08A14-AD11-4890-9B20-34A6ECD257F6}" srcOrd="1" destOrd="0" presId="urn:microsoft.com/office/officeart/2005/8/layout/list1"/>
    <dgm:cxn modelId="{1EADF3A3-3932-4236-BCF6-13B4EACA538F}" type="presParOf" srcId="{23F3B8F4-20D9-40DC-9F5A-B2684B3F5959}" destId="{42FF71A8-0303-4FDB-8E0D-F92172904B7F}" srcOrd="2" destOrd="0" presId="urn:microsoft.com/office/officeart/2005/8/layout/list1"/>
    <dgm:cxn modelId="{E2932E86-5226-4B1B-9A1E-B1F49DC92869}" type="presParOf" srcId="{23F3B8F4-20D9-40DC-9F5A-B2684B3F5959}" destId="{3E6C7DC1-C3E9-4EEB-9AA1-A0202FA3D40A}" srcOrd="3" destOrd="0" presId="urn:microsoft.com/office/officeart/2005/8/layout/list1"/>
    <dgm:cxn modelId="{80C46F7B-EAE4-4EE6-A558-24C76BD63F5D}" type="presParOf" srcId="{23F3B8F4-20D9-40DC-9F5A-B2684B3F5959}" destId="{3665D453-1B07-42A0-B96A-4C57A98B7392}" srcOrd="4" destOrd="0" presId="urn:microsoft.com/office/officeart/2005/8/layout/list1"/>
    <dgm:cxn modelId="{CDD9A5F8-94D1-4116-8DA7-31BB90B1F8C5}" type="presParOf" srcId="{3665D453-1B07-42A0-B96A-4C57A98B7392}" destId="{A36B3685-6841-4282-954B-1A543A000335}" srcOrd="0" destOrd="0" presId="urn:microsoft.com/office/officeart/2005/8/layout/list1"/>
    <dgm:cxn modelId="{AF36CE5D-909B-4DC1-9C4D-10176BC0DED8}" type="presParOf" srcId="{3665D453-1B07-42A0-B96A-4C57A98B7392}" destId="{2A4D7B62-9428-4EB2-86F4-670EFBB037FF}" srcOrd="1" destOrd="0" presId="urn:microsoft.com/office/officeart/2005/8/layout/list1"/>
    <dgm:cxn modelId="{6B1B14DE-37BE-452C-A2CD-61E9801F2837}" type="presParOf" srcId="{23F3B8F4-20D9-40DC-9F5A-B2684B3F5959}" destId="{2F1E1002-CD30-431A-947C-253015419265}" srcOrd="5" destOrd="0" presId="urn:microsoft.com/office/officeart/2005/8/layout/list1"/>
    <dgm:cxn modelId="{ED53B3B4-3EF7-406A-ACF9-571D2DFB27D7}" type="presParOf" srcId="{23F3B8F4-20D9-40DC-9F5A-B2684B3F5959}" destId="{FB2A50F8-4BF2-4075-85B4-63052340A399}" srcOrd="6" destOrd="0" presId="urn:microsoft.com/office/officeart/2005/8/layout/list1"/>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26255F8-DF13-46B6-8573-315098BE382D}" type="doc">
      <dgm:prSet loTypeId="urn:microsoft.com/office/officeart/2005/8/layout/matrix3" loCatId="matrix" qsTypeId="urn:microsoft.com/office/officeart/2005/8/quickstyle/simple4" qsCatId="simple" csTypeId="urn:microsoft.com/office/officeart/2005/8/colors/colorful1" csCatId="colorful" phldr="1"/>
      <dgm:spPr/>
      <dgm:t>
        <a:bodyPr/>
        <a:lstStyle/>
        <a:p>
          <a:endParaRPr lang="en-US"/>
        </a:p>
      </dgm:t>
    </dgm:pt>
    <dgm:pt modelId="{2AFABB71-52F6-4D3D-A779-8F9161C95D58}">
      <dgm:prSet/>
      <dgm:spPr/>
      <dgm:t>
        <a:bodyPr/>
        <a:lstStyle/>
        <a:p>
          <a:r>
            <a:rPr lang="en-GB" dirty="0" err="1"/>
            <a:t>Onderwys</a:t>
          </a:r>
          <a:r>
            <a:rPr lang="en-GB" dirty="0"/>
            <a:t> → </a:t>
          </a:r>
          <a:r>
            <a:rPr lang="en-GB" dirty="0" err="1"/>
            <a:t>skole</a:t>
          </a:r>
          <a:r>
            <a:rPr lang="en-GB" dirty="0"/>
            <a:t> </a:t>
          </a:r>
          <a:r>
            <a:rPr lang="en-GB" dirty="0" err="1"/>
            <a:t>en</a:t>
          </a:r>
          <a:r>
            <a:rPr lang="en-GB" dirty="0"/>
            <a:t> </a:t>
          </a:r>
          <a:r>
            <a:rPr lang="en-GB" dirty="0" err="1"/>
            <a:t>onderwysers</a:t>
          </a:r>
          <a:endParaRPr lang="en-US" dirty="0"/>
        </a:p>
      </dgm:t>
    </dgm:pt>
    <dgm:pt modelId="{60FFD84A-15D3-4B55-AC35-4AF14900F861}" type="parTrans" cxnId="{86FF3B6C-7C46-4D09-BC11-E3440EF7DB80}">
      <dgm:prSet/>
      <dgm:spPr/>
      <dgm:t>
        <a:bodyPr/>
        <a:lstStyle/>
        <a:p>
          <a:endParaRPr lang="en-US"/>
        </a:p>
      </dgm:t>
    </dgm:pt>
    <dgm:pt modelId="{0A063DCB-656B-4FC9-AEDA-B931BCEB4B8E}" type="sibTrans" cxnId="{86FF3B6C-7C46-4D09-BC11-E3440EF7DB80}">
      <dgm:prSet/>
      <dgm:spPr/>
      <dgm:t>
        <a:bodyPr/>
        <a:lstStyle/>
        <a:p>
          <a:endParaRPr lang="en-US"/>
        </a:p>
      </dgm:t>
    </dgm:pt>
    <dgm:pt modelId="{146121EA-31F4-4BD2-A88E-8BF2BC80DAD1}">
      <dgm:prSet/>
      <dgm:spPr/>
      <dgm:t>
        <a:bodyPr/>
        <a:lstStyle/>
        <a:p>
          <a:r>
            <a:rPr lang="en-GB" dirty="0" err="1"/>
            <a:t>Gesondheidsorg</a:t>
          </a:r>
          <a:r>
            <a:rPr lang="en-GB" dirty="0"/>
            <a:t> → </a:t>
          </a:r>
          <a:r>
            <a:rPr lang="en-GB" dirty="0" err="1"/>
            <a:t>klinieke</a:t>
          </a:r>
          <a:r>
            <a:rPr lang="en-GB" dirty="0"/>
            <a:t> </a:t>
          </a:r>
          <a:r>
            <a:rPr lang="en-GB" dirty="0" err="1"/>
            <a:t>en</a:t>
          </a:r>
          <a:r>
            <a:rPr lang="en-GB" dirty="0"/>
            <a:t> </a:t>
          </a:r>
          <a:r>
            <a:rPr lang="en-GB" dirty="0" err="1"/>
            <a:t>dokters</a:t>
          </a:r>
          <a:endParaRPr lang="en-US" dirty="0"/>
        </a:p>
      </dgm:t>
    </dgm:pt>
    <dgm:pt modelId="{D7479B83-E95E-4B6E-A1A6-C447B6FC330B}" type="parTrans" cxnId="{945D1632-8BDF-4D6B-9162-C6B6295FD178}">
      <dgm:prSet/>
      <dgm:spPr/>
      <dgm:t>
        <a:bodyPr/>
        <a:lstStyle/>
        <a:p>
          <a:endParaRPr lang="en-US"/>
        </a:p>
      </dgm:t>
    </dgm:pt>
    <dgm:pt modelId="{79916CA0-AFC9-4AFD-85F5-9B593DC96364}" type="sibTrans" cxnId="{945D1632-8BDF-4D6B-9162-C6B6295FD178}">
      <dgm:prSet/>
      <dgm:spPr/>
      <dgm:t>
        <a:bodyPr/>
        <a:lstStyle/>
        <a:p>
          <a:endParaRPr lang="en-US"/>
        </a:p>
      </dgm:t>
    </dgm:pt>
    <dgm:pt modelId="{268C29C8-F75F-405A-9142-C3C53CA28504}">
      <dgm:prSet/>
      <dgm:spPr/>
      <dgm:t>
        <a:bodyPr/>
        <a:lstStyle/>
        <a:p>
          <a:r>
            <a:rPr lang="en-GB" dirty="0" err="1"/>
            <a:t>Veiligheid</a:t>
          </a:r>
          <a:r>
            <a:rPr lang="en-GB" dirty="0"/>
            <a:t> → </a:t>
          </a:r>
          <a:r>
            <a:rPr lang="en-GB" dirty="0" err="1"/>
            <a:t>polisie</a:t>
          </a:r>
          <a:r>
            <a:rPr lang="en-GB" dirty="0"/>
            <a:t>- </a:t>
          </a:r>
          <a:r>
            <a:rPr lang="en-GB" dirty="0" err="1"/>
            <a:t>en</a:t>
          </a:r>
          <a:r>
            <a:rPr lang="en-GB" dirty="0"/>
            <a:t> </a:t>
          </a:r>
          <a:r>
            <a:rPr lang="en-GB" dirty="0" err="1"/>
            <a:t>nooddienste</a:t>
          </a:r>
          <a:endParaRPr lang="en-US" dirty="0"/>
        </a:p>
      </dgm:t>
    </dgm:pt>
    <dgm:pt modelId="{B67BB243-BDB6-437A-8F2F-48030EA2D1A1}" type="parTrans" cxnId="{17A39AC7-C083-4A4D-B746-D2FC4F8A30C8}">
      <dgm:prSet/>
      <dgm:spPr/>
      <dgm:t>
        <a:bodyPr/>
        <a:lstStyle/>
        <a:p>
          <a:endParaRPr lang="en-US"/>
        </a:p>
      </dgm:t>
    </dgm:pt>
    <dgm:pt modelId="{201A7C38-42DC-47FE-8DC1-354035412245}" type="sibTrans" cxnId="{17A39AC7-C083-4A4D-B746-D2FC4F8A30C8}">
      <dgm:prSet/>
      <dgm:spPr/>
      <dgm:t>
        <a:bodyPr/>
        <a:lstStyle/>
        <a:p>
          <a:endParaRPr lang="en-US"/>
        </a:p>
      </dgm:t>
    </dgm:pt>
    <dgm:pt modelId="{D31CD504-CF21-4B44-91F1-F750D87787DC}">
      <dgm:prSet/>
      <dgm:spPr/>
      <dgm:t>
        <a:bodyPr/>
        <a:lstStyle/>
        <a:p>
          <a:r>
            <a:rPr lang="en-GB" dirty="0" err="1"/>
            <a:t>Ondersteuning</a:t>
          </a:r>
          <a:r>
            <a:rPr lang="en-GB" dirty="0"/>
            <a:t> → </a:t>
          </a:r>
          <a:r>
            <a:rPr lang="en-GB" dirty="0" err="1"/>
            <a:t>sorg</a:t>
          </a:r>
          <a:r>
            <a:rPr lang="en-GB" dirty="0"/>
            <a:t> vir </a:t>
          </a:r>
          <a:r>
            <a:rPr lang="en-GB" dirty="0" err="1"/>
            <a:t>kwesbare</a:t>
          </a:r>
          <a:r>
            <a:rPr lang="en-GB" dirty="0"/>
            <a:t> </a:t>
          </a:r>
          <a:r>
            <a:rPr lang="en-GB" dirty="0" err="1"/>
            <a:t>mense</a:t>
          </a:r>
          <a:endParaRPr lang="en-US" dirty="0"/>
        </a:p>
      </dgm:t>
    </dgm:pt>
    <dgm:pt modelId="{4F669195-ECF3-4926-A59A-EC8B91B54058}" type="parTrans" cxnId="{2D94C543-8868-493F-AC90-54AB7E447C4B}">
      <dgm:prSet/>
      <dgm:spPr/>
      <dgm:t>
        <a:bodyPr/>
        <a:lstStyle/>
        <a:p>
          <a:endParaRPr lang="en-US"/>
        </a:p>
      </dgm:t>
    </dgm:pt>
    <dgm:pt modelId="{0004998C-5F47-4EB6-A7C7-8D7B4A366981}" type="sibTrans" cxnId="{2D94C543-8868-493F-AC90-54AB7E447C4B}">
      <dgm:prSet/>
      <dgm:spPr/>
      <dgm:t>
        <a:bodyPr/>
        <a:lstStyle/>
        <a:p>
          <a:endParaRPr lang="en-US"/>
        </a:p>
      </dgm:t>
    </dgm:pt>
    <dgm:pt modelId="{92CBAFC4-3469-4547-91DE-C28BAF53B212}" type="pres">
      <dgm:prSet presAssocID="{626255F8-DF13-46B6-8573-315098BE382D}" presName="matrix" presStyleCnt="0">
        <dgm:presLayoutVars>
          <dgm:chMax val="1"/>
          <dgm:dir/>
          <dgm:resizeHandles val="exact"/>
        </dgm:presLayoutVars>
      </dgm:prSet>
      <dgm:spPr/>
    </dgm:pt>
    <dgm:pt modelId="{1812387F-216C-4019-9DD4-3B76F7B6FC99}" type="pres">
      <dgm:prSet presAssocID="{626255F8-DF13-46B6-8573-315098BE382D}" presName="diamond" presStyleLbl="bgShp" presStyleIdx="0" presStyleCnt="1"/>
      <dgm:spPr/>
    </dgm:pt>
    <dgm:pt modelId="{EF58ACFC-1328-4905-83A1-D9E980AAB35D}" type="pres">
      <dgm:prSet presAssocID="{626255F8-DF13-46B6-8573-315098BE382D}" presName="quad1" presStyleLbl="node1" presStyleIdx="0" presStyleCnt="4">
        <dgm:presLayoutVars>
          <dgm:chMax val="0"/>
          <dgm:chPref val="0"/>
          <dgm:bulletEnabled val="1"/>
        </dgm:presLayoutVars>
      </dgm:prSet>
      <dgm:spPr/>
    </dgm:pt>
    <dgm:pt modelId="{6A471B42-8821-4BDC-9861-5B8A58C77A29}" type="pres">
      <dgm:prSet presAssocID="{626255F8-DF13-46B6-8573-315098BE382D}" presName="quad2" presStyleLbl="node1" presStyleIdx="1" presStyleCnt="4">
        <dgm:presLayoutVars>
          <dgm:chMax val="0"/>
          <dgm:chPref val="0"/>
          <dgm:bulletEnabled val="1"/>
        </dgm:presLayoutVars>
      </dgm:prSet>
      <dgm:spPr/>
    </dgm:pt>
    <dgm:pt modelId="{A2427EF1-CBC3-48E0-9E0F-A6C6D32AFF46}" type="pres">
      <dgm:prSet presAssocID="{626255F8-DF13-46B6-8573-315098BE382D}" presName="quad3" presStyleLbl="node1" presStyleIdx="2" presStyleCnt="4">
        <dgm:presLayoutVars>
          <dgm:chMax val="0"/>
          <dgm:chPref val="0"/>
          <dgm:bulletEnabled val="1"/>
        </dgm:presLayoutVars>
      </dgm:prSet>
      <dgm:spPr/>
    </dgm:pt>
    <dgm:pt modelId="{86023A35-2370-4E21-92EC-3F6EA28B31F5}" type="pres">
      <dgm:prSet presAssocID="{626255F8-DF13-46B6-8573-315098BE382D}" presName="quad4" presStyleLbl="node1" presStyleIdx="3" presStyleCnt="4">
        <dgm:presLayoutVars>
          <dgm:chMax val="0"/>
          <dgm:chPref val="0"/>
          <dgm:bulletEnabled val="1"/>
        </dgm:presLayoutVars>
      </dgm:prSet>
      <dgm:spPr/>
    </dgm:pt>
  </dgm:ptLst>
  <dgm:cxnLst>
    <dgm:cxn modelId="{945D1632-8BDF-4D6B-9162-C6B6295FD178}" srcId="{626255F8-DF13-46B6-8573-315098BE382D}" destId="{146121EA-31F4-4BD2-A88E-8BF2BC80DAD1}" srcOrd="1" destOrd="0" parTransId="{D7479B83-E95E-4B6E-A1A6-C447B6FC330B}" sibTransId="{79916CA0-AFC9-4AFD-85F5-9B593DC96364}"/>
    <dgm:cxn modelId="{2D94C543-8868-493F-AC90-54AB7E447C4B}" srcId="{626255F8-DF13-46B6-8573-315098BE382D}" destId="{D31CD504-CF21-4B44-91F1-F750D87787DC}" srcOrd="3" destOrd="0" parTransId="{4F669195-ECF3-4926-A59A-EC8B91B54058}" sibTransId="{0004998C-5F47-4EB6-A7C7-8D7B4A366981}"/>
    <dgm:cxn modelId="{0175F047-1719-425C-B6D1-CF892E91AE66}" type="presOf" srcId="{268C29C8-F75F-405A-9142-C3C53CA28504}" destId="{A2427EF1-CBC3-48E0-9E0F-A6C6D32AFF46}" srcOrd="0" destOrd="0" presId="urn:microsoft.com/office/officeart/2005/8/layout/matrix3"/>
    <dgm:cxn modelId="{86FF3B6C-7C46-4D09-BC11-E3440EF7DB80}" srcId="{626255F8-DF13-46B6-8573-315098BE382D}" destId="{2AFABB71-52F6-4D3D-A779-8F9161C95D58}" srcOrd="0" destOrd="0" parTransId="{60FFD84A-15D3-4B55-AC35-4AF14900F861}" sibTransId="{0A063DCB-656B-4FC9-AEDA-B931BCEB4B8E}"/>
    <dgm:cxn modelId="{6E08A674-2C4F-4D7F-AFC9-9C3819AC21DD}" type="presOf" srcId="{146121EA-31F4-4BD2-A88E-8BF2BC80DAD1}" destId="{6A471B42-8821-4BDC-9861-5B8A58C77A29}" srcOrd="0" destOrd="0" presId="urn:microsoft.com/office/officeart/2005/8/layout/matrix3"/>
    <dgm:cxn modelId="{64D0539E-0877-47A2-8E18-63EA20B54220}" type="presOf" srcId="{D31CD504-CF21-4B44-91F1-F750D87787DC}" destId="{86023A35-2370-4E21-92EC-3F6EA28B31F5}" srcOrd="0" destOrd="0" presId="urn:microsoft.com/office/officeart/2005/8/layout/matrix3"/>
    <dgm:cxn modelId="{A4355F9F-7D43-47AA-BE7B-369510033A97}" type="presOf" srcId="{626255F8-DF13-46B6-8573-315098BE382D}" destId="{92CBAFC4-3469-4547-91DE-C28BAF53B212}" srcOrd="0" destOrd="0" presId="urn:microsoft.com/office/officeart/2005/8/layout/matrix3"/>
    <dgm:cxn modelId="{17A39AC7-C083-4A4D-B746-D2FC4F8A30C8}" srcId="{626255F8-DF13-46B6-8573-315098BE382D}" destId="{268C29C8-F75F-405A-9142-C3C53CA28504}" srcOrd="2" destOrd="0" parTransId="{B67BB243-BDB6-437A-8F2F-48030EA2D1A1}" sibTransId="{201A7C38-42DC-47FE-8DC1-354035412245}"/>
    <dgm:cxn modelId="{E3922CF4-1C5D-4732-B97A-3556D6E3C1F2}" type="presOf" srcId="{2AFABB71-52F6-4D3D-A779-8F9161C95D58}" destId="{EF58ACFC-1328-4905-83A1-D9E980AAB35D}" srcOrd="0" destOrd="0" presId="urn:microsoft.com/office/officeart/2005/8/layout/matrix3"/>
    <dgm:cxn modelId="{92A10B15-02EF-4805-836A-10487F09F330}" type="presParOf" srcId="{92CBAFC4-3469-4547-91DE-C28BAF53B212}" destId="{1812387F-216C-4019-9DD4-3B76F7B6FC99}" srcOrd="0" destOrd="0" presId="urn:microsoft.com/office/officeart/2005/8/layout/matrix3"/>
    <dgm:cxn modelId="{1C7E1221-5FC1-4029-932E-C1F26D46BEBD}" type="presParOf" srcId="{92CBAFC4-3469-4547-91DE-C28BAF53B212}" destId="{EF58ACFC-1328-4905-83A1-D9E980AAB35D}" srcOrd="1" destOrd="0" presId="urn:microsoft.com/office/officeart/2005/8/layout/matrix3"/>
    <dgm:cxn modelId="{74B27235-BF69-4CFF-8302-13E8F9C19277}" type="presParOf" srcId="{92CBAFC4-3469-4547-91DE-C28BAF53B212}" destId="{6A471B42-8821-4BDC-9861-5B8A58C77A29}" srcOrd="2" destOrd="0" presId="urn:microsoft.com/office/officeart/2005/8/layout/matrix3"/>
    <dgm:cxn modelId="{BF9707F3-F05F-4D79-9458-B6A801FEF9E7}" type="presParOf" srcId="{92CBAFC4-3469-4547-91DE-C28BAF53B212}" destId="{A2427EF1-CBC3-48E0-9E0F-A6C6D32AFF46}" srcOrd="3" destOrd="0" presId="urn:microsoft.com/office/officeart/2005/8/layout/matrix3"/>
    <dgm:cxn modelId="{65C7DAD3-1953-44F1-8F20-0317ACC66D32}" type="presParOf" srcId="{92CBAFC4-3469-4547-91DE-C28BAF53B212}" destId="{86023A35-2370-4E21-92EC-3F6EA28B31F5}" srcOrd="4" destOrd="0" presId="urn:microsoft.com/office/officeart/2005/8/layout/matrix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9C5BB6-1689-434E-872C-D09F7ADF1D9B}" type="doc">
      <dgm:prSet loTypeId="urn:microsoft.com/office/officeart/2005/8/layout/list1" loCatId="list" qsTypeId="urn:microsoft.com/office/officeart/2005/8/quickstyle/simple4" qsCatId="simple" csTypeId="urn:microsoft.com/office/officeart/2005/8/colors/colorful1" csCatId="colorful" phldr="1"/>
      <dgm:spPr/>
      <dgm:t>
        <a:bodyPr/>
        <a:lstStyle/>
        <a:p>
          <a:endParaRPr lang="en-US"/>
        </a:p>
      </dgm:t>
    </dgm:pt>
    <dgm:pt modelId="{0F8A054D-9568-46A3-A303-A9F7178A3A5B}">
      <dgm:prSet custT="1"/>
      <dgm:spPr/>
      <dgm:t>
        <a:bodyPr/>
        <a:lstStyle/>
        <a:p>
          <a:r>
            <a:rPr lang="af-ZA" sz="1600" b="0" i="0" baseline="0" dirty="0"/>
            <a:t>Werksgeleenthede → genereer inkomste</a:t>
          </a:r>
          <a:endParaRPr lang="en-US" sz="1600" dirty="0"/>
        </a:p>
      </dgm:t>
    </dgm:pt>
    <dgm:pt modelId="{E41F80F8-551A-4084-8377-3CC82EA084E9}" type="parTrans" cxnId="{96C42469-6DC6-465F-85F1-C810D66ABF49}">
      <dgm:prSet/>
      <dgm:spPr/>
      <dgm:t>
        <a:bodyPr/>
        <a:lstStyle/>
        <a:p>
          <a:endParaRPr lang="en-US" sz="2000"/>
        </a:p>
      </dgm:t>
    </dgm:pt>
    <dgm:pt modelId="{66324485-8239-46E1-A3FC-9B905E4E3CB7}" type="sibTrans" cxnId="{96C42469-6DC6-465F-85F1-C810D66ABF49}">
      <dgm:prSet/>
      <dgm:spPr/>
      <dgm:t>
        <a:bodyPr/>
        <a:lstStyle/>
        <a:p>
          <a:endParaRPr lang="en-US" sz="2000"/>
        </a:p>
      </dgm:t>
    </dgm:pt>
    <dgm:pt modelId="{23111761-1712-40B0-B3D1-08852AED5849}">
      <dgm:prSet custT="1"/>
      <dgm:spPr/>
      <dgm:t>
        <a:bodyPr/>
        <a:lstStyle/>
        <a:p>
          <a:r>
            <a:rPr lang="af-ZA" sz="1600" b="0" i="0" baseline="0" dirty="0"/>
            <a:t>Infrastruktuur → paaie, vervoer</a:t>
          </a:r>
          <a:endParaRPr lang="en-US" sz="1600" dirty="0"/>
        </a:p>
      </dgm:t>
    </dgm:pt>
    <dgm:pt modelId="{548D3EA0-EB8D-4077-9858-9BCEAEFDAB3B}" type="parTrans" cxnId="{3C17A0FF-F295-48C8-A6BE-B96BCB7D8F00}">
      <dgm:prSet/>
      <dgm:spPr/>
      <dgm:t>
        <a:bodyPr/>
        <a:lstStyle/>
        <a:p>
          <a:endParaRPr lang="en-US" sz="2000"/>
        </a:p>
      </dgm:t>
    </dgm:pt>
    <dgm:pt modelId="{CC4CC0C9-D89A-46A4-AAE8-A758B700A0CB}" type="sibTrans" cxnId="{3C17A0FF-F295-48C8-A6BE-B96BCB7D8F00}">
      <dgm:prSet/>
      <dgm:spPr/>
      <dgm:t>
        <a:bodyPr/>
        <a:lstStyle/>
        <a:p>
          <a:endParaRPr lang="en-US" sz="2000"/>
        </a:p>
      </dgm:t>
    </dgm:pt>
    <dgm:pt modelId="{49CB6F4A-C975-4198-942C-DCD56EF0A8A7}">
      <dgm:prSet custT="1"/>
      <dgm:spPr/>
      <dgm:t>
        <a:bodyPr/>
        <a:lstStyle/>
        <a:p>
          <a:r>
            <a:rPr lang="af-ZA" sz="1600" b="0" i="0" baseline="0" dirty="0"/>
            <a:t>Nutsdienste → water, elektrisiteit</a:t>
          </a:r>
          <a:endParaRPr lang="en-US" sz="1600" dirty="0"/>
        </a:p>
      </dgm:t>
    </dgm:pt>
    <dgm:pt modelId="{0EA49081-172D-43FA-B86F-4CB909E88BCF}" type="parTrans" cxnId="{73C2B634-C6F7-4D83-86C7-89A64C1DC8AF}">
      <dgm:prSet/>
      <dgm:spPr/>
      <dgm:t>
        <a:bodyPr/>
        <a:lstStyle/>
        <a:p>
          <a:endParaRPr lang="en-US" sz="2000"/>
        </a:p>
      </dgm:t>
    </dgm:pt>
    <dgm:pt modelId="{9DA84C08-C3A1-4F2C-8B9B-051018C84BD6}" type="sibTrans" cxnId="{73C2B634-C6F7-4D83-86C7-89A64C1DC8AF}">
      <dgm:prSet/>
      <dgm:spPr/>
      <dgm:t>
        <a:bodyPr/>
        <a:lstStyle/>
        <a:p>
          <a:endParaRPr lang="en-US" sz="2000"/>
        </a:p>
      </dgm:t>
    </dgm:pt>
    <dgm:pt modelId="{D352433A-1761-461F-BE4B-3634C4CCA984}">
      <dgm:prSet custT="1"/>
      <dgm:spPr/>
      <dgm:t>
        <a:bodyPr/>
        <a:lstStyle/>
        <a:p>
          <a:r>
            <a:rPr lang="af-ZA" sz="1600" b="0" i="0" baseline="0" dirty="0"/>
            <a:t>Besigheidsondersteuning → ontwikkeling van klein besighede</a:t>
          </a:r>
          <a:endParaRPr lang="en-US" sz="1600" dirty="0"/>
        </a:p>
      </dgm:t>
    </dgm:pt>
    <dgm:pt modelId="{7128953F-2420-429D-AC75-BB61111BF91E}" type="parTrans" cxnId="{2CB02165-2BB9-43D3-9AA2-85A168B51AAD}">
      <dgm:prSet/>
      <dgm:spPr/>
      <dgm:t>
        <a:bodyPr/>
        <a:lstStyle/>
        <a:p>
          <a:endParaRPr lang="en-US" sz="2000"/>
        </a:p>
      </dgm:t>
    </dgm:pt>
    <dgm:pt modelId="{4F1F8D4D-3A9E-469D-B7DE-35C4081116AE}" type="sibTrans" cxnId="{2CB02165-2BB9-43D3-9AA2-85A168B51AAD}">
      <dgm:prSet/>
      <dgm:spPr/>
      <dgm:t>
        <a:bodyPr/>
        <a:lstStyle/>
        <a:p>
          <a:endParaRPr lang="en-US" sz="2000"/>
        </a:p>
      </dgm:t>
    </dgm:pt>
    <dgm:pt modelId="{6834B268-94CB-492F-961B-8931D06341A9}" type="pres">
      <dgm:prSet presAssocID="{3C9C5BB6-1689-434E-872C-D09F7ADF1D9B}" presName="linear" presStyleCnt="0">
        <dgm:presLayoutVars>
          <dgm:dir/>
          <dgm:animLvl val="lvl"/>
          <dgm:resizeHandles val="exact"/>
        </dgm:presLayoutVars>
      </dgm:prSet>
      <dgm:spPr/>
    </dgm:pt>
    <dgm:pt modelId="{1666542D-2F0B-4D10-80DE-B93FAB9D5542}" type="pres">
      <dgm:prSet presAssocID="{0F8A054D-9568-46A3-A303-A9F7178A3A5B}" presName="parentLin" presStyleCnt="0"/>
      <dgm:spPr/>
    </dgm:pt>
    <dgm:pt modelId="{FB7699AD-3B6F-4E22-899B-DC026833A6F1}" type="pres">
      <dgm:prSet presAssocID="{0F8A054D-9568-46A3-A303-A9F7178A3A5B}" presName="parentLeftMargin" presStyleLbl="node1" presStyleIdx="0" presStyleCnt="4"/>
      <dgm:spPr/>
    </dgm:pt>
    <dgm:pt modelId="{BE49B543-8E8A-4133-BE89-7DB0B1DC04B9}" type="pres">
      <dgm:prSet presAssocID="{0F8A054D-9568-46A3-A303-A9F7178A3A5B}" presName="parentText" presStyleLbl="node1" presStyleIdx="0" presStyleCnt="4">
        <dgm:presLayoutVars>
          <dgm:chMax val="0"/>
          <dgm:bulletEnabled val="1"/>
        </dgm:presLayoutVars>
      </dgm:prSet>
      <dgm:spPr/>
    </dgm:pt>
    <dgm:pt modelId="{B340F6DC-7A3A-4134-AC91-D4DA80E04591}" type="pres">
      <dgm:prSet presAssocID="{0F8A054D-9568-46A3-A303-A9F7178A3A5B}" presName="negativeSpace" presStyleCnt="0"/>
      <dgm:spPr/>
    </dgm:pt>
    <dgm:pt modelId="{25911263-9B47-4FDE-BA78-1C38747A2647}" type="pres">
      <dgm:prSet presAssocID="{0F8A054D-9568-46A3-A303-A9F7178A3A5B}" presName="childText" presStyleLbl="conFgAcc1" presStyleIdx="0" presStyleCnt="4">
        <dgm:presLayoutVars>
          <dgm:bulletEnabled val="1"/>
        </dgm:presLayoutVars>
      </dgm:prSet>
      <dgm:spPr/>
    </dgm:pt>
    <dgm:pt modelId="{10363F04-CB56-47E4-A50B-0D876ABA7431}" type="pres">
      <dgm:prSet presAssocID="{66324485-8239-46E1-A3FC-9B905E4E3CB7}" presName="spaceBetweenRectangles" presStyleCnt="0"/>
      <dgm:spPr/>
    </dgm:pt>
    <dgm:pt modelId="{18DF03BF-3F77-436F-B620-3067A1F1EDCA}" type="pres">
      <dgm:prSet presAssocID="{23111761-1712-40B0-B3D1-08852AED5849}" presName="parentLin" presStyleCnt="0"/>
      <dgm:spPr/>
    </dgm:pt>
    <dgm:pt modelId="{B36C6926-5D13-4603-A712-25D740139E33}" type="pres">
      <dgm:prSet presAssocID="{23111761-1712-40B0-B3D1-08852AED5849}" presName="parentLeftMargin" presStyleLbl="node1" presStyleIdx="0" presStyleCnt="4"/>
      <dgm:spPr/>
    </dgm:pt>
    <dgm:pt modelId="{B8FA8570-48E1-4E20-BFE6-DE5FC16CA7BD}" type="pres">
      <dgm:prSet presAssocID="{23111761-1712-40B0-B3D1-08852AED5849}" presName="parentText" presStyleLbl="node1" presStyleIdx="1" presStyleCnt="4">
        <dgm:presLayoutVars>
          <dgm:chMax val="0"/>
          <dgm:bulletEnabled val="1"/>
        </dgm:presLayoutVars>
      </dgm:prSet>
      <dgm:spPr/>
    </dgm:pt>
    <dgm:pt modelId="{CBDC7442-1560-4060-9DED-86C18F3F8132}" type="pres">
      <dgm:prSet presAssocID="{23111761-1712-40B0-B3D1-08852AED5849}" presName="negativeSpace" presStyleCnt="0"/>
      <dgm:spPr/>
    </dgm:pt>
    <dgm:pt modelId="{62620A07-41AA-4F61-AB03-779EBBB12CD6}" type="pres">
      <dgm:prSet presAssocID="{23111761-1712-40B0-B3D1-08852AED5849}" presName="childText" presStyleLbl="conFgAcc1" presStyleIdx="1" presStyleCnt="4">
        <dgm:presLayoutVars>
          <dgm:bulletEnabled val="1"/>
        </dgm:presLayoutVars>
      </dgm:prSet>
      <dgm:spPr/>
    </dgm:pt>
    <dgm:pt modelId="{7C4930C2-BCCB-4102-9BD0-BC81355B3502}" type="pres">
      <dgm:prSet presAssocID="{CC4CC0C9-D89A-46A4-AAE8-A758B700A0CB}" presName="spaceBetweenRectangles" presStyleCnt="0"/>
      <dgm:spPr/>
    </dgm:pt>
    <dgm:pt modelId="{65EB0F8E-F07C-45F4-ACA0-BD79BBA41BBF}" type="pres">
      <dgm:prSet presAssocID="{49CB6F4A-C975-4198-942C-DCD56EF0A8A7}" presName="parentLin" presStyleCnt="0"/>
      <dgm:spPr/>
    </dgm:pt>
    <dgm:pt modelId="{DCACE1BC-265F-4284-A6DF-DD24BF7BE429}" type="pres">
      <dgm:prSet presAssocID="{49CB6F4A-C975-4198-942C-DCD56EF0A8A7}" presName="parentLeftMargin" presStyleLbl="node1" presStyleIdx="1" presStyleCnt="4"/>
      <dgm:spPr/>
    </dgm:pt>
    <dgm:pt modelId="{C432FF07-2A18-4E2B-A4E9-3BC9EC7E1774}" type="pres">
      <dgm:prSet presAssocID="{49CB6F4A-C975-4198-942C-DCD56EF0A8A7}" presName="parentText" presStyleLbl="node1" presStyleIdx="2" presStyleCnt="4">
        <dgm:presLayoutVars>
          <dgm:chMax val="0"/>
          <dgm:bulletEnabled val="1"/>
        </dgm:presLayoutVars>
      </dgm:prSet>
      <dgm:spPr/>
    </dgm:pt>
    <dgm:pt modelId="{FD1D1D03-47F5-4B5D-B9FF-5CB43D0F5E76}" type="pres">
      <dgm:prSet presAssocID="{49CB6F4A-C975-4198-942C-DCD56EF0A8A7}" presName="negativeSpace" presStyleCnt="0"/>
      <dgm:spPr/>
    </dgm:pt>
    <dgm:pt modelId="{1A635BDD-A2ED-4855-9737-FDABE06ECC32}" type="pres">
      <dgm:prSet presAssocID="{49CB6F4A-C975-4198-942C-DCD56EF0A8A7}" presName="childText" presStyleLbl="conFgAcc1" presStyleIdx="2" presStyleCnt="4">
        <dgm:presLayoutVars>
          <dgm:bulletEnabled val="1"/>
        </dgm:presLayoutVars>
      </dgm:prSet>
      <dgm:spPr/>
    </dgm:pt>
    <dgm:pt modelId="{038881A3-8AB4-4EAE-B257-EE8E7E17E5BE}" type="pres">
      <dgm:prSet presAssocID="{9DA84C08-C3A1-4F2C-8B9B-051018C84BD6}" presName="spaceBetweenRectangles" presStyleCnt="0"/>
      <dgm:spPr/>
    </dgm:pt>
    <dgm:pt modelId="{97143358-31AE-45A6-8C79-28350A0BAD03}" type="pres">
      <dgm:prSet presAssocID="{D352433A-1761-461F-BE4B-3634C4CCA984}" presName="parentLin" presStyleCnt="0"/>
      <dgm:spPr/>
    </dgm:pt>
    <dgm:pt modelId="{DC9E46DE-446C-4D69-A8B8-FFC741324611}" type="pres">
      <dgm:prSet presAssocID="{D352433A-1761-461F-BE4B-3634C4CCA984}" presName="parentLeftMargin" presStyleLbl="node1" presStyleIdx="2" presStyleCnt="4"/>
      <dgm:spPr/>
    </dgm:pt>
    <dgm:pt modelId="{6DEC5961-AA4A-4584-842C-D04174D9C0BA}" type="pres">
      <dgm:prSet presAssocID="{D352433A-1761-461F-BE4B-3634C4CCA984}" presName="parentText" presStyleLbl="node1" presStyleIdx="3" presStyleCnt="4">
        <dgm:presLayoutVars>
          <dgm:chMax val="0"/>
          <dgm:bulletEnabled val="1"/>
        </dgm:presLayoutVars>
      </dgm:prSet>
      <dgm:spPr/>
    </dgm:pt>
    <dgm:pt modelId="{51EAFEEF-7A5E-487E-81B9-240E650754AA}" type="pres">
      <dgm:prSet presAssocID="{D352433A-1761-461F-BE4B-3634C4CCA984}" presName="negativeSpace" presStyleCnt="0"/>
      <dgm:spPr/>
    </dgm:pt>
    <dgm:pt modelId="{BCB71A67-0676-45C4-B5CC-4F9755A91796}" type="pres">
      <dgm:prSet presAssocID="{D352433A-1761-461F-BE4B-3634C4CCA984}" presName="childText" presStyleLbl="conFgAcc1" presStyleIdx="3" presStyleCnt="4">
        <dgm:presLayoutVars>
          <dgm:bulletEnabled val="1"/>
        </dgm:presLayoutVars>
      </dgm:prSet>
      <dgm:spPr/>
    </dgm:pt>
  </dgm:ptLst>
  <dgm:cxnLst>
    <dgm:cxn modelId="{1B222D07-67A9-4C53-8FE0-056FA9D375FE}" type="presOf" srcId="{0F8A054D-9568-46A3-A303-A9F7178A3A5B}" destId="{BE49B543-8E8A-4133-BE89-7DB0B1DC04B9}" srcOrd="1" destOrd="0" presId="urn:microsoft.com/office/officeart/2005/8/layout/list1"/>
    <dgm:cxn modelId="{BC13D629-5B0B-41F2-A1C7-E051E752F3FA}" type="presOf" srcId="{23111761-1712-40B0-B3D1-08852AED5849}" destId="{B36C6926-5D13-4603-A712-25D740139E33}" srcOrd="0" destOrd="0" presId="urn:microsoft.com/office/officeart/2005/8/layout/list1"/>
    <dgm:cxn modelId="{73C2B634-C6F7-4D83-86C7-89A64C1DC8AF}" srcId="{3C9C5BB6-1689-434E-872C-D09F7ADF1D9B}" destId="{49CB6F4A-C975-4198-942C-DCD56EF0A8A7}" srcOrd="2" destOrd="0" parTransId="{0EA49081-172D-43FA-B86F-4CB909E88BCF}" sibTransId="{9DA84C08-C3A1-4F2C-8B9B-051018C84BD6}"/>
    <dgm:cxn modelId="{2CB02165-2BB9-43D3-9AA2-85A168B51AAD}" srcId="{3C9C5BB6-1689-434E-872C-D09F7ADF1D9B}" destId="{D352433A-1761-461F-BE4B-3634C4CCA984}" srcOrd="3" destOrd="0" parTransId="{7128953F-2420-429D-AC75-BB61111BF91E}" sibTransId="{4F1F8D4D-3A9E-469D-B7DE-35C4081116AE}"/>
    <dgm:cxn modelId="{96C42469-6DC6-465F-85F1-C810D66ABF49}" srcId="{3C9C5BB6-1689-434E-872C-D09F7ADF1D9B}" destId="{0F8A054D-9568-46A3-A303-A9F7178A3A5B}" srcOrd="0" destOrd="0" parTransId="{E41F80F8-551A-4084-8377-3CC82EA084E9}" sibTransId="{66324485-8239-46E1-A3FC-9B905E4E3CB7}"/>
    <dgm:cxn modelId="{B124E3A0-E6E1-4122-8DAE-50F7BC237DA3}" type="presOf" srcId="{3C9C5BB6-1689-434E-872C-D09F7ADF1D9B}" destId="{6834B268-94CB-492F-961B-8931D06341A9}" srcOrd="0" destOrd="0" presId="urn:microsoft.com/office/officeart/2005/8/layout/list1"/>
    <dgm:cxn modelId="{B68E3ACE-FA4F-4B10-AF57-934B0BC3D73C}" type="presOf" srcId="{23111761-1712-40B0-B3D1-08852AED5849}" destId="{B8FA8570-48E1-4E20-BFE6-DE5FC16CA7BD}" srcOrd="1" destOrd="0" presId="urn:microsoft.com/office/officeart/2005/8/layout/list1"/>
    <dgm:cxn modelId="{FAC935DD-CA50-4893-8269-C715407FE4FF}" type="presOf" srcId="{0F8A054D-9568-46A3-A303-A9F7178A3A5B}" destId="{FB7699AD-3B6F-4E22-899B-DC026833A6F1}" srcOrd="0" destOrd="0" presId="urn:microsoft.com/office/officeart/2005/8/layout/list1"/>
    <dgm:cxn modelId="{82C2D9DF-A3C8-4D32-886F-4B41C7B57D81}" type="presOf" srcId="{D352433A-1761-461F-BE4B-3634C4CCA984}" destId="{6DEC5961-AA4A-4584-842C-D04174D9C0BA}" srcOrd="1" destOrd="0" presId="urn:microsoft.com/office/officeart/2005/8/layout/list1"/>
    <dgm:cxn modelId="{89008AE9-B7FA-4C61-9543-52830ED36192}" type="presOf" srcId="{49CB6F4A-C975-4198-942C-DCD56EF0A8A7}" destId="{C432FF07-2A18-4E2B-A4E9-3BC9EC7E1774}" srcOrd="1" destOrd="0" presId="urn:microsoft.com/office/officeart/2005/8/layout/list1"/>
    <dgm:cxn modelId="{7909ACF6-7588-4569-9244-5421497B9382}" type="presOf" srcId="{D352433A-1761-461F-BE4B-3634C4CCA984}" destId="{DC9E46DE-446C-4D69-A8B8-FFC741324611}" srcOrd="0" destOrd="0" presId="urn:microsoft.com/office/officeart/2005/8/layout/list1"/>
    <dgm:cxn modelId="{975073FC-BE57-4EEA-86BB-BEE837758A86}" type="presOf" srcId="{49CB6F4A-C975-4198-942C-DCD56EF0A8A7}" destId="{DCACE1BC-265F-4284-A6DF-DD24BF7BE429}" srcOrd="0" destOrd="0" presId="urn:microsoft.com/office/officeart/2005/8/layout/list1"/>
    <dgm:cxn modelId="{3C17A0FF-F295-48C8-A6BE-B96BCB7D8F00}" srcId="{3C9C5BB6-1689-434E-872C-D09F7ADF1D9B}" destId="{23111761-1712-40B0-B3D1-08852AED5849}" srcOrd="1" destOrd="0" parTransId="{548D3EA0-EB8D-4077-9858-9BCEAEFDAB3B}" sibTransId="{CC4CC0C9-D89A-46A4-AAE8-A758B700A0CB}"/>
    <dgm:cxn modelId="{773F1495-014B-4D96-9C22-A18579850A34}" type="presParOf" srcId="{6834B268-94CB-492F-961B-8931D06341A9}" destId="{1666542D-2F0B-4D10-80DE-B93FAB9D5542}" srcOrd="0" destOrd="0" presId="urn:microsoft.com/office/officeart/2005/8/layout/list1"/>
    <dgm:cxn modelId="{C94C3D8C-595D-42BE-ADE1-D271C1603F1A}" type="presParOf" srcId="{1666542D-2F0B-4D10-80DE-B93FAB9D5542}" destId="{FB7699AD-3B6F-4E22-899B-DC026833A6F1}" srcOrd="0" destOrd="0" presId="urn:microsoft.com/office/officeart/2005/8/layout/list1"/>
    <dgm:cxn modelId="{247181B5-14AB-4E57-A4D3-D6EBE2DA6B9C}" type="presParOf" srcId="{1666542D-2F0B-4D10-80DE-B93FAB9D5542}" destId="{BE49B543-8E8A-4133-BE89-7DB0B1DC04B9}" srcOrd="1" destOrd="0" presId="urn:microsoft.com/office/officeart/2005/8/layout/list1"/>
    <dgm:cxn modelId="{47555666-9425-473F-95EC-739FA5181402}" type="presParOf" srcId="{6834B268-94CB-492F-961B-8931D06341A9}" destId="{B340F6DC-7A3A-4134-AC91-D4DA80E04591}" srcOrd="1" destOrd="0" presId="urn:microsoft.com/office/officeart/2005/8/layout/list1"/>
    <dgm:cxn modelId="{87E637A3-84A9-4429-A9F1-C24F56BDCD6B}" type="presParOf" srcId="{6834B268-94CB-492F-961B-8931D06341A9}" destId="{25911263-9B47-4FDE-BA78-1C38747A2647}" srcOrd="2" destOrd="0" presId="urn:microsoft.com/office/officeart/2005/8/layout/list1"/>
    <dgm:cxn modelId="{4CB24260-44A3-4776-AD0A-9CF7DB1D576B}" type="presParOf" srcId="{6834B268-94CB-492F-961B-8931D06341A9}" destId="{10363F04-CB56-47E4-A50B-0D876ABA7431}" srcOrd="3" destOrd="0" presId="urn:microsoft.com/office/officeart/2005/8/layout/list1"/>
    <dgm:cxn modelId="{CA13BE7F-C43C-4972-9BF3-A04CC4DA7DD7}" type="presParOf" srcId="{6834B268-94CB-492F-961B-8931D06341A9}" destId="{18DF03BF-3F77-436F-B620-3067A1F1EDCA}" srcOrd="4" destOrd="0" presId="urn:microsoft.com/office/officeart/2005/8/layout/list1"/>
    <dgm:cxn modelId="{0917EF6B-CE91-49CB-A679-0BD65EE274D7}" type="presParOf" srcId="{18DF03BF-3F77-436F-B620-3067A1F1EDCA}" destId="{B36C6926-5D13-4603-A712-25D740139E33}" srcOrd="0" destOrd="0" presId="urn:microsoft.com/office/officeart/2005/8/layout/list1"/>
    <dgm:cxn modelId="{BCC2AC0B-9B68-4A0B-8663-933E89696ABD}" type="presParOf" srcId="{18DF03BF-3F77-436F-B620-3067A1F1EDCA}" destId="{B8FA8570-48E1-4E20-BFE6-DE5FC16CA7BD}" srcOrd="1" destOrd="0" presId="urn:microsoft.com/office/officeart/2005/8/layout/list1"/>
    <dgm:cxn modelId="{F34031A9-DF72-4F1F-BF60-CC1CFE5958E0}" type="presParOf" srcId="{6834B268-94CB-492F-961B-8931D06341A9}" destId="{CBDC7442-1560-4060-9DED-86C18F3F8132}" srcOrd="5" destOrd="0" presId="urn:microsoft.com/office/officeart/2005/8/layout/list1"/>
    <dgm:cxn modelId="{8784606B-8562-4631-B6A9-809A4ACD9BB3}" type="presParOf" srcId="{6834B268-94CB-492F-961B-8931D06341A9}" destId="{62620A07-41AA-4F61-AB03-779EBBB12CD6}" srcOrd="6" destOrd="0" presId="urn:microsoft.com/office/officeart/2005/8/layout/list1"/>
    <dgm:cxn modelId="{6F76BB83-8D97-422D-B801-9ADF537FC072}" type="presParOf" srcId="{6834B268-94CB-492F-961B-8931D06341A9}" destId="{7C4930C2-BCCB-4102-9BD0-BC81355B3502}" srcOrd="7" destOrd="0" presId="urn:microsoft.com/office/officeart/2005/8/layout/list1"/>
    <dgm:cxn modelId="{9B39AFF0-E492-4278-81DF-D95435F56042}" type="presParOf" srcId="{6834B268-94CB-492F-961B-8931D06341A9}" destId="{65EB0F8E-F07C-45F4-ACA0-BD79BBA41BBF}" srcOrd="8" destOrd="0" presId="urn:microsoft.com/office/officeart/2005/8/layout/list1"/>
    <dgm:cxn modelId="{2E9FF6EC-8598-4815-A91A-9088086E5FDA}" type="presParOf" srcId="{65EB0F8E-F07C-45F4-ACA0-BD79BBA41BBF}" destId="{DCACE1BC-265F-4284-A6DF-DD24BF7BE429}" srcOrd="0" destOrd="0" presId="urn:microsoft.com/office/officeart/2005/8/layout/list1"/>
    <dgm:cxn modelId="{7E28B6AC-F3A7-475C-AEB5-76D31630D07A}" type="presParOf" srcId="{65EB0F8E-F07C-45F4-ACA0-BD79BBA41BBF}" destId="{C432FF07-2A18-4E2B-A4E9-3BC9EC7E1774}" srcOrd="1" destOrd="0" presId="urn:microsoft.com/office/officeart/2005/8/layout/list1"/>
    <dgm:cxn modelId="{B0F8769A-138E-4CF7-A3CD-2158F834BFC3}" type="presParOf" srcId="{6834B268-94CB-492F-961B-8931D06341A9}" destId="{FD1D1D03-47F5-4B5D-B9FF-5CB43D0F5E76}" srcOrd="9" destOrd="0" presId="urn:microsoft.com/office/officeart/2005/8/layout/list1"/>
    <dgm:cxn modelId="{34A0508D-8E99-410D-8517-992D26266766}" type="presParOf" srcId="{6834B268-94CB-492F-961B-8931D06341A9}" destId="{1A635BDD-A2ED-4855-9737-FDABE06ECC32}" srcOrd="10" destOrd="0" presId="urn:microsoft.com/office/officeart/2005/8/layout/list1"/>
    <dgm:cxn modelId="{74B4B9A4-5622-4C80-AAD8-983DFBD6EF76}" type="presParOf" srcId="{6834B268-94CB-492F-961B-8931D06341A9}" destId="{038881A3-8AB4-4EAE-B257-EE8E7E17E5BE}" srcOrd="11" destOrd="0" presId="urn:microsoft.com/office/officeart/2005/8/layout/list1"/>
    <dgm:cxn modelId="{889E0CE5-2887-4D85-96A2-2EECCE37A4AA}" type="presParOf" srcId="{6834B268-94CB-492F-961B-8931D06341A9}" destId="{97143358-31AE-45A6-8C79-28350A0BAD03}" srcOrd="12" destOrd="0" presId="urn:microsoft.com/office/officeart/2005/8/layout/list1"/>
    <dgm:cxn modelId="{4F360DD9-5BEA-4EC3-BA17-2D5058C50D5B}" type="presParOf" srcId="{97143358-31AE-45A6-8C79-28350A0BAD03}" destId="{DC9E46DE-446C-4D69-A8B8-FFC741324611}" srcOrd="0" destOrd="0" presId="urn:microsoft.com/office/officeart/2005/8/layout/list1"/>
    <dgm:cxn modelId="{CA5571B4-179E-48E6-86D5-BCD79B53B30F}" type="presParOf" srcId="{97143358-31AE-45A6-8C79-28350A0BAD03}" destId="{6DEC5961-AA4A-4584-842C-D04174D9C0BA}" srcOrd="1" destOrd="0" presId="urn:microsoft.com/office/officeart/2005/8/layout/list1"/>
    <dgm:cxn modelId="{4714D4DB-B262-4CE3-B43A-8B83E0737630}" type="presParOf" srcId="{6834B268-94CB-492F-961B-8931D06341A9}" destId="{51EAFEEF-7A5E-487E-81B9-240E650754AA}" srcOrd="13" destOrd="0" presId="urn:microsoft.com/office/officeart/2005/8/layout/list1"/>
    <dgm:cxn modelId="{30976927-3FA8-4119-A03A-690683FC0A4C}" type="presParOf" srcId="{6834B268-94CB-492F-961B-8931D06341A9}" destId="{BCB71A67-0676-45C4-B5CC-4F9755A91796}" srcOrd="14"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DECE5A3-F34B-4F31-B7C9-1E614C9E97A1}" type="doc">
      <dgm:prSet loTypeId="urn:microsoft.com/office/officeart/2018/2/layout/IconVerticalSolidList" loCatId="icon" qsTypeId="urn:microsoft.com/office/officeart/2005/8/quickstyle/simple1" qsCatId="simple" csTypeId="urn:microsoft.com/office/officeart/2018/5/colors/Iconchunking_neutralbg_accent0_3" csCatId="mainScheme" phldr="1"/>
      <dgm:spPr/>
      <dgm:t>
        <a:bodyPr/>
        <a:lstStyle/>
        <a:p>
          <a:endParaRPr lang="en-US"/>
        </a:p>
      </dgm:t>
    </dgm:pt>
    <dgm:pt modelId="{C566F82D-A844-4E6D-9340-8DBB6D554831}">
      <dgm:prSet/>
      <dgm:spPr/>
      <dgm:t>
        <a:bodyPr/>
        <a:lstStyle/>
        <a:p>
          <a:pPr>
            <a:lnSpc>
              <a:spcPct val="100000"/>
            </a:lnSpc>
          </a:pPr>
          <a:r>
            <a:rPr lang="nl-NL" dirty="0"/>
            <a:t>Werkers en besighede betaal </a:t>
          </a:r>
          <a:r>
            <a:rPr lang="nl-NL" b="1" dirty="0"/>
            <a:t>belasting</a:t>
          </a:r>
          <a:endParaRPr lang="en-US" b="1" dirty="0"/>
        </a:p>
      </dgm:t>
    </dgm:pt>
    <dgm:pt modelId="{172757E6-3BA4-4BB3-83D0-D77B56D7F228}" type="parTrans" cxnId="{82660988-3A3A-4F84-A8BF-4FEE1A17DF51}">
      <dgm:prSet/>
      <dgm:spPr/>
      <dgm:t>
        <a:bodyPr/>
        <a:lstStyle/>
        <a:p>
          <a:endParaRPr lang="en-US"/>
        </a:p>
      </dgm:t>
    </dgm:pt>
    <dgm:pt modelId="{2FEF78E4-8B85-44CF-9695-5B2D2BB541D1}" type="sibTrans" cxnId="{82660988-3A3A-4F84-A8BF-4FEE1A17DF51}">
      <dgm:prSet/>
      <dgm:spPr/>
      <dgm:t>
        <a:bodyPr/>
        <a:lstStyle/>
        <a:p>
          <a:endParaRPr lang="en-US"/>
        </a:p>
      </dgm:t>
    </dgm:pt>
    <dgm:pt modelId="{D532D08E-B261-45FC-949C-0AB9C491E149}">
      <dgm:prSet/>
      <dgm:spPr/>
      <dgm:t>
        <a:bodyPr/>
        <a:lstStyle/>
        <a:p>
          <a:pPr>
            <a:lnSpc>
              <a:spcPct val="100000"/>
            </a:lnSpc>
          </a:pPr>
          <a:r>
            <a:rPr lang="nl-NL" dirty="0"/>
            <a:t>Die regering gebruik belasting vir:</a:t>
          </a:r>
          <a:endParaRPr lang="en-US" dirty="0"/>
        </a:p>
      </dgm:t>
    </dgm:pt>
    <dgm:pt modelId="{B22A295B-64B2-4AEE-8C89-3AC16B4C0C68}" type="parTrans" cxnId="{5A6E83BD-FC2A-4439-A007-662C99D0F747}">
      <dgm:prSet/>
      <dgm:spPr/>
      <dgm:t>
        <a:bodyPr/>
        <a:lstStyle/>
        <a:p>
          <a:endParaRPr lang="en-US"/>
        </a:p>
      </dgm:t>
    </dgm:pt>
    <dgm:pt modelId="{21A02589-6795-4DF2-988C-FF0FF12DFB1D}" type="sibTrans" cxnId="{5A6E83BD-FC2A-4439-A007-662C99D0F747}">
      <dgm:prSet/>
      <dgm:spPr/>
      <dgm:t>
        <a:bodyPr/>
        <a:lstStyle/>
        <a:p>
          <a:endParaRPr lang="en-US"/>
        </a:p>
      </dgm:t>
    </dgm:pt>
    <dgm:pt modelId="{027EF099-C50B-4DEB-8BAD-CEC11D3FA44B}">
      <dgm:prSet/>
      <dgm:spPr/>
      <dgm:t>
        <a:bodyPr/>
        <a:lstStyle/>
        <a:p>
          <a:pPr>
            <a:lnSpc>
              <a:spcPct val="100000"/>
            </a:lnSpc>
          </a:pPr>
          <a:r>
            <a:rPr lang="en-GB" dirty="0"/>
            <a:t>Skole 
</a:t>
          </a:r>
          <a:r>
            <a:rPr lang="en-GB" dirty="0" err="1"/>
            <a:t>Hospitale</a:t>
          </a:r>
          <a:r>
            <a:rPr lang="en-GB" dirty="0"/>
            <a:t> 
Paaie</a:t>
          </a:r>
          <a:endParaRPr lang="en-US" dirty="0"/>
        </a:p>
      </dgm:t>
    </dgm:pt>
    <dgm:pt modelId="{FE5B99C1-DBDC-45C7-953A-9DF71721440A}" type="parTrans" cxnId="{10DF4090-5B1A-4C1D-B7B2-47B1EC7CD903}">
      <dgm:prSet/>
      <dgm:spPr/>
      <dgm:t>
        <a:bodyPr/>
        <a:lstStyle/>
        <a:p>
          <a:endParaRPr lang="en-US"/>
        </a:p>
      </dgm:t>
    </dgm:pt>
    <dgm:pt modelId="{2F8D0D45-BBF9-460C-97C7-DBA4C895DB81}" type="sibTrans" cxnId="{10DF4090-5B1A-4C1D-B7B2-47B1EC7CD903}">
      <dgm:prSet/>
      <dgm:spPr/>
      <dgm:t>
        <a:bodyPr/>
        <a:lstStyle/>
        <a:p>
          <a:endParaRPr lang="en-US"/>
        </a:p>
      </dgm:t>
    </dgm:pt>
    <dgm:pt modelId="{87ECD624-53AA-4A28-B1D5-8496EB3DEEF3}">
      <dgm:prSet/>
      <dgm:spPr/>
      <dgm:t>
        <a:bodyPr/>
        <a:lstStyle/>
        <a:p>
          <a:pPr>
            <a:lnSpc>
              <a:spcPct val="100000"/>
            </a:lnSpc>
          </a:pPr>
          <a:r>
            <a:rPr lang="en-GB" dirty="0"/>
            <a:t>Werk help om </a:t>
          </a:r>
          <a:r>
            <a:rPr lang="en-GB" dirty="0" err="1"/>
            <a:t>openbare</a:t>
          </a:r>
          <a:r>
            <a:rPr lang="en-GB" dirty="0"/>
            <a:t> </a:t>
          </a:r>
          <a:r>
            <a:rPr lang="en-GB" dirty="0" err="1"/>
            <a:t>dienste</a:t>
          </a:r>
          <a:r>
            <a:rPr lang="en-GB" dirty="0"/>
            <a:t> </a:t>
          </a:r>
          <a:r>
            <a:rPr lang="en-GB" dirty="0" err="1"/>
            <a:t>te</a:t>
          </a:r>
          <a:r>
            <a:rPr lang="en-GB" dirty="0"/>
            <a:t> </a:t>
          </a:r>
          <a:r>
            <a:rPr lang="en-GB" dirty="0" err="1"/>
            <a:t>finansier</a:t>
          </a:r>
          <a:endParaRPr lang="en-US" dirty="0"/>
        </a:p>
      </dgm:t>
    </dgm:pt>
    <dgm:pt modelId="{0375B8D0-8603-41E5-A6CF-B3020CF5F455}" type="parTrans" cxnId="{6D3129D8-C086-416A-8496-44D58C314832}">
      <dgm:prSet/>
      <dgm:spPr/>
      <dgm:t>
        <a:bodyPr/>
        <a:lstStyle/>
        <a:p>
          <a:endParaRPr lang="en-US"/>
        </a:p>
      </dgm:t>
    </dgm:pt>
    <dgm:pt modelId="{B1BE64F0-CE14-47C5-BE42-78F26D31F421}" type="sibTrans" cxnId="{6D3129D8-C086-416A-8496-44D58C314832}">
      <dgm:prSet/>
      <dgm:spPr/>
      <dgm:t>
        <a:bodyPr/>
        <a:lstStyle/>
        <a:p>
          <a:endParaRPr lang="en-US"/>
        </a:p>
      </dgm:t>
    </dgm:pt>
    <dgm:pt modelId="{2C80701A-3E29-4853-BC4C-1E85D450DE2C}" type="pres">
      <dgm:prSet presAssocID="{6DECE5A3-F34B-4F31-B7C9-1E614C9E97A1}" presName="root" presStyleCnt="0">
        <dgm:presLayoutVars>
          <dgm:dir/>
          <dgm:resizeHandles val="exact"/>
        </dgm:presLayoutVars>
      </dgm:prSet>
      <dgm:spPr/>
    </dgm:pt>
    <dgm:pt modelId="{172492E5-D199-406F-BE06-A24FED8A3052}" type="pres">
      <dgm:prSet presAssocID="{C566F82D-A844-4E6D-9340-8DBB6D554831}" presName="compNode" presStyleCnt="0"/>
      <dgm:spPr/>
    </dgm:pt>
    <dgm:pt modelId="{C4BD0CF6-5EA6-4B3C-BD84-B78E88C899CB}" type="pres">
      <dgm:prSet presAssocID="{C566F82D-A844-4E6D-9340-8DBB6D554831}" presName="bgRect" presStyleLbl="bgShp" presStyleIdx="0" presStyleCnt="3"/>
      <dgm:spPr/>
    </dgm:pt>
    <dgm:pt modelId="{311747B9-881E-498A-A806-1EE604B9443F}" type="pres">
      <dgm:prSet presAssocID="{C566F82D-A844-4E6D-9340-8DBB6D554831}"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Money"/>
        </a:ext>
      </dgm:extLst>
    </dgm:pt>
    <dgm:pt modelId="{C11DF97B-BD29-48E3-9F4E-FFF87365BFFA}" type="pres">
      <dgm:prSet presAssocID="{C566F82D-A844-4E6D-9340-8DBB6D554831}" presName="spaceRect" presStyleCnt="0"/>
      <dgm:spPr/>
    </dgm:pt>
    <dgm:pt modelId="{F6FD6FE1-AB85-4677-8E2A-988F59C8E329}" type="pres">
      <dgm:prSet presAssocID="{C566F82D-A844-4E6D-9340-8DBB6D554831}" presName="parTx" presStyleLbl="revTx" presStyleIdx="0" presStyleCnt="4">
        <dgm:presLayoutVars>
          <dgm:chMax val="0"/>
          <dgm:chPref val="0"/>
        </dgm:presLayoutVars>
      </dgm:prSet>
      <dgm:spPr/>
    </dgm:pt>
    <dgm:pt modelId="{7260D650-43EE-4BF5-A060-975473419F1A}" type="pres">
      <dgm:prSet presAssocID="{2FEF78E4-8B85-44CF-9695-5B2D2BB541D1}" presName="sibTrans" presStyleCnt="0"/>
      <dgm:spPr/>
    </dgm:pt>
    <dgm:pt modelId="{B7305A1E-DB03-453B-9D37-0A2AB29F760E}" type="pres">
      <dgm:prSet presAssocID="{D532D08E-B261-45FC-949C-0AB9C491E149}" presName="compNode" presStyleCnt="0"/>
      <dgm:spPr/>
    </dgm:pt>
    <dgm:pt modelId="{E3DF5BCA-187A-444C-941E-3B2861536ACF}" type="pres">
      <dgm:prSet presAssocID="{D532D08E-B261-45FC-949C-0AB9C491E149}" presName="bgRect" presStyleLbl="bgShp" presStyleIdx="1" presStyleCnt="3"/>
      <dgm:spPr/>
    </dgm:pt>
    <dgm:pt modelId="{21738754-CCBB-4CE1-B8F8-4F903BE4B7ED}" type="pres">
      <dgm:prSet presAssocID="{D532D08E-B261-45FC-949C-0AB9C491E149}"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nk"/>
        </a:ext>
      </dgm:extLst>
    </dgm:pt>
    <dgm:pt modelId="{B98866AA-4F32-4369-B81B-7C4511914664}" type="pres">
      <dgm:prSet presAssocID="{D532D08E-B261-45FC-949C-0AB9C491E149}" presName="spaceRect" presStyleCnt="0"/>
      <dgm:spPr/>
    </dgm:pt>
    <dgm:pt modelId="{4820B6BC-E470-4B34-9C13-22661A63FBAE}" type="pres">
      <dgm:prSet presAssocID="{D532D08E-B261-45FC-949C-0AB9C491E149}" presName="parTx" presStyleLbl="revTx" presStyleIdx="1" presStyleCnt="4">
        <dgm:presLayoutVars>
          <dgm:chMax val="0"/>
          <dgm:chPref val="0"/>
        </dgm:presLayoutVars>
      </dgm:prSet>
      <dgm:spPr/>
    </dgm:pt>
    <dgm:pt modelId="{A69522E3-E276-4560-B4B1-33ACE9ED95C1}" type="pres">
      <dgm:prSet presAssocID="{D532D08E-B261-45FC-949C-0AB9C491E149}" presName="desTx" presStyleLbl="revTx" presStyleIdx="2" presStyleCnt="4">
        <dgm:presLayoutVars/>
      </dgm:prSet>
      <dgm:spPr/>
    </dgm:pt>
    <dgm:pt modelId="{2987EDD9-7263-43A0-95DA-8259EE2AB359}" type="pres">
      <dgm:prSet presAssocID="{21A02589-6795-4DF2-988C-FF0FF12DFB1D}" presName="sibTrans" presStyleCnt="0"/>
      <dgm:spPr/>
    </dgm:pt>
    <dgm:pt modelId="{CF3C0439-F3E7-4FD1-A996-E92D1180A9A8}" type="pres">
      <dgm:prSet presAssocID="{87ECD624-53AA-4A28-B1D5-8496EB3DEEF3}" presName="compNode" presStyleCnt="0"/>
      <dgm:spPr/>
    </dgm:pt>
    <dgm:pt modelId="{AC556EB6-EF5C-4100-8337-E83FD4FF3B38}" type="pres">
      <dgm:prSet presAssocID="{87ECD624-53AA-4A28-B1D5-8496EB3DEEF3}" presName="bgRect" presStyleLbl="bgShp" presStyleIdx="2" presStyleCnt="3"/>
      <dgm:spPr/>
    </dgm:pt>
    <dgm:pt modelId="{512ADF9C-2970-42F2-986D-8F7ED477763A}" type="pres">
      <dgm:prSet presAssocID="{87ECD624-53AA-4A28-B1D5-8496EB3DEEF3}"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Coins"/>
        </a:ext>
      </dgm:extLst>
    </dgm:pt>
    <dgm:pt modelId="{DB0440A6-2B70-4C29-A588-4F9D27155E71}" type="pres">
      <dgm:prSet presAssocID="{87ECD624-53AA-4A28-B1D5-8496EB3DEEF3}" presName="spaceRect" presStyleCnt="0"/>
      <dgm:spPr/>
    </dgm:pt>
    <dgm:pt modelId="{61065B1E-EDF0-4BDD-BE66-F785BC0D6FA4}" type="pres">
      <dgm:prSet presAssocID="{87ECD624-53AA-4A28-B1D5-8496EB3DEEF3}" presName="parTx" presStyleLbl="revTx" presStyleIdx="3" presStyleCnt="4">
        <dgm:presLayoutVars>
          <dgm:chMax val="0"/>
          <dgm:chPref val="0"/>
        </dgm:presLayoutVars>
      </dgm:prSet>
      <dgm:spPr/>
    </dgm:pt>
  </dgm:ptLst>
  <dgm:cxnLst>
    <dgm:cxn modelId="{E3D74506-6138-4925-B4E4-D00698C036BF}" type="presOf" srcId="{6DECE5A3-F34B-4F31-B7C9-1E614C9E97A1}" destId="{2C80701A-3E29-4853-BC4C-1E85D450DE2C}" srcOrd="0" destOrd="0" presId="urn:microsoft.com/office/officeart/2018/2/layout/IconVerticalSolidList"/>
    <dgm:cxn modelId="{91E18B08-0204-4781-91CF-6D341A6BB33F}" type="presOf" srcId="{D532D08E-B261-45FC-949C-0AB9C491E149}" destId="{4820B6BC-E470-4B34-9C13-22661A63FBAE}" srcOrd="0" destOrd="0" presId="urn:microsoft.com/office/officeart/2018/2/layout/IconVerticalSolidList"/>
    <dgm:cxn modelId="{82660988-3A3A-4F84-A8BF-4FEE1A17DF51}" srcId="{6DECE5A3-F34B-4F31-B7C9-1E614C9E97A1}" destId="{C566F82D-A844-4E6D-9340-8DBB6D554831}" srcOrd="0" destOrd="0" parTransId="{172757E6-3BA4-4BB3-83D0-D77B56D7F228}" sibTransId="{2FEF78E4-8B85-44CF-9695-5B2D2BB541D1}"/>
    <dgm:cxn modelId="{3594198B-51CE-495B-96E3-0B2661E7AA08}" type="presOf" srcId="{C566F82D-A844-4E6D-9340-8DBB6D554831}" destId="{F6FD6FE1-AB85-4677-8E2A-988F59C8E329}" srcOrd="0" destOrd="0" presId="urn:microsoft.com/office/officeart/2018/2/layout/IconVerticalSolidList"/>
    <dgm:cxn modelId="{10DF4090-5B1A-4C1D-B7B2-47B1EC7CD903}" srcId="{D532D08E-B261-45FC-949C-0AB9C491E149}" destId="{027EF099-C50B-4DEB-8BAD-CEC11D3FA44B}" srcOrd="0" destOrd="0" parTransId="{FE5B99C1-DBDC-45C7-953A-9DF71721440A}" sibTransId="{2F8D0D45-BBF9-460C-97C7-DBA4C895DB81}"/>
    <dgm:cxn modelId="{5A6E83BD-FC2A-4439-A007-662C99D0F747}" srcId="{6DECE5A3-F34B-4F31-B7C9-1E614C9E97A1}" destId="{D532D08E-B261-45FC-949C-0AB9C491E149}" srcOrd="1" destOrd="0" parTransId="{B22A295B-64B2-4AEE-8C89-3AC16B4C0C68}" sibTransId="{21A02589-6795-4DF2-988C-FF0FF12DFB1D}"/>
    <dgm:cxn modelId="{6D3129D8-C086-416A-8496-44D58C314832}" srcId="{6DECE5A3-F34B-4F31-B7C9-1E614C9E97A1}" destId="{87ECD624-53AA-4A28-B1D5-8496EB3DEEF3}" srcOrd="2" destOrd="0" parTransId="{0375B8D0-8603-41E5-A6CF-B3020CF5F455}" sibTransId="{B1BE64F0-CE14-47C5-BE42-78F26D31F421}"/>
    <dgm:cxn modelId="{44D48FDC-9EED-4E8D-9AFF-6ACDB4E7497C}" type="presOf" srcId="{87ECD624-53AA-4A28-B1D5-8496EB3DEEF3}" destId="{61065B1E-EDF0-4BDD-BE66-F785BC0D6FA4}" srcOrd="0" destOrd="0" presId="urn:microsoft.com/office/officeart/2018/2/layout/IconVerticalSolidList"/>
    <dgm:cxn modelId="{36B513DF-1737-438A-A3E4-7911971AD97E}" type="presOf" srcId="{027EF099-C50B-4DEB-8BAD-CEC11D3FA44B}" destId="{A69522E3-E276-4560-B4B1-33ACE9ED95C1}" srcOrd="0" destOrd="0" presId="urn:microsoft.com/office/officeart/2018/2/layout/IconVerticalSolidList"/>
    <dgm:cxn modelId="{79CE5547-8F32-47F4-919B-4A83DB91D98E}" type="presParOf" srcId="{2C80701A-3E29-4853-BC4C-1E85D450DE2C}" destId="{172492E5-D199-406F-BE06-A24FED8A3052}" srcOrd="0" destOrd="0" presId="urn:microsoft.com/office/officeart/2018/2/layout/IconVerticalSolidList"/>
    <dgm:cxn modelId="{6A5012B6-109E-4FD5-9BCA-6DD1E8F6F64A}" type="presParOf" srcId="{172492E5-D199-406F-BE06-A24FED8A3052}" destId="{C4BD0CF6-5EA6-4B3C-BD84-B78E88C899CB}" srcOrd="0" destOrd="0" presId="urn:microsoft.com/office/officeart/2018/2/layout/IconVerticalSolidList"/>
    <dgm:cxn modelId="{71CB3DCD-A7A9-48CA-B536-2353DA825628}" type="presParOf" srcId="{172492E5-D199-406F-BE06-A24FED8A3052}" destId="{311747B9-881E-498A-A806-1EE604B9443F}" srcOrd="1" destOrd="0" presId="urn:microsoft.com/office/officeart/2018/2/layout/IconVerticalSolidList"/>
    <dgm:cxn modelId="{89827B0D-41FE-478E-AD05-0580D7161705}" type="presParOf" srcId="{172492E5-D199-406F-BE06-A24FED8A3052}" destId="{C11DF97B-BD29-48E3-9F4E-FFF87365BFFA}" srcOrd="2" destOrd="0" presId="urn:microsoft.com/office/officeart/2018/2/layout/IconVerticalSolidList"/>
    <dgm:cxn modelId="{4287CB2D-80EE-48FC-9FAD-C333A26A14C1}" type="presParOf" srcId="{172492E5-D199-406F-BE06-A24FED8A3052}" destId="{F6FD6FE1-AB85-4677-8E2A-988F59C8E329}" srcOrd="3" destOrd="0" presId="urn:microsoft.com/office/officeart/2018/2/layout/IconVerticalSolidList"/>
    <dgm:cxn modelId="{D4D3F207-7384-4F9B-AEFF-99E929F15793}" type="presParOf" srcId="{2C80701A-3E29-4853-BC4C-1E85D450DE2C}" destId="{7260D650-43EE-4BF5-A060-975473419F1A}" srcOrd="1" destOrd="0" presId="urn:microsoft.com/office/officeart/2018/2/layout/IconVerticalSolidList"/>
    <dgm:cxn modelId="{35761969-4F3B-4241-9D7C-D2C9826E4AB4}" type="presParOf" srcId="{2C80701A-3E29-4853-BC4C-1E85D450DE2C}" destId="{B7305A1E-DB03-453B-9D37-0A2AB29F760E}" srcOrd="2" destOrd="0" presId="urn:microsoft.com/office/officeart/2018/2/layout/IconVerticalSolidList"/>
    <dgm:cxn modelId="{076E0016-9F40-4EFA-88DA-1A94A5F83F2B}" type="presParOf" srcId="{B7305A1E-DB03-453B-9D37-0A2AB29F760E}" destId="{E3DF5BCA-187A-444C-941E-3B2861536ACF}" srcOrd="0" destOrd="0" presId="urn:microsoft.com/office/officeart/2018/2/layout/IconVerticalSolidList"/>
    <dgm:cxn modelId="{C24B39BE-4012-4FA7-A9BF-7B3966866449}" type="presParOf" srcId="{B7305A1E-DB03-453B-9D37-0A2AB29F760E}" destId="{21738754-CCBB-4CE1-B8F8-4F903BE4B7ED}" srcOrd="1" destOrd="0" presId="urn:microsoft.com/office/officeart/2018/2/layout/IconVerticalSolidList"/>
    <dgm:cxn modelId="{EA36397D-2677-4CB2-B348-2EA830D219E6}" type="presParOf" srcId="{B7305A1E-DB03-453B-9D37-0A2AB29F760E}" destId="{B98866AA-4F32-4369-B81B-7C4511914664}" srcOrd="2" destOrd="0" presId="urn:microsoft.com/office/officeart/2018/2/layout/IconVerticalSolidList"/>
    <dgm:cxn modelId="{1C7EBDD7-88A0-4089-AA98-CE7EDA1E1583}" type="presParOf" srcId="{B7305A1E-DB03-453B-9D37-0A2AB29F760E}" destId="{4820B6BC-E470-4B34-9C13-22661A63FBAE}" srcOrd="3" destOrd="0" presId="urn:microsoft.com/office/officeart/2018/2/layout/IconVerticalSolidList"/>
    <dgm:cxn modelId="{D8E49E65-961F-4E91-8775-1C9FE4E527AC}" type="presParOf" srcId="{B7305A1E-DB03-453B-9D37-0A2AB29F760E}" destId="{A69522E3-E276-4560-B4B1-33ACE9ED95C1}" srcOrd="4" destOrd="0" presId="urn:microsoft.com/office/officeart/2018/2/layout/IconVerticalSolidList"/>
    <dgm:cxn modelId="{861CE43E-3055-4866-8FC2-DDE198B62C1B}" type="presParOf" srcId="{2C80701A-3E29-4853-BC4C-1E85D450DE2C}" destId="{2987EDD9-7263-43A0-95DA-8259EE2AB359}" srcOrd="3" destOrd="0" presId="urn:microsoft.com/office/officeart/2018/2/layout/IconVerticalSolidList"/>
    <dgm:cxn modelId="{EB24DC62-4B21-4457-9DC5-B484DA94FB72}" type="presParOf" srcId="{2C80701A-3E29-4853-BC4C-1E85D450DE2C}" destId="{CF3C0439-F3E7-4FD1-A996-E92D1180A9A8}" srcOrd="4" destOrd="0" presId="urn:microsoft.com/office/officeart/2018/2/layout/IconVerticalSolidList"/>
    <dgm:cxn modelId="{93A37F9D-7CFE-414E-9585-3B6B69303C0D}" type="presParOf" srcId="{CF3C0439-F3E7-4FD1-A996-E92D1180A9A8}" destId="{AC556EB6-EF5C-4100-8337-E83FD4FF3B38}" srcOrd="0" destOrd="0" presId="urn:microsoft.com/office/officeart/2018/2/layout/IconVerticalSolidList"/>
    <dgm:cxn modelId="{0E9B0525-ACF2-4AA6-AA40-73832F9AC178}" type="presParOf" srcId="{CF3C0439-F3E7-4FD1-A996-E92D1180A9A8}" destId="{512ADF9C-2970-42F2-986D-8F7ED477763A}" srcOrd="1" destOrd="0" presId="urn:microsoft.com/office/officeart/2018/2/layout/IconVerticalSolidList"/>
    <dgm:cxn modelId="{C5D7C784-C63F-49BA-893F-6A5856CA7078}" type="presParOf" srcId="{CF3C0439-F3E7-4FD1-A996-E92D1180A9A8}" destId="{DB0440A6-2B70-4C29-A588-4F9D27155E71}" srcOrd="2" destOrd="0" presId="urn:microsoft.com/office/officeart/2018/2/layout/IconVerticalSolidList"/>
    <dgm:cxn modelId="{284DC816-52E3-4ECF-99F7-4720F382CFE2}" type="presParOf" srcId="{CF3C0439-F3E7-4FD1-A996-E92D1180A9A8}" destId="{61065B1E-EDF0-4BDD-BE66-F785BC0D6FA4}"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BC6E17B-DE8F-4119-916A-EF061BB4513F}"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04FE0FA1-60F7-4BFA-BCD4-F46F1C457E60}">
      <dgm:prSet custT="1"/>
      <dgm:spPr/>
      <dgm:t>
        <a:bodyPr/>
        <a:lstStyle/>
        <a:p>
          <a:r>
            <a:rPr lang="en-GB" sz="1600" dirty="0"/>
            <a:t>Daar is </a:t>
          </a:r>
          <a:r>
            <a:rPr lang="en-GB" sz="1600" dirty="0" err="1"/>
            <a:t>nie</a:t>
          </a:r>
          <a:r>
            <a:rPr lang="en-GB" sz="1600" dirty="0"/>
            <a:t> </a:t>
          </a:r>
          <a:r>
            <a:rPr lang="en-GB" sz="1600" dirty="0" err="1"/>
            <a:t>genoeg</a:t>
          </a:r>
          <a:r>
            <a:rPr lang="en-GB" sz="1600" dirty="0"/>
            <a:t> </a:t>
          </a:r>
          <a:r>
            <a:rPr lang="en-GB" sz="1600" dirty="0" err="1"/>
            <a:t>werk</a:t>
          </a:r>
          <a:r>
            <a:rPr lang="en-GB" sz="1600" dirty="0"/>
            <a:t> vir </a:t>
          </a:r>
          <a:r>
            <a:rPr lang="en-GB" sz="1600" dirty="0" err="1"/>
            <a:t>almal</a:t>
          </a:r>
          <a:r>
            <a:rPr lang="en-GB" sz="1600" dirty="0"/>
            <a:t> </a:t>
          </a:r>
          <a:r>
            <a:rPr lang="en-GB" sz="1600" dirty="0" err="1"/>
            <a:t>nie</a:t>
          </a:r>
          <a:endParaRPr lang="en-US" sz="1600" dirty="0"/>
        </a:p>
      </dgm:t>
    </dgm:pt>
    <dgm:pt modelId="{D9960F86-4C9E-45FE-A6F4-98E147F63724}" type="parTrans" cxnId="{C53C4CA9-7865-4DD7-B859-3C0FE23F24A1}">
      <dgm:prSet/>
      <dgm:spPr/>
      <dgm:t>
        <a:bodyPr/>
        <a:lstStyle/>
        <a:p>
          <a:endParaRPr lang="en-US" sz="2800"/>
        </a:p>
      </dgm:t>
    </dgm:pt>
    <dgm:pt modelId="{65653AF0-E30C-4F00-B188-3E6772A217F3}" type="sibTrans" cxnId="{C53C4CA9-7865-4DD7-B859-3C0FE23F24A1}">
      <dgm:prSet/>
      <dgm:spPr/>
      <dgm:t>
        <a:bodyPr/>
        <a:lstStyle/>
        <a:p>
          <a:endParaRPr lang="en-US" sz="2800"/>
        </a:p>
      </dgm:t>
    </dgm:pt>
    <dgm:pt modelId="{D04D681B-8EAB-4EF2-9161-064A8B58A7B3}">
      <dgm:prSet custT="1"/>
      <dgm:spPr/>
      <dgm:t>
        <a:bodyPr/>
        <a:lstStyle/>
        <a:p>
          <a:r>
            <a:rPr lang="nl-NL" sz="1600" dirty="0"/>
            <a:t>Vaardighede mag dalk nie by die tipe werk pas nie</a:t>
          </a:r>
          <a:endParaRPr lang="en-US" sz="1600" dirty="0"/>
        </a:p>
      </dgm:t>
    </dgm:pt>
    <dgm:pt modelId="{ABF2001C-0DA6-453E-8451-1438ADF44986}" type="parTrans" cxnId="{23AB4537-E3B0-435D-B6AD-43498DE180FD}">
      <dgm:prSet/>
      <dgm:spPr/>
      <dgm:t>
        <a:bodyPr/>
        <a:lstStyle/>
        <a:p>
          <a:endParaRPr lang="en-US" sz="2800"/>
        </a:p>
      </dgm:t>
    </dgm:pt>
    <dgm:pt modelId="{410FBAF1-6EDD-4648-9C56-D6C109933211}" type="sibTrans" cxnId="{23AB4537-E3B0-435D-B6AD-43498DE180FD}">
      <dgm:prSet/>
      <dgm:spPr/>
      <dgm:t>
        <a:bodyPr/>
        <a:lstStyle/>
        <a:p>
          <a:endParaRPr lang="en-US" sz="2800"/>
        </a:p>
      </dgm:t>
    </dgm:pt>
    <dgm:pt modelId="{228FC016-1CEB-49A0-B98F-F0AD8DD79C37}">
      <dgm:prSet custT="1"/>
      <dgm:spPr/>
      <dgm:t>
        <a:bodyPr/>
        <a:lstStyle/>
        <a:p>
          <a:r>
            <a:rPr lang="en-GB" sz="1600" dirty="0"/>
            <a:t>Dit is </a:t>
          </a:r>
          <a:r>
            <a:rPr lang="en-GB" sz="1600" dirty="0" err="1"/>
            <a:t>duur</a:t>
          </a:r>
          <a:r>
            <a:rPr lang="en-GB" sz="1600" dirty="0"/>
            <a:t> om ‘n </a:t>
          </a:r>
          <a:r>
            <a:rPr lang="en-GB" sz="1600" dirty="0" err="1"/>
            <a:t>besigheid</a:t>
          </a:r>
          <a:r>
            <a:rPr lang="en-GB" sz="1600" dirty="0"/>
            <a:t> </a:t>
          </a:r>
          <a:r>
            <a:rPr lang="en-GB" sz="1600" dirty="0" err="1"/>
            <a:t>te</a:t>
          </a:r>
          <a:r>
            <a:rPr lang="en-GB" sz="1600" dirty="0"/>
            <a:t> begin</a:t>
          </a:r>
          <a:endParaRPr lang="en-US" sz="1600" dirty="0"/>
        </a:p>
      </dgm:t>
    </dgm:pt>
    <dgm:pt modelId="{5C7E1DA4-6B8D-43D0-A444-76FD9BA49001}" type="parTrans" cxnId="{EE8BF36E-6C8C-415E-B6B9-AF2F898F096F}">
      <dgm:prSet/>
      <dgm:spPr/>
      <dgm:t>
        <a:bodyPr/>
        <a:lstStyle/>
        <a:p>
          <a:endParaRPr lang="en-US" sz="2800"/>
        </a:p>
      </dgm:t>
    </dgm:pt>
    <dgm:pt modelId="{B60953F7-DDC2-4E8C-98A9-5432BAA28C40}" type="sibTrans" cxnId="{EE8BF36E-6C8C-415E-B6B9-AF2F898F096F}">
      <dgm:prSet/>
      <dgm:spPr/>
      <dgm:t>
        <a:bodyPr/>
        <a:lstStyle/>
        <a:p>
          <a:endParaRPr lang="en-US" sz="2800"/>
        </a:p>
      </dgm:t>
    </dgm:pt>
    <dgm:pt modelId="{54AD583E-C74B-4A09-8BC7-EC32EEB1E1AD}">
      <dgm:prSet custT="1"/>
      <dgm:spPr/>
      <dgm:t>
        <a:bodyPr/>
        <a:lstStyle/>
        <a:p>
          <a:r>
            <a:rPr lang="en-GB" sz="1600" dirty="0" err="1"/>
            <a:t>Resultaat</a:t>
          </a:r>
          <a:r>
            <a:rPr lang="en-GB" sz="1600" dirty="0"/>
            <a:t>:</a:t>
          </a:r>
          <a:endParaRPr lang="en-US" sz="1600" dirty="0"/>
        </a:p>
      </dgm:t>
    </dgm:pt>
    <dgm:pt modelId="{E8B9EBCB-6D3C-4E6B-A380-6BD598E2BFEE}" type="parTrans" cxnId="{5EA9E341-88A2-49E5-A7A1-63A0B46121EE}">
      <dgm:prSet/>
      <dgm:spPr/>
      <dgm:t>
        <a:bodyPr/>
        <a:lstStyle/>
        <a:p>
          <a:endParaRPr lang="en-US" sz="2800"/>
        </a:p>
      </dgm:t>
    </dgm:pt>
    <dgm:pt modelId="{500408D2-BA4C-4FFB-89F8-1EAE26C621A5}" type="sibTrans" cxnId="{5EA9E341-88A2-49E5-A7A1-63A0B46121EE}">
      <dgm:prSet/>
      <dgm:spPr/>
      <dgm:t>
        <a:bodyPr/>
        <a:lstStyle/>
        <a:p>
          <a:endParaRPr lang="en-US" sz="2800"/>
        </a:p>
      </dgm:t>
    </dgm:pt>
    <dgm:pt modelId="{618638E7-CFD1-48EC-919B-C7F89B3264F4}">
      <dgm:prSet custT="1"/>
      <dgm:spPr/>
      <dgm:t>
        <a:bodyPr/>
        <a:lstStyle/>
        <a:p>
          <a:r>
            <a:rPr lang="nl-NL" sz="1600" dirty="0"/>
            <a:t>Mense sukkel om hul behoeftes te bevredig</a:t>
          </a:r>
          <a:endParaRPr lang="en-US" sz="1600" dirty="0"/>
        </a:p>
      </dgm:t>
    </dgm:pt>
    <dgm:pt modelId="{74A5428E-1326-486F-B193-C055A5725BD4}" type="parTrans" cxnId="{EB7B55A5-5D24-4737-BA17-D313AB37A29E}">
      <dgm:prSet/>
      <dgm:spPr/>
      <dgm:t>
        <a:bodyPr/>
        <a:lstStyle/>
        <a:p>
          <a:endParaRPr lang="en-US" sz="2800"/>
        </a:p>
      </dgm:t>
    </dgm:pt>
    <dgm:pt modelId="{51E63732-42F0-4FC6-99E0-6AE2B2415D3A}" type="sibTrans" cxnId="{EB7B55A5-5D24-4737-BA17-D313AB37A29E}">
      <dgm:prSet/>
      <dgm:spPr/>
      <dgm:t>
        <a:bodyPr/>
        <a:lstStyle/>
        <a:p>
          <a:endParaRPr lang="en-US" sz="2800"/>
        </a:p>
      </dgm:t>
    </dgm:pt>
    <dgm:pt modelId="{E5A3B612-D1D0-49A2-9D24-1541E90F6968}" type="pres">
      <dgm:prSet presAssocID="{2BC6E17B-DE8F-4119-916A-EF061BB4513F}" presName="linear" presStyleCnt="0">
        <dgm:presLayoutVars>
          <dgm:dir/>
          <dgm:animLvl val="lvl"/>
          <dgm:resizeHandles val="exact"/>
        </dgm:presLayoutVars>
      </dgm:prSet>
      <dgm:spPr/>
    </dgm:pt>
    <dgm:pt modelId="{7E9999C3-936C-4443-925B-1FE0ED0A32DE}" type="pres">
      <dgm:prSet presAssocID="{04FE0FA1-60F7-4BFA-BCD4-F46F1C457E60}" presName="parentLin" presStyleCnt="0"/>
      <dgm:spPr/>
    </dgm:pt>
    <dgm:pt modelId="{59E39D15-C39E-429B-B03A-66D53110C1E4}" type="pres">
      <dgm:prSet presAssocID="{04FE0FA1-60F7-4BFA-BCD4-F46F1C457E60}" presName="parentLeftMargin" presStyleLbl="node1" presStyleIdx="0" presStyleCnt="4"/>
      <dgm:spPr/>
    </dgm:pt>
    <dgm:pt modelId="{81C8754B-5483-4C1C-B7C4-9B7FCD40CF32}" type="pres">
      <dgm:prSet presAssocID="{04FE0FA1-60F7-4BFA-BCD4-F46F1C457E60}" presName="parentText" presStyleLbl="node1" presStyleIdx="0" presStyleCnt="4">
        <dgm:presLayoutVars>
          <dgm:chMax val="0"/>
          <dgm:bulletEnabled val="1"/>
        </dgm:presLayoutVars>
      </dgm:prSet>
      <dgm:spPr/>
    </dgm:pt>
    <dgm:pt modelId="{24A94306-53D8-453C-B752-3E5986704104}" type="pres">
      <dgm:prSet presAssocID="{04FE0FA1-60F7-4BFA-BCD4-F46F1C457E60}" presName="negativeSpace" presStyleCnt="0"/>
      <dgm:spPr/>
    </dgm:pt>
    <dgm:pt modelId="{B81A2334-AFCE-44D3-B27E-72727039A8DD}" type="pres">
      <dgm:prSet presAssocID="{04FE0FA1-60F7-4BFA-BCD4-F46F1C457E60}" presName="childText" presStyleLbl="conFgAcc1" presStyleIdx="0" presStyleCnt="4">
        <dgm:presLayoutVars>
          <dgm:bulletEnabled val="1"/>
        </dgm:presLayoutVars>
      </dgm:prSet>
      <dgm:spPr/>
    </dgm:pt>
    <dgm:pt modelId="{8A609745-9988-4654-A591-28467B6F6597}" type="pres">
      <dgm:prSet presAssocID="{65653AF0-E30C-4F00-B188-3E6772A217F3}" presName="spaceBetweenRectangles" presStyleCnt="0"/>
      <dgm:spPr/>
    </dgm:pt>
    <dgm:pt modelId="{7A89E171-7DD7-401F-B7D2-6CFF7B983364}" type="pres">
      <dgm:prSet presAssocID="{D04D681B-8EAB-4EF2-9161-064A8B58A7B3}" presName="parentLin" presStyleCnt="0"/>
      <dgm:spPr/>
    </dgm:pt>
    <dgm:pt modelId="{F8EB742A-F0F8-4AA4-AE0A-4B04966B00FA}" type="pres">
      <dgm:prSet presAssocID="{D04D681B-8EAB-4EF2-9161-064A8B58A7B3}" presName="parentLeftMargin" presStyleLbl="node1" presStyleIdx="0" presStyleCnt="4"/>
      <dgm:spPr/>
    </dgm:pt>
    <dgm:pt modelId="{3076F61B-B07A-474D-9943-724446BE0045}" type="pres">
      <dgm:prSet presAssocID="{D04D681B-8EAB-4EF2-9161-064A8B58A7B3}" presName="parentText" presStyleLbl="node1" presStyleIdx="1" presStyleCnt="4">
        <dgm:presLayoutVars>
          <dgm:chMax val="0"/>
          <dgm:bulletEnabled val="1"/>
        </dgm:presLayoutVars>
      </dgm:prSet>
      <dgm:spPr/>
    </dgm:pt>
    <dgm:pt modelId="{08508F4C-E200-407A-B3B5-C056CBC18A74}" type="pres">
      <dgm:prSet presAssocID="{D04D681B-8EAB-4EF2-9161-064A8B58A7B3}" presName="negativeSpace" presStyleCnt="0"/>
      <dgm:spPr/>
    </dgm:pt>
    <dgm:pt modelId="{F91A377E-E317-467A-A00E-3D958A09377F}" type="pres">
      <dgm:prSet presAssocID="{D04D681B-8EAB-4EF2-9161-064A8B58A7B3}" presName="childText" presStyleLbl="conFgAcc1" presStyleIdx="1" presStyleCnt="4">
        <dgm:presLayoutVars>
          <dgm:bulletEnabled val="1"/>
        </dgm:presLayoutVars>
      </dgm:prSet>
      <dgm:spPr/>
    </dgm:pt>
    <dgm:pt modelId="{C55A2D0E-C1CC-4AE7-8C1F-8700602FA17E}" type="pres">
      <dgm:prSet presAssocID="{410FBAF1-6EDD-4648-9C56-D6C109933211}" presName="spaceBetweenRectangles" presStyleCnt="0"/>
      <dgm:spPr/>
    </dgm:pt>
    <dgm:pt modelId="{DD2F3BED-CFE7-4E3C-AB1F-5CD568875657}" type="pres">
      <dgm:prSet presAssocID="{228FC016-1CEB-49A0-B98F-F0AD8DD79C37}" presName="parentLin" presStyleCnt="0"/>
      <dgm:spPr/>
    </dgm:pt>
    <dgm:pt modelId="{9CA82852-8D67-4555-85FD-C4432F04C4EE}" type="pres">
      <dgm:prSet presAssocID="{228FC016-1CEB-49A0-B98F-F0AD8DD79C37}" presName="parentLeftMargin" presStyleLbl="node1" presStyleIdx="1" presStyleCnt="4"/>
      <dgm:spPr/>
    </dgm:pt>
    <dgm:pt modelId="{DAA1E7B6-AD70-41ED-9E2A-26C950F2AC92}" type="pres">
      <dgm:prSet presAssocID="{228FC016-1CEB-49A0-B98F-F0AD8DD79C37}" presName="parentText" presStyleLbl="node1" presStyleIdx="2" presStyleCnt="4">
        <dgm:presLayoutVars>
          <dgm:chMax val="0"/>
          <dgm:bulletEnabled val="1"/>
        </dgm:presLayoutVars>
      </dgm:prSet>
      <dgm:spPr/>
    </dgm:pt>
    <dgm:pt modelId="{85894C7E-263E-4666-966B-923D4668F45A}" type="pres">
      <dgm:prSet presAssocID="{228FC016-1CEB-49A0-B98F-F0AD8DD79C37}" presName="negativeSpace" presStyleCnt="0"/>
      <dgm:spPr/>
    </dgm:pt>
    <dgm:pt modelId="{D4CD2830-E869-4D8D-BFD1-86988F71D4E6}" type="pres">
      <dgm:prSet presAssocID="{228FC016-1CEB-49A0-B98F-F0AD8DD79C37}" presName="childText" presStyleLbl="conFgAcc1" presStyleIdx="2" presStyleCnt="4">
        <dgm:presLayoutVars>
          <dgm:bulletEnabled val="1"/>
        </dgm:presLayoutVars>
      </dgm:prSet>
      <dgm:spPr/>
    </dgm:pt>
    <dgm:pt modelId="{BD3919D5-7B2D-4028-9BD6-5787E418F8BE}" type="pres">
      <dgm:prSet presAssocID="{B60953F7-DDC2-4E8C-98A9-5432BAA28C40}" presName="spaceBetweenRectangles" presStyleCnt="0"/>
      <dgm:spPr/>
    </dgm:pt>
    <dgm:pt modelId="{395B7519-4BD1-49E9-BB8E-1763658892A3}" type="pres">
      <dgm:prSet presAssocID="{54AD583E-C74B-4A09-8BC7-EC32EEB1E1AD}" presName="parentLin" presStyleCnt="0"/>
      <dgm:spPr/>
    </dgm:pt>
    <dgm:pt modelId="{021F92AE-9CD6-4ABA-BFA0-88A4CF51FE23}" type="pres">
      <dgm:prSet presAssocID="{54AD583E-C74B-4A09-8BC7-EC32EEB1E1AD}" presName="parentLeftMargin" presStyleLbl="node1" presStyleIdx="2" presStyleCnt="4"/>
      <dgm:spPr/>
    </dgm:pt>
    <dgm:pt modelId="{5A879E38-3262-43B6-8641-8A19C45A6EFD}" type="pres">
      <dgm:prSet presAssocID="{54AD583E-C74B-4A09-8BC7-EC32EEB1E1AD}" presName="parentText" presStyleLbl="node1" presStyleIdx="3" presStyleCnt="4">
        <dgm:presLayoutVars>
          <dgm:chMax val="0"/>
          <dgm:bulletEnabled val="1"/>
        </dgm:presLayoutVars>
      </dgm:prSet>
      <dgm:spPr/>
    </dgm:pt>
    <dgm:pt modelId="{BD9A1164-F5E8-4510-A4C1-B556904E0EDD}" type="pres">
      <dgm:prSet presAssocID="{54AD583E-C74B-4A09-8BC7-EC32EEB1E1AD}" presName="negativeSpace" presStyleCnt="0"/>
      <dgm:spPr/>
    </dgm:pt>
    <dgm:pt modelId="{1911B3FE-7F19-44BB-9C47-2389A9A81AE9}" type="pres">
      <dgm:prSet presAssocID="{54AD583E-C74B-4A09-8BC7-EC32EEB1E1AD}" presName="childText" presStyleLbl="conFgAcc1" presStyleIdx="3" presStyleCnt="4">
        <dgm:presLayoutVars>
          <dgm:bulletEnabled val="1"/>
        </dgm:presLayoutVars>
      </dgm:prSet>
      <dgm:spPr/>
    </dgm:pt>
  </dgm:ptLst>
  <dgm:cxnLst>
    <dgm:cxn modelId="{CC922335-EFA9-405C-9B25-1D05B9B82844}" type="presOf" srcId="{D04D681B-8EAB-4EF2-9161-064A8B58A7B3}" destId="{F8EB742A-F0F8-4AA4-AE0A-4B04966B00FA}" srcOrd="0" destOrd="0" presId="urn:microsoft.com/office/officeart/2005/8/layout/list1"/>
    <dgm:cxn modelId="{23AB4537-E3B0-435D-B6AD-43498DE180FD}" srcId="{2BC6E17B-DE8F-4119-916A-EF061BB4513F}" destId="{D04D681B-8EAB-4EF2-9161-064A8B58A7B3}" srcOrd="1" destOrd="0" parTransId="{ABF2001C-0DA6-453E-8451-1438ADF44986}" sibTransId="{410FBAF1-6EDD-4648-9C56-D6C109933211}"/>
    <dgm:cxn modelId="{F9F93141-2E46-4349-995C-7E459125D3F5}" type="presOf" srcId="{2BC6E17B-DE8F-4119-916A-EF061BB4513F}" destId="{E5A3B612-D1D0-49A2-9D24-1541E90F6968}" srcOrd="0" destOrd="0" presId="urn:microsoft.com/office/officeart/2005/8/layout/list1"/>
    <dgm:cxn modelId="{5EA9E341-88A2-49E5-A7A1-63A0B46121EE}" srcId="{2BC6E17B-DE8F-4119-916A-EF061BB4513F}" destId="{54AD583E-C74B-4A09-8BC7-EC32EEB1E1AD}" srcOrd="3" destOrd="0" parTransId="{E8B9EBCB-6D3C-4E6B-A380-6BD598E2BFEE}" sibTransId="{500408D2-BA4C-4FFB-89F8-1EAE26C621A5}"/>
    <dgm:cxn modelId="{5EB23762-5FAD-41E6-B4C6-BD6ADF03CABF}" type="presOf" srcId="{04FE0FA1-60F7-4BFA-BCD4-F46F1C457E60}" destId="{59E39D15-C39E-429B-B03A-66D53110C1E4}" srcOrd="0" destOrd="0" presId="urn:microsoft.com/office/officeart/2005/8/layout/list1"/>
    <dgm:cxn modelId="{BDA33646-681D-4651-AFED-9E1805330220}" type="presOf" srcId="{04FE0FA1-60F7-4BFA-BCD4-F46F1C457E60}" destId="{81C8754B-5483-4C1C-B7C4-9B7FCD40CF32}" srcOrd="1" destOrd="0" presId="urn:microsoft.com/office/officeart/2005/8/layout/list1"/>
    <dgm:cxn modelId="{EE8BF36E-6C8C-415E-B6B9-AF2F898F096F}" srcId="{2BC6E17B-DE8F-4119-916A-EF061BB4513F}" destId="{228FC016-1CEB-49A0-B98F-F0AD8DD79C37}" srcOrd="2" destOrd="0" parTransId="{5C7E1DA4-6B8D-43D0-A444-76FD9BA49001}" sibTransId="{B60953F7-DDC2-4E8C-98A9-5432BAA28C40}"/>
    <dgm:cxn modelId="{A5389F70-A386-4A6D-8E66-0BE42B516EAD}" type="presOf" srcId="{228FC016-1CEB-49A0-B98F-F0AD8DD79C37}" destId="{9CA82852-8D67-4555-85FD-C4432F04C4EE}" srcOrd="0" destOrd="0" presId="urn:microsoft.com/office/officeart/2005/8/layout/list1"/>
    <dgm:cxn modelId="{D002AC70-A109-4035-BEA4-8EB2E765FAD5}" type="presOf" srcId="{54AD583E-C74B-4A09-8BC7-EC32EEB1E1AD}" destId="{5A879E38-3262-43B6-8641-8A19C45A6EFD}" srcOrd="1" destOrd="0" presId="urn:microsoft.com/office/officeart/2005/8/layout/list1"/>
    <dgm:cxn modelId="{987A5480-B227-4749-8854-439D25186305}" type="presOf" srcId="{618638E7-CFD1-48EC-919B-C7F89B3264F4}" destId="{1911B3FE-7F19-44BB-9C47-2389A9A81AE9}" srcOrd="0" destOrd="0" presId="urn:microsoft.com/office/officeart/2005/8/layout/list1"/>
    <dgm:cxn modelId="{2693E493-D9B7-4DB4-88E8-18F48D04801E}" type="presOf" srcId="{D04D681B-8EAB-4EF2-9161-064A8B58A7B3}" destId="{3076F61B-B07A-474D-9943-724446BE0045}" srcOrd="1" destOrd="0" presId="urn:microsoft.com/office/officeart/2005/8/layout/list1"/>
    <dgm:cxn modelId="{EB7B55A5-5D24-4737-BA17-D313AB37A29E}" srcId="{54AD583E-C74B-4A09-8BC7-EC32EEB1E1AD}" destId="{618638E7-CFD1-48EC-919B-C7F89B3264F4}" srcOrd="0" destOrd="0" parTransId="{74A5428E-1326-486F-B193-C055A5725BD4}" sibTransId="{51E63732-42F0-4FC6-99E0-6AE2B2415D3A}"/>
    <dgm:cxn modelId="{C53C4CA9-7865-4DD7-B859-3C0FE23F24A1}" srcId="{2BC6E17B-DE8F-4119-916A-EF061BB4513F}" destId="{04FE0FA1-60F7-4BFA-BCD4-F46F1C457E60}" srcOrd="0" destOrd="0" parTransId="{D9960F86-4C9E-45FE-A6F4-98E147F63724}" sibTransId="{65653AF0-E30C-4F00-B188-3E6772A217F3}"/>
    <dgm:cxn modelId="{D1FAFFAD-1B20-4AA0-812F-9EAF89D8DA89}" type="presOf" srcId="{228FC016-1CEB-49A0-B98F-F0AD8DD79C37}" destId="{DAA1E7B6-AD70-41ED-9E2A-26C950F2AC92}" srcOrd="1" destOrd="0" presId="urn:microsoft.com/office/officeart/2005/8/layout/list1"/>
    <dgm:cxn modelId="{409A90C8-AF17-48C0-A578-A869A2691044}" type="presOf" srcId="{54AD583E-C74B-4A09-8BC7-EC32EEB1E1AD}" destId="{021F92AE-9CD6-4ABA-BFA0-88A4CF51FE23}" srcOrd="0" destOrd="0" presId="urn:microsoft.com/office/officeart/2005/8/layout/list1"/>
    <dgm:cxn modelId="{A00FFD22-C37B-45F2-BFFA-B9D3AD18B606}" type="presParOf" srcId="{E5A3B612-D1D0-49A2-9D24-1541E90F6968}" destId="{7E9999C3-936C-4443-925B-1FE0ED0A32DE}" srcOrd="0" destOrd="0" presId="urn:microsoft.com/office/officeart/2005/8/layout/list1"/>
    <dgm:cxn modelId="{404A2766-0BEB-486B-9E25-B90755340639}" type="presParOf" srcId="{7E9999C3-936C-4443-925B-1FE0ED0A32DE}" destId="{59E39D15-C39E-429B-B03A-66D53110C1E4}" srcOrd="0" destOrd="0" presId="urn:microsoft.com/office/officeart/2005/8/layout/list1"/>
    <dgm:cxn modelId="{40D94AE1-73ED-41E6-889E-4D3D909ECC29}" type="presParOf" srcId="{7E9999C3-936C-4443-925B-1FE0ED0A32DE}" destId="{81C8754B-5483-4C1C-B7C4-9B7FCD40CF32}" srcOrd="1" destOrd="0" presId="urn:microsoft.com/office/officeart/2005/8/layout/list1"/>
    <dgm:cxn modelId="{775C75D2-4834-4F91-9E84-CF152A43D4ED}" type="presParOf" srcId="{E5A3B612-D1D0-49A2-9D24-1541E90F6968}" destId="{24A94306-53D8-453C-B752-3E5986704104}" srcOrd="1" destOrd="0" presId="urn:microsoft.com/office/officeart/2005/8/layout/list1"/>
    <dgm:cxn modelId="{69D46AB6-09B9-4D9F-B16B-AE0E1F2327D4}" type="presParOf" srcId="{E5A3B612-D1D0-49A2-9D24-1541E90F6968}" destId="{B81A2334-AFCE-44D3-B27E-72727039A8DD}" srcOrd="2" destOrd="0" presId="urn:microsoft.com/office/officeart/2005/8/layout/list1"/>
    <dgm:cxn modelId="{A7D4D570-F60E-4269-B0F5-1D066B3C2D09}" type="presParOf" srcId="{E5A3B612-D1D0-49A2-9D24-1541E90F6968}" destId="{8A609745-9988-4654-A591-28467B6F6597}" srcOrd="3" destOrd="0" presId="urn:microsoft.com/office/officeart/2005/8/layout/list1"/>
    <dgm:cxn modelId="{0CCAB3A0-AC64-4A57-9206-20D9852865F5}" type="presParOf" srcId="{E5A3B612-D1D0-49A2-9D24-1541E90F6968}" destId="{7A89E171-7DD7-401F-B7D2-6CFF7B983364}" srcOrd="4" destOrd="0" presId="urn:microsoft.com/office/officeart/2005/8/layout/list1"/>
    <dgm:cxn modelId="{84BC10D2-7906-42B1-A659-00D45F8F30C6}" type="presParOf" srcId="{7A89E171-7DD7-401F-B7D2-6CFF7B983364}" destId="{F8EB742A-F0F8-4AA4-AE0A-4B04966B00FA}" srcOrd="0" destOrd="0" presId="urn:microsoft.com/office/officeart/2005/8/layout/list1"/>
    <dgm:cxn modelId="{25508556-E57B-498A-AB2F-08FDFEEBD01F}" type="presParOf" srcId="{7A89E171-7DD7-401F-B7D2-6CFF7B983364}" destId="{3076F61B-B07A-474D-9943-724446BE0045}" srcOrd="1" destOrd="0" presId="urn:microsoft.com/office/officeart/2005/8/layout/list1"/>
    <dgm:cxn modelId="{0112D0D5-4E20-4285-B9A6-51AAB157C9CE}" type="presParOf" srcId="{E5A3B612-D1D0-49A2-9D24-1541E90F6968}" destId="{08508F4C-E200-407A-B3B5-C056CBC18A74}" srcOrd="5" destOrd="0" presId="urn:microsoft.com/office/officeart/2005/8/layout/list1"/>
    <dgm:cxn modelId="{90577F0A-D624-469E-8421-9E08A93A86CB}" type="presParOf" srcId="{E5A3B612-D1D0-49A2-9D24-1541E90F6968}" destId="{F91A377E-E317-467A-A00E-3D958A09377F}" srcOrd="6" destOrd="0" presId="urn:microsoft.com/office/officeart/2005/8/layout/list1"/>
    <dgm:cxn modelId="{906D89ED-36F9-4C07-BD64-765F39B71A38}" type="presParOf" srcId="{E5A3B612-D1D0-49A2-9D24-1541E90F6968}" destId="{C55A2D0E-C1CC-4AE7-8C1F-8700602FA17E}" srcOrd="7" destOrd="0" presId="urn:microsoft.com/office/officeart/2005/8/layout/list1"/>
    <dgm:cxn modelId="{07CAC1E9-B33A-40C2-ACCE-A3CBB07F31D2}" type="presParOf" srcId="{E5A3B612-D1D0-49A2-9D24-1541E90F6968}" destId="{DD2F3BED-CFE7-4E3C-AB1F-5CD568875657}" srcOrd="8" destOrd="0" presId="urn:microsoft.com/office/officeart/2005/8/layout/list1"/>
    <dgm:cxn modelId="{8FB8D407-D1FF-43E0-B8BD-51DF3AA72036}" type="presParOf" srcId="{DD2F3BED-CFE7-4E3C-AB1F-5CD568875657}" destId="{9CA82852-8D67-4555-85FD-C4432F04C4EE}" srcOrd="0" destOrd="0" presId="urn:microsoft.com/office/officeart/2005/8/layout/list1"/>
    <dgm:cxn modelId="{336A7583-D55F-40BB-B638-B8C00FB26D6F}" type="presParOf" srcId="{DD2F3BED-CFE7-4E3C-AB1F-5CD568875657}" destId="{DAA1E7B6-AD70-41ED-9E2A-26C950F2AC92}" srcOrd="1" destOrd="0" presId="urn:microsoft.com/office/officeart/2005/8/layout/list1"/>
    <dgm:cxn modelId="{5F77BCEB-2BD6-4D8F-AE0E-F45D64D779EC}" type="presParOf" srcId="{E5A3B612-D1D0-49A2-9D24-1541E90F6968}" destId="{85894C7E-263E-4666-966B-923D4668F45A}" srcOrd="9" destOrd="0" presId="urn:microsoft.com/office/officeart/2005/8/layout/list1"/>
    <dgm:cxn modelId="{05155912-B5B7-4832-B016-3DB5574D61D2}" type="presParOf" srcId="{E5A3B612-D1D0-49A2-9D24-1541E90F6968}" destId="{D4CD2830-E869-4D8D-BFD1-86988F71D4E6}" srcOrd="10" destOrd="0" presId="urn:microsoft.com/office/officeart/2005/8/layout/list1"/>
    <dgm:cxn modelId="{D5694453-FC06-47B9-882C-BE09D66BC531}" type="presParOf" srcId="{E5A3B612-D1D0-49A2-9D24-1541E90F6968}" destId="{BD3919D5-7B2D-4028-9BD6-5787E418F8BE}" srcOrd="11" destOrd="0" presId="urn:microsoft.com/office/officeart/2005/8/layout/list1"/>
    <dgm:cxn modelId="{C1428CF3-3008-4A05-A021-85CD582B1544}" type="presParOf" srcId="{E5A3B612-D1D0-49A2-9D24-1541E90F6968}" destId="{395B7519-4BD1-49E9-BB8E-1763658892A3}" srcOrd="12" destOrd="0" presId="urn:microsoft.com/office/officeart/2005/8/layout/list1"/>
    <dgm:cxn modelId="{D6335BA9-86B3-4492-BE5D-8C7DCF0A9DF1}" type="presParOf" srcId="{395B7519-4BD1-49E9-BB8E-1763658892A3}" destId="{021F92AE-9CD6-4ABA-BFA0-88A4CF51FE23}" srcOrd="0" destOrd="0" presId="urn:microsoft.com/office/officeart/2005/8/layout/list1"/>
    <dgm:cxn modelId="{44B937D9-14CC-466B-90E1-D4997F7CED7A}" type="presParOf" srcId="{395B7519-4BD1-49E9-BB8E-1763658892A3}" destId="{5A879E38-3262-43B6-8641-8A19C45A6EFD}" srcOrd="1" destOrd="0" presId="urn:microsoft.com/office/officeart/2005/8/layout/list1"/>
    <dgm:cxn modelId="{843BBECD-D27C-4528-96DC-016D427C49DF}" type="presParOf" srcId="{E5A3B612-D1D0-49A2-9D24-1541E90F6968}" destId="{BD9A1164-F5E8-4510-A4C1-B556904E0EDD}" srcOrd="13" destOrd="0" presId="urn:microsoft.com/office/officeart/2005/8/layout/list1"/>
    <dgm:cxn modelId="{8C676184-125E-43D2-82B4-1E8A7008B905}" type="presParOf" srcId="{E5A3B612-D1D0-49A2-9D24-1541E90F6968}" destId="{1911B3FE-7F19-44BB-9C47-2389A9A81AE9}" srcOrd="14"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CF2E5E4-C32A-4750-AF7F-044D3E741B93}"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88A77C8-F42D-4012-83AC-9BA4B606E489}">
      <dgm:prSet/>
      <dgm:spPr/>
      <dgm:t>
        <a:bodyPr/>
        <a:lstStyle/>
        <a:p>
          <a:pPr>
            <a:lnSpc>
              <a:spcPct val="100000"/>
            </a:lnSpc>
          </a:pPr>
          <a:r>
            <a:rPr lang="en-GB" dirty="0"/>
            <a:t>Hulp sonder </a:t>
          </a:r>
          <a:r>
            <a:rPr lang="en-GB" dirty="0" err="1"/>
            <a:t>betaling</a:t>
          </a:r>
          <a:endParaRPr lang="en-US" dirty="0"/>
        </a:p>
      </dgm:t>
    </dgm:pt>
    <dgm:pt modelId="{39803549-FA54-40CC-A4CB-BA75B9C9F98E}" type="parTrans" cxnId="{F4944591-790B-4ADB-8361-17C57D8D7A9B}">
      <dgm:prSet/>
      <dgm:spPr/>
      <dgm:t>
        <a:bodyPr/>
        <a:lstStyle/>
        <a:p>
          <a:endParaRPr lang="en-US"/>
        </a:p>
      </dgm:t>
    </dgm:pt>
    <dgm:pt modelId="{87DACAE1-CD95-4289-AC78-E7ED12365F68}" type="sibTrans" cxnId="{F4944591-790B-4ADB-8361-17C57D8D7A9B}">
      <dgm:prSet/>
      <dgm:spPr/>
      <dgm:t>
        <a:bodyPr/>
        <a:lstStyle/>
        <a:p>
          <a:endParaRPr lang="en-US"/>
        </a:p>
      </dgm:t>
    </dgm:pt>
    <dgm:pt modelId="{37D1395A-1F16-4FF8-8067-992C39B5C562}">
      <dgm:prSet/>
      <dgm:spPr/>
      <dgm:t>
        <a:bodyPr/>
        <a:lstStyle/>
        <a:p>
          <a:pPr>
            <a:lnSpc>
              <a:spcPct val="100000"/>
            </a:lnSpc>
          </a:pPr>
          <a:r>
            <a:rPr lang="en-GB" dirty="0" err="1"/>
            <a:t>Voorbeelde</a:t>
          </a:r>
          <a:r>
            <a:rPr lang="en-GB" dirty="0"/>
            <a:t>:</a:t>
          </a:r>
          <a:endParaRPr lang="en-US" dirty="0"/>
        </a:p>
      </dgm:t>
    </dgm:pt>
    <dgm:pt modelId="{30445CCB-BD2B-4CA3-A370-CD9A953039C9}" type="parTrans" cxnId="{A0C7762D-8B2E-43C2-9E00-16D93918B4A2}">
      <dgm:prSet/>
      <dgm:spPr/>
      <dgm:t>
        <a:bodyPr/>
        <a:lstStyle/>
        <a:p>
          <a:endParaRPr lang="en-US"/>
        </a:p>
      </dgm:t>
    </dgm:pt>
    <dgm:pt modelId="{F5FD521F-6C20-4D24-B604-B533805B0920}" type="sibTrans" cxnId="{A0C7762D-8B2E-43C2-9E00-16D93918B4A2}">
      <dgm:prSet/>
      <dgm:spPr/>
      <dgm:t>
        <a:bodyPr/>
        <a:lstStyle/>
        <a:p>
          <a:endParaRPr lang="en-US"/>
        </a:p>
      </dgm:t>
    </dgm:pt>
    <dgm:pt modelId="{C34E8078-F014-4CC6-816C-3D0B7243579E}">
      <dgm:prSet/>
      <dgm:spPr/>
      <dgm:t>
        <a:bodyPr/>
        <a:lstStyle/>
        <a:p>
          <a:pPr>
            <a:lnSpc>
              <a:spcPct val="100000"/>
            </a:lnSpc>
          </a:pPr>
          <a:r>
            <a:rPr lang="en-GB" dirty="0"/>
            <a:t>Tutor-</a:t>
          </a:r>
          <a:r>
            <a:rPr lang="en-GB" dirty="0" err="1"/>
            <a:t>leerders</a:t>
          </a:r>
          <a:r>
            <a:rPr lang="en-GB" dirty="0"/>
            <a:t> 
</a:t>
          </a:r>
          <a:r>
            <a:rPr lang="en-GB" dirty="0" err="1"/>
            <a:t>Sopkombuise</a:t>
          </a:r>
          <a:r>
            <a:rPr lang="en-GB" dirty="0"/>
            <a:t> 
</a:t>
          </a:r>
          <a:r>
            <a:rPr lang="en-GB" dirty="0" err="1"/>
            <a:t>Opruimings</a:t>
          </a:r>
          <a:endParaRPr lang="en-US" dirty="0"/>
        </a:p>
      </dgm:t>
    </dgm:pt>
    <dgm:pt modelId="{05EABA61-8977-4714-AB6A-D51998FC66F0}" type="parTrans" cxnId="{7FB52F2C-203C-4E91-8AEF-834CEDD67EEC}">
      <dgm:prSet/>
      <dgm:spPr/>
      <dgm:t>
        <a:bodyPr/>
        <a:lstStyle/>
        <a:p>
          <a:endParaRPr lang="en-US"/>
        </a:p>
      </dgm:t>
    </dgm:pt>
    <dgm:pt modelId="{F4499094-6D97-4CD1-A4B6-EB914A6D7143}" type="sibTrans" cxnId="{7FB52F2C-203C-4E91-8AEF-834CEDD67EEC}">
      <dgm:prSet/>
      <dgm:spPr/>
      <dgm:t>
        <a:bodyPr/>
        <a:lstStyle/>
        <a:p>
          <a:endParaRPr lang="en-US"/>
        </a:p>
      </dgm:t>
    </dgm:pt>
    <dgm:pt modelId="{E8F79E83-0763-4054-A449-46CDBA7C82D6}">
      <dgm:prSet/>
      <dgm:spPr/>
      <dgm:t>
        <a:bodyPr/>
        <a:lstStyle/>
        <a:p>
          <a:pPr>
            <a:lnSpc>
              <a:spcPct val="100000"/>
            </a:lnSpc>
          </a:pPr>
          <a:r>
            <a:rPr lang="nl-NL" dirty="0"/>
            <a:t>Help om behoeftes te bevredig</a:t>
          </a:r>
          <a:endParaRPr lang="en-US" dirty="0"/>
        </a:p>
      </dgm:t>
    </dgm:pt>
    <dgm:pt modelId="{77609B80-D4DB-4883-B29A-B2BC0828DBC2}" type="parTrans" cxnId="{C00EEAE0-2E2D-465A-9AB8-50AF653795E6}">
      <dgm:prSet/>
      <dgm:spPr/>
      <dgm:t>
        <a:bodyPr/>
        <a:lstStyle/>
        <a:p>
          <a:endParaRPr lang="en-US"/>
        </a:p>
      </dgm:t>
    </dgm:pt>
    <dgm:pt modelId="{1FF2DD7C-080F-454F-812A-4E94FEA64565}" type="sibTrans" cxnId="{C00EEAE0-2E2D-465A-9AB8-50AF653795E6}">
      <dgm:prSet/>
      <dgm:spPr/>
      <dgm:t>
        <a:bodyPr/>
        <a:lstStyle/>
        <a:p>
          <a:endParaRPr lang="en-US"/>
        </a:p>
      </dgm:t>
    </dgm:pt>
    <dgm:pt modelId="{0F877AEC-E17C-49D2-A1CE-14AFD51E41B5}">
      <dgm:prSet/>
      <dgm:spPr/>
      <dgm:t>
        <a:bodyPr/>
        <a:lstStyle/>
        <a:p>
          <a:pPr>
            <a:lnSpc>
              <a:spcPct val="100000"/>
            </a:lnSpc>
          </a:pPr>
          <a:r>
            <a:rPr lang="en-GB" dirty="0"/>
            <a:t>Bou </a:t>
          </a:r>
          <a:r>
            <a:rPr lang="en-GB" dirty="0" err="1"/>
            <a:t>ervaring</a:t>
          </a:r>
          <a:r>
            <a:rPr lang="en-GB" dirty="0"/>
            <a:t> op</a:t>
          </a:r>
          <a:endParaRPr lang="en-US" dirty="0"/>
        </a:p>
      </dgm:t>
    </dgm:pt>
    <dgm:pt modelId="{C2541650-47AB-4E1C-8E8E-F047EB4E7D59}" type="parTrans" cxnId="{321A528E-31A6-4BB8-8CA2-70CA6090ECC3}">
      <dgm:prSet/>
      <dgm:spPr/>
      <dgm:t>
        <a:bodyPr/>
        <a:lstStyle/>
        <a:p>
          <a:endParaRPr lang="en-US"/>
        </a:p>
      </dgm:t>
    </dgm:pt>
    <dgm:pt modelId="{C6FD87FE-00FA-4A71-B0F1-25D042D2E217}" type="sibTrans" cxnId="{321A528E-31A6-4BB8-8CA2-70CA6090ECC3}">
      <dgm:prSet/>
      <dgm:spPr/>
      <dgm:t>
        <a:bodyPr/>
        <a:lstStyle/>
        <a:p>
          <a:endParaRPr lang="en-US"/>
        </a:p>
      </dgm:t>
    </dgm:pt>
    <dgm:pt modelId="{701037F1-C071-4187-9B8E-7A15DFF0A375}" type="pres">
      <dgm:prSet presAssocID="{9CF2E5E4-C32A-4750-AF7F-044D3E741B93}" presName="root" presStyleCnt="0">
        <dgm:presLayoutVars>
          <dgm:dir/>
          <dgm:resizeHandles val="exact"/>
        </dgm:presLayoutVars>
      </dgm:prSet>
      <dgm:spPr/>
    </dgm:pt>
    <dgm:pt modelId="{04DF4D31-C6EB-4740-ABCA-401BC1A395F9}" type="pres">
      <dgm:prSet presAssocID="{988A77C8-F42D-4012-83AC-9BA4B606E489}" presName="compNode" presStyleCnt="0"/>
      <dgm:spPr/>
    </dgm:pt>
    <dgm:pt modelId="{30013241-86D6-47C7-A793-F48BA2358765}" type="pres">
      <dgm:prSet presAssocID="{988A77C8-F42D-4012-83AC-9BA4B606E489}" presName="bgRect" presStyleLbl="bgShp" presStyleIdx="0" presStyleCnt="4"/>
      <dgm:spPr/>
    </dgm:pt>
    <dgm:pt modelId="{2BB78583-3432-464B-B0BF-401E0E75F62D}" type="pres">
      <dgm:prSet presAssocID="{988A77C8-F42D-4012-83AC-9BA4B606E489}"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Money"/>
        </a:ext>
      </dgm:extLst>
    </dgm:pt>
    <dgm:pt modelId="{8C6FC02D-E858-4058-9C88-D0B6912984D4}" type="pres">
      <dgm:prSet presAssocID="{988A77C8-F42D-4012-83AC-9BA4B606E489}" presName="spaceRect" presStyleCnt="0"/>
      <dgm:spPr/>
    </dgm:pt>
    <dgm:pt modelId="{53C47B23-3EA0-4874-BDB2-870A02869606}" type="pres">
      <dgm:prSet presAssocID="{988A77C8-F42D-4012-83AC-9BA4B606E489}" presName="parTx" presStyleLbl="revTx" presStyleIdx="0" presStyleCnt="5">
        <dgm:presLayoutVars>
          <dgm:chMax val="0"/>
          <dgm:chPref val="0"/>
        </dgm:presLayoutVars>
      </dgm:prSet>
      <dgm:spPr/>
    </dgm:pt>
    <dgm:pt modelId="{64ED3049-D3F1-41F4-8A2A-F227664991EF}" type="pres">
      <dgm:prSet presAssocID="{87DACAE1-CD95-4289-AC78-E7ED12365F68}" presName="sibTrans" presStyleCnt="0"/>
      <dgm:spPr/>
    </dgm:pt>
    <dgm:pt modelId="{A1827519-824D-46BE-94D4-77912D6C262E}" type="pres">
      <dgm:prSet presAssocID="{37D1395A-1F16-4FF8-8067-992C39B5C562}" presName="compNode" presStyleCnt="0"/>
      <dgm:spPr/>
    </dgm:pt>
    <dgm:pt modelId="{2EBFBA70-C744-4CB3-99B3-022554FA5C33}" type="pres">
      <dgm:prSet presAssocID="{37D1395A-1F16-4FF8-8067-992C39B5C562}" presName="bgRect" presStyleLbl="bgShp" presStyleIdx="1" presStyleCnt="4"/>
      <dgm:spPr/>
    </dgm:pt>
    <dgm:pt modelId="{815C9B4C-3ADC-425B-9DBB-F9FFF2DE5536}" type="pres">
      <dgm:prSet presAssocID="{37D1395A-1F16-4FF8-8067-992C39B5C562}"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f"/>
        </a:ext>
      </dgm:extLst>
    </dgm:pt>
    <dgm:pt modelId="{02DFF192-29FD-4B08-820D-6211B58A0905}" type="pres">
      <dgm:prSet presAssocID="{37D1395A-1F16-4FF8-8067-992C39B5C562}" presName="spaceRect" presStyleCnt="0"/>
      <dgm:spPr/>
    </dgm:pt>
    <dgm:pt modelId="{F21E2A79-BAA9-454E-8E43-1D3E737C36A7}" type="pres">
      <dgm:prSet presAssocID="{37D1395A-1F16-4FF8-8067-992C39B5C562}" presName="parTx" presStyleLbl="revTx" presStyleIdx="1" presStyleCnt="5">
        <dgm:presLayoutVars>
          <dgm:chMax val="0"/>
          <dgm:chPref val="0"/>
        </dgm:presLayoutVars>
      </dgm:prSet>
      <dgm:spPr/>
    </dgm:pt>
    <dgm:pt modelId="{B2D22A11-0CCA-41F0-97CE-13AF927FDBFC}" type="pres">
      <dgm:prSet presAssocID="{37D1395A-1F16-4FF8-8067-992C39B5C562}" presName="desTx" presStyleLbl="revTx" presStyleIdx="2" presStyleCnt="5">
        <dgm:presLayoutVars/>
      </dgm:prSet>
      <dgm:spPr/>
    </dgm:pt>
    <dgm:pt modelId="{3C2FAE3F-87BE-4AA9-B976-72816DA24233}" type="pres">
      <dgm:prSet presAssocID="{F5FD521F-6C20-4D24-B604-B533805B0920}" presName="sibTrans" presStyleCnt="0"/>
      <dgm:spPr/>
    </dgm:pt>
    <dgm:pt modelId="{5585E7AB-8393-4F5A-AD2E-61337D29ED1C}" type="pres">
      <dgm:prSet presAssocID="{E8F79E83-0763-4054-A449-46CDBA7C82D6}" presName="compNode" presStyleCnt="0"/>
      <dgm:spPr/>
    </dgm:pt>
    <dgm:pt modelId="{6776AEB9-DEBD-48C0-ACCA-A9A1276ACE99}" type="pres">
      <dgm:prSet presAssocID="{E8F79E83-0763-4054-A449-46CDBA7C82D6}" presName="bgRect" presStyleLbl="bgShp" presStyleIdx="2" presStyleCnt="4"/>
      <dgm:spPr/>
    </dgm:pt>
    <dgm:pt modelId="{F07377C6-E41F-4E93-A077-9844A47D0249}" type="pres">
      <dgm:prSet presAssocID="{E8F79E83-0763-4054-A449-46CDBA7C82D6}"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Handshake"/>
        </a:ext>
      </dgm:extLst>
    </dgm:pt>
    <dgm:pt modelId="{549FD269-DA3E-4E8F-8816-5DBA86489D91}" type="pres">
      <dgm:prSet presAssocID="{E8F79E83-0763-4054-A449-46CDBA7C82D6}" presName="spaceRect" presStyleCnt="0"/>
      <dgm:spPr/>
    </dgm:pt>
    <dgm:pt modelId="{CC8D5590-B7B8-452A-9531-287F5A9F746E}" type="pres">
      <dgm:prSet presAssocID="{E8F79E83-0763-4054-A449-46CDBA7C82D6}" presName="parTx" presStyleLbl="revTx" presStyleIdx="3" presStyleCnt="5">
        <dgm:presLayoutVars>
          <dgm:chMax val="0"/>
          <dgm:chPref val="0"/>
        </dgm:presLayoutVars>
      </dgm:prSet>
      <dgm:spPr/>
    </dgm:pt>
    <dgm:pt modelId="{986100AC-CC17-4886-809D-CBAAE0077411}" type="pres">
      <dgm:prSet presAssocID="{1FF2DD7C-080F-454F-812A-4E94FEA64565}" presName="sibTrans" presStyleCnt="0"/>
      <dgm:spPr/>
    </dgm:pt>
    <dgm:pt modelId="{BD46E3B3-B7AE-41BA-A82A-2E8E5F9BDCD9}" type="pres">
      <dgm:prSet presAssocID="{0F877AEC-E17C-49D2-A1CE-14AFD51E41B5}" presName="compNode" presStyleCnt="0"/>
      <dgm:spPr/>
    </dgm:pt>
    <dgm:pt modelId="{4FC11786-1F0B-4380-8007-589F5E73C4CE}" type="pres">
      <dgm:prSet presAssocID="{0F877AEC-E17C-49D2-A1CE-14AFD51E41B5}" presName="bgRect" presStyleLbl="bgShp" presStyleIdx="3" presStyleCnt="4"/>
      <dgm:spPr/>
    </dgm:pt>
    <dgm:pt modelId="{52D94E06-BBF4-431E-9914-F79293F71DE3}" type="pres">
      <dgm:prSet presAssocID="{0F877AEC-E17C-49D2-A1CE-14AFD51E41B5}"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3A9F211D-6B0E-4999-B205-208279E0F905}" type="pres">
      <dgm:prSet presAssocID="{0F877AEC-E17C-49D2-A1CE-14AFD51E41B5}" presName="spaceRect" presStyleCnt="0"/>
      <dgm:spPr/>
    </dgm:pt>
    <dgm:pt modelId="{CB669466-7089-4C49-8B0B-E035C08129BB}" type="pres">
      <dgm:prSet presAssocID="{0F877AEC-E17C-49D2-A1CE-14AFD51E41B5}" presName="parTx" presStyleLbl="revTx" presStyleIdx="4" presStyleCnt="5">
        <dgm:presLayoutVars>
          <dgm:chMax val="0"/>
          <dgm:chPref val="0"/>
        </dgm:presLayoutVars>
      </dgm:prSet>
      <dgm:spPr/>
    </dgm:pt>
  </dgm:ptLst>
  <dgm:cxnLst>
    <dgm:cxn modelId="{0C94BD18-9CC0-4453-B214-BE52DD4A7083}" type="presOf" srcId="{37D1395A-1F16-4FF8-8067-992C39B5C562}" destId="{F21E2A79-BAA9-454E-8E43-1D3E737C36A7}" srcOrd="0" destOrd="0" presId="urn:microsoft.com/office/officeart/2018/2/layout/IconVerticalSolidList"/>
    <dgm:cxn modelId="{1AB1611A-D268-4510-A060-B4F65D4CFB58}" type="presOf" srcId="{E8F79E83-0763-4054-A449-46CDBA7C82D6}" destId="{CC8D5590-B7B8-452A-9531-287F5A9F746E}" srcOrd="0" destOrd="0" presId="urn:microsoft.com/office/officeart/2018/2/layout/IconVerticalSolidList"/>
    <dgm:cxn modelId="{D5F95823-666D-4939-92C6-10B3B72A90C5}" type="presOf" srcId="{C34E8078-F014-4CC6-816C-3D0B7243579E}" destId="{B2D22A11-0CCA-41F0-97CE-13AF927FDBFC}" srcOrd="0" destOrd="0" presId="urn:microsoft.com/office/officeart/2018/2/layout/IconVerticalSolidList"/>
    <dgm:cxn modelId="{7FB52F2C-203C-4E91-8AEF-834CEDD67EEC}" srcId="{37D1395A-1F16-4FF8-8067-992C39B5C562}" destId="{C34E8078-F014-4CC6-816C-3D0B7243579E}" srcOrd="0" destOrd="0" parTransId="{05EABA61-8977-4714-AB6A-D51998FC66F0}" sibTransId="{F4499094-6D97-4CD1-A4B6-EB914A6D7143}"/>
    <dgm:cxn modelId="{A0C7762D-8B2E-43C2-9E00-16D93918B4A2}" srcId="{9CF2E5E4-C32A-4750-AF7F-044D3E741B93}" destId="{37D1395A-1F16-4FF8-8067-992C39B5C562}" srcOrd="1" destOrd="0" parTransId="{30445CCB-BD2B-4CA3-A370-CD9A953039C9}" sibTransId="{F5FD521F-6C20-4D24-B604-B533805B0920}"/>
    <dgm:cxn modelId="{321A528E-31A6-4BB8-8CA2-70CA6090ECC3}" srcId="{9CF2E5E4-C32A-4750-AF7F-044D3E741B93}" destId="{0F877AEC-E17C-49D2-A1CE-14AFD51E41B5}" srcOrd="3" destOrd="0" parTransId="{C2541650-47AB-4E1C-8E8E-F047EB4E7D59}" sibTransId="{C6FD87FE-00FA-4A71-B0F1-25D042D2E217}"/>
    <dgm:cxn modelId="{E3A0738F-509E-429B-B191-02591393D718}" type="presOf" srcId="{988A77C8-F42D-4012-83AC-9BA4B606E489}" destId="{53C47B23-3EA0-4874-BDB2-870A02869606}" srcOrd="0" destOrd="0" presId="urn:microsoft.com/office/officeart/2018/2/layout/IconVerticalSolidList"/>
    <dgm:cxn modelId="{F4944591-790B-4ADB-8361-17C57D8D7A9B}" srcId="{9CF2E5E4-C32A-4750-AF7F-044D3E741B93}" destId="{988A77C8-F42D-4012-83AC-9BA4B606E489}" srcOrd="0" destOrd="0" parTransId="{39803549-FA54-40CC-A4CB-BA75B9C9F98E}" sibTransId="{87DACAE1-CD95-4289-AC78-E7ED12365F68}"/>
    <dgm:cxn modelId="{E08E2DAD-E17B-40EC-90D3-0E17F4C89683}" type="presOf" srcId="{9CF2E5E4-C32A-4750-AF7F-044D3E741B93}" destId="{701037F1-C071-4187-9B8E-7A15DFF0A375}" srcOrd="0" destOrd="0" presId="urn:microsoft.com/office/officeart/2018/2/layout/IconVerticalSolidList"/>
    <dgm:cxn modelId="{0A1A47D5-0363-43A6-8815-26D8D081E641}" type="presOf" srcId="{0F877AEC-E17C-49D2-A1CE-14AFD51E41B5}" destId="{CB669466-7089-4C49-8B0B-E035C08129BB}" srcOrd="0" destOrd="0" presId="urn:microsoft.com/office/officeart/2018/2/layout/IconVerticalSolidList"/>
    <dgm:cxn modelId="{C00EEAE0-2E2D-465A-9AB8-50AF653795E6}" srcId="{9CF2E5E4-C32A-4750-AF7F-044D3E741B93}" destId="{E8F79E83-0763-4054-A449-46CDBA7C82D6}" srcOrd="2" destOrd="0" parTransId="{77609B80-D4DB-4883-B29A-B2BC0828DBC2}" sibTransId="{1FF2DD7C-080F-454F-812A-4E94FEA64565}"/>
    <dgm:cxn modelId="{CC0286D7-14F8-4797-9DFE-2F274A0B2219}" type="presParOf" srcId="{701037F1-C071-4187-9B8E-7A15DFF0A375}" destId="{04DF4D31-C6EB-4740-ABCA-401BC1A395F9}" srcOrd="0" destOrd="0" presId="urn:microsoft.com/office/officeart/2018/2/layout/IconVerticalSolidList"/>
    <dgm:cxn modelId="{5BC42426-8DAE-4F84-8FED-D42376E96D8F}" type="presParOf" srcId="{04DF4D31-C6EB-4740-ABCA-401BC1A395F9}" destId="{30013241-86D6-47C7-A793-F48BA2358765}" srcOrd="0" destOrd="0" presId="urn:microsoft.com/office/officeart/2018/2/layout/IconVerticalSolidList"/>
    <dgm:cxn modelId="{561115E1-EC03-4485-9688-CAF915E8B4AE}" type="presParOf" srcId="{04DF4D31-C6EB-4740-ABCA-401BC1A395F9}" destId="{2BB78583-3432-464B-B0BF-401E0E75F62D}" srcOrd="1" destOrd="0" presId="urn:microsoft.com/office/officeart/2018/2/layout/IconVerticalSolidList"/>
    <dgm:cxn modelId="{E36AA23C-7EF9-40E5-BD07-E50D9A795270}" type="presParOf" srcId="{04DF4D31-C6EB-4740-ABCA-401BC1A395F9}" destId="{8C6FC02D-E858-4058-9C88-D0B6912984D4}" srcOrd="2" destOrd="0" presId="urn:microsoft.com/office/officeart/2018/2/layout/IconVerticalSolidList"/>
    <dgm:cxn modelId="{6143E51A-67F9-412C-B15B-F562E33E8B0D}" type="presParOf" srcId="{04DF4D31-C6EB-4740-ABCA-401BC1A395F9}" destId="{53C47B23-3EA0-4874-BDB2-870A02869606}" srcOrd="3" destOrd="0" presId="urn:microsoft.com/office/officeart/2018/2/layout/IconVerticalSolidList"/>
    <dgm:cxn modelId="{9909AC23-0FF8-42C2-9106-318C6B4FF1D7}" type="presParOf" srcId="{701037F1-C071-4187-9B8E-7A15DFF0A375}" destId="{64ED3049-D3F1-41F4-8A2A-F227664991EF}" srcOrd="1" destOrd="0" presId="urn:microsoft.com/office/officeart/2018/2/layout/IconVerticalSolidList"/>
    <dgm:cxn modelId="{D56E87C6-3B68-4997-9148-CB695CABFC3B}" type="presParOf" srcId="{701037F1-C071-4187-9B8E-7A15DFF0A375}" destId="{A1827519-824D-46BE-94D4-77912D6C262E}" srcOrd="2" destOrd="0" presId="urn:microsoft.com/office/officeart/2018/2/layout/IconVerticalSolidList"/>
    <dgm:cxn modelId="{9341B8D8-8623-447D-9F50-96A24EC422EE}" type="presParOf" srcId="{A1827519-824D-46BE-94D4-77912D6C262E}" destId="{2EBFBA70-C744-4CB3-99B3-022554FA5C33}" srcOrd="0" destOrd="0" presId="urn:microsoft.com/office/officeart/2018/2/layout/IconVerticalSolidList"/>
    <dgm:cxn modelId="{7D197597-E39B-4AE0-8209-A45D5DD7B7CC}" type="presParOf" srcId="{A1827519-824D-46BE-94D4-77912D6C262E}" destId="{815C9B4C-3ADC-425B-9DBB-F9FFF2DE5536}" srcOrd="1" destOrd="0" presId="urn:microsoft.com/office/officeart/2018/2/layout/IconVerticalSolidList"/>
    <dgm:cxn modelId="{528B1427-0C36-4D04-92FB-2DA545D56454}" type="presParOf" srcId="{A1827519-824D-46BE-94D4-77912D6C262E}" destId="{02DFF192-29FD-4B08-820D-6211B58A0905}" srcOrd="2" destOrd="0" presId="urn:microsoft.com/office/officeart/2018/2/layout/IconVerticalSolidList"/>
    <dgm:cxn modelId="{65ACA316-D6DB-44F9-BD31-5655D5359F6B}" type="presParOf" srcId="{A1827519-824D-46BE-94D4-77912D6C262E}" destId="{F21E2A79-BAA9-454E-8E43-1D3E737C36A7}" srcOrd="3" destOrd="0" presId="urn:microsoft.com/office/officeart/2018/2/layout/IconVerticalSolidList"/>
    <dgm:cxn modelId="{205CCD3F-C5AD-4BD4-B4BB-A07FA5B3ADB2}" type="presParOf" srcId="{A1827519-824D-46BE-94D4-77912D6C262E}" destId="{B2D22A11-0CCA-41F0-97CE-13AF927FDBFC}" srcOrd="4" destOrd="0" presId="urn:microsoft.com/office/officeart/2018/2/layout/IconVerticalSolidList"/>
    <dgm:cxn modelId="{90CE724E-ED57-4069-B62F-AC2115E4B685}" type="presParOf" srcId="{701037F1-C071-4187-9B8E-7A15DFF0A375}" destId="{3C2FAE3F-87BE-4AA9-B976-72816DA24233}" srcOrd="3" destOrd="0" presId="urn:microsoft.com/office/officeart/2018/2/layout/IconVerticalSolidList"/>
    <dgm:cxn modelId="{DD2D5AF6-5781-4E08-A7FD-354D61732B5B}" type="presParOf" srcId="{701037F1-C071-4187-9B8E-7A15DFF0A375}" destId="{5585E7AB-8393-4F5A-AD2E-61337D29ED1C}" srcOrd="4" destOrd="0" presId="urn:microsoft.com/office/officeart/2018/2/layout/IconVerticalSolidList"/>
    <dgm:cxn modelId="{3B08B8C0-5B3A-4088-9099-E74889D2E201}" type="presParOf" srcId="{5585E7AB-8393-4F5A-AD2E-61337D29ED1C}" destId="{6776AEB9-DEBD-48C0-ACCA-A9A1276ACE99}" srcOrd="0" destOrd="0" presId="urn:microsoft.com/office/officeart/2018/2/layout/IconVerticalSolidList"/>
    <dgm:cxn modelId="{A973DBDC-76CB-4F75-96C9-800B27C4CC1E}" type="presParOf" srcId="{5585E7AB-8393-4F5A-AD2E-61337D29ED1C}" destId="{F07377C6-E41F-4E93-A077-9844A47D0249}" srcOrd="1" destOrd="0" presId="urn:microsoft.com/office/officeart/2018/2/layout/IconVerticalSolidList"/>
    <dgm:cxn modelId="{228CBFF2-C1DF-4BA7-A987-5ED56368E8D6}" type="presParOf" srcId="{5585E7AB-8393-4F5A-AD2E-61337D29ED1C}" destId="{549FD269-DA3E-4E8F-8816-5DBA86489D91}" srcOrd="2" destOrd="0" presId="urn:microsoft.com/office/officeart/2018/2/layout/IconVerticalSolidList"/>
    <dgm:cxn modelId="{8E306D50-ADD8-4BB3-9B91-EE404BF6942C}" type="presParOf" srcId="{5585E7AB-8393-4F5A-AD2E-61337D29ED1C}" destId="{CC8D5590-B7B8-452A-9531-287F5A9F746E}" srcOrd="3" destOrd="0" presId="urn:microsoft.com/office/officeart/2018/2/layout/IconVerticalSolidList"/>
    <dgm:cxn modelId="{EB48B5C6-B896-4EDE-A7DB-4D7B6802B94D}" type="presParOf" srcId="{701037F1-C071-4187-9B8E-7A15DFF0A375}" destId="{986100AC-CC17-4886-809D-CBAAE0077411}" srcOrd="5" destOrd="0" presId="urn:microsoft.com/office/officeart/2018/2/layout/IconVerticalSolidList"/>
    <dgm:cxn modelId="{FE5B32BB-C20C-4590-B45E-BFC4004F0ADB}" type="presParOf" srcId="{701037F1-C071-4187-9B8E-7A15DFF0A375}" destId="{BD46E3B3-B7AE-41BA-A82A-2E8E5F9BDCD9}" srcOrd="6" destOrd="0" presId="urn:microsoft.com/office/officeart/2018/2/layout/IconVerticalSolidList"/>
    <dgm:cxn modelId="{D1C0D267-2B3C-432F-B5C1-4044D76F7714}" type="presParOf" srcId="{BD46E3B3-B7AE-41BA-A82A-2E8E5F9BDCD9}" destId="{4FC11786-1F0B-4380-8007-589F5E73C4CE}" srcOrd="0" destOrd="0" presId="urn:microsoft.com/office/officeart/2018/2/layout/IconVerticalSolidList"/>
    <dgm:cxn modelId="{120BAB9F-8CD6-4B28-A5E4-0101AAC3BEE1}" type="presParOf" srcId="{BD46E3B3-B7AE-41BA-A82A-2E8E5F9BDCD9}" destId="{52D94E06-BBF4-431E-9914-F79293F71DE3}" srcOrd="1" destOrd="0" presId="urn:microsoft.com/office/officeart/2018/2/layout/IconVerticalSolidList"/>
    <dgm:cxn modelId="{09D9FD76-BA98-4062-B344-52B63B1D1DC8}" type="presParOf" srcId="{BD46E3B3-B7AE-41BA-A82A-2E8E5F9BDCD9}" destId="{3A9F211D-6B0E-4999-B205-208279E0F905}" srcOrd="2" destOrd="0" presId="urn:microsoft.com/office/officeart/2018/2/layout/IconVerticalSolidList"/>
    <dgm:cxn modelId="{A1AE4EB0-7FFA-4D59-BAC1-27F6000F7B5F}" type="presParOf" srcId="{BD46E3B3-B7AE-41BA-A82A-2E8E5F9BDCD9}" destId="{CB669466-7089-4C49-8B0B-E035C08129BB}"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B5FB6E7-23E7-4A83-AAC2-05276E631AD7}" type="doc">
      <dgm:prSet loTypeId="urn:microsoft.com/office/officeart/2005/8/layout/list1" loCatId="list" qsTypeId="urn:microsoft.com/office/officeart/2005/8/quickstyle/simple4" qsCatId="simple" csTypeId="urn:microsoft.com/office/officeart/2005/8/colors/colorful1" csCatId="colorful" phldr="1"/>
      <dgm:spPr/>
      <dgm:t>
        <a:bodyPr/>
        <a:lstStyle/>
        <a:p>
          <a:endParaRPr lang="en-US"/>
        </a:p>
      </dgm:t>
    </dgm:pt>
    <dgm:pt modelId="{A5B0EF90-976A-4B3C-9B6C-BF9FA39CB223}">
      <dgm:prSet custT="1"/>
      <dgm:spPr/>
      <dgm:t>
        <a:bodyPr/>
        <a:lstStyle/>
        <a:p>
          <a:r>
            <a:rPr lang="en-GB" sz="1600" dirty="0" err="1"/>
            <a:t>Behoeftes</a:t>
          </a:r>
          <a:r>
            <a:rPr lang="en-GB" sz="1600" dirty="0"/>
            <a:t> ≠ </a:t>
          </a:r>
          <a:r>
            <a:rPr lang="en-GB" sz="1600" dirty="0" err="1"/>
            <a:t>begeertes</a:t>
          </a:r>
          <a:endParaRPr lang="en-US" sz="1600" dirty="0"/>
        </a:p>
      </dgm:t>
    </dgm:pt>
    <dgm:pt modelId="{9D8671CE-85AB-4283-9EEB-546BAFD4ADC5}" type="parTrans" cxnId="{7AA9CCA5-5305-4E37-BE3F-ED734FDF9BC1}">
      <dgm:prSet/>
      <dgm:spPr/>
      <dgm:t>
        <a:bodyPr/>
        <a:lstStyle/>
        <a:p>
          <a:endParaRPr lang="en-US"/>
        </a:p>
      </dgm:t>
    </dgm:pt>
    <dgm:pt modelId="{28D9D819-7084-4597-A349-57B090B54679}" type="sibTrans" cxnId="{7AA9CCA5-5305-4E37-BE3F-ED734FDF9BC1}">
      <dgm:prSet/>
      <dgm:spPr/>
      <dgm:t>
        <a:bodyPr/>
        <a:lstStyle/>
        <a:p>
          <a:endParaRPr lang="en-US"/>
        </a:p>
      </dgm:t>
    </dgm:pt>
    <dgm:pt modelId="{01985647-C1FB-4F49-9882-660E784F7550}">
      <dgm:prSet custT="1"/>
      <dgm:spPr/>
      <dgm:t>
        <a:bodyPr/>
        <a:lstStyle/>
        <a:p>
          <a:r>
            <a:rPr lang="en-GB" sz="1600" dirty="0" err="1"/>
            <a:t>Gemeenskappe</a:t>
          </a:r>
          <a:r>
            <a:rPr lang="en-GB" sz="1600" dirty="0"/>
            <a:t> </a:t>
          </a:r>
          <a:r>
            <a:rPr lang="en-GB" sz="1600" dirty="0" err="1"/>
            <a:t>maak</a:t>
          </a:r>
          <a:r>
            <a:rPr lang="en-GB" sz="1600" dirty="0"/>
            <a:t> </a:t>
          </a:r>
          <a:r>
            <a:rPr lang="en-GB" sz="1600" dirty="0" err="1"/>
            <a:t>staat</a:t>
          </a:r>
          <a:r>
            <a:rPr lang="en-GB" sz="1600" dirty="0"/>
            <a:t> op:</a:t>
          </a:r>
          <a:endParaRPr lang="en-US" sz="1600" dirty="0"/>
        </a:p>
      </dgm:t>
    </dgm:pt>
    <dgm:pt modelId="{CC9055A5-F5A6-48ED-A736-2AC148956490}" type="parTrans" cxnId="{9AEE0BD1-9B7B-4969-9A9F-950D13178266}">
      <dgm:prSet/>
      <dgm:spPr/>
      <dgm:t>
        <a:bodyPr/>
        <a:lstStyle/>
        <a:p>
          <a:endParaRPr lang="en-US"/>
        </a:p>
      </dgm:t>
    </dgm:pt>
    <dgm:pt modelId="{3B663DF6-7FBE-4817-8871-E45CF9E276FC}" type="sibTrans" cxnId="{9AEE0BD1-9B7B-4969-9A9F-950D13178266}">
      <dgm:prSet/>
      <dgm:spPr/>
      <dgm:t>
        <a:bodyPr/>
        <a:lstStyle/>
        <a:p>
          <a:endParaRPr lang="en-US"/>
        </a:p>
      </dgm:t>
    </dgm:pt>
    <dgm:pt modelId="{ECCE41B7-4A62-4BC8-ADD2-12D6D7A4FFA4}">
      <dgm:prSet custT="1"/>
      <dgm:spPr/>
      <dgm:t>
        <a:bodyPr/>
        <a:lstStyle/>
        <a:p>
          <a:r>
            <a:rPr lang="en-GB" sz="1600" dirty="0" err="1"/>
            <a:t>Sosiale</a:t>
          </a:r>
          <a:r>
            <a:rPr lang="en-GB" sz="1600" dirty="0"/>
            <a:t> </a:t>
          </a:r>
          <a:r>
            <a:rPr lang="en-GB" sz="1600" dirty="0" err="1"/>
            <a:t>behoeftes</a:t>
          </a:r>
          <a:endParaRPr lang="en-US" sz="1600" dirty="0"/>
        </a:p>
      </dgm:t>
    </dgm:pt>
    <dgm:pt modelId="{C9407C3B-C190-4E1E-959B-B91C0B99C2F8}" type="parTrans" cxnId="{462173F7-A5EF-4394-8A63-9B3DC0C71254}">
      <dgm:prSet/>
      <dgm:spPr/>
      <dgm:t>
        <a:bodyPr/>
        <a:lstStyle/>
        <a:p>
          <a:endParaRPr lang="en-US"/>
        </a:p>
      </dgm:t>
    </dgm:pt>
    <dgm:pt modelId="{F98899E7-C2A7-499B-8464-43E7057D4EA7}" type="sibTrans" cxnId="{462173F7-A5EF-4394-8A63-9B3DC0C71254}">
      <dgm:prSet/>
      <dgm:spPr/>
      <dgm:t>
        <a:bodyPr/>
        <a:lstStyle/>
        <a:p>
          <a:endParaRPr lang="en-US"/>
        </a:p>
      </dgm:t>
    </dgm:pt>
    <dgm:pt modelId="{E4325D85-0E3C-472E-9994-6DA8FBD2E0F6}">
      <dgm:prSet custT="1"/>
      <dgm:spPr/>
      <dgm:t>
        <a:bodyPr/>
        <a:lstStyle/>
        <a:p>
          <a:r>
            <a:rPr lang="en-GB" sz="1600" dirty="0" err="1"/>
            <a:t>Ekonomiese</a:t>
          </a:r>
          <a:r>
            <a:rPr lang="en-GB" sz="1600" dirty="0"/>
            <a:t> </a:t>
          </a:r>
          <a:r>
            <a:rPr lang="en-GB" sz="1600" dirty="0" err="1"/>
            <a:t>behoeftes</a:t>
          </a:r>
          <a:endParaRPr lang="en-US" sz="1600" dirty="0"/>
        </a:p>
      </dgm:t>
    </dgm:pt>
    <dgm:pt modelId="{B620F336-254F-43B5-93C5-BDECEF04A859}" type="parTrans" cxnId="{281F4F87-6C34-4CFE-A226-A91D15C877A3}">
      <dgm:prSet/>
      <dgm:spPr/>
      <dgm:t>
        <a:bodyPr/>
        <a:lstStyle/>
        <a:p>
          <a:endParaRPr lang="en-US"/>
        </a:p>
      </dgm:t>
    </dgm:pt>
    <dgm:pt modelId="{C3539553-A63A-4120-9C80-CFA68DCEE38D}" type="sibTrans" cxnId="{281F4F87-6C34-4CFE-A226-A91D15C877A3}">
      <dgm:prSet/>
      <dgm:spPr/>
      <dgm:t>
        <a:bodyPr/>
        <a:lstStyle/>
        <a:p>
          <a:endParaRPr lang="en-US"/>
        </a:p>
      </dgm:t>
    </dgm:pt>
    <dgm:pt modelId="{971FD11F-0D52-42B6-B169-3C006121CF37}">
      <dgm:prSet custT="1"/>
      <dgm:spPr/>
      <dgm:t>
        <a:bodyPr/>
        <a:lstStyle/>
        <a:p>
          <a:r>
            <a:rPr lang="nl-NL" sz="1600" dirty="0"/>
            <a:t>Werk help om aan hierdie behoeftes te voldoen</a:t>
          </a:r>
          <a:endParaRPr lang="en-US" sz="1600" dirty="0"/>
        </a:p>
      </dgm:t>
    </dgm:pt>
    <dgm:pt modelId="{98354796-1B3C-44EC-BFC9-D3FF201D9779}" type="parTrans" cxnId="{5D9E8C15-1413-4B92-8B66-50CF0A01E8B6}">
      <dgm:prSet/>
      <dgm:spPr/>
      <dgm:t>
        <a:bodyPr/>
        <a:lstStyle/>
        <a:p>
          <a:endParaRPr lang="en-US"/>
        </a:p>
      </dgm:t>
    </dgm:pt>
    <dgm:pt modelId="{D17BA7F6-794A-4677-80ED-B741A040EEB8}" type="sibTrans" cxnId="{5D9E8C15-1413-4B92-8B66-50CF0A01E8B6}">
      <dgm:prSet/>
      <dgm:spPr/>
      <dgm:t>
        <a:bodyPr/>
        <a:lstStyle/>
        <a:p>
          <a:endParaRPr lang="en-US"/>
        </a:p>
      </dgm:t>
    </dgm:pt>
    <dgm:pt modelId="{7D134EA4-11F0-453B-99A8-126FB234C655}">
      <dgm:prSet custT="1"/>
      <dgm:spPr/>
      <dgm:t>
        <a:bodyPr/>
        <a:lstStyle/>
        <a:p>
          <a:r>
            <a:rPr lang="en-GB" sz="1600" dirty="0" err="1"/>
            <a:t>Almal</a:t>
          </a:r>
          <a:r>
            <a:rPr lang="en-GB" sz="1600" dirty="0"/>
            <a:t> </a:t>
          </a:r>
          <a:r>
            <a:rPr lang="en-GB" sz="1600" dirty="0" err="1"/>
            <a:t>kan</a:t>
          </a:r>
          <a:r>
            <a:rPr lang="en-GB" sz="1600" dirty="0"/>
            <a:t> ‘n </a:t>
          </a:r>
          <a:r>
            <a:rPr lang="en-GB" sz="1600" dirty="0" err="1"/>
            <a:t>bydra</a:t>
          </a:r>
          <a:r>
            <a:rPr lang="en-GB" sz="1600" dirty="0"/>
            <a:t> </a:t>
          </a:r>
          <a:r>
            <a:rPr lang="en-GB" sz="1600" dirty="0" err="1"/>
            <a:t>lewer</a:t>
          </a:r>
          <a:endParaRPr lang="en-US" sz="1600" dirty="0"/>
        </a:p>
      </dgm:t>
    </dgm:pt>
    <dgm:pt modelId="{C30DC414-BB5B-48A7-B502-3F4165B43195}" type="parTrans" cxnId="{EBDFAE31-A800-4A22-B60E-B30AD25E38ED}">
      <dgm:prSet/>
      <dgm:spPr/>
      <dgm:t>
        <a:bodyPr/>
        <a:lstStyle/>
        <a:p>
          <a:endParaRPr lang="en-US"/>
        </a:p>
      </dgm:t>
    </dgm:pt>
    <dgm:pt modelId="{47BFE049-FA61-4865-8216-0A546FC0FB89}" type="sibTrans" cxnId="{EBDFAE31-A800-4A22-B60E-B30AD25E38ED}">
      <dgm:prSet/>
      <dgm:spPr/>
      <dgm:t>
        <a:bodyPr/>
        <a:lstStyle/>
        <a:p>
          <a:endParaRPr lang="en-US"/>
        </a:p>
      </dgm:t>
    </dgm:pt>
    <dgm:pt modelId="{7E606DA6-459B-44A2-90EA-5508DFFCB4BB}" type="pres">
      <dgm:prSet presAssocID="{4B5FB6E7-23E7-4A83-AAC2-05276E631AD7}" presName="linear" presStyleCnt="0">
        <dgm:presLayoutVars>
          <dgm:dir/>
          <dgm:animLvl val="lvl"/>
          <dgm:resizeHandles val="exact"/>
        </dgm:presLayoutVars>
      </dgm:prSet>
      <dgm:spPr/>
    </dgm:pt>
    <dgm:pt modelId="{90A18F75-FDAB-4DEC-BF97-A26756AC8572}" type="pres">
      <dgm:prSet presAssocID="{A5B0EF90-976A-4B3C-9B6C-BF9FA39CB223}" presName="parentLin" presStyleCnt="0"/>
      <dgm:spPr/>
    </dgm:pt>
    <dgm:pt modelId="{266A1731-5AB0-4E73-9527-1E94FA8F9C87}" type="pres">
      <dgm:prSet presAssocID="{A5B0EF90-976A-4B3C-9B6C-BF9FA39CB223}" presName="parentLeftMargin" presStyleLbl="node1" presStyleIdx="0" presStyleCnt="4"/>
      <dgm:spPr/>
    </dgm:pt>
    <dgm:pt modelId="{25F927CC-B640-41FF-B873-9CFD839309C5}" type="pres">
      <dgm:prSet presAssocID="{A5B0EF90-976A-4B3C-9B6C-BF9FA39CB223}" presName="parentText" presStyleLbl="node1" presStyleIdx="0" presStyleCnt="4">
        <dgm:presLayoutVars>
          <dgm:chMax val="0"/>
          <dgm:bulletEnabled val="1"/>
        </dgm:presLayoutVars>
      </dgm:prSet>
      <dgm:spPr/>
    </dgm:pt>
    <dgm:pt modelId="{1AF92AAD-A831-4A4A-AB21-41712598C5FD}" type="pres">
      <dgm:prSet presAssocID="{A5B0EF90-976A-4B3C-9B6C-BF9FA39CB223}" presName="negativeSpace" presStyleCnt="0"/>
      <dgm:spPr/>
    </dgm:pt>
    <dgm:pt modelId="{C2196ED3-139B-49C3-8455-D4435C7956E7}" type="pres">
      <dgm:prSet presAssocID="{A5B0EF90-976A-4B3C-9B6C-BF9FA39CB223}" presName="childText" presStyleLbl="conFgAcc1" presStyleIdx="0" presStyleCnt="4">
        <dgm:presLayoutVars>
          <dgm:bulletEnabled val="1"/>
        </dgm:presLayoutVars>
      </dgm:prSet>
      <dgm:spPr/>
    </dgm:pt>
    <dgm:pt modelId="{AD5B3305-D793-4CE5-9ED1-36FF19233BA2}" type="pres">
      <dgm:prSet presAssocID="{28D9D819-7084-4597-A349-57B090B54679}" presName="spaceBetweenRectangles" presStyleCnt="0"/>
      <dgm:spPr/>
    </dgm:pt>
    <dgm:pt modelId="{DEC431A5-A017-496F-8E38-53E0D146A751}" type="pres">
      <dgm:prSet presAssocID="{01985647-C1FB-4F49-9882-660E784F7550}" presName="parentLin" presStyleCnt="0"/>
      <dgm:spPr/>
    </dgm:pt>
    <dgm:pt modelId="{4E1A7EF1-B695-4FB0-A401-D8DBC45F3300}" type="pres">
      <dgm:prSet presAssocID="{01985647-C1FB-4F49-9882-660E784F7550}" presName="parentLeftMargin" presStyleLbl="node1" presStyleIdx="0" presStyleCnt="4"/>
      <dgm:spPr/>
    </dgm:pt>
    <dgm:pt modelId="{7F93C8A3-6FB2-4B11-AE8B-A99A954BB7B2}" type="pres">
      <dgm:prSet presAssocID="{01985647-C1FB-4F49-9882-660E784F7550}" presName="parentText" presStyleLbl="node1" presStyleIdx="1" presStyleCnt="4">
        <dgm:presLayoutVars>
          <dgm:chMax val="0"/>
          <dgm:bulletEnabled val="1"/>
        </dgm:presLayoutVars>
      </dgm:prSet>
      <dgm:spPr/>
    </dgm:pt>
    <dgm:pt modelId="{7A8BE388-A59D-451F-A9DD-6A12E65AD554}" type="pres">
      <dgm:prSet presAssocID="{01985647-C1FB-4F49-9882-660E784F7550}" presName="negativeSpace" presStyleCnt="0"/>
      <dgm:spPr/>
    </dgm:pt>
    <dgm:pt modelId="{43268A5A-D5F3-46C2-AF59-12E334F64978}" type="pres">
      <dgm:prSet presAssocID="{01985647-C1FB-4F49-9882-660E784F7550}" presName="childText" presStyleLbl="conFgAcc1" presStyleIdx="1" presStyleCnt="4">
        <dgm:presLayoutVars>
          <dgm:bulletEnabled val="1"/>
        </dgm:presLayoutVars>
      </dgm:prSet>
      <dgm:spPr/>
    </dgm:pt>
    <dgm:pt modelId="{691E6C1F-3EDD-4B17-827A-5656236BEFCC}" type="pres">
      <dgm:prSet presAssocID="{3B663DF6-7FBE-4817-8871-E45CF9E276FC}" presName="spaceBetweenRectangles" presStyleCnt="0"/>
      <dgm:spPr/>
    </dgm:pt>
    <dgm:pt modelId="{E0E35FA4-A4D4-45E5-B404-64A60F7A80A1}" type="pres">
      <dgm:prSet presAssocID="{971FD11F-0D52-42B6-B169-3C006121CF37}" presName="parentLin" presStyleCnt="0"/>
      <dgm:spPr/>
    </dgm:pt>
    <dgm:pt modelId="{2D3C3892-4EC3-4EA1-B590-5CF118EB1645}" type="pres">
      <dgm:prSet presAssocID="{971FD11F-0D52-42B6-B169-3C006121CF37}" presName="parentLeftMargin" presStyleLbl="node1" presStyleIdx="1" presStyleCnt="4"/>
      <dgm:spPr/>
    </dgm:pt>
    <dgm:pt modelId="{C474926D-EAB6-48D5-BBD0-38744CAC00C6}" type="pres">
      <dgm:prSet presAssocID="{971FD11F-0D52-42B6-B169-3C006121CF37}" presName="parentText" presStyleLbl="node1" presStyleIdx="2" presStyleCnt="4">
        <dgm:presLayoutVars>
          <dgm:chMax val="0"/>
          <dgm:bulletEnabled val="1"/>
        </dgm:presLayoutVars>
      </dgm:prSet>
      <dgm:spPr/>
    </dgm:pt>
    <dgm:pt modelId="{719F8C42-37D6-4D0D-B99F-78634302189B}" type="pres">
      <dgm:prSet presAssocID="{971FD11F-0D52-42B6-B169-3C006121CF37}" presName="negativeSpace" presStyleCnt="0"/>
      <dgm:spPr/>
    </dgm:pt>
    <dgm:pt modelId="{E04A145F-638C-4422-BC52-39DC48456C19}" type="pres">
      <dgm:prSet presAssocID="{971FD11F-0D52-42B6-B169-3C006121CF37}" presName="childText" presStyleLbl="conFgAcc1" presStyleIdx="2" presStyleCnt="4">
        <dgm:presLayoutVars>
          <dgm:bulletEnabled val="1"/>
        </dgm:presLayoutVars>
      </dgm:prSet>
      <dgm:spPr/>
    </dgm:pt>
    <dgm:pt modelId="{F601B0BA-B467-40B1-8D43-61E992892319}" type="pres">
      <dgm:prSet presAssocID="{D17BA7F6-794A-4677-80ED-B741A040EEB8}" presName="spaceBetweenRectangles" presStyleCnt="0"/>
      <dgm:spPr/>
    </dgm:pt>
    <dgm:pt modelId="{DDF7A892-01EE-4E2B-A301-78251885E336}" type="pres">
      <dgm:prSet presAssocID="{7D134EA4-11F0-453B-99A8-126FB234C655}" presName="parentLin" presStyleCnt="0"/>
      <dgm:spPr/>
    </dgm:pt>
    <dgm:pt modelId="{7EC802D4-B808-4B66-A475-C9B381F6CE67}" type="pres">
      <dgm:prSet presAssocID="{7D134EA4-11F0-453B-99A8-126FB234C655}" presName="parentLeftMargin" presStyleLbl="node1" presStyleIdx="2" presStyleCnt="4"/>
      <dgm:spPr/>
    </dgm:pt>
    <dgm:pt modelId="{2FD529AA-09BF-4E7F-A306-B9BD14570DC8}" type="pres">
      <dgm:prSet presAssocID="{7D134EA4-11F0-453B-99A8-126FB234C655}" presName="parentText" presStyleLbl="node1" presStyleIdx="3" presStyleCnt="4">
        <dgm:presLayoutVars>
          <dgm:chMax val="0"/>
          <dgm:bulletEnabled val="1"/>
        </dgm:presLayoutVars>
      </dgm:prSet>
      <dgm:spPr/>
    </dgm:pt>
    <dgm:pt modelId="{C4812382-0327-4208-9F47-A3F07DB541C4}" type="pres">
      <dgm:prSet presAssocID="{7D134EA4-11F0-453B-99A8-126FB234C655}" presName="negativeSpace" presStyleCnt="0"/>
      <dgm:spPr/>
    </dgm:pt>
    <dgm:pt modelId="{6CA01B35-32FF-400A-8DE7-6D2B3EE18121}" type="pres">
      <dgm:prSet presAssocID="{7D134EA4-11F0-453B-99A8-126FB234C655}" presName="childText" presStyleLbl="conFgAcc1" presStyleIdx="3" presStyleCnt="4">
        <dgm:presLayoutVars>
          <dgm:bulletEnabled val="1"/>
        </dgm:presLayoutVars>
      </dgm:prSet>
      <dgm:spPr/>
    </dgm:pt>
  </dgm:ptLst>
  <dgm:cxnLst>
    <dgm:cxn modelId="{5D9E8C15-1413-4B92-8B66-50CF0A01E8B6}" srcId="{4B5FB6E7-23E7-4A83-AAC2-05276E631AD7}" destId="{971FD11F-0D52-42B6-B169-3C006121CF37}" srcOrd="2" destOrd="0" parTransId="{98354796-1B3C-44EC-BFC9-D3FF201D9779}" sibTransId="{D17BA7F6-794A-4677-80ED-B741A040EEB8}"/>
    <dgm:cxn modelId="{526CF62D-90A1-4783-907D-66AA41FEA992}" type="presOf" srcId="{971FD11F-0D52-42B6-B169-3C006121CF37}" destId="{2D3C3892-4EC3-4EA1-B590-5CF118EB1645}" srcOrd="0" destOrd="0" presId="urn:microsoft.com/office/officeart/2005/8/layout/list1"/>
    <dgm:cxn modelId="{EBDFAE31-A800-4A22-B60E-B30AD25E38ED}" srcId="{4B5FB6E7-23E7-4A83-AAC2-05276E631AD7}" destId="{7D134EA4-11F0-453B-99A8-126FB234C655}" srcOrd="3" destOrd="0" parTransId="{C30DC414-BB5B-48A7-B502-3F4165B43195}" sibTransId="{47BFE049-FA61-4865-8216-0A546FC0FB89}"/>
    <dgm:cxn modelId="{EA917539-FC67-4F68-AB85-491D34E73787}" type="presOf" srcId="{A5B0EF90-976A-4B3C-9B6C-BF9FA39CB223}" destId="{25F927CC-B640-41FF-B873-9CFD839309C5}" srcOrd="1" destOrd="0" presId="urn:microsoft.com/office/officeart/2005/8/layout/list1"/>
    <dgm:cxn modelId="{4B83A34E-F292-4A11-8729-7EC292D572F4}" type="presOf" srcId="{ECCE41B7-4A62-4BC8-ADD2-12D6D7A4FFA4}" destId="{43268A5A-D5F3-46C2-AF59-12E334F64978}" srcOrd="0" destOrd="0" presId="urn:microsoft.com/office/officeart/2005/8/layout/list1"/>
    <dgm:cxn modelId="{281F4F87-6C34-4CFE-A226-A91D15C877A3}" srcId="{01985647-C1FB-4F49-9882-660E784F7550}" destId="{E4325D85-0E3C-472E-9994-6DA8FBD2E0F6}" srcOrd="1" destOrd="0" parTransId="{B620F336-254F-43B5-93C5-BDECEF04A859}" sibTransId="{C3539553-A63A-4120-9C80-CFA68DCEE38D}"/>
    <dgm:cxn modelId="{144E398D-574A-4544-841D-2034FB7C6792}" type="presOf" srcId="{7D134EA4-11F0-453B-99A8-126FB234C655}" destId="{7EC802D4-B808-4B66-A475-C9B381F6CE67}" srcOrd="0" destOrd="0" presId="urn:microsoft.com/office/officeart/2005/8/layout/list1"/>
    <dgm:cxn modelId="{45B4C191-A816-4C7C-92FD-88527C829A13}" type="presOf" srcId="{01985647-C1FB-4F49-9882-660E784F7550}" destId="{7F93C8A3-6FB2-4B11-AE8B-A99A954BB7B2}" srcOrd="1" destOrd="0" presId="urn:microsoft.com/office/officeart/2005/8/layout/list1"/>
    <dgm:cxn modelId="{7AA9CCA5-5305-4E37-BE3F-ED734FDF9BC1}" srcId="{4B5FB6E7-23E7-4A83-AAC2-05276E631AD7}" destId="{A5B0EF90-976A-4B3C-9B6C-BF9FA39CB223}" srcOrd="0" destOrd="0" parTransId="{9D8671CE-85AB-4283-9EEB-546BAFD4ADC5}" sibTransId="{28D9D819-7084-4597-A349-57B090B54679}"/>
    <dgm:cxn modelId="{4D7D2DB2-6573-47C9-AF30-D89617C68CD8}" type="presOf" srcId="{01985647-C1FB-4F49-9882-660E784F7550}" destId="{4E1A7EF1-B695-4FB0-A401-D8DBC45F3300}" srcOrd="0" destOrd="0" presId="urn:microsoft.com/office/officeart/2005/8/layout/list1"/>
    <dgm:cxn modelId="{2AE53EBB-B547-42C0-B13C-691ECAB8F83F}" type="presOf" srcId="{7D134EA4-11F0-453B-99A8-126FB234C655}" destId="{2FD529AA-09BF-4E7F-A306-B9BD14570DC8}" srcOrd="1" destOrd="0" presId="urn:microsoft.com/office/officeart/2005/8/layout/list1"/>
    <dgm:cxn modelId="{3DD4B3C8-53BF-48E1-BE82-D9D2612E963D}" type="presOf" srcId="{E4325D85-0E3C-472E-9994-6DA8FBD2E0F6}" destId="{43268A5A-D5F3-46C2-AF59-12E334F64978}" srcOrd="0" destOrd="1" presId="urn:microsoft.com/office/officeart/2005/8/layout/list1"/>
    <dgm:cxn modelId="{5901E2D0-130A-4DB2-809A-73664F4A2E5C}" type="presOf" srcId="{A5B0EF90-976A-4B3C-9B6C-BF9FA39CB223}" destId="{266A1731-5AB0-4E73-9527-1E94FA8F9C87}" srcOrd="0" destOrd="0" presId="urn:microsoft.com/office/officeart/2005/8/layout/list1"/>
    <dgm:cxn modelId="{9AEE0BD1-9B7B-4969-9A9F-950D13178266}" srcId="{4B5FB6E7-23E7-4A83-AAC2-05276E631AD7}" destId="{01985647-C1FB-4F49-9882-660E784F7550}" srcOrd="1" destOrd="0" parTransId="{CC9055A5-F5A6-48ED-A736-2AC148956490}" sibTransId="{3B663DF6-7FBE-4817-8871-E45CF9E276FC}"/>
    <dgm:cxn modelId="{B09C1DD7-B9A7-477D-B89D-67C21FAB7697}" type="presOf" srcId="{971FD11F-0D52-42B6-B169-3C006121CF37}" destId="{C474926D-EAB6-48D5-BBD0-38744CAC00C6}" srcOrd="1" destOrd="0" presId="urn:microsoft.com/office/officeart/2005/8/layout/list1"/>
    <dgm:cxn modelId="{2DD200F6-27E0-4E62-B214-3208A6A97019}" type="presOf" srcId="{4B5FB6E7-23E7-4A83-AAC2-05276E631AD7}" destId="{7E606DA6-459B-44A2-90EA-5508DFFCB4BB}" srcOrd="0" destOrd="0" presId="urn:microsoft.com/office/officeart/2005/8/layout/list1"/>
    <dgm:cxn modelId="{462173F7-A5EF-4394-8A63-9B3DC0C71254}" srcId="{01985647-C1FB-4F49-9882-660E784F7550}" destId="{ECCE41B7-4A62-4BC8-ADD2-12D6D7A4FFA4}" srcOrd="0" destOrd="0" parTransId="{C9407C3B-C190-4E1E-959B-B91C0B99C2F8}" sibTransId="{F98899E7-C2A7-499B-8464-43E7057D4EA7}"/>
    <dgm:cxn modelId="{B4366F91-9676-4434-AE37-419814D4207D}" type="presParOf" srcId="{7E606DA6-459B-44A2-90EA-5508DFFCB4BB}" destId="{90A18F75-FDAB-4DEC-BF97-A26756AC8572}" srcOrd="0" destOrd="0" presId="urn:microsoft.com/office/officeart/2005/8/layout/list1"/>
    <dgm:cxn modelId="{EF9D5969-76D7-45F7-BCD4-929AE017F5FB}" type="presParOf" srcId="{90A18F75-FDAB-4DEC-BF97-A26756AC8572}" destId="{266A1731-5AB0-4E73-9527-1E94FA8F9C87}" srcOrd="0" destOrd="0" presId="urn:microsoft.com/office/officeart/2005/8/layout/list1"/>
    <dgm:cxn modelId="{06020ABD-E313-4997-A883-0F4E0A08BF4D}" type="presParOf" srcId="{90A18F75-FDAB-4DEC-BF97-A26756AC8572}" destId="{25F927CC-B640-41FF-B873-9CFD839309C5}" srcOrd="1" destOrd="0" presId="urn:microsoft.com/office/officeart/2005/8/layout/list1"/>
    <dgm:cxn modelId="{20A5FA3F-DACD-4AFA-A6B0-103F21777821}" type="presParOf" srcId="{7E606DA6-459B-44A2-90EA-5508DFFCB4BB}" destId="{1AF92AAD-A831-4A4A-AB21-41712598C5FD}" srcOrd="1" destOrd="0" presId="urn:microsoft.com/office/officeart/2005/8/layout/list1"/>
    <dgm:cxn modelId="{C6DA20C7-DE11-4EC9-8A1F-BBF5DFF40EB0}" type="presParOf" srcId="{7E606DA6-459B-44A2-90EA-5508DFFCB4BB}" destId="{C2196ED3-139B-49C3-8455-D4435C7956E7}" srcOrd="2" destOrd="0" presId="urn:microsoft.com/office/officeart/2005/8/layout/list1"/>
    <dgm:cxn modelId="{987D1C4B-C402-4F52-A6BB-4DB578F9AA72}" type="presParOf" srcId="{7E606DA6-459B-44A2-90EA-5508DFFCB4BB}" destId="{AD5B3305-D793-4CE5-9ED1-36FF19233BA2}" srcOrd="3" destOrd="0" presId="urn:microsoft.com/office/officeart/2005/8/layout/list1"/>
    <dgm:cxn modelId="{A2018F22-DB68-42A6-AE7F-E20D484FA19C}" type="presParOf" srcId="{7E606DA6-459B-44A2-90EA-5508DFFCB4BB}" destId="{DEC431A5-A017-496F-8E38-53E0D146A751}" srcOrd="4" destOrd="0" presId="urn:microsoft.com/office/officeart/2005/8/layout/list1"/>
    <dgm:cxn modelId="{59E9F250-9771-4E0D-ACEB-09E1E1AA47BD}" type="presParOf" srcId="{DEC431A5-A017-496F-8E38-53E0D146A751}" destId="{4E1A7EF1-B695-4FB0-A401-D8DBC45F3300}" srcOrd="0" destOrd="0" presId="urn:microsoft.com/office/officeart/2005/8/layout/list1"/>
    <dgm:cxn modelId="{2558532F-A4AA-4BF6-9D7A-DAC024D8E3A4}" type="presParOf" srcId="{DEC431A5-A017-496F-8E38-53E0D146A751}" destId="{7F93C8A3-6FB2-4B11-AE8B-A99A954BB7B2}" srcOrd="1" destOrd="0" presId="urn:microsoft.com/office/officeart/2005/8/layout/list1"/>
    <dgm:cxn modelId="{8799B19F-B7AE-4B91-ACA9-12DD03F030B8}" type="presParOf" srcId="{7E606DA6-459B-44A2-90EA-5508DFFCB4BB}" destId="{7A8BE388-A59D-451F-A9DD-6A12E65AD554}" srcOrd="5" destOrd="0" presId="urn:microsoft.com/office/officeart/2005/8/layout/list1"/>
    <dgm:cxn modelId="{AADB0CB5-982C-4D88-9BA7-687243E6ACA4}" type="presParOf" srcId="{7E606DA6-459B-44A2-90EA-5508DFFCB4BB}" destId="{43268A5A-D5F3-46C2-AF59-12E334F64978}" srcOrd="6" destOrd="0" presId="urn:microsoft.com/office/officeart/2005/8/layout/list1"/>
    <dgm:cxn modelId="{3B38C7F4-3F47-4EC8-A3A8-AF906055C357}" type="presParOf" srcId="{7E606DA6-459B-44A2-90EA-5508DFFCB4BB}" destId="{691E6C1F-3EDD-4B17-827A-5656236BEFCC}" srcOrd="7" destOrd="0" presId="urn:microsoft.com/office/officeart/2005/8/layout/list1"/>
    <dgm:cxn modelId="{44F54D6E-B933-463F-B95B-FDEE2C5DB8BD}" type="presParOf" srcId="{7E606DA6-459B-44A2-90EA-5508DFFCB4BB}" destId="{E0E35FA4-A4D4-45E5-B404-64A60F7A80A1}" srcOrd="8" destOrd="0" presId="urn:microsoft.com/office/officeart/2005/8/layout/list1"/>
    <dgm:cxn modelId="{27DEB381-7547-44E1-8280-4A5A2DB0B397}" type="presParOf" srcId="{E0E35FA4-A4D4-45E5-B404-64A60F7A80A1}" destId="{2D3C3892-4EC3-4EA1-B590-5CF118EB1645}" srcOrd="0" destOrd="0" presId="urn:microsoft.com/office/officeart/2005/8/layout/list1"/>
    <dgm:cxn modelId="{DA538A0D-24C2-4797-ADC9-589141680451}" type="presParOf" srcId="{E0E35FA4-A4D4-45E5-B404-64A60F7A80A1}" destId="{C474926D-EAB6-48D5-BBD0-38744CAC00C6}" srcOrd="1" destOrd="0" presId="urn:microsoft.com/office/officeart/2005/8/layout/list1"/>
    <dgm:cxn modelId="{F84BA3BB-DEFB-4951-965C-E1CE6B8B92B0}" type="presParOf" srcId="{7E606DA6-459B-44A2-90EA-5508DFFCB4BB}" destId="{719F8C42-37D6-4D0D-B99F-78634302189B}" srcOrd="9" destOrd="0" presId="urn:microsoft.com/office/officeart/2005/8/layout/list1"/>
    <dgm:cxn modelId="{7CA5379D-F810-4C18-A2BF-FA664CCC706B}" type="presParOf" srcId="{7E606DA6-459B-44A2-90EA-5508DFFCB4BB}" destId="{E04A145F-638C-4422-BC52-39DC48456C19}" srcOrd="10" destOrd="0" presId="urn:microsoft.com/office/officeart/2005/8/layout/list1"/>
    <dgm:cxn modelId="{69BA8554-9607-4563-BFE5-B642BBFA7047}" type="presParOf" srcId="{7E606DA6-459B-44A2-90EA-5508DFFCB4BB}" destId="{F601B0BA-B467-40B1-8D43-61E992892319}" srcOrd="11" destOrd="0" presId="urn:microsoft.com/office/officeart/2005/8/layout/list1"/>
    <dgm:cxn modelId="{35BDE570-B96C-4276-9DB0-8AE84561063F}" type="presParOf" srcId="{7E606DA6-459B-44A2-90EA-5508DFFCB4BB}" destId="{DDF7A892-01EE-4E2B-A301-78251885E336}" srcOrd="12" destOrd="0" presId="urn:microsoft.com/office/officeart/2005/8/layout/list1"/>
    <dgm:cxn modelId="{507FF0EC-7DF3-4FE8-B861-F6C6FA6C0423}" type="presParOf" srcId="{DDF7A892-01EE-4E2B-A301-78251885E336}" destId="{7EC802D4-B808-4B66-A475-C9B381F6CE67}" srcOrd="0" destOrd="0" presId="urn:microsoft.com/office/officeart/2005/8/layout/list1"/>
    <dgm:cxn modelId="{8302287F-1F70-47E2-BB09-ABAECA284CE9}" type="presParOf" srcId="{DDF7A892-01EE-4E2B-A301-78251885E336}" destId="{2FD529AA-09BF-4E7F-A306-B9BD14570DC8}" srcOrd="1" destOrd="0" presId="urn:microsoft.com/office/officeart/2005/8/layout/list1"/>
    <dgm:cxn modelId="{F4899A6B-BF62-4312-844A-D752824DA55C}" type="presParOf" srcId="{7E606DA6-459B-44A2-90EA-5508DFFCB4BB}" destId="{C4812382-0327-4208-9F47-A3F07DB541C4}" srcOrd="13" destOrd="0" presId="urn:microsoft.com/office/officeart/2005/8/layout/list1"/>
    <dgm:cxn modelId="{DE084FB5-B12F-4573-BAEB-F25F86F9194F}" type="presParOf" srcId="{7E606DA6-459B-44A2-90EA-5508DFFCB4BB}" destId="{6CA01B35-32FF-400A-8DE7-6D2B3EE18121}" srcOrd="14"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8CEBED-35CE-4FF4-BD7B-9A39D81BE251}">
      <dsp:nvSpPr>
        <dsp:cNvPr id="0" name=""/>
        <dsp:cNvSpPr/>
      </dsp:nvSpPr>
      <dsp:spPr>
        <a:xfrm>
          <a:off x="573" y="71116"/>
          <a:ext cx="2086195" cy="1043097"/>
        </a:xfrm>
        <a:prstGeom prst="roundRect">
          <a:avLst>
            <a:gd name="adj" fmla="val 10000"/>
          </a:avLst>
        </a:prstGeom>
        <a:blipFill>
          <a:blip xmlns:r="http://schemas.openxmlformats.org/officeDocument/2006/relationships" r:embed="rId1">
            <a:duotone>
              <a:schemeClr val="accent6">
                <a:hueOff val="0"/>
                <a:satOff val="0"/>
                <a:lumOff val="0"/>
                <a:alphaOff val="0"/>
                <a:shade val="74000"/>
                <a:satMod val="130000"/>
                <a:lumMod val="90000"/>
              </a:schemeClr>
              <a:schemeClr val="accent6">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nl-NL" sz="1600" b="1" kern="1200" dirty="0"/>
            <a:t>Behoeftes </a:t>
          </a:r>
          <a:r>
            <a:rPr lang="nl-NL" sz="1600" b="0" kern="1200" dirty="0"/>
            <a:t>= goedere en dienste wat jy </a:t>
          </a:r>
          <a:r>
            <a:rPr lang="nl-NL" sz="1600" b="1" kern="1200" dirty="0"/>
            <a:t>moet</a:t>
          </a:r>
          <a:r>
            <a:rPr lang="nl-NL" sz="1600" b="0" kern="1200" dirty="0"/>
            <a:t> hê om te oorleef en gesond te bly</a:t>
          </a:r>
          <a:endParaRPr lang="en-US" sz="1600" b="0" kern="1200" dirty="0"/>
        </a:p>
      </dsp:txBody>
      <dsp:txXfrm>
        <a:off x="31124" y="101667"/>
        <a:ext cx="2025093" cy="981995"/>
      </dsp:txXfrm>
    </dsp:sp>
    <dsp:sp modelId="{A827D89E-D245-48B3-8E90-908D515637C3}">
      <dsp:nvSpPr>
        <dsp:cNvPr id="0" name=""/>
        <dsp:cNvSpPr/>
      </dsp:nvSpPr>
      <dsp:spPr>
        <a:xfrm>
          <a:off x="209192" y="1114213"/>
          <a:ext cx="208619" cy="782323"/>
        </a:xfrm>
        <a:custGeom>
          <a:avLst/>
          <a:gdLst/>
          <a:ahLst/>
          <a:cxnLst/>
          <a:rect l="0" t="0" r="0" b="0"/>
          <a:pathLst>
            <a:path>
              <a:moveTo>
                <a:pt x="0" y="0"/>
              </a:moveTo>
              <a:lnTo>
                <a:pt x="0" y="782323"/>
              </a:lnTo>
              <a:lnTo>
                <a:pt x="208619" y="782323"/>
              </a:lnTo>
            </a:path>
          </a:pathLst>
        </a:custGeom>
        <a:noFill/>
        <a:ln w="9525" cap="flat" cmpd="sng" algn="ctr">
          <a:solidFill>
            <a:schemeClr val="accent6">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800D83F-BDAE-4723-90A4-5021C4C45806}">
      <dsp:nvSpPr>
        <dsp:cNvPr id="0" name=""/>
        <dsp:cNvSpPr/>
      </dsp:nvSpPr>
      <dsp:spPr>
        <a:xfrm>
          <a:off x="417812" y="1374988"/>
          <a:ext cx="1668956" cy="1043097"/>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GB" sz="1600" kern="1200" dirty="0"/>
            <a:t>Kos, water, </a:t>
          </a:r>
          <a:r>
            <a:rPr lang="en-GB" sz="1600" kern="1200" dirty="0" err="1"/>
            <a:t>skuiling</a:t>
          </a:r>
          <a:r>
            <a:rPr lang="en-GB" sz="1600" kern="1200" dirty="0"/>
            <a:t>, </a:t>
          </a:r>
          <a:r>
            <a:rPr lang="en-GB" sz="1600" kern="1200" dirty="0" err="1"/>
            <a:t>gesondheidsorg</a:t>
          </a:r>
          <a:endParaRPr lang="en-US" sz="1600" kern="1200" dirty="0"/>
        </a:p>
      </dsp:txBody>
      <dsp:txXfrm>
        <a:off x="448363" y="1405539"/>
        <a:ext cx="1607854" cy="981995"/>
      </dsp:txXfrm>
    </dsp:sp>
    <dsp:sp modelId="{2FC78BCC-EF92-4E69-8ACF-58CBD4A9C79A}">
      <dsp:nvSpPr>
        <dsp:cNvPr id="0" name=""/>
        <dsp:cNvSpPr/>
      </dsp:nvSpPr>
      <dsp:spPr>
        <a:xfrm>
          <a:off x="2608317" y="71116"/>
          <a:ext cx="2086195" cy="1043097"/>
        </a:xfrm>
        <a:prstGeom prst="roundRect">
          <a:avLst>
            <a:gd name="adj" fmla="val 10000"/>
          </a:avLst>
        </a:prstGeom>
        <a:blipFill>
          <a:blip xmlns:r="http://schemas.openxmlformats.org/officeDocument/2006/relationships" r:embed="rId1">
            <a:duotone>
              <a:schemeClr val="accent6">
                <a:hueOff val="0"/>
                <a:satOff val="0"/>
                <a:lumOff val="0"/>
                <a:alphaOff val="0"/>
                <a:shade val="74000"/>
                <a:satMod val="130000"/>
                <a:lumMod val="90000"/>
              </a:schemeClr>
              <a:schemeClr val="accent6">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GB" sz="1600" b="1" kern="1200" dirty="0" err="1"/>
            <a:t>Begeertes</a:t>
          </a:r>
          <a:r>
            <a:rPr lang="en-GB" sz="1600" b="1" kern="1200" dirty="0"/>
            <a:t> </a:t>
          </a:r>
          <a:r>
            <a:rPr lang="en-GB" sz="1600" kern="1200" dirty="0"/>
            <a:t>= </a:t>
          </a:r>
          <a:r>
            <a:rPr lang="nl-NL" sz="1600" kern="1200" dirty="0"/>
            <a:t>Goedere en dienste wat jy graag </a:t>
          </a:r>
          <a:r>
            <a:rPr lang="nl-NL" sz="1600" b="1" kern="1200" dirty="0"/>
            <a:t>wil</a:t>
          </a:r>
          <a:r>
            <a:rPr lang="nl-NL" sz="1600" kern="1200" dirty="0"/>
            <a:t> hê</a:t>
          </a:r>
          <a:endParaRPr lang="en-US" sz="1600" kern="1200" dirty="0"/>
        </a:p>
      </dsp:txBody>
      <dsp:txXfrm>
        <a:off x="2638868" y="101667"/>
        <a:ext cx="2025093" cy="981995"/>
      </dsp:txXfrm>
    </dsp:sp>
    <dsp:sp modelId="{654F9B4D-0916-4F88-A090-24F741D393B7}">
      <dsp:nvSpPr>
        <dsp:cNvPr id="0" name=""/>
        <dsp:cNvSpPr/>
      </dsp:nvSpPr>
      <dsp:spPr>
        <a:xfrm>
          <a:off x="2816936" y="1114213"/>
          <a:ext cx="208619" cy="782323"/>
        </a:xfrm>
        <a:custGeom>
          <a:avLst/>
          <a:gdLst/>
          <a:ahLst/>
          <a:cxnLst/>
          <a:rect l="0" t="0" r="0" b="0"/>
          <a:pathLst>
            <a:path>
              <a:moveTo>
                <a:pt x="0" y="0"/>
              </a:moveTo>
              <a:lnTo>
                <a:pt x="0" y="782323"/>
              </a:lnTo>
              <a:lnTo>
                <a:pt x="208619" y="782323"/>
              </a:lnTo>
            </a:path>
          </a:pathLst>
        </a:custGeom>
        <a:noFill/>
        <a:ln w="9525" cap="flat" cmpd="sng" algn="ctr">
          <a:solidFill>
            <a:schemeClr val="accent6">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DD6C8B0-EF77-400C-BF84-3178F38048EB}">
      <dsp:nvSpPr>
        <dsp:cNvPr id="0" name=""/>
        <dsp:cNvSpPr/>
      </dsp:nvSpPr>
      <dsp:spPr>
        <a:xfrm>
          <a:off x="3025556" y="1374988"/>
          <a:ext cx="1668956" cy="1043097"/>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ZA" sz="1600" kern="1200" dirty="0"/>
            <a:t>Expensive cars, branded clothing, the latest smartphones</a:t>
          </a:r>
          <a:endParaRPr lang="en-US" sz="1600" kern="1200" dirty="0"/>
        </a:p>
      </dsp:txBody>
      <dsp:txXfrm>
        <a:off x="3056107" y="1405539"/>
        <a:ext cx="1607854" cy="9819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FF71A8-0303-4FDB-8E0D-F92172904B7F}">
      <dsp:nvSpPr>
        <dsp:cNvPr id="0" name=""/>
        <dsp:cNvSpPr/>
      </dsp:nvSpPr>
      <dsp:spPr>
        <a:xfrm>
          <a:off x="0" y="280588"/>
          <a:ext cx="3505030" cy="897750"/>
        </a:xfrm>
        <a:prstGeom prst="rect">
          <a:avLst/>
        </a:prstGeom>
        <a:solidFill>
          <a:schemeClr val="lt1">
            <a:alpha val="90000"/>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2029" tIns="395732" rIns="272029" bIns="99568" numCol="1" spcCol="1270" anchor="t" anchorCtr="0">
          <a:noAutofit/>
        </a:bodyPr>
        <a:lstStyle/>
        <a:p>
          <a:pPr marL="114300" lvl="1" indent="-114300" algn="l" defTabSz="622300">
            <a:lnSpc>
              <a:spcPct val="90000"/>
            </a:lnSpc>
            <a:spcBef>
              <a:spcPct val="0"/>
            </a:spcBef>
            <a:spcAft>
              <a:spcPct val="15000"/>
            </a:spcAft>
            <a:buChar char="•"/>
          </a:pPr>
          <a:r>
            <a:rPr lang="en-GB" sz="1400" kern="1200" dirty="0" err="1"/>
            <a:t>Familie</a:t>
          </a:r>
          <a:r>
            <a:rPr lang="en-GB" sz="1400" kern="1200" dirty="0"/>
            <a:t>, </a:t>
          </a:r>
          <a:r>
            <a:rPr lang="en-GB" sz="1400" kern="1200" dirty="0" err="1"/>
            <a:t>skool</a:t>
          </a:r>
          <a:r>
            <a:rPr lang="en-GB" sz="1400" kern="1200" dirty="0"/>
            <a:t>, </a:t>
          </a:r>
          <a:r>
            <a:rPr lang="en-GB" sz="1400" kern="1200" dirty="0" err="1"/>
            <a:t>buurt</a:t>
          </a:r>
          <a:r>
            <a:rPr lang="en-GB" sz="1400" kern="1200" dirty="0"/>
            <a:t>, </a:t>
          </a:r>
          <a:r>
            <a:rPr lang="en-GB" sz="1400" kern="1200" dirty="0" err="1"/>
            <a:t>dorp</a:t>
          </a:r>
          <a:r>
            <a:rPr lang="en-GB" sz="1400" kern="1200" dirty="0"/>
            <a:t>, </a:t>
          </a:r>
          <a:r>
            <a:rPr lang="en-GB" sz="1400" kern="1200" dirty="0" err="1"/>
            <a:t>provinsie</a:t>
          </a:r>
          <a:r>
            <a:rPr lang="en-GB" sz="1400" kern="1200" dirty="0"/>
            <a:t>, land</a:t>
          </a:r>
          <a:endParaRPr lang="en-US" sz="1400" kern="1200" dirty="0"/>
        </a:p>
      </dsp:txBody>
      <dsp:txXfrm>
        <a:off x="0" y="280588"/>
        <a:ext cx="3505030" cy="897750"/>
      </dsp:txXfrm>
    </dsp:sp>
    <dsp:sp modelId="{35ADD505-1D58-4B55-B46C-E929FADD7A19}">
      <dsp:nvSpPr>
        <dsp:cNvPr id="0" name=""/>
        <dsp:cNvSpPr/>
      </dsp:nvSpPr>
      <dsp:spPr>
        <a:xfrm>
          <a:off x="175251" y="148"/>
          <a:ext cx="2453521" cy="560880"/>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737" tIns="0" rIns="92737" bIns="0" numCol="1" spcCol="1270" anchor="ctr" anchorCtr="0">
          <a:noAutofit/>
        </a:bodyPr>
        <a:lstStyle/>
        <a:p>
          <a:pPr marL="0" lvl="0" indent="0" algn="l" defTabSz="622300">
            <a:lnSpc>
              <a:spcPct val="90000"/>
            </a:lnSpc>
            <a:spcBef>
              <a:spcPct val="0"/>
            </a:spcBef>
            <a:spcAft>
              <a:spcPct val="35000"/>
            </a:spcAft>
            <a:buNone/>
          </a:pPr>
          <a:r>
            <a:rPr lang="nl-NL" sz="1400" kern="1200" dirty="0"/>
            <a:t>Jy behoort aan baie gemeenskappe:</a:t>
          </a:r>
          <a:endParaRPr lang="en-US" sz="1400" kern="1200" dirty="0"/>
        </a:p>
      </dsp:txBody>
      <dsp:txXfrm>
        <a:off x="202631" y="27528"/>
        <a:ext cx="2398761" cy="506120"/>
      </dsp:txXfrm>
    </dsp:sp>
    <dsp:sp modelId="{FB2A50F8-4BF2-4075-85B4-63052340A399}">
      <dsp:nvSpPr>
        <dsp:cNvPr id="0" name=""/>
        <dsp:cNvSpPr/>
      </dsp:nvSpPr>
      <dsp:spPr>
        <a:xfrm>
          <a:off x="0" y="1561378"/>
          <a:ext cx="3505030" cy="927675"/>
        </a:xfrm>
        <a:prstGeom prst="rect">
          <a:avLst/>
        </a:prstGeom>
        <a:solidFill>
          <a:schemeClr val="lt1">
            <a:alpha val="90000"/>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2029" tIns="395732" rIns="272029" bIns="99568" numCol="1" spcCol="1270" anchor="t" anchorCtr="0">
          <a:noAutofit/>
        </a:bodyPr>
        <a:lstStyle/>
        <a:p>
          <a:pPr marL="114300" lvl="1" indent="-114300" algn="l" defTabSz="622300">
            <a:lnSpc>
              <a:spcPct val="90000"/>
            </a:lnSpc>
            <a:spcBef>
              <a:spcPct val="0"/>
            </a:spcBef>
            <a:spcAft>
              <a:spcPct val="15000"/>
            </a:spcAft>
            <a:buChar char="•"/>
          </a:pPr>
          <a:r>
            <a:rPr lang="en-GB" sz="1400" kern="1200" dirty="0" err="1"/>
            <a:t>Sosiaal</a:t>
          </a:r>
          <a:r>
            <a:rPr lang="en-GB" sz="1400" kern="1200" dirty="0"/>
            <a:t> </a:t>
          </a:r>
          <a:endParaRPr lang="en-US" sz="1400" kern="1200" dirty="0"/>
        </a:p>
        <a:p>
          <a:pPr marL="114300" lvl="1" indent="-114300" algn="l" defTabSz="622300">
            <a:lnSpc>
              <a:spcPct val="90000"/>
            </a:lnSpc>
            <a:spcBef>
              <a:spcPct val="0"/>
            </a:spcBef>
            <a:spcAft>
              <a:spcPct val="15000"/>
            </a:spcAft>
            <a:buChar char="•"/>
          </a:pPr>
          <a:r>
            <a:rPr lang="en-GB" sz="1400" kern="1200" dirty="0" err="1"/>
            <a:t>Ekonomies</a:t>
          </a:r>
          <a:endParaRPr lang="en-US" sz="1400" kern="1200" dirty="0"/>
        </a:p>
      </dsp:txBody>
      <dsp:txXfrm>
        <a:off x="0" y="1561378"/>
        <a:ext cx="3505030" cy="927675"/>
      </dsp:txXfrm>
    </dsp:sp>
    <dsp:sp modelId="{2A4D7B62-9428-4EB2-86F4-670EFBB037FF}">
      <dsp:nvSpPr>
        <dsp:cNvPr id="0" name=""/>
        <dsp:cNvSpPr/>
      </dsp:nvSpPr>
      <dsp:spPr>
        <a:xfrm>
          <a:off x="175251" y="1280938"/>
          <a:ext cx="2453521" cy="560880"/>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737" tIns="0" rIns="92737" bIns="0" numCol="1" spcCol="1270" anchor="ctr" anchorCtr="0">
          <a:noAutofit/>
        </a:bodyPr>
        <a:lstStyle/>
        <a:p>
          <a:pPr marL="0" lvl="0" indent="0" algn="l" defTabSz="622300">
            <a:lnSpc>
              <a:spcPct val="90000"/>
            </a:lnSpc>
            <a:spcBef>
              <a:spcPct val="0"/>
            </a:spcBef>
            <a:spcAft>
              <a:spcPct val="35000"/>
            </a:spcAft>
            <a:buNone/>
          </a:pPr>
          <a:r>
            <a:rPr lang="en-GB" sz="1400" kern="1200" dirty="0" err="1"/>
            <a:t>Gemeenskappe</a:t>
          </a:r>
          <a:r>
            <a:rPr lang="en-GB" sz="1400" kern="1200" dirty="0"/>
            <a:t> het</a:t>
          </a:r>
          <a:r>
            <a:rPr lang="en-GB" sz="1400" b="1" kern="1200" dirty="0"/>
            <a:t> </a:t>
          </a:r>
          <a:r>
            <a:rPr lang="en-GB" sz="1400" b="1" kern="1200" dirty="0" err="1"/>
            <a:t>ook</a:t>
          </a:r>
          <a:r>
            <a:rPr lang="en-GB" sz="1400" b="1" kern="1200" dirty="0"/>
            <a:t> </a:t>
          </a:r>
          <a:r>
            <a:rPr lang="en-GB" sz="1400" b="1" kern="1200" dirty="0" err="1"/>
            <a:t>behoeftes</a:t>
          </a:r>
          <a:r>
            <a:rPr lang="en-GB" sz="1400" kern="1200" dirty="0"/>
            <a:t>:</a:t>
          </a:r>
          <a:endParaRPr lang="en-US" sz="1400" kern="1200" dirty="0"/>
        </a:p>
      </dsp:txBody>
      <dsp:txXfrm>
        <a:off x="202631" y="1308318"/>
        <a:ext cx="2398761" cy="5061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12387F-216C-4019-9DD4-3B76F7B6FC99}">
      <dsp:nvSpPr>
        <dsp:cNvPr id="0" name=""/>
        <dsp:cNvSpPr/>
      </dsp:nvSpPr>
      <dsp:spPr>
        <a:xfrm>
          <a:off x="249581" y="0"/>
          <a:ext cx="3936493" cy="3936493"/>
        </a:xfrm>
        <a:prstGeom prst="diamond">
          <a:avLst/>
        </a:prstGeom>
        <a:solidFill>
          <a:schemeClr val="accent2">
            <a:tint val="40000"/>
            <a:hueOff val="0"/>
            <a:satOff val="0"/>
            <a:lumOff val="0"/>
            <a:alphaOff val="0"/>
          </a:schemeClr>
        </a:solidFill>
        <a:ln>
          <a:noFill/>
        </a:ln>
        <a:effectLst>
          <a:innerShdw blurRad="25400" dist="12700" dir="13500000">
            <a:srgbClr val="000000">
              <a:alpha val="45000"/>
            </a:srgbClr>
          </a:innerShdw>
        </a:effectLst>
      </dsp:spPr>
      <dsp:style>
        <a:lnRef idx="0">
          <a:scrgbClr r="0" g="0" b="0"/>
        </a:lnRef>
        <a:fillRef idx="1">
          <a:scrgbClr r="0" g="0" b="0"/>
        </a:fillRef>
        <a:effectRef idx="2">
          <a:scrgbClr r="0" g="0" b="0"/>
        </a:effectRef>
        <a:fontRef idx="minor"/>
      </dsp:style>
    </dsp:sp>
    <dsp:sp modelId="{EF58ACFC-1328-4905-83A1-D9E980AAB35D}">
      <dsp:nvSpPr>
        <dsp:cNvPr id="0" name=""/>
        <dsp:cNvSpPr/>
      </dsp:nvSpPr>
      <dsp:spPr>
        <a:xfrm>
          <a:off x="623548" y="373966"/>
          <a:ext cx="1535232" cy="1535232"/>
        </a:xfrm>
        <a:prstGeom prst="roundRect">
          <a:avLst/>
        </a:prstGeom>
        <a:blipFill>
          <a:blip xmlns:r="http://schemas.openxmlformats.org/officeDocument/2006/relationships" r:embed="rId1">
            <a:duotone>
              <a:schemeClr val="accent2">
                <a:hueOff val="0"/>
                <a:satOff val="0"/>
                <a:lumOff val="0"/>
                <a:alphaOff val="0"/>
                <a:shade val="74000"/>
                <a:satMod val="130000"/>
                <a:lumMod val="90000"/>
              </a:schemeClr>
              <a:schemeClr val="accent2">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err="1"/>
            <a:t>Onderwys</a:t>
          </a:r>
          <a:r>
            <a:rPr lang="en-GB" sz="1500" kern="1200" dirty="0"/>
            <a:t> → </a:t>
          </a:r>
          <a:r>
            <a:rPr lang="en-GB" sz="1500" kern="1200" dirty="0" err="1"/>
            <a:t>skole</a:t>
          </a:r>
          <a:r>
            <a:rPr lang="en-GB" sz="1500" kern="1200" dirty="0"/>
            <a:t> </a:t>
          </a:r>
          <a:r>
            <a:rPr lang="en-GB" sz="1500" kern="1200" dirty="0" err="1"/>
            <a:t>en</a:t>
          </a:r>
          <a:r>
            <a:rPr lang="en-GB" sz="1500" kern="1200" dirty="0"/>
            <a:t> </a:t>
          </a:r>
          <a:r>
            <a:rPr lang="en-GB" sz="1500" kern="1200" dirty="0" err="1"/>
            <a:t>onderwysers</a:t>
          </a:r>
          <a:endParaRPr lang="en-US" sz="1500" kern="1200" dirty="0"/>
        </a:p>
      </dsp:txBody>
      <dsp:txXfrm>
        <a:off x="698492" y="448910"/>
        <a:ext cx="1385344" cy="1385344"/>
      </dsp:txXfrm>
    </dsp:sp>
    <dsp:sp modelId="{6A471B42-8821-4BDC-9861-5B8A58C77A29}">
      <dsp:nvSpPr>
        <dsp:cNvPr id="0" name=""/>
        <dsp:cNvSpPr/>
      </dsp:nvSpPr>
      <dsp:spPr>
        <a:xfrm>
          <a:off x="2276875" y="373966"/>
          <a:ext cx="1535232" cy="1535232"/>
        </a:xfrm>
        <a:prstGeom prst="roundRect">
          <a:avLst/>
        </a:prstGeom>
        <a:blipFill>
          <a:blip xmlns:r="http://schemas.openxmlformats.org/officeDocument/2006/relationships" r:embed="rId1">
            <a:duotone>
              <a:schemeClr val="accent3">
                <a:hueOff val="0"/>
                <a:satOff val="0"/>
                <a:lumOff val="0"/>
                <a:alphaOff val="0"/>
                <a:shade val="74000"/>
                <a:satMod val="130000"/>
                <a:lumMod val="90000"/>
              </a:schemeClr>
              <a:schemeClr val="accent3">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err="1"/>
            <a:t>Gesondheidsorg</a:t>
          </a:r>
          <a:r>
            <a:rPr lang="en-GB" sz="1500" kern="1200" dirty="0"/>
            <a:t> → </a:t>
          </a:r>
          <a:r>
            <a:rPr lang="en-GB" sz="1500" kern="1200" dirty="0" err="1"/>
            <a:t>klinieke</a:t>
          </a:r>
          <a:r>
            <a:rPr lang="en-GB" sz="1500" kern="1200" dirty="0"/>
            <a:t> </a:t>
          </a:r>
          <a:r>
            <a:rPr lang="en-GB" sz="1500" kern="1200" dirty="0" err="1"/>
            <a:t>en</a:t>
          </a:r>
          <a:r>
            <a:rPr lang="en-GB" sz="1500" kern="1200" dirty="0"/>
            <a:t> </a:t>
          </a:r>
          <a:r>
            <a:rPr lang="en-GB" sz="1500" kern="1200" dirty="0" err="1"/>
            <a:t>dokters</a:t>
          </a:r>
          <a:endParaRPr lang="en-US" sz="1500" kern="1200" dirty="0"/>
        </a:p>
      </dsp:txBody>
      <dsp:txXfrm>
        <a:off x="2351819" y="448910"/>
        <a:ext cx="1385344" cy="1385344"/>
      </dsp:txXfrm>
    </dsp:sp>
    <dsp:sp modelId="{A2427EF1-CBC3-48E0-9E0F-A6C6D32AFF46}">
      <dsp:nvSpPr>
        <dsp:cNvPr id="0" name=""/>
        <dsp:cNvSpPr/>
      </dsp:nvSpPr>
      <dsp:spPr>
        <a:xfrm>
          <a:off x="623548" y="2027293"/>
          <a:ext cx="1535232" cy="1535232"/>
        </a:xfrm>
        <a:prstGeom prst="roundRect">
          <a:avLst/>
        </a:prstGeom>
        <a:blipFill>
          <a:blip xmlns:r="http://schemas.openxmlformats.org/officeDocument/2006/relationships" r:embed="rId1">
            <a:duotone>
              <a:schemeClr val="accent4">
                <a:hueOff val="0"/>
                <a:satOff val="0"/>
                <a:lumOff val="0"/>
                <a:alphaOff val="0"/>
                <a:shade val="74000"/>
                <a:satMod val="130000"/>
                <a:lumMod val="90000"/>
              </a:schemeClr>
              <a:schemeClr val="accent4">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err="1"/>
            <a:t>Veiligheid</a:t>
          </a:r>
          <a:r>
            <a:rPr lang="en-GB" sz="1500" kern="1200" dirty="0"/>
            <a:t> → </a:t>
          </a:r>
          <a:r>
            <a:rPr lang="en-GB" sz="1500" kern="1200" dirty="0" err="1"/>
            <a:t>polisie</a:t>
          </a:r>
          <a:r>
            <a:rPr lang="en-GB" sz="1500" kern="1200" dirty="0"/>
            <a:t>- </a:t>
          </a:r>
          <a:r>
            <a:rPr lang="en-GB" sz="1500" kern="1200" dirty="0" err="1"/>
            <a:t>en</a:t>
          </a:r>
          <a:r>
            <a:rPr lang="en-GB" sz="1500" kern="1200" dirty="0"/>
            <a:t> </a:t>
          </a:r>
          <a:r>
            <a:rPr lang="en-GB" sz="1500" kern="1200" dirty="0" err="1"/>
            <a:t>nooddienste</a:t>
          </a:r>
          <a:endParaRPr lang="en-US" sz="1500" kern="1200" dirty="0"/>
        </a:p>
      </dsp:txBody>
      <dsp:txXfrm>
        <a:off x="698492" y="2102237"/>
        <a:ext cx="1385344" cy="1385344"/>
      </dsp:txXfrm>
    </dsp:sp>
    <dsp:sp modelId="{86023A35-2370-4E21-92EC-3F6EA28B31F5}">
      <dsp:nvSpPr>
        <dsp:cNvPr id="0" name=""/>
        <dsp:cNvSpPr/>
      </dsp:nvSpPr>
      <dsp:spPr>
        <a:xfrm>
          <a:off x="2276875" y="2027293"/>
          <a:ext cx="1535232" cy="1535232"/>
        </a:xfrm>
        <a:prstGeom prst="roundRect">
          <a:avLst/>
        </a:prstGeom>
        <a:blipFill>
          <a:blip xmlns:r="http://schemas.openxmlformats.org/officeDocument/2006/relationships" r:embed="rId1">
            <a:duotone>
              <a:schemeClr val="accent5">
                <a:hueOff val="0"/>
                <a:satOff val="0"/>
                <a:lumOff val="0"/>
                <a:alphaOff val="0"/>
                <a:shade val="74000"/>
                <a:satMod val="130000"/>
                <a:lumMod val="90000"/>
              </a:schemeClr>
              <a:schemeClr val="accent5">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err="1"/>
            <a:t>Ondersteuning</a:t>
          </a:r>
          <a:r>
            <a:rPr lang="en-GB" sz="1500" kern="1200" dirty="0"/>
            <a:t> → </a:t>
          </a:r>
          <a:r>
            <a:rPr lang="en-GB" sz="1500" kern="1200" dirty="0" err="1"/>
            <a:t>sorg</a:t>
          </a:r>
          <a:r>
            <a:rPr lang="en-GB" sz="1500" kern="1200" dirty="0"/>
            <a:t> vir </a:t>
          </a:r>
          <a:r>
            <a:rPr lang="en-GB" sz="1500" kern="1200" dirty="0" err="1"/>
            <a:t>kwesbare</a:t>
          </a:r>
          <a:r>
            <a:rPr lang="en-GB" sz="1500" kern="1200" dirty="0"/>
            <a:t> </a:t>
          </a:r>
          <a:r>
            <a:rPr lang="en-GB" sz="1500" kern="1200" dirty="0" err="1"/>
            <a:t>mense</a:t>
          </a:r>
          <a:endParaRPr lang="en-US" sz="1500" kern="1200" dirty="0"/>
        </a:p>
      </dsp:txBody>
      <dsp:txXfrm>
        <a:off x="2351819" y="2102237"/>
        <a:ext cx="1385344" cy="138534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911263-9B47-4FDE-BA78-1C38747A2647}">
      <dsp:nvSpPr>
        <dsp:cNvPr id="0" name=""/>
        <dsp:cNvSpPr/>
      </dsp:nvSpPr>
      <dsp:spPr>
        <a:xfrm>
          <a:off x="0" y="356526"/>
          <a:ext cx="4991168" cy="554400"/>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BE49B543-8E8A-4133-BE89-7DB0B1DC04B9}">
      <dsp:nvSpPr>
        <dsp:cNvPr id="0" name=""/>
        <dsp:cNvSpPr/>
      </dsp:nvSpPr>
      <dsp:spPr>
        <a:xfrm>
          <a:off x="249558" y="31806"/>
          <a:ext cx="3493817" cy="649440"/>
        </a:xfrm>
        <a:prstGeom prst="roundRect">
          <a:avLst/>
        </a:prstGeom>
        <a:blipFill>
          <a:blip xmlns:r="http://schemas.openxmlformats.org/officeDocument/2006/relationships" r:embed="rId1">
            <a:duotone>
              <a:schemeClr val="accent2">
                <a:hueOff val="0"/>
                <a:satOff val="0"/>
                <a:lumOff val="0"/>
                <a:alphaOff val="0"/>
                <a:shade val="74000"/>
                <a:satMod val="130000"/>
                <a:lumMod val="90000"/>
              </a:schemeClr>
              <a:schemeClr val="accent2">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132058" tIns="0" rIns="132058" bIns="0" numCol="1" spcCol="1270" anchor="ctr" anchorCtr="0">
          <a:noAutofit/>
        </a:bodyPr>
        <a:lstStyle/>
        <a:p>
          <a:pPr marL="0" lvl="0" indent="0" algn="l" defTabSz="711200">
            <a:lnSpc>
              <a:spcPct val="90000"/>
            </a:lnSpc>
            <a:spcBef>
              <a:spcPct val="0"/>
            </a:spcBef>
            <a:spcAft>
              <a:spcPct val="35000"/>
            </a:spcAft>
            <a:buNone/>
          </a:pPr>
          <a:r>
            <a:rPr lang="af-ZA" sz="1600" b="0" i="0" kern="1200" baseline="0" dirty="0"/>
            <a:t>Werksgeleenthede → genereer inkomste</a:t>
          </a:r>
          <a:endParaRPr lang="en-US" sz="1600" kern="1200" dirty="0"/>
        </a:p>
      </dsp:txBody>
      <dsp:txXfrm>
        <a:off x="281261" y="63509"/>
        <a:ext cx="3430411" cy="586034"/>
      </dsp:txXfrm>
    </dsp:sp>
    <dsp:sp modelId="{62620A07-41AA-4F61-AB03-779EBBB12CD6}">
      <dsp:nvSpPr>
        <dsp:cNvPr id="0" name=""/>
        <dsp:cNvSpPr/>
      </dsp:nvSpPr>
      <dsp:spPr>
        <a:xfrm>
          <a:off x="0" y="1354446"/>
          <a:ext cx="4991168" cy="554400"/>
        </a:xfrm>
        <a:prstGeom prst="rect">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B8FA8570-48E1-4E20-BFE6-DE5FC16CA7BD}">
      <dsp:nvSpPr>
        <dsp:cNvPr id="0" name=""/>
        <dsp:cNvSpPr/>
      </dsp:nvSpPr>
      <dsp:spPr>
        <a:xfrm>
          <a:off x="249558" y="1029726"/>
          <a:ext cx="3493817" cy="649440"/>
        </a:xfrm>
        <a:prstGeom prst="roundRect">
          <a:avLst/>
        </a:prstGeom>
        <a:blipFill>
          <a:blip xmlns:r="http://schemas.openxmlformats.org/officeDocument/2006/relationships" r:embed="rId1">
            <a:duotone>
              <a:schemeClr val="accent3">
                <a:hueOff val="0"/>
                <a:satOff val="0"/>
                <a:lumOff val="0"/>
                <a:alphaOff val="0"/>
                <a:shade val="74000"/>
                <a:satMod val="130000"/>
                <a:lumMod val="90000"/>
              </a:schemeClr>
              <a:schemeClr val="accent3">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132058" tIns="0" rIns="132058" bIns="0" numCol="1" spcCol="1270" anchor="ctr" anchorCtr="0">
          <a:noAutofit/>
        </a:bodyPr>
        <a:lstStyle/>
        <a:p>
          <a:pPr marL="0" lvl="0" indent="0" algn="l" defTabSz="711200">
            <a:lnSpc>
              <a:spcPct val="90000"/>
            </a:lnSpc>
            <a:spcBef>
              <a:spcPct val="0"/>
            </a:spcBef>
            <a:spcAft>
              <a:spcPct val="35000"/>
            </a:spcAft>
            <a:buNone/>
          </a:pPr>
          <a:r>
            <a:rPr lang="af-ZA" sz="1600" b="0" i="0" kern="1200" baseline="0" dirty="0"/>
            <a:t>Infrastruktuur → paaie, vervoer</a:t>
          </a:r>
          <a:endParaRPr lang="en-US" sz="1600" kern="1200" dirty="0"/>
        </a:p>
      </dsp:txBody>
      <dsp:txXfrm>
        <a:off x="281261" y="1061429"/>
        <a:ext cx="3430411" cy="586034"/>
      </dsp:txXfrm>
    </dsp:sp>
    <dsp:sp modelId="{1A635BDD-A2ED-4855-9737-FDABE06ECC32}">
      <dsp:nvSpPr>
        <dsp:cNvPr id="0" name=""/>
        <dsp:cNvSpPr/>
      </dsp:nvSpPr>
      <dsp:spPr>
        <a:xfrm>
          <a:off x="0" y="2352366"/>
          <a:ext cx="4991168" cy="554400"/>
        </a:xfrm>
        <a:prstGeom prst="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C432FF07-2A18-4E2B-A4E9-3BC9EC7E1774}">
      <dsp:nvSpPr>
        <dsp:cNvPr id="0" name=""/>
        <dsp:cNvSpPr/>
      </dsp:nvSpPr>
      <dsp:spPr>
        <a:xfrm>
          <a:off x="249558" y="2027646"/>
          <a:ext cx="3493817" cy="649440"/>
        </a:xfrm>
        <a:prstGeom prst="roundRect">
          <a:avLst/>
        </a:prstGeom>
        <a:blipFill>
          <a:blip xmlns:r="http://schemas.openxmlformats.org/officeDocument/2006/relationships" r:embed="rId1">
            <a:duotone>
              <a:schemeClr val="accent4">
                <a:hueOff val="0"/>
                <a:satOff val="0"/>
                <a:lumOff val="0"/>
                <a:alphaOff val="0"/>
                <a:shade val="74000"/>
                <a:satMod val="130000"/>
                <a:lumMod val="90000"/>
              </a:schemeClr>
              <a:schemeClr val="accent4">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132058" tIns="0" rIns="132058" bIns="0" numCol="1" spcCol="1270" anchor="ctr" anchorCtr="0">
          <a:noAutofit/>
        </a:bodyPr>
        <a:lstStyle/>
        <a:p>
          <a:pPr marL="0" lvl="0" indent="0" algn="l" defTabSz="711200">
            <a:lnSpc>
              <a:spcPct val="90000"/>
            </a:lnSpc>
            <a:spcBef>
              <a:spcPct val="0"/>
            </a:spcBef>
            <a:spcAft>
              <a:spcPct val="35000"/>
            </a:spcAft>
            <a:buNone/>
          </a:pPr>
          <a:r>
            <a:rPr lang="af-ZA" sz="1600" b="0" i="0" kern="1200" baseline="0" dirty="0"/>
            <a:t>Nutsdienste → water, elektrisiteit</a:t>
          </a:r>
          <a:endParaRPr lang="en-US" sz="1600" kern="1200" dirty="0"/>
        </a:p>
      </dsp:txBody>
      <dsp:txXfrm>
        <a:off x="281261" y="2059349"/>
        <a:ext cx="3430411" cy="586034"/>
      </dsp:txXfrm>
    </dsp:sp>
    <dsp:sp modelId="{BCB71A67-0676-45C4-B5CC-4F9755A91796}">
      <dsp:nvSpPr>
        <dsp:cNvPr id="0" name=""/>
        <dsp:cNvSpPr/>
      </dsp:nvSpPr>
      <dsp:spPr>
        <a:xfrm>
          <a:off x="0" y="3350286"/>
          <a:ext cx="4991168" cy="554400"/>
        </a:xfrm>
        <a:prstGeom prst="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6DEC5961-AA4A-4584-842C-D04174D9C0BA}">
      <dsp:nvSpPr>
        <dsp:cNvPr id="0" name=""/>
        <dsp:cNvSpPr/>
      </dsp:nvSpPr>
      <dsp:spPr>
        <a:xfrm>
          <a:off x="249558" y="3025566"/>
          <a:ext cx="3493817" cy="649440"/>
        </a:xfrm>
        <a:prstGeom prst="roundRect">
          <a:avLst/>
        </a:prstGeom>
        <a:blipFill>
          <a:blip xmlns:r="http://schemas.openxmlformats.org/officeDocument/2006/relationships" r:embed="rId1">
            <a:duotone>
              <a:schemeClr val="accent5">
                <a:hueOff val="0"/>
                <a:satOff val="0"/>
                <a:lumOff val="0"/>
                <a:alphaOff val="0"/>
                <a:shade val="74000"/>
                <a:satMod val="130000"/>
                <a:lumMod val="90000"/>
              </a:schemeClr>
              <a:schemeClr val="accent5">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132058" tIns="0" rIns="132058" bIns="0" numCol="1" spcCol="1270" anchor="ctr" anchorCtr="0">
          <a:noAutofit/>
        </a:bodyPr>
        <a:lstStyle/>
        <a:p>
          <a:pPr marL="0" lvl="0" indent="0" algn="l" defTabSz="711200">
            <a:lnSpc>
              <a:spcPct val="90000"/>
            </a:lnSpc>
            <a:spcBef>
              <a:spcPct val="0"/>
            </a:spcBef>
            <a:spcAft>
              <a:spcPct val="35000"/>
            </a:spcAft>
            <a:buNone/>
          </a:pPr>
          <a:r>
            <a:rPr lang="af-ZA" sz="1600" b="0" i="0" kern="1200" baseline="0" dirty="0"/>
            <a:t>Besigheidsondersteuning → ontwikkeling van klein besighede</a:t>
          </a:r>
          <a:endParaRPr lang="en-US" sz="1600" kern="1200" dirty="0"/>
        </a:p>
      </dsp:txBody>
      <dsp:txXfrm>
        <a:off x="281261" y="3057269"/>
        <a:ext cx="3430411" cy="58603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BD0CF6-5EA6-4B3C-BD84-B78E88C899CB}">
      <dsp:nvSpPr>
        <dsp:cNvPr id="0" name=""/>
        <dsp:cNvSpPr/>
      </dsp:nvSpPr>
      <dsp:spPr>
        <a:xfrm>
          <a:off x="0" y="480"/>
          <a:ext cx="4435656" cy="112443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11747B9-881E-498A-A806-1EE604B9443F}">
      <dsp:nvSpPr>
        <dsp:cNvPr id="0" name=""/>
        <dsp:cNvSpPr/>
      </dsp:nvSpPr>
      <dsp:spPr>
        <a:xfrm>
          <a:off x="340142" y="253479"/>
          <a:ext cx="618440" cy="61844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6FD6FE1-AB85-4677-8E2A-988F59C8E329}">
      <dsp:nvSpPr>
        <dsp:cNvPr id="0" name=""/>
        <dsp:cNvSpPr/>
      </dsp:nvSpPr>
      <dsp:spPr>
        <a:xfrm>
          <a:off x="1298725" y="480"/>
          <a:ext cx="3136930" cy="1124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003" tIns="119003" rIns="119003" bIns="119003" numCol="1" spcCol="1270" anchor="ctr" anchorCtr="0">
          <a:noAutofit/>
        </a:bodyPr>
        <a:lstStyle/>
        <a:p>
          <a:pPr marL="0" lvl="0" indent="0" algn="l" defTabSz="844550">
            <a:lnSpc>
              <a:spcPct val="100000"/>
            </a:lnSpc>
            <a:spcBef>
              <a:spcPct val="0"/>
            </a:spcBef>
            <a:spcAft>
              <a:spcPct val="35000"/>
            </a:spcAft>
            <a:buNone/>
          </a:pPr>
          <a:r>
            <a:rPr lang="nl-NL" sz="1900" kern="1200" dirty="0"/>
            <a:t>Werkers en besighede betaal </a:t>
          </a:r>
          <a:r>
            <a:rPr lang="nl-NL" sz="1900" b="1" kern="1200" dirty="0"/>
            <a:t>belasting</a:t>
          </a:r>
          <a:endParaRPr lang="en-US" sz="1900" b="1" kern="1200" dirty="0"/>
        </a:p>
      </dsp:txBody>
      <dsp:txXfrm>
        <a:off x="1298725" y="480"/>
        <a:ext cx="3136930" cy="1124437"/>
      </dsp:txXfrm>
    </dsp:sp>
    <dsp:sp modelId="{E3DF5BCA-187A-444C-941E-3B2861536ACF}">
      <dsp:nvSpPr>
        <dsp:cNvPr id="0" name=""/>
        <dsp:cNvSpPr/>
      </dsp:nvSpPr>
      <dsp:spPr>
        <a:xfrm>
          <a:off x="0" y="1406027"/>
          <a:ext cx="4435656" cy="112443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1738754-CCBB-4CE1-B8F8-4F903BE4B7ED}">
      <dsp:nvSpPr>
        <dsp:cNvPr id="0" name=""/>
        <dsp:cNvSpPr/>
      </dsp:nvSpPr>
      <dsp:spPr>
        <a:xfrm>
          <a:off x="340142" y="1659026"/>
          <a:ext cx="618440" cy="61844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820B6BC-E470-4B34-9C13-22661A63FBAE}">
      <dsp:nvSpPr>
        <dsp:cNvPr id="0" name=""/>
        <dsp:cNvSpPr/>
      </dsp:nvSpPr>
      <dsp:spPr>
        <a:xfrm>
          <a:off x="1298725" y="1406027"/>
          <a:ext cx="1996045" cy="1124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003" tIns="119003" rIns="119003" bIns="119003" numCol="1" spcCol="1270" anchor="ctr" anchorCtr="0">
          <a:noAutofit/>
        </a:bodyPr>
        <a:lstStyle/>
        <a:p>
          <a:pPr marL="0" lvl="0" indent="0" algn="l" defTabSz="844550">
            <a:lnSpc>
              <a:spcPct val="100000"/>
            </a:lnSpc>
            <a:spcBef>
              <a:spcPct val="0"/>
            </a:spcBef>
            <a:spcAft>
              <a:spcPct val="35000"/>
            </a:spcAft>
            <a:buNone/>
          </a:pPr>
          <a:r>
            <a:rPr lang="nl-NL" sz="1900" kern="1200" dirty="0"/>
            <a:t>Die regering gebruik belasting vir:</a:t>
          </a:r>
          <a:endParaRPr lang="en-US" sz="1900" kern="1200" dirty="0"/>
        </a:p>
      </dsp:txBody>
      <dsp:txXfrm>
        <a:off x="1298725" y="1406027"/>
        <a:ext cx="1996045" cy="1124437"/>
      </dsp:txXfrm>
    </dsp:sp>
    <dsp:sp modelId="{A69522E3-E276-4560-B4B1-33ACE9ED95C1}">
      <dsp:nvSpPr>
        <dsp:cNvPr id="0" name=""/>
        <dsp:cNvSpPr/>
      </dsp:nvSpPr>
      <dsp:spPr>
        <a:xfrm>
          <a:off x="3294770" y="1406027"/>
          <a:ext cx="1140885" cy="1124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003" tIns="119003" rIns="119003" bIns="119003" numCol="1" spcCol="1270" anchor="ctr" anchorCtr="0">
          <a:noAutofit/>
        </a:bodyPr>
        <a:lstStyle/>
        <a:p>
          <a:pPr marL="0" lvl="0" indent="0" algn="l" defTabSz="622300">
            <a:lnSpc>
              <a:spcPct val="100000"/>
            </a:lnSpc>
            <a:spcBef>
              <a:spcPct val="0"/>
            </a:spcBef>
            <a:spcAft>
              <a:spcPct val="35000"/>
            </a:spcAft>
            <a:buNone/>
          </a:pPr>
          <a:r>
            <a:rPr lang="en-GB" sz="1400" kern="1200" dirty="0"/>
            <a:t>Skole 
</a:t>
          </a:r>
          <a:r>
            <a:rPr lang="en-GB" sz="1400" kern="1200" dirty="0" err="1"/>
            <a:t>Hospitale</a:t>
          </a:r>
          <a:r>
            <a:rPr lang="en-GB" sz="1400" kern="1200" dirty="0"/>
            <a:t> 
Paaie</a:t>
          </a:r>
          <a:endParaRPr lang="en-US" sz="1400" kern="1200" dirty="0"/>
        </a:p>
      </dsp:txBody>
      <dsp:txXfrm>
        <a:off x="3294770" y="1406027"/>
        <a:ext cx="1140885" cy="1124437"/>
      </dsp:txXfrm>
    </dsp:sp>
    <dsp:sp modelId="{AC556EB6-EF5C-4100-8337-E83FD4FF3B38}">
      <dsp:nvSpPr>
        <dsp:cNvPr id="0" name=""/>
        <dsp:cNvSpPr/>
      </dsp:nvSpPr>
      <dsp:spPr>
        <a:xfrm>
          <a:off x="0" y="2811574"/>
          <a:ext cx="4435656" cy="112443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12ADF9C-2970-42F2-986D-8F7ED477763A}">
      <dsp:nvSpPr>
        <dsp:cNvPr id="0" name=""/>
        <dsp:cNvSpPr/>
      </dsp:nvSpPr>
      <dsp:spPr>
        <a:xfrm>
          <a:off x="340142" y="3064573"/>
          <a:ext cx="618440" cy="61844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1065B1E-EDF0-4BDD-BE66-F785BC0D6FA4}">
      <dsp:nvSpPr>
        <dsp:cNvPr id="0" name=""/>
        <dsp:cNvSpPr/>
      </dsp:nvSpPr>
      <dsp:spPr>
        <a:xfrm>
          <a:off x="1298725" y="2811574"/>
          <a:ext cx="3136930" cy="1124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003" tIns="119003" rIns="119003" bIns="119003" numCol="1" spcCol="1270" anchor="ctr" anchorCtr="0">
          <a:noAutofit/>
        </a:bodyPr>
        <a:lstStyle/>
        <a:p>
          <a:pPr marL="0" lvl="0" indent="0" algn="l" defTabSz="844550">
            <a:lnSpc>
              <a:spcPct val="100000"/>
            </a:lnSpc>
            <a:spcBef>
              <a:spcPct val="0"/>
            </a:spcBef>
            <a:spcAft>
              <a:spcPct val="35000"/>
            </a:spcAft>
            <a:buNone/>
          </a:pPr>
          <a:r>
            <a:rPr lang="en-GB" sz="1900" kern="1200" dirty="0"/>
            <a:t>Werk help om </a:t>
          </a:r>
          <a:r>
            <a:rPr lang="en-GB" sz="1900" kern="1200" dirty="0" err="1"/>
            <a:t>openbare</a:t>
          </a:r>
          <a:r>
            <a:rPr lang="en-GB" sz="1900" kern="1200" dirty="0"/>
            <a:t> </a:t>
          </a:r>
          <a:r>
            <a:rPr lang="en-GB" sz="1900" kern="1200" dirty="0" err="1"/>
            <a:t>dienste</a:t>
          </a:r>
          <a:r>
            <a:rPr lang="en-GB" sz="1900" kern="1200" dirty="0"/>
            <a:t> </a:t>
          </a:r>
          <a:r>
            <a:rPr lang="en-GB" sz="1900" kern="1200" dirty="0" err="1"/>
            <a:t>te</a:t>
          </a:r>
          <a:r>
            <a:rPr lang="en-GB" sz="1900" kern="1200" dirty="0"/>
            <a:t> </a:t>
          </a:r>
          <a:r>
            <a:rPr lang="en-GB" sz="1900" kern="1200" dirty="0" err="1"/>
            <a:t>finansier</a:t>
          </a:r>
          <a:endParaRPr lang="en-US" sz="1900" kern="1200" dirty="0"/>
        </a:p>
      </dsp:txBody>
      <dsp:txXfrm>
        <a:off x="1298725" y="2811574"/>
        <a:ext cx="3136930" cy="112443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1A2334-AFCE-44D3-B27E-72727039A8DD}">
      <dsp:nvSpPr>
        <dsp:cNvPr id="0" name=""/>
        <dsp:cNvSpPr/>
      </dsp:nvSpPr>
      <dsp:spPr>
        <a:xfrm>
          <a:off x="0" y="242193"/>
          <a:ext cx="7343774" cy="3024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1C8754B-5483-4C1C-B7C4-9B7FCD40CF32}">
      <dsp:nvSpPr>
        <dsp:cNvPr id="0" name=""/>
        <dsp:cNvSpPr/>
      </dsp:nvSpPr>
      <dsp:spPr>
        <a:xfrm>
          <a:off x="367188" y="65073"/>
          <a:ext cx="5140641" cy="35424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04" tIns="0" rIns="194304" bIns="0" numCol="1" spcCol="1270" anchor="ctr" anchorCtr="0">
          <a:noAutofit/>
        </a:bodyPr>
        <a:lstStyle/>
        <a:p>
          <a:pPr marL="0" lvl="0" indent="0" algn="l" defTabSz="711200">
            <a:lnSpc>
              <a:spcPct val="90000"/>
            </a:lnSpc>
            <a:spcBef>
              <a:spcPct val="0"/>
            </a:spcBef>
            <a:spcAft>
              <a:spcPct val="35000"/>
            </a:spcAft>
            <a:buNone/>
          </a:pPr>
          <a:r>
            <a:rPr lang="en-GB" sz="1600" kern="1200" dirty="0"/>
            <a:t>Daar is </a:t>
          </a:r>
          <a:r>
            <a:rPr lang="en-GB" sz="1600" kern="1200" dirty="0" err="1"/>
            <a:t>nie</a:t>
          </a:r>
          <a:r>
            <a:rPr lang="en-GB" sz="1600" kern="1200" dirty="0"/>
            <a:t> </a:t>
          </a:r>
          <a:r>
            <a:rPr lang="en-GB" sz="1600" kern="1200" dirty="0" err="1"/>
            <a:t>genoeg</a:t>
          </a:r>
          <a:r>
            <a:rPr lang="en-GB" sz="1600" kern="1200" dirty="0"/>
            <a:t> </a:t>
          </a:r>
          <a:r>
            <a:rPr lang="en-GB" sz="1600" kern="1200" dirty="0" err="1"/>
            <a:t>werk</a:t>
          </a:r>
          <a:r>
            <a:rPr lang="en-GB" sz="1600" kern="1200" dirty="0"/>
            <a:t> vir </a:t>
          </a:r>
          <a:r>
            <a:rPr lang="en-GB" sz="1600" kern="1200" dirty="0" err="1"/>
            <a:t>almal</a:t>
          </a:r>
          <a:r>
            <a:rPr lang="en-GB" sz="1600" kern="1200" dirty="0"/>
            <a:t> </a:t>
          </a:r>
          <a:r>
            <a:rPr lang="en-GB" sz="1600" kern="1200" dirty="0" err="1"/>
            <a:t>nie</a:t>
          </a:r>
          <a:endParaRPr lang="en-US" sz="1600" kern="1200" dirty="0"/>
        </a:p>
      </dsp:txBody>
      <dsp:txXfrm>
        <a:off x="384481" y="82366"/>
        <a:ext cx="5106055" cy="319654"/>
      </dsp:txXfrm>
    </dsp:sp>
    <dsp:sp modelId="{F91A377E-E317-467A-A00E-3D958A09377F}">
      <dsp:nvSpPr>
        <dsp:cNvPr id="0" name=""/>
        <dsp:cNvSpPr/>
      </dsp:nvSpPr>
      <dsp:spPr>
        <a:xfrm>
          <a:off x="0" y="786513"/>
          <a:ext cx="7343774" cy="3024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076F61B-B07A-474D-9943-724446BE0045}">
      <dsp:nvSpPr>
        <dsp:cNvPr id="0" name=""/>
        <dsp:cNvSpPr/>
      </dsp:nvSpPr>
      <dsp:spPr>
        <a:xfrm>
          <a:off x="367188" y="609393"/>
          <a:ext cx="5140641" cy="35424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04" tIns="0" rIns="194304" bIns="0" numCol="1" spcCol="1270" anchor="ctr" anchorCtr="0">
          <a:noAutofit/>
        </a:bodyPr>
        <a:lstStyle/>
        <a:p>
          <a:pPr marL="0" lvl="0" indent="0" algn="l" defTabSz="711200">
            <a:lnSpc>
              <a:spcPct val="90000"/>
            </a:lnSpc>
            <a:spcBef>
              <a:spcPct val="0"/>
            </a:spcBef>
            <a:spcAft>
              <a:spcPct val="35000"/>
            </a:spcAft>
            <a:buNone/>
          </a:pPr>
          <a:r>
            <a:rPr lang="nl-NL" sz="1600" kern="1200" dirty="0"/>
            <a:t>Vaardighede mag dalk nie by die tipe werk pas nie</a:t>
          </a:r>
          <a:endParaRPr lang="en-US" sz="1600" kern="1200" dirty="0"/>
        </a:p>
      </dsp:txBody>
      <dsp:txXfrm>
        <a:off x="384481" y="626686"/>
        <a:ext cx="5106055" cy="319654"/>
      </dsp:txXfrm>
    </dsp:sp>
    <dsp:sp modelId="{D4CD2830-E869-4D8D-BFD1-86988F71D4E6}">
      <dsp:nvSpPr>
        <dsp:cNvPr id="0" name=""/>
        <dsp:cNvSpPr/>
      </dsp:nvSpPr>
      <dsp:spPr>
        <a:xfrm>
          <a:off x="0" y="1330832"/>
          <a:ext cx="7343774" cy="3024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AA1E7B6-AD70-41ED-9E2A-26C950F2AC92}">
      <dsp:nvSpPr>
        <dsp:cNvPr id="0" name=""/>
        <dsp:cNvSpPr/>
      </dsp:nvSpPr>
      <dsp:spPr>
        <a:xfrm>
          <a:off x="367188" y="1153712"/>
          <a:ext cx="5140641" cy="35424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04" tIns="0" rIns="194304" bIns="0" numCol="1" spcCol="1270" anchor="ctr" anchorCtr="0">
          <a:noAutofit/>
        </a:bodyPr>
        <a:lstStyle/>
        <a:p>
          <a:pPr marL="0" lvl="0" indent="0" algn="l" defTabSz="711200">
            <a:lnSpc>
              <a:spcPct val="90000"/>
            </a:lnSpc>
            <a:spcBef>
              <a:spcPct val="0"/>
            </a:spcBef>
            <a:spcAft>
              <a:spcPct val="35000"/>
            </a:spcAft>
            <a:buNone/>
          </a:pPr>
          <a:r>
            <a:rPr lang="en-GB" sz="1600" kern="1200" dirty="0"/>
            <a:t>Dit is </a:t>
          </a:r>
          <a:r>
            <a:rPr lang="en-GB" sz="1600" kern="1200" dirty="0" err="1"/>
            <a:t>duur</a:t>
          </a:r>
          <a:r>
            <a:rPr lang="en-GB" sz="1600" kern="1200" dirty="0"/>
            <a:t> om ‘n </a:t>
          </a:r>
          <a:r>
            <a:rPr lang="en-GB" sz="1600" kern="1200" dirty="0" err="1"/>
            <a:t>besigheid</a:t>
          </a:r>
          <a:r>
            <a:rPr lang="en-GB" sz="1600" kern="1200" dirty="0"/>
            <a:t> </a:t>
          </a:r>
          <a:r>
            <a:rPr lang="en-GB" sz="1600" kern="1200" dirty="0" err="1"/>
            <a:t>te</a:t>
          </a:r>
          <a:r>
            <a:rPr lang="en-GB" sz="1600" kern="1200" dirty="0"/>
            <a:t> begin</a:t>
          </a:r>
          <a:endParaRPr lang="en-US" sz="1600" kern="1200" dirty="0"/>
        </a:p>
      </dsp:txBody>
      <dsp:txXfrm>
        <a:off x="384481" y="1171005"/>
        <a:ext cx="5106055" cy="319654"/>
      </dsp:txXfrm>
    </dsp:sp>
    <dsp:sp modelId="{1911B3FE-7F19-44BB-9C47-2389A9A81AE9}">
      <dsp:nvSpPr>
        <dsp:cNvPr id="0" name=""/>
        <dsp:cNvSpPr/>
      </dsp:nvSpPr>
      <dsp:spPr>
        <a:xfrm>
          <a:off x="0" y="1875152"/>
          <a:ext cx="7343774" cy="59535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69958" tIns="249936" rIns="569958" bIns="113792" numCol="1" spcCol="1270" anchor="t" anchorCtr="0">
          <a:noAutofit/>
        </a:bodyPr>
        <a:lstStyle/>
        <a:p>
          <a:pPr marL="171450" lvl="1" indent="-171450" algn="l" defTabSz="711200">
            <a:lnSpc>
              <a:spcPct val="90000"/>
            </a:lnSpc>
            <a:spcBef>
              <a:spcPct val="0"/>
            </a:spcBef>
            <a:spcAft>
              <a:spcPct val="15000"/>
            </a:spcAft>
            <a:buChar char="•"/>
          </a:pPr>
          <a:r>
            <a:rPr lang="nl-NL" sz="1600" kern="1200" dirty="0"/>
            <a:t>Mense sukkel om hul behoeftes te bevredig</a:t>
          </a:r>
          <a:endParaRPr lang="en-US" sz="1600" kern="1200" dirty="0"/>
        </a:p>
      </dsp:txBody>
      <dsp:txXfrm>
        <a:off x="0" y="1875152"/>
        <a:ext cx="7343774" cy="595350"/>
      </dsp:txXfrm>
    </dsp:sp>
    <dsp:sp modelId="{5A879E38-3262-43B6-8641-8A19C45A6EFD}">
      <dsp:nvSpPr>
        <dsp:cNvPr id="0" name=""/>
        <dsp:cNvSpPr/>
      </dsp:nvSpPr>
      <dsp:spPr>
        <a:xfrm>
          <a:off x="367188" y="1698032"/>
          <a:ext cx="5140641" cy="35424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04" tIns="0" rIns="194304" bIns="0" numCol="1" spcCol="1270" anchor="ctr" anchorCtr="0">
          <a:noAutofit/>
        </a:bodyPr>
        <a:lstStyle/>
        <a:p>
          <a:pPr marL="0" lvl="0" indent="0" algn="l" defTabSz="711200">
            <a:lnSpc>
              <a:spcPct val="90000"/>
            </a:lnSpc>
            <a:spcBef>
              <a:spcPct val="0"/>
            </a:spcBef>
            <a:spcAft>
              <a:spcPct val="35000"/>
            </a:spcAft>
            <a:buNone/>
          </a:pPr>
          <a:r>
            <a:rPr lang="en-GB" sz="1600" kern="1200" dirty="0" err="1"/>
            <a:t>Resultaat</a:t>
          </a:r>
          <a:r>
            <a:rPr lang="en-GB" sz="1600" kern="1200" dirty="0"/>
            <a:t>:</a:t>
          </a:r>
          <a:endParaRPr lang="en-US" sz="1600" kern="1200" dirty="0"/>
        </a:p>
      </dsp:txBody>
      <dsp:txXfrm>
        <a:off x="384481" y="1715325"/>
        <a:ext cx="5106055" cy="31965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013241-86D6-47C7-A793-F48BA2358765}">
      <dsp:nvSpPr>
        <dsp:cNvPr id="0" name=""/>
        <dsp:cNvSpPr/>
      </dsp:nvSpPr>
      <dsp:spPr>
        <a:xfrm>
          <a:off x="0" y="1633"/>
          <a:ext cx="4435656" cy="82804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BB78583-3432-464B-B0BF-401E0E75F62D}">
      <dsp:nvSpPr>
        <dsp:cNvPr id="0" name=""/>
        <dsp:cNvSpPr/>
      </dsp:nvSpPr>
      <dsp:spPr>
        <a:xfrm>
          <a:off x="250484" y="187944"/>
          <a:ext cx="455426" cy="45542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3C47B23-3EA0-4874-BDB2-870A02869606}">
      <dsp:nvSpPr>
        <dsp:cNvPr id="0" name=""/>
        <dsp:cNvSpPr/>
      </dsp:nvSpPr>
      <dsp:spPr>
        <a:xfrm>
          <a:off x="956394" y="1633"/>
          <a:ext cx="3479261" cy="828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5" tIns="87635" rIns="87635" bIns="87635" numCol="1" spcCol="1270" anchor="ctr" anchorCtr="0">
          <a:noAutofit/>
        </a:bodyPr>
        <a:lstStyle/>
        <a:p>
          <a:pPr marL="0" lvl="0" indent="0" algn="l" defTabSz="933450">
            <a:lnSpc>
              <a:spcPct val="100000"/>
            </a:lnSpc>
            <a:spcBef>
              <a:spcPct val="0"/>
            </a:spcBef>
            <a:spcAft>
              <a:spcPct val="35000"/>
            </a:spcAft>
            <a:buNone/>
          </a:pPr>
          <a:r>
            <a:rPr lang="en-GB" sz="2100" kern="1200" dirty="0"/>
            <a:t>Hulp sonder </a:t>
          </a:r>
          <a:r>
            <a:rPr lang="en-GB" sz="2100" kern="1200" dirty="0" err="1"/>
            <a:t>betaling</a:t>
          </a:r>
          <a:endParaRPr lang="en-US" sz="2100" kern="1200" dirty="0"/>
        </a:p>
      </dsp:txBody>
      <dsp:txXfrm>
        <a:off x="956394" y="1633"/>
        <a:ext cx="3479261" cy="828047"/>
      </dsp:txXfrm>
    </dsp:sp>
    <dsp:sp modelId="{2EBFBA70-C744-4CB3-99B3-022554FA5C33}">
      <dsp:nvSpPr>
        <dsp:cNvPr id="0" name=""/>
        <dsp:cNvSpPr/>
      </dsp:nvSpPr>
      <dsp:spPr>
        <a:xfrm>
          <a:off x="0" y="1036693"/>
          <a:ext cx="4435656" cy="82804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15C9B4C-3ADC-425B-9DBB-F9FFF2DE5536}">
      <dsp:nvSpPr>
        <dsp:cNvPr id="0" name=""/>
        <dsp:cNvSpPr/>
      </dsp:nvSpPr>
      <dsp:spPr>
        <a:xfrm>
          <a:off x="250484" y="1223003"/>
          <a:ext cx="455426" cy="45542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21E2A79-BAA9-454E-8E43-1D3E737C36A7}">
      <dsp:nvSpPr>
        <dsp:cNvPr id="0" name=""/>
        <dsp:cNvSpPr/>
      </dsp:nvSpPr>
      <dsp:spPr>
        <a:xfrm>
          <a:off x="956394" y="1036693"/>
          <a:ext cx="1996045" cy="828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5" tIns="87635" rIns="87635" bIns="87635" numCol="1" spcCol="1270" anchor="ctr" anchorCtr="0">
          <a:noAutofit/>
        </a:bodyPr>
        <a:lstStyle/>
        <a:p>
          <a:pPr marL="0" lvl="0" indent="0" algn="l" defTabSz="933450">
            <a:lnSpc>
              <a:spcPct val="100000"/>
            </a:lnSpc>
            <a:spcBef>
              <a:spcPct val="0"/>
            </a:spcBef>
            <a:spcAft>
              <a:spcPct val="35000"/>
            </a:spcAft>
            <a:buNone/>
          </a:pPr>
          <a:r>
            <a:rPr lang="en-GB" sz="2100" kern="1200" dirty="0" err="1"/>
            <a:t>Voorbeelde</a:t>
          </a:r>
          <a:r>
            <a:rPr lang="en-GB" sz="2100" kern="1200" dirty="0"/>
            <a:t>:</a:t>
          </a:r>
          <a:endParaRPr lang="en-US" sz="2100" kern="1200" dirty="0"/>
        </a:p>
      </dsp:txBody>
      <dsp:txXfrm>
        <a:off x="956394" y="1036693"/>
        <a:ext cx="1996045" cy="828047"/>
      </dsp:txXfrm>
    </dsp:sp>
    <dsp:sp modelId="{B2D22A11-0CCA-41F0-97CE-13AF927FDBFC}">
      <dsp:nvSpPr>
        <dsp:cNvPr id="0" name=""/>
        <dsp:cNvSpPr/>
      </dsp:nvSpPr>
      <dsp:spPr>
        <a:xfrm>
          <a:off x="2952440" y="1036693"/>
          <a:ext cx="1483215" cy="828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5" tIns="87635" rIns="87635" bIns="87635" numCol="1" spcCol="1270" anchor="ctr" anchorCtr="0">
          <a:noAutofit/>
        </a:bodyPr>
        <a:lstStyle/>
        <a:p>
          <a:pPr marL="0" lvl="0" indent="0" algn="l" defTabSz="488950">
            <a:lnSpc>
              <a:spcPct val="100000"/>
            </a:lnSpc>
            <a:spcBef>
              <a:spcPct val="0"/>
            </a:spcBef>
            <a:spcAft>
              <a:spcPct val="35000"/>
            </a:spcAft>
            <a:buNone/>
          </a:pPr>
          <a:r>
            <a:rPr lang="en-GB" sz="1100" kern="1200" dirty="0"/>
            <a:t>Tutor-</a:t>
          </a:r>
          <a:r>
            <a:rPr lang="en-GB" sz="1100" kern="1200" dirty="0" err="1"/>
            <a:t>leerders</a:t>
          </a:r>
          <a:r>
            <a:rPr lang="en-GB" sz="1100" kern="1200" dirty="0"/>
            <a:t> 
</a:t>
          </a:r>
          <a:r>
            <a:rPr lang="en-GB" sz="1100" kern="1200" dirty="0" err="1"/>
            <a:t>Sopkombuise</a:t>
          </a:r>
          <a:r>
            <a:rPr lang="en-GB" sz="1100" kern="1200" dirty="0"/>
            <a:t> 
</a:t>
          </a:r>
          <a:r>
            <a:rPr lang="en-GB" sz="1100" kern="1200" dirty="0" err="1"/>
            <a:t>Opruimings</a:t>
          </a:r>
          <a:endParaRPr lang="en-US" sz="1100" kern="1200" dirty="0"/>
        </a:p>
      </dsp:txBody>
      <dsp:txXfrm>
        <a:off x="2952440" y="1036693"/>
        <a:ext cx="1483215" cy="828047"/>
      </dsp:txXfrm>
    </dsp:sp>
    <dsp:sp modelId="{6776AEB9-DEBD-48C0-ACCA-A9A1276ACE99}">
      <dsp:nvSpPr>
        <dsp:cNvPr id="0" name=""/>
        <dsp:cNvSpPr/>
      </dsp:nvSpPr>
      <dsp:spPr>
        <a:xfrm>
          <a:off x="0" y="2071752"/>
          <a:ext cx="4435656" cy="82804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7377C6-E41F-4E93-A077-9844A47D0249}">
      <dsp:nvSpPr>
        <dsp:cNvPr id="0" name=""/>
        <dsp:cNvSpPr/>
      </dsp:nvSpPr>
      <dsp:spPr>
        <a:xfrm>
          <a:off x="250484" y="2258063"/>
          <a:ext cx="455426" cy="45542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C8D5590-B7B8-452A-9531-287F5A9F746E}">
      <dsp:nvSpPr>
        <dsp:cNvPr id="0" name=""/>
        <dsp:cNvSpPr/>
      </dsp:nvSpPr>
      <dsp:spPr>
        <a:xfrm>
          <a:off x="956394" y="2071752"/>
          <a:ext cx="3479261" cy="828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5" tIns="87635" rIns="87635" bIns="87635" numCol="1" spcCol="1270" anchor="ctr" anchorCtr="0">
          <a:noAutofit/>
        </a:bodyPr>
        <a:lstStyle/>
        <a:p>
          <a:pPr marL="0" lvl="0" indent="0" algn="l" defTabSz="933450">
            <a:lnSpc>
              <a:spcPct val="100000"/>
            </a:lnSpc>
            <a:spcBef>
              <a:spcPct val="0"/>
            </a:spcBef>
            <a:spcAft>
              <a:spcPct val="35000"/>
            </a:spcAft>
            <a:buNone/>
          </a:pPr>
          <a:r>
            <a:rPr lang="nl-NL" sz="2100" kern="1200" dirty="0"/>
            <a:t>Help om behoeftes te bevredig</a:t>
          </a:r>
          <a:endParaRPr lang="en-US" sz="2100" kern="1200" dirty="0"/>
        </a:p>
      </dsp:txBody>
      <dsp:txXfrm>
        <a:off x="956394" y="2071752"/>
        <a:ext cx="3479261" cy="828047"/>
      </dsp:txXfrm>
    </dsp:sp>
    <dsp:sp modelId="{4FC11786-1F0B-4380-8007-589F5E73C4CE}">
      <dsp:nvSpPr>
        <dsp:cNvPr id="0" name=""/>
        <dsp:cNvSpPr/>
      </dsp:nvSpPr>
      <dsp:spPr>
        <a:xfrm>
          <a:off x="0" y="3106811"/>
          <a:ext cx="4435656" cy="82804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2D94E06-BBF4-431E-9914-F79293F71DE3}">
      <dsp:nvSpPr>
        <dsp:cNvPr id="0" name=""/>
        <dsp:cNvSpPr/>
      </dsp:nvSpPr>
      <dsp:spPr>
        <a:xfrm>
          <a:off x="250484" y="3293122"/>
          <a:ext cx="455426" cy="45542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B669466-7089-4C49-8B0B-E035C08129BB}">
      <dsp:nvSpPr>
        <dsp:cNvPr id="0" name=""/>
        <dsp:cNvSpPr/>
      </dsp:nvSpPr>
      <dsp:spPr>
        <a:xfrm>
          <a:off x="956394" y="3106811"/>
          <a:ext cx="3479261" cy="828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5" tIns="87635" rIns="87635" bIns="87635" numCol="1" spcCol="1270" anchor="ctr" anchorCtr="0">
          <a:noAutofit/>
        </a:bodyPr>
        <a:lstStyle/>
        <a:p>
          <a:pPr marL="0" lvl="0" indent="0" algn="l" defTabSz="933450">
            <a:lnSpc>
              <a:spcPct val="100000"/>
            </a:lnSpc>
            <a:spcBef>
              <a:spcPct val="0"/>
            </a:spcBef>
            <a:spcAft>
              <a:spcPct val="35000"/>
            </a:spcAft>
            <a:buNone/>
          </a:pPr>
          <a:r>
            <a:rPr lang="en-GB" sz="2100" kern="1200" dirty="0"/>
            <a:t>Bou </a:t>
          </a:r>
          <a:r>
            <a:rPr lang="en-GB" sz="2100" kern="1200" dirty="0" err="1"/>
            <a:t>ervaring</a:t>
          </a:r>
          <a:r>
            <a:rPr lang="en-GB" sz="2100" kern="1200" dirty="0"/>
            <a:t> op</a:t>
          </a:r>
          <a:endParaRPr lang="en-US" sz="2100" kern="1200" dirty="0"/>
        </a:p>
      </dsp:txBody>
      <dsp:txXfrm>
        <a:off x="956394" y="3106811"/>
        <a:ext cx="3479261" cy="82804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196ED3-139B-49C3-8455-D4435C7956E7}">
      <dsp:nvSpPr>
        <dsp:cNvPr id="0" name=""/>
        <dsp:cNvSpPr/>
      </dsp:nvSpPr>
      <dsp:spPr>
        <a:xfrm>
          <a:off x="0" y="306981"/>
          <a:ext cx="4435656" cy="478800"/>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25F927CC-B640-41FF-B873-9CFD839309C5}">
      <dsp:nvSpPr>
        <dsp:cNvPr id="0" name=""/>
        <dsp:cNvSpPr/>
      </dsp:nvSpPr>
      <dsp:spPr>
        <a:xfrm>
          <a:off x="221782" y="26541"/>
          <a:ext cx="3104959" cy="560880"/>
        </a:xfrm>
        <a:prstGeom prst="roundRect">
          <a:avLst/>
        </a:prstGeom>
        <a:blipFill>
          <a:blip xmlns:r="http://schemas.openxmlformats.org/officeDocument/2006/relationships" r:embed="rId1">
            <a:duotone>
              <a:schemeClr val="accent2">
                <a:hueOff val="0"/>
                <a:satOff val="0"/>
                <a:lumOff val="0"/>
                <a:alphaOff val="0"/>
                <a:shade val="74000"/>
                <a:satMod val="130000"/>
                <a:lumMod val="90000"/>
              </a:schemeClr>
              <a:schemeClr val="accent2">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117360" tIns="0" rIns="117360" bIns="0" numCol="1" spcCol="1270" anchor="ctr" anchorCtr="0">
          <a:noAutofit/>
        </a:bodyPr>
        <a:lstStyle/>
        <a:p>
          <a:pPr marL="0" lvl="0" indent="0" algn="l" defTabSz="711200">
            <a:lnSpc>
              <a:spcPct val="90000"/>
            </a:lnSpc>
            <a:spcBef>
              <a:spcPct val="0"/>
            </a:spcBef>
            <a:spcAft>
              <a:spcPct val="35000"/>
            </a:spcAft>
            <a:buNone/>
          </a:pPr>
          <a:r>
            <a:rPr lang="en-GB" sz="1600" kern="1200" dirty="0" err="1"/>
            <a:t>Behoeftes</a:t>
          </a:r>
          <a:r>
            <a:rPr lang="en-GB" sz="1600" kern="1200" dirty="0"/>
            <a:t> ≠ </a:t>
          </a:r>
          <a:r>
            <a:rPr lang="en-GB" sz="1600" kern="1200" dirty="0" err="1"/>
            <a:t>begeertes</a:t>
          </a:r>
          <a:endParaRPr lang="en-US" sz="1600" kern="1200" dirty="0"/>
        </a:p>
      </dsp:txBody>
      <dsp:txXfrm>
        <a:off x="249162" y="53921"/>
        <a:ext cx="3050199" cy="506120"/>
      </dsp:txXfrm>
    </dsp:sp>
    <dsp:sp modelId="{43268A5A-D5F3-46C2-AF59-12E334F64978}">
      <dsp:nvSpPr>
        <dsp:cNvPr id="0" name=""/>
        <dsp:cNvSpPr/>
      </dsp:nvSpPr>
      <dsp:spPr>
        <a:xfrm>
          <a:off x="0" y="1168821"/>
          <a:ext cx="4435656" cy="1017450"/>
        </a:xfrm>
        <a:prstGeom prst="rect">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4256" tIns="395732" rIns="344256" bIns="113792" numCol="1" spcCol="1270" anchor="t" anchorCtr="0">
          <a:noAutofit/>
        </a:bodyPr>
        <a:lstStyle/>
        <a:p>
          <a:pPr marL="171450" lvl="1" indent="-171450" algn="l" defTabSz="711200">
            <a:lnSpc>
              <a:spcPct val="90000"/>
            </a:lnSpc>
            <a:spcBef>
              <a:spcPct val="0"/>
            </a:spcBef>
            <a:spcAft>
              <a:spcPct val="15000"/>
            </a:spcAft>
            <a:buChar char="•"/>
          </a:pPr>
          <a:r>
            <a:rPr lang="en-GB" sz="1600" kern="1200" dirty="0" err="1"/>
            <a:t>Sosiale</a:t>
          </a:r>
          <a:r>
            <a:rPr lang="en-GB" sz="1600" kern="1200" dirty="0"/>
            <a:t> </a:t>
          </a:r>
          <a:r>
            <a:rPr lang="en-GB" sz="1600" kern="1200" dirty="0" err="1"/>
            <a:t>behoeftes</a:t>
          </a:r>
          <a:endParaRPr lang="en-US" sz="1600" kern="1200" dirty="0"/>
        </a:p>
        <a:p>
          <a:pPr marL="171450" lvl="1" indent="-171450" algn="l" defTabSz="711200">
            <a:lnSpc>
              <a:spcPct val="90000"/>
            </a:lnSpc>
            <a:spcBef>
              <a:spcPct val="0"/>
            </a:spcBef>
            <a:spcAft>
              <a:spcPct val="15000"/>
            </a:spcAft>
            <a:buChar char="•"/>
          </a:pPr>
          <a:r>
            <a:rPr lang="en-GB" sz="1600" kern="1200" dirty="0" err="1"/>
            <a:t>Ekonomiese</a:t>
          </a:r>
          <a:r>
            <a:rPr lang="en-GB" sz="1600" kern="1200" dirty="0"/>
            <a:t> </a:t>
          </a:r>
          <a:r>
            <a:rPr lang="en-GB" sz="1600" kern="1200" dirty="0" err="1"/>
            <a:t>behoeftes</a:t>
          </a:r>
          <a:endParaRPr lang="en-US" sz="1600" kern="1200" dirty="0"/>
        </a:p>
      </dsp:txBody>
      <dsp:txXfrm>
        <a:off x="0" y="1168821"/>
        <a:ext cx="4435656" cy="1017450"/>
      </dsp:txXfrm>
    </dsp:sp>
    <dsp:sp modelId="{7F93C8A3-6FB2-4B11-AE8B-A99A954BB7B2}">
      <dsp:nvSpPr>
        <dsp:cNvPr id="0" name=""/>
        <dsp:cNvSpPr/>
      </dsp:nvSpPr>
      <dsp:spPr>
        <a:xfrm>
          <a:off x="221782" y="888381"/>
          <a:ext cx="3104959" cy="560880"/>
        </a:xfrm>
        <a:prstGeom prst="roundRect">
          <a:avLst/>
        </a:prstGeom>
        <a:blipFill>
          <a:blip xmlns:r="http://schemas.openxmlformats.org/officeDocument/2006/relationships" r:embed="rId1">
            <a:duotone>
              <a:schemeClr val="accent3">
                <a:hueOff val="0"/>
                <a:satOff val="0"/>
                <a:lumOff val="0"/>
                <a:alphaOff val="0"/>
                <a:shade val="74000"/>
                <a:satMod val="130000"/>
                <a:lumMod val="90000"/>
              </a:schemeClr>
              <a:schemeClr val="accent3">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117360" tIns="0" rIns="117360" bIns="0" numCol="1" spcCol="1270" anchor="ctr" anchorCtr="0">
          <a:noAutofit/>
        </a:bodyPr>
        <a:lstStyle/>
        <a:p>
          <a:pPr marL="0" lvl="0" indent="0" algn="l" defTabSz="711200">
            <a:lnSpc>
              <a:spcPct val="90000"/>
            </a:lnSpc>
            <a:spcBef>
              <a:spcPct val="0"/>
            </a:spcBef>
            <a:spcAft>
              <a:spcPct val="35000"/>
            </a:spcAft>
            <a:buNone/>
          </a:pPr>
          <a:r>
            <a:rPr lang="en-GB" sz="1600" kern="1200" dirty="0" err="1"/>
            <a:t>Gemeenskappe</a:t>
          </a:r>
          <a:r>
            <a:rPr lang="en-GB" sz="1600" kern="1200" dirty="0"/>
            <a:t> </a:t>
          </a:r>
          <a:r>
            <a:rPr lang="en-GB" sz="1600" kern="1200" dirty="0" err="1"/>
            <a:t>maak</a:t>
          </a:r>
          <a:r>
            <a:rPr lang="en-GB" sz="1600" kern="1200" dirty="0"/>
            <a:t> </a:t>
          </a:r>
          <a:r>
            <a:rPr lang="en-GB" sz="1600" kern="1200" dirty="0" err="1"/>
            <a:t>staat</a:t>
          </a:r>
          <a:r>
            <a:rPr lang="en-GB" sz="1600" kern="1200" dirty="0"/>
            <a:t> op:</a:t>
          </a:r>
          <a:endParaRPr lang="en-US" sz="1600" kern="1200" dirty="0"/>
        </a:p>
      </dsp:txBody>
      <dsp:txXfrm>
        <a:off x="249162" y="915761"/>
        <a:ext cx="3050199" cy="506120"/>
      </dsp:txXfrm>
    </dsp:sp>
    <dsp:sp modelId="{E04A145F-638C-4422-BC52-39DC48456C19}">
      <dsp:nvSpPr>
        <dsp:cNvPr id="0" name=""/>
        <dsp:cNvSpPr/>
      </dsp:nvSpPr>
      <dsp:spPr>
        <a:xfrm>
          <a:off x="0" y="2569311"/>
          <a:ext cx="4435656" cy="478800"/>
        </a:xfrm>
        <a:prstGeom prst="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C474926D-EAB6-48D5-BBD0-38744CAC00C6}">
      <dsp:nvSpPr>
        <dsp:cNvPr id="0" name=""/>
        <dsp:cNvSpPr/>
      </dsp:nvSpPr>
      <dsp:spPr>
        <a:xfrm>
          <a:off x="221782" y="2288871"/>
          <a:ext cx="3104959" cy="560880"/>
        </a:xfrm>
        <a:prstGeom prst="roundRect">
          <a:avLst/>
        </a:prstGeom>
        <a:blipFill>
          <a:blip xmlns:r="http://schemas.openxmlformats.org/officeDocument/2006/relationships" r:embed="rId1">
            <a:duotone>
              <a:schemeClr val="accent4">
                <a:hueOff val="0"/>
                <a:satOff val="0"/>
                <a:lumOff val="0"/>
                <a:alphaOff val="0"/>
                <a:shade val="74000"/>
                <a:satMod val="130000"/>
                <a:lumMod val="90000"/>
              </a:schemeClr>
              <a:schemeClr val="accent4">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117360" tIns="0" rIns="117360" bIns="0" numCol="1" spcCol="1270" anchor="ctr" anchorCtr="0">
          <a:noAutofit/>
        </a:bodyPr>
        <a:lstStyle/>
        <a:p>
          <a:pPr marL="0" lvl="0" indent="0" algn="l" defTabSz="711200">
            <a:lnSpc>
              <a:spcPct val="90000"/>
            </a:lnSpc>
            <a:spcBef>
              <a:spcPct val="0"/>
            </a:spcBef>
            <a:spcAft>
              <a:spcPct val="35000"/>
            </a:spcAft>
            <a:buNone/>
          </a:pPr>
          <a:r>
            <a:rPr lang="nl-NL" sz="1600" kern="1200" dirty="0"/>
            <a:t>Werk help om aan hierdie behoeftes te voldoen</a:t>
          </a:r>
          <a:endParaRPr lang="en-US" sz="1600" kern="1200" dirty="0"/>
        </a:p>
      </dsp:txBody>
      <dsp:txXfrm>
        <a:off x="249162" y="2316251"/>
        <a:ext cx="3050199" cy="506120"/>
      </dsp:txXfrm>
    </dsp:sp>
    <dsp:sp modelId="{6CA01B35-32FF-400A-8DE7-6D2B3EE18121}">
      <dsp:nvSpPr>
        <dsp:cNvPr id="0" name=""/>
        <dsp:cNvSpPr/>
      </dsp:nvSpPr>
      <dsp:spPr>
        <a:xfrm>
          <a:off x="0" y="3431151"/>
          <a:ext cx="4435656" cy="478800"/>
        </a:xfrm>
        <a:prstGeom prst="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2FD529AA-09BF-4E7F-A306-B9BD14570DC8}">
      <dsp:nvSpPr>
        <dsp:cNvPr id="0" name=""/>
        <dsp:cNvSpPr/>
      </dsp:nvSpPr>
      <dsp:spPr>
        <a:xfrm>
          <a:off x="221782" y="3150711"/>
          <a:ext cx="3104959" cy="560880"/>
        </a:xfrm>
        <a:prstGeom prst="roundRect">
          <a:avLst/>
        </a:prstGeom>
        <a:blipFill>
          <a:blip xmlns:r="http://schemas.openxmlformats.org/officeDocument/2006/relationships" r:embed="rId1">
            <a:duotone>
              <a:schemeClr val="accent5">
                <a:hueOff val="0"/>
                <a:satOff val="0"/>
                <a:lumOff val="0"/>
                <a:alphaOff val="0"/>
                <a:shade val="74000"/>
                <a:satMod val="130000"/>
                <a:lumMod val="90000"/>
              </a:schemeClr>
              <a:schemeClr val="accent5">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117360" tIns="0" rIns="117360" bIns="0" numCol="1" spcCol="1270" anchor="ctr" anchorCtr="0">
          <a:noAutofit/>
        </a:bodyPr>
        <a:lstStyle/>
        <a:p>
          <a:pPr marL="0" lvl="0" indent="0" algn="l" defTabSz="711200">
            <a:lnSpc>
              <a:spcPct val="90000"/>
            </a:lnSpc>
            <a:spcBef>
              <a:spcPct val="0"/>
            </a:spcBef>
            <a:spcAft>
              <a:spcPct val="35000"/>
            </a:spcAft>
            <a:buNone/>
          </a:pPr>
          <a:r>
            <a:rPr lang="en-GB" sz="1600" kern="1200" dirty="0" err="1"/>
            <a:t>Almal</a:t>
          </a:r>
          <a:r>
            <a:rPr lang="en-GB" sz="1600" kern="1200" dirty="0"/>
            <a:t> </a:t>
          </a:r>
          <a:r>
            <a:rPr lang="en-GB" sz="1600" kern="1200" dirty="0" err="1"/>
            <a:t>kan</a:t>
          </a:r>
          <a:r>
            <a:rPr lang="en-GB" sz="1600" kern="1200" dirty="0"/>
            <a:t> ‘n </a:t>
          </a:r>
          <a:r>
            <a:rPr lang="en-GB" sz="1600" kern="1200" dirty="0" err="1"/>
            <a:t>bydra</a:t>
          </a:r>
          <a:r>
            <a:rPr lang="en-GB" sz="1600" kern="1200" dirty="0"/>
            <a:t> </a:t>
          </a:r>
          <a:r>
            <a:rPr lang="en-GB" sz="1600" kern="1200" dirty="0" err="1"/>
            <a:t>lewer</a:t>
          </a:r>
          <a:endParaRPr lang="en-US" sz="1600" kern="1200" dirty="0"/>
        </a:p>
      </dsp:txBody>
      <dsp:txXfrm>
        <a:off x="249162" y="3178091"/>
        <a:ext cx="3050199" cy="50612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lvl="0"/>
            <a:r>
              <a:rPr lang="en-ZA" sz="1100" b="1" i="0" u="none" strike="noStrike" cap="none" dirty="0" err="1">
                <a:solidFill>
                  <a:srgbClr val="000000"/>
                </a:solidFill>
                <a:effectLst/>
                <a:latin typeface="Arial"/>
                <a:ea typeface="Arial"/>
                <a:cs typeface="Arial"/>
                <a:sym typeface="Arial"/>
              </a:rPr>
              <a:t>Skyfie</a:t>
            </a:r>
            <a:r>
              <a:rPr lang="en-ZA" sz="1100" b="1" i="0" u="none" strike="noStrike" cap="none" dirty="0">
                <a:solidFill>
                  <a:srgbClr val="000000"/>
                </a:solidFill>
                <a:effectLst/>
                <a:latin typeface="Arial"/>
                <a:ea typeface="Arial"/>
                <a:cs typeface="Arial"/>
                <a:sym typeface="Arial"/>
              </a:rPr>
              <a:t> 1:</a:t>
            </a:r>
            <a:r>
              <a:rPr lang="en-ZA" sz="1100" b="0" i="0" u="none" strike="noStrike" cap="none" dirty="0">
                <a:solidFill>
                  <a:srgbClr val="000000"/>
                </a:solidFill>
                <a:effectLst/>
                <a:latin typeface="Arial"/>
                <a:ea typeface="Arial"/>
                <a:cs typeface="Arial"/>
                <a:sym typeface="Arial"/>
              </a:rPr>
              <a:t> </a:t>
            </a:r>
            <a:r>
              <a:rPr lang="af-ZA" sz="1100" b="0" i="0" u="none" strike="noStrike" cap="none" dirty="0">
                <a:solidFill>
                  <a:srgbClr val="000000"/>
                </a:solidFill>
                <a:effectLst/>
                <a:latin typeface="Arial"/>
                <a:ea typeface="Arial"/>
                <a:cs typeface="Arial"/>
                <a:sym typeface="Arial"/>
              </a:rPr>
              <a:t>Welkom terug, Graad 8’s. Vandag voltooi ons ons lesse oor die Wêreld van Werk-onderwerp. In hierdie les ondersoek ons hoe jou toekomstige loopbaan in die groter prentjie van ons land inpas.</a:t>
            </a:r>
            <a:endParaRPr lang="en-US" sz="1100" b="0" i="0" u="none" strike="noStrike" cap="none" dirty="0">
              <a:solidFill>
                <a:srgbClr val="000000"/>
              </a:solidFill>
              <a:effectLst/>
              <a:latin typeface="Arial"/>
              <a:ea typeface="Arial"/>
              <a:cs typeface="Arial"/>
              <a:sym typeface="Arial"/>
            </a:endParaRPr>
          </a:p>
          <a:p>
            <a:r>
              <a:rPr lang="af-ZA" sz="1100" b="0" i="0" u="none" strike="noStrike" cap="none" dirty="0">
                <a:solidFill>
                  <a:srgbClr val="000000"/>
                </a:solidFill>
                <a:effectLst/>
                <a:latin typeface="Arial"/>
                <a:ea typeface="Arial"/>
                <a:cs typeface="Arial"/>
                <a:sym typeface="Arial"/>
              </a:rPr>
              <a:t>Om 'n werk of 'n loopbaan te hê, gaan oor veel meer as om bloot 'n salaris te verdien sodat jy goedere kan koop. Werk is eintlik die enjin wat Suid-Afrika aan die gang hou. Elke tipe werk, van 'n verpleegkundige tot 'n winkeleienaar, help om 'n spesifieke behoefte in ons samelewing aan te spreek.</a:t>
            </a:r>
            <a:endParaRPr lang="en-US" sz="1100" b="0" i="0" u="none" strike="noStrike" cap="none" dirty="0">
              <a:solidFill>
                <a:srgbClr val="000000"/>
              </a:solidFill>
              <a:effectLst/>
              <a:latin typeface="Arial"/>
              <a:ea typeface="Arial"/>
              <a:cs typeface="Arial"/>
              <a:sym typeface="Arial"/>
            </a:endParaRPr>
          </a:p>
          <a:p>
            <a:endParaRPr lang="af-ZA" dirty="0"/>
          </a:p>
        </p:txBody>
      </p:sp>
    </p:spTree>
    <p:extLst>
      <p:ext uri="{BB962C8B-B14F-4D97-AF65-F5344CB8AC3E}">
        <p14:creationId xmlns:p14="http://schemas.microsoft.com/office/powerpoint/2010/main" val="15003778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i="0" u="none" strike="noStrike" cap="none" dirty="0" err="1">
                <a:solidFill>
                  <a:srgbClr val="000000"/>
                </a:solidFill>
                <a:effectLst/>
                <a:latin typeface="Calibri" panose="020F0502020204030204" pitchFamily="34" charset="0"/>
                <a:ea typeface="Arial"/>
                <a:cs typeface="Times New Roman" panose="02020603050405020304" pitchFamily="18" charset="0"/>
                <a:sym typeface="Arial"/>
              </a:rPr>
              <a:t>Skyfie</a:t>
            </a:r>
            <a:r>
              <a:rPr lang="en-ZA" sz="1100" b="1" i="0" u="none" strike="noStrike" cap="none" dirty="0">
                <a:solidFill>
                  <a:srgbClr val="000000"/>
                </a:solidFill>
                <a:effectLst/>
                <a:latin typeface="Calibri" panose="020F0502020204030204" pitchFamily="34" charset="0"/>
                <a:ea typeface="Arial"/>
                <a:cs typeface="Times New Roman" panose="02020603050405020304" pitchFamily="18" charset="0"/>
                <a:sym typeface="Arial"/>
              </a:rPr>
              <a:t> 10: </a:t>
            </a:r>
            <a:r>
              <a:rPr lang="af-ZA" sz="1100" b="1" i="0" u="none" strike="noStrike" cap="none" dirty="0">
                <a:solidFill>
                  <a:srgbClr val="000000"/>
                </a:solidFill>
                <a:effectLst/>
                <a:latin typeface="Arial"/>
                <a:ea typeface="Arial"/>
                <a:cs typeface="Arial"/>
                <a:sym typeface="Arial"/>
              </a:rPr>
              <a:t>Die uitdaging: Werkloosheid in Suid-Afrika</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af-ZA" sz="1100" b="0" i="0" u="none" strike="noStrike" cap="none" dirty="0">
                <a:solidFill>
                  <a:srgbClr val="000000"/>
                </a:solidFill>
                <a:effectLst/>
                <a:latin typeface="Arial"/>
                <a:ea typeface="Arial"/>
                <a:cs typeface="Arial"/>
                <a:sym typeface="Arial"/>
              </a:rPr>
              <a:t>Indien werk so belangrik is vir die land, kan ons vra waarom almal nie 'n werk het nie. Suid-Afrika staar tans 'n groot werkloosheidsuitdaging in die gesig. Dit gebeur hoofsaaklik as gevolg van die volgende redes:</a:t>
            </a:r>
            <a:endParaRPr lang="en-US" sz="1100" b="0" i="0" u="none" strike="noStrike" cap="none" dirty="0">
              <a:solidFill>
                <a:srgbClr val="000000"/>
              </a:solidFill>
              <a:effectLst/>
              <a:latin typeface="Arial"/>
              <a:ea typeface="Arial"/>
              <a:cs typeface="Arial"/>
              <a:sym typeface="Arial"/>
            </a:endParaRPr>
          </a:p>
          <a:p>
            <a:pPr marL="800100" lvl="1" indent="-342900">
              <a:lnSpc>
                <a:spcPct val="115000"/>
              </a:lnSpc>
              <a:buFont typeface="Symbol" panose="05050102010706020507" pitchFamily="18" charset="2"/>
              <a:buChar char=""/>
            </a:pPr>
            <a:r>
              <a:rPr lang="af-ZA" sz="1100" b="0" i="0" u="none" strike="noStrike" cap="none" dirty="0">
                <a:solidFill>
                  <a:srgbClr val="000000"/>
                </a:solidFill>
                <a:effectLst/>
                <a:latin typeface="Arial"/>
                <a:ea typeface="Arial"/>
                <a:cs typeface="Arial"/>
                <a:sym typeface="Arial"/>
              </a:rPr>
              <a:t>Daar is nie genoeg beskikbare werk vir al die mense wat graag wil werk nie.</a:t>
            </a:r>
            <a:endParaRPr lang="en-US" sz="1100" b="0" i="0" u="none" strike="noStrike" cap="none" dirty="0">
              <a:solidFill>
                <a:srgbClr val="000000"/>
              </a:solidFill>
              <a:effectLst/>
              <a:latin typeface="Arial"/>
              <a:ea typeface="Arial"/>
              <a:cs typeface="Arial"/>
              <a:sym typeface="Arial"/>
            </a:endParaRPr>
          </a:p>
          <a:p>
            <a:pPr marL="800100" lvl="1" indent="-342900">
              <a:lnSpc>
                <a:spcPct val="115000"/>
              </a:lnSpc>
              <a:buFont typeface="Symbol" panose="05050102010706020507" pitchFamily="18" charset="2"/>
              <a:buChar char=""/>
            </a:pPr>
            <a:r>
              <a:rPr lang="af-ZA" sz="1100" b="0" i="0" u="none" strike="noStrike" cap="none" dirty="0">
                <a:solidFill>
                  <a:srgbClr val="000000"/>
                </a:solidFill>
                <a:effectLst/>
                <a:latin typeface="Arial"/>
                <a:ea typeface="Arial"/>
                <a:cs typeface="Arial"/>
                <a:sym typeface="Arial"/>
              </a:rPr>
              <a:t>Sommige mense het nie die spesifieke vaardighede of opleiding wat nodig is vir die beskikbare poste nie.</a:t>
            </a:r>
            <a:endParaRPr lang="en-US" sz="1100" b="0" i="0" u="none" strike="noStrike" cap="none" dirty="0">
              <a:solidFill>
                <a:srgbClr val="000000"/>
              </a:solidFill>
              <a:effectLst/>
              <a:latin typeface="Arial"/>
              <a:ea typeface="Arial"/>
              <a:cs typeface="Arial"/>
              <a:sym typeface="Arial"/>
            </a:endParaRPr>
          </a:p>
          <a:p>
            <a:pPr marL="800100" lvl="1" indent="-342900">
              <a:lnSpc>
                <a:spcPct val="115000"/>
              </a:lnSpc>
              <a:buFont typeface="Symbol" panose="05050102010706020507" pitchFamily="18" charset="2"/>
              <a:buChar char=""/>
            </a:pPr>
            <a:r>
              <a:rPr lang="af-ZA" sz="1100" b="0" i="0" u="none" strike="noStrike" cap="none" dirty="0">
                <a:solidFill>
                  <a:srgbClr val="000000"/>
                </a:solidFill>
                <a:effectLst/>
                <a:latin typeface="Arial"/>
                <a:ea typeface="Arial"/>
                <a:cs typeface="Arial"/>
                <a:sym typeface="Arial"/>
              </a:rPr>
              <a:t>Dit is dikwels baie duur om nuwe besighede te begin.</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af-ZA" sz="1100" b="0" i="0" u="none" strike="noStrike" cap="none" dirty="0">
                <a:solidFill>
                  <a:srgbClr val="000000"/>
                </a:solidFill>
                <a:effectLst/>
                <a:latin typeface="Arial"/>
                <a:ea typeface="Arial"/>
                <a:cs typeface="Arial"/>
                <a:sym typeface="Arial"/>
              </a:rPr>
              <a:t>Wanneer mense werkloos is, sukkel hulle dikwels om selfs in hul mees basiese behoeftes te voorsien. Daarom is dit belangrik dat die regering en besighede saamwerk om meer geleenthede te skep.</a:t>
            </a:r>
            <a:endParaRPr lang="en-US" sz="1100" b="0" i="0" u="none" strike="noStrike" cap="none" dirty="0">
              <a:solidFill>
                <a:srgbClr val="000000"/>
              </a:solidFill>
              <a:effectLst/>
              <a:latin typeface="Arial"/>
              <a:ea typeface="Arial"/>
              <a:cs typeface="Arial"/>
              <a:sym typeface="Arial"/>
            </a:endParaRPr>
          </a:p>
          <a:p>
            <a:endParaRPr lang="af-ZA" dirty="0"/>
          </a:p>
        </p:txBody>
      </p:sp>
    </p:spTree>
    <p:extLst>
      <p:ext uri="{BB962C8B-B14F-4D97-AF65-F5344CB8AC3E}">
        <p14:creationId xmlns:p14="http://schemas.microsoft.com/office/powerpoint/2010/main" val="39609419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100" b="1" dirty="0">
                <a:effectLst/>
                <a:latin typeface="Calibri" panose="020F0502020204030204" pitchFamily="34" charset="0"/>
                <a:ea typeface="Aptos" panose="020B0004020202020204" pitchFamily="34" charset="0"/>
                <a:cs typeface="Times New Roman" panose="02020603050405020304" pitchFamily="18" charset="0"/>
              </a:rPr>
              <a:t> 11: </a:t>
            </a:r>
            <a:r>
              <a:rPr lang="af-ZA" sz="1100" b="1" i="0" u="none" strike="noStrike" cap="none" dirty="0">
                <a:solidFill>
                  <a:srgbClr val="000000"/>
                </a:solidFill>
                <a:effectLst/>
                <a:latin typeface="Arial"/>
                <a:ea typeface="Arial"/>
                <a:cs typeface="Arial"/>
                <a:sym typeface="Arial"/>
              </a:rPr>
              <a:t>Vrywilligerswerk</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af-ZA" sz="1100" b="0" i="0" u="none" strike="noStrike" cap="none" dirty="0">
                <a:solidFill>
                  <a:srgbClr val="000000"/>
                </a:solidFill>
                <a:effectLst/>
                <a:latin typeface="Arial"/>
                <a:ea typeface="Arial"/>
                <a:cs typeface="Arial"/>
                <a:sym typeface="Arial"/>
              </a:rPr>
              <a:t>Soms is daar nie genoeg werksgeleenthede of regeringsfondse om al die probleme in ons land op te los nie. In sulke gevalle tree vrywilligers in om hierdie gapings te vul. Vrywilligerswerk is wanneer jy jou tyd, vaardighede en energie opoffer om ander te help, sonder om enige betaling daarvoor te ontvang.</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af-ZA" sz="1100" b="1" i="0" u="none" strike="noStrike" cap="none" dirty="0">
                <a:solidFill>
                  <a:srgbClr val="000000"/>
                </a:solidFill>
                <a:effectLst/>
                <a:latin typeface="Arial"/>
                <a:ea typeface="Arial"/>
                <a:cs typeface="Arial"/>
                <a:sym typeface="Arial"/>
              </a:rPr>
              <a:t>Byvoorbeeld:</a:t>
            </a:r>
            <a:endParaRPr lang="en-US" sz="1100" b="0" i="0" u="none" strike="noStrike" cap="none" dirty="0">
              <a:solidFill>
                <a:srgbClr val="000000"/>
              </a:solidFill>
              <a:effectLst/>
              <a:latin typeface="Arial"/>
              <a:ea typeface="Arial"/>
              <a:cs typeface="Arial"/>
              <a:sym typeface="Arial"/>
            </a:endParaRPr>
          </a:p>
          <a:p>
            <a:pPr marL="800100" lvl="1" indent="-342900">
              <a:lnSpc>
                <a:spcPct val="115000"/>
              </a:lnSpc>
              <a:buFont typeface="Courier New" panose="02070309020205020404" pitchFamily="49" charset="0"/>
              <a:buChar char="-"/>
            </a:pPr>
            <a:r>
              <a:rPr lang="af-ZA" sz="1100" b="0" i="0" u="none" strike="noStrike" cap="none" dirty="0">
                <a:solidFill>
                  <a:srgbClr val="000000"/>
                </a:solidFill>
                <a:effectLst/>
                <a:latin typeface="Arial"/>
                <a:ea typeface="Arial"/>
                <a:cs typeface="Arial"/>
                <a:sym typeface="Arial"/>
              </a:rPr>
              <a:t>'n Vrywilliger kan jonger leerders ná skool tutor (onderwys), by 'n sopkombuis help (voedingsprojek) of by 'n buurtwag aansluit (veiligheid).</a:t>
            </a:r>
          </a:p>
          <a:p>
            <a:pPr marL="800100" lvl="1" indent="-342900">
              <a:lnSpc>
                <a:spcPct val="115000"/>
              </a:lnSpc>
              <a:buFont typeface="Courier New" panose="02070309020205020404" pitchFamily="49" charset="0"/>
              <a:buChar char="-"/>
            </a:pPr>
            <a:r>
              <a:rPr lang="af-ZA" sz="1100" b="0" i="0" u="none" strike="noStrike" cap="none" dirty="0">
                <a:solidFill>
                  <a:srgbClr val="000000"/>
                </a:solidFill>
                <a:effectLst/>
                <a:latin typeface="Arial"/>
                <a:ea typeface="Arial"/>
                <a:cs typeface="Arial"/>
                <a:sym typeface="Arial"/>
              </a:rPr>
              <a:t>Vrywilligers kan 'n strand- of parkopruimingsgeleentheid organiseer om die gemeenskap gesond en netjies te hou.</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spcAft>
                <a:spcPts val="800"/>
              </a:spcAft>
              <a:buFont typeface="Symbol" panose="05050102010706020507" pitchFamily="18" charset="2"/>
              <a:buChar char=""/>
            </a:pPr>
            <a:endParaRPr lang="af-ZA" sz="1100" b="0" i="0" u="none" strike="noStrike" cap="none" dirty="0">
              <a:solidFill>
                <a:srgbClr val="000000"/>
              </a:solidFill>
              <a:effectLst/>
              <a:latin typeface="Arial"/>
              <a:ea typeface="Arial"/>
              <a:cs typeface="Arial"/>
              <a:sym typeface="Arial"/>
            </a:endParaRPr>
          </a:p>
          <a:p>
            <a:pPr marL="342900" lvl="0" indent="-342900">
              <a:lnSpc>
                <a:spcPct val="115000"/>
              </a:lnSpc>
              <a:spcAft>
                <a:spcPts val="800"/>
              </a:spcAft>
              <a:buFont typeface="Symbol" panose="05050102010706020507" pitchFamily="18" charset="2"/>
              <a:buChar char=""/>
            </a:pPr>
            <a:r>
              <a:rPr lang="af-ZA" sz="1100" b="0" i="0" u="none" strike="noStrike" cap="none" dirty="0">
                <a:solidFill>
                  <a:srgbClr val="000000"/>
                </a:solidFill>
                <a:effectLst/>
                <a:latin typeface="Arial"/>
                <a:ea typeface="Arial"/>
                <a:cs typeface="Arial"/>
                <a:sym typeface="Arial"/>
              </a:rPr>
              <a:t>Vrywilligerswerk is vir jongmense 'n kragtige manier om 'n verskil te begin maak nog voordat hulle 'n voltydse werk het. Dit gee vir hulle die geleentheid om nou al te help om sosiale en ekonomiese behoeftes te bevredig, in plaas daarvan om te wag tot hulle volwassenes is.</a:t>
            </a:r>
            <a:endParaRPr lang="en-US" sz="1100" b="0" i="0" u="none" strike="noStrike" cap="none" dirty="0">
              <a:solidFill>
                <a:srgbClr val="000000"/>
              </a:solidFill>
              <a:effectLst/>
              <a:latin typeface="Arial"/>
              <a:ea typeface="Arial"/>
              <a:cs typeface="Arial"/>
              <a:sym typeface="Arial"/>
            </a:endParaRPr>
          </a:p>
          <a:p>
            <a:endParaRPr lang="af-ZA" dirty="0"/>
          </a:p>
        </p:txBody>
      </p:sp>
    </p:spTree>
    <p:extLst>
      <p:ext uri="{BB962C8B-B14F-4D97-AF65-F5344CB8AC3E}">
        <p14:creationId xmlns:p14="http://schemas.microsoft.com/office/powerpoint/2010/main" val="23677393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100" b="1" dirty="0">
                <a:effectLst/>
                <a:latin typeface="Calibri" panose="020F0502020204030204" pitchFamily="34" charset="0"/>
                <a:ea typeface="Aptos" panose="020B0004020202020204" pitchFamily="34" charset="0"/>
                <a:cs typeface="Times New Roman" panose="02020603050405020304" pitchFamily="18" charset="0"/>
              </a:rPr>
              <a:t> 12: </a:t>
            </a:r>
            <a:r>
              <a:rPr lang="en-US" sz="1100" b="0" i="0" u="none" strike="noStrike" cap="none" dirty="0">
                <a:solidFill>
                  <a:srgbClr val="000000"/>
                </a:solidFill>
                <a:effectLst/>
                <a:latin typeface="Arial"/>
                <a:ea typeface="Arial"/>
                <a:cs typeface="Arial"/>
                <a:sym typeface="Arial"/>
              </a:rPr>
              <a:t>Nou </a:t>
            </a:r>
            <a:r>
              <a:rPr lang="en-US" sz="1100" b="0" i="0" u="none" strike="noStrike" cap="none" dirty="0" err="1">
                <a:solidFill>
                  <a:srgbClr val="000000"/>
                </a:solidFill>
                <a:effectLst/>
                <a:latin typeface="Arial"/>
                <a:ea typeface="Arial"/>
                <a:cs typeface="Arial"/>
                <a:sym typeface="Arial"/>
              </a:rPr>
              <a:t>dat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ons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behoeftes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gemeenskappe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en</a:t>
            </a:r>
            <a:r>
              <a:rPr lang="en-US" sz="1100" b="0" i="0" u="none" strike="noStrike" cap="none" dirty="0">
                <a:solidFill>
                  <a:srgbClr val="000000"/>
                </a:solidFill>
                <a:effectLst/>
                <a:latin typeface="Arial"/>
                <a:ea typeface="Arial"/>
                <a:cs typeface="Arial"/>
                <a:sym typeface="Arial"/>
              </a:rPr>
              <a:t> die </a:t>
            </a:r>
            <a:r>
              <a:rPr lang="en-US" sz="1100" b="0" i="0" u="none" strike="noStrike" cap="none" dirty="0" err="1">
                <a:solidFill>
                  <a:srgbClr val="000000"/>
                </a:solidFill>
                <a:effectLst/>
                <a:latin typeface="Arial"/>
                <a:ea typeface="Arial"/>
                <a:cs typeface="Arial"/>
                <a:sym typeface="Arial"/>
              </a:rPr>
              <a:t>rol</a:t>
            </a:r>
            <a:r>
              <a:rPr lang="en-US" sz="1100" b="0" i="0" u="none" strike="noStrike" cap="none" dirty="0">
                <a:solidFill>
                  <a:srgbClr val="000000"/>
                </a:solidFill>
                <a:effectLst/>
                <a:latin typeface="Arial"/>
                <a:ea typeface="Arial"/>
                <a:cs typeface="Arial"/>
                <a:sym typeface="Arial"/>
              </a:rPr>
              <a:t> van </a:t>
            </a:r>
            <a:r>
              <a:rPr lang="en-US" sz="1100" b="0" i="0" u="none" strike="noStrike" cap="none" dirty="0" err="1">
                <a:solidFill>
                  <a:srgbClr val="000000"/>
                </a:solidFill>
                <a:effectLst/>
                <a:latin typeface="Arial"/>
                <a:ea typeface="Arial"/>
                <a:cs typeface="Arial"/>
                <a:sym typeface="Arial"/>
              </a:rPr>
              <a:t>werk</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ondersoek</a:t>
            </a:r>
            <a:r>
              <a:rPr lang="en-US" sz="1100" b="0" i="0" u="none" strike="noStrike" cap="none" dirty="0">
                <a:solidFill>
                  <a:srgbClr val="000000"/>
                </a:solidFill>
                <a:effectLst/>
                <a:latin typeface="Arial"/>
                <a:ea typeface="Arial"/>
                <a:cs typeface="Arial"/>
                <a:sym typeface="Arial"/>
              </a:rPr>
              <a:t> het, </a:t>
            </a:r>
            <a:r>
              <a:rPr lang="en-US" sz="1100" b="0" i="0" u="none" strike="noStrike" cap="none" dirty="0" err="1">
                <a:solidFill>
                  <a:srgbClr val="000000"/>
                </a:solidFill>
                <a:effectLst/>
                <a:latin typeface="Arial"/>
                <a:ea typeface="Arial"/>
                <a:cs typeface="Arial"/>
                <a:sym typeface="Arial"/>
              </a:rPr>
              <a:t>kom</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ons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som</a:t>
            </a:r>
            <a:r>
              <a:rPr lang="en-US" sz="1100" b="0" i="0" u="none" strike="noStrike" cap="none" dirty="0">
                <a:solidFill>
                  <a:srgbClr val="000000"/>
                </a:solidFill>
                <a:effectLst/>
                <a:latin typeface="Arial"/>
                <a:ea typeface="Arial"/>
                <a:cs typeface="Arial"/>
                <a:sym typeface="Arial"/>
              </a:rPr>
              <a:t> op wat </a:t>
            </a:r>
            <a:r>
              <a:rPr lang="en-US" sz="1100" b="0" i="0" u="none" strike="noStrike" cap="none" dirty="0" err="1">
                <a:solidFill>
                  <a:srgbClr val="000000"/>
                </a:solidFill>
                <a:effectLst/>
                <a:latin typeface="Arial"/>
                <a:ea typeface="Arial"/>
                <a:cs typeface="Arial"/>
                <a:sym typeface="Arial"/>
              </a:rPr>
              <a:t>ons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geleer</a:t>
            </a:r>
            <a:r>
              <a:rPr lang="en-US" sz="1100" b="0" i="0" u="none" strike="noStrike" cap="none" dirty="0">
                <a:solidFill>
                  <a:srgbClr val="000000"/>
                </a:solidFill>
                <a:effectLst/>
                <a:latin typeface="Arial"/>
                <a:ea typeface="Arial"/>
                <a:cs typeface="Arial"/>
                <a:sym typeface="Arial"/>
              </a:rPr>
              <a:t> het.</a:t>
            </a:r>
          </a:p>
          <a:p>
            <a:pPr marL="800100" lvl="1" indent="-342900">
              <a:lnSpc>
                <a:spcPct val="115000"/>
              </a:lnSpc>
              <a:buFont typeface="Courier New" panose="02070309020205020404" pitchFamily="49" charset="0"/>
              <a:buChar char="-"/>
            </a:pPr>
            <a:r>
              <a:rPr lang="en-US" sz="1100" b="0" i="0" u="none" strike="noStrike" cap="none" dirty="0">
                <a:solidFill>
                  <a:srgbClr val="000000"/>
                </a:solidFill>
                <a:effectLst/>
                <a:latin typeface="Arial"/>
                <a:ea typeface="Arial"/>
                <a:cs typeface="Arial"/>
                <a:sym typeface="Arial"/>
              </a:rPr>
              <a:t>Mense het </a:t>
            </a:r>
            <a:r>
              <a:rPr lang="en-US" sz="1100" b="0" i="0" u="none" strike="noStrike" cap="none" dirty="0" err="1">
                <a:solidFill>
                  <a:srgbClr val="000000"/>
                </a:solidFill>
                <a:effectLst/>
                <a:latin typeface="Arial"/>
                <a:ea typeface="Arial"/>
                <a:cs typeface="Arial"/>
                <a:sym typeface="Arial"/>
              </a:rPr>
              <a:t>beide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behoeftes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en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begeertes</a:t>
            </a:r>
            <a:r>
              <a:rPr lang="en-US" sz="1100" b="0" i="0" u="none" strike="noStrike" cap="none" dirty="0">
                <a:solidFill>
                  <a:srgbClr val="000000"/>
                </a:solidFill>
                <a:effectLst/>
                <a:latin typeface="Arial"/>
                <a:ea typeface="Arial"/>
                <a:cs typeface="Arial"/>
                <a:sym typeface="Arial"/>
              </a:rPr>
              <a:t>, maar </a:t>
            </a:r>
            <a:r>
              <a:rPr lang="en-US" sz="1100" b="0" i="0" u="none" strike="noStrike" cap="none" dirty="0" err="1">
                <a:solidFill>
                  <a:srgbClr val="000000"/>
                </a:solidFill>
                <a:effectLst/>
                <a:latin typeface="Arial"/>
                <a:ea typeface="Arial"/>
                <a:cs typeface="Arial"/>
                <a:sym typeface="Arial"/>
              </a:rPr>
              <a:t>behoeftes</a:t>
            </a:r>
            <a:r>
              <a:rPr lang="en-US" sz="1100" b="0" i="0" u="none" strike="noStrike" cap="none" dirty="0">
                <a:solidFill>
                  <a:srgbClr val="000000"/>
                </a:solidFill>
                <a:effectLst/>
                <a:latin typeface="Arial"/>
                <a:ea typeface="Arial"/>
                <a:cs typeface="Arial"/>
                <a:sym typeface="Arial"/>
              </a:rPr>
              <a:t> is </a:t>
            </a:r>
            <a:r>
              <a:rPr lang="en-US" sz="1100" b="0" i="0" u="none" strike="noStrike" cap="none" dirty="0" err="1">
                <a:solidFill>
                  <a:srgbClr val="000000"/>
                </a:solidFill>
                <a:effectLst/>
                <a:latin typeface="Arial"/>
                <a:ea typeface="Arial"/>
                <a:cs typeface="Arial"/>
                <a:sym typeface="Arial"/>
              </a:rPr>
              <a:t>noodsaaklik</a:t>
            </a:r>
            <a:r>
              <a:rPr lang="en-US" sz="1100" b="0" i="0" u="none" strike="noStrike" cap="none" dirty="0">
                <a:solidFill>
                  <a:srgbClr val="000000"/>
                </a:solidFill>
                <a:effectLst/>
                <a:latin typeface="Arial"/>
                <a:ea typeface="Arial"/>
                <a:cs typeface="Arial"/>
                <a:sym typeface="Arial"/>
              </a:rPr>
              <a:t> vir </a:t>
            </a:r>
            <a:r>
              <a:rPr lang="en-US" sz="1100" b="0" i="0" u="none" strike="noStrike" cap="none" dirty="0" err="1">
                <a:solidFill>
                  <a:srgbClr val="000000"/>
                </a:solidFill>
                <a:effectLst/>
                <a:latin typeface="Arial"/>
                <a:ea typeface="Arial"/>
                <a:cs typeface="Arial"/>
                <a:sym typeface="Arial"/>
              </a:rPr>
              <a:t>oorlewing</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terwyl</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begeertes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bykomende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geriewe</a:t>
            </a:r>
            <a:r>
              <a:rPr lang="en-US" sz="1100" b="0" i="0" u="none" strike="noStrike" cap="none" dirty="0">
                <a:solidFill>
                  <a:srgbClr val="000000"/>
                </a:solidFill>
                <a:effectLst/>
                <a:latin typeface="Arial"/>
                <a:ea typeface="Arial"/>
                <a:cs typeface="Arial"/>
                <a:sym typeface="Arial"/>
              </a:rPr>
              <a:t> is. </a:t>
            </a:r>
          </a:p>
          <a:p>
            <a:pPr marL="800100" lvl="1" indent="-342900">
              <a:lnSpc>
                <a:spcPct val="115000"/>
              </a:lnSpc>
              <a:buFont typeface="Courier New" panose="02070309020205020404" pitchFamily="49" charset="0"/>
              <a:buChar char="-"/>
            </a:pPr>
            <a:r>
              <a:rPr lang="en-US" sz="1100" b="0" i="0" u="none" strike="noStrike" cap="none" dirty="0" err="1">
                <a:solidFill>
                  <a:srgbClr val="000000"/>
                </a:solidFill>
                <a:effectLst/>
                <a:latin typeface="Arial"/>
                <a:ea typeface="Arial"/>
                <a:cs typeface="Arial"/>
                <a:sym typeface="Arial"/>
              </a:rPr>
              <a:t>Gemeenskappe</a:t>
            </a:r>
            <a:r>
              <a:rPr lang="en-US" sz="1100" b="0" i="0" u="none" strike="noStrike" cap="none" dirty="0">
                <a:solidFill>
                  <a:srgbClr val="000000"/>
                </a:solidFill>
                <a:effectLst/>
                <a:latin typeface="Arial"/>
                <a:ea typeface="Arial"/>
                <a:cs typeface="Arial"/>
                <a:sym typeface="Arial"/>
              </a:rPr>
              <a:t> is </a:t>
            </a:r>
            <a:r>
              <a:rPr lang="en-US" sz="1100" b="0" i="0" u="none" strike="noStrike" cap="none" dirty="0" err="1">
                <a:solidFill>
                  <a:srgbClr val="000000"/>
                </a:solidFill>
                <a:effectLst/>
                <a:latin typeface="Arial"/>
                <a:ea typeface="Arial"/>
                <a:cs typeface="Arial"/>
                <a:sym typeface="Arial"/>
              </a:rPr>
              <a:t>afhanklik</a:t>
            </a:r>
            <a:r>
              <a:rPr lang="en-US" sz="1100" b="0" i="0" u="none" strike="noStrike" cap="none" dirty="0">
                <a:solidFill>
                  <a:srgbClr val="000000"/>
                </a:solidFill>
                <a:effectLst/>
                <a:latin typeface="Arial"/>
                <a:ea typeface="Arial"/>
                <a:cs typeface="Arial"/>
                <a:sym typeface="Arial"/>
              </a:rPr>
              <a:t> van </a:t>
            </a:r>
            <a:r>
              <a:rPr lang="en-US" sz="1100" b="0" i="0" u="none" strike="noStrike" cap="none" dirty="0" err="1">
                <a:solidFill>
                  <a:srgbClr val="000000"/>
                </a:solidFill>
                <a:effectLst/>
                <a:latin typeface="Arial"/>
                <a:ea typeface="Arial"/>
                <a:cs typeface="Arial"/>
                <a:sym typeface="Arial"/>
              </a:rPr>
              <a:t>beide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sosiale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behoeftes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soos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gesondheidsorg</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onderwys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en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veiligheid</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en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ekonomiese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behoeftes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soos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werk</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en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inkomste</a:t>
            </a:r>
            <a:r>
              <a:rPr lang="en-US" sz="1100" b="0" i="0" u="none" strike="noStrike" cap="none" dirty="0">
                <a:solidFill>
                  <a:srgbClr val="000000"/>
                </a:solidFill>
                <a:effectLst/>
                <a:latin typeface="Arial"/>
                <a:ea typeface="Arial"/>
                <a:cs typeface="Arial"/>
                <a:sym typeface="Arial"/>
              </a:rPr>
              <a:t>) om </a:t>
            </a:r>
            <a:r>
              <a:rPr lang="en-US" sz="1100" b="0" i="0" u="none" strike="noStrike" cap="none" dirty="0" err="1">
                <a:solidFill>
                  <a:srgbClr val="000000"/>
                </a:solidFill>
                <a:effectLst/>
                <a:latin typeface="Arial"/>
                <a:ea typeface="Arial"/>
                <a:cs typeface="Arial"/>
                <a:sym typeface="Arial"/>
              </a:rPr>
              <a:t>goed</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funksioneer</a:t>
            </a:r>
            <a:r>
              <a:rPr lang="en-US" sz="1100" b="0" i="0" u="none" strike="noStrike" cap="none" dirty="0">
                <a:solidFill>
                  <a:srgbClr val="000000"/>
                </a:solidFill>
                <a:effectLst/>
                <a:latin typeface="Arial"/>
                <a:ea typeface="Arial"/>
                <a:cs typeface="Arial"/>
                <a:sym typeface="Arial"/>
              </a:rPr>
              <a:t>. </a:t>
            </a:r>
          </a:p>
          <a:p>
            <a:pPr marL="800100" lvl="1" indent="-342900">
              <a:lnSpc>
                <a:spcPct val="115000"/>
              </a:lnSpc>
              <a:buFont typeface="Courier New" panose="02070309020205020404" pitchFamily="49" charset="0"/>
              <a:buChar char="-"/>
            </a:pPr>
            <a:r>
              <a:rPr lang="en-US" sz="1100" b="0" i="0" u="none" strike="noStrike" cap="none" dirty="0">
                <a:solidFill>
                  <a:srgbClr val="000000"/>
                </a:solidFill>
                <a:effectLst/>
                <a:latin typeface="Arial"/>
                <a:ea typeface="Arial"/>
                <a:cs typeface="Arial"/>
                <a:sym typeface="Arial"/>
              </a:rPr>
              <a:t>As </a:t>
            </a:r>
            <a:r>
              <a:rPr lang="en-US" sz="1100" b="0" i="0" u="none" strike="noStrike" cap="none" dirty="0" err="1">
                <a:solidFill>
                  <a:srgbClr val="000000"/>
                </a:solidFill>
                <a:effectLst/>
                <a:latin typeface="Arial"/>
                <a:ea typeface="Arial"/>
                <a:cs typeface="Arial"/>
                <a:sym typeface="Arial"/>
              </a:rPr>
              <a:t>lede</a:t>
            </a:r>
            <a:r>
              <a:rPr lang="en-US" sz="1100" b="0" i="0" u="none" strike="noStrike" cap="none" dirty="0">
                <a:solidFill>
                  <a:srgbClr val="000000"/>
                </a:solidFill>
                <a:effectLst/>
                <a:latin typeface="Arial"/>
                <a:ea typeface="Arial"/>
                <a:cs typeface="Arial"/>
                <a:sym typeface="Arial"/>
              </a:rPr>
              <a:t> van ’n </a:t>
            </a:r>
            <a:r>
              <a:rPr lang="en-US" sz="1100" b="0" i="0" u="none" strike="noStrike" cap="none" dirty="0" err="1">
                <a:solidFill>
                  <a:srgbClr val="000000"/>
                </a:solidFill>
                <a:effectLst/>
                <a:latin typeface="Arial"/>
                <a:ea typeface="Arial"/>
                <a:cs typeface="Arial"/>
                <a:sym typeface="Arial"/>
              </a:rPr>
              <a:t>gemeenskap</a:t>
            </a:r>
            <a:r>
              <a:rPr lang="en-US" sz="1100" b="0" i="0" u="none" strike="noStrike" cap="none" dirty="0">
                <a:solidFill>
                  <a:srgbClr val="000000"/>
                </a:solidFill>
                <a:effectLst/>
                <a:latin typeface="Arial"/>
                <a:ea typeface="Arial"/>
                <a:cs typeface="Arial"/>
                <a:sym typeface="Arial"/>
              </a:rPr>
              <a:t> is </a:t>
            </a:r>
            <a:r>
              <a:rPr lang="en-US" sz="1100" b="0" i="0" u="none" strike="noStrike" cap="none" dirty="0" err="1">
                <a:solidFill>
                  <a:srgbClr val="000000"/>
                </a:solidFill>
                <a:effectLst/>
                <a:latin typeface="Arial"/>
                <a:ea typeface="Arial"/>
                <a:cs typeface="Arial"/>
                <a:sym typeface="Arial"/>
              </a:rPr>
              <a:t>dit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belangrik</a:t>
            </a:r>
            <a:r>
              <a:rPr lang="en-US" sz="1100" b="0" i="0" u="none" strike="noStrike" cap="none" dirty="0">
                <a:solidFill>
                  <a:srgbClr val="000000"/>
                </a:solidFill>
                <a:effectLst/>
                <a:latin typeface="Arial"/>
                <a:ea typeface="Arial"/>
                <a:cs typeface="Arial"/>
                <a:sym typeface="Arial"/>
              </a:rPr>
              <a:t> om </a:t>
            </a:r>
            <a:r>
              <a:rPr lang="en-US" sz="1100" b="0" i="0" u="none" strike="noStrike" cap="none" dirty="0" err="1">
                <a:solidFill>
                  <a:srgbClr val="000000"/>
                </a:solidFill>
                <a:effectLst/>
                <a:latin typeface="Arial"/>
                <a:ea typeface="Arial"/>
                <a:cs typeface="Arial"/>
                <a:sym typeface="Arial"/>
              </a:rPr>
              <a:t>hierdie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behoeftes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erken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en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verstaan</a:t>
            </a:r>
            <a:r>
              <a:rPr lang="en-US" sz="1100" b="0" i="0" u="none" strike="noStrike" cap="none" dirty="0">
                <a:solidFill>
                  <a:srgbClr val="000000"/>
                </a:solidFill>
                <a:effectLst/>
                <a:latin typeface="Arial"/>
                <a:ea typeface="Arial"/>
                <a:cs typeface="Arial"/>
                <a:sym typeface="Arial"/>
              </a:rPr>
              <a:t> hoe </a:t>
            </a:r>
            <a:r>
              <a:rPr lang="en-US" sz="1100" b="0" i="0" u="none" strike="noStrike" cap="none" dirty="0" err="1">
                <a:solidFill>
                  <a:srgbClr val="000000"/>
                </a:solidFill>
                <a:effectLst/>
                <a:latin typeface="Arial"/>
                <a:ea typeface="Arial"/>
                <a:cs typeface="Arial"/>
                <a:sym typeface="Arial"/>
              </a:rPr>
              <a:t>werk</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indiensneming</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en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regeringsdienste</a:t>
            </a:r>
            <a:r>
              <a:rPr lang="en-US" sz="1100" b="0" i="0" u="none" strike="noStrike" cap="none" dirty="0">
                <a:solidFill>
                  <a:srgbClr val="000000"/>
                </a:solidFill>
                <a:effectLst/>
                <a:latin typeface="Arial"/>
                <a:ea typeface="Arial"/>
                <a:cs typeface="Arial"/>
                <a:sym typeface="Arial"/>
              </a:rPr>
              <a:t> help om </a:t>
            </a:r>
            <a:r>
              <a:rPr lang="en-US" sz="1100" b="0" i="0" u="none" strike="noStrike" cap="none" dirty="0" err="1">
                <a:solidFill>
                  <a:srgbClr val="000000"/>
                </a:solidFill>
                <a:effectLst/>
                <a:latin typeface="Arial"/>
                <a:ea typeface="Arial"/>
                <a:cs typeface="Arial"/>
                <a:sym typeface="Arial"/>
              </a:rPr>
              <a:t>dit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bevredig</a:t>
            </a:r>
            <a:r>
              <a:rPr lang="en-US" sz="1100" b="0" i="0" u="none" strike="noStrike" cap="none" dirty="0">
                <a:solidFill>
                  <a:srgbClr val="000000"/>
                </a:solidFill>
                <a:effectLst/>
                <a:latin typeface="Arial"/>
                <a:ea typeface="Arial"/>
                <a:cs typeface="Arial"/>
                <a:sym typeface="Arial"/>
              </a:rPr>
              <a:t>. </a:t>
            </a:r>
          </a:p>
          <a:p>
            <a:pPr marL="342900" lvl="0" indent="-342900">
              <a:lnSpc>
                <a:spcPct val="115000"/>
              </a:lnSpc>
              <a:buFont typeface="Symbol" panose="05050102010706020507" pitchFamily="18" charset="2"/>
              <a:buChar char=""/>
            </a:pPr>
            <a:r>
              <a:rPr lang="en-US" sz="1100" b="0" i="0" u="none" strike="noStrike" cap="none" dirty="0" err="1">
                <a:solidFill>
                  <a:srgbClr val="000000"/>
                </a:solidFill>
                <a:effectLst/>
                <a:latin typeface="Arial"/>
                <a:ea typeface="Arial"/>
                <a:cs typeface="Arial"/>
                <a:sym typeface="Arial"/>
              </a:rPr>
              <a:t>Almal</a:t>
            </a:r>
            <a:r>
              <a:rPr lang="en-US" sz="1100" b="0" i="0" u="none" strike="noStrike" cap="none" dirty="0">
                <a:solidFill>
                  <a:srgbClr val="000000"/>
                </a:solidFill>
                <a:effectLst/>
                <a:latin typeface="Arial"/>
                <a:ea typeface="Arial"/>
                <a:cs typeface="Arial"/>
                <a:sym typeface="Arial"/>
              </a:rPr>
              <a:t> het ’n </a:t>
            </a:r>
            <a:r>
              <a:rPr lang="en-US" sz="1100" b="0" i="0" u="none" strike="noStrike" cap="none" dirty="0" err="1">
                <a:solidFill>
                  <a:srgbClr val="000000"/>
                </a:solidFill>
                <a:effectLst/>
                <a:latin typeface="Arial"/>
                <a:ea typeface="Arial"/>
                <a:cs typeface="Arial"/>
                <a:sym typeface="Arial"/>
              </a:rPr>
              <a:t>rol</a:t>
            </a:r>
            <a:r>
              <a:rPr lang="en-US" sz="1100" b="0" i="0" u="none" strike="noStrike" cap="none" dirty="0">
                <a:solidFill>
                  <a:srgbClr val="000000"/>
                </a:solidFill>
                <a:effectLst/>
                <a:latin typeface="Arial"/>
                <a:ea typeface="Arial"/>
                <a:cs typeface="Arial"/>
                <a:sym typeface="Arial"/>
              </a:rPr>
              <a:t> om </a:t>
            </a:r>
            <a:r>
              <a:rPr lang="en-US" sz="1100" b="0" i="0" u="none" strike="noStrike" cap="none" dirty="0" err="1">
                <a:solidFill>
                  <a:srgbClr val="000000"/>
                </a:solidFill>
                <a:effectLst/>
                <a:latin typeface="Arial"/>
                <a:ea typeface="Arial"/>
                <a:cs typeface="Arial"/>
                <a:sym typeface="Arial"/>
              </a:rPr>
              <a:t>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speel</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Selfs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jongmense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kan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bydra</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deur</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bewus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te</a:t>
            </a:r>
            <a:r>
              <a:rPr lang="en-US" sz="1100" b="0" i="0" u="none" strike="noStrike" cap="none" dirty="0">
                <a:solidFill>
                  <a:srgbClr val="000000"/>
                </a:solidFill>
                <a:effectLst/>
                <a:latin typeface="Arial"/>
                <a:ea typeface="Arial"/>
                <a:cs typeface="Arial"/>
                <a:sym typeface="Arial"/>
              </a:rPr>
              <a:t> wees van </a:t>
            </a:r>
            <a:r>
              <a:rPr lang="en-US" sz="1100" b="0" i="0" u="none" strike="noStrike" cap="none" dirty="0" err="1">
                <a:solidFill>
                  <a:srgbClr val="000000"/>
                </a:solidFill>
                <a:effectLst/>
                <a:latin typeface="Arial"/>
                <a:ea typeface="Arial"/>
                <a:cs typeface="Arial"/>
                <a:sym typeface="Arial"/>
              </a:rPr>
              <a:t>uitdagings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ander</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te</a:t>
            </a:r>
            <a:r>
              <a:rPr lang="en-US" sz="1100" b="0" i="0" u="none" strike="noStrike" cap="none" dirty="0">
                <a:solidFill>
                  <a:srgbClr val="000000"/>
                </a:solidFill>
                <a:effectLst/>
                <a:latin typeface="Arial"/>
                <a:ea typeface="Arial"/>
                <a:cs typeface="Arial"/>
                <a:sym typeface="Arial"/>
              </a:rPr>
              <a:t> help </a:t>
            </a:r>
            <a:r>
              <a:rPr lang="en-US" sz="1100" b="0" i="0" u="none" strike="noStrike" cap="none" dirty="0" err="1">
                <a:solidFill>
                  <a:srgbClr val="000000"/>
                </a:solidFill>
                <a:effectLst/>
                <a:latin typeface="Arial"/>
                <a:ea typeface="Arial"/>
                <a:cs typeface="Arial"/>
                <a:sym typeface="Arial"/>
              </a:rPr>
              <a:t>en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vaardighede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ontwikkel</a:t>
            </a:r>
            <a:r>
              <a:rPr lang="en-US" sz="1100" b="0" i="0" u="none" strike="noStrike" cap="none" dirty="0">
                <a:solidFill>
                  <a:srgbClr val="000000"/>
                </a:solidFill>
                <a:effectLst/>
                <a:latin typeface="Arial"/>
                <a:ea typeface="Arial"/>
                <a:cs typeface="Arial"/>
                <a:sym typeface="Arial"/>
              </a:rPr>
              <a:t> wat </a:t>
            </a:r>
            <a:r>
              <a:rPr lang="en-US" sz="1100" b="0" i="0" u="none" strike="noStrike" cap="none" dirty="0" err="1">
                <a:solidFill>
                  <a:srgbClr val="000000"/>
                </a:solidFill>
                <a:effectLst/>
                <a:latin typeface="Arial"/>
                <a:ea typeface="Arial"/>
                <a:cs typeface="Arial"/>
                <a:sym typeface="Arial"/>
              </a:rPr>
              <a:t>hulle</a:t>
            </a:r>
            <a:r>
              <a:rPr lang="en-US" sz="1100" b="0" i="0" u="none" strike="noStrike" cap="none" dirty="0">
                <a:solidFill>
                  <a:srgbClr val="000000"/>
                </a:solidFill>
                <a:effectLst/>
                <a:latin typeface="Arial"/>
                <a:ea typeface="Arial"/>
                <a:cs typeface="Arial"/>
                <a:sym typeface="Arial"/>
              </a:rPr>
              <a:t> in </a:t>
            </a:r>
            <a:r>
              <a:rPr lang="en-US" sz="1100" b="0" i="0" u="none" strike="noStrike" cap="none" dirty="0" err="1">
                <a:solidFill>
                  <a:srgbClr val="000000"/>
                </a:solidFill>
                <a:effectLst/>
                <a:latin typeface="Arial"/>
                <a:ea typeface="Arial"/>
                <a:cs typeface="Arial"/>
                <a:sym typeface="Arial"/>
              </a:rPr>
              <a:t>staat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stel</a:t>
            </a:r>
            <a:r>
              <a:rPr lang="en-US" sz="1100" b="0" i="0" u="none" strike="noStrike" cap="none" dirty="0">
                <a:solidFill>
                  <a:srgbClr val="000000"/>
                </a:solidFill>
                <a:effectLst/>
                <a:latin typeface="Arial"/>
                <a:ea typeface="Arial"/>
                <a:cs typeface="Arial"/>
                <a:sym typeface="Arial"/>
              </a:rPr>
              <a:t> om ’n </a:t>
            </a:r>
            <a:r>
              <a:rPr lang="en-US" sz="1100" b="0" i="0" u="none" strike="noStrike" cap="none" dirty="0" err="1">
                <a:solidFill>
                  <a:srgbClr val="000000"/>
                </a:solidFill>
                <a:effectLst/>
                <a:latin typeface="Arial"/>
                <a:ea typeface="Arial"/>
                <a:cs typeface="Arial"/>
                <a:sym typeface="Arial"/>
              </a:rPr>
              <a:t>positiewe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impak</a:t>
            </a:r>
            <a:r>
              <a:rPr lang="en-US" sz="1100" b="0" i="0" u="none" strike="noStrike" cap="none" dirty="0">
                <a:solidFill>
                  <a:srgbClr val="000000"/>
                </a:solidFill>
                <a:effectLst/>
                <a:latin typeface="Arial"/>
                <a:ea typeface="Arial"/>
                <a:cs typeface="Arial"/>
                <a:sym typeface="Arial"/>
              </a:rPr>
              <a:t> in </a:t>
            </a:r>
            <a:r>
              <a:rPr lang="en-US" sz="1100" b="0" i="0" u="none" strike="noStrike" cap="none" dirty="0" err="1">
                <a:solidFill>
                  <a:srgbClr val="000000"/>
                </a:solidFill>
                <a:effectLst/>
                <a:latin typeface="Arial"/>
                <a:ea typeface="Arial"/>
                <a:cs typeface="Arial"/>
                <a:sym typeface="Arial"/>
              </a:rPr>
              <a:t>hul</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gemeenskap</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en</a:t>
            </a:r>
            <a:r>
              <a:rPr lang="en-US" sz="1100" b="0" i="0" u="none" strike="noStrike" cap="none" dirty="0">
                <a:solidFill>
                  <a:srgbClr val="000000"/>
                </a:solidFill>
                <a:effectLst/>
                <a:latin typeface="Arial"/>
                <a:ea typeface="Arial"/>
                <a:cs typeface="Arial"/>
                <a:sym typeface="Arial"/>
              </a:rPr>
              <a:t> die </a:t>
            </a:r>
            <a:r>
              <a:rPr lang="en-US" sz="1100" b="0" i="0" u="none" strike="noStrike" cap="none" dirty="0" err="1">
                <a:solidFill>
                  <a:srgbClr val="000000"/>
                </a:solidFill>
                <a:effectLst/>
                <a:latin typeface="Arial"/>
                <a:ea typeface="Arial"/>
                <a:cs typeface="Arial"/>
                <a:sym typeface="Arial"/>
              </a:rPr>
              <a:t>ekonomie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maak</a:t>
            </a:r>
            <a:r>
              <a:rPr lang="en-US" sz="1100" b="0" i="0" u="none" strike="noStrike" cap="none" dirty="0">
                <a:solidFill>
                  <a:srgbClr val="000000"/>
                </a:solidFill>
                <a:effectLst/>
                <a:latin typeface="Arial"/>
                <a:ea typeface="Arial"/>
                <a:cs typeface="Arial"/>
                <a:sym typeface="Arial"/>
              </a:rPr>
              <a:t>.</a:t>
            </a:r>
          </a:p>
          <a:p>
            <a:pPr marL="342900" lvl="0" indent="-342900">
              <a:lnSpc>
                <a:spcPct val="115000"/>
              </a:lnSpc>
              <a:buFont typeface="Symbol" panose="05050102010706020507" pitchFamily="18" charset="2"/>
              <a:buChar char=""/>
            </a:pPr>
            <a:r>
              <a:rPr lang="en-US" sz="1100" b="0" i="0" u="none" strike="noStrike" cap="none" dirty="0" err="1">
                <a:solidFill>
                  <a:srgbClr val="000000"/>
                </a:solidFill>
                <a:effectLst/>
                <a:latin typeface="Arial"/>
                <a:ea typeface="Arial"/>
                <a:cs typeface="Arial"/>
                <a:sym typeface="Arial"/>
              </a:rPr>
              <a:t>Gebruik</a:t>
            </a:r>
            <a:r>
              <a:rPr lang="en-US" sz="1100" b="0" i="0" u="none" strike="noStrike" cap="none" dirty="0">
                <a:solidFill>
                  <a:srgbClr val="000000"/>
                </a:solidFill>
                <a:effectLst/>
                <a:latin typeface="Arial"/>
                <a:ea typeface="Arial"/>
                <a:cs typeface="Arial"/>
                <a:sym typeface="Arial"/>
              </a:rPr>
              <a:t> die res van </a:t>
            </a:r>
            <a:r>
              <a:rPr lang="en-US" sz="1100" b="0" i="0" u="none" strike="noStrike" cap="none" dirty="0" err="1">
                <a:solidFill>
                  <a:srgbClr val="000000"/>
                </a:solidFill>
                <a:effectLst/>
                <a:latin typeface="Arial"/>
                <a:ea typeface="Arial"/>
                <a:cs typeface="Arial"/>
                <a:sym typeface="Arial"/>
              </a:rPr>
              <a:t>hierdie</a:t>
            </a:r>
            <a:r>
              <a:rPr lang="en-US" sz="1100" b="0" i="0" u="none" strike="noStrike" cap="none" dirty="0">
                <a:solidFill>
                  <a:srgbClr val="000000"/>
                </a:solidFill>
                <a:effectLst/>
                <a:latin typeface="Arial"/>
                <a:ea typeface="Arial"/>
                <a:cs typeface="Arial"/>
                <a:sym typeface="Arial"/>
              </a:rPr>
              <a:t> les om </a:t>
            </a:r>
            <a:r>
              <a:rPr lang="en-US" sz="1100" b="1" i="1" u="none" strike="noStrike" cap="none" dirty="0" err="1">
                <a:solidFill>
                  <a:srgbClr val="000000"/>
                </a:solidFill>
                <a:effectLst/>
                <a:latin typeface="Arial"/>
                <a:ea typeface="Arial"/>
                <a:cs typeface="Arial"/>
                <a:sym typeface="Arial"/>
              </a:rPr>
              <a:t>Aktiwiteit</a:t>
            </a:r>
            <a:r>
              <a:rPr lang="en-US" sz="1100" b="1" i="1" u="none" strike="noStrike" cap="none" dirty="0">
                <a:solidFill>
                  <a:srgbClr val="000000"/>
                </a:solidFill>
                <a:effectLst/>
                <a:latin typeface="Arial"/>
                <a:ea typeface="Arial"/>
                <a:cs typeface="Arial"/>
                <a:sym typeface="Arial"/>
              </a:rPr>
              <a:t> 3 (</a:t>
            </a:r>
            <a:r>
              <a:rPr lang="en-US" sz="1100" b="1" i="1" u="sng" strike="noStrike" cap="none" dirty="0">
                <a:solidFill>
                  <a:srgbClr val="000000"/>
                </a:solidFill>
                <a:effectLst/>
                <a:latin typeface="Arial"/>
                <a:ea typeface="Arial"/>
                <a:cs typeface="Arial"/>
                <a:sym typeface="Arial"/>
              </a:rPr>
              <a:t>Les 5 – </a:t>
            </a:r>
            <a:r>
              <a:rPr lang="en-US" sz="1100" b="1" i="1" u="sng" strike="noStrike" cap="none" dirty="0" err="1">
                <a:solidFill>
                  <a:srgbClr val="000000"/>
                </a:solidFill>
                <a:effectLst/>
                <a:latin typeface="Arial"/>
                <a:ea typeface="Arial"/>
                <a:cs typeface="Arial"/>
                <a:sym typeface="Arial"/>
              </a:rPr>
              <a:t>Werkkaart</a:t>
            </a:r>
            <a:r>
              <a:rPr lang="en-US" sz="1100" b="1" i="1" u="none" strike="noStrike" cap="none" dirty="0">
                <a:solidFill>
                  <a:srgbClr val="000000"/>
                </a:solidFill>
                <a:effectLst/>
                <a:latin typeface="Arial"/>
                <a:ea typeface="Arial"/>
                <a:cs typeface="Arial"/>
                <a:sym typeface="Arial"/>
              </a:rPr>
              <a: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voltooi</a:t>
            </a:r>
            <a:r>
              <a:rPr lang="en-US" sz="1100" b="0" i="0" u="none" strike="noStrike" cap="none" dirty="0">
                <a:solidFill>
                  <a:srgbClr val="000000"/>
                </a:solidFill>
                <a:effectLst/>
                <a:latin typeface="Arial"/>
                <a:ea typeface="Arial"/>
                <a:cs typeface="Arial"/>
                <a:sym typeface="Arial"/>
              </a:rPr>
              <a:t>.</a:t>
            </a:r>
          </a:p>
          <a:p>
            <a:pPr marL="342900" lvl="0" indent="-342900">
              <a:lnSpc>
                <a:spcPct val="115000"/>
              </a:lnSpc>
              <a:buFont typeface="Symbol" panose="05050102010706020507" pitchFamily="18" charset="2"/>
              <a:buChar char=""/>
            </a:pPr>
            <a:r>
              <a:rPr lang="en-US" sz="1100" b="0" i="0" u="none" strike="noStrike" cap="none" dirty="0" err="1">
                <a:solidFill>
                  <a:srgbClr val="000000"/>
                </a:solidFill>
                <a:effectLst/>
                <a:latin typeface="Arial"/>
                <a:ea typeface="Arial"/>
                <a:cs typeface="Arial"/>
                <a:sym typeface="Arial"/>
              </a:rPr>
              <a:t>Antwoorde</a:t>
            </a:r>
            <a:r>
              <a:rPr lang="en-US" sz="1100" b="0" i="0" u="none" strike="noStrike" cap="none" dirty="0">
                <a:solidFill>
                  <a:srgbClr val="000000"/>
                </a:solidFill>
                <a:effectLst/>
                <a:latin typeface="Arial"/>
                <a:ea typeface="Arial"/>
                <a:cs typeface="Arial"/>
                <a:sym typeface="Arial"/>
              </a:rPr>
              <a:t> is </a:t>
            </a:r>
            <a:r>
              <a:rPr lang="en-US" sz="1100" b="0" i="0" u="none" strike="noStrike" cap="none" dirty="0" err="1">
                <a:solidFill>
                  <a:srgbClr val="000000"/>
                </a:solidFill>
                <a:effectLst/>
                <a:latin typeface="Arial"/>
                <a:ea typeface="Arial"/>
                <a:cs typeface="Arial"/>
                <a:sym typeface="Arial"/>
              </a:rPr>
              <a:t>beskikbaar</a:t>
            </a:r>
            <a:r>
              <a:rPr lang="en-US" sz="1100" b="0" i="0" u="none" strike="noStrike" cap="none" dirty="0">
                <a:solidFill>
                  <a:srgbClr val="000000"/>
                </a:solidFill>
                <a:effectLst/>
                <a:latin typeface="Arial"/>
                <a:ea typeface="Arial"/>
                <a:cs typeface="Arial"/>
                <a:sym typeface="Arial"/>
              </a:rPr>
              <a:t> in </a:t>
            </a:r>
            <a:r>
              <a:rPr lang="en-US" sz="1100" b="1" i="1" u="sng" strike="noStrike" cap="none" dirty="0">
                <a:solidFill>
                  <a:srgbClr val="000000"/>
                </a:solidFill>
                <a:effectLst/>
                <a:latin typeface="Arial"/>
                <a:ea typeface="Arial"/>
                <a:cs typeface="Arial"/>
                <a:sym typeface="Arial"/>
              </a:rPr>
              <a:t>Les 5 – </a:t>
            </a:r>
            <a:r>
              <a:rPr lang="en-US" sz="1100" b="1" i="1" u="sng" strike="noStrike" cap="none" dirty="0" err="1">
                <a:solidFill>
                  <a:srgbClr val="000000"/>
                </a:solidFill>
                <a:effectLst/>
                <a:latin typeface="Arial"/>
                <a:ea typeface="Arial"/>
                <a:cs typeface="Arial"/>
                <a:sym typeface="Arial"/>
              </a:rPr>
              <a:t>Werkkaart</a:t>
            </a:r>
            <a:r>
              <a:rPr lang="en-US" sz="1100" b="1" i="1" u="sng" strike="noStrike" cap="none" dirty="0">
                <a:solidFill>
                  <a:srgbClr val="000000"/>
                </a:solidFill>
                <a:effectLst/>
                <a:latin typeface="Arial"/>
                <a:ea typeface="Arial"/>
                <a:cs typeface="Arial"/>
                <a:sym typeface="Arial"/>
              </a:rPr>
              <a:t> MEMO</a:t>
            </a:r>
            <a:r>
              <a:rPr lang="en-US" sz="1100" b="0" i="0" u="none" strike="noStrike" cap="none" dirty="0">
                <a:solidFill>
                  <a:srgbClr val="000000"/>
                </a:solidFill>
                <a:effectLst/>
                <a:latin typeface="Arial"/>
                <a:ea typeface="Arial"/>
                <a:cs typeface="Arial"/>
                <a:sym typeface="Arial"/>
              </a:rPr>
              <a:t>.</a:t>
            </a:r>
          </a:p>
          <a:p>
            <a:pPr marL="342900" lvl="0" indent="-342900">
              <a:lnSpc>
                <a:spcPct val="115000"/>
              </a:lnSpc>
              <a:buFont typeface="Symbol" panose="05050102010706020507" pitchFamily="18" charset="2"/>
              <a:buChar char=""/>
            </a:pPr>
            <a:r>
              <a:rPr lang="en-US" sz="1100" b="0" i="0" u="none" strike="noStrike" cap="none" dirty="0">
                <a:solidFill>
                  <a:srgbClr val="000000"/>
                </a:solidFill>
                <a:effectLst/>
                <a:latin typeface="Arial"/>
                <a:ea typeface="Arial"/>
                <a:cs typeface="Arial"/>
                <a:sym typeface="Arial"/>
              </a:rPr>
              <a:t>Deel die </a:t>
            </a:r>
            <a:r>
              <a:rPr lang="en-US" sz="1100" b="1" i="1" u="sng" strike="noStrike" cap="none" dirty="0" err="1">
                <a:solidFill>
                  <a:srgbClr val="000000"/>
                </a:solidFill>
                <a:effectLst/>
                <a:latin typeface="Arial"/>
                <a:ea typeface="Arial"/>
                <a:cs typeface="Arial"/>
                <a:sym typeface="Arial"/>
              </a:rPr>
              <a:t>Inhoudsopsomming</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uit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voordat</a:t>
            </a:r>
            <a:r>
              <a:rPr lang="en-US" sz="1100" b="0" i="0" u="none" strike="noStrike" cap="none" dirty="0">
                <a:solidFill>
                  <a:srgbClr val="000000"/>
                </a:solidFill>
                <a:effectLst/>
                <a:latin typeface="Arial"/>
                <a:ea typeface="Arial"/>
                <a:cs typeface="Arial"/>
                <a:sym typeface="Arial"/>
              </a:rPr>
              <a:t> die </a:t>
            </a:r>
            <a:r>
              <a:rPr lang="en-US" sz="1100" b="0" i="0" u="none" strike="noStrike" cap="none" dirty="0" err="1">
                <a:solidFill>
                  <a:srgbClr val="000000"/>
                </a:solidFill>
                <a:effectLst/>
                <a:latin typeface="Arial"/>
                <a:ea typeface="Arial"/>
                <a:cs typeface="Arial"/>
                <a:sym typeface="Arial"/>
              </a:rPr>
              <a:t>leerders</a:t>
            </a:r>
            <a:r>
              <a:rPr lang="en-US" sz="1100" b="0" i="0" u="none" strike="noStrike" cap="none" dirty="0">
                <a:solidFill>
                  <a:srgbClr val="000000"/>
                </a:solidFill>
                <a:effectLst/>
                <a:latin typeface="Arial"/>
                <a:ea typeface="Arial"/>
                <a:cs typeface="Arial"/>
                <a:sym typeface="Arial"/>
              </a:rPr>
              <a:t> die </a:t>
            </a:r>
            <a:r>
              <a:rPr lang="en-US" sz="1100" b="0" i="0" u="none" strike="noStrike" cap="none" dirty="0" err="1">
                <a:solidFill>
                  <a:srgbClr val="000000"/>
                </a:solidFill>
                <a:effectLst/>
                <a:latin typeface="Arial"/>
                <a:ea typeface="Arial"/>
                <a:cs typeface="Arial"/>
                <a:sym typeface="Arial"/>
              </a:rPr>
              <a:t>klaskamer</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verlaat</a:t>
            </a:r>
            <a:r>
              <a:rPr lang="en-US" sz="1100" b="0" i="0" u="none" strike="noStrike" cap="none" dirty="0">
                <a:solidFill>
                  <a:srgbClr val="000000"/>
                </a:solidFill>
                <a:effectLst/>
                <a:latin typeface="Arial"/>
                <a:ea typeface="Arial"/>
                <a:cs typeface="Arial"/>
                <a:sym typeface="Arial"/>
              </a:rPr>
              <a:t>.</a:t>
            </a:r>
            <a:endParaRPr lang="af-ZA" dirty="0"/>
          </a:p>
        </p:txBody>
      </p:sp>
    </p:spTree>
    <p:extLst>
      <p:ext uri="{BB962C8B-B14F-4D97-AF65-F5344CB8AC3E}">
        <p14:creationId xmlns:p14="http://schemas.microsoft.com/office/powerpoint/2010/main" val="13874271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100" b="1" dirty="0">
                <a:solidFill>
                  <a:srgbClr val="000000"/>
                </a:solidFill>
                <a:effectLst/>
                <a:latin typeface="Calibri" panose="020F0502020204030204" pitchFamily="34" charset="0"/>
                <a:ea typeface="Aptos" panose="020B0004020202020204" pitchFamily="34" charset="0"/>
              </a:rPr>
              <a:t>Skyfie 2: </a:t>
            </a:r>
            <a:r>
              <a:rPr lang="en-ZA" sz="1100" b="1" dirty="0">
                <a:solidFill>
                  <a:srgbClr val="000000"/>
                </a:solidFill>
                <a:effectLst/>
                <a:latin typeface="Calibri" panose="020F0502020204030204" pitchFamily="34" charset="0"/>
                <a:ea typeface="Aptos" panose="020B0004020202020204" pitchFamily="34" charset="0"/>
              </a:rPr>
              <a:t>Teen die </a:t>
            </a:r>
            <a:r>
              <a:rPr lang="en-ZA" sz="1100" b="1" dirty="0" err="1">
                <a:solidFill>
                  <a:srgbClr val="000000"/>
                </a:solidFill>
                <a:effectLst/>
                <a:latin typeface="Calibri" panose="020F0502020204030204" pitchFamily="34" charset="0"/>
                <a:ea typeface="Aptos" panose="020B0004020202020204" pitchFamily="34" charset="0"/>
              </a:rPr>
              <a:t>einde</a:t>
            </a:r>
            <a:r>
              <a:rPr lang="en-ZA" sz="1100" b="1" dirty="0">
                <a:solidFill>
                  <a:srgbClr val="000000"/>
                </a:solidFill>
                <a:effectLst/>
                <a:latin typeface="Calibri" panose="020F0502020204030204" pitchFamily="34" charset="0"/>
                <a:ea typeface="Aptos" panose="020B0004020202020204" pitchFamily="34" charset="0"/>
              </a:rPr>
              <a:t> van </a:t>
            </a:r>
            <a:r>
              <a:rPr lang="en-ZA" sz="1100" b="1" dirty="0" err="1">
                <a:solidFill>
                  <a:srgbClr val="000000"/>
                </a:solidFill>
                <a:effectLst/>
                <a:latin typeface="Calibri" panose="020F0502020204030204" pitchFamily="34" charset="0"/>
                <a:ea typeface="Aptos" panose="020B0004020202020204" pitchFamily="34" charset="0"/>
              </a:rPr>
              <a:t>hierdie</a:t>
            </a:r>
            <a:r>
              <a:rPr lang="en-ZA" sz="1100" b="1" dirty="0">
                <a:solidFill>
                  <a:srgbClr val="000000"/>
                </a:solidFill>
                <a:effectLst/>
                <a:latin typeface="Calibri" panose="020F0502020204030204" pitchFamily="34" charset="0"/>
                <a:ea typeface="Aptos" panose="020B0004020202020204" pitchFamily="34" charset="0"/>
              </a:rPr>
              <a:t> les </a:t>
            </a:r>
            <a:r>
              <a:rPr lang="en-ZA" sz="1100" b="1" dirty="0" err="1">
                <a:solidFill>
                  <a:srgbClr val="000000"/>
                </a:solidFill>
                <a:effectLst/>
                <a:latin typeface="Calibri" panose="020F0502020204030204" pitchFamily="34" charset="0"/>
                <a:ea typeface="Aptos" panose="020B0004020202020204" pitchFamily="34" charset="0"/>
              </a:rPr>
              <a:t>behoort</a:t>
            </a:r>
            <a:r>
              <a:rPr lang="en-ZA" sz="1100" b="1" dirty="0">
                <a:solidFill>
                  <a:srgbClr val="000000"/>
                </a:solidFill>
                <a:effectLst/>
                <a:latin typeface="Calibri" panose="020F0502020204030204" pitchFamily="34" charset="0"/>
                <a:ea typeface="Aptos" panose="020B0004020202020204" pitchFamily="34" charset="0"/>
              </a:rPr>
              <a:t> </a:t>
            </a:r>
            <a:r>
              <a:rPr lang="en-ZA" sz="1100" b="1" dirty="0" err="1">
                <a:solidFill>
                  <a:srgbClr val="000000"/>
                </a:solidFill>
                <a:effectLst/>
                <a:latin typeface="Calibri" panose="020F0502020204030204" pitchFamily="34" charset="0"/>
                <a:ea typeface="Aptos" panose="020B0004020202020204" pitchFamily="34" charset="0"/>
              </a:rPr>
              <a:t>jy</a:t>
            </a:r>
            <a:r>
              <a:rPr lang="en-ZA" sz="1100" b="1" dirty="0">
                <a:solidFill>
                  <a:srgbClr val="000000"/>
                </a:solidFill>
                <a:effectLst/>
                <a:latin typeface="Calibri" panose="020F0502020204030204" pitchFamily="34" charset="0"/>
                <a:ea typeface="Aptos" panose="020B0004020202020204" pitchFamily="34" charset="0"/>
              </a:rPr>
              <a:t> in </a:t>
            </a:r>
            <a:r>
              <a:rPr lang="en-ZA" sz="1100" b="1" dirty="0" err="1">
                <a:solidFill>
                  <a:srgbClr val="000000"/>
                </a:solidFill>
                <a:effectLst/>
                <a:latin typeface="Calibri" panose="020F0502020204030204" pitchFamily="34" charset="0"/>
                <a:ea typeface="Aptos" panose="020B0004020202020204" pitchFamily="34" charset="0"/>
              </a:rPr>
              <a:t>staat</a:t>
            </a:r>
            <a:r>
              <a:rPr lang="en-ZA" sz="1100" b="1" dirty="0">
                <a:solidFill>
                  <a:srgbClr val="000000"/>
                </a:solidFill>
                <a:effectLst/>
                <a:latin typeface="Calibri" panose="020F0502020204030204" pitchFamily="34" charset="0"/>
                <a:ea typeface="Aptos" panose="020B0004020202020204" pitchFamily="34" charset="0"/>
              </a:rPr>
              <a:t> </a:t>
            </a:r>
            <a:r>
              <a:rPr lang="en-ZA" sz="1100" b="1" dirty="0" err="1">
                <a:solidFill>
                  <a:srgbClr val="000000"/>
                </a:solidFill>
                <a:effectLst/>
                <a:latin typeface="Calibri" panose="020F0502020204030204" pitchFamily="34" charset="0"/>
                <a:ea typeface="Aptos" panose="020B0004020202020204" pitchFamily="34" charset="0"/>
              </a:rPr>
              <a:t>te</a:t>
            </a:r>
            <a:r>
              <a:rPr lang="en-ZA" sz="1100" b="1" dirty="0">
                <a:solidFill>
                  <a:srgbClr val="000000"/>
                </a:solidFill>
                <a:effectLst/>
                <a:latin typeface="Calibri" panose="020F0502020204030204" pitchFamily="34" charset="0"/>
                <a:ea typeface="Aptos" panose="020B0004020202020204" pitchFamily="34" charset="0"/>
              </a:rPr>
              <a:t> wees om die </a:t>
            </a:r>
            <a:r>
              <a:rPr lang="en-ZA" sz="1100" b="1" dirty="0" err="1">
                <a:solidFill>
                  <a:srgbClr val="000000"/>
                </a:solidFill>
                <a:effectLst/>
                <a:latin typeface="Calibri" panose="020F0502020204030204" pitchFamily="34" charset="0"/>
                <a:ea typeface="Aptos" panose="020B0004020202020204" pitchFamily="34" charset="0"/>
              </a:rPr>
              <a:t>volgende</a:t>
            </a:r>
            <a:r>
              <a:rPr lang="en-ZA" sz="1100" b="1" dirty="0">
                <a:solidFill>
                  <a:srgbClr val="000000"/>
                </a:solidFill>
                <a:effectLst/>
                <a:latin typeface="Calibri" panose="020F0502020204030204" pitchFamily="34" charset="0"/>
                <a:ea typeface="Aptos" panose="020B0004020202020204" pitchFamily="34" charset="0"/>
              </a:rPr>
              <a:t> </a:t>
            </a:r>
            <a:r>
              <a:rPr lang="en-ZA" sz="1100" b="1" dirty="0" err="1">
                <a:solidFill>
                  <a:srgbClr val="000000"/>
                </a:solidFill>
                <a:effectLst/>
                <a:latin typeface="Calibri" panose="020F0502020204030204" pitchFamily="34" charset="0"/>
                <a:ea typeface="Aptos" panose="020B0004020202020204" pitchFamily="34" charset="0"/>
              </a:rPr>
              <a:t>te</a:t>
            </a:r>
            <a:r>
              <a:rPr lang="en-ZA" sz="1100" b="1" dirty="0">
                <a:solidFill>
                  <a:srgbClr val="000000"/>
                </a:solidFill>
                <a:effectLst/>
                <a:latin typeface="Calibri" panose="020F0502020204030204" pitchFamily="34" charset="0"/>
                <a:ea typeface="Aptos" panose="020B0004020202020204" pitchFamily="34" charset="0"/>
              </a:rPr>
              <a:t> </a:t>
            </a:r>
            <a:r>
              <a:rPr lang="en-ZA" sz="1100" b="1" dirty="0" err="1">
                <a:solidFill>
                  <a:srgbClr val="000000"/>
                </a:solidFill>
                <a:effectLst/>
                <a:latin typeface="Calibri" panose="020F0502020204030204" pitchFamily="34" charset="0"/>
                <a:ea typeface="Aptos" panose="020B0004020202020204" pitchFamily="34" charset="0"/>
              </a:rPr>
              <a:t>kan</a:t>
            </a:r>
            <a:r>
              <a:rPr lang="en-ZA" sz="1100" b="1" dirty="0">
                <a:solidFill>
                  <a:srgbClr val="000000"/>
                </a:solidFill>
                <a:effectLst/>
                <a:latin typeface="Calibri" panose="020F0502020204030204" pitchFamily="34" charset="0"/>
                <a:ea typeface="Aptos" panose="020B0004020202020204" pitchFamily="34" charset="0"/>
              </a:rPr>
              <a:t> </a:t>
            </a:r>
            <a:r>
              <a:rPr lang="en-ZA" sz="1100" b="1" dirty="0" err="1">
                <a:solidFill>
                  <a:srgbClr val="000000"/>
                </a:solidFill>
                <a:effectLst/>
                <a:latin typeface="Calibri" panose="020F0502020204030204" pitchFamily="34" charset="0"/>
                <a:ea typeface="Aptos" panose="020B0004020202020204" pitchFamily="34" charset="0"/>
              </a:rPr>
              <a:t>doen</a:t>
            </a:r>
            <a:r>
              <a:rPr lang="en-ZA" sz="1100" b="1" dirty="0">
                <a:solidFill>
                  <a:srgbClr val="000000"/>
                </a:solidFill>
                <a:effectLst/>
                <a:latin typeface="Calibri" panose="020F0502020204030204" pitchFamily="34" charset="0"/>
                <a:ea typeface="Aptos" panose="020B0004020202020204" pitchFamily="34" charset="0"/>
              </a:rPr>
              <a:t>:</a:t>
            </a:r>
            <a:endParaRPr lang="af-ZA" sz="11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Courier New" panose="02070309020205020404" pitchFamily="49" charset="0"/>
              <a:buChar char="-"/>
            </a:pPr>
            <a:r>
              <a:rPr lang="en-US"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Die </a:t>
            </a:r>
            <a:r>
              <a:rPr lang="en-US" sz="1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rol</a:t>
            </a:r>
            <a:r>
              <a:rPr lang="en-US"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van </a:t>
            </a:r>
            <a:r>
              <a:rPr lang="en-US" sz="1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werk</a:t>
            </a:r>
            <a:r>
              <a:rPr lang="en-US"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in </a:t>
            </a:r>
            <a:r>
              <a:rPr lang="en-US" sz="1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verhouding</a:t>
            </a:r>
            <a:r>
              <a:rPr lang="en-US"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tot </a:t>
            </a:r>
            <a:r>
              <a:rPr lang="en-US" sz="1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Suid</a:t>
            </a:r>
            <a:r>
              <a:rPr lang="en-US"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-Afrika se </a:t>
            </a:r>
            <a:r>
              <a:rPr lang="en-US" sz="1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sosiale</a:t>
            </a:r>
            <a:r>
              <a:rPr lang="en-US"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US" sz="1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en</a:t>
            </a:r>
            <a:r>
              <a:rPr lang="en-US"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US" sz="1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ekonomiese</a:t>
            </a:r>
            <a:r>
              <a:rPr lang="en-US"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US" sz="1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behoeftes</a:t>
            </a:r>
            <a:endParaRPr lang="af-ZA" sz="11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US" sz="1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Identifiseer</a:t>
            </a:r>
            <a:r>
              <a:rPr lang="en-US"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US" sz="1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behoeftes</a:t>
            </a:r>
            <a:r>
              <a:rPr lang="en-US"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in die </a:t>
            </a:r>
            <a:r>
              <a:rPr lang="en-US" sz="1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gemeenskap</a:t>
            </a:r>
            <a:r>
              <a:rPr lang="en-US"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US" sz="1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en</a:t>
            </a:r>
            <a:r>
              <a:rPr lang="en-US"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land</a:t>
            </a:r>
            <a:endParaRPr lang="af-ZA" sz="11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US" sz="1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Verstaan</a:t>
            </a:r>
            <a:r>
              <a:rPr lang="en-US"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hoe </a:t>
            </a:r>
            <a:r>
              <a:rPr lang="en-US" sz="1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werk</a:t>
            </a:r>
            <a:r>
              <a:rPr lang="en-US"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US" sz="1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sosiale</a:t>
            </a:r>
            <a:r>
              <a:rPr lang="en-US"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US" sz="1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en</a:t>
            </a:r>
            <a:r>
              <a:rPr lang="en-US"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US" sz="1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ekonomiese</a:t>
            </a:r>
            <a:r>
              <a:rPr lang="en-US"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US" sz="1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behoeftes</a:t>
            </a:r>
            <a:r>
              <a:rPr lang="en-US"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in </a:t>
            </a:r>
            <a:r>
              <a:rPr lang="en-US" sz="1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Suid</a:t>
            </a:r>
            <a:r>
              <a:rPr lang="en-US"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-Afrika </a:t>
            </a:r>
            <a:r>
              <a:rPr lang="en-US" sz="1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kan</a:t>
            </a:r>
            <a:r>
              <a:rPr lang="en-US"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US" sz="1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bevredig</a:t>
            </a:r>
            <a:endParaRPr lang="af-ZA" sz="11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US" sz="1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Verduidelik</a:t>
            </a:r>
            <a:r>
              <a:rPr lang="en-US"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hoe </a:t>
            </a:r>
            <a:r>
              <a:rPr lang="en-US" sz="1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werk</a:t>
            </a:r>
            <a:r>
              <a:rPr lang="en-US"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help om </a:t>
            </a:r>
            <a:r>
              <a:rPr lang="en-US" sz="1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sosiale</a:t>
            </a:r>
            <a:r>
              <a:rPr lang="en-US"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US" sz="1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en</a:t>
            </a:r>
            <a:r>
              <a:rPr lang="en-US"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US" sz="1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ekonomiese</a:t>
            </a:r>
            <a:r>
              <a:rPr lang="en-US"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US" sz="1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behoeftes</a:t>
            </a:r>
            <a:r>
              <a:rPr lang="en-US"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US" sz="1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te</a:t>
            </a:r>
            <a:r>
              <a:rPr lang="en-US"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US" sz="1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bevredig</a:t>
            </a:r>
            <a:r>
              <a:rPr lang="en-US"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t>
            </a:r>
            <a:endParaRPr lang="af-ZA" sz="11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158750" indent="0">
              <a:buNone/>
            </a:pPr>
            <a:endParaRPr lang="af-ZA" dirty="0"/>
          </a:p>
        </p:txBody>
      </p:sp>
    </p:spTree>
    <p:extLst>
      <p:ext uri="{BB962C8B-B14F-4D97-AF65-F5344CB8AC3E}">
        <p14:creationId xmlns:p14="http://schemas.microsoft.com/office/powerpoint/2010/main" val="24806763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effectLst/>
                <a:latin typeface="Calibri" panose="020F0502020204030204" pitchFamily="34" charset="0"/>
                <a:ea typeface="Aptos" panose="020B0004020202020204" pitchFamily="34" charset="0"/>
                <a:cs typeface="Times New Roman" panose="02020603050405020304" pitchFamily="18" charset="0"/>
              </a:rPr>
              <a:t> 3: </a:t>
            </a:r>
            <a:r>
              <a:rPr lang="af-ZA" sz="1100" b="1" i="0" u="none" strike="noStrike" cap="none" dirty="0">
                <a:solidFill>
                  <a:srgbClr val="000000"/>
                </a:solidFill>
                <a:effectLst/>
                <a:latin typeface="Arial"/>
                <a:ea typeface="Arial"/>
                <a:cs typeface="Arial"/>
                <a:sym typeface="Arial"/>
              </a:rPr>
              <a:t>Begrip van begeertes en behoeftes</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af-ZA" sz="1100" b="0" i="0" u="none" strike="noStrike" cap="none" dirty="0">
                <a:solidFill>
                  <a:srgbClr val="000000"/>
                </a:solidFill>
                <a:effectLst/>
                <a:latin typeface="Arial"/>
                <a:ea typeface="Arial"/>
                <a:cs typeface="Arial"/>
                <a:sym typeface="Arial"/>
              </a:rPr>
              <a:t>Voordat ons kan verstaan hoe werk behoeftes aanspreek, moet ons eers onderskei tussen behoeftes en begeertes.</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af-ZA" sz="1100" b="1" i="0" u="none" strike="noStrike" cap="none" dirty="0">
                <a:solidFill>
                  <a:srgbClr val="000000"/>
                </a:solidFill>
                <a:effectLst/>
                <a:latin typeface="Arial"/>
                <a:ea typeface="Arial"/>
                <a:cs typeface="Arial"/>
                <a:sym typeface="Arial"/>
              </a:rPr>
              <a:t>Basiese behoeftes:</a:t>
            </a:r>
            <a:r>
              <a:rPr lang="af-ZA" sz="1100" b="0" i="0" u="none" strike="noStrike" cap="none" dirty="0">
                <a:solidFill>
                  <a:srgbClr val="000000"/>
                </a:solidFill>
                <a:effectLst/>
                <a:latin typeface="Arial"/>
                <a:ea typeface="Arial"/>
                <a:cs typeface="Arial"/>
                <a:sym typeface="Arial"/>
              </a:rPr>
              <a:t> Dit is noodsaaklike goedere en dienste wat jy </a:t>
            </a:r>
            <a:r>
              <a:rPr lang="af-ZA" sz="1100" b="1" i="0" u="none" strike="noStrike" cap="none" dirty="0">
                <a:solidFill>
                  <a:srgbClr val="000000"/>
                </a:solidFill>
                <a:effectLst/>
                <a:latin typeface="Arial"/>
                <a:ea typeface="Arial"/>
                <a:cs typeface="Arial"/>
                <a:sym typeface="Arial"/>
              </a:rPr>
              <a:t>moet</a:t>
            </a:r>
            <a:r>
              <a:rPr lang="af-ZA" sz="1100" b="0" i="0" u="none" strike="noStrike" cap="none" dirty="0">
                <a:solidFill>
                  <a:srgbClr val="000000"/>
                </a:solidFill>
                <a:effectLst/>
                <a:latin typeface="Arial"/>
                <a:ea typeface="Arial"/>
                <a:cs typeface="Arial"/>
                <a:sym typeface="Arial"/>
              </a:rPr>
              <a:t> hê om te oorleef en gesond te bly. Daarsonder sou jou lewe in gevaar wees.</a:t>
            </a:r>
            <a:endParaRPr lang="en-US" sz="1100" b="0" i="0" u="none" strike="noStrike" cap="none" dirty="0">
              <a:solidFill>
                <a:srgbClr val="000000"/>
              </a:solidFill>
              <a:effectLst/>
              <a:latin typeface="Arial"/>
              <a:ea typeface="Arial"/>
              <a:cs typeface="Arial"/>
              <a:sym typeface="Arial"/>
            </a:endParaRPr>
          </a:p>
          <a:p>
            <a:pPr marL="742950" lvl="1" indent="-285750">
              <a:lnSpc>
                <a:spcPct val="115000"/>
              </a:lnSpc>
              <a:buFont typeface="Courier New" panose="02070309020205020404" pitchFamily="49" charset="0"/>
              <a:buChar char="-"/>
            </a:pPr>
            <a:r>
              <a:rPr lang="af-ZA" sz="1100" b="1" i="0" u="none" strike="noStrike" cap="none" dirty="0">
                <a:solidFill>
                  <a:srgbClr val="000000"/>
                </a:solidFill>
                <a:effectLst/>
                <a:latin typeface="Arial"/>
                <a:ea typeface="Arial"/>
                <a:cs typeface="Arial"/>
                <a:sym typeface="Arial"/>
              </a:rPr>
              <a:t>Voorbeelde: </a:t>
            </a:r>
            <a:r>
              <a:rPr lang="af-ZA" sz="1100" b="0" i="0" u="none" strike="noStrike" cap="none" dirty="0">
                <a:solidFill>
                  <a:srgbClr val="000000"/>
                </a:solidFill>
                <a:effectLst/>
                <a:latin typeface="Arial"/>
                <a:ea typeface="Arial"/>
                <a:cs typeface="Arial"/>
                <a:sym typeface="Arial"/>
              </a:rPr>
              <a:t>Voedsame kos, skoon water, basiese klere, gesondheidsorg en ŉ veilige woonplek.</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af-ZA" sz="1100" b="1" i="0" u="none" strike="noStrike" cap="none" dirty="0">
                <a:solidFill>
                  <a:srgbClr val="000000"/>
                </a:solidFill>
                <a:effectLst/>
                <a:latin typeface="Arial"/>
                <a:ea typeface="Arial"/>
                <a:cs typeface="Arial"/>
                <a:sym typeface="Arial"/>
              </a:rPr>
              <a:t>Begeertes:</a:t>
            </a:r>
            <a:r>
              <a:rPr lang="af-ZA" sz="1100" b="0" i="0" u="none" strike="noStrike" cap="none" dirty="0">
                <a:solidFill>
                  <a:srgbClr val="000000"/>
                </a:solidFill>
                <a:effectLst/>
                <a:latin typeface="Arial"/>
                <a:ea typeface="Arial"/>
                <a:cs typeface="Arial"/>
                <a:sym typeface="Arial"/>
              </a:rPr>
              <a:t> Dit is goedere en dienste wat jy </a:t>
            </a:r>
            <a:r>
              <a:rPr lang="af-ZA" sz="1100" b="1" i="0" u="none" strike="noStrike" cap="none" dirty="0">
                <a:solidFill>
                  <a:srgbClr val="000000"/>
                </a:solidFill>
                <a:effectLst/>
                <a:latin typeface="Arial"/>
                <a:ea typeface="Arial"/>
                <a:cs typeface="Arial"/>
                <a:sym typeface="Arial"/>
              </a:rPr>
              <a:t>graag wil </a:t>
            </a:r>
            <a:r>
              <a:rPr lang="af-ZA" sz="1100" b="0" i="0" u="none" strike="noStrike" cap="none" dirty="0">
                <a:solidFill>
                  <a:srgbClr val="000000"/>
                </a:solidFill>
                <a:effectLst/>
                <a:latin typeface="Arial"/>
                <a:ea typeface="Arial"/>
                <a:cs typeface="Arial"/>
                <a:sym typeface="Arial"/>
              </a:rPr>
              <a:t> hê om jou lewe meer aangenaam of gemaklik te maak, maar jy kan daarsonder klaarkom.</a:t>
            </a:r>
            <a:endParaRPr lang="en-US" sz="1100" b="0" i="0" u="none" strike="noStrike" cap="none" dirty="0">
              <a:solidFill>
                <a:srgbClr val="000000"/>
              </a:solidFill>
              <a:effectLst/>
              <a:latin typeface="Arial"/>
              <a:ea typeface="Arial"/>
              <a:cs typeface="Arial"/>
              <a:sym typeface="Arial"/>
            </a:endParaRPr>
          </a:p>
          <a:p>
            <a:pPr marL="800100" lvl="1" indent="-342900">
              <a:lnSpc>
                <a:spcPct val="115000"/>
              </a:lnSpc>
              <a:buFont typeface="Courier New" panose="02070309020205020404" pitchFamily="49" charset="0"/>
              <a:buChar char="-"/>
            </a:pPr>
            <a:r>
              <a:rPr lang="af-ZA" sz="1100" b="1" i="0" u="none" strike="noStrike" cap="none" dirty="0">
                <a:solidFill>
                  <a:srgbClr val="000000"/>
                </a:solidFill>
                <a:effectLst/>
                <a:latin typeface="Arial"/>
                <a:ea typeface="Arial"/>
                <a:cs typeface="Arial"/>
                <a:sym typeface="Arial"/>
              </a:rPr>
              <a:t>Voorbeelde: </a:t>
            </a:r>
            <a:r>
              <a:rPr lang="af-ZA" sz="1100" b="0" i="0" u="none" strike="noStrike" cap="none" dirty="0">
                <a:solidFill>
                  <a:srgbClr val="000000"/>
                </a:solidFill>
                <a:effectLst/>
                <a:latin typeface="Arial"/>
                <a:ea typeface="Arial"/>
                <a:cs typeface="Arial"/>
                <a:sym typeface="Arial"/>
              </a:rPr>
              <a:t>Duur motors, ontwerpersklere, die nuutste slimfone, intekeninge op vermaak of uiteet by restaurante. </a:t>
            </a:r>
          </a:p>
          <a:p>
            <a:pPr marL="342900" marR="0" lvl="0" indent="-342900" algn="l" defTabSz="914400" rtl="0" eaLnBrk="1" fontAlgn="auto" latinLnBrk="0" hangingPunct="1">
              <a:lnSpc>
                <a:spcPct val="115000"/>
              </a:lnSpc>
              <a:spcBef>
                <a:spcPts val="0"/>
              </a:spcBef>
              <a:spcAft>
                <a:spcPts val="0"/>
              </a:spcAft>
              <a:buClr>
                <a:srgbClr val="000000"/>
              </a:buClr>
              <a:buSzPts val="1100"/>
              <a:buFont typeface="Symbol" panose="05050102010706020507" pitchFamily="18" charset="2"/>
              <a:buChar char=""/>
              <a:tabLst/>
              <a:defRPr/>
            </a:pPr>
            <a:r>
              <a:rPr lang="af-ZA" sz="1100" b="0" i="0" u="none" strike="noStrike" cap="none" dirty="0">
                <a:solidFill>
                  <a:srgbClr val="000000"/>
                </a:solidFill>
                <a:effectLst/>
                <a:latin typeface="Arial"/>
                <a:ea typeface="Arial"/>
                <a:cs typeface="Arial"/>
                <a:sym typeface="Arial"/>
              </a:rPr>
              <a:t>Laat leerders toe om vinnig </a:t>
            </a:r>
            <a:r>
              <a:rPr lang="af-ZA" sz="1100" b="1" i="1" u="none" strike="noStrike" cap="none" dirty="0">
                <a:solidFill>
                  <a:srgbClr val="000000"/>
                </a:solidFill>
                <a:effectLst/>
                <a:latin typeface="Arial"/>
                <a:ea typeface="Arial"/>
                <a:cs typeface="Arial"/>
                <a:sym typeface="Arial"/>
              </a:rPr>
              <a:t>Aktiwiteit 1 (</a:t>
            </a:r>
            <a:r>
              <a:rPr lang="af-ZA" sz="1100" b="1" i="1" u="sng" strike="noStrike" cap="none" dirty="0">
                <a:solidFill>
                  <a:srgbClr val="000000"/>
                </a:solidFill>
                <a:effectLst/>
                <a:latin typeface="Arial"/>
                <a:ea typeface="Arial"/>
                <a:cs typeface="Arial"/>
                <a:sym typeface="Arial"/>
              </a:rPr>
              <a:t>Les 5 – Werkkaart</a:t>
            </a:r>
            <a:r>
              <a:rPr lang="af-ZA" sz="1100" b="1" i="1" u="none" strike="noStrike" cap="none" dirty="0">
                <a:solidFill>
                  <a:srgbClr val="000000"/>
                </a:solidFill>
                <a:effectLst/>
                <a:latin typeface="Arial"/>
                <a:ea typeface="Arial"/>
                <a:cs typeface="Arial"/>
                <a:sym typeface="Arial"/>
              </a:rPr>
              <a:t>)</a:t>
            </a:r>
            <a:r>
              <a:rPr lang="af-ZA" sz="1100" b="0" i="0" u="none" strike="noStrike" cap="none" dirty="0">
                <a:solidFill>
                  <a:srgbClr val="000000"/>
                </a:solidFill>
                <a:effectLst/>
                <a:latin typeface="Arial"/>
                <a:ea typeface="Arial"/>
                <a:cs typeface="Arial"/>
                <a:sym typeface="Arial"/>
              </a:rPr>
              <a:t> te voltooi.</a:t>
            </a:r>
          </a:p>
          <a:p>
            <a:pPr marL="342900" lvl="0" indent="-342900">
              <a:lnSpc>
                <a:spcPct val="115000"/>
              </a:lnSpc>
              <a:buFont typeface="Symbol" panose="05050102010706020507" pitchFamily="18" charset="2"/>
              <a:buChar char=""/>
            </a:pPr>
            <a:r>
              <a:rPr lang="af-ZA" sz="1100" b="0" i="0" u="none" strike="noStrike" cap="none" dirty="0">
                <a:solidFill>
                  <a:srgbClr val="000000"/>
                </a:solidFill>
                <a:effectLst/>
                <a:latin typeface="Arial"/>
                <a:ea typeface="Arial"/>
                <a:cs typeface="Arial"/>
                <a:sym typeface="Arial"/>
              </a:rPr>
              <a:t>Antwoorde is beskikbaar in </a:t>
            </a:r>
            <a:r>
              <a:rPr lang="af-ZA" sz="1100" b="1" i="1" u="sng" strike="noStrike" cap="none" dirty="0">
                <a:solidFill>
                  <a:srgbClr val="000000"/>
                </a:solidFill>
                <a:effectLst/>
                <a:latin typeface="Arial"/>
                <a:ea typeface="Arial"/>
                <a:cs typeface="Arial"/>
                <a:sym typeface="Arial"/>
              </a:rPr>
              <a:t>Les 5 – Werkkaart MEMO</a:t>
            </a:r>
            <a:r>
              <a:rPr lang="af-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endParaRPr lang="af-ZA" dirty="0"/>
          </a:p>
        </p:txBody>
      </p:sp>
    </p:spTree>
    <p:extLst>
      <p:ext uri="{BB962C8B-B14F-4D97-AF65-F5344CB8AC3E}">
        <p14:creationId xmlns:p14="http://schemas.microsoft.com/office/powerpoint/2010/main" val="6896090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100" b="1" dirty="0">
                <a:effectLst/>
                <a:latin typeface="Calibri" panose="020F0502020204030204" pitchFamily="34" charset="0"/>
                <a:ea typeface="Aptos" panose="020B0004020202020204" pitchFamily="34" charset="0"/>
                <a:cs typeface="Times New Roman" panose="02020603050405020304" pitchFamily="18" charset="0"/>
              </a:rPr>
              <a:t> 4: </a:t>
            </a:r>
            <a:r>
              <a:rPr lang="af-ZA" sz="1100" b="1" i="0" u="none" strike="noStrike" cap="none" dirty="0">
                <a:solidFill>
                  <a:srgbClr val="000000"/>
                </a:solidFill>
                <a:effectLst/>
                <a:latin typeface="Arial"/>
                <a:ea typeface="Arial"/>
                <a:cs typeface="Arial"/>
                <a:sym typeface="Arial"/>
              </a:rPr>
              <a:t>Behoort aan gemeenskappe </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af-ZA" sz="1100" b="0" i="0" u="none" strike="noStrike" cap="none" dirty="0">
                <a:solidFill>
                  <a:srgbClr val="000000"/>
                </a:solidFill>
                <a:effectLst/>
                <a:latin typeface="Arial"/>
                <a:ea typeface="Arial"/>
                <a:cs typeface="Arial"/>
                <a:sym typeface="Arial"/>
              </a:rPr>
              <a:t>Jy behoort aan baie gemeenskappe: jou </a:t>
            </a:r>
            <a:r>
              <a:rPr lang="af-ZA" sz="1100" b="1" i="0" u="none" strike="noStrike" cap="none" dirty="0">
                <a:solidFill>
                  <a:srgbClr val="000000"/>
                </a:solidFill>
                <a:effectLst/>
                <a:latin typeface="Arial"/>
                <a:ea typeface="Arial"/>
                <a:cs typeface="Arial"/>
                <a:sym typeface="Arial"/>
              </a:rPr>
              <a:t>familie</a:t>
            </a:r>
            <a:r>
              <a:rPr lang="af-ZA" sz="1100" b="0" i="0" u="none" strike="noStrike" cap="none" dirty="0">
                <a:solidFill>
                  <a:srgbClr val="000000"/>
                </a:solidFill>
                <a:effectLst/>
                <a:latin typeface="Arial"/>
                <a:ea typeface="Arial"/>
                <a:cs typeface="Arial"/>
                <a:sym typeface="Arial"/>
              </a:rPr>
              <a:t>, jou </a:t>
            </a:r>
            <a:r>
              <a:rPr lang="af-ZA" sz="1100" b="1" i="0" u="none" strike="noStrike" cap="none" dirty="0">
                <a:solidFill>
                  <a:srgbClr val="000000"/>
                </a:solidFill>
                <a:effectLst/>
                <a:latin typeface="Arial"/>
                <a:ea typeface="Arial"/>
                <a:cs typeface="Arial"/>
                <a:sym typeface="Arial"/>
              </a:rPr>
              <a:t>skool</a:t>
            </a:r>
            <a:r>
              <a:rPr lang="af-ZA" sz="1100" b="0" i="0" u="none" strike="noStrike" cap="none" dirty="0">
                <a:solidFill>
                  <a:srgbClr val="000000"/>
                </a:solidFill>
                <a:effectLst/>
                <a:latin typeface="Arial"/>
                <a:ea typeface="Arial"/>
                <a:cs typeface="Arial"/>
                <a:sym typeface="Arial"/>
              </a:rPr>
              <a:t>, jou </a:t>
            </a:r>
            <a:r>
              <a:rPr lang="af-ZA" sz="1100" b="1" i="0" u="none" strike="noStrike" cap="none" dirty="0">
                <a:solidFill>
                  <a:srgbClr val="000000"/>
                </a:solidFill>
                <a:effectLst/>
                <a:latin typeface="Arial"/>
                <a:ea typeface="Arial"/>
                <a:cs typeface="Arial"/>
                <a:sym typeface="Arial"/>
              </a:rPr>
              <a:t>buurt</a:t>
            </a:r>
            <a:r>
              <a:rPr lang="af-ZA" sz="1100" b="0" i="0" u="none" strike="noStrike" cap="none" dirty="0">
                <a:solidFill>
                  <a:srgbClr val="000000"/>
                </a:solidFill>
                <a:effectLst/>
                <a:latin typeface="Arial"/>
                <a:ea typeface="Arial"/>
                <a:cs typeface="Arial"/>
                <a:sym typeface="Arial"/>
              </a:rPr>
              <a:t>, jou </a:t>
            </a:r>
            <a:r>
              <a:rPr lang="af-ZA" sz="1100" b="1" i="0" u="none" strike="noStrike" cap="none" dirty="0">
                <a:solidFill>
                  <a:srgbClr val="000000"/>
                </a:solidFill>
                <a:effectLst/>
                <a:latin typeface="Arial"/>
                <a:ea typeface="Arial"/>
                <a:cs typeface="Arial"/>
                <a:sym typeface="Arial"/>
              </a:rPr>
              <a:t>dorp</a:t>
            </a:r>
            <a:r>
              <a:rPr lang="af-ZA" sz="1100" b="0" i="0" u="none" strike="noStrike" cap="none" dirty="0">
                <a:solidFill>
                  <a:srgbClr val="000000"/>
                </a:solidFill>
                <a:effectLst/>
                <a:latin typeface="Arial"/>
                <a:ea typeface="Arial"/>
                <a:cs typeface="Arial"/>
                <a:sym typeface="Arial"/>
              </a:rPr>
              <a:t>, jou </a:t>
            </a:r>
            <a:r>
              <a:rPr lang="af-ZA" sz="1100" b="1" i="0" u="none" strike="noStrike" cap="none" dirty="0">
                <a:solidFill>
                  <a:srgbClr val="000000"/>
                </a:solidFill>
                <a:effectLst/>
                <a:latin typeface="Arial"/>
                <a:ea typeface="Arial"/>
                <a:cs typeface="Arial"/>
                <a:sym typeface="Arial"/>
              </a:rPr>
              <a:t>provinsie</a:t>
            </a:r>
            <a:r>
              <a:rPr lang="af-ZA" sz="1100" b="0" i="0" u="none" strike="noStrike" cap="none" dirty="0">
                <a:solidFill>
                  <a:srgbClr val="000000"/>
                </a:solidFill>
                <a:effectLst/>
                <a:latin typeface="Arial"/>
                <a:ea typeface="Arial"/>
                <a:cs typeface="Arial"/>
                <a:sym typeface="Arial"/>
              </a:rPr>
              <a:t> en jou </a:t>
            </a:r>
            <a:r>
              <a:rPr lang="af-ZA" sz="1100" b="1" i="0" u="none" strike="noStrike" cap="none" dirty="0">
                <a:solidFill>
                  <a:srgbClr val="000000"/>
                </a:solidFill>
                <a:effectLst/>
                <a:latin typeface="Arial"/>
                <a:ea typeface="Arial"/>
                <a:cs typeface="Arial"/>
                <a:sym typeface="Arial"/>
              </a:rPr>
              <a:t>land</a:t>
            </a:r>
            <a:r>
              <a:rPr lang="af-ZA" sz="1100" b="0" i="0" u="none" strike="noStrike" cap="none" dirty="0">
                <a:solidFill>
                  <a:srgbClr val="000000"/>
                </a:solidFill>
                <a:effectLst/>
                <a:latin typeface="Arial"/>
                <a:ea typeface="Arial"/>
                <a:cs typeface="Arial"/>
                <a:sym typeface="Arial"/>
              </a:rPr>
              <a:t>. </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af-ZA" sz="1100" b="0" i="0" u="none" strike="noStrike" cap="none" dirty="0">
                <a:solidFill>
                  <a:srgbClr val="000000"/>
                </a:solidFill>
                <a:effectLst/>
                <a:latin typeface="Arial"/>
                <a:ea typeface="Arial"/>
                <a:cs typeface="Arial"/>
                <a:sym typeface="Arial"/>
              </a:rPr>
              <a:t>Net soos jy persoonlike behoeftes het, het hierdie gemeenskappe gesamentlike behoeftes. Ons verdeel hierdie in twee hoofgroepe: Sosiaal en Ekonomies.</a:t>
            </a:r>
            <a:endParaRPr lang="en-US" sz="1100" b="0" i="0" u="none" strike="noStrike" cap="none" dirty="0">
              <a:solidFill>
                <a:srgbClr val="000000"/>
              </a:solidFill>
              <a:effectLst/>
              <a:latin typeface="Arial"/>
              <a:ea typeface="Arial"/>
              <a:cs typeface="Arial"/>
              <a:sym typeface="Arial"/>
            </a:endParaRPr>
          </a:p>
          <a:p>
            <a:endParaRPr lang="af-ZA" dirty="0"/>
          </a:p>
        </p:txBody>
      </p:sp>
    </p:spTree>
    <p:extLst>
      <p:ext uri="{BB962C8B-B14F-4D97-AF65-F5344CB8AC3E}">
        <p14:creationId xmlns:p14="http://schemas.microsoft.com/office/powerpoint/2010/main" val="31769421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100" b="1" dirty="0">
                <a:effectLst/>
                <a:latin typeface="Calibri" panose="020F0502020204030204" pitchFamily="34" charset="0"/>
                <a:ea typeface="Aptos" panose="020B0004020202020204" pitchFamily="34" charset="0"/>
                <a:cs typeface="Times New Roman" panose="02020603050405020304" pitchFamily="18" charset="0"/>
              </a:rPr>
              <a:t> 5: </a:t>
            </a:r>
            <a:r>
              <a:rPr lang="af-ZA" sz="1100" b="1" i="0" u="none" strike="noStrike" cap="none" dirty="0">
                <a:solidFill>
                  <a:srgbClr val="000000"/>
                </a:solidFill>
                <a:effectLst/>
                <a:latin typeface="Arial"/>
                <a:ea typeface="Arial"/>
                <a:cs typeface="Arial"/>
                <a:sym typeface="Arial"/>
              </a:rPr>
              <a:t>Sosiale behoeftes (om goed te leef) </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af-ZA" sz="1100" b="1" i="0" u="none" strike="noStrike" cap="none" dirty="0">
                <a:solidFill>
                  <a:srgbClr val="000000"/>
                </a:solidFill>
                <a:effectLst/>
                <a:latin typeface="Arial"/>
                <a:ea typeface="Arial"/>
                <a:cs typeface="Arial"/>
                <a:sym typeface="Arial"/>
              </a:rPr>
              <a:t>Sosiale behoeftes</a:t>
            </a:r>
            <a:r>
              <a:rPr lang="af-ZA" sz="1100" b="0" i="0" u="none" strike="noStrike" cap="none" dirty="0">
                <a:solidFill>
                  <a:srgbClr val="000000"/>
                </a:solidFill>
                <a:effectLst/>
                <a:latin typeface="Arial"/>
                <a:ea typeface="Arial"/>
                <a:cs typeface="Arial"/>
                <a:sym typeface="Arial"/>
              </a:rPr>
              <a:t> verwys na dienste en stelsels wat die </a:t>
            </a:r>
            <a:r>
              <a:rPr lang="af-ZA" sz="1100" b="1" i="0" u="none" strike="noStrike" cap="none" dirty="0">
                <a:solidFill>
                  <a:srgbClr val="000000"/>
                </a:solidFill>
                <a:effectLst/>
                <a:latin typeface="Arial"/>
                <a:ea typeface="Arial"/>
                <a:cs typeface="Arial"/>
                <a:sym typeface="Arial"/>
              </a:rPr>
              <a:t>welstand</a:t>
            </a:r>
            <a:r>
              <a:rPr lang="af-ZA" sz="1100" b="0" i="0" u="none" strike="noStrike" cap="none" dirty="0">
                <a:solidFill>
                  <a:srgbClr val="000000"/>
                </a:solidFill>
                <a:effectLst/>
                <a:latin typeface="Arial"/>
                <a:ea typeface="Arial"/>
                <a:cs typeface="Arial"/>
                <a:sym typeface="Arial"/>
              </a:rPr>
              <a:t> van mense ondersteun. </a:t>
            </a:r>
            <a:endParaRPr lang="en-US" sz="1100" b="0" i="0" u="none" strike="noStrike" cap="none" dirty="0">
              <a:solidFill>
                <a:srgbClr val="000000"/>
              </a:solidFill>
              <a:effectLst/>
              <a:latin typeface="Arial"/>
              <a:ea typeface="Arial"/>
              <a:cs typeface="Arial"/>
              <a:sym typeface="Arial"/>
            </a:endParaRPr>
          </a:p>
          <a:p>
            <a:pPr marL="800100" lvl="1" indent="-342900">
              <a:lnSpc>
                <a:spcPct val="115000"/>
              </a:lnSpc>
              <a:buFont typeface="Courier New" panose="02070309020205020404" pitchFamily="49" charset="0"/>
              <a:buChar char="-"/>
            </a:pPr>
            <a:r>
              <a:rPr lang="af-ZA" sz="1100" b="1" i="0" u="none" strike="noStrike" cap="none" dirty="0">
                <a:solidFill>
                  <a:srgbClr val="000000"/>
                </a:solidFill>
                <a:effectLst/>
                <a:latin typeface="Arial"/>
                <a:ea typeface="Arial"/>
                <a:cs typeface="Arial"/>
                <a:sym typeface="Arial"/>
              </a:rPr>
              <a:t>Onderwys:</a:t>
            </a:r>
            <a:r>
              <a:rPr lang="af-ZA" sz="1100" b="0" i="0" u="none" strike="noStrike" cap="none" dirty="0">
                <a:solidFill>
                  <a:srgbClr val="000000"/>
                </a:solidFill>
                <a:effectLst/>
                <a:latin typeface="Arial"/>
                <a:ea typeface="Arial"/>
                <a:cs typeface="Arial"/>
                <a:sym typeface="Arial"/>
              </a:rPr>
              <a:t> Ons het skole en onderwysers nodig sodat kinders kan leer.</a:t>
            </a:r>
            <a:endParaRPr lang="en-US" sz="1100" b="0" i="0" u="none" strike="noStrike" cap="none" dirty="0">
              <a:solidFill>
                <a:srgbClr val="000000"/>
              </a:solidFill>
              <a:effectLst/>
              <a:latin typeface="Arial"/>
              <a:ea typeface="Arial"/>
              <a:cs typeface="Arial"/>
              <a:sym typeface="Arial"/>
            </a:endParaRPr>
          </a:p>
          <a:p>
            <a:pPr marL="800100" lvl="1" indent="-342900">
              <a:lnSpc>
                <a:spcPct val="115000"/>
              </a:lnSpc>
              <a:buFont typeface="Courier New" panose="02070309020205020404" pitchFamily="49" charset="0"/>
              <a:buChar char="-"/>
            </a:pPr>
            <a:r>
              <a:rPr lang="af-ZA" sz="1100" b="1" i="0" u="none" strike="noStrike" cap="none" dirty="0">
                <a:solidFill>
                  <a:srgbClr val="000000"/>
                </a:solidFill>
                <a:effectLst/>
                <a:latin typeface="Arial"/>
                <a:ea typeface="Arial"/>
                <a:cs typeface="Arial"/>
                <a:sym typeface="Arial"/>
              </a:rPr>
              <a:t>Gesondheidsorg:</a:t>
            </a:r>
            <a:r>
              <a:rPr lang="af-ZA" sz="1100" b="0" i="0" u="none" strike="noStrike" cap="none" dirty="0">
                <a:solidFill>
                  <a:srgbClr val="000000"/>
                </a:solidFill>
                <a:effectLst/>
                <a:latin typeface="Arial"/>
                <a:ea typeface="Arial"/>
                <a:cs typeface="Arial"/>
                <a:sym typeface="Arial"/>
              </a:rPr>
              <a:t> Ons het klinieke en dokters nodig om ons te help wanneer ons siek is.</a:t>
            </a:r>
            <a:endParaRPr lang="en-US" sz="1100" b="0" i="0" u="none" strike="noStrike" cap="none" dirty="0">
              <a:solidFill>
                <a:srgbClr val="000000"/>
              </a:solidFill>
              <a:effectLst/>
              <a:latin typeface="Arial"/>
              <a:ea typeface="Arial"/>
              <a:cs typeface="Arial"/>
              <a:sym typeface="Arial"/>
            </a:endParaRPr>
          </a:p>
          <a:p>
            <a:pPr marL="800100" lvl="1" indent="-342900">
              <a:lnSpc>
                <a:spcPct val="115000"/>
              </a:lnSpc>
              <a:buFont typeface="Courier New" panose="02070309020205020404" pitchFamily="49" charset="0"/>
              <a:buChar char="-"/>
            </a:pPr>
            <a:r>
              <a:rPr lang="af-ZA" sz="1100" b="1" i="0" u="none" strike="noStrike" cap="none" dirty="0">
                <a:solidFill>
                  <a:srgbClr val="000000"/>
                </a:solidFill>
                <a:effectLst/>
                <a:latin typeface="Arial"/>
                <a:ea typeface="Arial"/>
                <a:cs typeface="Arial"/>
                <a:sym typeface="Arial"/>
              </a:rPr>
              <a:t>Veiligheid:</a:t>
            </a:r>
            <a:r>
              <a:rPr lang="af-ZA" sz="1100" b="0" i="0" u="none" strike="noStrike" cap="none" dirty="0">
                <a:solidFill>
                  <a:srgbClr val="000000"/>
                </a:solidFill>
                <a:effectLst/>
                <a:latin typeface="Arial"/>
                <a:ea typeface="Arial"/>
                <a:cs typeface="Arial"/>
                <a:sym typeface="Arial"/>
              </a:rPr>
              <a:t> Ons het die polisie en nooddienste nodig om ons veilig te hou.</a:t>
            </a:r>
            <a:endParaRPr lang="en-US" sz="1100" b="0" i="0" u="none" strike="noStrike" cap="none" dirty="0">
              <a:solidFill>
                <a:srgbClr val="000000"/>
              </a:solidFill>
              <a:effectLst/>
              <a:latin typeface="Arial"/>
              <a:ea typeface="Arial"/>
              <a:cs typeface="Arial"/>
              <a:sym typeface="Arial"/>
            </a:endParaRPr>
          </a:p>
          <a:p>
            <a:pPr marL="800100" lvl="1" indent="-342900">
              <a:lnSpc>
                <a:spcPct val="115000"/>
              </a:lnSpc>
              <a:buFont typeface="Courier New" panose="02070309020205020404" pitchFamily="49" charset="0"/>
              <a:buChar char="-"/>
            </a:pPr>
            <a:r>
              <a:rPr lang="af-ZA" sz="1100" b="1" i="0" u="none" strike="noStrike" cap="none" dirty="0">
                <a:solidFill>
                  <a:srgbClr val="000000"/>
                </a:solidFill>
                <a:effectLst/>
                <a:latin typeface="Arial"/>
                <a:ea typeface="Arial"/>
                <a:cs typeface="Arial"/>
                <a:sym typeface="Arial"/>
              </a:rPr>
              <a:t>Maatskaplike ondersteuning:</a:t>
            </a:r>
            <a:r>
              <a:rPr lang="af-ZA" sz="1100" b="0" i="0" u="none" strike="noStrike" cap="none" dirty="0">
                <a:solidFill>
                  <a:srgbClr val="000000"/>
                </a:solidFill>
                <a:effectLst/>
                <a:latin typeface="Arial"/>
                <a:ea typeface="Arial"/>
                <a:cs typeface="Arial"/>
                <a:sym typeface="Arial"/>
              </a:rPr>
              <a:t> Ons het instansies nodig wat omsien na bejaardes en diegene wat nie in staat is om vir hulself te sorg nie.</a:t>
            </a:r>
            <a:endParaRPr lang="en-US" sz="1100" b="0" i="0" u="none" strike="noStrike" cap="none" dirty="0">
              <a:solidFill>
                <a:srgbClr val="000000"/>
              </a:solidFill>
              <a:effectLst/>
              <a:latin typeface="Arial"/>
              <a:ea typeface="Arial"/>
              <a:cs typeface="Arial"/>
              <a:sym typeface="Arial"/>
            </a:endParaRPr>
          </a:p>
          <a:p>
            <a:endParaRPr lang="af-ZA" dirty="0"/>
          </a:p>
        </p:txBody>
      </p:sp>
    </p:spTree>
    <p:extLst>
      <p:ext uri="{BB962C8B-B14F-4D97-AF65-F5344CB8AC3E}">
        <p14:creationId xmlns:p14="http://schemas.microsoft.com/office/powerpoint/2010/main" val="11428818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100" b="1" dirty="0">
                <a:effectLst/>
                <a:latin typeface="Calibri" panose="020F0502020204030204" pitchFamily="34" charset="0"/>
                <a:ea typeface="Aptos" panose="020B0004020202020204" pitchFamily="34" charset="0"/>
                <a:cs typeface="Times New Roman" panose="02020603050405020304" pitchFamily="18" charset="0"/>
              </a:rPr>
              <a:t> 6: </a:t>
            </a:r>
            <a:r>
              <a:rPr lang="af-ZA" sz="1100" b="1" i="0" u="none" strike="noStrike" cap="none" dirty="0">
                <a:solidFill>
                  <a:srgbClr val="000000"/>
                </a:solidFill>
                <a:effectLst/>
                <a:latin typeface="Arial"/>
                <a:ea typeface="Arial"/>
                <a:cs typeface="Arial"/>
                <a:sym typeface="Arial"/>
              </a:rPr>
              <a:t>Ekonomiese behoeftes (groei van die ekonomie)</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af-ZA" sz="1100" b="1" i="0" u="none" strike="noStrike" cap="none" dirty="0">
                <a:solidFill>
                  <a:srgbClr val="000000"/>
                </a:solidFill>
                <a:effectLst/>
                <a:latin typeface="Arial"/>
                <a:ea typeface="Arial"/>
                <a:cs typeface="Arial"/>
                <a:sym typeface="Arial"/>
              </a:rPr>
              <a:t>Ekonomiese behoeftes</a:t>
            </a:r>
            <a:r>
              <a:rPr lang="af-ZA" sz="1100" b="0" i="0" u="none" strike="noStrike" cap="none" dirty="0">
                <a:solidFill>
                  <a:srgbClr val="000000"/>
                </a:solidFill>
                <a:effectLst/>
                <a:latin typeface="Arial"/>
                <a:ea typeface="Arial"/>
                <a:cs typeface="Arial"/>
                <a:sym typeface="Arial"/>
              </a:rPr>
              <a:t> fokus op geld, werk en hulpbronne. Dit is die stelsels wat mense help om 'n inkomste te verdien sodat hulle hulself en hul gesinne kan onderhou. Dit help ook die land om ekonomies te groei.</a:t>
            </a:r>
            <a:endParaRPr lang="en-US" sz="1100" b="0" i="0" u="none" strike="noStrike" cap="none" dirty="0">
              <a:solidFill>
                <a:srgbClr val="000000"/>
              </a:solidFill>
              <a:effectLst/>
              <a:latin typeface="Arial"/>
              <a:ea typeface="Arial"/>
              <a:cs typeface="Arial"/>
              <a:sym typeface="Arial"/>
            </a:endParaRPr>
          </a:p>
          <a:p>
            <a:pPr marL="800100" lvl="1" indent="-342900">
              <a:lnSpc>
                <a:spcPct val="115000"/>
              </a:lnSpc>
              <a:buFont typeface="Courier New" panose="02070309020205020404" pitchFamily="49" charset="0"/>
              <a:buChar char="-"/>
            </a:pPr>
            <a:r>
              <a:rPr lang="af-ZA" sz="1100" b="1" i="0" u="none" strike="noStrike" cap="none" dirty="0">
                <a:solidFill>
                  <a:srgbClr val="000000"/>
                </a:solidFill>
                <a:effectLst/>
                <a:latin typeface="Arial"/>
                <a:ea typeface="Arial"/>
                <a:cs typeface="Arial"/>
                <a:sym typeface="Arial"/>
              </a:rPr>
              <a:t>Werksgeleenthede:</a:t>
            </a:r>
            <a:r>
              <a:rPr lang="af-ZA" sz="1100" b="0" i="0" u="none" strike="noStrike" cap="none" dirty="0">
                <a:solidFill>
                  <a:srgbClr val="000000"/>
                </a:solidFill>
                <a:effectLst/>
                <a:latin typeface="Arial"/>
                <a:ea typeface="Arial"/>
                <a:cs typeface="Arial"/>
                <a:sym typeface="Arial"/>
              </a:rPr>
              <a:t> Mense het werk nodig sodat hulle 'n inkomste kan verdien.</a:t>
            </a:r>
            <a:endParaRPr lang="en-US" sz="1100" b="0" i="0" u="none" strike="noStrike" cap="none" dirty="0">
              <a:solidFill>
                <a:srgbClr val="000000"/>
              </a:solidFill>
              <a:effectLst/>
              <a:latin typeface="Arial"/>
              <a:ea typeface="Arial"/>
              <a:cs typeface="Arial"/>
              <a:sym typeface="Arial"/>
            </a:endParaRPr>
          </a:p>
          <a:p>
            <a:pPr marL="800100" lvl="1" indent="-342900">
              <a:lnSpc>
                <a:spcPct val="115000"/>
              </a:lnSpc>
              <a:buFont typeface="Courier New" panose="02070309020205020404" pitchFamily="49" charset="0"/>
              <a:buChar char="-"/>
            </a:pPr>
            <a:r>
              <a:rPr lang="af-ZA" sz="1100" b="1" i="0" u="none" strike="noStrike" cap="none" dirty="0">
                <a:solidFill>
                  <a:srgbClr val="000000"/>
                </a:solidFill>
                <a:effectLst/>
                <a:latin typeface="Arial"/>
                <a:ea typeface="Arial"/>
                <a:cs typeface="Arial"/>
                <a:sym typeface="Arial"/>
              </a:rPr>
              <a:t>Infrastruktuur:</a:t>
            </a:r>
            <a:r>
              <a:rPr lang="af-ZA" sz="1100" b="0" i="0" u="none" strike="noStrike" cap="none" dirty="0">
                <a:solidFill>
                  <a:srgbClr val="000000"/>
                </a:solidFill>
                <a:effectLst/>
                <a:latin typeface="Arial"/>
                <a:ea typeface="Arial"/>
                <a:cs typeface="Arial"/>
                <a:sym typeface="Arial"/>
              </a:rPr>
              <a:t> Ons het goeie paaie, spoorweë en brûe nodig sodat goedere van fabrieke na winkels vervoer kan word.</a:t>
            </a:r>
            <a:endParaRPr lang="en-US" sz="1100" b="0" i="0" u="none" strike="noStrike" cap="none" dirty="0">
              <a:solidFill>
                <a:srgbClr val="000000"/>
              </a:solidFill>
              <a:effectLst/>
              <a:latin typeface="Arial"/>
              <a:ea typeface="Arial"/>
              <a:cs typeface="Arial"/>
              <a:sym typeface="Arial"/>
            </a:endParaRPr>
          </a:p>
          <a:p>
            <a:pPr marL="800100" lvl="1" indent="-342900">
              <a:lnSpc>
                <a:spcPct val="115000"/>
              </a:lnSpc>
              <a:buFont typeface="Courier New" panose="02070309020205020404" pitchFamily="49" charset="0"/>
              <a:buChar char="-"/>
            </a:pPr>
            <a:r>
              <a:rPr lang="af-ZA" sz="1100" b="1" i="0" u="none" strike="noStrike" cap="none" dirty="0">
                <a:solidFill>
                  <a:srgbClr val="000000"/>
                </a:solidFill>
                <a:effectLst/>
                <a:latin typeface="Arial"/>
                <a:ea typeface="Arial"/>
                <a:cs typeface="Arial"/>
                <a:sym typeface="Arial"/>
              </a:rPr>
              <a:t>Nutsdienste:</a:t>
            </a:r>
            <a:r>
              <a:rPr lang="af-ZA" sz="1100" b="0" i="0" u="none" strike="noStrike" cap="none" dirty="0">
                <a:solidFill>
                  <a:srgbClr val="000000"/>
                </a:solidFill>
                <a:effectLst/>
                <a:latin typeface="Arial"/>
                <a:ea typeface="Arial"/>
                <a:cs typeface="Arial"/>
                <a:sym typeface="Arial"/>
              </a:rPr>
              <a:t> Besighede het betroubare elektrisiteit, water en internetverbinding nodig om hul deure oop te hou.</a:t>
            </a:r>
            <a:endParaRPr lang="en-US" sz="1100" b="0" i="0" u="none" strike="noStrike" cap="none" dirty="0">
              <a:solidFill>
                <a:srgbClr val="000000"/>
              </a:solidFill>
              <a:effectLst/>
              <a:latin typeface="Arial"/>
              <a:ea typeface="Arial"/>
              <a:cs typeface="Arial"/>
              <a:sym typeface="Arial"/>
            </a:endParaRPr>
          </a:p>
          <a:p>
            <a:pPr marL="800100" lvl="1" indent="-342900">
              <a:lnSpc>
                <a:spcPct val="115000"/>
              </a:lnSpc>
              <a:buFont typeface="Courier New" panose="02070309020205020404" pitchFamily="49" charset="0"/>
              <a:buChar char="-"/>
            </a:pPr>
            <a:r>
              <a:rPr lang="af-ZA" sz="1100" b="1" i="0" u="none" strike="noStrike" cap="none" dirty="0">
                <a:solidFill>
                  <a:srgbClr val="000000"/>
                </a:solidFill>
                <a:effectLst/>
                <a:latin typeface="Arial"/>
                <a:ea typeface="Arial"/>
                <a:cs typeface="Arial"/>
                <a:sym typeface="Arial"/>
              </a:rPr>
              <a:t>Besigheidsondersteuning:</a:t>
            </a:r>
            <a:r>
              <a:rPr lang="af-ZA" sz="1100" b="0" i="0" u="none" strike="noStrike" cap="none" dirty="0">
                <a:solidFill>
                  <a:srgbClr val="000000"/>
                </a:solidFill>
                <a:effectLst/>
                <a:latin typeface="Arial"/>
                <a:ea typeface="Arial"/>
                <a:cs typeface="Arial"/>
                <a:sym typeface="Arial"/>
              </a:rPr>
              <a:t> Ons het 'n stelsel nodig wat mense help om hul eie klein besighede te begin.</a:t>
            </a:r>
            <a:endParaRPr lang="en-US" sz="1100" b="0" i="0" u="none" strike="noStrike" cap="none" dirty="0">
              <a:solidFill>
                <a:srgbClr val="000000"/>
              </a:solidFill>
              <a:effectLst/>
              <a:latin typeface="Arial"/>
              <a:ea typeface="Arial"/>
              <a:cs typeface="Arial"/>
              <a:sym typeface="Arial"/>
            </a:endParaRPr>
          </a:p>
          <a:p>
            <a:endParaRPr lang="af-ZA" dirty="0"/>
          </a:p>
        </p:txBody>
      </p:sp>
    </p:spTree>
    <p:extLst>
      <p:ext uri="{BB962C8B-B14F-4D97-AF65-F5344CB8AC3E}">
        <p14:creationId xmlns:p14="http://schemas.microsoft.com/office/powerpoint/2010/main" val="11227868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effectLst/>
                <a:latin typeface="Calibri" panose="020F0502020204030204" pitchFamily="34" charset="0"/>
                <a:ea typeface="Aptos" panose="020B0004020202020204" pitchFamily="34" charset="0"/>
                <a:cs typeface="Times New Roman" panose="02020603050405020304" pitchFamily="18" charset="0"/>
              </a:rPr>
              <a:t> 7: </a:t>
            </a:r>
            <a:r>
              <a:rPr lang="af-ZA" sz="1100" b="1" i="0" u="none" strike="noStrike" cap="none" dirty="0">
                <a:solidFill>
                  <a:srgbClr val="000000"/>
                </a:solidFill>
                <a:effectLst/>
                <a:latin typeface="Arial"/>
                <a:ea typeface="Arial"/>
                <a:cs typeface="Arial"/>
                <a:sym typeface="Arial"/>
              </a:rPr>
              <a:t>Identifisering van gemeenskapsbehoeftes </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en-US" sz="1100" b="0" i="0" u="none" strike="noStrike" cap="none" dirty="0">
                <a:solidFill>
                  <a:srgbClr val="000000"/>
                </a:solidFill>
                <a:effectLst/>
                <a:latin typeface="Arial"/>
                <a:ea typeface="Arial"/>
                <a:cs typeface="Arial"/>
                <a:sym typeface="Arial"/>
              </a:rPr>
              <a:t>In </a:t>
            </a:r>
            <a:r>
              <a:rPr lang="en-US" sz="1100" b="0" i="0" u="none" strike="noStrike" cap="none" dirty="0" err="1">
                <a:solidFill>
                  <a:srgbClr val="000000"/>
                </a:solidFill>
                <a:effectLst/>
                <a:latin typeface="Arial"/>
                <a:ea typeface="Arial"/>
                <a:cs typeface="Arial"/>
                <a:sym typeface="Arial"/>
              </a:rPr>
              <a:t>Suid</a:t>
            </a:r>
            <a:r>
              <a:rPr lang="en-US" sz="1100" b="0" i="0" u="none" strike="noStrike" cap="none" dirty="0">
                <a:solidFill>
                  <a:srgbClr val="000000"/>
                </a:solidFill>
                <a:effectLst/>
                <a:latin typeface="Arial"/>
                <a:ea typeface="Arial"/>
                <a:cs typeface="Arial"/>
                <a:sym typeface="Arial"/>
              </a:rPr>
              <a:t>-Afrika </a:t>
            </a:r>
            <a:r>
              <a:rPr lang="en-US" sz="1100" b="0" i="0" u="none" strike="noStrike" cap="none" dirty="0" err="1">
                <a:solidFill>
                  <a:srgbClr val="000000"/>
                </a:solidFill>
                <a:effectLst/>
                <a:latin typeface="Arial"/>
                <a:ea typeface="Arial"/>
                <a:cs typeface="Arial"/>
                <a:sym typeface="Arial"/>
              </a:rPr>
              <a:t>staar</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baie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mense</a:t>
            </a:r>
            <a:r>
              <a:rPr lang="en-US" sz="1100" b="0" i="0" u="none" strike="noStrike" cap="none" dirty="0">
                <a:solidFill>
                  <a:srgbClr val="000000"/>
                </a:solidFill>
                <a:effectLst/>
                <a:latin typeface="Arial"/>
                <a:ea typeface="Arial"/>
                <a:cs typeface="Arial"/>
                <a:sym typeface="Arial"/>
              </a:rPr>
              <a:t> steeds </a:t>
            </a:r>
            <a:r>
              <a:rPr lang="en-US" sz="1100" b="0" i="0" u="none" strike="noStrike" cap="none" dirty="0" err="1">
                <a:solidFill>
                  <a:srgbClr val="000000"/>
                </a:solidFill>
                <a:effectLst/>
                <a:latin typeface="Arial"/>
                <a:ea typeface="Arial"/>
                <a:cs typeface="Arial"/>
                <a:sym typeface="Arial"/>
              </a:rPr>
              <a:t>ernstige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uitdagings</a:t>
            </a:r>
            <a:r>
              <a:rPr lang="en-US" sz="1100" b="0" i="0" u="none" strike="noStrike" cap="none" dirty="0">
                <a:solidFill>
                  <a:srgbClr val="000000"/>
                </a:solidFill>
                <a:effectLst/>
                <a:latin typeface="Arial"/>
                <a:ea typeface="Arial"/>
                <a:cs typeface="Arial"/>
                <a:sym typeface="Arial"/>
              </a:rPr>
              <a:t> in die </a:t>
            </a:r>
            <a:r>
              <a:rPr lang="en-US" sz="1100" b="0" i="0" u="none" strike="noStrike" cap="none" dirty="0" err="1">
                <a:solidFill>
                  <a:srgbClr val="000000"/>
                </a:solidFill>
                <a:effectLst/>
                <a:latin typeface="Arial"/>
                <a:ea typeface="Arial"/>
                <a:cs typeface="Arial"/>
                <a:sym typeface="Arial"/>
              </a:rPr>
              <a:t>gesig</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soos</a:t>
            </a:r>
            <a:r>
              <a:rPr lang="en-US" sz="1100" b="0" i="0" u="none" strike="noStrike" cap="none" dirty="0">
                <a:solidFill>
                  <a:srgbClr val="000000"/>
                </a:solidFill>
                <a:effectLst/>
                <a:latin typeface="Arial"/>
                <a:ea typeface="Arial"/>
                <a:cs typeface="Arial"/>
                <a:sym typeface="Arial"/>
              </a:rPr>
              <a:t> om </a:t>
            </a:r>
            <a:r>
              <a:rPr lang="en-US" sz="1100" b="0" i="0" u="none" strike="noStrike" cap="none" dirty="0" err="1">
                <a:solidFill>
                  <a:srgbClr val="000000"/>
                </a:solidFill>
                <a:effectLst/>
                <a:latin typeface="Arial"/>
                <a:ea typeface="Arial"/>
                <a:cs typeface="Arial"/>
                <a:sym typeface="Arial"/>
              </a:rPr>
              <a:t>nie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genoeg</a:t>
            </a:r>
            <a:r>
              <a:rPr lang="en-US" sz="1100" b="0" i="0" u="none" strike="noStrike" cap="none" dirty="0">
                <a:solidFill>
                  <a:srgbClr val="000000"/>
                </a:solidFill>
                <a:effectLst/>
                <a:latin typeface="Arial"/>
                <a:ea typeface="Arial"/>
                <a:cs typeface="Arial"/>
                <a:sym typeface="Arial"/>
              </a:rPr>
              <a:t> kos </a:t>
            </a:r>
            <a:r>
              <a:rPr lang="en-US" sz="1100" b="0" i="0" u="none" strike="noStrike" cap="none" dirty="0" err="1">
                <a:solidFill>
                  <a:srgbClr val="000000"/>
                </a:solidFill>
                <a:effectLst/>
                <a:latin typeface="Arial"/>
                <a:ea typeface="Arial"/>
                <a:cs typeface="Arial"/>
                <a:sym typeface="Arial"/>
              </a:rPr>
              <a:t>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hê</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nie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beperkte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werksgeleenthede</a:t>
            </a:r>
            <a:r>
              <a:rPr lang="en-US" sz="1100" b="0" i="0" u="none" strike="noStrike" cap="none" dirty="0">
                <a:solidFill>
                  <a:srgbClr val="000000"/>
                </a:solidFill>
                <a:effectLst/>
                <a:latin typeface="Arial"/>
                <a:ea typeface="Arial"/>
                <a:cs typeface="Arial"/>
                <a:sym typeface="Arial"/>
              </a:rPr>
              <a:t>, ’n </a:t>
            </a:r>
            <a:r>
              <a:rPr lang="en-US" sz="1100" b="0" i="0" u="none" strike="noStrike" cap="none" dirty="0" err="1">
                <a:solidFill>
                  <a:srgbClr val="000000"/>
                </a:solidFill>
                <a:effectLst/>
                <a:latin typeface="Arial"/>
                <a:ea typeface="Arial"/>
                <a:cs typeface="Arial"/>
                <a:sym typeface="Arial"/>
              </a:rPr>
              <a:t>gebrek</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aan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skoon</a:t>
            </a:r>
            <a:r>
              <a:rPr lang="en-US" sz="1100" b="0" i="0" u="none" strike="noStrike" cap="none" dirty="0">
                <a:solidFill>
                  <a:srgbClr val="000000"/>
                </a:solidFill>
                <a:effectLst/>
                <a:latin typeface="Arial"/>
                <a:ea typeface="Arial"/>
                <a:cs typeface="Arial"/>
                <a:sym typeface="Arial"/>
              </a:rPr>
              <a:t> water </a:t>
            </a:r>
            <a:r>
              <a:rPr lang="en-US" sz="1100" b="0" i="0" u="none" strike="noStrike" cap="none" dirty="0" err="1">
                <a:solidFill>
                  <a:srgbClr val="000000"/>
                </a:solidFill>
                <a:effectLst/>
                <a:latin typeface="Arial"/>
                <a:ea typeface="Arial"/>
                <a:cs typeface="Arial"/>
                <a:sym typeface="Arial"/>
              </a:rPr>
              <a:t>en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onveilige</a:t>
            </a:r>
            <a:r>
              <a:rPr lang="en-US" sz="1100" b="0" i="0" u="none" strike="noStrike" cap="none" dirty="0">
                <a:solidFill>
                  <a:srgbClr val="000000"/>
                </a:solidFill>
                <a:effectLst/>
                <a:latin typeface="Arial"/>
                <a:ea typeface="Arial"/>
                <a:cs typeface="Arial"/>
                <a:sym typeface="Arial"/>
              </a:rPr>
              <a:t> of </a:t>
            </a:r>
            <a:r>
              <a:rPr lang="en-US" sz="1100" b="0" i="0" u="none" strike="noStrike" cap="none" dirty="0" err="1">
                <a:solidFill>
                  <a:srgbClr val="000000"/>
                </a:solidFill>
                <a:effectLst/>
                <a:latin typeface="Arial"/>
                <a:ea typeface="Arial"/>
                <a:cs typeface="Arial"/>
                <a:sym typeface="Arial"/>
              </a:rPr>
              <a:t>onvoldoende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behuising</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Hierdie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kwessies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beïnvloed</a:t>
            </a:r>
            <a:r>
              <a:rPr lang="en-US" sz="1100" b="0" i="0" u="none" strike="noStrike" cap="none" dirty="0">
                <a:solidFill>
                  <a:srgbClr val="000000"/>
                </a:solidFill>
                <a:effectLst/>
                <a:latin typeface="Arial"/>
                <a:ea typeface="Arial"/>
                <a:cs typeface="Arial"/>
                <a:sym typeface="Arial"/>
              </a:rPr>
              <a:t> die </a:t>
            </a:r>
            <a:r>
              <a:rPr lang="en-US" sz="1100" b="0" i="0" u="none" strike="noStrike" cap="none" dirty="0" err="1">
                <a:solidFill>
                  <a:srgbClr val="000000"/>
                </a:solidFill>
                <a:effectLst/>
                <a:latin typeface="Arial"/>
                <a:ea typeface="Arial"/>
                <a:cs typeface="Arial"/>
                <a:sym typeface="Arial"/>
              </a:rPr>
              <a:t>welstand</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en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lewenskwaliteit</a:t>
            </a:r>
            <a:r>
              <a:rPr lang="en-US" sz="1100" b="0" i="0" u="none" strike="noStrike" cap="none" dirty="0">
                <a:solidFill>
                  <a:srgbClr val="000000"/>
                </a:solidFill>
                <a:effectLst/>
                <a:latin typeface="Arial"/>
                <a:ea typeface="Arial"/>
                <a:cs typeface="Arial"/>
                <a:sym typeface="Arial"/>
              </a:rPr>
              <a:t> van </a:t>
            </a:r>
            <a:r>
              <a:rPr lang="en-US" sz="1100" b="0" i="0" u="none" strike="noStrike" cap="none" dirty="0" err="1">
                <a:solidFill>
                  <a:srgbClr val="000000"/>
                </a:solidFill>
                <a:effectLst/>
                <a:latin typeface="Arial"/>
                <a:ea typeface="Arial"/>
                <a:cs typeface="Arial"/>
                <a:sym typeface="Arial"/>
              </a:rPr>
              <a:t>baie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gemeenskappe</a:t>
            </a:r>
            <a:r>
              <a:rPr lang="en-US" sz="1100" b="0" i="0" u="none" strike="noStrike" cap="none" dirty="0">
                <a:solidFill>
                  <a:srgbClr val="000000"/>
                </a:solidFill>
                <a:effectLst/>
                <a:latin typeface="Arial"/>
                <a:ea typeface="Arial"/>
                <a:cs typeface="Arial"/>
                <a:sym typeface="Arial"/>
              </a:rPr>
              <a:t>.</a:t>
            </a:r>
          </a:p>
          <a:p>
            <a:pPr marL="342900" lvl="0" indent="-342900">
              <a:lnSpc>
                <a:spcPct val="115000"/>
              </a:lnSpc>
              <a:buFont typeface="Symbol" panose="05050102010706020507" pitchFamily="18" charset="2"/>
              <a:buChar char=""/>
            </a:pPr>
            <a:r>
              <a:rPr lang="en-US" sz="1100" b="0" i="0" u="none" strike="noStrike" cap="none" dirty="0" err="1">
                <a:solidFill>
                  <a:srgbClr val="000000"/>
                </a:solidFill>
                <a:effectLst/>
                <a:latin typeface="Arial"/>
                <a:ea typeface="Arial"/>
                <a:cs typeface="Arial"/>
                <a:sym typeface="Arial"/>
              </a:rPr>
              <a:t>Maniere</a:t>
            </a:r>
            <a:r>
              <a:rPr lang="en-US" sz="1100" b="0" i="0" u="none" strike="noStrike" cap="none" dirty="0">
                <a:solidFill>
                  <a:srgbClr val="000000"/>
                </a:solidFill>
                <a:effectLst/>
                <a:latin typeface="Arial"/>
                <a:ea typeface="Arial"/>
                <a:cs typeface="Arial"/>
                <a:sym typeface="Arial"/>
              </a:rPr>
              <a:t> om </a:t>
            </a:r>
            <a:r>
              <a:rPr lang="en-US" sz="1100" b="0" i="0" u="none" strike="noStrike" cap="none" dirty="0" err="1">
                <a:solidFill>
                  <a:srgbClr val="000000"/>
                </a:solidFill>
                <a:effectLst/>
                <a:latin typeface="Arial"/>
                <a:ea typeface="Arial"/>
                <a:cs typeface="Arial"/>
                <a:sym typeface="Arial"/>
              </a:rPr>
              <a:t>behoeftes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identifiseer</a:t>
            </a:r>
            <a:r>
              <a:rPr lang="en-US" sz="1100" b="0" i="0" u="none" strike="noStrike" cap="none" dirty="0">
                <a:solidFill>
                  <a:srgbClr val="000000"/>
                </a:solidFill>
                <a:effectLst/>
                <a:latin typeface="Arial"/>
                <a:ea typeface="Arial"/>
                <a:cs typeface="Arial"/>
                <a:sym typeface="Arial"/>
              </a:rPr>
              <a:t>:</a:t>
            </a:r>
          </a:p>
          <a:p>
            <a:pPr marL="742950" lvl="1" indent="-285750">
              <a:lnSpc>
                <a:spcPct val="115000"/>
              </a:lnSpc>
              <a:buFont typeface="Courier New" panose="02070309020205020404" pitchFamily="49" charset="0"/>
              <a:buChar char="-"/>
            </a:pPr>
            <a:r>
              <a:rPr lang="en-US" sz="1100" b="0" i="0" u="none" strike="noStrike" cap="none" dirty="0">
                <a:solidFill>
                  <a:srgbClr val="000000"/>
                </a:solidFill>
                <a:effectLst/>
                <a:latin typeface="Arial"/>
                <a:ea typeface="Arial"/>
                <a:cs typeface="Arial"/>
                <a:sym typeface="Arial"/>
              </a:rPr>
              <a:t>Kyk </a:t>
            </a:r>
            <a:r>
              <a:rPr lang="en-US" sz="1100" b="0" i="0" u="none" strike="noStrike" cap="none" dirty="0" err="1">
                <a:solidFill>
                  <a:srgbClr val="000000"/>
                </a:solidFill>
                <a:effectLst/>
                <a:latin typeface="Arial"/>
                <a:ea typeface="Arial"/>
                <a:cs typeface="Arial"/>
                <a:sym typeface="Arial"/>
              </a:rPr>
              <a:t>na</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jou</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omgewing</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paaie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skole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klinieke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werk</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Praat</a:t>
            </a:r>
            <a:r>
              <a:rPr lang="en-US" sz="1100" b="0" i="0" u="none" strike="noStrike" cap="none" dirty="0">
                <a:solidFill>
                  <a:srgbClr val="000000"/>
                </a:solidFill>
                <a:effectLst/>
                <a:latin typeface="Arial"/>
                <a:ea typeface="Arial"/>
                <a:cs typeface="Arial"/>
                <a:sym typeface="Arial"/>
              </a:rPr>
              <a:t> met </a:t>
            </a:r>
            <a:r>
              <a:rPr lang="en-US" sz="1100" b="0" i="0" u="none" strike="noStrike" cap="none" dirty="0" err="1">
                <a:solidFill>
                  <a:srgbClr val="000000"/>
                </a:solidFill>
                <a:effectLst/>
                <a:latin typeface="Arial"/>
                <a:ea typeface="Arial"/>
                <a:cs typeface="Arial"/>
                <a:sym typeface="Arial"/>
              </a:rPr>
              <a:t>mense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vriende</a:t>
            </a:r>
            <a:r>
              <a:rPr lang="en-US" sz="1100" b="0" i="0" u="none" strike="noStrike" cap="none" dirty="0">
                <a:solidFill>
                  <a:srgbClr val="000000"/>
                </a:solidFill>
                <a:effectLst/>
                <a:latin typeface="Arial"/>
                <a:ea typeface="Arial"/>
                <a:cs typeface="Arial"/>
                <a:sym typeface="Arial"/>
              </a:rPr>
              <a:t>, bure, </a:t>
            </a:r>
            <a:r>
              <a:rPr lang="en-US" sz="1100" b="0" i="0" u="none" strike="noStrike" cap="none" dirty="0" err="1">
                <a:solidFill>
                  <a:srgbClr val="000000"/>
                </a:solidFill>
                <a:effectLst/>
                <a:latin typeface="Arial"/>
                <a:ea typeface="Arial"/>
                <a:cs typeface="Arial"/>
                <a:sym typeface="Arial"/>
              </a:rPr>
              <a:t>klasmaats</a:t>
            </a:r>
            <a:r>
              <a:rPr lang="en-US" sz="1100" b="0" i="0" u="none" strike="noStrike" cap="none" dirty="0">
                <a:solidFill>
                  <a:srgbClr val="000000"/>
                </a:solidFill>
                <a:effectLst/>
                <a:latin typeface="Arial"/>
                <a:ea typeface="Arial"/>
                <a:cs typeface="Arial"/>
                <a:sym typeface="Arial"/>
              </a:rPr>
              <a:t> – </a:t>
            </a:r>
            <a:r>
              <a:rPr lang="en-US" sz="1100" b="0" i="0" u="none" strike="noStrike" cap="none" dirty="0" err="1">
                <a:solidFill>
                  <a:srgbClr val="000000"/>
                </a:solidFill>
                <a:effectLst/>
                <a:latin typeface="Arial"/>
                <a:ea typeface="Arial"/>
                <a:cs typeface="Arial"/>
                <a:sym typeface="Arial"/>
              </a:rPr>
              <a:t>vra</a:t>
            </a:r>
            <a:r>
              <a:rPr lang="en-US" sz="1100" b="0" i="0" u="none" strike="noStrike" cap="none" dirty="0">
                <a:solidFill>
                  <a:srgbClr val="000000"/>
                </a:solidFill>
                <a:effectLst/>
                <a:latin typeface="Arial"/>
                <a:ea typeface="Arial"/>
                <a:cs typeface="Arial"/>
                <a:sym typeface="Arial"/>
              </a:rPr>
              <a:t> wat </a:t>
            </a:r>
            <a:r>
              <a:rPr lang="en-US" sz="1100" b="0" i="0" u="none" strike="noStrike" cap="none" dirty="0" err="1">
                <a:solidFill>
                  <a:srgbClr val="000000"/>
                </a:solidFill>
                <a:effectLst/>
                <a:latin typeface="Arial"/>
                <a:ea typeface="Arial"/>
                <a:cs typeface="Arial"/>
                <a:sym typeface="Arial"/>
              </a:rPr>
              <a:t>verbeter</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kan</a:t>
            </a:r>
            <a:r>
              <a:rPr lang="en-US" sz="1100" b="0" i="0" u="none" strike="noStrike" cap="none" dirty="0">
                <a:solidFill>
                  <a:srgbClr val="000000"/>
                </a:solidFill>
                <a:effectLst/>
                <a:latin typeface="Arial"/>
                <a:ea typeface="Arial"/>
                <a:cs typeface="Arial"/>
                <a:sym typeface="Arial"/>
              </a:rPr>
              <a:t> word. </a:t>
            </a:r>
            <a:endParaRPr lang="en-US" sz="1050" b="0" i="0" u="none" strike="noStrike" cap="none" dirty="0">
              <a:solidFill>
                <a:srgbClr val="000000"/>
              </a:solidFill>
              <a:effectLst/>
              <a:latin typeface="Arial"/>
              <a:ea typeface="Arial"/>
              <a:cs typeface="Arial"/>
              <a:sym typeface="Arial"/>
            </a:endParaRPr>
          </a:p>
          <a:p>
            <a:pPr marL="742950" lvl="1" indent="-285750">
              <a:lnSpc>
                <a:spcPct val="115000"/>
              </a:lnSpc>
              <a:buFont typeface="Courier New" panose="02070309020205020404" pitchFamily="49" charset="0"/>
              <a:buChar char="-"/>
            </a:pPr>
            <a:r>
              <a:rPr lang="en-US" sz="1100" b="0" i="0" u="none" strike="noStrike" cap="none" dirty="0">
                <a:solidFill>
                  <a:srgbClr val="000000"/>
                </a:solidFill>
                <a:effectLst/>
                <a:latin typeface="Arial"/>
                <a:ea typeface="Arial"/>
                <a:cs typeface="Arial"/>
                <a:sym typeface="Arial"/>
              </a:rPr>
              <a:t>Hou ’n </a:t>
            </a:r>
            <a:r>
              <a:rPr lang="en-US" sz="1100" b="0" i="0" u="none" strike="noStrike" cap="none" dirty="0" err="1">
                <a:solidFill>
                  <a:srgbClr val="000000"/>
                </a:solidFill>
                <a:effectLst/>
                <a:latin typeface="Arial"/>
                <a:ea typeface="Arial"/>
                <a:cs typeface="Arial"/>
                <a:sym typeface="Arial"/>
              </a:rPr>
              <a:t>behoeftedagboek</a:t>
            </a:r>
            <a:r>
              <a:rPr lang="en-US" sz="1100" b="0" i="0" u="none" strike="noStrike" cap="none" dirty="0">
                <a:solidFill>
                  <a:srgbClr val="000000"/>
                </a:solidFill>
                <a:effectLst/>
                <a:latin typeface="Arial"/>
                <a:ea typeface="Arial"/>
                <a:cs typeface="Arial"/>
                <a:sym typeface="Arial"/>
              </a:rPr>
              <a:t>: neem </a:t>
            </a:r>
            <a:r>
              <a:rPr lang="en-US" sz="1100" b="0" i="0" u="none" strike="noStrike" cap="none" dirty="0" err="1">
                <a:solidFill>
                  <a:srgbClr val="000000"/>
                </a:solidFill>
                <a:effectLst/>
                <a:latin typeface="Arial"/>
                <a:ea typeface="Arial"/>
                <a:cs typeface="Arial"/>
                <a:sym typeface="Arial"/>
              </a:rPr>
              <a:t>kennis</a:t>
            </a:r>
            <a:r>
              <a:rPr lang="en-US" sz="1100" b="0" i="0" u="none" strike="noStrike" cap="none" dirty="0">
                <a:solidFill>
                  <a:srgbClr val="000000"/>
                </a:solidFill>
                <a:effectLst/>
                <a:latin typeface="Arial"/>
                <a:ea typeface="Arial"/>
                <a:cs typeface="Arial"/>
                <a:sym typeface="Arial"/>
              </a:rPr>
              <a:t> van </a:t>
            </a:r>
            <a:r>
              <a:rPr lang="en-US" sz="1100" b="0" i="0" u="none" strike="noStrike" cap="none" dirty="0" err="1">
                <a:solidFill>
                  <a:srgbClr val="000000"/>
                </a:solidFill>
                <a:effectLst/>
                <a:latin typeface="Arial"/>
                <a:ea typeface="Arial"/>
                <a:cs typeface="Arial"/>
                <a:sym typeface="Arial"/>
              </a:rPr>
              <a:t>probleme</a:t>
            </a:r>
            <a:r>
              <a:rPr lang="en-US" sz="1100" b="0" i="0" u="none" strike="noStrike" cap="none" dirty="0">
                <a:solidFill>
                  <a:srgbClr val="000000"/>
                </a:solidFill>
                <a:effectLst/>
                <a:latin typeface="Arial"/>
                <a:ea typeface="Arial"/>
                <a:cs typeface="Arial"/>
                <a:sym typeface="Arial"/>
              </a:rPr>
              <a:t> wat </a:t>
            </a:r>
            <a:r>
              <a:rPr lang="en-US" sz="1100" b="0" i="0" u="none" strike="noStrike" cap="none" dirty="0" err="1">
                <a:solidFill>
                  <a:srgbClr val="000000"/>
                </a:solidFill>
                <a:effectLst/>
                <a:latin typeface="Arial"/>
                <a:ea typeface="Arial"/>
                <a:cs typeface="Arial"/>
                <a:sym typeface="Arial"/>
              </a:rPr>
              <a:t>jy</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daagliks</a:t>
            </a:r>
            <a:r>
              <a:rPr lang="en-US" sz="1100" b="0" i="0" u="none" strike="noStrike" cap="none" dirty="0">
                <a:solidFill>
                  <a:srgbClr val="000000"/>
                </a:solidFill>
                <a:effectLst/>
                <a:latin typeface="Arial"/>
                <a:ea typeface="Arial"/>
                <a:cs typeface="Arial"/>
                <a:sym typeface="Arial"/>
              </a:rPr>
              <a:t> of </a:t>
            </a:r>
            <a:r>
              <a:rPr lang="en-US" sz="1100" b="0" i="0" u="none" strike="noStrike" cap="none" dirty="0" err="1">
                <a:solidFill>
                  <a:srgbClr val="000000"/>
                </a:solidFill>
                <a:effectLst/>
                <a:latin typeface="Arial"/>
                <a:ea typeface="Arial"/>
                <a:cs typeface="Arial"/>
                <a:sym typeface="Arial"/>
              </a:rPr>
              <a:t>weekliks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opmerk</a:t>
            </a:r>
            <a:r>
              <a:rPr lang="en-US" sz="1100" b="0" i="0" u="none" strike="noStrike" cap="none" dirty="0">
                <a:solidFill>
                  <a:srgbClr val="000000"/>
                </a:solidFill>
                <a:effectLst/>
                <a:latin typeface="Arial"/>
                <a:ea typeface="Arial"/>
                <a:cs typeface="Arial"/>
                <a:sym typeface="Arial"/>
              </a:rPr>
              <a:t>. </a:t>
            </a:r>
            <a:endParaRPr lang="en-US" sz="1050" b="0" i="0" u="none" strike="noStrike" cap="none" dirty="0">
              <a:solidFill>
                <a:srgbClr val="000000"/>
              </a:solidFill>
              <a:effectLst/>
              <a:latin typeface="Arial"/>
              <a:ea typeface="Arial"/>
              <a:cs typeface="Arial"/>
              <a:sym typeface="Arial"/>
            </a:endParaRPr>
          </a:p>
          <a:p>
            <a:pPr marL="742950" lvl="1" indent="-285750">
              <a:lnSpc>
                <a:spcPct val="115000"/>
              </a:lnSpc>
              <a:buFont typeface="Courier New" panose="02070309020205020404" pitchFamily="49" charset="0"/>
              <a:buChar char="-"/>
            </a:pPr>
            <a:r>
              <a:rPr lang="en-US" sz="1100" b="0" i="0" u="none" strike="noStrike" cap="none" dirty="0">
                <a:solidFill>
                  <a:srgbClr val="000000"/>
                </a:solidFill>
                <a:effectLst/>
                <a:latin typeface="Arial"/>
                <a:ea typeface="Arial"/>
                <a:cs typeface="Arial"/>
                <a:sym typeface="Arial"/>
              </a:rPr>
              <a:t>Sluit </a:t>
            </a:r>
            <a:r>
              <a:rPr lang="en-US" sz="1100" b="0" i="0" u="none" strike="noStrike" cap="none" dirty="0" err="1">
                <a:solidFill>
                  <a:srgbClr val="000000"/>
                </a:solidFill>
                <a:effectLst/>
                <a:latin typeface="Arial"/>
                <a:ea typeface="Arial"/>
                <a:cs typeface="Arial"/>
                <a:sym typeface="Arial"/>
              </a:rPr>
              <a:t>aan</a:t>
            </a:r>
            <a:r>
              <a:rPr lang="en-US" sz="1100" b="0" i="0" u="none" strike="noStrike" cap="none" dirty="0">
                <a:solidFill>
                  <a:srgbClr val="000000"/>
                </a:solidFill>
                <a:effectLst/>
                <a:latin typeface="Arial"/>
                <a:ea typeface="Arial"/>
                <a:cs typeface="Arial"/>
                <a:sym typeface="Arial"/>
              </a:rPr>
              <a:t> by </a:t>
            </a:r>
            <a:r>
              <a:rPr lang="en-US" sz="1100" b="0" i="0" u="none" strike="noStrike" cap="none" dirty="0" err="1">
                <a:solidFill>
                  <a:srgbClr val="000000"/>
                </a:solidFill>
                <a:effectLst/>
                <a:latin typeface="Arial"/>
                <a:ea typeface="Arial"/>
                <a:cs typeface="Arial"/>
                <a:sym typeface="Arial"/>
              </a:rPr>
              <a:t>jeuggroepe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waar</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jy</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kan</a:t>
            </a:r>
            <a:r>
              <a:rPr lang="en-US" sz="1100" b="0" i="0" u="none" strike="noStrike" cap="none" dirty="0">
                <a:solidFill>
                  <a:srgbClr val="000000"/>
                </a:solidFill>
                <a:effectLst/>
                <a:latin typeface="Arial"/>
                <a:ea typeface="Arial"/>
                <a:cs typeface="Arial"/>
                <a:sym typeface="Arial"/>
              </a:rPr>
              <a:t> help om </a:t>
            </a:r>
            <a:r>
              <a:rPr lang="en-US" sz="1100" b="0" i="0" u="none" strike="noStrike" cap="none" dirty="0" err="1">
                <a:solidFill>
                  <a:srgbClr val="000000"/>
                </a:solidFill>
                <a:effectLst/>
                <a:latin typeface="Arial"/>
                <a:ea typeface="Arial"/>
                <a:cs typeface="Arial"/>
                <a:sym typeface="Arial"/>
              </a:rPr>
              <a:t>projekte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te</a:t>
            </a:r>
            <a:r>
              <a:rPr lang="en-US" sz="1100" b="0" i="0" u="none" strike="noStrike" cap="none" dirty="0">
                <a:solidFill>
                  <a:srgbClr val="000000"/>
                </a:solidFill>
                <a:effectLst/>
                <a:latin typeface="Arial"/>
                <a:ea typeface="Arial"/>
                <a:cs typeface="Arial"/>
                <a:sym typeface="Arial"/>
              </a:rPr>
              <a:t> begin of by </a:t>
            </a:r>
            <a:r>
              <a:rPr lang="en-US" sz="1100" b="0" i="0" u="none" strike="noStrike" cap="none" dirty="0" err="1">
                <a:solidFill>
                  <a:srgbClr val="000000"/>
                </a:solidFill>
                <a:effectLst/>
                <a:latin typeface="Arial"/>
                <a:ea typeface="Arial"/>
                <a:cs typeface="Arial"/>
                <a:sym typeface="Arial"/>
              </a:rPr>
              <a:t>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dra</a:t>
            </a:r>
            <a:r>
              <a:rPr lang="en-US" sz="1100" b="0" i="0" u="none" strike="noStrike" cap="none" dirty="0">
                <a:solidFill>
                  <a:srgbClr val="000000"/>
                </a:solidFill>
                <a:effectLst/>
                <a:latin typeface="Arial"/>
                <a:ea typeface="Arial"/>
                <a:cs typeface="Arial"/>
                <a:sym typeface="Arial"/>
              </a:rPr>
              <a:t> tot </a:t>
            </a:r>
            <a:r>
              <a:rPr lang="en-US" sz="1100" b="0" i="0" u="none" strike="noStrike" cap="none" dirty="0" err="1">
                <a:solidFill>
                  <a:srgbClr val="000000"/>
                </a:solidFill>
                <a:effectLst/>
                <a:latin typeface="Arial"/>
                <a:ea typeface="Arial"/>
                <a:cs typeface="Arial"/>
                <a:sym typeface="Arial"/>
              </a:rPr>
              <a:t>oplossings</a:t>
            </a:r>
            <a:r>
              <a:rPr lang="en-US" sz="1100" b="0" i="0" u="none" strike="noStrike" cap="none" dirty="0">
                <a:solidFill>
                  <a:srgbClr val="000000"/>
                </a:solidFill>
                <a:effectLst/>
                <a:latin typeface="Arial"/>
                <a:ea typeface="Arial"/>
                <a:cs typeface="Arial"/>
                <a:sym typeface="Arial"/>
              </a:rPr>
              <a:t>. </a:t>
            </a:r>
            <a:endParaRPr lang="en-US" sz="105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en-US" sz="1100" b="0" i="0" u="none" strike="noStrike" cap="none" dirty="0">
                <a:solidFill>
                  <a:srgbClr val="000000"/>
                </a:solidFill>
                <a:effectLst/>
                <a:latin typeface="Arial"/>
                <a:ea typeface="Arial"/>
                <a:cs typeface="Arial"/>
                <a:sym typeface="Arial"/>
              </a:rPr>
              <a:t>Julle </a:t>
            </a:r>
            <a:r>
              <a:rPr lang="en-US" sz="1100" b="0" i="0" u="none" strike="noStrike" cap="none" dirty="0" err="1">
                <a:solidFill>
                  <a:srgbClr val="000000"/>
                </a:solidFill>
                <a:effectLst/>
                <a:latin typeface="Arial"/>
                <a:ea typeface="Arial"/>
                <a:cs typeface="Arial"/>
                <a:sym typeface="Arial"/>
              </a:rPr>
              <a:t>sal</a:t>
            </a:r>
            <a:r>
              <a:rPr lang="en-US" sz="1100" b="0" i="0" u="none" strike="noStrike" cap="none" dirty="0">
                <a:solidFill>
                  <a:srgbClr val="000000"/>
                </a:solidFill>
                <a:effectLst/>
                <a:latin typeface="Arial"/>
                <a:ea typeface="Arial"/>
                <a:cs typeface="Arial"/>
                <a:sym typeface="Arial"/>
              </a:rPr>
              <a:t> nou in </a:t>
            </a:r>
            <a:r>
              <a:rPr lang="en-US" sz="1100" b="0" i="0" u="none" strike="noStrike" cap="none" dirty="0" err="1">
                <a:solidFill>
                  <a:srgbClr val="000000"/>
                </a:solidFill>
                <a:effectLst/>
                <a:latin typeface="Arial"/>
                <a:ea typeface="Arial"/>
                <a:cs typeface="Arial"/>
                <a:sym typeface="Arial"/>
              </a:rPr>
              <a:t>groepe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werk</a:t>
            </a:r>
            <a:r>
              <a:rPr lang="en-US" sz="1100" b="0" i="0" u="none" strike="noStrike" cap="none" dirty="0">
                <a:solidFill>
                  <a:srgbClr val="000000"/>
                </a:solidFill>
                <a:effectLst/>
                <a:latin typeface="Arial"/>
                <a:ea typeface="Arial"/>
                <a:cs typeface="Arial"/>
                <a:sym typeface="Arial"/>
              </a:rPr>
              <a:t> om </a:t>
            </a:r>
            <a:r>
              <a:rPr lang="en-US" sz="1100" b="0" i="0" u="none" strike="noStrike" cap="none" dirty="0" err="1">
                <a:solidFill>
                  <a:srgbClr val="000000"/>
                </a:solidFill>
                <a:effectLst/>
                <a:latin typeface="Arial"/>
                <a:ea typeface="Arial"/>
                <a:cs typeface="Arial"/>
                <a:sym typeface="Arial"/>
              </a:rPr>
              <a:t>sosiale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en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ekonomiese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behoeftes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binne</a:t>
            </a:r>
            <a:r>
              <a:rPr lang="en-US" sz="1100" b="0" i="0" u="none" strike="noStrike" cap="none" dirty="0">
                <a:solidFill>
                  <a:srgbClr val="000000"/>
                </a:solidFill>
                <a:effectLst/>
                <a:latin typeface="Arial"/>
                <a:ea typeface="Arial"/>
                <a:cs typeface="Arial"/>
                <a:sym typeface="Arial"/>
              </a:rPr>
              <a:t> die </a:t>
            </a:r>
            <a:r>
              <a:rPr lang="en-US" sz="1100" b="0" i="0" u="none" strike="noStrike" cap="none" dirty="0" err="1">
                <a:solidFill>
                  <a:srgbClr val="000000"/>
                </a:solidFill>
                <a:effectLst/>
                <a:latin typeface="Arial"/>
                <a:ea typeface="Arial"/>
                <a:cs typeface="Arial"/>
                <a:sym typeface="Arial"/>
              </a:rPr>
              <a:t>gemeenskap</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en</a:t>
            </a:r>
            <a:r>
              <a:rPr lang="en-US" sz="1100" b="0" i="0" u="none" strike="noStrike" cap="none" dirty="0">
                <a:solidFill>
                  <a:srgbClr val="000000"/>
                </a:solidFill>
                <a:effectLst/>
                <a:latin typeface="Arial"/>
                <a:ea typeface="Arial"/>
                <a:cs typeface="Arial"/>
                <a:sym typeface="Arial"/>
              </a:rPr>
              <a:t> land </a:t>
            </a:r>
            <a:r>
              <a:rPr lang="en-US" sz="1100" b="0" i="0" u="none" strike="noStrike" cap="none" dirty="0" err="1">
                <a:solidFill>
                  <a:srgbClr val="000000"/>
                </a:solidFill>
                <a:effectLst/>
                <a:latin typeface="Arial"/>
                <a:ea typeface="Arial"/>
                <a:cs typeface="Arial"/>
                <a:sym typeface="Arial"/>
              </a:rPr>
              <a:t>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identifiseer</a:t>
            </a:r>
            <a:r>
              <a:rPr lang="en-US" sz="1100" b="0" i="0" u="none" strike="noStrike" cap="none" dirty="0">
                <a:solidFill>
                  <a:srgbClr val="000000"/>
                </a:solidFill>
                <a:effectLst/>
                <a:latin typeface="Arial"/>
                <a:ea typeface="Arial"/>
                <a:cs typeface="Arial"/>
                <a:sym typeface="Arial"/>
              </a:rPr>
              <a:t>.</a:t>
            </a:r>
          </a:p>
          <a:p>
            <a:pPr marL="342900" lvl="0" indent="-342900">
              <a:lnSpc>
                <a:spcPct val="115000"/>
              </a:lnSpc>
              <a:buFont typeface="Symbol" panose="05050102010706020507" pitchFamily="18" charset="2"/>
              <a:buChar char=""/>
            </a:pPr>
            <a:r>
              <a:rPr lang="en-US" sz="1100" b="0" i="0" u="none" strike="noStrike" cap="none" dirty="0" err="1">
                <a:solidFill>
                  <a:srgbClr val="000000"/>
                </a:solidFill>
                <a:effectLst/>
                <a:latin typeface="Arial"/>
                <a:ea typeface="Arial"/>
                <a:cs typeface="Arial"/>
                <a:sym typeface="Arial"/>
              </a:rPr>
              <a:t>Leerders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moet</a:t>
            </a:r>
            <a:r>
              <a:rPr lang="en-US" sz="1100" b="0" i="0" u="none" strike="noStrike" cap="none" dirty="0">
                <a:solidFill>
                  <a:srgbClr val="000000"/>
                </a:solidFill>
                <a:effectLst/>
                <a:latin typeface="Arial"/>
                <a:ea typeface="Arial"/>
                <a:cs typeface="Arial"/>
                <a:sym typeface="Arial"/>
              </a:rPr>
              <a:t> </a:t>
            </a:r>
            <a:r>
              <a:rPr lang="en-US" sz="1100" b="1" i="1" u="none" strike="noStrike" cap="none" dirty="0" err="1">
                <a:solidFill>
                  <a:srgbClr val="000000"/>
                </a:solidFill>
                <a:effectLst/>
                <a:latin typeface="Arial"/>
                <a:ea typeface="Arial"/>
                <a:cs typeface="Arial"/>
                <a:sym typeface="Arial"/>
              </a:rPr>
              <a:t>Aktiwiteit</a:t>
            </a:r>
            <a:r>
              <a:rPr lang="en-US" sz="1100" b="1" i="1" u="none" strike="noStrike" cap="none" dirty="0">
                <a:solidFill>
                  <a:srgbClr val="000000"/>
                </a:solidFill>
                <a:effectLst/>
                <a:latin typeface="Arial"/>
                <a:ea typeface="Arial"/>
                <a:cs typeface="Arial"/>
                <a:sym typeface="Arial"/>
              </a:rPr>
              <a:t> 2 (</a:t>
            </a:r>
            <a:r>
              <a:rPr lang="en-US" sz="1100" b="1" i="1" u="sng" strike="noStrike" cap="none" dirty="0">
                <a:solidFill>
                  <a:srgbClr val="000000"/>
                </a:solidFill>
                <a:effectLst/>
                <a:latin typeface="Arial"/>
                <a:ea typeface="Arial"/>
                <a:cs typeface="Arial"/>
                <a:sym typeface="Arial"/>
              </a:rPr>
              <a:t>Les 5 – </a:t>
            </a:r>
            <a:r>
              <a:rPr lang="en-US" sz="1100" b="1" i="1" u="sng" strike="noStrike" cap="none" dirty="0" err="1">
                <a:solidFill>
                  <a:srgbClr val="000000"/>
                </a:solidFill>
                <a:effectLst/>
                <a:latin typeface="Arial"/>
                <a:ea typeface="Arial"/>
                <a:cs typeface="Arial"/>
                <a:sym typeface="Arial"/>
              </a:rPr>
              <a:t>Werkkaart</a:t>
            </a:r>
            <a:r>
              <a:rPr lang="en-US" sz="1100" b="1" i="1" u="none" strike="noStrike" cap="none" dirty="0">
                <a:solidFill>
                  <a:srgbClr val="000000"/>
                </a:solidFill>
                <a:effectLst/>
                <a:latin typeface="Arial"/>
                <a:ea typeface="Arial"/>
                <a:cs typeface="Arial"/>
                <a:sym typeface="Arial"/>
              </a:rPr>
              <a:t>)</a:t>
            </a:r>
            <a:r>
              <a:rPr lang="en-US" sz="1100" b="0" i="0" u="none" strike="noStrike" cap="none" dirty="0">
                <a:solidFill>
                  <a:srgbClr val="000000"/>
                </a:solidFill>
                <a:effectLst/>
                <a:latin typeface="Arial"/>
                <a:ea typeface="Arial"/>
                <a:cs typeface="Arial"/>
                <a:sym typeface="Arial"/>
              </a:rPr>
              <a:t> in </a:t>
            </a:r>
            <a:r>
              <a:rPr lang="en-US" sz="1100" b="0" i="0" u="none" strike="noStrike" cap="none" dirty="0" err="1">
                <a:solidFill>
                  <a:srgbClr val="000000"/>
                </a:solidFill>
                <a:effectLst/>
                <a:latin typeface="Arial"/>
                <a:ea typeface="Arial"/>
                <a:cs typeface="Arial"/>
                <a:sym typeface="Arial"/>
              </a:rPr>
              <a:t>groepe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voltooi</a:t>
            </a:r>
            <a:r>
              <a:rPr lang="en-US" sz="1100" b="0" i="0" u="none" strike="noStrike" cap="none" dirty="0">
                <a:solidFill>
                  <a:srgbClr val="000000"/>
                </a:solidFill>
                <a:effectLst/>
                <a:latin typeface="Arial"/>
                <a:ea typeface="Arial"/>
                <a:cs typeface="Arial"/>
                <a:sym typeface="Arial"/>
              </a:rPr>
              <a:t>.</a:t>
            </a:r>
          </a:p>
          <a:p>
            <a:pPr marL="342900" lvl="0" indent="-342900">
              <a:lnSpc>
                <a:spcPct val="115000"/>
              </a:lnSpc>
              <a:buFont typeface="Symbol" panose="05050102010706020507" pitchFamily="18" charset="2"/>
              <a:buChar char=""/>
            </a:pPr>
            <a:r>
              <a:rPr lang="en-US" sz="1100" b="0" i="0" u="none" strike="noStrike" cap="none" dirty="0">
                <a:solidFill>
                  <a:srgbClr val="000000"/>
                </a:solidFill>
                <a:effectLst/>
                <a:latin typeface="Arial"/>
                <a:ea typeface="Arial"/>
                <a:cs typeface="Arial"/>
                <a:sym typeface="Arial"/>
              </a:rPr>
              <a:t>Laat </a:t>
            </a:r>
            <a:r>
              <a:rPr lang="en-US" sz="1100" b="0" i="0" u="none" strike="noStrike" cap="none" dirty="0" err="1">
                <a:solidFill>
                  <a:srgbClr val="000000"/>
                </a:solidFill>
                <a:effectLst/>
                <a:latin typeface="Arial"/>
                <a:ea typeface="Arial"/>
                <a:cs typeface="Arial"/>
                <a:sym typeface="Arial"/>
              </a:rPr>
              <a:t>groepe</a:t>
            </a:r>
            <a:r>
              <a:rPr lang="en-US" sz="1100" b="0" i="0" u="none" strike="noStrike" cap="none" dirty="0">
                <a:solidFill>
                  <a:srgbClr val="000000"/>
                </a:solidFill>
                <a:effectLst/>
                <a:latin typeface="Arial"/>
                <a:ea typeface="Arial"/>
                <a:cs typeface="Arial"/>
                <a:sym typeface="Arial"/>
              </a:rPr>
              <a:t> toe om </a:t>
            </a:r>
            <a:r>
              <a:rPr lang="en-US" sz="1100" b="0" i="0" u="none" strike="noStrike" cap="none" dirty="0" err="1">
                <a:solidFill>
                  <a:srgbClr val="000000"/>
                </a:solidFill>
                <a:effectLst/>
                <a:latin typeface="Arial"/>
                <a:ea typeface="Arial"/>
                <a:cs typeface="Arial"/>
                <a:sym typeface="Arial"/>
              </a:rPr>
              <a:t>terugvoer</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te</a:t>
            </a:r>
            <a:r>
              <a:rPr lang="en-US" sz="1100" b="0" i="0" u="none" strike="noStrike" cap="none" dirty="0">
                <a:solidFill>
                  <a:srgbClr val="000000"/>
                </a:solidFill>
                <a:effectLst/>
                <a:latin typeface="Arial"/>
                <a:ea typeface="Arial"/>
                <a:cs typeface="Arial"/>
                <a:sym typeface="Arial"/>
              </a:rPr>
              <a:t> gee.</a:t>
            </a:r>
          </a:p>
          <a:p>
            <a:pPr marL="342900" lvl="0" indent="-342900">
              <a:lnSpc>
                <a:spcPct val="115000"/>
              </a:lnSpc>
              <a:buFont typeface="Symbol" panose="05050102010706020507" pitchFamily="18" charset="2"/>
              <a:buChar char=""/>
            </a:pPr>
            <a:r>
              <a:rPr lang="en-US" sz="1100" b="0" i="0" u="none" strike="noStrike" cap="none" dirty="0" err="1">
                <a:solidFill>
                  <a:srgbClr val="000000"/>
                </a:solidFill>
                <a:effectLst/>
                <a:latin typeface="Arial"/>
                <a:ea typeface="Arial"/>
                <a:cs typeface="Arial"/>
                <a:sym typeface="Arial"/>
              </a:rPr>
              <a:t>Moontlike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antwoorde</a:t>
            </a:r>
            <a:r>
              <a:rPr lang="en-US" sz="1100" b="0" i="0" u="none" strike="noStrike" cap="none" dirty="0">
                <a:solidFill>
                  <a:srgbClr val="000000"/>
                </a:solidFill>
                <a:effectLst/>
                <a:latin typeface="Arial"/>
                <a:ea typeface="Arial"/>
                <a:cs typeface="Arial"/>
                <a:sym typeface="Arial"/>
              </a:rPr>
              <a:t> is </a:t>
            </a:r>
            <a:r>
              <a:rPr lang="en-US" sz="1100" b="0" i="0" u="none" strike="noStrike" cap="none" dirty="0" err="1">
                <a:solidFill>
                  <a:srgbClr val="000000"/>
                </a:solidFill>
                <a:effectLst/>
                <a:latin typeface="Arial"/>
                <a:ea typeface="Arial"/>
                <a:cs typeface="Arial"/>
                <a:sym typeface="Arial"/>
              </a:rPr>
              <a:t>beskikbaar</a:t>
            </a:r>
            <a:r>
              <a:rPr lang="en-US" sz="1100" b="0" i="0" u="none" strike="noStrike" cap="none" dirty="0">
                <a:solidFill>
                  <a:srgbClr val="000000"/>
                </a:solidFill>
                <a:effectLst/>
                <a:latin typeface="Arial"/>
                <a:ea typeface="Arial"/>
                <a:cs typeface="Arial"/>
                <a:sym typeface="Arial"/>
              </a:rPr>
              <a:t> in die </a:t>
            </a:r>
            <a:r>
              <a:rPr lang="en-US" sz="1100" b="1" i="1" u="sng" strike="noStrike" cap="none" dirty="0">
                <a:solidFill>
                  <a:srgbClr val="000000"/>
                </a:solidFill>
                <a:effectLst/>
                <a:latin typeface="Arial"/>
                <a:ea typeface="Arial"/>
                <a:cs typeface="Arial"/>
                <a:sym typeface="Arial"/>
              </a:rPr>
              <a:t>Les 5 – </a:t>
            </a:r>
            <a:r>
              <a:rPr lang="en-US" sz="1100" b="1" i="1" u="sng" strike="noStrike" cap="none" dirty="0" err="1">
                <a:solidFill>
                  <a:srgbClr val="000000"/>
                </a:solidFill>
                <a:effectLst/>
                <a:latin typeface="Arial"/>
                <a:ea typeface="Arial"/>
                <a:cs typeface="Arial"/>
                <a:sym typeface="Arial"/>
              </a:rPr>
              <a:t>Werkkaart</a:t>
            </a:r>
            <a:r>
              <a:rPr lang="en-US" sz="1100" b="1" i="1" u="sng" strike="noStrike" cap="none" dirty="0">
                <a:solidFill>
                  <a:srgbClr val="000000"/>
                </a:solidFill>
                <a:effectLst/>
                <a:latin typeface="Arial"/>
                <a:ea typeface="Arial"/>
                <a:cs typeface="Arial"/>
                <a:sym typeface="Arial"/>
              </a:rPr>
              <a:t> MEMO</a:t>
            </a:r>
            <a:r>
              <a:rPr lang="en-US" sz="1100" b="0" i="0" u="none" strike="noStrike" cap="none" dirty="0">
                <a:solidFill>
                  <a:srgbClr val="000000"/>
                </a:solidFill>
                <a:effectLst/>
                <a:latin typeface="Arial"/>
                <a:ea typeface="Arial"/>
                <a:cs typeface="Arial"/>
                <a:sym typeface="Arial"/>
              </a:rPr>
              <a:t>.</a:t>
            </a:r>
          </a:p>
          <a:p>
            <a:endParaRPr lang="en-ZA" dirty="0"/>
          </a:p>
        </p:txBody>
      </p:sp>
    </p:spTree>
    <p:extLst>
      <p:ext uri="{BB962C8B-B14F-4D97-AF65-F5344CB8AC3E}">
        <p14:creationId xmlns:p14="http://schemas.microsoft.com/office/powerpoint/2010/main" val="23250699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effectLst/>
                <a:latin typeface="Calibri" panose="020F0502020204030204" pitchFamily="34" charset="0"/>
                <a:ea typeface="Aptos" panose="020B0004020202020204" pitchFamily="34" charset="0"/>
                <a:cs typeface="Times New Roman" panose="02020603050405020304" pitchFamily="18" charset="0"/>
              </a:rPr>
              <a:t> 8: </a:t>
            </a:r>
            <a:r>
              <a:rPr lang="af-ZA" sz="1100" b="1" i="0" u="none" strike="noStrike" cap="none" dirty="0">
                <a:solidFill>
                  <a:srgbClr val="000000"/>
                </a:solidFill>
                <a:effectLst/>
                <a:latin typeface="Arial"/>
                <a:ea typeface="Arial"/>
                <a:cs typeface="Arial"/>
                <a:sym typeface="Arial"/>
              </a:rPr>
              <a:t>Die rol van werk in die bevrediging van behoeftes</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af-ZA" sz="1100" b="0" i="0" u="none" strike="noStrike" cap="none" dirty="0">
                <a:solidFill>
                  <a:srgbClr val="000000"/>
                </a:solidFill>
                <a:effectLst/>
                <a:latin typeface="Arial"/>
                <a:ea typeface="Arial"/>
                <a:cs typeface="Arial"/>
                <a:sym typeface="Arial"/>
              </a:rPr>
              <a:t>Werk dien as hulpmiddel om 'n "behoefte" met 'n "oplossing" verbind. Dit help ons land op drie hoofmaniere:</a:t>
            </a:r>
            <a:endParaRPr lang="en-US" sz="1100" b="0" i="0" u="none" strike="noStrike" cap="none" dirty="0">
              <a:solidFill>
                <a:srgbClr val="000000"/>
              </a:solidFill>
              <a:effectLst/>
              <a:latin typeface="Arial"/>
              <a:ea typeface="Arial"/>
              <a:cs typeface="Arial"/>
              <a:sym typeface="Arial"/>
            </a:endParaRPr>
          </a:p>
          <a:p>
            <a:pPr marL="457200">
              <a:lnSpc>
                <a:spcPct val="115000"/>
              </a:lnSpc>
              <a:buNone/>
            </a:pPr>
            <a:r>
              <a:rPr lang="en-ZA" sz="1200" b="1" dirty="0">
                <a:effectLst/>
                <a:latin typeface="Calibri" panose="020F0502020204030204" pitchFamily="34" charset="0"/>
                <a:ea typeface="Aptos" panose="020B0004020202020204" pitchFamily="34" charset="0"/>
                <a:cs typeface="Times New Roman" panose="02020603050405020304" pitchFamily="18" charset="0"/>
              </a:rPr>
              <a:t>	1. </a:t>
            </a:r>
            <a:r>
              <a:rPr lang="af-ZA" sz="1100" b="1" i="0" u="none" strike="noStrike" cap="none" dirty="0">
                <a:solidFill>
                  <a:srgbClr val="000000"/>
                </a:solidFill>
                <a:effectLst/>
                <a:latin typeface="Arial"/>
                <a:ea typeface="Arial"/>
                <a:cs typeface="Arial"/>
                <a:sym typeface="Arial"/>
              </a:rPr>
              <a:t>Inkomste-generering en ondersteuning van besighede</a:t>
            </a:r>
            <a:r>
              <a:rPr lang="af-ZA" sz="1100" b="0" i="0" u="none" strike="noStrike" cap="none" dirty="0">
                <a:solidFill>
                  <a:srgbClr val="000000"/>
                </a:solidFill>
                <a:effectLst/>
                <a:latin typeface="Arial"/>
                <a:ea typeface="Arial"/>
                <a:cs typeface="Arial"/>
                <a:sym typeface="Arial"/>
              </a:rPr>
              <a:t>: </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p>
          <a:p>
            <a:pPr marL="158750" indent="0">
              <a:buNone/>
            </a:pPr>
            <a:r>
              <a:rPr lang="en-ZA" sz="1200" b="0" i="0" u="none" strike="noStrike" cap="none" dirty="0">
                <a:solidFill>
                  <a:srgbClr val="000000"/>
                </a:solidFill>
                <a:effectLst/>
                <a:latin typeface="Calibri" panose="020F0502020204030204" pitchFamily="34" charset="0"/>
                <a:ea typeface="Arial"/>
                <a:cs typeface="Times New Roman" panose="02020603050405020304" pitchFamily="18" charset="0"/>
                <a:sym typeface="Arial"/>
              </a:rPr>
              <a:t>        </a:t>
            </a:r>
            <a:r>
              <a:rPr lang="af-ZA" sz="1100" b="0" i="0" u="none" strike="noStrike" cap="none" dirty="0">
                <a:solidFill>
                  <a:srgbClr val="000000"/>
                </a:solidFill>
                <a:effectLst/>
                <a:latin typeface="Arial"/>
                <a:ea typeface="Arial"/>
                <a:cs typeface="Arial"/>
                <a:sym typeface="Arial"/>
              </a:rPr>
              <a:t>Wanneer 'n persoon 'n werk het en 'n salaris verdien, help dit die ekonomie op twee maniere:</a:t>
            </a:r>
            <a:endParaRPr lang="en-US" sz="1100" b="0" i="0" u="none" strike="noStrike" cap="none" dirty="0">
              <a:solidFill>
                <a:srgbClr val="000000"/>
              </a:solidFill>
              <a:effectLst/>
              <a:latin typeface="Arial"/>
              <a:ea typeface="Arial"/>
              <a:cs typeface="Arial"/>
              <a:sym typeface="Arial"/>
            </a:endParaRPr>
          </a:p>
          <a:p>
            <a:pPr marL="742950" lvl="1" indent="-285750">
              <a:lnSpc>
                <a:spcPct val="115000"/>
              </a:lnSpc>
              <a:buFont typeface="Courier New" panose="02070309020205020404" pitchFamily="49" charset="0"/>
              <a:buChar char="-"/>
            </a:pPr>
            <a:r>
              <a:rPr lang="af-ZA" sz="1100" b="1" i="0" u="none" strike="noStrike" cap="none" dirty="0">
                <a:solidFill>
                  <a:srgbClr val="000000"/>
                </a:solidFill>
                <a:effectLst/>
                <a:latin typeface="Arial"/>
                <a:ea typeface="Arial"/>
                <a:cs typeface="Arial"/>
                <a:sym typeface="Arial"/>
              </a:rPr>
              <a:t>Onafhanklikheid:</a:t>
            </a:r>
            <a:r>
              <a:rPr lang="af-ZA" sz="1100" b="0" i="0" u="none" strike="noStrike" cap="none" dirty="0">
                <a:solidFill>
                  <a:srgbClr val="000000"/>
                </a:solidFill>
                <a:effectLst/>
                <a:latin typeface="Arial"/>
                <a:ea typeface="Arial"/>
                <a:cs typeface="Arial"/>
                <a:sym typeface="Arial"/>
              </a:rPr>
              <a:t> Dit stel mense in staat om self vir hul behoeftes (soos kos, klere en huur) te betaal. Dit beteken hulle kan vir hulself en hul gesinne sorg en hoef nie op die regering staat te maak vir oorlewing nie.</a:t>
            </a:r>
            <a:endParaRPr lang="en-US" sz="1100" b="0" i="0" u="none" strike="noStrike" cap="none" dirty="0">
              <a:solidFill>
                <a:srgbClr val="000000"/>
              </a:solidFill>
              <a:effectLst/>
              <a:latin typeface="Arial"/>
              <a:ea typeface="Arial"/>
              <a:cs typeface="Arial"/>
              <a:sym typeface="Arial"/>
            </a:endParaRPr>
          </a:p>
          <a:p>
            <a:pPr marL="742950" lvl="1" indent="-285750">
              <a:lnSpc>
                <a:spcPct val="115000"/>
              </a:lnSpc>
              <a:buFont typeface="Courier New" panose="02070309020205020404" pitchFamily="49" charset="0"/>
              <a:buChar char="-"/>
            </a:pPr>
            <a:r>
              <a:rPr lang="af-ZA" sz="1100" b="1" i="0" u="none" strike="noStrike" cap="none" dirty="0">
                <a:solidFill>
                  <a:srgbClr val="000000"/>
                </a:solidFill>
                <a:effectLst/>
                <a:latin typeface="Arial"/>
                <a:ea typeface="Arial"/>
                <a:cs typeface="Arial"/>
                <a:sym typeface="Arial"/>
              </a:rPr>
              <a:t>Ondersteuning van plaaslike besighede:</a:t>
            </a:r>
            <a:r>
              <a:rPr lang="af-ZA" sz="1100" b="0" i="0" u="none" strike="noStrike" cap="none" dirty="0">
                <a:solidFill>
                  <a:srgbClr val="000000"/>
                </a:solidFill>
                <a:effectLst/>
                <a:latin typeface="Arial"/>
                <a:ea typeface="Arial"/>
                <a:cs typeface="Arial"/>
                <a:sym typeface="Arial"/>
              </a:rPr>
              <a:t> Wanneer werkers hul geld by die kruidenierswinkel, haarsalon of apteek spandeer, sit hulle daardie geld direk terug in die gemeenskap. Dit help daardie besighede om hul deure oop te hou, hul rekeninge te betaal en selfs meer mense in diens te neem.</a:t>
            </a:r>
            <a:endParaRPr lang="en-US" sz="1100" b="0" i="0" u="none" strike="noStrike" cap="none" dirty="0">
              <a:solidFill>
                <a:srgbClr val="000000"/>
              </a:solidFill>
              <a:effectLst/>
              <a:latin typeface="Arial"/>
              <a:ea typeface="Arial"/>
              <a:cs typeface="Arial"/>
              <a:sym typeface="Arial"/>
            </a:endParaRPr>
          </a:p>
          <a:p>
            <a:pPr marL="457200" lvl="1" indent="0">
              <a:lnSpc>
                <a:spcPct val="115000"/>
              </a:lnSpc>
              <a:spcAft>
                <a:spcPts val="800"/>
              </a:spcAft>
              <a:buFont typeface="Courier New" panose="02070309020205020404" pitchFamily="49" charset="0"/>
              <a:buNone/>
            </a:pPr>
            <a:endParaRPr lang="af-ZA" sz="1100" b="0" dirty="0">
              <a:effectLst/>
              <a:latin typeface="Aptos" panose="020B0004020202020204" pitchFamily="34" charset="0"/>
              <a:ea typeface="Aptos" panose="020B0004020202020204" pitchFamily="34" charset="0"/>
              <a:cs typeface="Times New Roman" panose="02020603050405020304" pitchFamily="18" charset="0"/>
            </a:endParaRPr>
          </a:p>
          <a:p>
            <a:pPr marL="457200" lvl="1" indent="0">
              <a:lnSpc>
                <a:spcPct val="115000"/>
              </a:lnSpc>
              <a:spcAft>
                <a:spcPts val="800"/>
              </a:spcAft>
              <a:buFont typeface="Courier New" panose="02070309020205020404" pitchFamily="49" charset="0"/>
              <a:buNone/>
            </a:pPr>
            <a:r>
              <a:rPr lang="en-ZA" sz="1200" b="1" dirty="0">
                <a:effectLst/>
                <a:latin typeface="Calibri" panose="020F0502020204030204" pitchFamily="34" charset="0"/>
                <a:ea typeface="Aptos" panose="020B0004020202020204" pitchFamily="34" charset="0"/>
                <a:cs typeface="Times New Roman" panose="02020603050405020304" pitchFamily="18" charset="0"/>
              </a:rPr>
              <a:t>2. </a:t>
            </a:r>
            <a:r>
              <a:rPr lang="af-ZA" sz="1100" b="1" i="0" u="none" strike="noStrike" cap="none" dirty="0">
                <a:solidFill>
                  <a:srgbClr val="000000"/>
                </a:solidFill>
                <a:effectLst/>
                <a:latin typeface="Arial"/>
                <a:ea typeface="Aptos" panose="020B0004020202020204" pitchFamily="34" charset="0"/>
                <a:cs typeface="Arial"/>
                <a:sym typeface="Arial"/>
              </a:rPr>
              <a:t>L</a:t>
            </a:r>
            <a:r>
              <a:rPr lang="af-ZA" sz="1100" b="1" i="0" u="none" strike="noStrike" cap="none" dirty="0">
                <a:solidFill>
                  <a:srgbClr val="000000"/>
                </a:solidFill>
                <a:effectLst/>
                <a:latin typeface="Arial"/>
                <a:ea typeface="Arial"/>
                <a:cs typeface="Arial"/>
                <a:sym typeface="Arial"/>
              </a:rPr>
              <a:t>ewering van 'n diens: </a:t>
            </a:r>
          </a:p>
          <a:p>
            <a:pPr marL="457200" lvl="1" indent="0">
              <a:lnSpc>
                <a:spcPct val="115000"/>
              </a:lnSpc>
              <a:spcAft>
                <a:spcPts val="800"/>
              </a:spcAft>
              <a:buFont typeface="Courier New" panose="02070309020205020404" pitchFamily="49" charset="0"/>
              <a:buNone/>
            </a:pPr>
            <a:r>
              <a:rPr lang="af-ZA" sz="1100" b="0" i="0" u="none" strike="noStrike" cap="none" dirty="0">
                <a:solidFill>
                  <a:srgbClr val="000000"/>
                </a:solidFill>
                <a:effectLst/>
                <a:latin typeface="Arial"/>
                <a:ea typeface="Arial"/>
                <a:cs typeface="Arial"/>
                <a:sym typeface="Arial"/>
              </a:rPr>
              <a:t>Elke werk los 'n spesifieke probleem vir die samelewing op.</a:t>
            </a:r>
            <a:endParaRPr lang="en-US" sz="1050" b="0" i="0" u="none" strike="noStrike" cap="none" dirty="0">
              <a:solidFill>
                <a:srgbClr val="000000"/>
              </a:solidFill>
              <a:effectLst/>
              <a:latin typeface="Arial"/>
              <a:ea typeface="Arial"/>
              <a:cs typeface="Arial"/>
              <a:sym typeface="Arial"/>
            </a:endParaRPr>
          </a:p>
          <a:p>
            <a:pPr marL="742950" lvl="1" indent="-285750">
              <a:lnSpc>
                <a:spcPct val="115000"/>
              </a:lnSpc>
              <a:buFont typeface="Courier New" panose="02070309020205020404" pitchFamily="49" charset="0"/>
              <a:buChar char="-"/>
            </a:pPr>
            <a:r>
              <a:rPr lang="af-ZA" sz="1100" b="0" i="0" u="none" strike="noStrike" cap="none" dirty="0">
                <a:solidFill>
                  <a:srgbClr val="000000"/>
                </a:solidFill>
                <a:effectLst/>
                <a:latin typeface="Arial"/>
                <a:ea typeface="Arial"/>
                <a:cs typeface="Arial"/>
                <a:sym typeface="Arial"/>
              </a:rPr>
              <a:t>'n </a:t>
            </a:r>
            <a:r>
              <a:rPr lang="af-ZA" sz="1100" b="1" i="0" u="none" strike="noStrike" cap="none" dirty="0">
                <a:solidFill>
                  <a:srgbClr val="000000"/>
                </a:solidFill>
                <a:effectLst/>
                <a:latin typeface="Arial"/>
                <a:ea typeface="Arial"/>
                <a:cs typeface="Arial"/>
                <a:sym typeface="Arial"/>
              </a:rPr>
              <a:t>Bouer</a:t>
            </a:r>
            <a:r>
              <a:rPr lang="af-ZA" sz="1100" b="0" i="0" u="none" strike="noStrike" cap="none" dirty="0">
                <a:solidFill>
                  <a:srgbClr val="000000"/>
                </a:solidFill>
                <a:effectLst/>
                <a:latin typeface="Arial"/>
                <a:ea typeface="Arial"/>
                <a:cs typeface="Arial"/>
                <a:sym typeface="Arial"/>
              </a:rPr>
              <a:t> los die sosiale behoefte aan behuising op.</a:t>
            </a:r>
            <a:endParaRPr lang="en-US" sz="1100" b="0" i="0" u="none" strike="noStrike" cap="none" dirty="0">
              <a:solidFill>
                <a:srgbClr val="000000"/>
              </a:solidFill>
              <a:effectLst/>
              <a:latin typeface="Arial"/>
              <a:ea typeface="Arial"/>
              <a:cs typeface="Arial"/>
              <a:sym typeface="Arial"/>
            </a:endParaRPr>
          </a:p>
          <a:p>
            <a:pPr marL="742950" lvl="1" indent="-285750">
              <a:lnSpc>
                <a:spcPct val="115000"/>
              </a:lnSpc>
              <a:buFont typeface="Courier New" panose="02070309020205020404" pitchFamily="49" charset="0"/>
              <a:buChar char="-"/>
            </a:pPr>
            <a:r>
              <a:rPr lang="af-ZA" sz="1100" b="0" i="0" u="none" strike="noStrike" cap="none" dirty="0">
                <a:solidFill>
                  <a:srgbClr val="000000"/>
                </a:solidFill>
                <a:effectLst/>
                <a:latin typeface="Arial"/>
                <a:ea typeface="Arial"/>
                <a:cs typeface="Arial"/>
                <a:sym typeface="Arial"/>
              </a:rPr>
              <a:t>'n </a:t>
            </a:r>
            <a:r>
              <a:rPr lang="af-ZA" sz="1100" b="1" i="0" u="none" strike="noStrike" cap="none" dirty="0">
                <a:solidFill>
                  <a:srgbClr val="000000"/>
                </a:solidFill>
                <a:effectLst/>
                <a:latin typeface="Arial"/>
                <a:ea typeface="Arial"/>
                <a:cs typeface="Arial"/>
                <a:sym typeface="Arial"/>
              </a:rPr>
              <a:t>Boer</a:t>
            </a:r>
            <a:r>
              <a:rPr lang="af-ZA" sz="1100" b="0" i="0" u="none" strike="noStrike" cap="none" dirty="0">
                <a:solidFill>
                  <a:srgbClr val="000000"/>
                </a:solidFill>
                <a:effectLst/>
                <a:latin typeface="Arial"/>
                <a:ea typeface="Arial"/>
                <a:cs typeface="Arial"/>
                <a:sym typeface="Arial"/>
              </a:rPr>
              <a:t> los die basiese behoefte aan kos op.</a:t>
            </a:r>
            <a:endParaRPr lang="en-US" sz="1100" b="0" i="0" u="none" strike="noStrike" cap="none" dirty="0">
              <a:solidFill>
                <a:srgbClr val="000000"/>
              </a:solidFill>
              <a:effectLst/>
              <a:latin typeface="Arial"/>
              <a:ea typeface="Arial"/>
              <a:cs typeface="Arial"/>
              <a:sym typeface="Arial"/>
            </a:endParaRPr>
          </a:p>
          <a:p>
            <a:pPr marL="742950" lvl="1" indent="-285750">
              <a:lnSpc>
                <a:spcPct val="115000"/>
              </a:lnSpc>
              <a:buFont typeface="Courier New" panose="02070309020205020404" pitchFamily="49" charset="0"/>
              <a:buChar char="-"/>
            </a:pPr>
            <a:r>
              <a:rPr lang="af-ZA" sz="1100" b="0" i="0" u="none" strike="noStrike" cap="none" dirty="0">
                <a:solidFill>
                  <a:srgbClr val="000000"/>
                </a:solidFill>
                <a:effectLst/>
                <a:latin typeface="Arial"/>
                <a:ea typeface="Arial"/>
                <a:cs typeface="Arial"/>
                <a:sym typeface="Arial"/>
              </a:rPr>
              <a:t>'n</a:t>
            </a:r>
            <a:r>
              <a:rPr lang="en-US" sz="1100" b="0" i="0" u="none" strike="noStrike" cap="none" dirty="0">
                <a:solidFill>
                  <a:srgbClr val="000000"/>
                </a:solidFill>
                <a:effectLst/>
                <a:latin typeface="Arial"/>
                <a:ea typeface="Arial"/>
                <a:cs typeface="Arial"/>
                <a:sym typeface="Arial"/>
              </a:rPr>
              <a:t> </a:t>
            </a:r>
            <a:r>
              <a:rPr lang="af-ZA" sz="1100" b="1" i="0" u="none" strike="noStrike" cap="none" dirty="0">
                <a:solidFill>
                  <a:srgbClr val="000000"/>
                </a:solidFill>
                <a:effectLst/>
                <a:latin typeface="Arial"/>
                <a:ea typeface="Arial"/>
                <a:cs typeface="Arial"/>
                <a:sym typeface="Arial"/>
              </a:rPr>
              <a:t>Taxibestuurder</a:t>
            </a:r>
            <a:r>
              <a:rPr lang="af-ZA" sz="1100" b="0" i="0" u="none" strike="noStrike" cap="none" dirty="0">
                <a:solidFill>
                  <a:srgbClr val="000000"/>
                </a:solidFill>
                <a:effectLst/>
                <a:latin typeface="Arial"/>
                <a:ea typeface="Arial"/>
                <a:cs typeface="Arial"/>
                <a:sym typeface="Arial"/>
              </a:rPr>
              <a:t> los die ekonomiese behoefte aan vervoer op.</a:t>
            </a:r>
            <a:endParaRPr lang="en-US" sz="1100" b="0" i="0" u="none" strike="noStrike" cap="none" dirty="0">
              <a:solidFill>
                <a:srgbClr val="000000"/>
              </a:solidFill>
              <a:effectLst/>
              <a:latin typeface="Arial"/>
              <a:ea typeface="Arial"/>
              <a:cs typeface="Arial"/>
              <a:sym typeface="Arial"/>
            </a:endParaRPr>
          </a:p>
          <a:p>
            <a:endParaRPr lang="af-ZA" dirty="0"/>
          </a:p>
        </p:txBody>
      </p:sp>
    </p:spTree>
    <p:extLst>
      <p:ext uri="{BB962C8B-B14F-4D97-AF65-F5344CB8AC3E}">
        <p14:creationId xmlns:p14="http://schemas.microsoft.com/office/powerpoint/2010/main" val="17545980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100" b="1" dirty="0">
                <a:effectLst/>
                <a:latin typeface="Calibri" panose="020F0502020204030204" pitchFamily="34" charset="0"/>
                <a:ea typeface="Aptos" panose="020B0004020202020204" pitchFamily="34" charset="0"/>
                <a:cs typeface="Times New Roman" panose="02020603050405020304" pitchFamily="18" charset="0"/>
              </a:rPr>
              <a:t> 9: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450215">
              <a:lnSpc>
                <a:spcPct val="115000"/>
              </a:lnSpc>
              <a:buNone/>
            </a:pPr>
            <a:r>
              <a:rPr lang="en-ZA" sz="1100" b="1" dirty="0">
                <a:effectLst/>
                <a:latin typeface="Calibri" panose="020F0502020204030204" pitchFamily="34" charset="0"/>
                <a:ea typeface="Aptos" panose="020B0004020202020204" pitchFamily="34" charset="0"/>
                <a:cs typeface="Times New Roman" panose="02020603050405020304" pitchFamily="18" charset="0"/>
              </a:rPr>
              <a:t>	3. Die </a:t>
            </a:r>
            <a:r>
              <a:rPr lang="af-ZA" sz="1100" b="1" i="0" u="none" strike="noStrike" cap="none" dirty="0">
                <a:solidFill>
                  <a:srgbClr val="000000"/>
                </a:solidFill>
                <a:effectLst/>
                <a:latin typeface="Arial"/>
                <a:ea typeface="Arial"/>
                <a:cs typeface="Arial"/>
                <a:sym typeface="Arial"/>
              </a:rPr>
              <a:t>rol van belasting</a:t>
            </a:r>
            <a:r>
              <a:rPr lang="en-ZA" sz="1100" dirty="0">
                <a:effectLst/>
                <a:latin typeface="Calibri" panose="020F0502020204030204" pitchFamily="34" charset="0"/>
                <a:ea typeface="Aptos" panose="020B0004020202020204" pitchFamily="34" charset="0"/>
                <a:cs typeface="Times New Roman" panose="02020603050405020304" pitchFamily="18" charset="0"/>
              </a:rPr>
              <a:t>	</a:t>
            </a:r>
            <a:endParaRPr lang="en-ZA" sz="1100" b="0" i="0" u="none" strike="noStrike" cap="none"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sym typeface="Arial"/>
            </a:endParaRPr>
          </a:p>
          <a:p>
            <a:pPr marL="615950" lvl="1" indent="0">
              <a:buNone/>
            </a:pPr>
            <a:r>
              <a:rPr lang="af-ZA" sz="1100" b="0" i="0" u="none" strike="noStrike" cap="none" dirty="0">
                <a:solidFill>
                  <a:srgbClr val="000000"/>
                </a:solidFill>
                <a:effectLst/>
                <a:latin typeface="Arial"/>
                <a:ea typeface="Arial"/>
                <a:cs typeface="Arial"/>
                <a:sym typeface="Arial"/>
              </a:rPr>
              <a:t>Wanneer mense werk en besighede wins maak, betaal hulle </a:t>
            </a:r>
            <a:r>
              <a:rPr lang="af-ZA" sz="1100" b="1" i="0" u="none" strike="noStrike" cap="none" dirty="0">
                <a:solidFill>
                  <a:srgbClr val="000000"/>
                </a:solidFill>
                <a:effectLst/>
                <a:latin typeface="Arial"/>
                <a:ea typeface="Arial"/>
                <a:cs typeface="Arial"/>
                <a:sym typeface="Arial"/>
              </a:rPr>
              <a:t>belasting</a:t>
            </a:r>
            <a:r>
              <a:rPr lang="af-ZA" sz="1100" b="0" i="0" u="none" strike="noStrike" cap="none" dirty="0">
                <a:solidFill>
                  <a:srgbClr val="000000"/>
                </a:solidFill>
                <a:effectLst/>
                <a:latin typeface="Arial"/>
                <a:ea typeface="Arial"/>
                <a:cs typeface="Arial"/>
                <a:sym typeface="Arial"/>
              </a:rPr>
              <a:t> aan die regering. Die regering gebruik hierdie belastinggeld om vir sosiale en ekonomiese behoeftes te betaal, byvoorbeeld: die bou van openbare hospitale of die betaling van polisiebeamptes se salarisse. Sonder mense wat werk en belasting betaal, sou die regering nie genoeg geld hê om paaie reg te maak of skole te bestuur nie.</a:t>
            </a:r>
            <a:endParaRPr lang="en-US" sz="1100" b="0" i="0" u="none" strike="noStrike" cap="none" dirty="0">
              <a:solidFill>
                <a:srgbClr val="000000"/>
              </a:solidFill>
              <a:effectLst/>
              <a:latin typeface="Arial"/>
              <a:ea typeface="Arial"/>
              <a:cs typeface="Arial"/>
              <a:sym typeface="Arial"/>
            </a:endParaRPr>
          </a:p>
          <a:p>
            <a:pPr marL="457200">
              <a:lnSpc>
                <a:spcPct val="115000"/>
              </a:lnSpc>
              <a:buNone/>
            </a:pPr>
            <a:r>
              <a:rPr lang="en-ZA" sz="1100" dirty="0">
                <a:effectLst/>
                <a:latin typeface="Calibri" panose="020F0502020204030204" pitchFamily="34" charset="0"/>
                <a:ea typeface="Aptos" panose="020B0004020202020204" pitchFamily="34" charset="0"/>
                <a:cs typeface="Times New Roman" panose="02020603050405020304" pitchFamily="18" charset="0"/>
              </a:rPr>
              <a:t>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100" b="0" i="0" u="none" strike="noStrike" cap="none" dirty="0">
                <a:solidFill>
                  <a:srgbClr val="000000"/>
                </a:solidFill>
                <a:effectLst/>
                <a:latin typeface="Arial"/>
                <a:ea typeface="Arial"/>
                <a:cs typeface="Arial"/>
                <a:sym typeface="Arial"/>
              </a:rPr>
              <a:t>Deur behoeftes in jou gemeenskap te identifiseer, kan jy loopbane ondersoek wat help om aan hierdie behoeftes te voldoen en sodoende 'n positiewe verskil maak.</a:t>
            </a:r>
            <a:endParaRPr lang="en-US" sz="1100" b="0" i="0" u="none" strike="noStrike" cap="none" dirty="0">
              <a:solidFill>
                <a:srgbClr val="000000"/>
              </a:solidFill>
              <a:effectLst/>
              <a:latin typeface="Arial"/>
              <a:ea typeface="Arial"/>
              <a:cs typeface="Arial"/>
              <a:sym typeface="Arial"/>
            </a:endParaRPr>
          </a:p>
          <a:p>
            <a:endParaRPr lang="af-ZA" dirty="0"/>
          </a:p>
        </p:txBody>
      </p:sp>
    </p:spTree>
    <p:extLst>
      <p:ext uri="{BB962C8B-B14F-4D97-AF65-F5344CB8AC3E}">
        <p14:creationId xmlns:p14="http://schemas.microsoft.com/office/powerpoint/2010/main" val="17155309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2700" y="0"/>
            <a:ext cx="9173370" cy="5142161"/>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019299" y="1403349"/>
            <a:ext cx="5111752" cy="1136650"/>
          </a:xfrm>
        </p:spPr>
        <p:txBody>
          <a:bodyPr anchor="b">
            <a:noAutofit/>
          </a:bodyPr>
          <a:lstStyle>
            <a:lvl1pPr algn="ctr">
              <a:defRPr sz="4050">
                <a:effectLst/>
              </a:defRPr>
            </a:lvl1pPr>
          </a:lstStyle>
          <a:p>
            <a:r>
              <a:rPr lang="en-US"/>
              <a:t>Click to edit Master title style</a:t>
            </a:r>
            <a:endParaRPr lang="en-US" dirty="0"/>
          </a:p>
        </p:txBody>
      </p:sp>
      <p:sp>
        <p:nvSpPr>
          <p:cNvPr id="3" name="Subtitle 2"/>
          <p:cNvSpPr>
            <a:spLocks noGrp="1"/>
          </p:cNvSpPr>
          <p:nvPr>
            <p:ph type="subTitle" idx="1"/>
          </p:nvPr>
        </p:nvSpPr>
        <p:spPr>
          <a:xfrm>
            <a:off x="2019299" y="2743198"/>
            <a:ext cx="5111752" cy="990602"/>
          </a:xfrm>
        </p:spPr>
        <p:txBody>
          <a:bodyPr anchor="t">
            <a:normAutofit/>
          </a:bodyPr>
          <a:lstStyle>
            <a:lvl1pPr marL="0" indent="0" algn="ctr">
              <a:buNone/>
              <a:defRPr sz="1575">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5987425" y="3778247"/>
            <a:ext cx="673100" cy="209550"/>
          </a:xfrm>
        </p:spPr>
        <p:txBody>
          <a:bodyPr/>
          <a:lstStyle/>
          <a:p>
            <a:fld id="{ECD19FB2-3AAB-4D03-B13A-2960828C78E3}" type="datetimeFigureOut">
              <a:rPr lang="en-US" smtClean="0"/>
              <a:t>4/20/2026</a:t>
            </a:fld>
            <a:endParaRPr lang="en-US" dirty="0"/>
          </a:p>
        </p:txBody>
      </p:sp>
      <p:sp>
        <p:nvSpPr>
          <p:cNvPr id="5" name="Footer Placeholder 4"/>
          <p:cNvSpPr>
            <a:spLocks noGrp="1"/>
          </p:cNvSpPr>
          <p:nvPr>
            <p:ph type="ftr" sz="quarter" idx="11"/>
          </p:nvPr>
        </p:nvSpPr>
        <p:spPr>
          <a:xfrm>
            <a:off x="2019298" y="3778247"/>
            <a:ext cx="3910976" cy="209550"/>
          </a:xfrm>
        </p:spPr>
        <p:txBody>
          <a:bodyPr/>
          <a:lstStyle/>
          <a:p>
            <a:endParaRPr lang="en-US" dirty="0"/>
          </a:p>
        </p:txBody>
      </p:sp>
      <p:sp>
        <p:nvSpPr>
          <p:cNvPr id="6" name="Slide Number Placeholder 5"/>
          <p:cNvSpPr>
            <a:spLocks noGrp="1"/>
          </p:cNvSpPr>
          <p:nvPr>
            <p:ph type="sldNum" sz="quarter" idx="12"/>
          </p:nvPr>
        </p:nvSpPr>
        <p:spPr>
          <a:xfrm>
            <a:off x="6717676" y="3778247"/>
            <a:ext cx="413375" cy="209550"/>
          </a:xfrm>
        </p:spPr>
        <p:txBody>
          <a:bodyPr/>
          <a:lstStyle/>
          <a:p>
            <a:pPr marL="0" lvl="0" indent="0" algn="r" rtl="0">
              <a:spcBef>
                <a:spcPts val="0"/>
              </a:spcBef>
              <a:spcAft>
                <a:spcPts val="0"/>
              </a:spcAft>
              <a:buNone/>
            </a:pPr>
            <a:fld id="{00000000-1234-1234-1234-123412341234}" type="slidenum">
              <a:rPr lang="en" smtClean="0"/>
              <a:t>‹#›</a:t>
            </a:fld>
            <a:endParaRPr lang="en"/>
          </a:p>
        </p:txBody>
      </p:sp>
      <p:cxnSp>
        <p:nvCxnSpPr>
          <p:cNvPr id="15" name="Straight Connector 14"/>
          <p:cNvCxnSpPr/>
          <p:nvPr/>
        </p:nvCxnSpPr>
        <p:spPr>
          <a:xfrm>
            <a:off x="2019299" y="2641598"/>
            <a:ext cx="5111751"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68441429"/>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71551" y="3611561"/>
            <a:ext cx="7207250" cy="425054"/>
          </a:xfrm>
        </p:spPr>
        <p:txBody>
          <a:bodyPr anchor="b">
            <a:normAutofit/>
          </a:bodyPr>
          <a:lstStyle>
            <a:lvl1pPr algn="ctr">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1070" y="781050"/>
            <a:ext cx="7579479" cy="2501902"/>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971551" y="4036615"/>
            <a:ext cx="7207250" cy="370284"/>
          </a:xfrm>
        </p:spPr>
        <p:txBody>
          <a:bodyPr>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B80C674-7DFC-42FE-B9CD-82963CDB1557}" type="datetimeFigureOut">
              <a:rPr lang="en-US" smtClean="0"/>
              <a:t>4/20/2026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71832215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77901" y="736599"/>
            <a:ext cx="7194549" cy="2216151"/>
          </a:xfrm>
        </p:spPr>
        <p:txBody>
          <a:bodyPr anchor="ctr">
            <a:normAutofit/>
          </a:bodyPr>
          <a:lstStyle>
            <a:lvl1pPr algn="ctr">
              <a:defRPr sz="2400" b="0" cap="none"/>
            </a:lvl1pPr>
          </a:lstStyle>
          <a:p>
            <a:r>
              <a:rPr lang="en-US"/>
              <a:t>Click to edit Master title style</a:t>
            </a:r>
            <a:endParaRPr lang="en-US" dirty="0"/>
          </a:p>
        </p:txBody>
      </p:sp>
      <p:sp>
        <p:nvSpPr>
          <p:cNvPr id="3" name="Text Placeholder 2"/>
          <p:cNvSpPr>
            <a:spLocks noGrp="1"/>
          </p:cNvSpPr>
          <p:nvPr>
            <p:ph type="body" idx="1"/>
          </p:nvPr>
        </p:nvSpPr>
        <p:spPr>
          <a:xfrm>
            <a:off x="977901" y="3257550"/>
            <a:ext cx="7194549" cy="1149350"/>
          </a:xfrm>
        </p:spPr>
        <p:txBody>
          <a:bodyPr anchor="ctr">
            <a:normAutofit/>
          </a:bodyPr>
          <a:lstStyle>
            <a:lvl1pPr marL="0" indent="0" algn="ctr">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CF1133-3259-4C45-BABA-5B62D9C6F78D}" type="datetimeFigureOut">
              <a:rPr lang="en-US" smtClean="0"/>
              <a:t>4/20/2026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cxnSp>
        <p:nvCxnSpPr>
          <p:cNvPr id="15" name="Straight Connector 14"/>
          <p:cNvCxnSpPr/>
          <p:nvPr/>
        </p:nvCxnSpPr>
        <p:spPr>
          <a:xfrm>
            <a:off x="1047127" y="3105149"/>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8268469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60" y="736599"/>
            <a:ext cx="6972299" cy="1778001"/>
          </a:xfrm>
        </p:spPr>
        <p:txBody>
          <a:bodyPr anchor="ctr">
            <a:normAutofit/>
          </a:bodyPr>
          <a:lstStyle>
            <a:lvl1pPr algn="ctr">
              <a:defRPr sz="24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256109" y="2514600"/>
            <a:ext cx="6629402" cy="438150"/>
          </a:xfrm>
        </p:spPr>
        <p:txBody>
          <a:bodyPr anchor="ctr">
            <a:normAutofit/>
          </a:bodyPr>
          <a:lstStyle>
            <a:lvl1pPr marL="0" indent="0" algn="r">
              <a:buFontTx/>
              <a:buNone/>
              <a:defRPr sz="1500"/>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971551" y="3257550"/>
            <a:ext cx="7207250" cy="1149350"/>
          </a:xfrm>
        </p:spPr>
        <p:txBody>
          <a:bodyPr anchor="ctr">
            <a:normAutofit/>
          </a:bodyPr>
          <a:lstStyle>
            <a:lvl1pPr marL="0" indent="0" algn="ctr">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CF1133-3259-4C45-BABA-5B62D9C6F78D}" type="datetimeFigureOut">
              <a:rPr lang="en-US" smtClean="0"/>
              <a:t>4/20/2026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
        <p:nvSpPr>
          <p:cNvPr id="14" name="TextBox 13"/>
          <p:cNvSpPr txBox="1"/>
          <p:nvPr/>
        </p:nvSpPr>
        <p:spPr>
          <a:xfrm>
            <a:off x="646510" y="659971"/>
            <a:ext cx="457200" cy="438582"/>
          </a:xfrm>
          <a:prstGeom prst="rect">
            <a:avLst/>
          </a:prstGeom>
        </p:spPr>
        <p:txBody>
          <a:bodyPr vert="horz" lIns="68580" tIns="34290" rIns="68580" bIns="34290" rtlCol="0" anchor="ctr">
            <a:noAutofit/>
          </a:bodyPr>
          <a:lstStyle/>
          <a:p>
            <a:pPr lvl="0"/>
            <a:r>
              <a:rPr lang="en-US" sz="6000" dirty="0">
                <a:solidFill>
                  <a:schemeClr val="tx1"/>
                </a:solidFill>
                <a:effectLst/>
              </a:rPr>
              <a:t>“</a:t>
            </a:r>
          </a:p>
        </p:txBody>
      </p:sp>
      <p:sp>
        <p:nvSpPr>
          <p:cNvPr id="15" name="TextBox 14"/>
          <p:cNvSpPr txBox="1"/>
          <p:nvPr/>
        </p:nvSpPr>
        <p:spPr>
          <a:xfrm>
            <a:off x="7950200" y="2120903"/>
            <a:ext cx="457200" cy="438582"/>
          </a:xfrm>
          <a:prstGeom prst="rect">
            <a:avLst/>
          </a:prstGeom>
        </p:spPr>
        <p:txBody>
          <a:bodyPr vert="horz" lIns="68580" tIns="34290" rIns="68580" bIns="34290" rtlCol="0" anchor="ctr">
            <a:noAutofit/>
          </a:bodyPr>
          <a:lstStyle/>
          <a:p>
            <a:pPr lvl="0" algn="r"/>
            <a:r>
              <a:rPr lang="en-US" sz="6000" dirty="0">
                <a:solidFill>
                  <a:schemeClr val="tx1"/>
                </a:solidFill>
                <a:effectLst/>
              </a:rPr>
              <a:t>”</a:t>
            </a:r>
          </a:p>
        </p:txBody>
      </p:sp>
      <p:cxnSp>
        <p:nvCxnSpPr>
          <p:cNvPr id="19" name="Straight Connector 18"/>
          <p:cNvCxnSpPr/>
          <p:nvPr/>
        </p:nvCxnSpPr>
        <p:spPr>
          <a:xfrm>
            <a:off x="1047127" y="3105149"/>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42014525"/>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71552" y="2481436"/>
            <a:ext cx="7207251" cy="1101600"/>
          </a:xfrm>
        </p:spPr>
        <p:txBody>
          <a:bodyPr anchor="b">
            <a:normAutofit/>
          </a:bodyPr>
          <a:lstStyle>
            <a:lvl1pPr algn="l">
              <a:defRPr sz="2400" b="0" cap="none"/>
            </a:lvl1pPr>
          </a:lstStyle>
          <a:p>
            <a:r>
              <a:rPr lang="en-US"/>
              <a:t>Click to edit Master title style</a:t>
            </a:r>
            <a:endParaRPr lang="en-US" dirty="0"/>
          </a:p>
        </p:txBody>
      </p:sp>
      <p:sp>
        <p:nvSpPr>
          <p:cNvPr id="3" name="Text Placeholder 2"/>
          <p:cNvSpPr>
            <a:spLocks noGrp="1"/>
          </p:cNvSpPr>
          <p:nvPr>
            <p:ph type="body" idx="1"/>
          </p:nvPr>
        </p:nvSpPr>
        <p:spPr>
          <a:xfrm>
            <a:off x="971551" y="3583036"/>
            <a:ext cx="7207251" cy="645300"/>
          </a:xfrm>
        </p:spPr>
        <p:txBody>
          <a:bodyPr anchor="t">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CF1133-3259-4C45-BABA-5B62D9C6F78D}" type="datetimeFigureOut">
              <a:rPr lang="en-US" smtClean="0"/>
              <a:t>4/20/2026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743218895"/>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084660" y="736599"/>
            <a:ext cx="6972299" cy="1682751"/>
          </a:xfrm>
        </p:spPr>
        <p:txBody>
          <a:bodyPr anchor="ctr">
            <a:normAutofit/>
          </a:bodyPr>
          <a:lstStyle>
            <a:lvl1pPr algn="ctr">
              <a:defRPr sz="24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971551" y="2729484"/>
            <a:ext cx="7207251" cy="665226"/>
          </a:xfrm>
        </p:spPr>
        <p:txBody>
          <a:bodyPr anchor="b">
            <a:normAutofit/>
          </a:bodyPr>
          <a:lstStyle>
            <a:lvl1pPr marL="0" indent="0" algn="l">
              <a:spcBef>
                <a:spcPts val="0"/>
              </a:spcBef>
              <a:buNone/>
              <a:defRPr sz="18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971551" y="3397250"/>
            <a:ext cx="7207251" cy="100965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CF1133-3259-4C45-BABA-5B62D9C6F78D}" type="datetimeFigureOut">
              <a:rPr lang="en-US" smtClean="0"/>
              <a:t>4/20/2026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
        <p:nvSpPr>
          <p:cNvPr id="12" name="TextBox 11"/>
          <p:cNvSpPr txBox="1"/>
          <p:nvPr/>
        </p:nvSpPr>
        <p:spPr>
          <a:xfrm>
            <a:off x="646510" y="659971"/>
            <a:ext cx="457200" cy="438582"/>
          </a:xfrm>
          <a:prstGeom prst="rect">
            <a:avLst/>
          </a:prstGeom>
        </p:spPr>
        <p:txBody>
          <a:bodyPr vert="horz" lIns="68580" tIns="34290" rIns="68580" bIns="34290" rtlCol="0" anchor="ctr">
            <a:noAutofit/>
          </a:bodyPr>
          <a:lstStyle/>
          <a:p>
            <a:pPr lvl="0"/>
            <a:r>
              <a:rPr lang="en-US" sz="6000" dirty="0">
                <a:solidFill>
                  <a:schemeClr val="tx1"/>
                </a:solidFill>
                <a:effectLst/>
              </a:rPr>
              <a:t>“</a:t>
            </a:r>
          </a:p>
        </p:txBody>
      </p:sp>
      <p:sp>
        <p:nvSpPr>
          <p:cNvPr id="13" name="TextBox 12"/>
          <p:cNvSpPr txBox="1"/>
          <p:nvPr/>
        </p:nvSpPr>
        <p:spPr>
          <a:xfrm>
            <a:off x="7950200" y="1949446"/>
            <a:ext cx="457200" cy="438582"/>
          </a:xfrm>
          <a:prstGeom prst="rect">
            <a:avLst/>
          </a:prstGeom>
        </p:spPr>
        <p:txBody>
          <a:bodyPr vert="horz" lIns="68580" tIns="34290" rIns="68580" bIns="34290" rtlCol="0" anchor="ctr">
            <a:noAutofit/>
          </a:bodyPr>
          <a:lstStyle/>
          <a:p>
            <a:pPr lvl="0" algn="r"/>
            <a:r>
              <a:rPr lang="en-US" sz="6000" dirty="0">
                <a:solidFill>
                  <a:schemeClr val="tx1"/>
                </a:solidFill>
                <a:effectLst/>
              </a:rPr>
              <a:t>”</a:t>
            </a:r>
          </a:p>
        </p:txBody>
      </p:sp>
      <p:cxnSp>
        <p:nvCxnSpPr>
          <p:cNvPr id="26" name="Straight Connector 25"/>
          <p:cNvCxnSpPr/>
          <p:nvPr/>
        </p:nvCxnSpPr>
        <p:spPr>
          <a:xfrm>
            <a:off x="1047127" y="2571750"/>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86619571"/>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971551" y="736599"/>
            <a:ext cx="7207250" cy="1682751"/>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971551" y="2722626"/>
            <a:ext cx="7207251" cy="630936"/>
          </a:xfrm>
        </p:spPr>
        <p:txBody>
          <a:bodyPr anchor="b">
            <a:normAutofit/>
          </a:bodyPr>
          <a:lstStyle>
            <a:lvl1pPr marL="0" indent="0" algn="l">
              <a:spcBef>
                <a:spcPts val="0"/>
              </a:spcBef>
              <a:buNone/>
              <a:defRPr sz="21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971550" y="3352800"/>
            <a:ext cx="7207253" cy="10541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CF1133-3259-4C45-BABA-5B62D9C6F78D}" type="datetimeFigureOut">
              <a:rPr lang="en-US" smtClean="0"/>
              <a:t>4/20/2026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cxnSp>
        <p:nvCxnSpPr>
          <p:cNvPr id="15" name="Straight Connector 14"/>
          <p:cNvCxnSpPr/>
          <p:nvPr/>
        </p:nvCxnSpPr>
        <p:spPr>
          <a:xfrm>
            <a:off x="1047127" y="2571750"/>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7892245"/>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smtClean="0"/>
              <a:t>4/20/2026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cxnSp>
        <p:nvCxnSpPr>
          <p:cNvPr id="14" name="Straight Connector 13"/>
          <p:cNvCxnSpPr/>
          <p:nvPr/>
        </p:nvCxnSpPr>
        <p:spPr>
          <a:xfrm>
            <a:off x="1047127" y="1816100"/>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58500894"/>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9518" y="736599"/>
            <a:ext cx="1418171" cy="36703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971549" y="736599"/>
            <a:ext cx="5574769" cy="36703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smtClean="0"/>
              <a:t>4/20/2026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cxnSp>
        <p:nvCxnSpPr>
          <p:cNvPr id="14" name="Straight Connector 13"/>
          <p:cNvCxnSpPr/>
          <p:nvPr/>
        </p:nvCxnSpPr>
        <p:spPr>
          <a:xfrm>
            <a:off x="6647918" y="742950"/>
            <a:ext cx="0" cy="36576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95898622"/>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047127" y="1816100"/>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smtClean="0"/>
              <a:t>4/20/2026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615093976"/>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11302" y="1314454"/>
            <a:ext cx="6119016" cy="1366886"/>
          </a:xfrm>
        </p:spPr>
        <p:txBody>
          <a:bodyPr anchor="b">
            <a:normAutofit/>
          </a:bodyPr>
          <a:lstStyle>
            <a:lvl1pPr algn="ctr">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1511300" y="2884539"/>
            <a:ext cx="6119018" cy="715910"/>
          </a:xfrm>
        </p:spPr>
        <p:txBody>
          <a:bodyPr anchor="t">
            <a:normAutofit/>
          </a:bodyPr>
          <a:lstStyle>
            <a:lvl1pPr marL="0" indent="0" algn="ctr">
              <a:buNone/>
              <a:defRPr sz="18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39F4F5-F4D2-4D2A-AB60-88D37ADCB869}" type="datetimeFigureOut">
              <a:rPr lang="en-US" smtClean="0"/>
              <a:t>4/20/2026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cxnSp>
        <p:nvCxnSpPr>
          <p:cNvPr id="16" name="Straight Connector 15"/>
          <p:cNvCxnSpPr/>
          <p:nvPr/>
        </p:nvCxnSpPr>
        <p:spPr>
          <a:xfrm>
            <a:off x="1509542" y="2782939"/>
            <a:ext cx="612253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05527797"/>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047127" y="1816100"/>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73836" y="1920240"/>
            <a:ext cx="3538728" cy="248259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36008" y="1920240"/>
            <a:ext cx="3538728" cy="248259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smtClean="0"/>
              <a:t>4/20/2026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022607278"/>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1550" y="1993900"/>
            <a:ext cx="3538728" cy="432197"/>
          </a:xfrm>
        </p:spPr>
        <p:txBody>
          <a:bodyPr anchor="b">
            <a:noAutofit/>
          </a:bodyPr>
          <a:lstStyle>
            <a:lvl1pPr marL="0" indent="0">
              <a:spcBef>
                <a:spcPts val="504"/>
              </a:spcBef>
              <a:spcAft>
                <a:spcPts val="450"/>
              </a:spcAft>
              <a:buNone/>
              <a:defRPr sz="21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971550" y="2432447"/>
            <a:ext cx="3538728" cy="1974454"/>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35503" y="1993900"/>
            <a:ext cx="3538728" cy="432197"/>
          </a:xfrm>
        </p:spPr>
        <p:txBody>
          <a:bodyPr anchor="b">
            <a:noAutofit/>
          </a:bodyPr>
          <a:lstStyle>
            <a:lvl1pPr marL="0" indent="0">
              <a:spcBef>
                <a:spcPts val="504"/>
              </a:spcBef>
              <a:spcAft>
                <a:spcPts val="450"/>
              </a:spcAft>
              <a:buNone/>
              <a:defRPr sz="21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35503" y="2432447"/>
            <a:ext cx="3538728" cy="1974454"/>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smtClean="0"/>
              <a:t>4/20/2026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cxnSp>
        <p:nvCxnSpPr>
          <p:cNvPr id="18" name="Straight Connector 17"/>
          <p:cNvCxnSpPr/>
          <p:nvPr/>
        </p:nvCxnSpPr>
        <p:spPr>
          <a:xfrm>
            <a:off x="1047127" y="1816100"/>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2587583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smtClean="0"/>
              <a:t>4/20/2026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cxnSp>
        <p:nvCxnSpPr>
          <p:cNvPr id="14" name="Straight Connector 13"/>
          <p:cNvCxnSpPr/>
          <p:nvPr/>
        </p:nvCxnSpPr>
        <p:spPr>
          <a:xfrm>
            <a:off x="1047127" y="1816100"/>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75508691"/>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smtClean="0"/>
              <a:t>4/20/2026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739998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70359" y="1041401"/>
            <a:ext cx="2788841" cy="1028700"/>
          </a:xfrm>
        </p:spPr>
        <p:txBody>
          <a:bodyPr anchor="b">
            <a:normAutofit/>
          </a:bodyPr>
          <a:lstStyle>
            <a:lvl1pPr algn="ctr">
              <a:defRPr sz="1800" b="0"/>
            </a:lvl1pPr>
          </a:lstStyle>
          <a:p>
            <a:r>
              <a:rPr lang="en-US"/>
              <a:t>Click to edit Master title style</a:t>
            </a:r>
            <a:endParaRPr lang="en-US" dirty="0"/>
          </a:p>
        </p:txBody>
      </p:sp>
      <p:sp>
        <p:nvSpPr>
          <p:cNvPr id="3" name="Content Placeholder 2"/>
          <p:cNvSpPr>
            <a:spLocks noGrp="1"/>
          </p:cNvSpPr>
          <p:nvPr>
            <p:ph idx="1"/>
          </p:nvPr>
        </p:nvSpPr>
        <p:spPr>
          <a:xfrm>
            <a:off x="4064001" y="736599"/>
            <a:ext cx="4102100" cy="3670301"/>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70359" y="2273299"/>
            <a:ext cx="2788841" cy="1828803"/>
          </a:xfrm>
        </p:spPr>
        <p:txBody>
          <a:bodyPr anchor="t">
            <a:normAutofit/>
          </a:bodyPr>
          <a:lstStyle>
            <a:lvl1pPr marL="0" indent="0" algn="ctr">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F7D1BD23-6E54-4D9D-AD88-A2813C73CC25}" type="datetimeFigureOut">
              <a:rPr lang="en-US" smtClean="0"/>
              <a:t>4/20/2026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cxnSp>
        <p:nvCxnSpPr>
          <p:cNvPr id="16" name="Straight Connector 15"/>
          <p:cNvCxnSpPr/>
          <p:nvPr/>
        </p:nvCxnSpPr>
        <p:spPr>
          <a:xfrm>
            <a:off x="1047127" y="2184400"/>
            <a:ext cx="26358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53168292"/>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71549" y="1412874"/>
            <a:ext cx="4681362" cy="1028700"/>
          </a:xfrm>
        </p:spPr>
        <p:txBody>
          <a:bodyPr anchor="b">
            <a:normAutofit/>
          </a:bodyPr>
          <a:lstStyle>
            <a:lvl1pPr algn="ctr">
              <a:defRPr sz="21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6071124" y="781050"/>
            <a:ext cx="2297510" cy="35814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971549" y="2441574"/>
            <a:ext cx="4681362" cy="1371600"/>
          </a:xfrm>
        </p:spPr>
        <p:txBody>
          <a:bodyPr anchor="t">
            <a:normAutofit/>
          </a:bodyPr>
          <a:lstStyle>
            <a:lvl1pPr marL="0" indent="0" algn="ctr">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471A834-4F3C-4AF9-9C74-05EC35A0F292}" type="datetimeFigureOut">
              <a:rPr lang="en-US" smtClean="0"/>
              <a:t>4/20/2026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39374784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1802" y="0"/>
            <a:ext cx="9172472" cy="5142161"/>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ZA"/>
            </a:p>
          </p:txBody>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971552" y="736600"/>
            <a:ext cx="7200897" cy="977900"/>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71551" y="1917699"/>
            <a:ext cx="7200897" cy="2489202"/>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508126" y="4476750"/>
            <a:ext cx="1200150" cy="209550"/>
          </a:xfrm>
          <a:prstGeom prst="rect">
            <a:avLst/>
          </a:prstGeom>
        </p:spPr>
        <p:txBody>
          <a:bodyPr vert="horz" lIns="91440" tIns="45720" rIns="91440" bIns="45720" rtlCol="0" anchor="ctr"/>
          <a:lstStyle>
            <a:lvl1pPr algn="r">
              <a:defRPr sz="750" b="0" i="0">
                <a:solidFill>
                  <a:schemeClr val="tx1"/>
                </a:solidFill>
                <a:effectLst/>
                <a:latin typeface="+mn-lt"/>
              </a:defRPr>
            </a:lvl1pPr>
          </a:lstStyle>
          <a:p>
            <a:fld id="{51CF1133-3259-4C45-BABA-5B62D9C6F78D}" type="datetimeFigureOut">
              <a:rPr lang="en-US" smtClean="0"/>
              <a:t>4/20/2026</a:t>
            </a:fld>
            <a:endParaRPr lang="en-US" dirty="0"/>
          </a:p>
        </p:txBody>
      </p:sp>
      <p:sp>
        <p:nvSpPr>
          <p:cNvPr id="5" name="Footer Placeholder 4"/>
          <p:cNvSpPr>
            <a:spLocks noGrp="1"/>
          </p:cNvSpPr>
          <p:nvPr>
            <p:ph type="ftr" sz="quarter" idx="3"/>
          </p:nvPr>
        </p:nvSpPr>
        <p:spPr>
          <a:xfrm>
            <a:off x="971551" y="4476750"/>
            <a:ext cx="5479425" cy="209550"/>
          </a:xfrm>
          <a:prstGeom prst="rect">
            <a:avLst/>
          </a:prstGeom>
        </p:spPr>
        <p:txBody>
          <a:bodyPr vert="horz" lIns="91440" tIns="45720" rIns="91440" bIns="45720" rtlCol="0" anchor="ctr"/>
          <a:lstStyle>
            <a:lvl1pPr algn="l">
              <a:defRPr sz="75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7765426" y="4476750"/>
            <a:ext cx="407023" cy="209550"/>
          </a:xfrm>
          <a:prstGeom prst="rect">
            <a:avLst/>
          </a:prstGeom>
        </p:spPr>
        <p:txBody>
          <a:bodyPr vert="horz" lIns="91440" tIns="45720" rIns="91440" bIns="45720" rtlCol="0" anchor="ctr"/>
          <a:lstStyle>
            <a:lvl1pPr algn="r">
              <a:defRPr sz="750" b="0" i="0">
                <a:solidFill>
                  <a:schemeClr val="tx1"/>
                </a:solidFill>
                <a:effectLst/>
                <a:latin typeface="+mn-lt"/>
              </a:defRPr>
            </a:lvl1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214525690"/>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hf sldNum="0" hdr="0" ftr="0" dt="0"/>
  <p:txStyles>
    <p:titleStyle>
      <a:lvl1pPr algn="ctr" defTabSz="342900" rtl="0" eaLnBrk="1" latinLnBrk="0" hangingPunct="1">
        <a:spcBef>
          <a:spcPct val="0"/>
        </a:spcBef>
        <a:buNone/>
        <a:defRPr sz="33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4313" indent="-214313" algn="l" defTabSz="342900" rtl="0" eaLnBrk="1" latinLnBrk="0" hangingPunct="1">
        <a:spcBef>
          <a:spcPct val="20000"/>
        </a:spcBef>
        <a:spcAft>
          <a:spcPts val="45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1pPr>
      <a:lvl2pPr marL="557213" indent="-214313" algn="l" defTabSz="342900" rtl="0" eaLnBrk="1" latinLnBrk="0" hangingPunct="1">
        <a:spcBef>
          <a:spcPct val="20000"/>
        </a:spcBef>
        <a:spcAft>
          <a:spcPts val="450"/>
        </a:spcAft>
        <a:buClr>
          <a:schemeClr val="accent1"/>
        </a:buClr>
        <a:buSzPct val="115000"/>
        <a:buFont typeface="Arial"/>
        <a:buChar char="•"/>
        <a:defRPr sz="1500" kern="1200" cap="none">
          <a:solidFill>
            <a:schemeClr val="tx1">
              <a:lumMod val="85000"/>
              <a:lumOff val="15000"/>
            </a:schemeClr>
          </a:solidFill>
          <a:effectLst/>
          <a:latin typeface="+mn-lt"/>
          <a:ea typeface="+mn-ea"/>
          <a:cs typeface="+mn-cs"/>
        </a:defRPr>
      </a:lvl2pPr>
      <a:lvl3pPr marL="900113" indent="-214313" algn="l" defTabSz="342900" rtl="0" eaLnBrk="1" latinLnBrk="0" hangingPunct="1">
        <a:spcBef>
          <a:spcPct val="20000"/>
        </a:spcBef>
        <a:spcAft>
          <a:spcPts val="450"/>
        </a:spcAft>
        <a:buClr>
          <a:schemeClr val="accent1"/>
        </a:buClr>
        <a:buSzPct val="115000"/>
        <a:buFont typeface="Arial"/>
        <a:buChar char="•"/>
        <a:defRPr sz="1350" kern="1200" cap="none">
          <a:solidFill>
            <a:schemeClr val="tx1">
              <a:lumMod val="85000"/>
              <a:lumOff val="15000"/>
            </a:schemeClr>
          </a:solidFill>
          <a:effectLst/>
          <a:latin typeface="+mn-lt"/>
          <a:ea typeface="+mn-ea"/>
          <a:cs typeface="+mn-cs"/>
        </a:defRPr>
      </a:lvl3pPr>
      <a:lvl4pPr marL="1157288" indent="-128588" algn="l" defTabSz="342900" rtl="0" eaLnBrk="1" latinLnBrk="0" hangingPunct="1">
        <a:spcBef>
          <a:spcPct val="20000"/>
        </a:spcBef>
        <a:spcAft>
          <a:spcPts val="450"/>
        </a:spcAft>
        <a:buClr>
          <a:schemeClr val="accent1"/>
        </a:buClr>
        <a:buSzPct val="115000"/>
        <a:buFont typeface="Arial"/>
        <a:buChar char="•"/>
        <a:defRPr sz="1200" kern="1200" cap="none">
          <a:solidFill>
            <a:schemeClr val="tx1">
              <a:lumMod val="85000"/>
              <a:lumOff val="15000"/>
            </a:schemeClr>
          </a:solidFill>
          <a:effectLst/>
          <a:latin typeface="+mn-lt"/>
          <a:ea typeface="+mn-ea"/>
          <a:cs typeface="+mn-cs"/>
        </a:defRPr>
      </a:lvl4pPr>
      <a:lvl5pPr marL="1500188" indent="-128588"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5pPr>
      <a:lvl6pPr marL="18859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6pPr>
      <a:lvl7pPr marL="22288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7pPr>
      <a:lvl8pPr marL="25717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8pPr>
      <a:lvl9pPr marL="29146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2.jpeg"/><Relationship Id="rId7" Type="http://schemas.openxmlformats.org/officeDocument/2006/relationships/diagramColors" Target="../diagrams/colors6.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 Id="rId9" Type="http://schemas.openxmlformats.org/officeDocument/2006/relationships/image" Target="../media/image9.jpeg"/></Relationships>
</file>

<file path=ppt/slides/_rels/slide11.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7.png"/><Relationship Id="rId7" Type="http://schemas.openxmlformats.org/officeDocument/2006/relationships/diagramColors" Target="../diagrams/colors7.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 Id="rId9" Type="http://schemas.openxmlformats.org/officeDocument/2006/relationships/image" Target="../media/image9.jpeg"/></Relationships>
</file>

<file path=ppt/slides/_rels/slide12.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7.png"/><Relationship Id="rId7" Type="http://schemas.openxmlformats.org/officeDocument/2006/relationships/diagramColors" Target="../diagrams/colors8.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 Id="rId9" Type="http://schemas.openxmlformats.org/officeDocument/2006/relationships/image" Target="../media/image9.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image" Target="../media/image2.jpeg"/><Relationship Id="rId7" Type="http://schemas.openxmlformats.org/officeDocument/2006/relationships/diagramData" Target="../diagrams/data1.xml"/><Relationship Id="rId12"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1.jpeg"/><Relationship Id="rId11" Type="http://schemas.microsoft.com/office/2007/relationships/diagramDrawing" Target="../diagrams/drawing1.xml"/><Relationship Id="rId5" Type="http://schemas.openxmlformats.org/officeDocument/2006/relationships/image" Target="../media/image4.png"/><Relationship Id="rId10" Type="http://schemas.openxmlformats.org/officeDocument/2006/relationships/diagramColors" Target="../diagrams/colors1.xml"/><Relationship Id="rId4" Type="http://schemas.openxmlformats.org/officeDocument/2006/relationships/image" Target="../media/image3.png"/><Relationship Id="rId9"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diagramColors" Target="../diagrams/colors2.xml"/><Relationship Id="rId3" Type="http://schemas.openxmlformats.org/officeDocument/2006/relationships/image" Target="../media/image2.jpeg"/><Relationship Id="rId7" Type="http://schemas.openxmlformats.org/officeDocument/2006/relationships/image" Target="../media/image13.jpeg"/><Relationship Id="rId12" Type="http://schemas.openxmlformats.org/officeDocument/2006/relationships/diagramQuickStyle" Target="../diagrams/quickStyle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2.jpeg"/><Relationship Id="rId11" Type="http://schemas.openxmlformats.org/officeDocument/2006/relationships/diagramLayout" Target="../diagrams/layout2.xml"/><Relationship Id="rId5" Type="http://schemas.openxmlformats.org/officeDocument/2006/relationships/image" Target="../media/image4.png"/><Relationship Id="rId15" Type="http://schemas.openxmlformats.org/officeDocument/2006/relationships/image" Target="../media/image9.jpeg"/><Relationship Id="rId10" Type="http://schemas.openxmlformats.org/officeDocument/2006/relationships/diagramData" Target="../diagrams/data2.xml"/><Relationship Id="rId4" Type="http://schemas.openxmlformats.org/officeDocument/2006/relationships/image" Target="../media/image3.png"/><Relationship Id="rId9" Type="http://schemas.openxmlformats.org/officeDocument/2006/relationships/image" Target="../media/image15.jpeg"/><Relationship Id="rId14" Type="http://schemas.microsoft.com/office/2007/relationships/diagramDrawing" Target="../diagrams/drawing2.xml"/></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7.png"/><Relationship Id="rId7" Type="http://schemas.openxmlformats.org/officeDocument/2006/relationships/diagramColors" Target="../diagrams/colors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9.jpeg"/></Relationships>
</file>

<file path=ppt/slides/_rels/slide6.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7.png"/><Relationship Id="rId7" Type="http://schemas.openxmlformats.org/officeDocument/2006/relationships/diagramColors" Target="../diagrams/colors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18.jpg"/><Relationship Id="rId4" Type="http://schemas.openxmlformats.org/officeDocument/2006/relationships/image" Target="../media/image17.jp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7.png"/><Relationship Id="rId7" Type="http://schemas.openxmlformats.org/officeDocument/2006/relationships/diagramColors" Target="../diagrams/colors5.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33F0879-3DA0-4CB8-B35E-A0AD425581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1714" cy="51435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24D2183-F388-476E-92A9-D6639D69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4603" y="372067"/>
            <a:ext cx="2867411" cy="4412471"/>
          </a:xfrm>
          <a:prstGeom prst="rect">
            <a:avLst/>
          </a:prstGeom>
          <a:blipFill dpi="0" rotWithShape="1">
            <a:blip r:embed="rId3"/>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43462E7-1698-4B21-BE89-AEFAC7C2FE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6009" y="457201"/>
            <a:ext cx="2664004" cy="42291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2" name="Title 1">
            <a:extLst>
              <a:ext uri="{FF2B5EF4-FFF2-40B4-BE49-F238E27FC236}">
                <a16:creationId xmlns:a16="http://schemas.microsoft.com/office/drawing/2014/main" id="{71EC6115-5178-F114-242E-064DB032948A}"/>
              </a:ext>
            </a:extLst>
          </p:cNvPr>
          <p:cNvSpPr>
            <a:spLocks noGrp="1"/>
          </p:cNvSpPr>
          <p:nvPr>
            <p:ph type="title"/>
          </p:nvPr>
        </p:nvSpPr>
        <p:spPr>
          <a:xfrm>
            <a:off x="735010" y="2082031"/>
            <a:ext cx="2126598" cy="941151"/>
          </a:xfrm>
        </p:spPr>
        <p:txBody>
          <a:bodyPr anchor="b">
            <a:normAutofit fontScale="90000"/>
          </a:bodyPr>
          <a:lstStyle/>
          <a:p>
            <a:pPr marL="0" indent="0">
              <a:lnSpc>
                <a:spcPct val="90000"/>
              </a:lnSpc>
            </a:pPr>
            <a:r>
              <a:rPr lang="en-US" sz="2700" b="1" dirty="0" err="1">
                <a:solidFill>
                  <a:srgbClr val="262626"/>
                </a:solidFill>
              </a:rPr>
              <a:t>Wêreld</a:t>
            </a:r>
            <a:r>
              <a:rPr lang="en-US" sz="2700" b="1" dirty="0">
                <a:solidFill>
                  <a:srgbClr val="262626"/>
                </a:solidFill>
              </a:rPr>
              <a:t> van Werk</a:t>
            </a:r>
            <a:br>
              <a:rPr lang="en-US" sz="2700" b="1" dirty="0">
                <a:solidFill>
                  <a:srgbClr val="262626"/>
                </a:solidFill>
              </a:rPr>
            </a:br>
            <a:r>
              <a:rPr lang="en-US" sz="2700" b="1" dirty="0" err="1">
                <a:solidFill>
                  <a:srgbClr val="262626"/>
                </a:solidFill>
              </a:rPr>
              <a:t>Graad</a:t>
            </a:r>
            <a:r>
              <a:rPr lang="en-US" sz="2700" b="1" dirty="0">
                <a:solidFill>
                  <a:srgbClr val="262626"/>
                </a:solidFill>
              </a:rPr>
              <a:t> 8</a:t>
            </a:r>
            <a:br>
              <a:rPr lang="en-US" sz="2700" b="1" dirty="0">
                <a:solidFill>
                  <a:srgbClr val="262626"/>
                </a:solidFill>
              </a:rPr>
            </a:br>
            <a:r>
              <a:rPr lang="en-US" sz="2700" b="1" dirty="0" err="1">
                <a:solidFill>
                  <a:srgbClr val="262626"/>
                </a:solidFill>
              </a:rPr>
              <a:t>Kwartaal</a:t>
            </a:r>
            <a:r>
              <a:rPr lang="en-US" sz="2700" b="1" dirty="0">
                <a:solidFill>
                  <a:srgbClr val="262626"/>
                </a:solidFill>
              </a:rPr>
              <a:t> 2: Week 6  </a:t>
            </a:r>
            <a:br>
              <a:rPr lang="en-US" sz="1500" dirty="0">
                <a:solidFill>
                  <a:srgbClr val="262626"/>
                </a:solidFill>
              </a:rPr>
            </a:br>
            <a:endParaRPr lang="af-ZA" sz="1500" dirty="0">
              <a:solidFill>
                <a:srgbClr val="262626"/>
              </a:solidFill>
            </a:endParaRPr>
          </a:p>
        </p:txBody>
      </p:sp>
      <p:sp>
        <p:nvSpPr>
          <p:cNvPr id="3" name="Content Placeholder 2">
            <a:extLst>
              <a:ext uri="{FF2B5EF4-FFF2-40B4-BE49-F238E27FC236}">
                <a16:creationId xmlns:a16="http://schemas.microsoft.com/office/drawing/2014/main" id="{F7935289-DB5E-01B6-2D0C-B69DA68AE033}"/>
              </a:ext>
            </a:extLst>
          </p:cNvPr>
          <p:cNvSpPr>
            <a:spLocks noGrp="1"/>
          </p:cNvSpPr>
          <p:nvPr>
            <p:ph idx="1"/>
          </p:nvPr>
        </p:nvSpPr>
        <p:spPr>
          <a:xfrm>
            <a:off x="696855" y="3886200"/>
            <a:ext cx="2126598" cy="600682"/>
          </a:xfrm>
        </p:spPr>
        <p:txBody>
          <a:bodyPr>
            <a:normAutofit fontScale="92500"/>
          </a:bodyPr>
          <a:lstStyle/>
          <a:p>
            <a:pPr marL="0" indent="0">
              <a:buNone/>
            </a:pPr>
            <a:r>
              <a:rPr lang="en-US" sz="1600" b="1" dirty="0" err="1">
                <a:solidFill>
                  <a:srgbClr val="262626"/>
                </a:solidFill>
                <a:sym typeface="LXGW WenKai TC"/>
              </a:rPr>
              <a:t>Sosiale</a:t>
            </a:r>
            <a:r>
              <a:rPr lang="en-US" sz="1600" b="1" dirty="0">
                <a:solidFill>
                  <a:srgbClr val="262626"/>
                </a:solidFill>
                <a:sym typeface="LXGW WenKai TC"/>
              </a:rPr>
              <a:t> </a:t>
            </a:r>
            <a:r>
              <a:rPr lang="en-US" sz="1600" b="1" dirty="0" err="1">
                <a:solidFill>
                  <a:srgbClr val="262626"/>
                </a:solidFill>
                <a:sym typeface="LXGW WenKai TC"/>
              </a:rPr>
              <a:t>en</a:t>
            </a:r>
            <a:r>
              <a:rPr lang="en-US" sz="1600" b="1" dirty="0">
                <a:solidFill>
                  <a:srgbClr val="262626"/>
                </a:solidFill>
                <a:sym typeface="LXGW WenKai TC"/>
              </a:rPr>
              <a:t> </a:t>
            </a:r>
            <a:r>
              <a:rPr lang="en-US" sz="1600" b="1" dirty="0" err="1">
                <a:solidFill>
                  <a:srgbClr val="262626"/>
                </a:solidFill>
                <a:sym typeface="LXGW WenKai TC"/>
              </a:rPr>
              <a:t>Ekonomiese</a:t>
            </a:r>
            <a:r>
              <a:rPr lang="en-US" sz="1600" b="1" dirty="0">
                <a:solidFill>
                  <a:srgbClr val="262626"/>
                </a:solidFill>
                <a:sym typeface="LXGW WenKai TC"/>
              </a:rPr>
              <a:t> </a:t>
            </a:r>
            <a:r>
              <a:rPr lang="en-US" sz="1600" b="1" dirty="0" err="1">
                <a:solidFill>
                  <a:srgbClr val="262626"/>
                </a:solidFill>
                <a:sym typeface="LXGW WenKai TC"/>
              </a:rPr>
              <a:t>Behoeftes</a:t>
            </a:r>
            <a:r>
              <a:rPr lang="en-US" sz="1600" b="1" dirty="0">
                <a:solidFill>
                  <a:srgbClr val="262626"/>
                </a:solidFill>
                <a:sym typeface="LXGW WenKai TC"/>
              </a:rPr>
              <a:t> in </a:t>
            </a:r>
            <a:r>
              <a:rPr lang="en-US" sz="1600" b="1" dirty="0" err="1">
                <a:solidFill>
                  <a:srgbClr val="262626"/>
                </a:solidFill>
                <a:sym typeface="LXGW WenKai TC"/>
              </a:rPr>
              <a:t>Suid</a:t>
            </a:r>
            <a:r>
              <a:rPr lang="en-US" sz="1600" b="1" dirty="0">
                <a:solidFill>
                  <a:srgbClr val="262626"/>
                </a:solidFill>
                <a:sym typeface="LXGW WenKai TC"/>
              </a:rPr>
              <a:t>-Afrika</a:t>
            </a:r>
            <a:endParaRPr lang="af-ZA" sz="1200" dirty="0">
              <a:solidFill>
                <a:srgbClr val="262626"/>
              </a:solidFill>
            </a:endParaRPr>
          </a:p>
        </p:txBody>
      </p:sp>
      <p:sp useBgFill="1">
        <p:nvSpPr>
          <p:cNvPr id="15" name="Rectangle 14">
            <a:extLst>
              <a:ext uri="{FF2B5EF4-FFF2-40B4-BE49-F238E27FC236}">
                <a16:creationId xmlns:a16="http://schemas.microsoft.com/office/drawing/2014/main" id="{6C22FCAC-D7EC-4A52-B153-FF761E223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6618" y="0"/>
            <a:ext cx="5547382" cy="51435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oogle Shape;54;p13">
            <a:extLst>
              <a:ext uri="{FF2B5EF4-FFF2-40B4-BE49-F238E27FC236}">
                <a16:creationId xmlns:a16="http://schemas.microsoft.com/office/drawing/2014/main" id="{05A409F7-0C99-780A-65FB-9C1F759E6007}"/>
              </a:ext>
            </a:extLst>
          </p:cNvPr>
          <p:cNvPicPr preferRelativeResize="0"/>
          <p:nvPr/>
        </p:nvPicPr>
        <p:blipFill>
          <a:blip r:embed="rId4"/>
          <a:srcRect t="5858" r="-1" b="21041"/>
          <a:stretch>
            <a:fillRect/>
          </a:stretch>
        </p:blipFill>
        <p:spPr>
          <a:xfrm>
            <a:off x="4076932" y="880975"/>
            <a:ext cx="4573531" cy="3343264"/>
          </a:xfrm>
          <a:prstGeom prst="rect">
            <a:avLst/>
          </a:prstGeom>
          <a:noFill/>
        </p:spPr>
      </p:pic>
      <p:pic>
        <p:nvPicPr>
          <p:cNvPr id="5" name="Picture 4" descr="A logo with a person in the middle&#10;&#10;Description automatically generated">
            <a:extLst>
              <a:ext uri="{FF2B5EF4-FFF2-40B4-BE49-F238E27FC236}">
                <a16:creationId xmlns:a16="http://schemas.microsoft.com/office/drawing/2014/main" id="{05C46935-B567-A089-DBA0-11FE2F56E22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26105" y="0"/>
            <a:ext cx="1017883" cy="35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47311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B31E0-E0D2-A846-0F21-5FFE568A5EF6}"/>
              </a:ext>
            </a:extLst>
          </p:cNvPr>
          <p:cNvSpPr>
            <a:spLocks noGrp="1"/>
          </p:cNvSpPr>
          <p:nvPr>
            <p:ph type="title"/>
          </p:nvPr>
        </p:nvSpPr>
        <p:spPr>
          <a:xfrm>
            <a:off x="971551" y="736599"/>
            <a:ext cx="7200897" cy="977900"/>
          </a:xfrm>
        </p:spPr>
        <p:txBody>
          <a:bodyPr>
            <a:normAutofit/>
          </a:bodyPr>
          <a:lstStyle/>
          <a:p>
            <a:r>
              <a:rPr lang="af-ZA" b="1" dirty="0">
                <a:solidFill>
                  <a:srgbClr val="262626"/>
                </a:solidFill>
              </a:rPr>
              <a:t>Werkloosheid</a:t>
            </a:r>
          </a:p>
        </p:txBody>
      </p:sp>
      <p:graphicFrame>
        <p:nvGraphicFramePr>
          <p:cNvPr id="5" name="Content Placeholder 2">
            <a:extLst>
              <a:ext uri="{FF2B5EF4-FFF2-40B4-BE49-F238E27FC236}">
                <a16:creationId xmlns:a16="http://schemas.microsoft.com/office/drawing/2014/main" id="{B729AB6F-C591-C827-6BA9-D64D06D8CF11}"/>
              </a:ext>
            </a:extLst>
          </p:cNvPr>
          <p:cNvGraphicFramePr>
            <a:graphicFrameLocks noGrp="1"/>
          </p:cNvGraphicFramePr>
          <p:nvPr>
            <p:ph idx="1"/>
            <p:extLst>
              <p:ext uri="{D42A27DB-BD31-4B8C-83A1-F6EECF244321}">
                <p14:modId xmlns:p14="http://schemas.microsoft.com/office/powerpoint/2010/main" val="474756279"/>
              </p:ext>
            </p:extLst>
          </p:nvPr>
        </p:nvGraphicFramePr>
        <p:xfrm>
          <a:off x="971551" y="1871325"/>
          <a:ext cx="7343774" cy="25355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descr="A logo with a person in the middle&#10;&#10;Description automatically generated">
            <a:extLst>
              <a:ext uri="{FF2B5EF4-FFF2-40B4-BE49-F238E27FC236}">
                <a16:creationId xmlns:a16="http://schemas.microsoft.com/office/drawing/2014/main" id="{600A8771-57D5-6DF5-3464-5F8A1364628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126105" y="0"/>
            <a:ext cx="1017883" cy="35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54678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2BE4420-3B5F-4549-8B4A-77855B8215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75876F6-95D4-48CB-8E3E-4401A96E25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4603" y="372066"/>
            <a:ext cx="2867411" cy="4412471"/>
          </a:xfrm>
          <a:prstGeom prst="rect">
            <a:avLst/>
          </a:prstGeom>
          <a:blipFill dpi="0" rotWithShape="1">
            <a:blip r:embed="rId3"/>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1B84719-90BB-4D0C-92D8-61DC5512B3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6009" y="457200"/>
            <a:ext cx="2664004" cy="42291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2" name="Title 1">
            <a:extLst>
              <a:ext uri="{FF2B5EF4-FFF2-40B4-BE49-F238E27FC236}">
                <a16:creationId xmlns:a16="http://schemas.microsoft.com/office/drawing/2014/main" id="{F49FC6B1-6FF8-76E6-868E-55AD2410BD2F}"/>
              </a:ext>
            </a:extLst>
          </p:cNvPr>
          <p:cNvSpPr>
            <a:spLocks noGrp="1"/>
          </p:cNvSpPr>
          <p:nvPr>
            <p:ph type="title"/>
          </p:nvPr>
        </p:nvSpPr>
        <p:spPr>
          <a:xfrm>
            <a:off x="791699" y="791307"/>
            <a:ext cx="1899682" cy="3595934"/>
          </a:xfrm>
        </p:spPr>
        <p:txBody>
          <a:bodyPr>
            <a:normAutofit/>
          </a:bodyPr>
          <a:lstStyle/>
          <a:p>
            <a:r>
              <a:rPr lang="af-ZA" sz="2300" dirty="0">
                <a:solidFill>
                  <a:srgbClr val="262626"/>
                </a:solidFill>
              </a:rPr>
              <a:t>Vrywilligers-werk</a:t>
            </a:r>
          </a:p>
        </p:txBody>
      </p:sp>
      <p:sp useBgFill="1">
        <p:nvSpPr>
          <p:cNvPr id="15" name="Rectangle 14">
            <a:extLst>
              <a:ext uri="{FF2B5EF4-FFF2-40B4-BE49-F238E27FC236}">
                <a16:creationId xmlns:a16="http://schemas.microsoft.com/office/drawing/2014/main" id="{7B407EC4-5D16-4845-9840-4E28622B65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89039" y="-1"/>
            <a:ext cx="5654961" cy="51435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472AE15F-9B63-CEBF-B956-93B59AAB49A7}"/>
              </a:ext>
            </a:extLst>
          </p:cNvPr>
          <p:cNvGraphicFramePr>
            <a:graphicFrameLocks noGrp="1"/>
          </p:cNvGraphicFramePr>
          <p:nvPr>
            <p:ph idx="1"/>
            <p:extLst>
              <p:ext uri="{D42A27DB-BD31-4B8C-83A1-F6EECF244321}">
                <p14:modId xmlns:p14="http://schemas.microsoft.com/office/powerpoint/2010/main" val="3899057955"/>
              </p:ext>
            </p:extLst>
          </p:nvPr>
        </p:nvGraphicFramePr>
        <p:xfrm>
          <a:off x="4102554" y="603502"/>
          <a:ext cx="4435656" cy="393649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descr="A logo with a person in the middle&#10;&#10;Description automatically generated">
            <a:extLst>
              <a:ext uri="{FF2B5EF4-FFF2-40B4-BE49-F238E27FC236}">
                <a16:creationId xmlns:a16="http://schemas.microsoft.com/office/drawing/2014/main" id="{28DE0911-F25F-C2F3-464A-4CE23B0F139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126105" y="0"/>
            <a:ext cx="1017883" cy="35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69013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2BE4420-3B5F-4549-8B4A-77855B8215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75876F6-95D4-48CB-8E3E-4401A96E25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4603" y="372066"/>
            <a:ext cx="2867411" cy="4412471"/>
          </a:xfrm>
          <a:prstGeom prst="rect">
            <a:avLst/>
          </a:prstGeom>
          <a:blipFill dpi="0" rotWithShape="1">
            <a:blip r:embed="rId3"/>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1B84719-90BB-4D0C-92D8-61DC5512B3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6009" y="457200"/>
            <a:ext cx="2664004" cy="42291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2" name="Title 1">
            <a:extLst>
              <a:ext uri="{FF2B5EF4-FFF2-40B4-BE49-F238E27FC236}">
                <a16:creationId xmlns:a16="http://schemas.microsoft.com/office/drawing/2014/main" id="{5223FB53-EEE9-F507-F2B6-B30442087C59}"/>
              </a:ext>
            </a:extLst>
          </p:cNvPr>
          <p:cNvSpPr>
            <a:spLocks noGrp="1"/>
          </p:cNvSpPr>
          <p:nvPr>
            <p:ph type="title"/>
          </p:nvPr>
        </p:nvSpPr>
        <p:spPr>
          <a:xfrm>
            <a:off x="791699" y="791307"/>
            <a:ext cx="1899682" cy="3595934"/>
          </a:xfrm>
        </p:spPr>
        <p:txBody>
          <a:bodyPr>
            <a:normAutofit/>
          </a:bodyPr>
          <a:lstStyle/>
          <a:p>
            <a:r>
              <a:rPr lang="af-ZA" sz="2800" dirty="0">
                <a:solidFill>
                  <a:srgbClr val="262626"/>
                </a:solidFill>
              </a:rPr>
              <a:t>Gevolg-trekking</a:t>
            </a:r>
          </a:p>
        </p:txBody>
      </p:sp>
      <p:sp useBgFill="1">
        <p:nvSpPr>
          <p:cNvPr id="15" name="Rectangle 14">
            <a:extLst>
              <a:ext uri="{FF2B5EF4-FFF2-40B4-BE49-F238E27FC236}">
                <a16:creationId xmlns:a16="http://schemas.microsoft.com/office/drawing/2014/main" id="{7B407EC4-5D16-4845-9840-4E28622B65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89039" y="-1"/>
            <a:ext cx="5654961" cy="51435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67E41C40-3A1A-5F2C-24C3-FEF106D851DC}"/>
              </a:ext>
            </a:extLst>
          </p:cNvPr>
          <p:cNvGraphicFramePr>
            <a:graphicFrameLocks noGrp="1"/>
          </p:cNvGraphicFramePr>
          <p:nvPr>
            <p:ph idx="1"/>
            <p:extLst>
              <p:ext uri="{D42A27DB-BD31-4B8C-83A1-F6EECF244321}">
                <p14:modId xmlns:p14="http://schemas.microsoft.com/office/powerpoint/2010/main" val="2166026218"/>
              </p:ext>
            </p:extLst>
          </p:nvPr>
        </p:nvGraphicFramePr>
        <p:xfrm>
          <a:off x="4102554" y="603502"/>
          <a:ext cx="4435656" cy="393649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descr="A logo with a person in the middle&#10;&#10;Description automatically generated">
            <a:extLst>
              <a:ext uri="{FF2B5EF4-FFF2-40B4-BE49-F238E27FC236}">
                <a16:creationId xmlns:a16="http://schemas.microsoft.com/office/drawing/2014/main" id="{0D0A89AB-076E-A685-6A24-93B0D6DAFC8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126105" y="0"/>
            <a:ext cx="1017883" cy="35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49967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1C7711F-3983-4AB1-AFDE-96F7C06514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89BC9D38-9241-4F71-9B45-73827299E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9172471" cy="5142160"/>
            <a:chOff x="-15736" y="0"/>
            <a:chExt cx="12229962" cy="6856214"/>
          </a:xfrm>
        </p:grpSpPr>
        <p:pic>
          <p:nvPicPr>
            <p:cNvPr id="12" name="Picture 11">
              <a:extLst>
                <a:ext uri="{FF2B5EF4-FFF2-40B4-BE49-F238E27FC236}">
                  <a16:creationId xmlns:a16="http://schemas.microsoft.com/office/drawing/2014/main" id="{0D302979-39A3-4421-821D-94D6E00BCE8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Rectangle 12">
              <a:extLst>
                <a:ext uri="{FF2B5EF4-FFF2-40B4-BE49-F238E27FC236}">
                  <a16:creationId xmlns:a16="http://schemas.microsoft.com/office/drawing/2014/main" id="{68E001BA-C181-4F47-9ABC-DF4C85AB4F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af-ZA"/>
            </a:p>
          </p:txBody>
        </p:sp>
        <p:pic>
          <p:nvPicPr>
            <p:cNvPr id="14" name="Picture 13">
              <a:extLst>
                <a:ext uri="{FF2B5EF4-FFF2-40B4-BE49-F238E27FC236}">
                  <a16:creationId xmlns:a16="http://schemas.microsoft.com/office/drawing/2014/main" id="{7EF07F1E-BD52-4B06-A38E-BF29F8E2857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5" name="Picture 14">
              <a:extLst>
                <a:ext uri="{FF2B5EF4-FFF2-40B4-BE49-F238E27FC236}">
                  <a16:creationId xmlns:a16="http://schemas.microsoft.com/office/drawing/2014/main" id="{A68BE646-889B-49C2-95AF-90BAE5D29A9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5B0422F5-34FD-2728-3AFE-F1658256CA68}"/>
              </a:ext>
            </a:extLst>
          </p:cNvPr>
          <p:cNvSpPr>
            <a:spLocks noGrp="1"/>
          </p:cNvSpPr>
          <p:nvPr>
            <p:ph type="title"/>
          </p:nvPr>
        </p:nvSpPr>
        <p:spPr>
          <a:xfrm>
            <a:off x="3469881" y="736599"/>
            <a:ext cx="4702567" cy="977900"/>
          </a:xfrm>
        </p:spPr>
        <p:txBody>
          <a:bodyPr>
            <a:noAutofit/>
          </a:bodyPr>
          <a:lstStyle/>
          <a:p>
            <a:pPr>
              <a:lnSpc>
                <a:spcPct val="90000"/>
              </a:lnSpc>
            </a:pPr>
            <a:r>
              <a:rPr lang="en-ZA" sz="2400" dirty="0">
                <a:solidFill>
                  <a:srgbClr val="000000"/>
                </a:solidFill>
                <a:latin typeface="Arial"/>
                <a:ea typeface="Arial"/>
                <a:cs typeface="Arial"/>
                <a:sym typeface="Arial"/>
              </a:rPr>
              <a:t>Teen die </a:t>
            </a:r>
            <a:r>
              <a:rPr lang="en-ZA" sz="2400" dirty="0" err="1">
                <a:solidFill>
                  <a:srgbClr val="000000"/>
                </a:solidFill>
                <a:latin typeface="Arial"/>
                <a:ea typeface="Arial"/>
                <a:cs typeface="Arial"/>
                <a:sym typeface="Arial"/>
              </a:rPr>
              <a:t>einde</a:t>
            </a:r>
            <a:r>
              <a:rPr lang="en-ZA" sz="2400" dirty="0">
                <a:solidFill>
                  <a:srgbClr val="000000"/>
                </a:solidFill>
                <a:latin typeface="Arial"/>
                <a:ea typeface="Arial"/>
                <a:cs typeface="Arial"/>
                <a:sym typeface="Arial"/>
              </a:rPr>
              <a:t> van </a:t>
            </a:r>
            <a:r>
              <a:rPr lang="en-ZA" sz="2400" dirty="0" err="1">
                <a:solidFill>
                  <a:srgbClr val="000000"/>
                </a:solidFill>
                <a:latin typeface="Arial"/>
                <a:ea typeface="Arial"/>
                <a:cs typeface="Arial"/>
                <a:sym typeface="Arial"/>
              </a:rPr>
              <a:t>hierdie</a:t>
            </a:r>
            <a:r>
              <a:rPr lang="en-ZA" sz="2400" dirty="0">
                <a:solidFill>
                  <a:srgbClr val="000000"/>
                </a:solidFill>
                <a:latin typeface="Arial"/>
                <a:ea typeface="Arial"/>
                <a:cs typeface="Arial"/>
                <a:sym typeface="Arial"/>
              </a:rPr>
              <a:t> les </a:t>
            </a:r>
            <a:r>
              <a:rPr lang="en-ZA" sz="2400" dirty="0" err="1">
                <a:solidFill>
                  <a:srgbClr val="000000"/>
                </a:solidFill>
                <a:latin typeface="Arial"/>
                <a:ea typeface="Arial"/>
                <a:cs typeface="Arial"/>
                <a:sym typeface="Arial"/>
              </a:rPr>
              <a:t>behoort</a:t>
            </a:r>
            <a:r>
              <a:rPr lang="en-ZA" sz="2400" dirty="0">
                <a:solidFill>
                  <a:srgbClr val="000000"/>
                </a:solidFill>
                <a:latin typeface="Arial"/>
                <a:ea typeface="Arial"/>
                <a:cs typeface="Arial"/>
                <a:sym typeface="Arial"/>
              </a:rPr>
              <a:t> </a:t>
            </a:r>
            <a:r>
              <a:rPr lang="en-ZA" sz="2400" dirty="0" err="1">
                <a:solidFill>
                  <a:srgbClr val="000000"/>
                </a:solidFill>
                <a:latin typeface="Arial"/>
                <a:ea typeface="Arial"/>
                <a:cs typeface="Arial"/>
                <a:sym typeface="Arial"/>
              </a:rPr>
              <a:t>jy</a:t>
            </a:r>
            <a:r>
              <a:rPr lang="en-ZA" sz="2400" dirty="0">
                <a:solidFill>
                  <a:srgbClr val="000000"/>
                </a:solidFill>
                <a:latin typeface="Arial"/>
                <a:ea typeface="Arial"/>
                <a:cs typeface="Arial"/>
                <a:sym typeface="Arial"/>
              </a:rPr>
              <a:t> in </a:t>
            </a:r>
            <a:r>
              <a:rPr lang="en-ZA" sz="2400" dirty="0" err="1">
                <a:solidFill>
                  <a:srgbClr val="000000"/>
                </a:solidFill>
                <a:latin typeface="Arial"/>
                <a:ea typeface="Arial"/>
                <a:cs typeface="Arial"/>
                <a:sym typeface="Arial"/>
              </a:rPr>
              <a:t>staat</a:t>
            </a:r>
            <a:r>
              <a:rPr lang="en-ZA" sz="2400" dirty="0">
                <a:solidFill>
                  <a:srgbClr val="000000"/>
                </a:solidFill>
                <a:latin typeface="Arial"/>
                <a:ea typeface="Arial"/>
                <a:cs typeface="Arial"/>
                <a:sym typeface="Arial"/>
              </a:rPr>
              <a:t> </a:t>
            </a:r>
            <a:r>
              <a:rPr lang="en-ZA" sz="2400" dirty="0" err="1">
                <a:solidFill>
                  <a:srgbClr val="000000"/>
                </a:solidFill>
                <a:latin typeface="Arial"/>
                <a:ea typeface="Arial"/>
                <a:cs typeface="Arial"/>
                <a:sym typeface="Arial"/>
              </a:rPr>
              <a:t>te</a:t>
            </a:r>
            <a:r>
              <a:rPr lang="en-ZA" sz="2400" dirty="0">
                <a:solidFill>
                  <a:srgbClr val="000000"/>
                </a:solidFill>
                <a:latin typeface="Arial"/>
                <a:ea typeface="Arial"/>
                <a:cs typeface="Arial"/>
                <a:sym typeface="Arial"/>
              </a:rPr>
              <a:t> wees om die </a:t>
            </a:r>
            <a:r>
              <a:rPr lang="en-ZA" sz="2400" dirty="0" err="1">
                <a:solidFill>
                  <a:srgbClr val="000000"/>
                </a:solidFill>
                <a:latin typeface="Arial"/>
                <a:ea typeface="Arial"/>
                <a:cs typeface="Arial"/>
                <a:sym typeface="Arial"/>
              </a:rPr>
              <a:t>volgende</a:t>
            </a:r>
            <a:r>
              <a:rPr lang="en-ZA" sz="2400" dirty="0">
                <a:solidFill>
                  <a:srgbClr val="000000"/>
                </a:solidFill>
                <a:latin typeface="Arial"/>
                <a:ea typeface="Arial"/>
                <a:cs typeface="Arial"/>
                <a:sym typeface="Arial"/>
              </a:rPr>
              <a:t> </a:t>
            </a:r>
            <a:r>
              <a:rPr lang="en-ZA" sz="2400" dirty="0" err="1">
                <a:solidFill>
                  <a:srgbClr val="000000"/>
                </a:solidFill>
                <a:latin typeface="Arial"/>
                <a:ea typeface="Arial"/>
                <a:cs typeface="Arial"/>
                <a:sym typeface="Arial"/>
              </a:rPr>
              <a:t>te</a:t>
            </a:r>
            <a:r>
              <a:rPr lang="en-ZA" sz="2400" dirty="0">
                <a:solidFill>
                  <a:srgbClr val="000000"/>
                </a:solidFill>
                <a:latin typeface="Arial"/>
                <a:ea typeface="Arial"/>
                <a:cs typeface="Arial"/>
                <a:sym typeface="Arial"/>
              </a:rPr>
              <a:t> </a:t>
            </a:r>
            <a:r>
              <a:rPr lang="en-ZA" sz="2400" dirty="0" err="1">
                <a:solidFill>
                  <a:srgbClr val="000000"/>
                </a:solidFill>
                <a:latin typeface="Arial"/>
                <a:ea typeface="Arial"/>
                <a:cs typeface="Arial"/>
                <a:sym typeface="Arial"/>
              </a:rPr>
              <a:t>kan</a:t>
            </a:r>
            <a:r>
              <a:rPr lang="en-ZA" sz="2400" dirty="0">
                <a:solidFill>
                  <a:srgbClr val="000000"/>
                </a:solidFill>
                <a:latin typeface="Arial"/>
                <a:ea typeface="Arial"/>
                <a:cs typeface="Arial"/>
                <a:sym typeface="Arial"/>
              </a:rPr>
              <a:t> </a:t>
            </a:r>
            <a:r>
              <a:rPr lang="en-ZA" sz="2400" dirty="0" err="1">
                <a:solidFill>
                  <a:srgbClr val="000000"/>
                </a:solidFill>
                <a:latin typeface="Arial"/>
                <a:ea typeface="Arial"/>
                <a:cs typeface="Arial"/>
                <a:sym typeface="Arial"/>
              </a:rPr>
              <a:t>doen</a:t>
            </a:r>
            <a:r>
              <a:rPr lang="en-ZA" sz="2000" dirty="0"/>
              <a:t>:</a:t>
            </a:r>
            <a:endParaRPr lang="af-ZA" sz="2000" dirty="0"/>
          </a:p>
        </p:txBody>
      </p:sp>
      <p:sp>
        <p:nvSpPr>
          <p:cNvPr id="17" name="Rectangle 16">
            <a:extLst>
              <a:ext uri="{FF2B5EF4-FFF2-40B4-BE49-F238E27FC236}">
                <a16:creationId xmlns:a16="http://schemas.microsoft.com/office/drawing/2014/main" id="{B3085476-B49E-49ED-87D2-1165E69D26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9483" y="819150"/>
            <a:ext cx="2294404" cy="3386328"/>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oogle Shape;60;p14">
            <a:extLst>
              <a:ext uri="{FF2B5EF4-FFF2-40B4-BE49-F238E27FC236}">
                <a16:creationId xmlns:a16="http://schemas.microsoft.com/office/drawing/2014/main" id="{FA1D5CEF-0CCE-A373-2492-66AA09804A74}"/>
              </a:ext>
            </a:extLst>
          </p:cNvPr>
          <p:cNvPicPr preferRelativeResize="0"/>
          <p:nvPr/>
        </p:nvPicPr>
        <p:blipFill>
          <a:blip r:embed="rId6"/>
          <a:srcRect l="857" r="37955" b="1"/>
          <a:stretch>
            <a:fillRect/>
          </a:stretch>
        </p:blipFill>
        <p:spPr>
          <a:xfrm>
            <a:off x="1059512" y="1057656"/>
            <a:ext cx="1825345" cy="2894085"/>
          </a:xfrm>
          <a:prstGeom prst="rect">
            <a:avLst/>
          </a:prstGeom>
          <a:noFill/>
        </p:spPr>
      </p:pic>
      <p:cxnSp>
        <p:nvCxnSpPr>
          <p:cNvPr id="19" name="Straight Connector 18">
            <a:extLst>
              <a:ext uri="{FF2B5EF4-FFF2-40B4-BE49-F238E27FC236}">
                <a16:creationId xmlns:a16="http://schemas.microsoft.com/office/drawing/2014/main" id="{59BA5C68-DFCC-4101-8403-F96781CDDD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69881" y="1800479"/>
            <a:ext cx="4702566"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Content Placeholder 2">
            <a:extLst>
              <a:ext uri="{FF2B5EF4-FFF2-40B4-BE49-F238E27FC236}">
                <a16:creationId xmlns:a16="http://schemas.microsoft.com/office/drawing/2014/main" id="{7A2A3BA2-0EA2-D2F9-B1B7-290B8D591559}"/>
              </a:ext>
            </a:extLst>
          </p:cNvPr>
          <p:cNvSpPr>
            <a:spLocks noGrp="1"/>
          </p:cNvSpPr>
          <p:nvPr>
            <p:ph idx="1"/>
          </p:nvPr>
        </p:nvSpPr>
        <p:spPr>
          <a:xfrm>
            <a:off x="3477361" y="1917699"/>
            <a:ext cx="4695086" cy="2489202"/>
          </a:xfrm>
        </p:spPr>
        <p:txBody>
          <a:bodyPr>
            <a:normAutofit fontScale="92500" lnSpcReduction="20000"/>
          </a:bodyPr>
          <a:lstStyle/>
          <a:p>
            <a:pPr marL="342900" lvl="0" indent="-342900">
              <a:lnSpc>
                <a:spcPct val="115000"/>
              </a:lnSpc>
              <a:buFont typeface="Courier New" panose="02070309020205020404" pitchFamily="49" charset="0"/>
              <a:buChar char="-"/>
            </a:pPr>
            <a:r>
              <a:rPr lang="en-US" dirty="0">
                <a:solidFill>
                  <a:srgbClr val="000000"/>
                </a:solidFill>
                <a:latin typeface="Calibri" panose="020F0502020204030204" pitchFamily="34" charset="0"/>
                <a:ea typeface="Aptos" panose="020B0004020202020204" pitchFamily="34" charset="0"/>
                <a:cs typeface="Times New Roman" panose="02020603050405020304" pitchFamily="18" charset="0"/>
              </a:rPr>
              <a:t>Die </a:t>
            </a:r>
            <a:r>
              <a:rPr lang="en-US" dirty="0" err="1">
                <a:solidFill>
                  <a:srgbClr val="000000"/>
                </a:solidFill>
                <a:latin typeface="Calibri" panose="020F0502020204030204" pitchFamily="34" charset="0"/>
                <a:ea typeface="Aptos" panose="020B0004020202020204" pitchFamily="34" charset="0"/>
                <a:cs typeface="Times New Roman" panose="02020603050405020304" pitchFamily="18" charset="0"/>
              </a:rPr>
              <a:t>rol</a:t>
            </a:r>
            <a:r>
              <a:rPr lang="en-US" dirty="0">
                <a:solidFill>
                  <a:srgbClr val="000000"/>
                </a:solidFill>
                <a:latin typeface="Calibri" panose="020F0502020204030204" pitchFamily="34" charset="0"/>
                <a:ea typeface="Aptos" panose="020B0004020202020204" pitchFamily="34" charset="0"/>
                <a:cs typeface="Times New Roman" panose="02020603050405020304" pitchFamily="18" charset="0"/>
              </a:rPr>
              <a:t> van </a:t>
            </a:r>
            <a:r>
              <a:rPr lang="en-US" dirty="0" err="1">
                <a:solidFill>
                  <a:srgbClr val="000000"/>
                </a:solidFill>
                <a:latin typeface="Calibri" panose="020F0502020204030204" pitchFamily="34" charset="0"/>
                <a:ea typeface="Aptos" panose="020B0004020202020204" pitchFamily="34" charset="0"/>
                <a:cs typeface="Times New Roman" panose="02020603050405020304" pitchFamily="18" charset="0"/>
              </a:rPr>
              <a:t>werk</a:t>
            </a:r>
            <a:r>
              <a:rPr lang="en-US" dirty="0">
                <a:solidFill>
                  <a:srgbClr val="000000"/>
                </a:solidFill>
                <a:latin typeface="Calibri" panose="020F0502020204030204" pitchFamily="34" charset="0"/>
                <a:ea typeface="Aptos" panose="020B0004020202020204" pitchFamily="34" charset="0"/>
                <a:cs typeface="Times New Roman" panose="02020603050405020304" pitchFamily="18" charset="0"/>
              </a:rPr>
              <a:t> in </a:t>
            </a:r>
            <a:r>
              <a:rPr lang="en-US" dirty="0" err="1">
                <a:solidFill>
                  <a:srgbClr val="000000"/>
                </a:solidFill>
                <a:latin typeface="Calibri" panose="020F0502020204030204" pitchFamily="34" charset="0"/>
                <a:ea typeface="Aptos" panose="020B0004020202020204" pitchFamily="34" charset="0"/>
                <a:cs typeface="Times New Roman" panose="02020603050405020304" pitchFamily="18" charset="0"/>
              </a:rPr>
              <a:t>verhouding</a:t>
            </a:r>
            <a:r>
              <a:rPr lang="en-US" dirty="0">
                <a:solidFill>
                  <a:srgbClr val="000000"/>
                </a:solidFill>
                <a:latin typeface="Calibri" panose="020F0502020204030204" pitchFamily="34" charset="0"/>
                <a:ea typeface="Aptos" panose="020B0004020202020204" pitchFamily="34" charset="0"/>
                <a:cs typeface="Times New Roman" panose="02020603050405020304" pitchFamily="18" charset="0"/>
              </a:rPr>
              <a:t> tot </a:t>
            </a:r>
            <a:r>
              <a:rPr lang="en-US" dirty="0" err="1">
                <a:solidFill>
                  <a:srgbClr val="000000"/>
                </a:solidFill>
                <a:latin typeface="Calibri" panose="020F0502020204030204" pitchFamily="34" charset="0"/>
                <a:ea typeface="Aptos" panose="020B0004020202020204" pitchFamily="34" charset="0"/>
                <a:cs typeface="Times New Roman" panose="02020603050405020304" pitchFamily="18" charset="0"/>
              </a:rPr>
              <a:t>Suid</a:t>
            </a:r>
            <a:r>
              <a:rPr lang="en-US" dirty="0">
                <a:solidFill>
                  <a:srgbClr val="000000"/>
                </a:solidFill>
                <a:latin typeface="Calibri" panose="020F0502020204030204" pitchFamily="34" charset="0"/>
                <a:ea typeface="Aptos" panose="020B0004020202020204" pitchFamily="34" charset="0"/>
                <a:cs typeface="Times New Roman" panose="02020603050405020304" pitchFamily="18" charset="0"/>
              </a:rPr>
              <a:t>-Afrika se </a:t>
            </a:r>
            <a:r>
              <a:rPr lang="en-US" dirty="0" err="1">
                <a:solidFill>
                  <a:srgbClr val="000000"/>
                </a:solidFill>
                <a:latin typeface="Calibri" panose="020F0502020204030204" pitchFamily="34" charset="0"/>
                <a:ea typeface="Aptos" panose="020B0004020202020204" pitchFamily="34" charset="0"/>
                <a:cs typeface="Times New Roman" panose="02020603050405020304" pitchFamily="18" charset="0"/>
              </a:rPr>
              <a:t>sosiale</a:t>
            </a:r>
            <a:r>
              <a:rPr lang="en-US" dirty="0">
                <a:solidFill>
                  <a:srgbClr val="000000"/>
                </a:solidFill>
                <a:latin typeface="Calibri" panose="020F0502020204030204" pitchFamily="34" charset="0"/>
                <a:ea typeface="Aptos" panose="020B0004020202020204" pitchFamily="34" charset="0"/>
                <a:cs typeface="Times New Roman" panose="02020603050405020304" pitchFamily="18" charset="0"/>
              </a:rPr>
              <a:t> </a:t>
            </a:r>
            <a:r>
              <a:rPr lang="en-US" dirty="0" err="1">
                <a:solidFill>
                  <a:srgbClr val="000000"/>
                </a:solidFill>
                <a:latin typeface="Calibri" panose="020F0502020204030204" pitchFamily="34" charset="0"/>
                <a:ea typeface="Aptos" panose="020B0004020202020204" pitchFamily="34" charset="0"/>
                <a:cs typeface="Times New Roman" panose="02020603050405020304" pitchFamily="18" charset="0"/>
              </a:rPr>
              <a:t>en</a:t>
            </a:r>
            <a:r>
              <a:rPr lang="en-US" dirty="0">
                <a:solidFill>
                  <a:srgbClr val="000000"/>
                </a:solidFill>
                <a:latin typeface="Calibri" panose="020F0502020204030204" pitchFamily="34" charset="0"/>
                <a:ea typeface="Aptos" panose="020B0004020202020204" pitchFamily="34" charset="0"/>
                <a:cs typeface="Times New Roman" panose="02020603050405020304" pitchFamily="18" charset="0"/>
              </a:rPr>
              <a:t> </a:t>
            </a:r>
            <a:r>
              <a:rPr lang="en-US" dirty="0" err="1">
                <a:solidFill>
                  <a:srgbClr val="000000"/>
                </a:solidFill>
                <a:latin typeface="Calibri" panose="020F0502020204030204" pitchFamily="34" charset="0"/>
                <a:ea typeface="Aptos" panose="020B0004020202020204" pitchFamily="34" charset="0"/>
                <a:cs typeface="Times New Roman" panose="02020603050405020304" pitchFamily="18" charset="0"/>
              </a:rPr>
              <a:t>ekonomiese</a:t>
            </a:r>
            <a:r>
              <a:rPr lang="en-US" dirty="0">
                <a:solidFill>
                  <a:srgbClr val="000000"/>
                </a:solidFill>
                <a:latin typeface="Calibri" panose="020F0502020204030204" pitchFamily="34" charset="0"/>
                <a:ea typeface="Aptos" panose="020B0004020202020204" pitchFamily="34" charset="0"/>
                <a:cs typeface="Times New Roman" panose="02020603050405020304" pitchFamily="18" charset="0"/>
              </a:rPr>
              <a:t> </a:t>
            </a:r>
            <a:r>
              <a:rPr lang="en-US" dirty="0" err="1">
                <a:solidFill>
                  <a:srgbClr val="000000"/>
                </a:solidFill>
                <a:latin typeface="Calibri" panose="020F0502020204030204" pitchFamily="34" charset="0"/>
                <a:ea typeface="Aptos" panose="020B0004020202020204" pitchFamily="34" charset="0"/>
                <a:cs typeface="Times New Roman" panose="02020603050405020304" pitchFamily="18" charset="0"/>
              </a:rPr>
              <a:t>behoeftes</a:t>
            </a:r>
            <a:endParaRPr lang="af-ZA" dirty="0">
              <a:solidFill>
                <a:srgbClr val="000000"/>
              </a:solidFill>
              <a:latin typeface="Arial" panose="020B06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US" dirty="0" err="1">
                <a:solidFill>
                  <a:srgbClr val="000000"/>
                </a:solidFill>
                <a:latin typeface="Calibri" panose="020F0502020204030204" pitchFamily="34" charset="0"/>
                <a:ea typeface="Aptos" panose="020B0004020202020204" pitchFamily="34" charset="0"/>
                <a:cs typeface="Times New Roman" panose="02020603050405020304" pitchFamily="18" charset="0"/>
              </a:rPr>
              <a:t>Identifiseer</a:t>
            </a:r>
            <a:r>
              <a:rPr lang="en-US" dirty="0">
                <a:solidFill>
                  <a:srgbClr val="000000"/>
                </a:solidFill>
                <a:latin typeface="Calibri" panose="020F0502020204030204" pitchFamily="34" charset="0"/>
                <a:ea typeface="Aptos" panose="020B0004020202020204" pitchFamily="34" charset="0"/>
                <a:cs typeface="Times New Roman" panose="02020603050405020304" pitchFamily="18" charset="0"/>
              </a:rPr>
              <a:t> </a:t>
            </a:r>
            <a:r>
              <a:rPr lang="en-US" dirty="0" err="1">
                <a:solidFill>
                  <a:srgbClr val="000000"/>
                </a:solidFill>
                <a:latin typeface="Calibri" panose="020F0502020204030204" pitchFamily="34" charset="0"/>
                <a:ea typeface="Aptos" panose="020B0004020202020204" pitchFamily="34" charset="0"/>
                <a:cs typeface="Times New Roman" panose="02020603050405020304" pitchFamily="18" charset="0"/>
              </a:rPr>
              <a:t>behoeftes</a:t>
            </a:r>
            <a:r>
              <a:rPr lang="en-US" dirty="0">
                <a:solidFill>
                  <a:srgbClr val="000000"/>
                </a:solidFill>
                <a:latin typeface="Calibri" panose="020F0502020204030204" pitchFamily="34" charset="0"/>
                <a:ea typeface="Aptos" panose="020B0004020202020204" pitchFamily="34" charset="0"/>
                <a:cs typeface="Times New Roman" panose="02020603050405020304" pitchFamily="18" charset="0"/>
              </a:rPr>
              <a:t> in die </a:t>
            </a:r>
            <a:r>
              <a:rPr lang="en-US" dirty="0" err="1">
                <a:solidFill>
                  <a:srgbClr val="000000"/>
                </a:solidFill>
                <a:latin typeface="Calibri" panose="020F0502020204030204" pitchFamily="34" charset="0"/>
                <a:ea typeface="Aptos" panose="020B0004020202020204" pitchFamily="34" charset="0"/>
                <a:cs typeface="Times New Roman" panose="02020603050405020304" pitchFamily="18" charset="0"/>
              </a:rPr>
              <a:t>gemeenskap</a:t>
            </a:r>
            <a:r>
              <a:rPr lang="en-US" dirty="0">
                <a:solidFill>
                  <a:srgbClr val="000000"/>
                </a:solidFill>
                <a:latin typeface="Calibri" panose="020F0502020204030204" pitchFamily="34" charset="0"/>
                <a:ea typeface="Aptos" panose="020B0004020202020204" pitchFamily="34" charset="0"/>
                <a:cs typeface="Times New Roman" panose="02020603050405020304" pitchFamily="18" charset="0"/>
              </a:rPr>
              <a:t> </a:t>
            </a:r>
            <a:r>
              <a:rPr lang="en-US" dirty="0" err="1">
                <a:solidFill>
                  <a:srgbClr val="000000"/>
                </a:solidFill>
                <a:latin typeface="Calibri" panose="020F0502020204030204" pitchFamily="34" charset="0"/>
                <a:ea typeface="Aptos" panose="020B0004020202020204" pitchFamily="34" charset="0"/>
                <a:cs typeface="Times New Roman" panose="02020603050405020304" pitchFamily="18" charset="0"/>
              </a:rPr>
              <a:t>en</a:t>
            </a:r>
            <a:r>
              <a:rPr lang="en-US" dirty="0">
                <a:solidFill>
                  <a:srgbClr val="000000"/>
                </a:solidFill>
                <a:latin typeface="Calibri" panose="020F0502020204030204" pitchFamily="34" charset="0"/>
                <a:ea typeface="Aptos" panose="020B0004020202020204" pitchFamily="34" charset="0"/>
                <a:cs typeface="Times New Roman" panose="02020603050405020304" pitchFamily="18" charset="0"/>
              </a:rPr>
              <a:t> land</a:t>
            </a:r>
            <a:endParaRPr lang="af-ZA" dirty="0">
              <a:solidFill>
                <a:srgbClr val="000000"/>
              </a:solidFill>
              <a:latin typeface="Arial" panose="020B06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US" dirty="0" err="1">
                <a:solidFill>
                  <a:srgbClr val="000000"/>
                </a:solidFill>
                <a:latin typeface="Calibri" panose="020F0502020204030204" pitchFamily="34" charset="0"/>
                <a:ea typeface="Aptos" panose="020B0004020202020204" pitchFamily="34" charset="0"/>
                <a:cs typeface="Times New Roman" panose="02020603050405020304" pitchFamily="18" charset="0"/>
              </a:rPr>
              <a:t>Verstaan</a:t>
            </a:r>
            <a:r>
              <a:rPr lang="en-US" dirty="0">
                <a:solidFill>
                  <a:srgbClr val="000000"/>
                </a:solidFill>
                <a:latin typeface="Calibri" panose="020F0502020204030204" pitchFamily="34" charset="0"/>
                <a:ea typeface="Aptos" panose="020B0004020202020204" pitchFamily="34" charset="0"/>
                <a:cs typeface="Times New Roman" panose="02020603050405020304" pitchFamily="18" charset="0"/>
              </a:rPr>
              <a:t> hoe </a:t>
            </a:r>
            <a:r>
              <a:rPr lang="en-US" dirty="0" err="1">
                <a:solidFill>
                  <a:srgbClr val="000000"/>
                </a:solidFill>
                <a:latin typeface="Calibri" panose="020F0502020204030204" pitchFamily="34" charset="0"/>
                <a:ea typeface="Aptos" panose="020B0004020202020204" pitchFamily="34" charset="0"/>
                <a:cs typeface="Times New Roman" panose="02020603050405020304" pitchFamily="18" charset="0"/>
              </a:rPr>
              <a:t>werk</a:t>
            </a:r>
            <a:r>
              <a:rPr lang="en-US" dirty="0">
                <a:solidFill>
                  <a:srgbClr val="000000"/>
                </a:solidFill>
                <a:latin typeface="Calibri" panose="020F0502020204030204" pitchFamily="34" charset="0"/>
                <a:ea typeface="Aptos" panose="020B0004020202020204" pitchFamily="34" charset="0"/>
                <a:cs typeface="Times New Roman" panose="02020603050405020304" pitchFamily="18" charset="0"/>
              </a:rPr>
              <a:t> </a:t>
            </a:r>
            <a:r>
              <a:rPr lang="en-US" dirty="0" err="1">
                <a:solidFill>
                  <a:srgbClr val="000000"/>
                </a:solidFill>
                <a:latin typeface="Calibri" panose="020F0502020204030204" pitchFamily="34" charset="0"/>
                <a:ea typeface="Aptos" panose="020B0004020202020204" pitchFamily="34" charset="0"/>
                <a:cs typeface="Times New Roman" panose="02020603050405020304" pitchFamily="18" charset="0"/>
              </a:rPr>
              <a:t>sosiale</a:t>
            </a:r>
            <a:r>
              <a:rPr lang="en-US" dirty="0">
                <a:solidFill>
                  <a:srgbClr val="000000"/>
                </a:solidFill>
                <a:latin typeface="Calibri" panose="020F0502020204030204" pitchFamily="34" charset="0"/>
                <a:ea typeface="Aptos" panose="020B0004020202020204" pitchFamily="34" charset="0"/>
                <a:cs typeface="Times New Roman" panose="02020603050405020304" pitchFamily="18" charset="0"/>
              </a:rPr>
              <a:t> </a:t>
            </a:r>
            <a:r>
              <a:rPr lang="en-US" dirty="0" err="1">
                <a:solidFill>
                  <a:srgbClr val="000000"/>
                </a:solidFill>
                <a:latin typeface="Calibri" panose="020F0502020204030204" pitchFamily="34" charset="0"/>
                <a:ea typeface="Aptos" panose="020B0004020202020204" pitchFamily="34" charset="0"/>
                <a:cs typeface="Times New Roman" panose="02020603050405020304" pitchFamily="18" charset="0"/>
              </a:rPr>
              <a:t>en</a:t>
            </a:r>
            <a:r>
              <a:rPr lang="en-US" dirty="0">
                <a:solidFill>
                  <a:srgbClr val="000000"/>
                </a:solidFill>
                <a:latin typeface="Calibri" panose="020F0502020204030204" pitchFamily="34" charset="0"/>
                <a:ea typeface="Aptos" panose="020B0004020202020204" pitchFamily="34" charset="0"/>
                <a:cs typeface="Times New Roman" panose="02020603050405020304" pitchFamily="18" charset="0"/>
              </a:rPr>
              <a:t> </a:t>
            </a:r>
            <a:r>
              <a:rPr lang="en-US" dirty="0" err="1">
                <a:solidFill>
                  <a:srgbClr val="000000"/>
                </a:solidFill>
                <a:latin typeface="Calibri" panose="020F0502020204030204" pitchFamily="34" charset="0"/>
                <a:ea typeface="Aptos" panose="020B0004020202020204" pitchFamily="34" charset="0"/>
                <a:cs typeface="Times New Roman" panose="02020603050405020304" pitchFamily="18" charset="0"/>
              </a:rPr>
              <a:t>ekonomiese</a:t>
            </a:r>
            <a:r>
              <a:rPr lang="en-US" dirty="0">
                <a:solidFill>
                  <a:srgbClr val="000000"/>
                </a:solidFill>
                <a:latin typeface="Calibri" panose="020F0502020204030204" pitchFamily="34" charset="0"/>
                <a:ea typeface="Aptos" panose="020B0004020202020204" pitchFamily="34" charset="0"/>
                <a:cs typeface="Times New Roman" panose="02020603050405020304" pitchFamily="18" charset="0"/>
              </a:rPr>
              <a:t> </a:t>
            </a:r>
            <a:r>
              <a:rPr lang="en-US" dirty="0" err="1">
                <a:solidFill>
                  <a:srgbClr val="000000"/>
                </a:solidFill>
                <a:latin typeface="Calibri" panose="020F0502020204030204" pitchFamily="34" charset="0"/>
                <a:ea typeface="Aptos" panose="020B0004020202020204" pitchFamily="34" charset="0"/>
                <a:cs typeface="Times New Roman" panose="02020603050405020304" pitchFamily="18" charset="0"/>
              </a:rPr>
              <a:t>behoeftes</a:t>
            </a:r>
            <a:r>
              <a:rPr lang="en-US" dirty="0">
                <a:solidFill>
                  <a:srgbClr val="000000"/>
                </a:solidFill>
                <a:latin typeface="Calibri" panose="020F0502020204030204" pitchFamily="34" charset="0"/>
                <a:ea typeface="Aptos" panose="020B0004020202020204" pitchFamily="34" charset="0"/>
                <a:cs typeface="Times New Roman" panose="02020603050405020304" pitchFamily="18" charset="0"/>
              </a:rPr>
              <a:t> in </a:t>
            </a:r>
            <a:r>
              <a:rPr lang="en-US" dirty="0" err="1">
                <a:solidFill>
                  <a:srgbClr val="000000"/>
                </a:solidFill>
                <a:latin typeface="Calibri" panose="020F0502020204030204" pitchFamily="34" charset="0"/>
                <a:ea typeface="Aptos" panose="020B0004020202020204" pitchFamily="34" charset="0"/>
                <a:cs typeface="Times New Roman" panose="02020603050405020304" pitchFamily="18" charset="0"/>
              </a:rPr>
              <a:t>Suid</a:t>
            </a:r>
            <a:r>
              <a:rPr lang="en-US" dirty="0">
                <a:solidFill>
                  <a:srgbClr val="000000"/>
                </a:solidFill>
                <a:latin typeface="Calibri" panose="020F0502020204030204" pitchFamily="34" charset="0"/>
                <a:ea typeface="Aptos" panose="020B0004020202020204" pitchFamily="34" charset="0"/>
                <a:cs typeface="Times New Roman" panose="02020603050405020304" pitchFamily="18" charset="0"/>
              </a:rPr>
              <a:t>-Afrika </a:t>
            </a:r>
            <a:r>
              <a:rPr lang="en-US" dirty="0" err="1">
                <a:solidFill>
                  <a:srgbClr val="000000"/>
                </a:solidFill>
                <a:latin typeface="Calibri" panose="020F0502020204030204" pitchFamily="34" charset="0"/>
                <a:ea typeface="Aptos" panose="020B0004020202020204" pitchFamily="34" charset="0"/>
                <a:cs typeface="Times New Roman" panose="02020603050405020304" pitchFamily="18" charset="0"/>
              </a:rPr>
              <a:t>kan</a:t>
            </a:r>
            <a:r>
              <a:rPr lang="en-US" dirty="0">
                <a:solidFill>
                  <a:srgbClr val="000000"/>
                </a:solidFill>
                <a:latin typeface="Calibri" panose="020F0502020204030204" pitchFamily="34" charset="0"/>
                <a:ea typeface="Aptos" panose="020B0004020202020204" pitchFamily="34" charset="0"/>
                <a:cs typeface="Times New Roman" panose="02020603050405020304" pitchFamily="18" charset="0"/>
              </a:rPr>
              <a:t> </a:t>
            </a:r>
            <a:r>
              <a:rPr lang="en-US" dirty="0" err="1">
                <a:solidFill>
                  <a:srgbClr val="000000"/>
                </a:solidFill>
                <a:latin typeface="Calibri" panose="020F0502020204030204" pitchFamily="34" charset="0"/>
                <a:ea typeface="Aptos" panose="020B0004020202020204" pitchFamily="34" charset="0"/>
                <a:cs typeface="Times New Roman" panose="02020603050405020304" pitchFamily="18" charset="0"/>
              </a:rPr>
              <a:t>bevredig</a:t>
            </a:r>
            <a:endParaRPr lang="af-ZA" dirty="0">
              <a:solidFill>
                <a:srgbClr val="000000"/>
              </a:solidFill>
              <a:latin typeface="Arial" panose="020B06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US" dirty="0" err="1">
                <a:solidFill>
                  <a:srgbClr val="000000"/>
                </a:solidFill>
                <a:latin typeface="Calibri" panose="020F0502020204030204" pitchFamily="34" charset="0"/>
                <a:ea typeface="Aptos" panose="020B0004020202020204" pitchFamily="34" charset="0"/>
                <a:cs typeface="Times New Roman" panose="02020603050405020304" pitchFamily="18" charset="0"/>
              </a:rPr>
              <a:t>Verduidelik</a:t>
            </a:r>
            <a:r>
              <a:rPr lang="en-US" dirty="0">
                <a:solidFill>
                  <a:srgbClr val="000000"/>
                </a:solidFill>
                <a:latin typeface="Calibri" panose="020F0502020204030204" pitchFamily="34" charset="0"/>
                <a:ea typeface="Aptos" panose="020B0004020202020204" pitchFamily="34" charset="0"/>
                <a:cs typeface="Times New Roman" panose="02020603050405020304" pitchFamily="18" charset="0"/>
              </a:rPr>
              <a:t> hoe </a:t>
            </a:r>
            <a:r>
              <a:rPr lang="en-US" dirty="0" err="1">
                <a:solidFill>
                  <a:srgbClr val="000000"/>
                </a:solidFill>
                <a:latin typeface="Calibri" panose="020F0502020204030204" pitchFamily="34" charset="0"/>
                <a:ea typeface="Aptos" panose="020B0004020202020204" pitchFamily="34" charset="0"/>
                <a:cs typeface="Times New Roman" panose="02020603050405020304" pitchFamily="18" charset="0"/>
              </a:rPr>
              <a:t>werk</a:t>
            </a:r>
            <a:r>
              <a:rPr lang="en-US" dirty="0">
                <a:solidFill>
                  <a:srgbClr val="000000"/>
                </a:solidFill>
                <a:latin typeface="Calibri" panose="020F0502020204030204" pitchFamily="34" charset="0"/>
                <a:ea typeface="Aptos" panose="020B0004020202020204" pitchFamily="34" charset="0"/>
                <a:cs typeface="Times New Roman" panose="02020603050405020304" pitchFamily="18" charset="0"/>
              </a:rPr>
              <a:t> help om </a:t>
            </a:r>
            <a:r>
              <a:rPr lang="en-US" dirty="0" err="1">
                <a:solidFill>
                  <a:srgbClr val="000000"/>
                </a:solidFill>
                <a:latin typeface="Calibri" panose="020F0502020204030204" pitchFamily="34" charset="0"/>
                <a:ea typeface="Aptos" panose="020B0004020202020204" pitchFamily="34" charset="0"/>
                <a:cs typeface="Times New Roman" panose="02020603050405020304" pitchFamily="18" charset="0"/>
              </a:rPr>
              <a:t>sosiale</a:t>
            </a:r>
            <a:r>
              <a:rPr lang="en-US" dirty="0">
                <a:solidFill>
                  <a:srgbClr val="000000"/>
                </a:solidFill>
                <a:latin typeface="Calibri" panose="020F0502020204030204" pitchFamily="34" charset="0"/>
                <a:ea typeface="Aptos" panose="020B0004020202020204" pitchFamily="34" charset="0"/>
                <a:cs typeface="Times New Roman" panose="02020603050405020304" pitchFamily="18" charset="0"/>
              </a:rPr>
              <a:t> </a:t>
            </a:r>
            <a:r>
              <a:rPr lang="en-US" dirty="0" err="1">
                <a:solidFill>
                  <a:srgbClr val="000000"/>
                </a:solidFill>
                <a:latin typeface="Calibri" panose="020F0502020204030204" pitchFamily="34" charset="0"/>
                <a:ea typeface="Aptos" panose="020B0004020202020204" pitchFamily="34" charset="0"/>
                <a:cs typeface="Times New Roman" panose="02020603050405020304" pitchFamily="18" charset="0"/>
              </a:rPr>
              <a:t>en</a:t>
            </a:r>
            <a:r>
              <a:rPr lang="en-US" dirty="0">
                <a:solidFill>
                  <a:srgbClr val="000000"/>
                </a:solidFill>
                <a:latin typeface="Calibri" panose="020F0502020204030204" pitchFamily="34" charset="0"/>
                <a:ea typeface="Aptos" panose="020B0004020202020204" pitchFamily="34" charset="0"/>
                <a:cs typeface="Times New Roman" panose="02020603050405020304" pitchFamily="18" charset="0"/>
              </a:rPr>
              <a:t> </a:t>
            </a:r>
            <a:r>
              <a:rPr lang="en-US" dirty="0" err="1">
                <a:solidFill>
                  <a:srgbClr val="000000"/>
                </a:solidFill>
                <a:latin typeface="Calibri" panose="020F0502020204030204" pitchFamily="34" charset="0"/>
                <a:ea typeface="Aptos" panose="020B0004020202020204" pitchFamily="34" charset="0"/>
                <a:cs typeface="Times New Roman" panose="02020603050405020304" pitchFamily="18" charset="0"/>
              </a:rPr>
              <a:t>ekonomiese</a:t>
            </a:r>
            <a:r>
              <a:rPr lang="en-US" dirty="0">
                <a:solidFill>
                  <a:srgbClr val="000000"/>
                </a:solidFill>
                <a:latin typeface="Calibri" panose="020F0502020204030204" pitchFamily="34" charset="0"/>
                <a:ea typeface="Aptos" panose="020B0004020202020204" pitchFamily="34" charset="0"/>
                <a:cs typeface="Times New Roman" panose="02020603050405020304" pitchFamily="18" charset="0"/>
              </a:rPr>
              <a:t> </a:t>
            </a:r>
            <a:r>
              <a:rPr lang="en-US" dirty="0" err="1">
                <a:solidFill>
                  <a:srgbClr val="000000"/>
                </a:solidFill>
                <a:latin typeface="Calibri" panose="020F0502020204030204" pitchFamily="34" charset="0"/>
                <a:ea typeface="Aptos" panose="020B0004020202020204" pitchFamily="34" charset="0"/>
                <a:cs typeface="Times New Roman" panose="02020603050405020304" pitchFamily="18" charset="0"/>
              </a:rPr>
              <a:t>behoeftes</a:t>
            </a:r>
            <a:r>
              <a:rPr lang="en-US" dirty="0">
                <a:solidFill>
                  <a:srgbClr val="000000"/>
                </a:solidFill>
                <a:latin typeface="Calibri" panose="020F0502020204030204" pitchFamily="34" charset="0"/>
                <a:ea typeface="Aptos" panose="020B0004020202020204" pitchFamily="34" charset="0"/>
                <a:cs typeface="Times New Roman" panose="02020603050405020304" pitchFamily="18" charset="0"/>
              </a:rPr>
              <a:t> </a:t>
            </a:r>
            <a:r>
              <a:rPr lang="en-US" dirty="0" err="1">
                <a:solidFill>
                  <a:srgbClr val="000000"/>
                </a:solidFill>
                <a:latin typeface="Calibri" panose="020F0502020204030204" pitchFamily="34" charset="0"/>
                <a:ea typeface="Aptos" panose="020B0004020202020204" pitchFamily="34" charset="0"/>
                <a:cs typeface="Times New Roman" panose="02020603050405020304" pitchFamily="18" charset="0"/>
              </a:rPr>
              <a:t>te</a:t>
            </a:r>
            <a:r>
              <a:rPr lang="en-US" dirty="0">
                <a:solidFill>
                  <a:srgbClr val="000000"/>
                </a:solidFill>
                <a:latin typeface="Calibri" panose="020F0502020204030204" pitchFamily="34" charset="0"/>
                <a:ea typeface="Aptos" panose="020B0004020202020204" pitchFamily="34" charset="0"/>
                <a:cs typeface="Times New Roman" panose="02020603050405020304" pitchFamily="18" charset="0"/>
              </a:rPr>
              <a:t> </a:t>
            </a:r>
            <a:r>
              <a:rPr lang="en-US" dirty="0" err="1">
                <a:solidFill>
                  <a:srgbClr val="000000"/>
                </a:solidFill>
                <a:latin typeface="Calibri" panose="020F0502020204030204" pitchFamily="34" charset="0"/>
                <a:ea typeface="Aptos" panose="020B0004020202020204" pitchFamily="34" charset="0"/>
                <a:cs typeface="Times New Roman" panose="02020603050405020304" pitchFamily="18" charset="0"/>
              </a:rPr>
              <a:t>bevredig</a:t>
            </a:r>
            <a:r>
              <a:rPr lang="en-US" dirty="0">
                <a:solidFill>
                  <a:srgbClr val="000000"/>
                </a:solidFill>
                <a:latin typeface="Calibri" panose="020F0502020204030204" pitchFamily="34" charset="0"/>
                <a:ea typeface="Aptos" panose="020B0004020202020204" pitchFamily="34" charset="0"/>
                <a:cs typeface="Times New Roman" panose="02020603050405020304" pitchFamily="18" charset="0"/>
              </a:rPr>
              <a:t>.</a:t>
            </a:r>
            <a:endParaRPr lang="af-ZA" dirty="0">
              <a:solidFill>
                <a:srgbClr val="000000"/>
              </a:solidFill>
              <a:latin typeface="Arial" panose="020B0604020202020204" pitchFamily="34" charset="0"/>
              <a:ea typeface="Aptos" panose="020B0004020202020204" pitchFamily="34" charset="0"/>
              <a:cs typeface="Times New Roman" panose="02020603050405020304" pitchFamily="18" charset="0"/>
            </a:endParaRPr>
          </a:p>
          <a:p>
            <a:pPr marL="0" indent="0">
              <a:buNone/>
            </a:pPr>
            <a:endParaRPr lang="af-ZA" dirty="0"/>
          </a:p>
        </p:txBody>
      </p:sp>
      <p:pic>
        <p:nvPicPr>
          <p:cNvPr id="5" name="Picture 4" descr="A logo with a person in the middle&#10;&#10;Description automatically generated">
            <a:extLst>
              <a:ext uri="{FF2B5EF4-FFF2-40B4-BE49-F238E27FC236}">
                <a16:creationId xmlns:a16="http://schemas.microsoft.com/office/drawing/2014/main" id="{EB783C99-2374-A823-D0DD-64BFC21C15C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26105" y="0"/>
            <a:ext cx="1017883" cy="35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63480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51" name="Rectangle 50">
            <a:extLst>
              <a:ext uri="{FF2B5EF4-FFF2-40B4-BE49-F238E27FC236}">
                <a16:creationId xmlns:a16="http://schemas.microsoft.com/office/drawing/2014/main" id="{11C7711F-3983-4AB1-AFDE-96F7C06514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3" name="Group 52">
            <a:extLst>
              <a:ext uri="{FF2B5EF4-FFF2-40B4-BE49-F238E27FC236}">
                <a16:creationId xmlns:a16="http://schemas.microsoft.com/office/drawing/2014/main" id="{89BC9D38-9241-4F71-9B45-73827299E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9172471" cy="5142160"/>
            <a:chOff x="-15736" y="0"/>
            <a:chExt cx="12229962" cy="6856214"/>
          </a:xfrm>
        </p:grpSpPr>
        <p:pic>
          <p:nvPicPr>
            <p:cNvPr id="54" name="Picture 53">
              <a:extLst>
                <a:ext uri="{FF2B5EF4-FFF2-40B4-BE49-F238E27FC236}">
                  <a16:creationId xmlns:a16="http://schemas.microsoft.com/office/drawing/2014/main" id="{0D302979-39A3-4421-821D-94D6E00BCE8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55" name="Rectangle 54">
              <a:extLst>
                <a:ext uri="{FF2B5EF4-FFF2-40B4-BE49-F238E27FC236}">
                  <a16:creationId xmlns:a16="http://schemas.microsoft.com/office/drawing/2014/main" id="{68E001BA-C181-4F47-9ABC-DF4C85AB4F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af-ZA"/>
            </a:p>
          </p:txBody>
        </p:sp>
        <p:pic>
          <p:nvPicPr>
            <p:cNvPr id="56" name="Picture 55">
              <a:extLst>
                <a:ext uri="{FF2B5EF4-FFF2-40B4-BE49-F238E27FC236}">
                  <a16:creationId xmlns:a16="http://schemas.microsoft.com/office/drawing/2014/main" id="{7EF07F1E-BD52-4B06-A38E-BF29F8E2857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57" name="Picture 56">
              <a:extLst>
                <a:ext uri="{FF2B5EF4-FFF2-40B4-BE49-F238E27FC236}">
                  <a16:creationId xmlns:a16="http://schemas.microsoft.com/office/drawing/2014/main" id="{A68BE646-889B-49C2-95AF-90BAE5D29A9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C358E1BC-17FB-E2C5-05C9-9A77E087FF00}"/>
              </a:ext>
            </a:extLst>
          </p:cNvPr>
          <p:cNvSpPr>
            <a:spLocks noGrp="1"/>
          </p:cNvSpPr>
          <p:nvPr>
            <p:ph type="title"/>
          </p:nvPr>
        </p:nvSpPr>
        <p:spPr>
          <a:xfrm>
            <a:off x="3469881" y="736599"/>
            <a:ext cx="4702567" cy="977900"/>
          </a:xfrm>
        </p:spPr>
        <p:txBody>
          <a:bodyPr>
            <a:normAutofit fontScale="90000"/>
          </a:bodyPr>
          <a:lstStyle/>
          <a:p>
            <a:r>
              <a:rPr lang="af-ZA" dirty="0"/>
              <a:t>Behoeftes teenoor Begeertes</a:t>
            </a:r>
          </a:p>
        </p:txBody>
      </p:sp>
      <p:sp>
        <p:nvSpPr>
          <p:cNvPr id="59" name="Rectangle 58">
            <a:extLst>
              <a:ext uri="{FF2B5EF4-FFF2-40B4-BE49-F238E27FC236}">
                <a16:creationId xmlns:a16="http://schemas.microsoft.com/office/drawing/2014/main" id="{B3085476-B49E-49ED-87D2-1165E69D26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9483" y="819150"/>
            <a:ext cx="2294404" cy="3386328"/>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oogle Shape;60;p14">
            <a:extLst>
              <a:ext uri="{FF2B5EF4-FFF2-40B4-BE49-F238E27FC236}">
                <a16:creationId xmlns:a16="http://schemas.microsoft.com/office/drawing/2014/main" id="{97B47161-6BEB-B538-26BA-0A2C749B0ECA}"/>
              </a:ext>
            </a:extLst>
          </p:cNvPr>
          <p:cNvPicPr preferRelativeResize="0"/>
          <p:nvPr/>
        </p:nvPicPr>
        <p:blipFill>
          <a:blip r:embed="rId6"/>
          <a:srcRect r="6903" b="-3"/>
          <a:stretch>
            <a:fillRect/>
          </a:stretch>
        </p:blipFill>
        <p:spPr>
          <a:xfrm>
            <a:off x="1059512" y="1057656"/>
            <a:ext cx="1825345" cy="2894085"/>
          </a:xfrm>
          <a:prstGeom prst="rect">
            <a:avLst/>
          </a:prstGeom>
          <a:noFill/>
        </p:spPr>
      </p:pic>
      <p:cxnSp>
        <p:nvCxnSpPr>
          <p:cNvPr id="61" name="Straight Connector 60">
            <a:extLst>
              <a:ext uri="{FF2B5EF4-FFF2-40B4-BE49-F238E27FC236}">
                <a16:creationId xmlns:a16="http://schemas.microsoft.com/office/drawing/2014/main" id="{59BA5C68-DFCC-4101-8403-F96781CDDD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69881" y="1800479"/>
            <a:ext cx="4702566" cy="0"/>
          </a:xfrm>
          <a:prstGeom prst="line">
            <a:avLst/>
          </a:prstGeom>
        </p:spPr>
        <p:style>
          <a:lnRef idx="2">
            <a:schemeClr val="accent1"/>
          </a:lnRef>
          <a:fillRef idx="0">
            <a:schemeClr val="accent1"/>
          </a:fillRef>
          <a:effectRef idx="1">
            <a:schemeClr val="accent1"/>
          </a:effectRef>
          <a:fontRef idx="minor">
            <a:schemeClr val="tx1"/>
          </a:fontRef>
        </p:style>
      </p:cxnSp>
      <p:graphicFrame>
        <p:nvGraphicFramePr>
          <p:cNvPr id="16" name="Content Placeholder 2">
            <a:extLst>
              <a:ext uri="{FF2B5EF4-FFF2-40B4-BE49-F238E27FC236}">
                <a16:creationId xmlns:a16="http://schemas.microsoft.com/office/drawing/2014/main" id="{CD8C6B40-D7EC-11C7-8C51-E70AA747C39D}"/>
              </a:ext>
            </a:extLst>
          </p:cNvPr>
          <p:cNvGraphicFramePr>
            <a:graphicFrameLocks noGrp="1"/>
          </p:cNvGraphicFramePr>
          <p:nvPr>
            <p:ph idx="1"/>
            <p:extLst>
              <p:ext uri="{D42A27DB-BD31-4B8C-83A1-F6EECF244321}">
                <p14:modId xmlns:p14="http://schemas.microsoft.com/office/powerpoint/2010/main" val="1632279803"/>
              </p:ext>
            </p:extLst>
          </p:nvPr>
        </p:nvGraphicFramePr>
        <p:xfrm>
          <a:off x="3477361" y="1917699"/>
          <a:ext cx="4695086" cy="248920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17" name="Picture 16" descr="A logo with a person in the middle&#10;&#10;Description automatically generated">
            <a:extLst>
              <a:ext uri="{FF2B5EF4-FFF2-40B4-BE49-F238E27FC236}">
                <a16:creationId xmlns:a16="http://schemas.microsoft.com/office/drawing/2014/main" id="{75094DD5-930E-0521-4039-A20AC63D3BF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126105" y="0"/>
            <a:ext cx="1017883" cy="35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37837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67" name="Rectangle 66">
            <a:extLst>
              <a:ext uri="{FF2B5EF4-FFF2-40B4-BE49-F238E27FC236}">
                <a16:creationId xmlns:a16="http://schemas.microsoft.com/office/drawing/2014/main" id="{FC67DA6C-8309-412C-AE00-2130BFCB1B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8" name="Group 67">
            <a:extLst>
              <a:ext uri="{FF2B5EF4-FFF2-40B4-BE49-F238E27FC236}">
                <a16:creationId xmlns:a16="http://schemas.microsoft.com/office/drawing/2014/main" id="{0265F1BD-4861-49D8-A86E-2B172B361BD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02" y="0"/>
            <a:ext cx="9172471" cy="5142160"/>
            <a:chOff x="-15736" y="0"/>
            <a:chExt cx="12229962" cy="6856214"/>
          </a:xfrm>
        </p:grpSpPr>
        <p:pic>
          <p:nvPicPr>
            <p:cNvPr id="60" name="Picture 59">
              <a:extLst>
                <a:ext uri="{FF2B5EF4-FFF2-40B4-BE49-F238E27FC236}">
                  <a16:creationId xmlns:a16="http://schemas.microsoft.com/office/drawing/2014/main" id="{DB4970A5-A0AC-4011-B050-85C241AD3258}"/>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69" name="Rectangle 68">
              <a:extLst>
                <a:ext uri="{FF2B5EF4-FFF2-40B4-BE49-F238E27FC236}">
                  <a16:creationId xmlns:a16="http://schemas.microsoft.com/office/drawing/2014/main" id="{F5887F88-EE52-408B-BB7E-44543B577D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af-ZA"/>
            </a:p>
          </p:txBody>
        </p:sp>
        <p:pic>
          <p:nvPicPr>
            <p:cNvPr id="62" name="Picture 61">
              <a:extLst>
                <a:ext uri="{FF2B5EF4-FFF2-40B4-BE49-F238E27FC236}">
                  <a16:creationId xmlns:a16="http://schemas.microsoft.com/office/drawing/2014/main" id="{A958E468-5B42-4219-BBD8-C1E42D72B388}"/>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63" name="Picture 62">
              <a:extLst>
                <a:ext uri="{FF2B5EF4-FFF2-40B4-BE49-F238E27FC236}">
                  <a16:creationId xmlns:a16="http://schemas.microsoft.com/office/drawing/2014/main" id="{2F19D3D2-543E-46C0-99F9-C6358564712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DEAEE45C-59CD-25C5-B826-0A4E6EFB06A4}"/>
              </a:ext>
            </a:extLst>
          </p:cNvPr>
          <p:cNvSpPr>
            <a:spLocks noGrp="1"/>
          </p:cNvSpPr>
          <p:nvPr>
            <p:ph type="title"/>
          </p:nvPr>
        </p:nvSpPr>
        <p:spPr>
          <a:xfrm>
            <a:off x="877923" y="736599"/>
            <a:ext cx="3500261" cy="977900"/>
          </a:xfrm>
        </p:spPr>
        <p:txBody>
          <a:bodyPr>
            <a:normAutofit/>
          </a:bodyPr>
          <a:lstStyle/>
          <a:p>
            <a:r>
              <a:rPr lang="af-ZA" dirty="0"/>
              <a:t>Gemeenskappe</a:t>
            </a:r>
          </a:p>
        </p:txBody>
      </p:sp>
      <p:cxnSp>
        <p:nvCxnSpPr>
          <p:cNvPr id="70" name="Straight Connector 69">
            <a:extLst>
              <a:ext uri="{FF2B5EF4-FFF2-40B4-BE49-F238E27FC236}">
                <a16:creationId xmlns:a16="http://schemas.microsoft.com/office/drawing/2014/main" id="{88C962A0-AE17-42B0-87F6-8B05C334FA1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19293" y="1800479"/>
            <a:ext cx="3017520" cy="0"/>
          </a:xfrm>
          <a:prstGeom prst="line">
            <a:avLst/>
          </a:prstGeom>
        </p:spPr>
        <p:style>
          <a:lnRef idx="2">
            <a:schemeClr val="accent1"/>
          </a:lnRef>
          <a:fillRef idx="0">
            <a:schemeClr val="accent1"/>
          </a:fillRef>
          <a:effectRef idx="1">
            <a:schemeClr val="accent1"/>
          </a:effectRef>
          <a:fontRef idx="minor">
            <a:schemeClr val="tx1"/>
          </a:fontRef>
        </p:style>
      </p:cxnSp>
      <p:pic>
        <p:nvPicPr>
          <p:cNvPr id="7" name="Google Shape;74;p16">
            <a:extLst>
              <a:ext uri="{FF2B5EF4-FFF2-40B4-BE49-F238E27FC236}">
                <a16:creationId xmlns:a16="http://schemas.microsoft.com/office/drawing/2014/main" id="{8B9F73A8-7791-BE5E-7410-F795A628830C}"/>
              </a:ext>
            </a:extLst>
          </p:cNvPr>
          <p:cNvPicPr preferRelativeResize="0"/>
          <p:nvPr/>
        </p:nvPicPr>
        <p:blipFill>
          <a:blip r:embed="rId6"/>
          <a:stretch>
            <a:fillRect/>
          </a:stretch>
        </p:blipFill>
        <p:spPr>
          <a:xfrm>
            <a:off x="4738268" y="940308"/>
            <a:ext cx="1682861" cy="1467612"/>
          </a:xfrm>
          <a:prstGeom prst="rect">
            <a:avLst/>
          </a:prstGeom>
          <a:noFill/>
        </p:spPr>
      </p:pic>
      <p:pic>
        <p:nvPicPr>
          <p:cNvPr id="8" name="Google Shape;76;p16">
            <a:extLst>
              <a:ext uri="{FF2B5EF4-FFF2-40B4-BE49-F238E27FC236}">
                <a16:creationId xmlns:a16="http://schemas.microsoft.com/office/drawing/2014/main" id="{FDF8F201-BCB0-D013-AD21-D648462AE2CD}"/>
              </a:ext>
            </a:extLst>
          </p:cNvPr>
          <p:cNvPicPr preferRelativeResize="0"/>
          <p:nvPr/>
        </p:nvPicPr>
        <p:blipFill>
          <a:blip r:embed="rId7"/>
          <a:stretch>
            <a:fillRect/>
          </a:stretch>
        </p:blipFill>
        <p:spPr>
          <a:xfrm>
            <a:off x="4734233" y="2629371"/>
            <a:ext cx="1691027" cy="1474732"/>
          </a:xfrm>
          <a:prstGeom prst="rect">
            <a:avLst/>
          </a:prstGeom>
          <a:noFill/>
        </p:spPr>
      </p:pic>
      <p:pic>
        <p:nvPicPr>
          <p:cNvPr id="9" name="Google Shape;78;p16">
            <a:extLst>
              <a:ext uri="{FF2B5EF4-FFF2-40B4-BE49-F238E27FC236}">
                <a16:creationId xmlns:a16="http://schemas.microsoft.com/office/drawing/2014/main" id="{91982CA4-9955-D08C-C693-47DCE0601DF0}"/>
              </a:ext>
            </a:extLst>
          </p:cNvPr>
          <p:cNvPicPr preferRelativeResize="0"/>
          <p:nvPr/>
        </p:nvPicPr>
        <p:blipFill>
          <a:blip r:embed="rId8"/>
          <a:stretch>
            <a:fillRect/>
          </a:stretch>
        </p:blipFill>
        <p:spPr>
          <a:xfrm>
            <a:off x="6543644" y="1053545"/>
            <a:ext cx="1691122" cy="1474815"/>
          </a:xfrm>
          <a:prstGeom prst="rect">
            <a:avLst/>
          </a:prstGeom>
          <a:noFill/>
        </p:spPr>
      </p:pic>
      <p:pic>
        <p:nvPicPr>
          <p:cNvPr id="10" name="Google Shape;80;p16">
            <a:extLst>
              <a:ext uri="{FF2B5EF4-FFF2-40B4-BE49-F238E27FC236}">
                <a16:creationId xmlns:a16="http://schemas.microsoft.com/office/drawing/2014/main" id="{D38FE409-B906-D2AE-0605-8F981E3E45A5}"/>
              </a:ext>
            </a:extLst>
          </p:cNvPr>
          <p:cNvPicPr preferRelativeResize="0"/>
          <p:nvPr/>
        </p:nvPicPr>
        <p:blipFill>
          <a:blip r:embed="rId9"/>
          <a:stretch>
            <a:fillRect/>
          </a:stretch>
        </p:blipFill>
        <p:spPr>
          <a:xfrm>
            <a:off x="6538417" y="2754823"/>
            <a:ext cx="1680381" cy="1465449"/>
          </a:xfrm>
          <a:prstGeom prst="rect">
            <a:avLst/>
          </a:prstGeom>
          <a:noFill/>
        </p:spPr>
      </p:pic>
      <p:graphicFrame>
        <p:nvGraphicFramePr>
          <p:cNvPr id="5" name="Content Placeholder 2">
            <a:extLst>
              <a:ext uri="{FF2B5EF4-FFF2-40B4-BE49-F238E27FC236}">
                <a16:creationId xmlns:a16="http://schemas.microsoft.com/office/drawing/2014/main" id="{47F0EC1F-35B9-C892-33C7-01C91CDD29D8}"/>
              </a:ext>
            </a:extLst>
          </p:cNvPr>
          <p:cNvGraphicFramePr>
            <a:graphicFrameLocks noGrp="1"/>
          </p:cNvGraphicFramePr>
          <p:nvPr>
            <p:ph idx="1"/>
            <p:extLst>
              <p:ext uri="{D42A27DB-BD31-4B8C-83A1-F6EECF244321}">
                <p14:modId xmlns:p14="http://schemas.microsoft.com/office/powerpoint/2010/main" val="2633652244"/>
              </p:ext>
            </p:extLst>
          </p:nvPr>
        </p:nvGraphicFramePr>
        <p:xfrm>
          <a:off x="875538" y="1917699"/>
          <a:ext cx="3505030" cy="2489202"/>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pic>
        <p:nvPicPr>
          <p:cNvPr id="12" name="Picture 11" descr="A logo with a person in the middle&#10;&#10;Description automatically generated">
            <a:extLst>
              <a:ext uri="{FF2B5EF4-FFF2-40B4-BE49-F238E27FC236}">
                <a16:creationId xmlns:a16="http://schemas.microsoft.com/office/drawing/2014/main" id="{77767E19-A25E-9CF1-805D-57698411C296}"/>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126105" y="0"/>
            <a:ext cx="1017883" cy="35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246754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2BE4420-3B5F-4549-8B4A-77855B8215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75876F6-95D4-48CB-8E3E-4401A96E25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4603" y="372066"/>
            <a:ext cx="2867411" cy="4412471"/>
          </a:xfrm>
          <a:prstGeom prst="rect">
            <a:avLst/>
          </a:prstGeom>
          <a:blipFill dpi="0" rotWithShape="1">
            <a:blip r:embed="rId3"/>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1B84719-90BB-4D0C-92D8-61DC5512B3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6009" y="457200"/>
            <a:ext cx="2664004" cy="42291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2" name="Title 1">
            <a:extLst>
              <a:ext uri="{FF2B5EF4-FFF2-40B4-BE49-F238E27FC236}">
                <a16:creationId xmlns:a16="http://schemas.microsoft.com/office/drawing/2014/main" id="{0FA49D7C-6C4B-EC11-3956-7E3400EE2871}"/>
              </a:ext>
            </a:extLst>
          </p:cNvPr>
          <p:cNvSpPr>
            <a:spLocks noGrp="1"/>
          </p:cNvSpPr>
          <p:nvPr>
            <p:ph type="title"/>
          </p:nvPr>
        </p:nvSpPr>
        <p:spPr>
          <a:xfrm>
            <a:off x="791699" y="791307"/>
            <a:ext cx="1899682" cy="3595934"/>
          </a:xfrm>
        </p:spPr>
        <p:txBody>
          <a:bodyPr>
            <a:normAutofit/>
          </a:bodyPr>
          <a:lstStyle/>
          <a:p>
            <a:r>
              <a:rPr lang="nl-NL" dirty="0">
                <a:solidFill>
                  <a:srgbClr val="262626"/>
                </a:solidFill>
              </a:rPr>
              <a:t>Sosiale behoeftes (om goed te leef)</a:t>
            </a:r>
            <a:endParaRPr lang="af-ZA" dirty="0">
              <a:solidFill>
                <a:srgbClr val="262626"/>
              </a:solidFill>
            </a:endParaRPr>
          </a:p>
        </p:txBody>
      </p:sp>
      <p:sp useBgFill="1">
        <p:nvSpPr>
          <p:cNvPr id="15" name="Rectangle 14">
            <a:extLst>
              <a:ext uri="{FF2B5EF4-FFF2-40B4-BE49-F238E27FC236}">
                <a16:creationId xmlns:a16="http://schemas.microsoft.com/office/drawing/2014/main" id="{7B407EC4-5D16-4845-9840-4E28622B65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89039" y="-1"/>
            <a:ext cx="5654961" cy="51435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ontent Placeholder 2">
            <a:extLst>
              <a:ext uri="{FF2B5EF4-FFF2-40B4-BE49-F238E27FC236}">
                <a16:creationId xmlns:a16="http://schemas.microsoft.com/office/drawing/2014/main" id="{E5332D73-AED2-1529-DA12-2DBEC061E621}"/>
              </a:ext>
            </a:extLst>
          </p:cNvPr>
          <p:cNvGraphicFramePr>
            <a:graphicFrameLocks noGrp="1"/>
          </p:cNvGraphicFramePr>
          <p:nvPr>
            <p:ph idx="1"/>
            <p:extLst>
              <p:ext uri="{D42A27DB-BD31-4B8C-83A1-F6EECF244321}">
                <p14:modId xmlns:p14="http://schemas.microsoft.com/office/powerpoint/2010/main" val="714090754"/>
              </p:ext>
            </p:extLst>
          </p:nvPr>
        </p:nvGraphicFramePr>
        <p:xfrm>
          <a:off x="4098691" y="855248"/>
          <a:ext cx="4435656" cy="393649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a:extLst>
              <a:ext uri="{FF2B5EF4-FFF2-40B4-BE49-F238E27FC236}">
                <a16:creationId xmlns:a16="http://schemas.microsoft.com/office/drawing/2014/main" id="{5D0D048C-D686-EA3F-8403-AC52F348208A}"/>
              </a:ext>
            </a:extLst>
          </p:cNvPr>
          <p:cNvSpPr txBox="1"/>
          <p:nvPr/>
        </p:nvSpPr>
        <p:spPr>
          <a:xfrm>
            <a:off x="4726877" y="172011"/>
            <a:ext cx="3431287" cy="400110"/>
          </a:xfrm>
          <a:prstGeom prst="rect">
            <a:avLst/>
          </a:prstGeom>
          <a:solidFill>
            <a:schemeClr val="accent5">
              <a:lumMod val="20000"/>
              <a:lumOff val="80000"/>
            </a:schemeClr>
          </a:solidFill>
        </p:spPr>
        <p:txBody>
          <a:bodyPr wrap="square">
            <a:spAutoFit/>
          </a:bodyPr>
          <a:lstStyle/>
          <a:p>
            <a:pPr algn="ctr"/>
            <a:r>
              <a:rPr lang="en-GB" sz="2000" dirty="0" err="1"/>
              <a:t>Fokus</a:t>
            </a:r>
            <a:r>
              <a:rPr lang="en-GB" sz="2000" dirty="0"/>
              <a:t>: </a:t>
            </a:r>
            <a:r>
              <a:rPr lang="en-GB" sz="2000" b="1" dirty="0" err="1"/>
              <a:t>welstand</a:t>
            </a:r>
            <a:r>
              <a:rPr lang="en-GB" sz="2000" b="1" dirty="0"/>
              <a:t> van </a:t>
            </a:r>
            <a:r>
              <a:rPr lang="en-GB" sz="2000" b="1" dirty="0" err="1"/>
              <a:t>mense</a:t>
            </a:r>
            <a:endParaRPr lang="en-GB" sz="2000" b="1" dirty="0"/>
          </a:p>
        </p:txBody>
      </p:sp>
      <p:pic>
        <p:nvPicPr>
          <p:cNvPr id="8" name="Picture 7" descr="A logo with a person in the middle&#10;&#10;Description automatically generated">
            <a:extLst>
              <a:ext uri="{FF2B5EF4-FFF2-40B4-BE49-F238E27FC236}">
                <a16:creationId xmlns:a16="http://schemas.microsoft.com/office/drawing/2014/main" id="{CD82A741-A80E-3B28-1A5F-79B8D67F1E8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126105" y="0"/>
            <a:ext cx="1017883" cy="35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93046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2BE4420-3B5F-4549-8B4A-77855B8215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75876F6-95D4-48CB-8E3E-4401A96E25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4603" y="372066"/>
            <a:ext cx="2867411" cy="4412471"/>
          </a:xfrm>
          <a:prstGeom prst="rect">
            <a:avLst/>
          </a:prstGeom>
          <a:blipFill dpi="0" rotWithShape="1">
            <a:blip r:embed="rId3"/>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1B84719-90BB-4D0C-92D8-61DC5512B3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6009" y="457200"/>
            <a:ext cx="2664004" cy="42291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2" name="Title 1">
            <a:extLst>
              <a:ext uri="{FF2B5EF4-FFF2-40B4-BE49-F238E27FC236}">
                <a16:creationId xmlns:a16="http://schemas.microsoft.com/office/drawing/2014/main" id="{865A7B45-9057-133D-3234-3D9264432985}"/>
              </a:ext>
            </a:extLst>
          </p:cNvPr>
          <p:cNvSpPr>
            <a:spLocks noGrp="1"/>
          </p:cNvSpPr>
          <p:nvPr>
            <p:ph type="title"/>
          </p:nvPr>
        </p:nvSpPr>
        <p:spPr>
          <a:xfrm>
            <a:off x="791699" y="791307"/>
            <a:ext cx="1962652" cy="3595934"/>
          </a:xfrm>
        </p:spPr>
        <p:txBody>
          <a:bodyPr>
            <a:normAutofit/>
          </a:bodyPr>
          <a:lstStyle/>
          <a:p>
            <a:r>
              <a:rPr lang="nl-NL" sz="2800" dirty="0">
                <a:solidFill>
                  <a:srgbClr val="262626"/>
                </a:solidFill>
              </a:rPr>
              <a:t>Ekonomiese behoeftes (groei van die ekonomie)</a:t>
            </a:r>
            <a:endParaRPr lang="af-ZA" sz="2800" dirty="0">
              <a:solidFill>
                <a:srgbClr val="262626"/>
              </a:solidFill>
            </a:endParaRPr>
          </a:p>
        </p:txBody>
      </p:sp>
      <p:sp useBgFill="1">
        <p:nvSpPr>
          <p:cNvPr id="16" name="Rectangle 15">
            <a:extLst>
              <a:ext uri="{FF2B5EF4-FFF2-40B4-BE49-F238E27FC236}">
                <a16:creationId xmlns:a16="http://schemas.microsoft.com/office/drawing/2014/main" id="{7B407EC4-5D16-4845-9840-4E28622B65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89039" y="-1"/>
            <a:ext cx="5654961" cy="51435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Rectangle 1">
            <a:extLst>
              <a:ext uri="{FF2B5EF4-FFF2-40B4-BE49-F238E27FC236}">
                <a16:creationId xmlns:a16="http://schemas.microsoft.com/office/drawing/2014/main" id="{2A8F12D7-113C-80DB-047B-129D7504B55E}"/>
              </a:ext>
            </a:extLst>
          </p:cNvPr>
          <p:cNvGraphicFramePr>
            <a:graphicFrameLocks noGrp="1"/>
          </p:cNvGraphicFramePr>
          <p:nvPr>
            <p:ph idx="1"/>
            <p:extLst>
              <p:ext uri="{D42A27DB-BD31-4B8C-83A1-F6EECF244321}">
                <p14:modId xmlns:p14="http://schemas.microsoft.com/office/powerpoint/2010/main" val="156810608"/>
              </p:ext>
            </p:extLst>
          </p:nvPr>
        </p:nvGraphicFramePr>
        <p:xfrm>
          <a:off x="3788229" y="862331"/>
          <a:ext cx="4991168" cy="393649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extBox 4">
            <a:extLst>
              <a:ext uri="{FF2B5EF4-FFF2-40B4-BE49-F238E27FC236}">
                <a16:creationId xmlns:a16="http://schemas.microsoft.com/office/drawing/2014/main" id="{72BE9703-AF3E-2594-AC49-E2F6F463B49B}"/>
              </a:ext>
            </a:extLst>
          </p:cNvPr>
          <p:cNvSpPr txBox="1"/>
          <p:nvPr/>
        </p:nvSpPr>
        <p:spPr>
          <a:xfrm>
            <a:off x="4726877" y="172011"/>
            <a:ext cx="3431287" cy="400110"/>
          </a:xfrm>
          <a:prstGeom prst="rect">
            <a:avLst/>
          </a:prstGeom>
          <a:solidFill>
            <a:schemeClr val="accent5">
              <a:lumMod val="20000"/>
              <a:lumOff val="80000"/>
            </a:schemeClr>
          </a:solidFill>
        </p:spPr>
        <p:txBody>
          <a:bodyPr wrap="square">
            <a:spAutoFit/>
          </a:bodyPr>
          <a:lstStyle/>
          <a:p>
            <a:pPr algn="ctr"/>
            <a:r>
              <a:rPr lang="en-GB" sz="2000" dirty="0" err="1"/>
              <a:t>Fokus</a:t>
            </a:r>
            <a:r>
              <a:rPr lang="en-GB" sz="2000" dirty="0"/>
              <a:t>: </a:t>
            </a:r>
            <a:r>
              <a:rPr lang="en-GB" sz="2000" b="1" dirty="0"/>
              <a:t>geld </a:t>
            </a:r>
            <a:r>
              <a:rPr lang="en-GB" sz="2000" b="1" dirty="0" err="1"/>
              <a:t>en</a:t>
            </a:r>
            <a:r>
              <a:rPr lang="en-GB" sz="2000" b="1" dirty="0"/>
              <a:t> </a:t>
            </a:r>
            <a:r>
              <a:rPr lang="en-GB" sz="2000" b="1" dirty="0" err="1"/>
              <a:t>groei</a:t>
            </a:r>
            <a:endParaRPr lang="en-GB" sz="2000" b="1" dirty="0"/>
          </a:p>
        </p:txBody>
      </p:sp>
      <p:pic>
        <p:nvPicPr>
          <p:cNvPr id="7" name="Picture 6" descr="A logo with a person in the middle&#10;&#10;Description automatically generated">
            <a:extLst>
              <a:ext uri="{FF2B5EF4-FFF2-40B4-BE49-F238E27FC236}">
                <a16:creationId xmlns:a16="http://schemas.microsoft.com/office/drawing/2014/main" id="{00526011-413E-5D60-8E83-F723DA3E8D7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126105" y="0"/>
            <a:ext cx="1017883" cy="35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60685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97;p17">
            <a:extLst>
              <a:ext uri="{FF2B5EF4-FFF2-40B4-BE49-F238E27FC236}">
                <a16:creationId xmlns:a16="http://schemas.microsoft.com/office/drawing/2014/main" id="{C74DA943-67A6-ED9B-0C1F-ED2DDCC53641}"/>
              </a:ext>
            </a:extLst>
          </p:cNvPr>
          <p:cNvPicPr preferRelativeResize="0"/>
          <p:nvPr/>
        </p:nvPicPr>
        <p:blipFill>
          <a:blip r:embed="rId3">
            <a:alphaModFix/>
          </a:blip>
          <a:stretch>
            <a:fillRect/>
          </a:stretch>
        </p:blipFill>
        <p:spPr>
          <a:xfrm>
            <a:off x="549208" y="2898394"/>
            <a:ext cx="2697480" cy="1714500"/>
          </a:xfrm>
          <a:prstGeom prst="rect">
            <a:avLst/>
          </a:prstGeom>
          <a:noFill/>
          <a:ln>
            <a:noFill/>
          </a:ln>
        </p:spPr>
      </p:pic>
      <p:pic>
        <p:nvPicPr>
          <p:cNvPr id="3" name="Google Shape;98;p17">
            <a:extLst>
              <a:ext uri="{FF2B5EF4-FFF2-40B4-BE49-F238E27FC236}">
                <a16:creationId xmlns:a16="http://schemas.microsoft.com/office/drawing/2014/main" id="{D6F46B53-DF52-3699-0DFA-B4D1D1E77001}"/>
              </a:ext>
            </a:extLst>
          </p:cNvPr>
          <p:cNvPicPr preferRelativeResize="0"/>
          <p:nvPr/>
        </p:nvPicPr>
        <p:blipFill>
          <a:blip r:embed="rId4">
            <a:alphaModFix/>
          </a:blip>
          <a:stretch>
            <a:fillRect/>
          </a:stretch>
        </p:blipFill>
        <p:spPr>
          <a:xfrm>
            <a:off x="3246688" y="2898394"/>
            <a:ext cx="2697480" cy="1714500"/>
          </a:xfrm>
          <a:prstGeom prst="rect">
            <a:avLst/>
          </a:prstGeom>
          <a:noFill/>
          <a:ln>
            <a:noFill/>
          </a:ln>
        </p:spPr>
      </p:pic>
      <p:pic>
        <p:nvPicPr>
          <p:cNvPr id="4" name="Google Shape;99;p17">
            <a:extLst>
              <a:ext uri="{FF2B5EF4-FFF2-40B4-BE49-F238E27FC236}">
                <a16:creationId xmlns:a16="http://schemas.microsoft.com/office/drawing/2014/main" id="{F697F465-A430-293E-EF0D-5B3E8F2AD6E6}"/>
              </a:ext>
            </a:extLst>
          </p:cNvPr>
          <p:cNvPicPr preferRelativeResize="0"/>
          <p:nvPr/>
        </p:nvPicPr>
        <p:blipFill>
          <a:blip r:embed="rId5">
            <a:alphaModFix/>
          </a:blip>
          <a:stretch>
            <a:fillRect/>
          </a:stretch>
        </p:blipFill>
        <p:spPr>
          <a:xfrm>
            <a:off x="5897312" y="2898394"/>
            <a:ext cx="2697480" cy="1714500"/>
          </a:xfrm>
          <a:prstGeom prst="rect">
            <a:avLst/>
          </a:prstGeom>
          <a:noFill/>
          <a:ln>
            <a:noFill/>
          </a:ln>
        </p:spPr>
      </p:pic>
      <p:sp>
        <p:nvSpPr>
          <p:cNvPr id="5" name="Google Shape;100;p17">
            <a:extLst>
              <a:ext uri="{FF2B5EF4-FFF2-40B4-BE49-F238E27FC236}">
                <a16:creationId xmlns:a16="http://schemas.microsoft.com/office/drawing/2014/main" id="{20E0B897-EB41-096E-DB24-811729F8F867}"/>
              </a:ext>
            </a:extLst>
          </p:cNvPr>
          <p:cNvSpPr txBox="1"/>
          <p:nvPr/>
        </p:nvSpPr>
        <p:spPr>
          <a:xfrm>
            <a:off x="484398" y="530606"/>
            <a:ext cx="8175204" cy="522613"/>
          </a:xfrm>
          <a:prstGeom prst="rect">
            <a:avLst/>
          </a:prstGeom>
          <a:noFill/>
          <a:ln>
            <a:noFill/>
          </a:ln>
        </p:spPr>
        <p:txBody>
          <a:bodyPr spcFirstLastPara="1" wrap="square" lIns="91425" tIns="91425" rIns="91425" bIns="91425" anchor="t" anchorCtr="0">
            <a:noAutofit/>
          </a:bodyPr>
          <a:lstStyle/>
          <a:p>
            <a:pPr lvl="0" algn="ctr">
              <a:spcBef>
                <a:spcPts val="450"/>
              </a:spcBef>
              <a:spcAft>
                <a:spcPts val="450"/>
              </a:spcAft>
            </a:pPr>
            <a:r>
              <a:rPr lang="nl-NL" sz="2000" b="1" dirty="0">
                <a:sym typeface="Lilita One"/>
              </a:rPr>
              <a:t>HOE OM GEMEENSKAPSBEHOEFTES TE IDENTIFISEER</a:t>
            </a:r>
            <a:endParaRPr sz="2000" b="1" dirty="0">
              <a:sym typeface="Lilita One"/>
            </a:endParaRPr>
          </a:p>
        </p:txBody>
      </p:sp>
      <p:sp>
        <p:nvSpPr>
          <p:cNvPr id="6" name="Google Shape;101;p17">
            <a:extLst>
              <a:ext uri="{FF2B5EF4-FFF2-40B4-BE49-F238E27FC236}">
                <a16:creationId xmlns:a16="http://schemas.microsoft.com/office/drawing/2014/main" id="{3AA75050-58BE-FD72-E4EB-291423A4C6E6}"/>
              </a:ext>
            </a:extLst>
          </p:cNvPr>
          <p:cNvSpPr txBox="1"/>
          <p:nvPr/>
        </p:nvSpPr>
        <p:spPr>
          <a:xfrm>
            <a:off x="720254" y="1053219"/>
            <a:ext cx="2355389" cy="1657500"/>
          </a:xfrm>
          <a:prstGeom prst="rect">
            <a:avLst/>
          </a:prstGeom>
          <a:noFill/>
          <a:ln>
            <a:noFill/>
          </a:ln>
        </p:spPr>
        <p:txBody>
          <a:bodyPr spcFirstLastPara="1" wrap="square" lIns="91425" tIns="91425" rIns="91425" bIns="91425" anchor="t" anchorCtr="0">
            <a:noAutofit/>
          </a:bodyPr>
          <a:lstStyle/>
          <a:p>
            <a:pPr lvl="0" algn="ctr">
              <a:spcBef>
                <a:spcPts val="360"/>
              </a:spcBef>
            </a:pPr>
            <a:r>
              <a:rPr lang="nl-NL" dirty="0">
                <a:sym typeface="LXGW WenKai TC"/>
              </a:rPr>
              <a:t>Kyk om jou.
Hou jou omgewing dop. Is daar werklose mense? Is die water skoon? Is paaie veilig?</a:t>
            </a:r>
            <a:endParaRPr dirty="0">
              <a:sym typeface="LXGW WenKai TC"/>
            </a:endParaRPr>
          </a:p>
        </p:txBody>
      </p:sp>
      <p:sp>
        <p:nvSpPr>
          <p:cNvPr id="7" name="Google Shape;102;p17">
            <a:extLst>
              <a:ext uri="{FF2B5EF4-FFF2-40B4-BE49-F238E27FC236}">
                <a16:creationId xmlns:a16="http://schemas.microsoft.com/office/drawing/2014/main" id="{AF7838FD-DA5F-786D-0560-B7734F4A265F}"/>
              </a:ext>
            </a:extLst>
          </p:cNvPr>
          <p:cNvSpPr txBox="1"/>
          <p:nvPr/>
        </p:nvSpPr>
        <p:spPr>
          <a:xfrm>
            <a:off x="3417733" y="1053219"/>
            <a:ext cx="2355389" cy="1657500"/>
          </a:xfrm>
          <a:prstGeom prst="rect">
            <a:avLst/>
          </a:prstGeom>
          <a:noFill/>
          <a:ln>
            <a:noFill/>
          </a:ln>
        </p:spPr>
        <p:txBody>
          <a:bodyPr spcFirstLastPara="1" wrap="square" lIns="91425" tIns="91425" rIns="91425" bIns="91425" anchor="t" anchorCtr="0">
            <a:noAutofit/>
          </a:bodyPr>
          <a:lstStyle/>
          <a:p>
            <a:pPr lvl="0" algn="ctr">
              <a:spcBef>
                <a:spcPts val="360"/>
              </a:spcBef>
            </a:pPr>
            <a:r>
              <a:rPr lang="nl-NL" dirty="0">
                <a:sym typeface="LXGW WenKai TC"/>
              </a:rPr>
              <a:t>Praat met mense.
Vra bure en klasmaats watter probleme hulle in die gesig staar en wat verbeter kan word.</a:t>
            </a:r>
            <a:endParaRPr dirty="0">
              <a:sym typeface="LXGW WenKai TC"/>
            </a:endParaRPr>
          </a:p>
        </p:txBody>
      </p:sp>
      <p:sp>
        <p:nvSpPr>
          <p:cNvPr id="8" name="Google Shape;103;p17">
            <a:extLst>
              <a:ext uri="{FF2B5EF4-FFF2-40B4-BE49-F238E27FC236}">
                <a16:creationId xmlns:a16="http://schemas.microsoft.com/office/drawing/2014/main" id="{84F6D87B-2ED1-04D1-1EBE-5CAE09DB711A}"/>
              </a:ext>
            </a:extLst>
          </p:cNvPr>
          <p:cNvSpPr txBox="1"/>
          <p:nvPr/>
        </p:nvSpPr>
        <p:spPr>
          <a:xfrm>
            <a:off x="6068357" y="1053219"/>
            <a:ext cx="2355389" cy="1657500"/>
          </a:xfrm>
          <a:prstGeom prst="rect">
            <a:avLst/>
          </a:prstGeom>
          <a:noFill/>
          <a:ln>
            <a:noFill/>
          </a:ln>
        </p:spPr>
        <p:txBody>
          <a:bodyPr spcFirstLastPara="1" wrap="square" lIns="91425" tIns="91425" rIns="91425" bIns="91425" anchor="t" anchorCtr="0">
            <a:noAutofit/>
          </a:bodyPr>
          <a:lstStyle/>
          <a:p>
            <a:pPr lvl="0" algn="ctr">
              <a:spcBef>
                <a:spcPts val="360"/>
              </a:spcBef>
            </a:pPr>
            <a:r>
              <a:rPr lang="nl-NL" sz="1600" dirty="0">
                <a:sym typeface="LXGW WenKai TC"/>
              </a:rPr>
              <a:t>Hou ‘n behoeftedagboek.
Skryf daaglikse waarnemings neer, soos rommel in die straat of lang kliniekrye; om patrone raak te sien.</a:t>
            </a:r>
            <a:endParaRPr sz="1600" dirty="0">
              <a:sym typeface="LXGW WenKai TC"/>
            </a:endParaRPr>
          </a:p>
        </p:txBody>
      </p:sp>
      <p:pic>
        <p:nvPicPr>
          <p:cNvPr id="9" name="Picture 8" descr="A logo with a person in the middle&#10;&#10;Description automatically generated">
            <a:extLst>
              <a:ext uri="{FF2B5EF4-FFF2-40B4-BE49-F238E27FC236}">
                <a16:creationId xmlns:a16="http://schemas.microsoft.com/office/drawing/2014/main" id="{AA51BA58-A293-4F41-7B30-7F831EF8386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26105" y="0"/>
            <a:ext cx="1017883" cy="35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6588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56BBE-BA47-8755-18B7-301B613B9472}"/>
              </a:ext>
            </a:extLst>
          </p:cNvPr>
          <p:cNvSpPr>
            <a:spLocks noGrp="1"/>
          </p:cNvSpPr>
          <p:nvPr>
            <p:ph type="title"/>
          </p:nvPr>
        </p:nvSpPr>
        <p:spPr>
          <a:xfrm>
            <a:off x="971551" y="562196"/>
            <a:ext cx="7200897" cy="977900"/>
          </a:xfrm>
        </p:spPr>
        <p:txBody>
          <a:bodyPr>
            <a:normAutofit/>
          </a:bodyPr>
          <a:lstStyle/>
          <a:p>
            <a:r>
              <a:rPr lang="af-ZA" dirty="0">
                <a:solidFill>
                  <a:srgbClr val="262626"/>
                </a:solidFill>
              </a:rPr>
              <a:t>Die Rol van die Werk</a:t>
            </a:r>
          </a:p>
        </p:txBody>
      </p:sp>
      <p:sp>
        <p:nvSpPr>
          <p:cNvPr id="3" name="Content Placeholder 2">
            <a:extLst>
              <a:ext uri="{FF2B5EF4-FFF2-40B4-BE49-F238E27FC236}">
                <a16:creationId xmlns:a16="http://schemas.microsoft.com/office/drawing/2014/main" id="{34A889C5-A55A-29A8-3183-C2819CE8D10D}"/>
              </a:ext>
            </a:extLst>
          </p:cNvPr>
          <p:cNvSpPr>
            <a:spLocks noGrp="1"/>
          </p:cNvSpPr>
          <p:nvPr>
            <p:ph idx="1"/>
          </p:nvPr>
        </p:nvSpPr>
        <p:spPr>
          <a:xfrm>
            <a:off x="971551" y="1917698"/>
            <a:ext cx="4692650" cy="2663605"/>
          </a:xfrm>
        </p:spPr>
        <p:txBody>
          <a:bodyPr>
            <a:normAutofit fontScale="92500" lnSpcReduction="10000"/>
          </a:bodyPr>
          <a:lstStyle/>
          <a:p>
            <a:pPr>
              <a:lnSpc>
                <a:spcPct val="90000"/>
              </a:lnSpc>
            </a:pPr>
            <a:r>
              <a:rPr lang="nl-NL" sz="2000" b="1" dirty="0">
                <a:solidFill>
                  <a:srgbClr val="262626"/>
                </a:solidFill>
              </a:rPr>
              <a:t>Genereer inkomste → </a:t>
            </a:r>
            <a:r>
              <a:rPr lang="nl-NL" sz="2000" dirty="0">
                <a:solidFill>
                  <a:srgbClr val="262626"/>
                </a:solidFill>
              </a:rPr>
              <a:t>onderhou jouself en jou gesin</a:t>
            </a:r>
          </a:p>
          <a:p>
            <a:pPr>
              <a:lnSpc>
                <a:spcPct val="90000"/>
              </a:lnSpc>
            </a:pPr>
            <a:r>
              <a:rPr lang="nl-NL" sz="2000" b="1" dirty="0">
                <a:solidFill>
                  <a:srgbClr val="262626"/>
                </a:solidFill>
              </a:rPr>
              <a:t>Spandeer geld → </a:t>
            </a:r>
            <a:r>
              <a:rPr lang="nl-NL" sz="2000" dirty="0">
                <a:solidFill>
                  <a:srgbClr val="262626"/>
                </a:solidFill>
              </a:rPr>
              <a:t>ondersteun besighede wat ander in diens neem</a:t>
            </a:r>
          </a:p>
          <a:p>
            <a:pPr>
              <a:lnSpc>
                <a:spcPct val="90000"/>
              </a:lnSpc>
            </a:pPr>
            <a:r>
              <a:rPr lang="nl-NL" sz="2000" b="1" dirty="0">
                <a:solidFill>
                  <a:srgbClr val="262626"/>
                </a:solidFill>
              </a:rPr>
              <a:t>Lewer dienste → </a:t>
            </a:r>
            <a:r>
              <a:rPr lang="nl-NL" sz="2000" dirty="0">
                <a:solidFill>
                  <a:srgbClr val="262626"/>
                </a:solidFill>
              </a:rPr>
              <a:t>werk los probleme op</a:t>
            </a:r>
            <a:endParaRPr lang="en-GB" sz="2200" dirty="0">
              <a:solidFill>
                <a:srgbClr val="262626"/>
              </a:solidFill>
            </a:endParaRPr>
          </a:p>
          <a:p>
            <a:pPr lvl="1">
              <a:lnSpc>
                <a:spcPct val="90000"/>
              </a:lnSpc>
            </a:pPr>
            <a:r>
              <a:rPr lang="en-GB" sz="2200" dirty="0" err="1">
                <a:solidFill>
                  <a:srgbClr val="262626"/>
                </a:solidFill>
              </a:rPr>
              <a:t>Voorbeelde</a:t>
            </a:r>
            <a:r>
              <a:rPr lang="en-GB" sz="2200" dirty="0">
                <a:solidFill>
                  <a:srgbClr val="262626"/>
                </a:solidFill>
              </a:rPr>
              <a:t>:</a:t>
            </a:r>
          </a:p>
          <a:p>
            <a:pPr lvl="2">
              <a:lnSpc>
                <a:spcPct val="90000"/>
              </a:lnSpc>
            </a:pPr>
            <a:r>
              <a:rPr lang="en-GB" sz="1900" dirty="0">
                <a:solidFill>
                  <a:srgbClr val="262626"/>
                </a:solidFill>
              </a:rPr>
              <a:t>Boer → kos</a:t>
            </a:r>
          </a:p>
          <a:p>
            <a:pPr lvl="2">
              <a:lnSpc>
                <a:spcPct val="90000"/>
              </a:lnSpc>
            </a:pPr>
            <a:r>
              <a:rPr lang="en-GB" sz="1900" dirty="0">
                <a:solidFill>
                  <a:srgbClr val="262626"/>
                </a:solidFill>
              </a:rPr>
              <a:t>Bouer → </a:t>
            </a:r>
            <a:r>
              <a:rPr lang="en-GB" sz="1900" dirty="0" err="1">
                <a:solidFill>
                  <a:srgbClr val="262626"/>
                </a:solidFill>
              </a:rPr>
              <a:t>behuising</a:t>
            </a:r>
            <a:endParaRPr lang="af-ZA" dirty="0">
              <a:solidFill>
                <a:srgbClr val="262626"/>
              </a:solidFill>
            </a:endParaRPr>
          </a:p>
        </p:txBody>
      </p:sp>
      <p:pic>
        <p:nvPicPr>
          <p:cNvPr id="4" name="Google Shape;139;p20">
            <a:extLst>
              <a:ext uri="{FF2B5EF4-FFF2-40B4-BE49-F238E27FC236}">
                <a16:creationId xmlns:a16="http://schemas.microsoft.com/office/drawing/2014/main" id="{955ADFC1-BEEF-4753-53D2-9878F3117DDD}"/>
              </a:ext>
            </a:extLst>
          </p:cNvPr>
          <p:cNvPicPr preferRelativeResize="0"/>
          <p:nvPr/>
        </p:nvPicPr>
        <p:blipFill>
          <a:blip r:embed="rId4"/>
          <a:stretch>
            <a:fillRect/>
          </a:stretch>
        </p:blipFill>
        <p:spPr>
          <a:xfrm>
            <a:off x="6063769" y="2098896"/>
            <a:ext cx="2054796" cy="1993458"/>
          </a:xfrm>
          <a:prstGeom prst="rect">
            <a:avLst/>
          </a:prstGeom>
          <a:noFill/>
          <a:ln w="57150" cmpd="thickThin">
            <a:solidFill>
              <a:srgbClr val="7F7F7F"/>
            </a:solidFill>
            <a:miter lim="800000"/>
          </a:ln>
        </p:spPr>
      </p:pic>
      <p:sp>
        <p:nvSpPr>
          <p:cNvPr id="6" name="TextBox 5">
            <a:extLst>
              <a:ext uri="{FF2B5EF4-FFF2-40B4-BE49-F238E27FC236}">
                <a16:creationId xmlns:a16="http://schemas.microsoft.com/office/drawing/2014/main" id="{7D6E7213-81F6-7D8E-DD59-EF6204346F81}"/>
              </a:ext>
            </a:extLst>
          </p:cNvPr>
          <p:cNvSpPr txBox="1"/>
          <p:nvPr/>
        </p:nvSpPr>
        <p:spPr>
          <a:xfrm>
            <a:off x="2278855" y="1372867"/>
            <a:ext cx="4586288" cy="341632"/>
          </a:xfrm>
          <a:prstGeom prst="rect">
            <a:avLst/>
          </a:prstGeom>
          <a:noFill/>
        </p:spPr>
        <p:txBody>
          <a:bodyPr wrap="square">
            <a:spAutoFit/>
          </a:bodyPr>
          <a:lstStyle/>
          <a:p>
            <a:pPr algn="ctr">
              <a:lnSpc>
                <a:spcPct val="90000"/>
              </a:lnSpc>
            </a:pPr>
            <a:r>
              <a:rPr lang="en-GB" dirty="0">
                <a:solidFill>
                  <a:srgbClr val="262626"/>
                </a:solidFill>
              </a:rPr>
              <a:t>Werk </a:t>
            </a:r>
            <a:r>
              <a:rPr lang="en-GB" dirty="0" err="1">
                <a:solidFill>
                  <a:srgbClr val="262626"/>
                </a:solidFill>
              </a:rPr>
              <a:t>verbind</a:t>
            </a:r>
            <a:r>
              <a:rPr lang="en-GB" dirty="0">
                <a:solidFill>
                  <a:srgbClr val="262626"/>
                </a:solidFill>
              </a:rPr>
              <a:t> </a:t>
            </a:r>
            <a:r>
              <a:rPr lang="en-GB" b="1" dirty="0" err="1">
                <a:solidFill>
                  <a:srgbClr val="262626"/>
                </a:solidFill>
              </a:rPr>
              <a:t>behoeftes</a:t>
            </a:r>
            <a:r>
              <a:rPr lang="en-GB" b="1" dirty="0">
                <a:solidFill>
                  <a:srgbClr val="262626"/>
                </a:solidFill>
              </a:rPr>
              <a:t> </a:t>
            </a:r>
            <a:r>
              <a:rPr lang="en-GB" dirty="0">
                <a:solidFill>
                  <a:srgbClr val="262626"/>
                </a:solidFill>
              </a:rPr>
              <a:t>→</a:t>
            </a:r>
            <a:r>
              <a:rPr lang="en-GB" b="1" dirty="0">
                <a:solidFill>
                  <a:srgbClr val="262626"/>
                </a:solidFill>
              </a:rPr>
              <a:t> </a:t>
            </a:r>
            <a:r>
              <a:rPr lang="en-GB" b="1" dirty="0" err="1">
                <a:solidFill>
                  <a:srgbClr val="262626"/>
                </a:solidFill>
              </a:rPr>
              <a:t>oplossings</a:t>
            </a:r>
            <a:endParaRPr lang="en-GB" b="1" dirty="0">
              <a:solidFill>
                <a:srgbClr val="262626"/>
              </a:solidFill>
            </a:endParaRPr>
          </a:p>
        </p:txBody>
      </p:sp>
      <p:pic>
        <p:nvPicPr>
          <p:cNvPr id="9" name="Picture 8" descr="A logo with a person in the middle&#10;&#10;Description automatically generated">
            <a:extLst>
              <a:ext uri="{FF2B5EF4-FFF2-40B4-BE49-F238E27FC236}">
                <a16:creationId xmlns:a16="http://schemas.microsoft.com/office/drawing/2014/main" id="{52100662-214C-124E-210B-2BA8AADD6BB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26105" y="0"/>
            <a:ext cx="1017883" cy="35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64333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2BE4420-3B5F-4549-8B4A-77855B8215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75876F6-95D4-48CB-8E3E-4401A96E25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4603" y="372066"/>
            <a:ext cx="2867411" cy="4412471"/>
          </a:xfrm>
          <a:prstGeom prst="rect">
            <a:avLst/>
          </a:prstGeom>
          <a:blipFill dpi="0" rotWithShape="1">
            <a:blip r:embed="rId3"/>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1B84719-90BB-4D0C-92D8-61DC5512B3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6009" y="457200"/>
            <a:ext cx="2664004" cy="42291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2" name="Title 1">
            <a:extLst>
              <a:ext uri="{FF2B5EF4-FFF2-40B4-BE49-F238E27FC236}">
                <a16:creationId xmlns:a16="http://schemas.microsoft.com/office/drawing/2014/main" id="{FC6A7114-FD16-2A06-8FE8-87ADBC127876}"/>
              </a:ext>
            </a:extLst>
          </p:cNvPr>
          <p:cNvSpPr>
            <a:spLocks noGrp="1"/>
          </p:cNvSpPr>
          <p:nvPr>
            <p:ph type="title"/>
          </p:nvPr>
        </p:nvSpPr>
        <p:spPr>
          <a:xfrm>
            <a:off x="791699" y="791307"/>
            <a:ext cx="1899682" cy="3595934"/>
          </a:xfrm>
        </p:spPr>
        <p:txBody>
          <a:bodyPr>
            <a:normAutofit/>
          </a:bodyPr>
          <a:lstStyle/>
          <a:p>
            <a:r>
              <a:rPr lang="af-ZA" dirty="0">
                <a:solidFill>
                  <a:srgbClr val="262626"/>
                </a:solidFill>
              </a:rPr>
              <a:t>Belasting</a:t>
            </a:r>
          </a:p>
        </p:txBody>
      </p:sp>
      <p:sp useBgFill="1">
        <p:nvSpPr>
          <p:cNvPr id="16" name="Rectangle 15">
            <a:extLst>
              <a:ext uri="{FF2B5EF4-FFF2-40B4-BE49-F238E27FC236}">
                <a16:creationId xmlns:a16="http://schemas.microsoft.com/office/drawing/2014/main" id="{7B407EC4-5D16-4845-9840-4E28622B65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89039" y="-1"/>
            <a:ext cx="5654961" cy="51435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44C56682-DC44-E509-B6D9-93E937BCD86E}"/>
              </a:ext>
            </a:extLst>
          </p:cNvPr>
          <p:cNvGraphicFramePr>
            <a:graphicFrameLocks noGrp="1"/>
          </p:cNvGraphicFramePr>
          <p:nvPr>
            <p:ph idx="1"/>
            <p:extLst>
              <p:ext uri="{D42A27DB-BD31-4B8C-83A1-F6EECF244321}">
                <p14:modId xmlns:p14="http://schemas.microsoft.com/office/powerpoint/2010/main" val="40443468"/>
              </p:ext>
            </p:extLst>
          </p:nvPr>
        </p:nvGraphicFramePr>
        <p:xfrm>
          <a:off x="4102554" y="603502"/>
          <a:ext cx="4435656" cy="393649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descr="A logo with a person in the middle&#10;&#10;Description automatically generated">
            <a:extLst>
              <a:ext uri="{FF2B5EF4-FFF2-40B4-BE49-F238E27FC236}">
                <a16:creationId xmlns:a16="http://schemas.microsoft.com/office/drawing/2014/main" id="{29391E1A-F850-A9D5-5BDB-2BEC1DF5755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126105" y="0"/>
            <a:ext cx="1017883" cy="35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84844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E081FEA-DB8F-48A0-87FD-5BACCFECB9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7563207-F6D5-4F9D-86D8-5EA55181FEBD}">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3.xml><?xml version="1.0" encoding="utf-8"?>
<ds:datastoreItem xmlns:ds="http://schemas.openxmlformats.org/officeDocument/2006/customXml" ds:itemID="{ABFD3826-7932-41C9-9DB0-9DA2C759AC4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Organic</Template>
  <TotalTime>506</TotalTime>
  <Words>1989</Words>
  <Application>Microsoft Office PowerPoint</Application>
  <PresentationFormat>On-screen Show (16:9)</PresentationFormat>
  <Paragraphs>145</Paragraphs>
  <Slides>12</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Symbol</vt:lpstr>
      <vt:lpstr>Calibri</vt:lpstr>
      <vt:lpstr>LXGW WenKai TC</vt:lpstr>
      <vt:lpstr>Arial</vt:lpstr>
      <vt:lpstr>Aptos</vt:lpstr>
      <vt:lpstr>Courier New</vt:lpstr>
      <vt:lpstr>Lilita One</vt:lpstr>
      <vt:lpstr>Organic</vt:lpstr>
      <vt:lpstr>Wêreld van Werk Graad 8 Kwartaal 2: Week 6   </vt:lpstr>
      <vt:lpstr>Teen die einde van hierdie les behoort jy in staat te wees om die volgende te kan doen:</vt:lpstr>
      <vt:lpstr>Behoeftes teenoor Begeertes</vt:lpstr>
      <vt:lpstr>Gemeenskappe</vt:lpstr>
      <vt:lpstr>Sosiale behoeftes (om goed te leef)</vt:lpstr>
      <vt:lpstr>Ekonomiese behoeftes (groei van die ekonomie)</vt:lpstr>
      <vt:lpstr>PowerPoint Presentation</vt:lpstr>
      <vt:lpstr>Die Rol van die Werk</vt:lpstr>
      <vt:lpstr>Belasting</vt:lpstr>
      <vt:lpstr>Werkloosheid</vt:lpstr>
      <vt:lpstr>Vrywilligers-werk</vt:lpstr>
      <vt:lpstr>Gevolg-trekking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Megan Botes</cp:lastModifiedBy>
  <cp:revision>10</cp:revision>
  <dcterms:modified xsi:type="dcterms:W3CDTF">2026-04-20T08:19:01Z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