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34" r:id="rId4"/>
  </p:sldMasterIdLst>
  <p:notesMasterIdLst>
    <p:notesMasterId r:id="rId13"/>
  </p:notesMasterIdLst>
  <p:sldIdLst>
    <p:sldId id="256" r:id="rId5"/>
    <p:sldId id="275" r:id="rId6"/>
    <p:sldId id="277" r:id="rId7"/>
    <p:sldId id="278" r:id="rId8"/>
    <p:sldId id="279" r:id="rId9"/>
    <p:sldId id="280" r:id="rId10"/>
    <p:sldId id="276" r:id="rId11"/>
    <p:sldId id="281" r:id="rId12"/>
  </p:sldIdLst>
  <p:sldSz cx="9144000" cy="5143500" type="screen16x9"/>
  <p:notesSz cx="6858000" cy="9144000"/>
  <p:embeddedFontLst>
    <p:embeddedFont>
      <p:font typeface="ADLaM Display" panose="02010000000000000000" pitchFamily="2" charset="0"/>
      <p:regular r:id="rId14"/>
    </p:embeddedFont>
    <p:embeddedFont>
      <p:font typeface="Karla" pitchFamily="2" charset="0"/>
      <p:regular r:id="rId15"/>
      <p:bold r:id="rId16"/>
      <p:italic r:id="rId17"/>
      <p:boldItalic r:id="rId1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87695A-A289-4106-8A42-51E9CEE6C867}" v="62" dt="2026-04-02T06:36:21.3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556" autoAdjust="0"/>
  </p:normalViewPr>
  <p:slideViewPr>
    <p:cSldViewPr snapToGrid="0">
      <p:cViewPr varScale="1">
        <p:scale>
          <a:sx n="67" d="100"/>
          <a:sy n="67" d="100"/>
        </p:scale>
        <p:origin x="1834" y="278"/>
      </p:cViewPr>
      <p:guideLst>
        <p:guide orient="horz" pos="1620"/>
        <p:guide pos="2880"/>
      </p:guideLst>
    </p:cSldViewPr>
  </p:slideViewPr>
  <p:notesTextViewPr>
    <p:cViewPr>
      <p:scale>
        <a:sx n="1" d="1"/>
        <a:sy n="1" d="1"/>
      </p:scale>
      <p:origin x="0" y="-50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font" Target="fonts/font2.fntdata"/><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custSel delSld modSld">
      <pc:chgData name="Kerri Cunningham" userId="d655ace8-ee12-4979-8db1-e11294b53c94" providerId="ADAL" clId="{9A3B6E74-94D3-4B69-95B1-70B7E8D8EBBA}" dt="2026-03-17T03:36:33.497" v="55" actId="20577"/>
      <pc:docMkLst>
        <pc:docMk/>
      </pc:docMkLst>
      <pc:sldChg chg="addSp delSp modSp mod">
        <pc:chgData name="Kerri Cunningham" userId="d655ace8-ee12-4979-8db1-e11294b53c94" providerId="ADAL" clId="{9A3B6E74-94D3-4B69-95B1-70B7E8D8EBBA}" dt="2026-03-17T03:36:33.497" v="55" actId="20577"/>
        <pc:sldMkLst>
          <pc:docMk/>
          <pc:sldMk cId="0" sldId="275"/>
        </pc:sldMkLst>
        <pc:spChg chg="mod">
          <ac:chgData name="Kerri Cunningham" userId="d655ace8-ee12-4979-8db1-e11294b53c94" providerId="ADAL" clId="{9A3B6E74-94D3-4B69-95B1-70B7E8D8EBBA}" dt="2026-03-17T03:36:25.873" v="52" actId="121"/>
          <ac:spMkLst>
            <pc:docMk/>
            <pc:sldMk cId="0" sldId="275"/>
            <ac:spMk id="61" creationId="{00000000-0000-0000-0000-000000000000}"/>
          </ac:spMkLst>
        </pc:spChg>
        <pc:spChg chg="mod">
          <ac:chgData name="Kerri Cunningham" userId="d655ace8-ee12-4979-8db1-e11294b53c94" providerId="ADAL" clId="{9A3B6E74-94D3-4B69-95B1-70B7E8D8EBBA}" dt="2026-03-17T03:36:33.497" v="55" actId="20577"/>
          <ac:spMkLst>
            <pc:docMk/>
            <pc:sldMk cId="0" sldId="275"/>
            <ac:spMk id="62" creationId="{00000000-0000-0000-0000-000000000000}"/>
          </ac:spMkLst>
        </pc:spChg>
        <pc:picChg chg="mod">
          <ac:chgData name="Kerri Cunningham" userId="d655ace8-ee12-4979-8db1-e11294b53c94" providerId="ADAL" clId="{9A3B6E74-94D3-4B69-95B1-70B7E8D8EBBA}" dt="2026-03-17T02:22:19.928" v="1" actId="14100"/>
          <ac:picMkLst>
            <pc:docMk/>
            <pc:sldMk cId="0" sldId="275"/>
            <ac:picMk id="60" creationId="{00000000-0000-0000-0000-000000000000}"/>
          </ac:picMkLst>
        </pc:picChg>
      </pc:sldChg>
    </pc:docChg>
  </pc:docChgLst>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4-02T06:36:21.493" v="492"/>
      <pc:docMkLst>
        <pc:docMk/>
      </pc:docMkLst>
      <pc:sldChg chg="addSp delSp modSp mod modNotes modNotesTx">
        <pc:chgData name="Megan Botes" userId="70568131-745a-489b-b4fe-9e78c579dd6d" providerId="ADAL" clId="{E3DEF142-CC7A-44CA-B5B4-48BABF1A3E75}" dt="2026-04-02T06:34:47.209" v="485"/>
        <pc:sldMkLst>
          <pc:docMk/>
          <pc:sldMk cId="0" sldId="256"/>
        </pc:sldMkLst>
        <pc:spChg chg="mod">
          <ac:chgData name="Megan Botes" userId="70568131-745a-489b-b4fe-9e78c579dd6d" providerId="ADAL" clId="{E3DEF142-CC7A-44CA-B5B4-48BABF1A3E75}" dt="2026-03-31T07:45:01.450" v="271" actId="20577"/>
          <ac:spMkLst>
            <pc:docMk/>
            <pc:sldMk cId="0" sldId="256"/>
            <ac:spMk id="8" creationId="{A2AF26EB-2CA8-3AB1-2D28-6186D3B59AF4}"/>
          </ac:spMkLst>
        </pc:spChg>
        <pc:spChg chg="mod">
          <ac:chgData name="Megan Botes" userId="70568131-745a-489b-b4fe-9e78c579dd6d" providerId="ADAL" clId="{E3DEF142-CC7A-44CA-B5B4-48BABF1A3E75}" dt="2026-03-31T07:44:51.152" v="265" actId="27636"/>
          <ac:spMkLst>
            <pc:docMk/>
            <pc:sldMk cId="0" sldId="256"/>
            <ac:spMk id="55" creationId="{00000000-0000-0000-0000-000000000000}"/>
          </ac:spMkLst>
        </pc:spChg>
        <pc:picChg chg="add mod ord modCrop">
          <ac:chgData name="Megan Botes" userId="70568131-745a-489b-b4fe-9e78c579dd6d" providerId="ADAL" clId="{E3DEF142-CC7A-44CA-B5B4-48BABF1A3E75}" dt="2026-03-31T05:29:01.331" v="25" actId="167"/>
          <ac:picMkLst>
            <pc:docMk/>
            <pc:sldMk cId="0" sldId="256"/>
            <ac:picMk id="3" creationId="{C3CEA4ED-88CE-F3D9-28FE-DF41E2B9A8D1}"/>
          </ac:picMkLst>
        </pc:picChg>
        <pc:picChg chg="add mod">
          <ac:chgData name="Megan Botes" userId="70568131-745a-489b-b4fe-9e78c579dd6d" providerId="ADAL" clId="{E3DEF142-CC7A-44CA-B5B4-48BABF1A3E75}" dt="2026-03-31T05:30:31.817" v="31" actId="14100"/>
          <ac:picMkLst>
            <pc:docMk/>
            <pc:sldMk cId="0" sldId="256"/>
            <ac:picMk id="12" creationId="{130CF53A-C2C6-9097-173F-D5D891F75E97}"/>
          </ac:picMkLst>
        </pc:picChg>
        <pc:picChg chg="add mod modCrop">
          <ac:chgData name="Megan Botes" userId="70568131-745a-489b-b4fe-9e78c579dd6d" providerId="ADAL" clId="{E3DEF142-CC7A-44CA-B5B4-48BABF1A3E75}" dt="2026-03-31T05:32:17.010" v="39" actId="732"/>
          <ac:picMkLst>
            <pc:docMk/>
            <pc:sldMk cId="0" sldId="256"/>
            <ac:picMk id="15" creationId="{D662F111-83DC-C8DF-529F-0273A80E89E1}"/>
          </ac:picMkLst>
        </pc:picChg>
        <pc:picChg chg="add mod">
          <ac:chgData name="Megan Botes" userId="70568131-745a-489b-b4fe-9e78c579dd6d" providerId="ADAL" clId="{E3DEF142-CC7A-44CA-B5B4-48BABF1A3E75}" dt="2026-03-31T05:59:25.168" v="214"/>
          <ac:picMkLst>
            <pc:docMk/>
            <pc:sldMk cId="0" sldId="256"/>
            <ac:picMk id="16" creationId="{45F23FB4-2D59-66A2-5496-D818B359DD97}"/>
          </ac:picMkLst>
        </pc:picChg>
        <pc:picChg chg="add mod">
          <ac:chgData name="Megan Botes" userId="70568131-745a-489b-b4fe-9e78c579dd6d" providerId="ADAL" clId="{E3DEF142-CC7A-44CA-B5B4-48BABF1A3E75}" dt="2026-03-31T05:26:07.511" v="9" actId="1076"/>
          <ac:picMkLst>
            <pc:docMk/>
            <pc:sldMk cId="0" sldId="256"/>
            <ac:picMk id="1026" creationId="{18F0D464-E01C-0EB9-0C1F-6056BDD89734}"/>
          </ac:picMkLst>
        </pc:picChg>
      </pc:sldChg>
      <pc:sldChg chg="addSp delSp modSp mod modNotes modNotesTx">
        <pc:chgData name="Megan Botes" userId="70568131-745a-489b-b4fe-9e78c579dd6d" providerId="ADAL" clId="{E3DEF142-CC7A-44CA-B5B4-48BABF1A3E75}" dt="2026-04-02T06:34:55.596" v="486"/>
        <pc:sldMkLst>
          <pc:docMk/>
          <pc:sldMk cId="0" sldId="275"/>
        </pc:sldMkLst>
        <pc:spChg chg="mod">
          <ac:chgData name="Megan Botes" userId="70568131-745a-489b-b4fe-9e78c579dd6d" providerId="ADAL" clId="{E3DEF142-CC7A-44CA-B5B4-48BABF1A3E75}" dt="2026-03-31T07:46:11.117" v="394" actId="20577"/>
          <ac:spMkLst>
            <pc:docMk/>
            <pc:sldMk cId="0" sldId="275"/>
            <ac:spMk id="62" creationId="{00000000-0000-0000-0000-000000000000}"/>
          </ac:spMkLst>
        </pc:spChg>
        <pc:picChg chg="add mod">
          <ac:chgData name="Megan Botes" userId="70568131-745a-489b-b4fe-9e78c579dd6d" providerId="ADAL" clId="{E3DEF142-CC7A-44CA-B5B4-48BABF1A3E75}" dt="2026-03-31T05:59:28.028" v="216"/>
          <ac:picMkLst>
            <pc:docMk/>
            <pc:sldMk cId="0" sldId="275"/>
            <ac:picMk id="2" creationId="{9CE24144-0D73-BF5C-4CAF-0A37E7F722AE}"/>
          </ac:picMkLst>
        </pc:picChg>
      </pc:sldChg>
      <pc:sldChg chg="addSp delSp modSp mod setBg setClrOvrMap modNotes modNotesTx">
        <pc:chgData name="Megan Botes" userId="70568131-745a-489b-b4fe-9e78c579dd6d" providerId="ADAL" clId="{E3DEF142-CC7A-44CA-B5B4-48BABF1A3E75}" dt="2026-04-02T06:36:07.026" v="491"/>
        <pc:sldMkLst>
          <pc:docMk/>
          <pc:sldMk cId="2964856299" sldId="276"/>
        </pc:sldMkLst>
        <pc:spChg chg="add">
          <ac:chgData name="Megan Botes" userId="70568131-745a-489b-b4fe-9e78c579dd6d" providerId="ADAL" clId="{E3DEF142-CC7A-44CA-B5B4-48BABF1A3E75}" dt="2026-03-31T05:57:30.540" v="198" actId="26606"/>
          <ac:spMkLst>
            <pc:docMk/>
            <pc:sldMk cId="2964856299" sldId="276"/>
            <ac:spMk id="14" creationId="{72FB946D-2326-449B-B771-9EDB01C8D18E}"/>
          </ac:spMkLst>
        </pc:spChg>
        <pc:spChg chg="add">
          <ac:chgData name="Megan Botes" userId="70568131-745a-489b-b4fe-9e78c579dd6d" providerId="ADAL" clId="{E3DEF142-CC7A-44CA-B5B4-48BABF1A3E75}" dt="2026-03-31T05:57:30.540" v="198" actId="26606"/>
          <ac:spMkLst>
            <pc:docMk/>
            <pc:sldMk cId="2964856299" sldId="276"/>
            <ac:spMk id="18" creationId="{0EFFC263-7EB0-4842-BE9B-3176A41A7EAA}"/>
          </ac:spMkLst>
        </pc:spChg>
        <pc:picChg chg="ord">
          <ac:chgData name="Megan Botes" userId="70568131-745a-489b-b4fe-9e78c579dd6d" providerId="ADAL" clId="{E3DEF142-CC7A-44CA-B5B4-48BABF1A3E75}" dt="2026-03-31T05:57:30.540" v="198" actId="26606"/>
          <ac:picMkLst>
            <pc:docMk/>
            <pc:sldMk cId="2964856299" sldId="276"/>
            <ac:picMk id="6" creationId="{73EA580B-2832-47EF-A0CB-BCA4170186E3}"/>
          </ac:picMkLst>
        </pc:picChg>
        <pc:picChg chg="add mod">
          <ac:chgData name="Megan Botes" userId="70568131-745a-489b-b4fe-9e78c579dd6d" providerId="ADAL" clId="{E3DEF142-CC7A-44CA-B5B4-48BABF1A3E75}" dt="2026-03-31T05:57:30.540" v="198" actId="26606"/>
          <ac:picMkLst>
            <pc:docMk/>
            <pc:sldMk cId="2964856299" sldId="276"/>
            <ac:picMk id="7" creationId="{3B8A2535-F94B-388A-85EB-BE9D604587ED}"/>
          </ac:picMkLst>
        </pc:picChg>
        <pc:picChg chg="add">
          <ac:chgData name="Megan Botes" userId="70568131-745a-489b-b4fe-9e78c579dd6d" providerId="ADAL" clId="{E3DEF142-CC7A-44CA-B5B4-48BABF1A3E75}" dt="2026-03-31T05:57:30.540" v="198" actId="26606"/>
          <ac:picMkLst>
            <pc:docMk/>
            <pc:sldMk cId="2964856299" sldId="276"/>
            <ac:picMk id="12" creationId="{8BEA9AF1-EF35-4EC4-862B-93C14919B564}"/>
          </ac:picMkLst>
        </pc:picChg>
        <pc:picChg chg="add">
          <ac:chgData name="Megan Botes" userId="70568131-745a-489b-b4fe-9e78c579dd6d" providerId="ADAL" clId="{E3DEF142-CC7A-44CA-B5B4-48BABF1A3E75}" dt="2026-03-31T05:57:30.540" v="198" actId="26606"/>
          <ac:picMkLst>
            <pc:docMk/>
            <pc:sldMk cId="2964856299" sldId="276"/>
            <ac:picMk id="16" creationId="{9224A0EC-9334-468D-849F-BF1FF8C6FF68}"/>
          </ac:picMkLst>
        </pc:picChg>
      </pc:sldChg>
      <pc:sldChg chg="addSp delSp modSp new mod setBg modAnim modNotes modNotesTx">
        <pc:chgData name="Megan Botes" userId="70568131-745a-489b-b4fe-9e78c579dd6d" providerId="ADAL" clId="{E3DEF142-CC7A-44CA-B5B4-48BABF1A3E75}" dt="2026-04-02T06:35:11.273" v="487"/>
        <pc:sldMkLst>
          <pc:docMk/>
          <pc:sldMk cId="2006955638" sldId="277"/>
        </pc:sldMkLst>
        <pc:spChg chg="mod">
          <ac:chgData name="Megan Botes" userId="70568131-745a-489b-b4fe-9e78c579dd6d" providerId="ADAL" clId="{E3DEF142-CC7A-44CA-B5B4-48BABF1A3E75}" dt="2026-03-31T07:46:28.076" v="408" actId="20577"/>
          <ac:spMkLst>
            <pc:docMk/>
            <pc:sldMk cId="2006955638" sldId="277"/>
            <ac:spMk id="2" creationId="{2EE65743-B5D1-CD68-5F79-2BF36E8C8589}"/>
          </ac:spMkLst>
        </pc:spChg>
        <pc:spChg chg="mod">
          <ac:chgData name="Megan Botes" userId="70568131-745a-489b-b4fe-9e78c579dd6d" providerId="ADAL" clId="{E3DEF142-CC7A-44CA-B5B4-48BABF1A3E75}" dt="2026-03-31T07:47:12.113" v="432" actId="20577"/>
          <ac:spMkLst>
            <pc:docMk/>
            <pc:sldMk cId="2006955638" sldId="277"/>
            <ac:spMk id="3" creationId="{BF938671-9B9F-642E-F344-7B9A8887DF60}"/>
          </ac:spMkLst>
        </pc:spChg>
        <pc:spChg chg="add mod">
          <ac:chgData name="Megan Botes" userId="70568131-745a-489b-b4fe-9e78c579dd6d" providerId="ADAL" clId="{E3DEF142-CC7A-44CA-B5B4-48BABF1A3E75}" dt="2026-03-31T07:47:38.624" v="452" actId="1076"/>
          <ac:spMkLst>
            <pc:docMk/>
            <pc:sldMk cId="2006955638" sldId="277"/>
            <ac:spMk id="8" creationId="{7AC4F1BB-8BAC-752D-A406-0684AF7836D6}"/>
          </ac:spMkLst>
        </pc:spChg>
        <pc:picChg chg="add mod">
          <ac:chgData name="Megan Botes" userId="70568131-745a-489b-b4fe-9e78c579dd6d" providerId="ADAL" clId="{E3DEF142-CC7A-44CA-B5B4-48BABF1A3E75}" dt="2026-03-31T05:39:03.891" v="63"/>
          <ac:picMkLst>
            <pc:docMk/>
            <pc:sldMk cId="2006955638" sldId="277"/>
            <ac:picMk id="4" creationId="{93B459B6-89C7-FB17-04C0-0999352D7DEC}"/>
          </ac:picMkLst>
        </pc:picChg>
        <pc:picChg chg="add mod">
          <ac:chgData name="Megan Botes" userId="70568131-745a-489b-b4fe-9e78c579dd6d" providerId="ADAL" clId="{E3DEF142-CC7A-44CA-B5B4-48BABF1A3E75}" dt="2026-03-31T05:59:32.437" v="218"/>
          <ac:picMkLst>
            <pc:docMk/>
            <pc:sldMk cId="2006955638" sldId="277"/>
            <ac:picMk id="9" creationId="{949CC4AA-6677-EB53-8E91-CFD4E4E522E6}"/>
          </ac:picMkLst>
        </pc:picChg>
      </pc:sldChg>
      <pc:sldChg chg="addSp delSp modSp new mod setBg modNotes modNotesTx">
        <pc:chgData name="Megan Botes" userId="70568131-745a-489b-b4fe-9e78c579dd6d" providerId="ADAL" clId="{E3DEF142-CC7A-44CA-B5B4-48BABF1A3E75}" dt="2026-04-02T06:35:24.440" v="488"/>
        <pc:sldMkLst>
          <pc:docMk/>
          <pc:sldMk cId="551452956" sldId="278"/>
        </pc:sldMkLst>
        <pc:spChg chg="mod">
          <ac:chgData name="Megan Botes" userId="70568131-745a-489b-b4fe-9e78c579dd6d" providerId="ADAL" clId="{E3DEF142-CC7A-44CA-B5B4-48BABF1A3E75}" dt="2026-03-31T05:45:29.522" v="136" actId="1076"/>
          <ac:spMkLst>
            <pc:docMk/>
            <pc:sldMk cId="551452956" sldId="278"/>
            <ac:spMk id="2" creationId="{4CC97E15-6A9B-C3F3-028B-B20421C067B4}"/>
          </ac:spMkLst>
        </pc:spChg>
        <pc:spChg chg="add mod">
          <ac:chgData name="Megan Botes" userId="70568131-745a-489b-b4fe-9e78c579dd6d" providerId="ADAL" clId="{E3DEF142-CC7A-44CA-B5B4-48BABF1A3E75}" dt="2026-03-31T05:45:18.235" v="132" actId="122"/>
          <ac:spMkLst>
            <pc:docMk/>
            <pc:sldMk cId="551452956" sldId="278"/>
            <ac:spMk id="10" creationId="{5F227E0E-FD96-5CE7-DAB4-DFD099F9D936}"/>
          </ac:spMkLst>
        </pc:spChg>
        <pc:graphicFrameChg chg="add mod ord modGraphic">
          <ac:chgData name="Megan Botes" userId="70568131-745a-489b-b4fe-9e78c579dd6d" providerId="ADAL" clId="{E3DEF142-CC7A-44CA-B5B4-48BABF1A3E75}" dt="2026-03-31T05:44:34.104" v="124" actId="1076"/>
          <ac:graphicFrameMkLst>
            <pc:docMk/>
            <pc:sldMk cId="551452956" sldId="278"/>
            <ac:graphicFrameMk id="6" creationId="{D2CC9FBC-402C-6412-AB2F-08FDB3BAAFE6}"/>
          </ac:graphicFrameMkLst>
        </pc:graphicFrameChg>
        <pc:picChg chg="add mod">
          <ac:chgData name="Megan Botes" userId="70568131-745a-489b-b4fe-9e78c579dd6d" providerId="ADAL" clId="{E3DEF142-CC7A-44CA-B5B4-48BABF1A3E75}" dt="2026-03-31T05:42:54.577" v="88" actId="26606"/>
          <ac:picMkLst>
            <pc:docMk/>
            <pc:sldMk cId="551452956" sldId="278"/>
            <ac:picMk id="8" creationId="{FC7FC682-DE54-1D96-242D-7F879A506775}"/>
          </ac:picMkLst>
        </pc:picChg>
        <pc:picChg chg="add mod">
          <ac:chgData name="Megan Botes" userId="70568131-745a-489b-b4fe-9e78c579dd6d" providerId="ADAL" clId="{E3DEF142-CC7A-44CA-B5B4-48BABF1A3E75}" dt="2026-03-31T05:59:33.885" v="219"/>
          <ac:picMkLst>
            <pc:docMk/>
            <pc:sldMk cId="551452956" sldId="278"/>
            <ac:picMk id="11" creationId="{F4B3586E-3C3B-3478-E3E8-3B6BB283E834}"/>
          </ac:picMkLst>
        </pc:picChg>
      </pc:sldChg>
      <pc:sldChg chg="addSp delSp modSp new mod setBg modNotes modNotesTx">
        <pc:chgData name="Megan Botes" userId="70568131-745a-489b-b4fe-9e78c579dd6d" providerId="ADAL" clId="{E3DEF142-CC7A-44CA-B5B4-48BABF1A3E75}" dt="2026-04-02T06:35:45.542" v="489"/>
        <pc:sldMkLst>
          <pc:docMk/>
          <pc:sldMk cId="4157207159" sldId="279"/>
        </pc:sldMkLst>
        <pc:spChg chg="mod">
          <ac:chgData name="Megan Botes" userId="70568131-745a-489b-b4fe-9e78c579dd6d" providerId="ADAL" clId="{E3DEF142-CC7A-44CA-B5B4-48BABF1A3E75}" dt="2026-03-31T07:47:57.583" v="478" actId="20577"/>
          <ac:spMkLst>
            <pc:docMk/>
            <pc:sldMk cId="4157207159" sldId="279"/>
            <ac:spMk id="2" creationId="{7EE0CD63-D763-30C3-E86F-B262EA2C245A}"/>
          </ac:spMkLst>
        </pc:spChg>
        <pc:spChg chg="add mod">
          <ac:chgData name="Megan Botes" userId="70568131-745a-489b-b4fe-9e78c579dd6d" providerId="ADAL" clId="{E3DEF142-CC7A-44CA-B5B4-48BABF1A3E75}" dt="2026-03-31T05:53:04.175" v="174" actId="207"/>
          <ac:spMkLst>
            <pc:docMk/>
            <pc:sldMk cId="4157207159" sldId="279"/>
            <ac:spMk id="10" creationId="{D31055E7-3953-B769-584E-1D19A5589743}"/>
          </ac:spMkLst>
        </pc:spChg>
        <pc:graphicFrameChg chg="add mod ord modGraphic">
          <ac:chgData name="Megan Botes" userId="70568131-745a-489b-b4fe-9e78c579dd6d" providerId="ADAL" clId="{E3DEF142-CC7A-44CA-B5B4-48BABF1A3E75}" dt="2026-03-31T05:52:43.386" v="173" actId="12100"/>
          <ac:graphicFrameMkLst>
            <pc:docMk/>
            <pc:sldMk cId="4157207159" sldId="279"/>
            <ac:graphicFrameMk id="5" creationId="{FC644BD8-1840-997C-5553-E12929CDF022}"/>
          </ac:graphicFrameMkLst>
        </pc:graphicFrameChg>
        <pc:picChg chg="add mod">
          <ac:chgData name="Megan Botes" userId="70568131-745a-489b-b4fe-9e78c579dd6d" providerId="ADAL" clId="{E3DEF142-CC7A-44CA-B5B4-48BABF1A3E75}" dt="2026-03-31T05:51:23.718" v="160" actId="26606"/>
          <ac:picMkLst>
            <pc:docMk/>
            <pc:sldMk cId="4157207159" sldId="279"/>
            <ac:picMk id="7" creationId="{78E25CCF-29F9-D33B-BA1D-920CDDF66DF7}"/>
          </ac:picMkLst>
        </pc:picChg>
        <pc:picChg chg="add mod">
          <ac:chgData name="Megan Botes" userId="70568131-745a-489b-b4fe-9e78c579dd6d" providerId="ADAL" clId="{E3DEF142-CC7A-44CA-B5B4-48BABF1A3E75}" dt="2026-03-31T05:51:23.718" v="160" actId="26606"/>
          <ac:picMkLst>
            <pc:docMk/>
            <pc:sldMk cId="4157207159" sldId="279"/>
            <ac:picMk id="8" creationId="{A36AE417-5BC4-6C62-F011-3324E20F3BF8}"/>
          </ac:picMkLst>
        </pc:picChg>
        <pc:picChg chg="add mod">
          <ac:chgData name="Megan Botes" userId="70568131-745a-489b-b4fe-9e78c579dd6d" providerId="ADAL" clId="{E3DEF142-CC7A-44CA-B5B4-48BABF1A3E75}" dt="2026-03-31T05:59:34.830" v="220"/>
          <ac:picMkLst>
            <pc:docMk/>
            <pc:sldMk cId="4157207159" sldId="279"/>
            <ac:picMk id="11" creationId="{B7038717-D55E-12BC-C38C-151C9365B02D}"/>
          </ac:picMkLst>
        </pc:picChg>
        <pc:cxnChg chg="add">
          <ac:chgData name="Megan Botes" userId="70568131-745a-489b-b4fe-9e78c579dd6d" providerId="ADAL" clId="{E3DEF142-CC7A-44CA-B5B4-48BABF1A3E75}" dt="2026-03-31T05:51:23.718" v="160" actId="26606"/>
          <ac:cxnSpMkLst>
            <pc:docMk/>
            <pc:sldMk cId="4157207159" sldId="279"/>
            <ac:cxnSpMk id="13" creationId="{B273EFC8-D304-4DA3-AFAC-94ECA4A1E0C7}"/>
          </ac:cxnSpMkLst>
        </pc:cxnChg>
        <pc:cxnChg chg="add">
          <ac:chgData name="Megan Botes" userId="70568131-745a-489b-b4fe-9e78c579dd6d" providerId="ADAL" clId="{E3DEF142-CC7A-44CA-B5B4-48BABF1A3E75}" dt="2026-03-31T05:51:23.718" v="160" actId="26606"/>
          <ac:cxnSpMkLst>
            <pc:docMk/>
            <pc:sldMk cId="4157207159" sldId="279"/>
            <ac:cxnSpMk id="15" creationId="{C6B89906-40B7-4100-8B84-860619029781}"/>
          </ac:cxnSpMkLst>
        </pc:cxnChg>
      </pc:sldChg>
      <pc:sldChg chg="addSp delSp modSp new mod setBg addAnim modNotes modNotesTx">
        <pc:chgData name="Megan Botes" userId="70568131-745a-489b-b4fe-9e78c579dd6d" providerId="ADAL" clId="{E3DEF142-CC7A-44CA-B5B4-48BABF1A3E75}" dt="2026-04-02T06:35:58.292" v="490"/>
        <pc:sldMkLst>
          <pc:docMk/>
          <pc:sldMk cId="2092200780" sldId="280"/>
        </pc:sldMkLst>
        <pc:spChg chg="mod ord">
          <ac:chgData name="Megan Botes" userId="70568131-745a-489b-b4fe-9e78c579dd6d" providerId="ADAL" clId="{E3DEF142-CC7A-44CA-B5B4-48BABF1A3E75}" dt="2026-03-31T07:48:43.879" v="483" actId="20577"/>
          <ac:spMkLst>
            <pc:docMk/>
            <pc:sldMk cId="2092200780" sldId="280"/>
            <ac:spMk id="2" creationId="{34FF5246-CA02-0CCB-308E-AC5E8181A00E}"/>
          </ac:spMkLst>
        </pc:spChg>
        <pc:spChg chg="add">
          <ac:chgData name="Megan Botes" userId="70568131-745a-489b-b4fe-9e78c579dd6d" providerId="ADAL" clId="{E3DEF142-CC7A-44CA-B5B4-48BABF1A3E75}" dt="2026-03-31T05:54:18.318" v="191" actId="26606"/>
          <ac:spMkLst>
            <pc:docMk/>
            <pc:sldMk cId="2092200780" sldId="280"/>
            <ac:spMk id="12" creationId="{5CEE3B40-0719-467B-A4F7-B7D14A4AC8D6}"/>
          </ac:spMkLst>
        </pc:spChg>
        <pc:picChg chg="add mod">
          <ac:chgData name="Megan Botes" userId="70568131-745a-489b-b4fe-9e78c579dd6d" providerId="ADAL" clId="{E3DEF142-CC7A-44CA-B5B4-48BABF1A3E75}" dt="2026-03-31T05:54:18.318" v="191" actId="26606"/>
          <ac:picMkLst>
            <pc:docMk/>
            <pc:sldMk cId="2092200780" sldId="280"/>
            <ac:picMk id="5" creationId="{CCE86B70-5EC5-D89B-180D-13A6627EA4D1}"/>
          </ac:picMkLst>
        </pc:picChg>
        <pc:picChg chg="add mod">
          <ac:chgData name="Megan Botes" userId="70568131-745a-489b-b4fe-9e78c579dd6d" providerId="ADAL" clId="{E3DEF142-CC7A-44CA-B5B4-48BABF1A3E75}" dt="2026-03-31T05:59:35.941" v="221"/>
          <ac:picMkLst>
            <pc:docMk/>
            <pc:sldMk cId="2092200780" sldId="280"/>
            <ac:picMk id="6" creationId="{AD904CFD-7F65-575F-C8D4-C8FAF7980EE9}"/>
          </ac:picMkLst>
        </pc:picChg>
        <pc:picChg chg="add">
          <ac:chgData name="Megan Botes" userId="70568131-745a-489b-b4fe-9e78c579dd6d" providerId="ADAL" clId="{E3DEF142-CC7A-44CA-B5B4-48BABF1A3E75}" dt="2026-03-31T05:54:18.318" v="191" actId="26606"/>
          <ac:picMkLst>
            <pc:docMk/>
            <pc:sldMk cId="2092200780" sldId="280"/>
            <ac:picMk id="10" creationId="{9F6D95BA-5DEA-4969-83AE-052DB82DC8AB}"/>
          </ac:picMkLst>
        </pc:picChg>
        <pc:picChg chg="add">
          <ac:chgData name="Megan Botes" userId="70568131-745a-489b-b4fe-9e78c579dd6d" providerId="ADAL" clId="{E3DEF142-CC7A-44CA-B5B4-48BABF1A3E75}" dt="2026-03-31T05:54:18.318" v="191" actId="26606"/>
          <ac:picMkLst>
            <pc:docMk/>
            <pc:sldMk cId="2092200780" sldId="280"/>
            <ac:picMk id="14" creationId="{8D2D1CDE-6BAA-430B-9048-78C5BBF8CF23}"/>
          </ac:picMkLst>
        </pc:picChg>
      </pc:sldChg>
      <pc:sldChg chg="addSp delSp modSp new mod setBg setClrOvrMap modNotes modNotesTx">
        <pc:chgData name="Megan Botes" userId="70568131-745a-489b-b4fe-9e78c579dd6d" providerId="ADAL" clId="{E3DEF142-CC7A-44CA-B5B4-48BABF1A3E75}" dt="2026-04-02T06:36:21.493" v="492"/>
        <pc:sldMkLst>
          <pc:docMk/>
          <pc:sldMk cId="3103393253" sldId="281"/>
        </pc:sldMkLst>
        <pc:spChg chg="mod">
          <ac:chgData name="Megan Botes" userId="70568131-745a-489b-b4fe-9e78c579dd6d" providerId="ADAL" clId="{E3DEF142-CC7A-44CA-B5B4-48BABF1A3E75}" dt="2026-03-31T05:58:48.579" v="209" actId="26606"/>
          <ac:spMkLst>
            <pc:docMk/>
            <pc:sldMk cId="3103393253" sldId="281"/>
            <ac:spMk id="2" creationId="{D04B44D4-3384-25D7-D519-81397EB2B4B7}"/>
          </ac:spMkLst>
        </pc:spChg>
        <pc:spChg chg="add">
          <ac:chgData name="Megan Botes" userId="70568131-745a-489b-b4fe-9e78c579dd6d" providerId="ADAL" clId="{E3DEF142-CC7A-44CA-B5B4-48BABF1A3E75}" dt="2026-03-31T05:58:48.579" v="209" actId="26606"/>
          <ac:spMkLst>
            <pc:docMk/>
            <pc:sldMk cId="3103393253" sldId="281"/>
            <ac:spMk id="10" creationId="{7B0C142C-D9B1-4E06-BEF3-8EDC28ED446D}"/>
          </ac:spMkLst>
        </pc:spChg>
        <pc:spChg chg="add">
          <ac:chgData name="Megan Botes" userId="70568131-745a-489b-b4fe-9e78c579dd6d" providerId="ADAL" clId="{E3DEF142-CC7A-44CA-B5B4-48BABF1A3E75}" dt="2026-03-31T05:58:48.579" v="209" actId="26606"/>
          <ac:spMkLst>
            <pc:docMk/>
            <pc:sldMk cId="3103393253" sldId="281"/>
            <ac:spMk id="12" creationId="{AC429CE2-5BEF-47D1-A08A-3BF63EA69CEC}"/>
          </ac:spMkLst>
        </pc:spChg>
        <pc:spChg chg="add">
          <ac:chgData name="Megan Botes" userId="70568131-745a-489b-b4fe-9e78c579dd6d" providerId="ADAL" clId="{E3DEF142-CC7A-44CA-B5B4-48BABF1A3E75}" dt="2026-03-31T05:58:48.579" v="209" actId="26606"/>
          <ac:spMkLst>
            <pc:docMk/>
            <pc:sldMk cId="3103393253" sldId="281"/>
            <ac:spMk id="14" creationId="{8C2930CB-1D67-4249-821B-69788484D5FD}"/>
          </ac:spMkLst>
        </pc:spChg>
        <pc:graphicFrameChg chg="add mod modGraphic">
          <ac:chgData name="Megan Botes" userId="70568131-745a-489b-b4fe-9e78c579dd6d" providerId="ADAL" clId="{E3DEF142-CC7A-44CA-B5B4-48BABF1A3E75}" dt="2026-03-31T07:49:08.262" v="484" actId="113"/>
          <ac:graphicFrameMkLst>
            <pc:docMk/>
            <pc:sldMk cId="3103393253" sldId="281"/>
            <ac:graphicFrameMk id="5" creationId="{D20C0DC9-9A80-C695-C092-DA5F8E59F319}"/>
          </ac:graphicFrameMkLst>
        </pc:graphicFrameChg>
        <pc:picChg chg="add mod">
          <ac:chgData name="Megan Botes" userId="70568131-745a-489b-b4fe-9e78c579dd6d" providerId="ADAL" clId="{E3DEF142-CC7A-44CA-B5B4-48BABF1A3E75}" dt="2026-03-31T05:59:38.695" v="222"/>
          <ac:picMkLst>
            <pc:docMk/>
            <pc:sldMk cId="3103393253" sldId="281"/>
            <ac:picMk id="4" creationId="{280BEB4F-0E81-6401-F554-02C36142A621}"/>
          </ac:picMkLst>
        </pc:picChg>
        <pc:picChg chg="add">
          <ac:chgData name="Megan Botes" userId="70568131-745a-489b-b4fe-9e78c579dd6d" providerId="ADAL" clId="{E3DEF142-CC7A-44CA-B5B4-48BABF1A3E75}" dt="2026-03-31T05:58:48.579" v="209" actId="26606"/>
          <ac:picMkLst>
            <pc:docMk/>
            <pc:sldMk cId="3103393253" sldId="281"/>
            <ac:picMk id="16" creationId="{72BEA8AD-13E9-4572-813B-21EBE63DBBF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98738B-94C2-4697-8968-9EA9F32DD1AD}"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A1A5063F-8797-4930-8199-1EE28A3EA73E}">
      <dgm:prSet custT="1"/>
      <dgm:spPr/>
      <dgm:t>
        <a:bodyPr/>
        <a:lstStyle/>
        <a:p>
          <a:r>
            <a:rPr lang="af-ZA" sz="2400" b="1" i="0" baseline="0" dirty="0" err="1"/>
            <a:t>Healthcare</a:t>
          </a:r>
          <a:r>
            <a:rPr lang="af-ZA" sz="2400" b="1" i="0" baseline="0" dirty="0"/>
            <a:t>:</a:t>
          </a:r>
          <a:r>
            <a:rPr lang="af-ZA" sz="2400" b="0" i="0" baseline="0" dirty="0"/>
            <a:t> </a:t>
          </a:r>
          <a:r>
            <a:rPr lang="af-ZA" sz="2400" b="0" i="0" baseline="0" dirty="0" err="1"/>
            <a:t>doctors</a:t>
          </a:r>
          <a:r>
            <a:rPr lang="af-ZA" sz="2400" b="0" i="0" baseline="0" dirty="0"/>
            <a:t>, </a:t>
          </a:r>
          <a:r>
            <a:rPr lang="af-ZA" sz="2400" b="0" i="0" baseline="0" dirty="0" err="1"/>
            <a:t>nurses</a:t>
          </a:r>
          <a:r>
            <a:rPr lang="af-ZA" sz="2400" b="0" i="0" baseline="0" dirty="0"/>
            <a:t> </a:t>
          </a:r>
          <a:endParaRPr lang="en-US" sz="2400" dirty="0"/>
        </a:p>
      </dgm:t>
    </dgm:pt>
    <dgm:pt modelId="{5CE29C00-1999-4A09-80A9-C14B520AF4B4}" type="parTrans" cxnId="{B697B4C1-1A8A-43B1-BE4C-77C1468A5EC7}">
      <dgm:prSet/>
      <dgm:spPr/>
      <dgm:t>
        <a:bodyPr/>
        <a:lstStyle/>
        <a:p>
          <a:endParaRPr lang="en-US" sz="2800"/>
        </a:p>
      </dgm:t>
    </dgm:pt>
    <dgm:pt modelId="{553377FE-3031-4E4E-B4A2-39F0DFEB0EBA}" type="sibTrans" cxnId="{B697B4C1-1A8A-43B1-BE4C-77C1468A5EC7}">
      <dgm:prSet/>
      <dgm:spPr/>
      <dgm:t>
        <a:bodyPr/>
        <a:lstStyle/>
        <a:p>
          <a:endParaRPr lang="en-US" sz="2800"/>
        </a:p>
      </dgm:t>
    </dgm:pt>
    <dgm:pt modelId="{74148768-0ED5-4F5A-8D64-5BA83F0E9DE2}">
      <dgm:prSet custT="1"/>
      <dgm:spPr/>
      <dgm:t>
        <a:bodyPr/>
        <a:lstStyle/>
        <a:p>
          <a:r>
            <a:rPr lang="af-ZA" sz="2400" b="1" i="0" baseline="0" dirty="0" err="1"/>
            <a:t>Safety</a:t>
          </a:r>
          <a:r>
            <a:rPr lang="af-ZA" sz="2400" b="1" i="0" baseline="0" dirty="0"/>
            <a:t>:</a:t>
          </a:r>
          <a:r>
            <a:rPr lang="af-ZA" sz="2400" b="0" i="0" baseline="0" dirty="0"/>
            <a:t> </a:t>
          </a:r>
          <a:r>
            <a:rPr lang="af-ZA" sz="2400" b="0" i="0" baseline="0" dirty="0" err="1"/>
            <a:t>police</a:t>
          </a:r>
          <a:r>
            <a:rPr lang="af-ZA" sz="2400" b="0" i="0" baseline="0" dirty="0"/>
            <a:t>, </a:t>
          </a:r>
          <a:r>
            <a:rPr lang="af-ZA" sz="2400" b="0" i="0" baseline="0" dirty="0" err="1"/>
            <a:t>firefighters</a:t>
          </a:r>
          <a:r>
            <a:rPr lang="af-ZA" sz="2400" b="0" i="0" baseline="0" dirty="0"/>
            <a:t> </a:t>
          </a:r>
          <a:endParaRPr lang="en-US" sz="2400" dirty="0"/>
        </a:p>
      </dgm:t>
    </dgm:pt>
    <dgm:pt modelId="{090D94C1-6F99-4EA2-9836-9630C276C1AC}" type="parTrans" cxnId="{3EA37B64-4E73-4B90-A626-5007BF22207F}">
      <dgm:prSet/>
      <dgm:spPr/>
      <dgm:t>
        <a:bodyPr/>
        <a:lstStyle/>
        <a:p>
          <a:endParaRPr lang="en-US" sz="2800"/>
        </a:p>
      </dgm:t>
    </dgm:pt>
    <dgm:pt modelId="{3BC5FEA1-91AC-45F7-810E-DC8A2D565478}" type="sibTrans" cxnId="{3EA37B64-4E73-4B90-A626-5007BF22207F}">
      <dgm:prSet/>
      <dgm:spPr/>
      <dgm:t>
        <a:bodyPr/>
        <a:lstStyle/>
        <a:p>
          <a:endParaRPr lang="en-US" sz="2800"/>
        </a:p>
      </dgm:t>
    </dgm:pt>
    <dgm:pt modelId="{829B1303-2B85-41A8-9F02-D521994AB90F}">
      <dgm:prSet custT="1"/>
      <dgm:spPr/>
      <dgm:t>
        <a:bodyPr/>
        <a:lstStyle/>
        <a:p>
          <a:r>
            <a:rPr lang="af-ZA" sz="2400" b="1" i="0" baseline="0" dirty="0" err="1"/>
            <a:t>Food</a:t>
          </a:r>
          <a:r>
            <a:rPr lang="af-ZA" sz="2400" b="1" i="0" baseline="0" dirty="0"/>
            <a:t>: </a:t>
          </a:r>
          <a:r>
            <a:rPr lang="af-ZA" sz="2400" b="0" i="0" baseline="0" dirty="0" err="1"/>
            <a:t>farmers</a:t>
          </a:r>
          <a:r>
            <a:rPr lang="af-ZA" sz="2400" b="0" i="0" baseline="0" dirty="0"/>
            <a:t>, </a:t>
          </a:r>
          <a:r>
            <a:rPr lang="af-ZA" sz="2400" b="0" i="0" baseline="0" dirty="0" err="1"/>
            <a:t>delivery</a:t>
          </a:r>
          <a:r>
            <a:rPr lang="af-ZA" sz="2400" b="0" i="0" baseline="0" dirty="0"/>
            <a:t> </a:t>
          </a:r>
          <a:endParaRPr lang="en-US" sz="2400" dirty="0"/>
        </a:p>
      </dgm:t>
    </dgm:pt>
    <dgm:pt modelId="{3AF44785-5DCB-434F-A341-5B605173A9B9}" type="parTrans" cxnId="{969D82D8-5E5C-4F65-83B4-E6D0732E1A3A}">
      <dgm:prSet/>
      <dgm:spPr/>
      <dgm:t>
        <a:bodyPr/>
        <a:lstStyle/>
        <a:p>
          <a:endParaRPr lang="en-US" sz="2800"/>
        </a:p>
      </dgm:t>
    </dgm:pt>
    <dgm:pt modelId="{E9B9825F-B073-4B15-AD82-9E66899A1CC8}" type="sibTrans" cxnId="{969D82D8-5E5C-4F65-83B4-E6D0732E1A3A}">
      <dgm:prSet/>
      <dgm:spPr/>
      <dgm:t>
        <a:bodyPr/>
        <a:lstStyle/>
        <a:p>
          <a:endParaRPr lang="en-US" sz="2800"/>
        </a:p>
      </dgm:t>
    </dgm:pt>
    <dgm:pt modelId="{A6EBB521-E8B8-466F-9B9F-963312F7CAC5}">
      <dgm:prSet custT="1"/>
      <dgm:spPr/>
      <dgm:t>
        <a:bodyPr/>
        <a:lstStyle/>
        <a:p>
          <a:r>
            <a:rPr lang="af-ZA" sz="2400" b="1" i="0" baseline="0" dirty="0" err="1"/>
            <a:t>Utilities</a:t>
          </a:r>
          <a:r>
            <a:rPr lang="af-ZA" sz="2400" b="1" i="0" baseline="0" dirty="0"/>
            <a:t>:</a:t>
          </a:r>
          <a:r>
            <a:rPr lang="af-ZA" sz="2400" b="0" i="0" baseline="0" dirty="0"/>
            <a:t> water, </a:t>
          </a:r>
          <a:r>
            <a:rPr lang="af-ZA" sz="2400" b="0" i="0" baseline="0" dirty="0" err="1"/>
            <a:t>electricity</a:t>
          </a:r>
          <a:r>
            <a:rPr lang="af-ZA" sz="2400" b="0" i="0" baseline="0" dirty="0"/>
            <a:t> </a:t>
          </a:r>
          <a:endParaRPr lang="en-US" sz="2400" dirty="0"/>
        </a:p>
      </dgm:t>
    </dgm:pt>
    <dgm:pt modelId="{B84A13CF-1DF5-43DD-9E2E-C668F28BF24D}" type="parTrans" cxnId="{DABF537B-1FBB-40DF-8E8E-929760EB92AD}">
      <dgm:prSet/>
      <dgm:spPr/>
      <dgm:t>
        <a:bodyPr/>
        <a:lstStyle/>
        <a:p>
          <a:endParaRPr lang="en-US" sz="2800"/>
        </a:p>
      </dgm:t>
    </dgm:pt>
    <dgm:pt modelId="{6AB7CE7D-8D59-4C4F-B55D-B3FE0C1B71E7}" type="sibTrans" cxnId="{DABF537B-1FBB-40DF-8E8E-929760EB92AD}">
      <dgm:prSet/>
      <dgm:spPr/>
      <dgm:t>
        <a:bodyPr/>
        <a:lstStyle/>
        <a:p>
          <a:endParaRPr lang="en-US" sz="2800"/>
        </a:p>
      </dgm:t>
    </dgm:pt>
    <dgm:pt modelId="{002324DB-DED8-4156-83B4-87D9DD7257A2}">
      <dgm:prSet custT="1"/>
      <dgm:spPr/>
      <dgm:t>
        <a:bodyPr/>
        <a:lstStyle/>
        <a:p>
          <a:r>
            <a:rPr lang="af-ZA" sz="2400" b="1" i="0" baseline="0" dirty="0"/>
            <a:t>Transport:</a:t>
          </a:r>
          <a:r>
            <a:rPr lang="af-ZA" sz="2400" b="0" i="0" baseline="0" dirty="0"/>
            <a:t> </a:t>
          </a:r>
          <a:r>
            <a:rPr lang="af-ZA" sz="2400" b="0" i="0" baseline="0" dirty="0" err="1"/>
            <a:t>drivers</a:t>
          </a:r>
          <a:r>
            <a:rPr lang="af-ZA" sz="2400" b="0" i="0" baseline="0" dirty="0"/>
            <a:t> </a:t>
          </a:r>
          <a:endParaRPr lang="en-US" sz="2400" dirty="0"/>
        </a:p>
      </dgm:t>
    </dgm:pt>
    <dgm:pt modelId="{F5DF73CD-55CB-4939-ABA7-8DC65B1D6F01}" type="parTrans" cxnId="{710AD8FA-6FE6-4118-93D7-3E1862CD729A}">
      <dgm:prSet/>
      <dgm:spPr/>
      <dgm:t>
        <a:bodyPr/>
        <a:lstStyle/>
        <a:p>
          <a:endParaRPr lang="en-US" sz="2800"/>
        </a:p>
      </dgm:t>
    </dgm:pt>
    <dgm:pt modelId="{D1F10593-2447-4E07-968B-588348E2390E}" type="sibTrans" cxnId="{710AD8FA-6FE6-4118-93D7-3E1862CD729A}">
      <dgm:prSet/>
      <dgm:spPr/>
      <dgm:t>
        <a:bodyPr/>
        <a:lstStyle/>
        <a:p>
          <a:endParaRPr lang="en-US" sz="2800"/>
        </a:p>
      </dgm:t>
    </dgm:pt>
    <dgm:pt modelId="{FA41BFFE-1177-46AD-B6AE-484F4FAB482F}">
      <dgm:prSet custT="1"/>
      <dgm:spPr/>
      <dgm:t>
        <a:bodyPr/>
        <a:lstStyle/>
        <a:p>
          <a:r>
            <a:rPr lang="af-ZA" sz="2400" b="1" i="0" baseline="0" dirty="0" err="1"/>
            <a:t>Education</a:t>
          </a:r>
          <a:r>
            <a:rPr lang="af-ZA" sz="2400" b="1" i="0" baseline="0" dirty="0"/>
            <a:t>:</a:t>
          </a:r>
          <a:r>
            <a:rPr lang="af-ZA" sz="2400" b="0" i="0" baseline="0" dirty="0"/>
            <a:t> </a:t>
          </a:r>
          <a:r>
            <a:rPr lang="af-ZA" sz="2400" b="0" i="0" baseline="0" dirty="0" err="1"/>
            <a:t>teachers</a:t>
          </a:r>
          <a:r>
            <a:rPr lang="af-ZA" sz="2400" b="0" i="0" baseline="0" dirty="0"/>
            <a:t> </a:t>
          </a:r>
          <a:endParaRPr lang="en-US" sz="2400" dirty="0"/>
        </a:p>
      </dgm:t>
    </dgm:pt>
    <dgm:pt modelId="{A3CCE1D0-970E-4E67-80BD-C5C07D717B2B}" type="parTrans" cxnId="{0AB658FA-3987-474C-96E4-12793B0418A2}">
      <dgm:prSet/>
      <dgm:spPr/>
      <dgm:t>
        <a:bodyPr/>
        <a:lstStyle/>
        <a:p>
          <a:endParaRPr lang="en-US" sz="2800"/>
        </a:p>
      </dgm:t>
    </dgm:pt>
    <dgm:pt modelId="{EA1B4697-E697-4815-A528-EE1EF87B7929}" type="sibTrans" cxnId="{0AB658FA-3987-474C-96E4-12793B0418A2}">
      <dgm:prSet/>
      <dgm:spPr/>
      <dgm:t>
        <a:bodyPr/>
        <a:lstStyle/>
        <a:p>
          <a:endParaRPr lang="en-US" sz="2800"/>
        </a:p>
      </dgm:t>
    </dgm:pt>
    <dgm:pt modelId="{FB3ABE42-78C0-4E46-80AF-90B1CB218C09}" type="pres">
      <dgm:prSet presAssocID="{4F98738B-94C2-4697-8968-9EA9F32DD1AD}" presName="diagram" presStyleCnt="0">
        <dgm:presLayoutVars>
          <dgm:dir/>
          <dgm:resizeHandles val="exact"/>
        </dgm:presLayoutVars>
      </dgm:prSet>
      <dgm:spPr/>
    </dgm:pt>
    <dgm:pt modelId="{F3F72212-6796-42A0-B35E-429089B2C18C}" type="pres">
      <dgm:prSet presAssocID="{A1A5063F-8797-4930-8199-1EE28A3EA73E}" presName="node" presStyleLbl="node1" presStyleIdx="0" presStyleCnt="6">
        <dgm:presLayoutVars>
          <dgm:bulletEnabled val="1"/>
        </dgm:presLayoutVars>
      </dgm:prSet>
      <dgm:spPr/>
    </dgm:pt>
    <dgm:pt modelId="{10194AC8-C818-4788-805C-A7860748BB35}" type="pres">
      <dgm:prSet presAssocID="{553377FE-3031-4E4E-B4A2-39F0DFEB0EBA}" presName="sibTrans" presStyleCnt="0"/>
      <dgm:spPr/>
    </dgm:pt>
    <dgm:pt modelId="{9B888998-0579-4FC8-915F-400F0AB9EB89}" type="pres">
      <dgm:prSet presAssocID="{74148768-0ED5-4F5A-8D64-5BA83F0E9DE2}" presName="node" presStyleLbl="node1" presStyleIdx="1" presStyleCnt="6">
        <dgm:presLayoutVars>
          <dgm:bulletEnabled val="1"/>
        </dgm:presLayoutVars>
      </dgm:prSet>
      <dgm:spPr/>
    </dgm:pt>
    <dgm:pt modelId="{B0E2A597-DDA7-4516-A8C8-8F327A628274}" type="pres">
      <dgm:prSet presAssocID="{3BC5FEA1-91AC-45F7-810E-DC8A2D565478}" presName="sibTrans" presStyleCnt="0"/>
      <dgm:spPr/>
    </dgm:pt>
    <dgm:pt modelId="{3E860D92-6B1F-4627-A8C5-52F15B2597E4}" type="pres">
      <dgm:prSet presAssocID="{829B1303-2B85-41A8-9F02-D521994AB90F}" presName="node" presStyleLbl="node1" presStyleIdx="2" presStyleCnt="6">
        <dgm:presLayoutVars>
          <dgm:bulletEnabled val="1"/>
        </dgm:presLayoutVars>
      </dgm:prSet>
      <dgm:spPr/>
    </dgm:pt>
    <dgm:pt modelId="{1B7D596F-0848-4C27-BCDA-892A7D3111A8}" type="pres">
      <dgm:prSet presAssocID="{E9B9825F-B073-4B15-AD82-9E66899A1CC8}" presName="sibTrans" presStyleCnt="0"/>
      <dgm:spPr/>
    </dgm:pt>
    <dgm:pt modelId="{9AEB4421-0F51-4003-825D-D4B249F81028}" type="pres">
      <dgm:prSet presAssocID="{A6EBB521-E8B8-466F-9B9F-963312F7CAC5}" presName="node" presStyleLbl="node1" presStyleIdx="3" presStyleCnt="6">
        <dgm:presLayoutVars>
          <dgm:bulletEnabled val="1"/>
        </dgm:presLayoutVars>
      </dgm:prSet>
      <dgm:spPr/>
    </dgm:pt>
    <dgm:pt modelId="{C4D277AE-2C21-4AC3-AD87-6F00EA693600}" type="pres">
      <dgm:prSet presAssocID="{6AB7CE7D-8D59-4C4F-B55D-B3FE0C1B71E7}" presName="sibTrans" presStyleCnt="0"/>
      <dgm:spPr/>
    </dgm:pt>
    <dgm:pt modelId="{C2C55B98-76A9-4A0F-9C16-9A5B0F7951C3}" type="pres">
      <dgm:prSet presAssocID="{002324DB-DED8-4156-83B4-87D9DD7257A2}" presName="node" presStyleLbl="node1" presStyleIdx="4" presStyleCnt="6">
        <dgm:presLayoutVars>
          <dgm:bulletEnabled val="1"/>
        </dgm:presLayoutVars>
      </dgm:prSet>
      <dgm:spPr/>
    </dgm:pt>
    <dgm:pt modelId="{28D7F300-1CC9-4DBA-81F5-A17E83FAEA9A}" type="pres">
      <dgm:prSet presAssocID="{D1F10593-2447-4E07-968B-588348E2390E}" presName="sibTrans" presStyleCnt="0"/>
      <dgm:spPr/>
    </dgm:pt>
    <dgm:pt modelId="{480D4EDD-0CFC-446F-BDA7-8972E4D903F5}" type="pres">
      <dgm:prSet presAssocID="{FA41BFFE-1177-46AD-B6AE-484F4FAB482F}" presName="node" presStyleLbl="node1" presStyleIdx="5" presStyleCnt="6">
        <dgm:presLayoutVars>
          <dgm:bulletEnabled val="1"/>
        </dgm:presLayoutVars>
      </dgm:prSet>
      <dgm:spPr/>
    </dgm:pt>
  </dgm:ptLst>
  <dgm:cxnLst>
    <dgm:cxn modelId="{8C54D809-2C9D-4757-8B81-7F274668A2DB}" type="presOf" srcId="{002324DB-DED8-4156-83B4-87D9DD7257A2}" destId="{C2C55B98-76A9-4A0F-9C16-9A5B0F7951C3}" srcOrd="0" destOrd="0" presId="urn:microsoft.com/office/officeart/2005/8/layout/default"/>
    <dgm:cxn modelId="{3EA37B64-4E73-4B90-A626-5007BF22207F}" srcId="{4F98738B-94C2-4697-8968-9EA9F32DD1AD}" destId="{74148768-0ED5-4F5A-8D64-5BA83F0E9DE2}" srcOrd="1" destOrd="0" parTransId="{090D94C1-6F99-4EA2-9836-9630C276C1AC}" sibTransId="{3BC5FEA1-91AC-45F7-810E-DC8A2D565478}"/>
    <dgm:cxn modelId="{D98A4271-A108-4E51-BE8D-63D14CAE642E}" type="presOf" srcId="{829B1303-2B85-41A8-9F02-D521994AB90F}" destId="{3E860D92-6B1F-4627-A8C5-52F15B2597E4}" srcOrd="0" destOrd="0" presId="urn:microsoft.com/office/officeart/2005/8/layout/default"/>
    <dgm:cxn modelId="{DABF537B-1FBB-40DF-8E8E-929760EB92AD}" srcId="{4F98738B-94C2-4697-8968-9EA9F32DD1AD}" destId="{A6EBB521-E8B8-466F-9B9F-963312F7CAC5}" srcOrd="3" destOrd="0" parTransId="{B84A13CF-1DF5-43DD-9E2E-C668F28BF24D}" sibTransId="{6AB7CE7D-8D59-4C4F-B55D-B3FE0C1B71E7}"/>
    <dgm:cxn modelId="{521769A3-284D-4B92-B29C-5D699DAF13E0}" type="presOf" srcId="{A1A5063F-8797-4930-8199-1EE28A3EA73E}" destId="{F3F72212-6796-42A0-B35E-429089B2C18C}" srcOrd="0" destOrd="0" presId="urn:microsoft.com/office/officeart/2005/8/layout/default"/>
    <dgm:cxn modelId="{010A1DB7-C6E8-49C9-B73A-7D547823FB32}" type="presOf" srcId="{74148768-0ED5-4F5A-8D64-5BA83F0E9DE2}" destId="{9B888998-0579-4FC8-915F-400F0AB9EB89}" srcOrd="0" destOrd="0" presId="urn:microsoft.com/office/officeart/2005/8/layout/default"/>
    <dgm:cxn modelId="{444FC7BC-B98F-49A5-BC42-32F5AD832219}" type="presOf" srcId="{FA41BFFE-1177-46AD-B6AE-484F4FAB482F}" destId="{480D4EDD-0CFC-446F-BDA7-8972E4D903F5}" srcOrd="0" destOrd="0" presId="urn:microsoft.com/office/officeart/2005/8/layout/default"/>
    <dgm:cxn modelId="{B697B4C1-1A8A-43B1-BE4C-77C1468A5EC7}" srcId="{4F98738B-94C2-4697-8968-9EA9F32DD1AD}" destId="{A1A5063F-8797-4930-8199-1EE28A3EA73E}" srcOrd="0" destOrd="0" parTransId="{5CE29C00-1999-4A09-80A9-C14B520AF4B4}" sibTransId="{553377FE-3031-4E4E-B4A2-39F0DFEB0EBA}"/>
    <dgm:cxn modelId="{D11752D8-59EF-4AE7-8CBF-4B7543E3EF4A}" type="presOf" srcId="{A6EBB521-E8B8-466F-9B9F-963312F7CAC5}" destId="{9AEB4421-0F51-4003-825D-D4B249F81028}" srcOrd="0" destOrd="0" presId="urn:microsoft.com/office/officeart/2005/8/layout/default"/>
    <dgm:cxn modelId="{969D82D8-5E5C-4F65-83B4-E6D0732E1A3A}" srcId="{4F98738B-94C2-4697-8968-9EA9F32DD1AD}" destId="{829B1303-2B85-41A8-9F02-D521994AB90F}" srcOrd="2" destOrd="0" parTransId="{3AF44785-5DCB-434F-A341-5B605173A9B9}" sibTransId="{E9B9825F-B073-4B15-AD82-9E66899A1CC8}"/>
    <dgm:cxn modelId="{0AB658FA-3987-474C-96E4-12793B0418A2}" srcId="{4F98738B-94C2-4697-8968-9EA9F32DD1AD}" destId="{FA41BFFE-1177-46AD-B6AE-484F4FAB482F}" srcOrd="5" destOrd="0" parTransId="{A3CCE1D0-970E-4E67-80BD-C5C07D717B2B}" sibTransId="{EA1B4697-E697-4815-A528-EE1EF87B7929}"/>
    <dgm:cxn modelId="{710AD8FA-6FE6-4118-93D7-3E1862CD729A}" srcId="{4F98738B-94C2-4697-8968-9EA9F32DD1AD}" destId="{002324DB-DED8-4156-83B4-87D9DD7257A2}" srcOrd="4" destOrd="0" parTransId="{F5DF73CD-55CB-4939-ABA7-8DC65B1D6F01}" sibTransId="{D1F10593-2447-4E07-968B-588348E2390E}"/>
    <dgm:cxn modelId="{C2BED4FD-A6CD-4B47-9D57-84BC37140A9D}" type="presOf" srcId="{4F98738B-94C2-4697-8968-9EA9F32DD1AD}" destId="{FB3ABE42-78C0-4E46-80AF-90B1CB218C09}" srcOrd="0" destOrd="0" presId="urn:microsoft.com/office/officeart/2005/8/layout/default"/>
    <dgm:cxn modelId="{2746252E-5E90-408D-81F8-6A9178993E68}" type="presParOf" srcId="{FB3ABE42-78C0-4E46-80AF-90B1CB218C09}" destId="{F3F72212-6796-42A0-B35E-429089B2C18C}" srcOrd="0" destOrd="0" presId="urn:microsoft.com/office/officeart/2005/8/layout/default"/>
    <dgm:cxn modelId="{07E6FBB2-38EE-4934-A1EB-B0002B699229}" type="presParOf" srcId="{FB3ABE42-78C0-4E46-80AF-90B1CB218C09}" destId="{10194AC8-C818-4788-805C-A7860748BB35}" srcOrd="1" destOrd="0" presId="urn:microsoft.com/office/officeart/2005/8/layout/default"/>
    <dgm:cxn modelId="{BFA42199-AD0D-4B37-A5DD-BC2721ABB219}" type="presParOf" srcId="{FB3ABE42-78C0-4E46-80AF-90B1CB218C09}" destId="{9B888998-0579-4FC8-915F-400F0AB9EB89}" srcOrd="2" destOrd="0" presId="urn:microsoft.com/office/officeart/2005/8/layout/default"/>
    <dgm:cxn modelId="{111FC905-8FC5-41A2-B749-708F5B26590D}" type="presParOf" srcId="{FB3ABE42-78C0-4E46-80AF-90B1CB218C09}" destId="{B0E2A597-DDA7-4516-A8C8-8F327A628274}" srcOrd="3" destOrd="0" presId="urn:microsoft.com/office/officeart/2005/8/layout/default"/>
    <dgm:cxn modelId="{51EE8EDC-066C-4A67-9FD8-6AFCD7492DC3}" type="presParOf" srcId="{FB3ABE42-78C0-4E46-80AF-90B1CB218C09}" destId="{3E860D92-6B1F-4627-A8C5-52F15B2597E4}" srcOrd="4" destOrd="0" presId="urn:microsoft.com/office/officeart/2005/8/layout/default"/>
    <dgm:cxn modelId="{8F0360B2-1510-4EB2-B31D-58E66816CEE8}" type="presParOf" srcId="{FB3ABE42-78C0-4E46-80AF-90B1CB218C09}" destId="{1B7D596F-0848-4C27-BCDA-892A7D3111A8}" srcOrd="5" destOrd="0" presId="urn:microsoft.com/office/officeart/2005/8/layout/default"/>
    <dgm:cxn modelId="{1FCECEEE-26F1-411F-97F8-17FFC5ED6CBB}" type="presParOf" srcId="{FB3ABE42-78C0-4E46-80AF-90B1CB218C09}" destId="{9AEB4421-0F51-4003-825D-D4B249F81028}" srcOrd="6" destOrd="0" presId="urn:microsoft.com/office/officeart/2005/8/layout/default"/>
    <dgm:cxn modelId="{B577F744-9852-4D46-93D1-1B2F83CBB1CB}" type="presParOf" srcId="{FB3ABE42-78C0-4E46-80AF-90B1CB218C09}" destId="{C4D277AE-2C21-4AC3-AD87-6F00EA693600}" srcOrd="7" destOrd="0" presId="urn:microsoft.com/office/officeart/2005/8/layout/default"/>
    <dgm:cxn modelId="{AF360A34-B598-46F9-A1DE-AF77DB400D49}" type="presParOf" srcId="{FB3ABE42-78C0-4E46-80AF-90B1CB218C09}" destId="{C2C55B98-76A9-4A0F-9C16-9A5B0F7951C3}" srcOrd="8" destOrd="0" presId="urn:microsoft.com/office/officeart/2005/8/layout/default"/>
    <dgm:cxn modelId="{D54B911D-FFC0-4CB5-BF5B-F15C2BEB870A}" type="presParOf" srcId="{FB3ABE42-78C0-4E46-80AF-90B1CB218C09}" destId="{28D7F300-1CC9-4DBA-81F5-A17E83FAEA9A}" srcOrd="9" destOrd="0" presId="urn:microsoft.com/office/officeart/2005/8/layout/default"/>
    <dgm:cxn modelId="{1666B5EA-CA42-49D9-8036-6446C394FD1D}" type="presParOf" srcId="{FB3ABE42-78C0-4E46-80AF-90B1CB218C09}" destId="{480D4EDD-0CFC-446F-BDA7-8972E4D903F5}"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76332-F28A-4F04-BEF5-E012101FD38E}" type="doc">
      <dgm:prSet loTypeId="urn:microsoft.com/office/officeart/2005/8/layout/vList2" loCatId="list" qsTypeId="urn:microsoft.com/office/officeart/2005/8/quickstyle/simple2" qsCatId="simple" csTypeId="urn:microsoft.com/office/officeart/2005/8/colors/colorful3" csCatId="colorful" phldr="1"/>
      <dgm:spPr/>
      <dgm:t>
        <a:bodyPr/>
        <a:lstStyle/>
        <a:p>
          <a:endParaRPr lang="en-US"/>
        </a:p>
      </dgm:t>
    </dgm:pt>
    <dgm:pt modelId="{ACB5D4B8-2D48-4974-A06F-808DDFE03715}">
      <dgm:prSet/>
      <dgm:spPr/>
      <dgm:t>
        <a:bodyPr/>
        <a:lstStyle/>
        <a:p>
          <a:r>
            <a:rPr lang="en-GB" dirty="0"/>
            <a:t>Werk lang </a:t>
          </a:r>
          <a:r>
            <a:rPr lang="en-GB" dirty="0" err="1"/>
            <a:t>ure</a:t>
          </a:r>
          <a:endParaRPr lang="en-US" dirty="0"/>
        </a:p>
      </dgm:t>
    </dgm:pt>
    <dgm:pt modelId="{2D9127CE-57F2-4F16-8862-93555A930B36}" type="parTrans" cxnId="{94DC9640-0DC3-4C4E-9D50-389ED280EDCC}">
      <dgm:prSet/>
      <dgm:spPr/>
      <dgm:t>
        <a:bodyPr/>
        <a:lstStyle/>
        <a:p>
          <a:endParaRPr lang="en-US"/>
        </a:p>
      </dgm:t>
    </dgm:pt>
    <dgm:pt modelId="{54F2DB64-F359-419B-9F20-D284956368C8}" type="sibTrans" cxnId="{94DC9640-0DC3-4C4E-9D50-389ED280EDCC}">
      <dgm:prSet/>
      <dgm:spPr/>
      <dgm:t>
        <a:bodyPr/>
        <a:lstStyle/>
        <a:p>
          <a:endParaRPr lang="en-US"/>
        </a:p>
      </dgm:t>
    </dgm:pt>
    <dgm:pt modelId="{2728FD9D-D9D2-43B1-8574-1BC9D02ACB06}">
      <dgm:prSet/>
      <dgm:spPr/>
      <dgm:t>
        <a:bodyPr/>
        <a:lstStyle/>
        <a:p>
          <a:r>
            <a:rPr lang="en-GB" dirty="0" err="1"/>
            <a:t>Doen</a:t>
          </a:r>
          <a:r>
            <a:rPr lang="en-GB" dirty="0"/>
            <a:t> </a:t>
          </a:r>
          <a:r>
            <a:rPr lang="en-GB" dirty="0" err="1"/>
            <a:t>veeleisende</a:t>
          </a:r>
          <a:r>
            <a:rPr lang="en-GB" dirty="0"/>
            <a:t> </a:t>
          </a:r>
          <a:r>
            <a:rPr lang="en-GB" dirty="0" err="1"/>
            <a:t>werk</a:t>
          </a:r>
          <a:endParaRPr lang="en-US" dirty="0"/>
        </a:p>
      </dgm:t>
    </dgm:pt>
    <dgm:pt modelId="{BFD40E14-50BB-4DC5-B64E-2804BD476856}" type="parTrans" cxnId="{9B7C49AF-86DB-4B23-901C-F3D81DA1E246}">
      <dgm:prSet/>
      <dgm:spPr/>
      <dgm:t>
        <a:bodyPr/>
        <a:lstStyle/>
        <a:p>
          <a:endParaRPr lang="en-US"/>
        </a:p>
      </dgm:t>
    </dgm:pt>
    <dgm:pt modelId="{2F60FFAC-F704-47C3-8063-3BDE4211CF16}" type="sibTrans" cxnId="{9B7C49AF-86DB-4B23-901C-F3D81DA1E246}">
      <dgm:prSet/>
      <dgm:spPr/>
      <dgm:t>
        <a:bodyPr/>
        <a:lstStyle/>
        <a:p>
          <a:endParaRPr lang="en-US"/>
        </a:p>
      </dgm:t>
    </dgm:pt>
    <dgm:pt modelId="{36A58C26-47D8-4DE3-92A8-49A06DAC5799}">
      <dgm:prSet/>
      <dgm:spPr/>
      <dgm:t>
        <a:bodyPr/>
        <a:lstStyle/>
        <a:p>
          <a:r>
            <a:rPr lang="en-GB" dirty="0"/>
            <a:t>Kry min </a:t>
          </a:r>
          <a:r>
            <a:rPr lang="en-GB" dirty="0" err="1"/>
            <a:t>erkenning</a:t>
          </a:r>
          <a:endParaRPr lang="en-US" dirty="0"/>
        </a:p>
      </dgm:t>
    </dgm:pt>
    <dgm:pt modelId="{79BD6F3A-43D7-4245-9F65-19C510B17B1B}" type="parTrans" cxnId="{6038DACB-A916-49F0-B736-C961620274F0}">
      <dgm:prSet/>
      <dgm:spPr/>
      <dgm:t>
        <a:bodyPr/>
        <a:lstStyle/>
        <a:p>
          <a:endParaRPr lang="en-US"/>
        </a:p>
      </dgm:t>
    </dgm:pt>
    <dgm:pt modelId="{208E6853-C735-43D0-8E97-C6A3DDA2A110}" type="sibTrans" cxnId="{6038DACB-A916-49F0-B736-C961620274F0}">
      <dgm:prSet/>
      <dgm:spPr/>
      <dgm:t>
        <a:bodyPr/>
        <a:lstStyle/>
        <a:p>
          <a:endParaRPr lang="en-US"/>
        </a:p>
      </dgm:t>
    </dgm:pt>
    <dgm:pt modelId="{055A87E0-C640-4AB4-ABA0-9B1AEA28BACD}">
      <dgm:prSet/>
      <dgm:spPr/>
      <dgm:t>
        <a:bodyPr/>
        <a:lstStyle/>
        <a:p>
          <a:r>
            <a:rPr lang="en-GB" dirty="0"/>
            <a:t>Werk in </a:t>
          </a:r>
          <a:r>
            <a:rPr lang="en-GB" dirty="0" err="1"/>
            <a:t>riskante</a:t>
          </a:r>
          <a:r>
            <a:rPr lang="en-GB" dirty="0"/>
            <a:t> </a:t>
          </a:r>
          <a:r>
            <a:rPr lang="en-GB" dirty="0" err="1"/>
            <a:t>toestande</a:t>
          </a:r>
          <a:endParaRPr lang="en-US" dirty="0"/>
        </a:p>
      </dgm:t>
    </dgm:pt>
    <dgm:pt modelId="{4ABAFC68-A65F-4079-AAB9-E5585E400E66}" type="parTrans" cxnId="{039C8A33-C3E7-48D9-A460-D9BC4F99B430}">
      <dgm:prSet/>
      <dgm:spPr/>
      <dgm:t>
        <a:bodyPr/>
        <a:lstStyle/>
        <a:p>
          <a:endParaRPr lang="en-US"/>
        </a:p>
      </dgm:t>
    </dgm:pt>
    <dgm:pt modelId="{398E104D-F3EF-4459-9AC6-AE9B42D7AFFE}" type="sibTrans" cxnId="{039C8A33-C3E7-48D9-A460-D9BC4F99B430}">
      <dgm:prSet/>
      <dgm:spPr/>
      <dgm:t>
        <a:bodyPr/>
        <a:lstStyle/>
        <a:p>
          <a:endParaRPr lang="en-US"/>
        </a:p>
      </dgm:t>
    </dgm:pt>
    <dgm:pt modelId="{CD5DC41C-0FE2-44F7-A791-233F0D8CE66B}" type="pres">
      <dgm:prSet presAssocID="{5DC76332-F28A-4F04-BEF5-E012101FD38E}" presName="linear" presStyleCnt="0">
        <dgm:presLayoutVars>
          <dgm:animLvl val="lvl"/>
          <dgm:resizeHandles val="exact"/>
        </dgm:presLayoutVars>
      </dgm:prSet>
      <dgm:spPr/>
    </dgm:pt>
    <dgm:pt modelId="{118BA310-2955-4541-93EB-21084B726C67}" type="pres">
      <dgm:prSet presAssocID="{ACB5D4B8-2D48-4974-A06F-808DDFE03715}" presName="parentText" presStyleLbl="node1" presStyleIdx="0" presStyleCnt="4">
        <dgm:presLayoutVars>
          <dgm:chMax val="0"/>
          <dgm:bulletEnabled val="1"/>
        </dgm:presLayoutVars>
      </dgm:prSet>
      <dgm:spPr/>
    </dgm:pt>
    <dgm:pt modelId="{A741D4F3-1839-4752-B691-837B487F882E}" type="pres">
      <dgm:prSet presAssocID="{54F2DB64-F359-419B-9F20-D284956368C8}" presName="spacer" presStyleCnt="0"/>
      <dgm:spPr/>
    </dgm:pt>
    <dgm:pt modelId="{390773B2-6AAD-4978-9B40-793867D87173}" type="pres">
      <dgm:prSet presAssocID="{2728FD9D-D9D2-43B1-8574-1BC9D02ACB06}" presName="parentText" presStyleLbl="node1" presStyleIdx="1" presStyleCnt="4">
        <dgm:presLayoutVars>
          <dgm:chMax val="0"/>
          <dgm:bulletEnabled val="1"/>
        </dgm:presLayoutVars>
      </dgm:prSet>
      <dgm:spPr/>
    </dgm:pt>
    <dgm:pt modelId="{6C3B7432-0F88-483A-88FB-A8A178F1F2EA}" type="pres">
      <dgm:prSet presAssocID="{2F60FFAC-F704-47C3-8063-3BDE4211CF16}" presName="spacer" presStyleCnt="0"/>
      <dgm:spPr/>
    </dgm:pt>
    <dgm:pt modelId="{84519C35-F14C-4F70-897E-A3DAC8198A63}" type="pres">
      <dgm:prSet presAssocID="{36A58C26-47D8-4DE3-92A8-49A06DAC5799}" presName="parentText" presStyleLbl="node1" presStyleIdx="2" presStyleCnt="4">
        <dgm:presLayoutVars>
          <dgm:chMax val="0"/>
          <dgm:bulletEnabled val="1"/>
        </dgm:presLayoutVars>
      </dgm:prSet>
      <dgm:spPr/>
    </dgm:pt>
    <dgm:pt modelId="{A66FAC31-0F93-40BF-ABA9-40E678276F21}" type="pres">
      <dgm:prSet presAssocID="{208E6853-C735-43D0-8E97-C6A3DDA2A110}" presName="spacer" presStyleCnt="0"/>
      <dgm:spPr/>
    </dgm:pt>
    <dgm:pt modelId="{32EDF3B3-AF6C-4871-AE1A-A6AA75A2612A}" type="pres">
      <dgm:prSet presAssocID="{055A87E0-C640-4AB4-ABA0-9B1AEA28BACD}" presName="parentText" presStyleLbl="node1" presStyleIdx="3" presStyleCnt="4">
        <dgm:presLayoutVars>
          <dgm:chMax val="0"/>
          <dgm:bulletEnabled val="1"/>
        </dgm:presLayoutVars>
      </dgm:prSet>
      <dgm:spPr/>
    </dgm:pt>
  </dgm:ptLst>
  <dgm:cxnLst>
    <dgm:cxn modelId="{073A9F0B-7B3E-4EE2-B4C9-FE12EFB79A5C}" type="presOf" srcId="{055A87E0-C640-4AB4-ABA0-9B1AEA28BACD}" destId="{32EDF3B3-AF6C-4871-AE1A-A6AA75A2612A}" srcOrd="0" destOrd="0" presId="urn:microsoft.com/office/officeart/2005/8/layout/vList2"/>
    <dgm:cxn modelId="{BCB75018-03F9-487F-BA69-2FACC6871960}" type="presOf" srcId="{ACB5D4B8-2D48-4974-A06F-808DDFE03715}" destId="{118BA310-2955-4541-93EB-21084B726C67}" srcOrd="0" destOrd="0" presId="urn:microsoft.com/office/officeart/2005/8/layout/vList2"/>
    <dgm:cxn modelId="{039C8A33-C3E7-48D9-A460-D9BC4F99B430}" srcId="{5DC76332-F28A-4F04-BEF5-E012101FD38E}" destId="{055A87E0-C640-4AB4-ABA0-9B1AEA28BACD}" srcOrd="3" destOrd="0" parTransId="{4ABAFC68-A65F-4079-AAB9-E5585E400E66}" sibTransId="{398E104D-F3EF-4459-9AC6-AE9B42D7AFFE}"/>
    <dgm:cxn modelId="{94DC9640-0DC3-4C4E-9D50-389ED280EDCC}" srcId="{5DC76332-F28A-4F04-BEF5-E012101FD38E}" destId="{ACB5D4B8-2D48-4974-A06F-808DDFE03715}" srcOrd="0" destOrd="0" parTransId="{2D9127CE-57F2-4F16-8862-93555A930B36}" sibTransId="{54F2DB64-F359-419B-9F20-D284956368C8}"/>
    <dgm:cxn modelId="{64310A47-7897-4BA2-A7BC-6526C93C20D8}" type="presOf" srcId="{36A58C26-47D8-4DE3-92A8-49A06DAC5799}" destId="{84519C35-F14C-4F70-897E-A3DAC8198A63}" srcOrd="0" destOrd="0" presId="urn:microsoft.com/office/officeart/2005/8/layout/vList2"/>
    <dgm:cxn modelId="{50416274-32AD-496D-8BB3-6B522D7A75D8}" type="presOf" srcId="{5DC76332-F28A-4F04-BEF5-E012101FD38E}" destId="{CD5DC41C-0FE2-44F7-A791-233F0D8CE66B}" srcOrd="0" destOrd="0" presId="urn:microsoft.com/office/officeart/2005/8/layout/vList2"/>
    <dgm:cxn modelId="{56A04E7F-D58E-4800-9FB1-2FBFB8A047B3}" type="presOf" srcId="{2728FD9D-D9D2-43B1-8574-1BC9D02ACB06}" destId="{390773B2-6AAD-4978-9B40-793867D87173}" srcOrd="0" destOrd="0" presId="urn:microsoft.com/office/officeart/2005/8/layout/vList2"/>
    <dgm:cxn modelId="{9B7C49AF-86DB-4B23-901C-F3D81DA1E246}" srcId="{5DC76332-F28A-4F04-BEF5-E012101FD38E}" destId="{2728FD9D-D9D2-43B1-8574-1BC9D02ACB06}" srcOrd="1" destOrd="0" parTransId="{BFD40E14-50BB-4DC5-B64E-2804BD476856}" sibTransId="{2F60FFAC-F704-47C3-8063-3BDE4211CF16}"/>
    <dgm:cxn modelId="{6038DACB-A916-49F0-B736-C961620274F0}" srcId="{5DC76332-F28A-4F04-BEF5-E012101FD38E}" destId="{36A58C26-47D8-4DE3-92A8-49A06DAC5799}" srcOrd="2" destOrd="0" parTransId="{79BD6F3A-43D7-4245-9F65-19C510B17B1B}" sibTransId="{208E6853-C735-43D0-8E97-C6A3DDA2A110}"/>
    <dgm:cxn modelId="{9AF4720F-5472-47C0-AB50-B925B4A832D1}" type="presParOf" srcId="{CD5DC41C-0FE2-44F7-A791-233F0D8CE66B}" destId="{118BA310-2955-4541-93EB-21084B726C67}" srcOrd="0" destOrd="0" presId="urn:microsoft.com/office/officeart/2005/8/layout/vList2"/>
    <dgm:cxn modelId="{93231D36-29A4-4592-9D45-AA3A1F8950AD}" type="presParOf" srcId="{CD5DC41C-0FE2-44F7-A791-233F0D8CE66B}" destId="{A741D4F3-1839-4752-B691-837B487F882E}" srcOrd="1" destOrd="0" presId="urn:microsoft.com/office/officeart/2005/8/layout/vList2"/>
    <dgm:cxn modelId="{65F50A39-ED16-4CB8-AEF2-2393BF288C38}" type="presParOf" srcId="{CD5DC41C-0FE2-44F7-A791-233F0D8CE66B}" destId="{390773B2-6AAD-4978-9B40-793867D87173}" srcOrd="2" destOrd="0" presId="urn:microsoft.com/office/officeart/2005/8/layout/vList2"/>
    <dgm:cxn modelId="{5BBAE459-2F7D-4088-BD24-F8CC20F5DC85}" type="presParOf" srcId="{CD5DC41C-0FE2-44F7-A791-233F0D8CE66B}" destId="{6C3B7432-0F88-483A-88FB-A8A178F1F2EA}" srcOrd="3" destOrd="0" presId="urn:microsoft.com/office/officeart/2005/8/layout/vList2"/>
    <dgm:cxn modelId="{C6A46607-C402-4E46-A24D-3951C053E5FC}" type="presParOf" srcId="{CD5DC41C-0FE2-44F7-A791-233F0D8CE66B}" destId="{84519C35-F14C-4F70-897E-A3DAC8198A63}" srcOrd="4" destOrd="0" presId="urn:microsoft.com/office/officeart/2005/8/layout/vList2"/>
    <dgm:cxn modelId="{6C371ABC-929C-48F6-A182-32C17F893510}" type="presParOf" srcId="{CD5DC41C-0FE2-44F7-A791-233F0D8CE66B}" destId="{A66FAC31-0F93-40BF-ABA9-40E678276F21}" srcOrd="5" destOrd="0" presId="urn:microsoft.com/office/officeart/2005/8/layout/vList2"/>
    <dgm:cxn modelId="{D805C919-F31F-4B22-946A-46381414590B}" type="presParOf" srcId="{CD5DC41C-0FE2-44F7-A791-233F0D8CE66B}" destId="{32EDF3B3-AF6C-4871-AE1A-A6AA75A2612A}"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D457E5-E7B9-44EA-BAE3-A9BFEE7E9610}"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60EB988C-8E39-4A80-A078-BD98A2FF6FCA}">
      <dgm:prSet/>
      <dgm:spPr/>
      <dgm:t>
        <a:bodyPr/>
        <a:lstStyle/>
        <a:p>
          <a:pPr>
            <a:defRPr b="1"/>
          </a:pPr>
          <a:r>
            <a:rPr lang="en-GB" dirty="0" err="1"/>
            <a:t>Onthou</a:t>
          </a:r>
          <a:r>
            <a:rPr lang="en-GB" dirty="0"/>
            <a:t>:</a:t>
          </a:r>
          <a:endParaRPr lang="en-US" dirty="0"/>
        </a:p>
      </dgm:t>
    </dgm:pt>
    <dgm:pt modelId="{BE210AB2-8946-4707-A029-163180129661}" type="parTrans" cxnId="{3A863DD5-3F2F-4840-84B0-7D61FEBF14EA}">
      <dgm:prSet/>
      <dgm:spPr/>
      <dgm:t>
        <a:bodyPr/>
        <a:lstStyle/>
        <a:p>
          <a:endParaRPr lang="en-US"/>
        </a:p>
      </dgm:t>
    </dgm:pt>
    <dgm:pt modelId="{D88CF685-C72B-4634-A172-893AD5529AEC}" type="sibTrans" cxnId="{3A863DD5-3F2F-4840-84B0-7D61FEBF14EA}">
      <dgm:prSet/>
      <dgm:spPr/>
      <dgm:t>
        <a:bodyPr/>
        <a:lstStyle/>
        <a:p>
          <a:endParaRPr lang="en-US"/>
        </a:p>
      </dgm:t>
    </dgm:pt>
    <dgm:pt modelId="{3D11D02C-B2C4-437A-BE35-A7C74E76137C}">
      <dgm:prSet/>
      <dgm:spPr/>
      <dgm:t>
        <a:bodyPr/>
        <a:lstStyle/>
        <a:p>
          <a:r>
            <a:rPr lang="en-GB" dirty="0"/>
            <a:t>Geen "</a:t>
          </a:r>
          <a:r>
            <a:rPr lang="en-GB" dirty="0" err="1"/>
            <a:t>regte</a:t>
          </a:r>
          <a:r>
            <a:rPr lang="en-GB" dirty="0"/>
            <a:t>" </a:t>
          </a:r>
          <a:r>
            <a:rPr lang="en-GB" dirty="0" err="1"/>
            <a:t>kategorie</a:t>
          </a:r>
          <a:r>
            <a:rPr lang="en-GB" dirty="0"/>
            <a:t> </a:t>
          </a:r>
          <a:r>
            <a:rPr lang="en-GB" dirty="0" err="1"/>
            <a:t>nie</a:t>
          </a:r>
          <a:endParaRPr lang="en-US" dirty="0"/>
        </a:p>
      </dgm:t>
    </dgm:pt>
    <dgm:pt modelId="{471FA2E2-1949-4DD2-8744-EEE97F676490}" type="parTrans" cxnId="{8A4836EB-E0B4-4E52-ADF7-B2162E64DFEA}">
      <dgm:prSet/>
      <dgm:spPr/>
      <dgm:t>
        <a:bodyPr/>
        <a:lstStyle/>
        <a:p>
          <a:endParaRPr lang="en-US"/>
        </a:p>
      </dgm:t>
    </dgm:pt>
    <dgm:pt modelId="{FC4B50D4-04DD-455F-A587-4BF9DDF5E4E6}" type="sibTrans" cxnId="{8A4836EB-E0B4-4E52-ADF7-B2162E64DFEA}">
      <dgm:prSet/>
      <dgm:spPr/>
      <dgm:t>
        <a:bodyPr/>
        <a:lstStyle/>
        <a:p>
          <a:endParaRPr lang="en-US"/>
        </a:p>
      </dgm:t>
    </dgm:pt>
    <dgm:pt modelId="{E558A57B-E3A1-48C2-B84A-55F254BC0114}">
      <dgm:prSet/>
      <dgm:spPr/>
      <dgm:t>
        <a:bodyPr/>
        <a:lstStyle/>
        <a:p>
          <a:r>
            <a:rPr lang="nl-NL" dirty="0"/>
            <a:t>Jy mag in </a:t>
          </a:r>
          <a:r>
            <a:rPr lang="nl-NL" b="1" dirty="0"/>
            <a:t>meer as een </a:t>
          </a:r>
          <a:r>
            <a:rPr lang="nl-NL" dirty="0"/>
            <a:t>pas</a:t>
          </a:r>
          <a:endParaRPr lang="en-US" dirty="0"/>
        </a:p>
      </dgm:t>
    </dgm:pt>
    <dgm:pt modelId="{991E37BD-99C2-4C02-9ED9-104451449CE2}" type="parTrans" cxnId="{12EA5CEB-63B1-405E-8173-FE7B8B4B9B2A}">
      <dgm:prSet/>
      <dgm:spPr/>
      <dgm:t>
        <a:bodyPr/>
        <a:lstStyle/>
        <a:p>
          <a:endParaRPr lang="en-US"/>
        </a:p>
      </dgm:t>
    </dgm:pt>
    <dgm:pt modelId="{529754DA-5E48-4611-BA17-DB8E916B8642}" type="sibTrans" cxnId="{12EA5CEB-63B1-405E-8173-FE7B8B4B9B2A}">
      <dgm:prSet/>
      <dgm:spPr/>
      <dgm:t>
        <a:bodyPr/>
        <a:lstStyle/>
        <a:p>
          <a:endParaRPr lang="en-US"/>
        </a:p>
      </dgm:t>
    </dgm:pt>
    <dgm:pt modelId="{D0BE1C49-1F53-404F-A084-76D5AC08E86B}">
      <dgm:prSet/>
      <dgm:spPr/>
      <dgm:t>
        <a:bodyPr/>
        <a:lstStyle/>
        <a:p>
          <a:pPr>
            <a:defRPr b="1"/>
          </a:pPr>
          <a:r>
            <a:rPr lang="en-GB" dirty="0" err="1"/>
            <a:t>Doelwit</a:t>
          </a:r>
          <a:r>
            <a:rPr lang="en-GB" dirty="0"/>
            <a:t>:</a:t>
          </a:r>
          <a:endParaRPr lang="en-US" dirty="0"/>
        </a:p>
      </dgm:t>
    </dgm:pt>
    <dgm:pt modelId="{87650B29-4CB9-4725-A0C5-2D5B6216AA31}" type="parTrans" cxnId="{BF7F008B-7583-4751-8642-C5F45A6A1528}">
      <dgm:prSet/>
      <dgm:spPr/>
      <dgm:t>
        <a:bodyPr/>
        <a:lstStyle/>
        <a:p>
          <a:endParaRPr lang="en-US"/>
        </a:p>
      </dgm:t>
    </dgm:pt>
    <dgm:pt modelId="{36417205-1885-497B-9DF2-A385F5663BE1}" type="sibTrans" cxnId="{BF7F008B-7583-4751-8642-C5F45A6A1528}">
      <dgm:prSet/>
      <dgm:spPr/>
      <dgm:t>
        <a:bodyPr/>
        <a:lstStyle/>
        <a:p>
          <a:endParaRPr lang="en-US"/>
        </a:p>
      </dgm:t>
    </dgm:pt>
    <dgm:pt modelId="{C42C46F5-C234-42A9-AA40-44DF2BAB607B}">
      <dgm:prSet/>
      <dgm:spPr/>
      <dgm:t>
        <a:bodyPr/>
        <a:lstStyle/>
        <a:p>
          <a:r>
            <a:rPr lang="nl-NL"/>
            <a:t>Ontdek wat by JOU pas</a:t>
          </a:r>
          <a:endParaRPr lang="en-US" dirty="0"/>
        </a:p>
      </dgm:t>
    </dgm:pt>
    <dgm:pt modelId="{98102668-BACB-4833-AD4E-9D2806E03F12}" type="parTrans" cxnId="{16C52A1D-D69B-49E7-BE3C-5F154F06AC62}">
      <dgm:prSet/>
      <dgm:spPr/>
      <dgm:t>
        <a:bodyPr/>
        <a:lstStyle/>
        <a:p>
          <a:endParaRPr lang="en-US"/>
        </a:p>
      </dgm:t>
    </dgm:pt>
    <dgm:pt modelId="{49448E32-6CF6-410C-9AF6-3586EF610F5E}" type="sibTrans" cxnId="{16C52A1D-D69B-49E7-BE3C-5F154F06AC62}">
      <dgm:prSet/>
      <dgm:spPr/>
      <dgm:t>
        <a:bodyPr/>
        <a:lstStyle/>
        <a:p>
          <a:endParaRPr lang="en-US"/>
        </a:p>
      </dgm:t>
    </dgm:pt>
    <dgm:pt modelId="{B63044C7-B31D-4397-B82A-FF6F607C88A0}" type="pres">
      <dgm:prSet presAssocID="{3FD457E5-E7B9-44EA-BAE3-A9BFEE7E9610}" presName="hierChild1" presStyleCnt="0">
        <dgm:presLayoutVars>
          <dgm:chPref val="1"/>
          <dgm:dir/>
          <dgm:animOne val="branch"/>
          <dgm:animLvl val="lvl"/>
          <dgm:resizeHandles/>
        </dgm:presLayoutVars>
      </dgm:prSet>
      <dgm:spPr/>
    </dgm:pt>
    <dgm:pt modelId="{6694B1F1-D885-4E30-A92A-BD4748059627}" type="pres">
      <dgm:prSet presAssocID="{60EB988C-8E39-4A80-A078-BD98A2FF6FCA}" presName="hierRoot1" presStyleCnt="0"/>
      <dgm:spPr/>
    </dgm:pt>
    <dgm:pt modelId="{8156226D-4827-4226-9CDF-69C29E652C9A}" type="pres">
      <dgm:prSet presAssocID="{60EB988C-8E39-4A80-A078-BD98A2FF6FCA}" presName="composite" presStyleCnt="0"/>
      <dgm:spPr/>
    </dgm:pt>
    <dgm:pt modelId="{0F73F3A1-B9B5-4EE6-865F-91B472164A1E}" type="pres">
      <dgm:prSet presAssocID="{60EB988C-8E39-4A80-A078-BD98A2FF6FCA}" presName="background" presStyleLbl="node0" presStyleIdx="0" presStyleCnt="2"/>
      <dgm:spPr/>
    </dgm:pt>
    <dgm:pt modelId="{2DCCDF41-77CC-40B9-8EE1-CD87229E34C9}" type="pres">
      <dgm:prSet presAssocID="{60EB988C-8E39-4A80-A078-BD98A2FF6FCA}" presName="text" presStyleLbl="fgAcc0" presStyleIdx="0" presStyleCnt="2">
        <dgm:presLayoutVars>
          <dgm:chPref val="3"/>
        </dgm:presLayoutVars>
      </dgm:prSet>
      <dgm:spPr/>
    </dgm:pt>
    <dgm:pt modelId="{3DBD50E8-DB51-435D-8241-5966F8860FD7}" type="pres">
      <dgm:prSet presAssocID="{60EB988C-8E39-4A80-A078-BD98A2FF6FCA}" presName="hierChild2" presStyleCnt="0"/>
      <dgm:spPr/>
    </dgm:pt>
    <dgm:pt modelId="{856486AE-B871-450F-A944-D341C461E828}" type="pres">
      <dgm:prSet presAssocID="{471FA2E2-1949-4DD2-8744-EEE97F676490}" presName="Name10" presStyleLbl="parChTrans1D2" presStyleIdx="0" presStyleCnt="3"/>
      <dgm:spPr/>
    </dgm:pt>
    <dgm:pt modelId="{BD046C4E-829C-4860-AFA8-FC89AF603F81}" type="pres">
      <dgm:prSet presAssocID="{3D11D02C-B2C4-437A-BE35-A7C74E76137C}" presName="hierRoot2" presStyleCnt="0"/>
      <dgm:spPr/>
    </dgm:pt>
    <dgm:pt modelId="{D5E113AB-22FD-412D-89C5-60444E428A24}" type="pres">
      <dgm:prSet presAssocID="{3D11D02C-B2C4-437A-BE35-A7C74E76137C}" presName="composite2" presStyleCnt="0"/>
      <dgm:spPr/>
    </dgm:pt>
    <dgm:pt modelId="{81C98805-EC2F-43C2-841B-FCC62BE34000}" type="pres">
      <dgm:prSet presAssocID="{3D11D02C-B2C4-437A-BE35-A7C74E76137C}" presName="background2" presStyleLbl="node2" presStyleIdx="0" presStyleCnt="3"/>
      <dgm:spPr/>
    </dgm:pt>
    <dgm:pt modelId="{BF05300B-7508-45B1-8CFF-3306828705A1}" type="pres">
      <dgm:prSet presAssocID="{3D11D02C-B2C4-437A-BE35-A7C74E76137C}" presName="text2" presStyleLbl="fgAcc2" presStyleIdx="0" presStyleCnt="3">
        <dgm:presLayoutVars>
          <dgm:chPref val="3"/>
        </dgm:presLayoutVars>
      </dgm:prSet>
      <dgm:spPr/>
    </dgm:pt>
    <dgm:pt modelId="{AA424642-2CF6-4CC4-A6DE-BD386516BDE1}" type="pres">
      <dgm:prSet presAssocID="{3D11D02C-B2C4-437A-BE35-A7C74E76137C}" presName="hierChild3" presStyleCnt="0"/>
      <dgm:spPr/>
    </dgm:pt>
    <dgm:pt modelId="{5DBB83A0-CA69-4067-BBD4-BE98AF0668FE}" type="pres">
      <dgm:prSet presAssocID="{991E37BD-99C2-4C02-9ED9-104451449CE2}" presName="Name10" presStyleLbl="parChTrans1D2" presStyleIdx="1" presStyleCnt="3"/>
      <dgm:spPr/>
    </dgm:pt>
    <dgm:pt modelId="{E006F24C-1913-4D1F-BD1F-A3D5A02B9658}" type="pres">
      <dgm:prSet presAssocID="{E558A57B-E3A1-48C2-B84A-55F254BC0114}" presName="hierRoot2" presStyleCnt="0"/>
      <dgm:spPr/>
    </dgm:pt>
    <dgm:pt modelId="{60941ACB-48F8-4417-A71C-CE1C4E7F1355}" type="pres">
      <dgm:prSet presAssocID="{E558A57B-E3A1-48C2-B84A-55F254BC0114}" presName="composite2" presStyleCnt="0"/>
      <dgm:spPr/>
    </dgm:pt>
    <dgm:pt modelId="{C5D0CE3E-03F4-41F1-B12B-F2BB67405B80}" type="pres">
      <dgm:prSet presAssocID="{E558A57B-E3A1-48C2-B84A-55F254BC0114}" presName="background2" presStyleLbl="node2" presStyleIdx="1" presStyleCnt="3"/>
      <dgm:spPr/>
    </dgm:pt>
    <dgm:pt modelId="{7977FF0E-8C75-4B0A-896D-C3C8D06CAFDB}" type="pres">
      <dgm:prSet presAssocID="{E558A57B-E3A1-48C2-B84A-55F254BC0114}" presName="text2" presStyleLbl="fgAcc2" presStyleIdx="1" presStyleCnt="3">
        <dgm:presLayoutVars>
          <dgm:chPref val="3"/>
        </dgm:presLayoutVars>
      </dgm:prSet>
      <dgm:spPr/>
    </dgm:pt>
    <dgm:pt modelId="{E08D160B-8D62-4D42-8551-F5ACC19B6EE0}" type="pres">
      <dgm:prSet presAssocID="{E558A57B-E3A1-48C2-B84A-55F254BC0114}" presName="hierChild3" presStyleCnt="0"/>
      <dgm:spPr/>
    </dgm:pt>
    <dgm:pt modelId="{BDCA6BB0-F3D1-4D5E-8AF2-B7D81F03ECC6}" type="pres">
      <dgm:prSet presAssocID="{D0BE1C49-1F53-404F-A084-76D5AC08E86B}" presName="hierRoot1" presStyleCnt="0"/>
      <dgm:spPr/>
    </dgm:pt>
    <dgm:pt modelId="{3F1663B2-84CA-420E-92D4-662918289D00}" type="pres">
      <dgm:prSet presAssocID="{D0BE1C49-1F53-404F-A084-76D5AC08E86B}" presName="composite" presStyleCnt="0"/>
      <dgm:spPr/>
    </dgm:pt>
    <dgm:pt modelId="{E0AA3673-CB10-473D-B737-668346C60427}" type="pres">
      <dgm:prSet presAssocID="{D0BE1C49-1F53-404F-A084-76D5AC08E86B}" presName="background" presStyleLbl="node0" presStyleIdx="1" presStyleCnt="2"/>
      <dgm:spPr/>
    </dgm:pt>
    <dgm:pt modelId="{357158E0-6588-4B5C-9EE5-CB836B5F422A}" type="pres">
      <dgm:prSet presAssocID="{D0BE1C49-1F53-404F-A084-76D5AC08E86B}" presName="text" presStyleLbl="fgAcc0" presStyleIdx="1" presStyleCnt="2">
        <dgm:presLayoutVars>
          <dgm:chPref val="3"/>
        </dgm:presLayoutVars>
      </dgm:prSet>
      <dgm:spPr/>
    </dgm:pt>
    <dgm:pt modelId="{868872F5-9A69-4F98-8459-FC3F3A9ADC4B}" type="pres">
      <dgm:prSet presAssocID="{D0BE1C49-1F53-404F-A084-76D5AC08E86B}" presName="hierChild2" presStyleCnt="0"/>
      <dgm:spPr/>
    </dgm:pt>
    <dgm:pt modelId="{31BCFA07-2403-46CC-86D5-EBB47E929B92}" type="pres">
      <dgm:prSet presAssocID="{98102668-BACB-4833-AD4E-9D2806E03F12}" presName="Name10" presStyleLbl="parChTrans1D2" presStyleIdx="2" presStyleCnt="3"/>
      <dgm:spPr/>
    </dgm:pt>
    <dgm:pt modelId="{75248A79-635F-41A6-813C-331028BBA177}" type="pres">
      <dgm:prSet presAssocID="{C42C46F5-C234-42A9-AA40-44DF2BAB607B}" presName="hierRoot2" presStyleCnt="0"/>
      <dgm:spPr/>
    </dgm:pt>
    <dgm:pt modelId="{2E182461-42CD-449C-9302-5F6D3A0F2245}" type="pres">
      <dgm:prSet presAssocID="{C42C46F5-C234-42A9-AA40-44DF2BAB607B}" presName="composite2" presStyleCnt="0"/>
      <dgm:spPr/>
    </dgm:pt>
    <dgm:pt modelId="{C9E8C5DD-5C2D-4C3D-8169-BE2989372739}" type="pres">
      <dgm:prSet presAssocID="{C42C46F5-C234-42A9-AA40-44DF2BAB607B}" presName="background2" presStyleLbl="node2" presStyleIdx="2" presStyleCnt="3"/>
      <dgm:spPr/>
    </dgm:pt>
    <dgm:pt modelId="{092609C9-B87F-435F-944D-83529B51DD17}" type="pres">
      <dgm:prSet presAssocID="{C42C46F5-C234-42A9-AA40-44DF2BAB607B}" presName="text2" presStyleLbl="fgAcc2" presStyleIdx="2" presStyleCnt="3">
        <dgm:presLayoutVars>
          <dgm:chPref val="3"/>
        </dgm:presLayoutVars>
      </dgm:prSet>
      <dgm:spPr/>
    </dgm:pt>
    <dgm:pt modelId="{613832CD-DD96-4EF5-9DB5-2A7BAA74C126}" type="pres">
      <dgm:prSet presAssocID="{C42C46F5-C234-42A9-AA40-44DF2BAB607B}" presName="hierChild3" presStyleCnt="0"/>
      <dgm:spPr/>
    </dgm:pt>
  </dgm:ptLst>
  <dgm:cxnLst>
    <dgm:cxn modelId="{16C52A1D-D69B-49E7-BE3C-5F154F06AC62}" srcId="{D0BE1C49-1F53-404F-A084-76D5AC08E86B}" destId="{C42C46F5-C234-42A9-AA40-44DF2BAB607B}" srcOrd="0" destOrd="0" parTransId="{98102668-BACB-4833-AD4E-9D2806E03F12}" sibTransId="{49448E32-6CF6-410C-9AF6-3586EF610F5E}"/>
    <dgm:cxn modelId="{18A4E734-8821-4B4F-B34A-D3034EC66ED0}" type="presOf" srcId="{98102668-BACB-4833-AD4E-9D2806E03F12}" destId="{31BCFA07-2403-46CC-86D5-EBB47E929B92}" srcOrd="0" destOrd="0" presId="urn:microsoft.com/office/officeart/2005/8/layout/hierarchy1"/>
    <dgm:cxn modelId="{1ED18C5F-3510-426C-9DCB-8538F6E39A11}" type="presOf" srcId="{991E37BD-99C2-4C02-9ED9-104451449CE2}" destId="{5DBB83A0-CA69-4067-BBD4-BE98AF0668FE}" srcOrd="0" destOrd="0" presId="urn:microsoft.com/office/officeart/2005/8/layout/hierarchy1"/>
    <dgm:cxn modelId="{BFE76470-025B-4CF9-8F73-B5EA2F61A50F}" type="presOf" srcId="{D0BE1C49-1F53-404F-A084-76D5AC08E86B}" destId="{357158E0-6588-4B5C-9EE5-CB836B5F422A}" srcOrd="0" destOrd="0" presId="urn:microsoft.com/office/officeart/2005/8/layout/hierarchy1"/>
    <dgm:cxn modelId="{6FBEB87E-2422-422D-8F41-9072220883F1}" type="presOf" srcId="{3FD457E5-E7B9-44EA-BAE3-A9BFEE7E9610}" destId="{B63044C7-B31D-4397-B82A-FF6F607C88A0}" srcOrd="0" destOrd="0" presId="urn:microsoft.com/office/officeart/2005/8/layout/hierarchy1"/>
    <dgm:cxn modelId="{C18DD68A-2B7B-459E-9849-BB633CBCA9F0}" type="presOf" srcId="{60EB988C-8E39-4A80-A078-BD98A2FF6FCA}" destId="{2DCCDF41-77CC-40B9-8EE1-CD87229E34C9}" srcOrd="0" destOrd="0" presId="urn:microsoft.com/office/officeart/2005/8/layout/hierarchy1"/>
    <dgm:cxn modelId="{BF7F008B-7583-4751-8642-C5F45A6A1528}" srcId="{3FD457E5-E7B9-44EA-BAE3-A9BFEE7E9610}" destId="{D0BE1C49-1F53-404F-A084-76D5AC08E86B}" srcOrd="1" destOrd="0" parTransId="{87650B29-4CB9-4725-A0C5-2D5B6216AA31}" sibTransId="{36417205-1885-497B-9DF2-A385F5663BE1}"/>
    <dgm:cxn modelId="{B2D891A4-4263-4B0F-9409-F0CC3B84DA80}" type="presOf" srcId="{471FA2E2-1949-4DD2-8744-EEE97F676490}" destId="{856486AE-B871-450F-A944-D341C461E828}" srcOrd="0" destOrd="0" presId="urn:microsoft.com/office/officeart/2005/8/layout/hierarchy1"/>
    <dgm:cxn modelId="{95F347C3-3D61-4A0C-AC2E-1251838AEC6D}" type="presOf" srcId="{E558A57B-E3A1-48C2-B84A-55F254BC0114}" destId="{7977FF0E-8C75-4B0A-896D-C3C8D06CAFDB}" srcOrd="0" destOrd="0" presId="urn:microsoft.com/office/officeart/2005/8/layout/hierarchy1"/>
    <dgm:cxn modelId="{CC4E5AC3-2DEA-4560-AF9B-8FFB1D3FC8AC}" type="presOf" srcId="{C42C46F5-C234-42A9-AA40-44DF2BAB607B}" destId="{092609C9-B87F-435F-944D-83529B51DD17}" srcOrd="0" destOrd="0" presId="urn:microsoft.com/office/officeart/2005/8/layout/hierarchy1"/>
    <dgm:cxn modelId="{3A863DD5-3F2F-4840-84B0-7D61FEBF14EA}" srcId="{3FD457E5-E7B9-44EA-BAE3-A9BFEE7E9610}" destId="{60EB988C-8E39-4A80-A078-BD98A2FF6FCA}" srcOrd="0" destOrd="0" parTransId="{BE210AB2-8946-4707-A029-163180129661}" sibTransId="{D88CF685-C72B-4634-A172-893AD5529AEC}"/>
    <dgm:cxn modelId="{426DA8DD-2179-42DD-858F-A87A4AEA2283}" type="presOf" srcId="{3D11D02C-B2C4-437A-BE35-A7C74E76137C}" destId="{BF05300B-7508-45B1-8CFF-3306828705A1}" srcOrd="0" destOrd="0" presId="urn:microsoft.com/office/officeart/2005/8/layout/hierarchy1"/>
    <dgm:cxn modelId="{8A4836EB-E0B4-4E52-ADF7-B2162E64DFEA}" srcId="{60EB988C-8E39-4A80-A078-BD98A2FF6FCA}" destId="{3D11D02C-B2C4-437A-BE35-A7C74E76137C}" srcOrd="0" destOrd="0" parTransId="{471FA2E2-1949-4DD2-8744-EEE97F676490}" sibTransId="{FC4B50D4-04DD-455F-A587-4BF9DDF5E4E6}"/>
    <dgm:cxn modelId="{12EA5CEB-63B1-405E-8173-FE7B8B4B9B2A}" srcId="{60EB988C-8E39-4A80-A078-BD98A2FF6FCA}" destId="{E558A57B-E3A1-48C2-B84A-55F254BC0114}" srcOrd="1" destOrd="0" parTransId="{991E37BD-99C2-4C02-9ED9-104451449CE2}" sibTransId="{529754DA-5E48-4611-BA17-DB8E916B8642}"/>
    <dgm:cxn modelId="{0519C34F-3077-42EE-9B24-300E2D6673B6}" type="presParOf" srcId="{B63044C7-B31D-4397-B82A-FF6F607C88A0}" destId="{6694B1F1-D885-4E30-A92A-BD4748059627}" srcOrd="0" destOrd="0" presId="urn:microsoft.com/office/officeart/2005/8/layout/hierarchy1"/>
    <dgm:cxn modelId="{6AF307D0-D30C-4B66-9ACD-709D72E5661F}" type="presParOf" srcId="{6694B1F1-D885-4E30-A92A-BD4748059627}" destId="{8156226D-4827-4226-9CDF-69C29E652C9A}" srcOrd="0" destOrd="0" presId="urn:microsoft.com/office/officeart/2005/8/layout/hierarchy1"/>
    <dgm:cxn modelId="{88024B02-7250-4763-83DA-348B4186E983}" type="presParOf" srcId="{8156226D-4827-4226-9CDF-69C29E652C9A}" destId="{0F73F3A1-B9B5-4EE6-865F-91B472164A1E}" srcOrd="0" destOrd="0" presId="urn:microsoft.com/office/officeart/2005/8/layout/hierarchy1"/>
    <dgm:cxn modelId="{34C1AB5E-D455-4005-B759-1708A1D2EF85}" type="presParOf" srcId="{8156226D-4827-4226-9CDF-69C29E652C9A}" destId="{2DCCDF41-77CC-40B9-8EE1-CD87229E34C9}" srcOrd="1" destOrd="0" presId="urn:microsoft.com/office/officeart/2005/8/layout/hierarchy1"/>
    <dgm:cxn modelId="{E26515C8-9682-45D0-8F05-134F4F16ECA6}" type="presParOf" srcId="{6694B1F1-D885-4E30-A92A-BD4748059627}" destId="{3DBD50E8-DB51-435D-8241-5966F8860FD7}" srcOrd="1" destOrd="0" presId="urn:microsoft.com/office/officeart/2005/8/layout/hierarchy1"/>
    <dgm:cxn modelId="{E0D40E50-5640-400B-9035-FEA4E55FFCC8}" type="presParOf" srcId="{3DBD50E8-DB51-435D-8241-5966F8860FD7}" destId="{856486AE-B871-450F-A944-D341C461E828}" srcOrd="0" destOrd="0" presId="urn:microsoft.com/office/officeart/2005/8/layout/hierarchy1"/>
    <dgm:cxn modelId="{A2A67CA4-683A-4F41-BDAE-F6A5215D9F3F}" type="presParOf" srcId="{3DBD50E8-DB51-435D-8241-5966F8860FD7}" destId="{BD046C4E-829C-4860-AFA8-FC89AF603F81}" srcOrd="1" destOrd="0" presId="urn:microsoft.com/office/officeart/2005/8/layout/hierarchy1"/>
    <dgm:cxn modelId="{7ED093E8-90A4-490D-B5E3-776BBA046083}" type="presParOf" srcId="{BD046C4E-829C-4860-AFA8-FC89AF603F81}" destId="{D5E113AB-22FD-412D-89C5-60444E428A24}" srcOrd="0" destOrd="0" presId="urn:microsoft.com/office/officeart/2005/8/layout/hierarchy1"/>
    <dgm:cxn modelId="{2D63E925-F033-40F8-9C6A-AE202A1CCFA7}" type="presParOf" srcId="{D5E113AB-22FD-412D-89C5-60444E428A24}" destId="{81C98805-EC2F-43C2-841B-FCC62BE34000}" srcOrd="0" destOrd="0" presId="urn:microsoft.com/office/officeart/2005/8/layout/hierarchy1"/>
    <dgm:cxn modelId="{650C1CE4-4838-4878-B8C9-0AC0586C96AD}" type="presParOf" srcId="{D5E113AB-22FD-412D-89C5-60444E428A24}" destId="{BF05300B-7508-45B1-8CFF-3306828705A1}" srcOrd="1" destOrd="0" presId="urn:microsoft.com/office/officeart/2005/8/layout/hierarchy1"/>
    <dgm:cxn modelId="{BF115A20-1690-4998-B73B-46C5EC1F46DF}" type="presParOf" srcId="{BD046C4E-829C-4860-AFA8-FC89AF603F81}" destId="{AA424642-2CF6-4CC4-A6DE-BD386516BDE1}" srcOrd="1" destOrd="0" presId="urn:microsoft.com/office/officeart/2005/8/layout/hierarchy1"/>
    <dgm:cxn modelId="{48E8FB63-A295-49DF-B056-9CC31EC7D8F5}" type="presParOf" srcId="{3DBD50E8-DB51-435D-8241-5966F8860FD7}" destId="{5DBB83A0-CA69-4067-BBD4-BE98AF0668FE}" srcOrd="2" destOrd="0" presId="urn:microsoft.com/office/officeart/2005/8/layout/hierarchy1"/>
    <dgm:cxn modelId="{600EDE1D-CF7D-408B-8B83-263D5BD4038F}" type="presParOf" srcId="{3DBD50E8-DB51-435D-8241-5966F8860FD7}" destId="{E006F24C-1913-4D1F-BD1F-A3D5A02B9658}" srcOrd="3" destOrd="0" presId="urn:microsoft.com/office/officeart/2005/8/layout/hierarchy1"/>
    <dgm:cxn modelId="{E9E99F4B-A00F-4D1C-9EE8-A65FCB412F5D}" type="presParOf" srcId="{E006F24C-1913-4D1F-BD1F-A3D5A02B9658}" destId="{60941ACB-48F8-4417-A71C-CE1C4E7F1355}" srcOrd="0" destOrd="0" presId="urn:microsoft.com/office/officeart/2005/8/layout/hierarchy1"/>
    <dgm:cxn modelId="{336D9A93-F5F8-496F-854C-BEBB8D8445B4}" type="presParOf" srcId="{60941ACB-48F8-4417-A71C-CE1C4E7F1355}" destId="{C5D0CE3E-03F4-41F1-B12B-F2BB67405B80}" srcOrd="0" destOrd="0" presId="urn:microsoft.com/office/officeart/2005/8/layout/hierarchy1"/>
    <dgm:cxn modelId="{F2BEF09D-73E1-4F86-9CEC-E9CEE8C2AE01}" type="presParOf" srcId="{60941ACB-48F8-4417-A71C-CE1C4E7F1355}" destId="{7977FF0E-8C75-4B0A-896D-C3C8D06CAFDB}" srcOrd="1" destOrd="0" presId="urn:microsoft.com/office/officeart/2005/8/layout/hierarchy1"/>
    <dgm:cxn modelId="{EFA0BF68-287C-4C12-8207-EEA853C17823}" type="presParOf" srcId="{E006F24C-1913-4D1F-BD1F-A3D5A02B9658}" destId="{E08D160B-8D62-4D42-8551-F5ACC19B6EE0}" srcOrd="1" destOrd="0" presId="urn:microsoft.com/office/officeart/2005/8/layout/hierarchy1"/>
    <dgm:cxn modelId="{C835E5A0-D3FE-46DE-A637-72DF66AAE44C}" type="presParOf" srcId="{B63044C7-B31D-4397-B82A-FF6F607C88A0}" destId="{BDCA6BB0-F3D1-4D5E-8AF2-B7D81F03ECC6}" srcOrd="1" destOrd="0" presId="urn:microsoft.com/office/officeart/2005/8/layout/hierarchy1"/>
    <dgm:cxn modelId="{8EC6CCB4-A298-485F-98CF-1CE173B7FAB5}" type="presParOf" srcId="{BDCA6BB0-F3D1-4D5E-8AF2-B7D81F03ECC6}" destId="{3F1663B2-84CA-420E-92D4-662918289D00}" srcOrd="0" destOrd="0" presId="urn:microsoft.com/office/officeart/2005/8/layout/hierarchy1"/>
    <dgm:cxn modelId="{CD688289-8311-4D6C-95C3-E37DFF1873D1}" type="presParOf" srcId="{3F1663B2-84CA-420E-92D4-662918289D00}" destId="{E0AA3673-CB10-473D-B737-668346C60427}" srcOrd="0" destOrd="0" presId="urn:microsoft.com/office/officeart/2005/8/layout/hierarchy1"/>
    <dgm:cxn modelId="{2E7666EE-35B2-4046-94D2-53C22AE0A49A}" type="presParOf" srcId="{3F1663B2-84CA-420E-92D4-662918289D00}" destId="{357158E0-6588-4B5C-9EE5-CB836B5F422A}" srcOrd="1" destOrd="0" presId="urn:microsoft.com/office/officeart/2005/8/layout/hierarchy1"/>
    <dgm:cxn modelId="{1FD67561-2FF7-472C-BC5E-1F313C2E06F9}" type="presParOf" srcId="{BDCA6BB0-F3D1-4D5E-8AF2-B7D81F03ECC6}" destId="{868872F5-9A69-4F98-8459-FC3F3A9ADC4B}" srcOrd="1" destOrd="0" presId="urn:microsoft.com/office/officeart/2005/8/layout/hierarchy1"/>
    <dgm:cxn modelId="{227EBB27-01DB-4E5C-88B8-6985C3987BA0}" type="presParOf" srcId="{868872F5-9A69-4F98-8459-FC3F3A9ADC4B}" destId="{31BCFA07-2403-46CC-86D5-EBB47E929B92}" srcOrd="0" destOrd="0" presId="urn:microsoft.com/office/officeart/2005/8/layout/hierarchy1"/>
    <dgm:cxn modelId="{8E35381E-316E-4349-B7ED-2F687F6E7DAF}" type="presParOf" srcId="{868872F5-9A69-4F98-8459-FC3F3A9ADC4B}" destId="{75248A79-635F-41A6-813C-331028BBA177}" srcOrd="1" destOrd="0" presId="urn:microsoft.com/office/officeart/2005/8/layout/hierarchy1"/>
    <dgm:cxn modelId="{1648F967-ACCA-4852-AC8C-D19156B2F421}" type="presParOf" srcId="{75248A79-635F-41A6-813C-331028BBA177}" destId="{2E182461-42CD-449C-9302-5F6D3A0F2245}" srcOrd="0" destOrd="0" presId="urn:microsoft.com/office/officeart/2005/8/layout/hierarchy1"/>
    <dgm:cxn modelId="{41EA6352-94BF-4567-BE1E-F9A3ED2D9895}" type="presParOf" srcId="{2E182461-42CD-449C-9302-5F6D3A0F2245}" destId="{C9E8C5DD-5C2D-4C3D-8169-BE2989372739}" srcOrd="0" destOrd="0" presId="urn:microsoft.com/office/officeart/2005/8/layout/hierarchy1"/>
    <dgm:cxn modelId="{3F674F37-9268-4ECE-BFA7-2B3B088214A9}" type="presParOf" srcId="{2E182461-42CD-449C-9302-5F6D3A0F2245}" destId="{092609C9-B87F-435F-944D-83529B51DD17}" srcOrd="1" destOrd="0" presId="urn:microsoft.com/office/officeart/2005/8/layout/hierarchy1"/>
    <dgm:cxn modelId="{7A6CD1D7-8878-4BCB-B514-3771707DC855}" type="presParOf" srcId="{75248A79-635F-41A6-813C-331028BBA177}" destId="{613832CD-DD96-4EF5-9DB5-2A7BAA74C126}"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F72212-6796-42A0-B35E-429089B2C18C}">
      <dsp:nvSpPr>
        <dsp:cNvPr id="0" name=""/>
        <dsp:cNvSpPr/>
      </dsp:nvSpPr>
      <dsp:spPr>
        <a:xfrm>
          <a:off x="92519" y="212"/>
          <a:ext cx="1811442" cy="1086865"/>
        </a:xfrm>
        <a:prstGeom prst="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dirty="0" err="1"/>
            <a:t>Healthcare</a:t>
          </a:r>
          <a:r>
            <a:rPr lang="af-ZA" sz="2400" b="1" i="0" kern="1200" baseline="0" dirty="0"/>
            <a:t>:</a:t>
          </a:r>
          <a:r>
            <a:rPr lang="af-ZA" sz="2400" b="0" i="0" kern="1200" baseline="0" dirty="0"/>
            <a:t> </a:t>
          </a:r>
          <a:r>
            <a:rPr lang="af-ZA" sz="2400" b="0" i="0" kern="1200" baseline="0" dirty="0" err="1"/>
            <a:t>doctors</a:t>
          </a:r>
          <a:r>
            <a:rPr lang="af-ZA" sz="2400" b="0" i="0" kern="1200" baseline="0" dirty="0"/>
            <a:t>, </a:t>
          </a:r>
          <a:r>
            <a:rPr lang="af-ZA" sz="2400" b="0" i="0" kern="1200" baseline="0" dirty="0" err="1"/>
            <a:t>nurses</a:t>
          </a:r>
          <a:r>
            <a:rPr lang="af-ZA" sz="2400" b="0" i="0" kern="1200" baseline="0" dirty="0"/>
            <a:t> </a:t>
          </a:r>
          <a:endParaRPr lang="en-US" sz="2400" kern="1200" dirty="0"/>
        </a:p>
      </dsp:txBody>
      <dsp:txXfrm>
        <a:off x="92519" y="212"/>
        <a:ext cx="1811442" cy="1086865"/>
      </dsp:txXfrm>
    </dsp:sp>
    <dsp:sp modelId="{9B888998-0579-4FC8-915F-400F0AB9EB89}">
      <dsp:nvSpPr>
        <dsp:cNvPr id="0" name=""/>
        <dsp:cNvSpPr/>
      </dsp:nvSpPr>
      <dsp:spPr>
        <a:xfrm>
          <a:off x="2085107" y="212"/>
          <a:ext cx="1811442" cy="1086865"/>
        </a:xfrm>
        <a:prstGeom prst="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dirty="0" err="1"/>
            <a:t>Safety</a:t>
          </a:r>
          <a:r>
            <a:rPr lang="af-ZA" sz="2400" b="1" i="0" kern="1200" baseline="0" dirty="0"/>
            <a:t>:</a:t>
          </a:r>
          <a:r>
            <a:rPr lang="af-ZA" sz="2400" b="0" i="0" kern="1200" baseline="0" dirty="0"/>
            <a:t> </a:t>
          </a:r>
          <a:r>
            <a:rPr lang="af-ZA" sz="2400" b="0" i="0" kern="1200" baseline="0" dirty="0" err="1"/>
            <a:t>police</a:t>
          </a:r>
          <a:r>
            <a:rPr lang="af-ZA" sz="2400" b="0" i="0" kern="1200" baseline="0" dirty="0"/>
            <a:t>, </a:t>
          </a:r>
          <a:r>
            <a:rPr lang="af-ZA" sz="2400" b="0" i="0" kern="1200" baseline="0" dirty="0" err="1"/>
            <a:t>firefighters</a:t>
          </a:r>
          <a:r>
            <a:rPr lang="af-ZA" sz="2400" b="0" i="0" kern="1200" baseline="0" dirty="0"/>
            <a:t> </a:t>
          </a:r>
          <a:endParaRPr lang="en-US" sz="2400" kern="1200" dirty="0"/>
        </a:p>
      </dsp:txBody>
      <dsp:txXfrm>
        <a:off x="2085107" y="212"/>
        <a:ext cx="1811442" cy="1086865"/>
      </dsp:txXfrm>
    </dsp:sp>
    <dsp:sp modelId="{3E860D92-6B1F-4627-A8C5-52F15B2597E4}">
      <dsp:nvSpPr>
        <dsp:cNvPr id="0" name=""/>
        <dsp:cNvSpPr/>
      </dsp:nvSpPr>
      <dsp:spPr>
        <a:xfrm>
          <a:off x="92519" y="1268222"/>
          <a:ext cx="1811442" cy="1086865"/>
        </a:xfrm>
        <a:prstGeom prst="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dirty="0" err="1"/>
            <a:t>Food</a:t>
          </a:r>
          <a:r>
            <a:rPr lang="af-ZA" sz="2400" b="1" i="0" kern="1200" baseline="0" dirty="0"/>
            <a:t>: </a:t>
          </a:r>
          <a:r>
            <a:rPr lang="af-ZA" sz="2400" b="0" i="0" kern="1200" baseline="0" dirty="0" err="1"/>
            <a:t>farmers</a:t>
          </a:r>
          <a:r>
            <a:rPr lang="af-ZA" sz="2400" b="0" i="0" kern="1200" baseline="0" dirty="0"/>
            <a:t>, </a:t>
          </a:r>
          <a:r>
            <a:rPr lang="af-ZA" sz="2400" b="0" i="0" kern="1200" baseline="0" dirty="0" err="1"/>
            <a:t>delivery</a:t>
          </a:r>
          <a:r>
            <a:rPr lang="af-ZA" sz="2400" b="0" i="0" kern="1200" baseline="0" dirty="0"/>
            <a:t> </a:t>
          </a:r>
          <a:endParaRPr lang="en-US" sz="2400" kern="1200" dirty="0"/>
        </a:p>
      </dsp:txBody>
      <dsp:txXfrm>
        <a:off x="92519" y="1268222"/>
        <a:ext cx="1811442" cy="1086865"/>
      </dsp:txXfrm>
    </dsp:sp>
    <dsp:sp modelId="{9AEB4421-0F51-4003-825D-D4B249F81028}">
      <dsp:nvSpPr>
        <dsp:cNvPr id="0" name=""/>
        <dsp:cNvSpPr/>
      </dsp:nvSpPr>
      <dsp:spPr>
        <a:xfrm>
          <a:off x="2085107" y="1268222"/>
          <a:ext cx="1811442" cy="1086865"/>
        </a:xfrm>
        <a:prstGeom prst="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dirty="0" err="1"/>
            <a:t>Utilities</a:t>
          </a:r>
          <a:r>
            <a:rPr lang="af-ZA" sz="2400" b="1" i="0" kern="1200" baseline="0" dirty="0"/>
            <a:t>:</a:t>
          </a:r>
          <a:r>
            <a:rPr lang="af-ZA" sz="2400" b="0" i="0" kern="1200" baseline="0" dirty="0"/>
            <a:t> water, </a:t>
          </a:r>
          <a:r>
            <a:rPr lang="af-ZA" sz="2400" b="0" i="0" kern="1200" baseline="0" dirty="0" err="1"/>
            <a:t>electricity</a:t>
          </a:r>
          <a:r>
            <a:rPr lang="af-ZA" sz="2400" b="0" i="0" kern="1200" baseline="0" dirty="0"/>
            <a:t> </a:t>
          </a:r>
          <a:endParaRPr lang="en-US" sz="2400" kern="1200" dirty="0"/>
        </a:p>
      </dsp:txBody>
      <dsp:txXfrm>
        <a:off x="2085107" y="1268222"/>
        <a:ext cx="1811442" cy="1086865"/>
      </dsp:txXfrm>
    </dsp:sp>
    <dsp:sp modelId="{C2C55B98-76A9-4A0F-9C16-9A5B0F7951C3}">
      <dsp:nvSpPr>
        <dsp:cNvPr id="0" name=""/>
        <dsp:cNvSpPr/>
      </dsp:nvSpPr>
      <dsp:spPr>
        <a:xfrm>
          <a:off x="92519" y="2536232"/>
          <a:ext cx="1811442" cy="1086865"/>
        </a:xfrm>
        <a:prstGeom prst="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dirty="0"/>
            <a:t>Transport:</a:t>
          </a:r>
          <a:r>
            <a:rPr lang="af-ZA" sz="2400" b="0" i="0" kern="1200" baseline="0" dirty="0"/>
            <a:t> </a:t>
          </a:r>
          <a:r>
            <a:rPr lang="af-ZA" sz="2400" b="0" i="0" kern="1200" baseline="0" dirty="0" err="1"/>
            <a:t>drivers</a:t>
          </a:r>
          <a:r>
            <a:rPr lang="af-ZA" sz="2400" b="0" i="0" kern="1200" baseline="0" dirty="0"/>
            <a:t> </a:t>
          </a:r>
          <a:endParaRPr lang="en-US" sz="2400" kern="1200" dirty="0"/>
        </a:p>
      </dsp:txBody>
      <dsp:txXfrm>
        <a:off x="92519" y="2536232"/>
        <a:ext cx="1811442" cy="1086865"/>
      </dsp:txXfrm>
    </dsp:sp>
    <dsp:sp modelId="{480D4EDD-0CFC-446F-BDA7-8972E4D903F5}">
      <dsp:nvSpPr>
        <dsp:cNvPr id="0" name=""/>
        <dsp:cNvSpPr/>
      </dsp:nvSpPr>
      <dsp:spPr>
        <a:xfrm>
          <a:off x="2085107" y="2536232"/>
          <a:ext cx="1811442" cy="1086865"/>
        </a:xfrm>
        <a:prstGeom prst="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dirty="0" err="1"/>
            <a:t>Education</a:t>
          </a:r>
          <a:r>
            <a:rPr lang="af-ZA" sz="2400" b="1" i="0" kern="1200" baseline="0" dirty="0"/>
            <a:t>:</a:t>
          </a:r>
          <a:r>
            <a:rPr lang="af-ZA" sz="2400" b="0" i="0" kern="1200" baseline="0" dirty="0"/>
            <a:t> </a:t>
          </a:r>
          <a:r>
            <a:rPr lang="af-ZA" sz="2400" b="0" i="0" kern="1200" baseline="0" dirty="0" err="1"/>
            <a:t>teachers</a:t>
          </a:r>
          <a:r>
            <a:rPr lang="af-ZA" sz="2400" b="0" i="0" kern="1200" baseline="0" dirty="0"/>
            <a:t> </a:t>
          </a:r>
          <a:endParaRPr lang="en-US" sz="2400" kern="1200" dirty="0"/>
        </a:p>
      </dsp:txBody>
      <dsp:txXfrm>
        <a:off x="2085107" y="2536232"/>
        <a:ext cx="1811442" cy="10868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BA310-2955-4541-93EB-21084B726C67}">
      <dsp:nvSpPr>
        <dsp:cNvPr id="0" name=""/>
        <dsp:cNvSpPr/>
      </dsp:nvSpPr>
      <dsp:spPr>
        <a:xfrm>
          <a:off x="0" y="8884"/>
          <a:ext cx="4162750" cy="623610"/>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Werk lang </a:t>
          </a:r>
          <a:r>
            <a:rPr lang="en-GB" sz="2600" kern="1200" dirty="0" err="1"/>
            <a:t>ure</a:t>
          </a:r>
          <a:endParaRPr lang="en-US" sz="2600" kern="1200" dirty="0"/>
        </a:p>
      </dsp:txBody>
      <dsp:txXfrm>
        <a:off x="30442" y="39326"/>
        <a:ext cx="4101866" cy="562726"/>
      </dsp:txXfrm>
    </dsp:sp>
    <dsp:sp modelId="{390773B2-6AAD-4978-9B40-793867D87173}">
      <dsp:nvSpPr>
        <dsp:cNvPr id="0" name=""/>
        <dsp:cNvSpPr/>
      </dsp:nvSpPr>
      <dsp:spPr>
        <a:xfrm>
          <a:off x="0" y="707374"/>
          <a:ext cx="4162750" cy="623610"/>
        </a:xfrm>
        <a:prstGeom prst="roundRect">
          <a:avLst/>
        </a:prstGeom>
        <a:solidFill>
          <a:schemeClr val="accent3">
            <a:hueOff val="-1270296"/>
            <a:satOff val="5066"/>
            <a:lumOff val="3529"/>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err="1"/>
            <a:t>Doen</a:t>
          </a:r>
          <a:r>
            <a:rPr lang="en-GB" sz="2600" kern="1200" dirty="0"/>
            <a:t> </a:t>
          </a:r>
          <a:r>
            <a:rPr lang="en-GB" sz="2600" kern="1200" dirty="0" err="1"/>
            <a:t>veeleisende</a:t>
          </a:r>
          <a:r>
            <a:rPr lang="en-GB" sz="2600" kern="1200" dirty="0"/>
            <a:t> </a:t>
          </a:r>
          <a:r>
            <a:rPr lang="en-GB" sz="2600" kern="1200" dirty="0" err="1"/>
            <a:t>werk</a:t>
          </a:r>
          <a:endParaRPr lang="en-US" sz="2600" kern="1200" dirty="0"/>
        </a:p>
      </dsp:txBody>
      <dsp:txXfrm>
        <a:off x="30442" y="737816"/>
        <a:ext cx="4101866" cy="562726"/>
      </dsp:txXfrm>
    </dsp:sp>
    <dsp:sp modelId="{84519C35-F14C-4F70-897E-A3DAC8198A63}">
      <dsp:nvSpPr>
        <dsp:cNvPr id="0" name=""/>
        <dsp:cNvSpPr/>
      </dsp:nvSpPr>
      <dsp:spPr>
        <a:xfrm>
          <a:off x="0" y="1405865"/>
          <a:ext cx="4162750" cy="623610"/>
        </a:xfrm>
        <a:prstGeom prst="roundRect">
          <a:avLst/>
        </a:prstGeom>
        <a:solidFill>
          <a:schemeClr val="accent3">
            <a:hueOff val="-2540592"/>
            <a:satOff val="10132"/>
            <a:lumOff val="7059"/>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Kry min </a:t>
          </a:r>
          <a:r>
            <a:rPr lang="en-GB" sz="2600" kern="1200" dirty="0" err="1"/>
            <a:t>erkenning</a:t>
          </a:r>
          <a:endParaRPr lang="en-US" sz="2600" kern="1200" dirty="0"/>
        </a:p>
      </dsp:txBody>
      <dsp:txXfrm>
        <a:off x="30442" y="1436307"/>
        <a:ext cx="4101866" cy="562726"/>
      </dsp:txXfrm>
    </dsp:sp>
    <dsp:sp modelId="{32EDF3B3-AF6C-4871-AE1A-A6AA75A2612A}">
      <dsp:nvSpPr>
        <dsp:cNvPr id="0" name=""/>
        <dsp:cNvSpPr/>
      </dsp:nvSpPr>
      <dsp:spPr>
        <a:xfrm>
          <a:off x="0" y="2104355"/>
          <a:ext cx="4162750" cy="623610"/>
        </a:xfrm>
        <a:prstGeom prst="roundRect">
          <a:avLst/>
        </a:prstGeom>
        <a:solidFill>
          <a:schemeClr val="accent3">
            <a:hueOff val="-3810888"/>
            <a:satOff val="15198"/>
            <a:lumOff val="10588"/>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Werk in </a:t>
          </a:r>
          <a:r>
            <a:rPr lang="en-GB" sz="2600" kern="1200" dirty="0" err="1"/>
            <a:t>riskante</a:t>
          </a:r>
          <a:r>
            <a:rPr lang="en-GB" sz="2600" kern="1200" dirty="0"/>
            <a:t> </a:t>
          </a:r>
          <a:r>
            <a:rPr lang="en-GB" sz="2600" kern="1200" dirty="0" err="1"/>
            <a:t>toestande</a:t>
          </a:r>
          <a:endParaRPr lang="en-US" sz="2600" kern="1200" dirty="0"/>
        </a:p>
      </dsp:txBody>
      <dsp:txXfrm>
        <a:off x="30442" y="2134797"/>
        <a:ext cx="4101866" cy="562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CFA07-2403-46CC-86D5-EBB47E929B92}">
      <dsp:nvSpPr>
        <dsp:cNvPr id="0" name=""/>
        <dsp:cNvSpPr/>
      </dsp:nvSpPr>
      <dsp:spPr>
        <a:xfrm>
          <a:off x="5352769" y="871325"/>
          <a:ext cx="91440" cy="398659"/>
        </a:xfrm>
        <a:custGeom>
          <a:avLst/>
          <a:gdLst/>
          <a:ahLst/>
          <a:cxnLst/>
          <a:rect l="0" t="0" r="0" b="0"/>
          <a:pathLst>
            <a:path>
              <a:moveTo>
                <a:pt x="45720" y="0"/>
              </a:moveTo>
              <a:lnTo>
                <a:pt x="45720" y="398659"/>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BB83A0-CA69-4067-BBD4-BE98AF0668FE}">
      <dsp:nvSpPr>
        <dsp:cNvPr id="0" name=""/>
        <dsp:cNvSpPr/>
      </dsp:nvSpPr>
      <dsp:spPr>
        <a:xfrm>
          <a:off x="2885452" y="871325"/>
          <a:ext cx="837679" cy="398659"/>
        </a:xfrm>
        <a:custGeom>
          <a:avLst/>
          <a:gdLst/>
          <a:ahLst/>
          <a:cxnLst/>
          <a:rect l="0" t="0" r="0" b="0"/>
          <a:pathLst>
            <a:path>
              <a:moveTo>
                <a:pt x="0" y="0"/>
              </a:moveTo>
              <a:lnTo>
                <a:pt x="0" y="271674"/>
              </a:lnTo>
              <a:lnTo>
                <a:pt x="837679" y="271674"/>
              </a:lnTo>
              <a:lnTo>
                <a:pt x="837679" y="398659"/>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486AE-B871-450F-A944-D341C461E828}">
      <dsp:nvSpPr>
        <dsp:cNvPr id="0" name=""/>
        <dsp:cNvSpPr/>
      </dsp:nvSpPr>
      <dsp:spPr>
        <a:xfrm>
          <a:off x="2047773" y="871325"/>
          <a:ext cx="837679" cy="398659"/>
        </a:xfrm>
        <a:custGeom>
          <a:avLst/>
          <a:gdLst/>
          <a:ahLst/>
          <a:cxnLst/>
          <a:rect l="0" t="0" r="0" b="0"/>
          <a:pathLst>
            <a:path>
              <a:moveTo>
                <a:pt x="837679" y="0"/>
              </a:moveTo>
              <a:lnTo>
                <a:pt x="837679" y="271674"/>
              </a:lnTo>
              <a:lnTo>
                <a:pt x="0" y="271674"/>
              </a:lnTo>
              <a:lnTo>
                <a:pt x="0" y="398659"/>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73F3A1-B9B5-4EE6-865F-91B472164A1E}">
      <dsp:nvSpPr>
        <dsp:cNvPr id="0" name=""/>
        <dsp:cNvSpPr/>
      </dsp:nvSpPr>
      <dsp:spPr>
        <a:xfrm>
          <a:off x="2200078" y="900"/>
          <a:ext cx="1370747" cy="87042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CCDF41-77CC-40B9-8EE1-CD87229E34C9}">
      <dsp:nvSpPr>
        <dsp:cNvPr id="0" name=""/>
        <dsp:cNvSpPr/>
      </dsp:nvSpPr>
      <dsp:spPr>
        <a:xfrm>
          <a:off x="2352383" y="145590"/>
          <a:ext cx="1370747" cy="87042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b="1"/>
          </a:pPr>
          <a:r>
            <a:rPr lang="en-GB" sz="1600" kern="1200" dirty="0" err="1"/>
            <a:t>Onthou</a:t>
          </a:r>
          <a:r>
            <a:rPr lang="en-GB" sz="1600" kern="1200" dirty="0"/>
            <a:t>:</a:t>
          </a:r>
          <a:endParaRPr lang="en-US" sz="1600" kern="1200" dirty="0"/>
        </a:p>
      </dsp:txBody>
      <dsp:txXfrm>
        <a:off x="2377877" y="171084"/>
        <a:ext cx="1319759" cy="819436"/>
      </dsp:txXfrm>
    </dsp:sp>
    <dsp:sp modelId="{81C98805-EC2F-43C2-841B-FCC62BE34000}">
      <dsp:nvSpPr>
        <dsp:cNvPr id="0" name=""/>
        <dsp:cNvSpPr/>
      </dsp:nvSpPr>
      <dsp:spPr>
        <a:xfrm>
          <a:off x="1362399" y="1269984"/>
          <a:ext cx="1370747" cy="870424"/>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05300B-7508-45B1-8CFF-3306828705A1}">
      <dsp:nvSpPr>
        <dsp:cNvPr id="0" name=""/>
        <dsp:cNvSpPr/>
      </dsp:nvSpPr>
      <dsp:spPr>
        <a:xfrm>
          <a:off x="1514704" y="1414674"/>
          <a:ext cx="1370747" cy="870424"/>
        </a:xfrm>
        <a:prstGeom prst="roundRect">
          <a:avLst>
            <a:gd name="adj" fmla="val 10000"/>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Geen "</a:t>
          </a:r>
          <a:r>
            <a:rPr lang="en-GB" sz="1600" kern="1200" dirty="0" err="1"/>
            <a:t>regte</a:t>
          </a:r>
          <a:r>
            <a:rPr lang="en-GB" sz="1600" kern="1200" dirty="0"/>
            <a:t>" </a:t>
          </a:r>
          <a:r>
            <a:rPr lang="en-GB" sz="1600" kern="1200" dirty="0" err="1"/>
            <a:t>kategorie</a:t>
          </a:r>
          <a:r>
            <a:rPr lang="en-GB" sz="1600" kern="1200" dirty="0"/>
            <a:t> </a:t>
          </a:r>
          <a:r>
            <a:rPr lang="en-GB" sz="1600" kern="1200" dirty="0" err="1"/>
            <a:t>nie</a:t>
          </a:r>
          <a:endParaRPr lang="en-US" sz="1600" kern="1200" dirty="0"/>
        </a:p>
      </dsp:txBody>
      <dsp:txXfrm>
        <a:off x="1540198" y="1440168"/>
        <a:ext cx="1319759" cy="819436"/>
      </dsp:txXfrm>
    </dsp:sp>
    <dsp:sp modelId="{C5D0CE3E-03F4-41F1-B12B-F2BB67405B80}">
      <dsp:nvSpPr>
        <dsp:cNvPr id="0" name=""/>
        <dsp:cNvSpPr/>
      </dsp:nvSpPr>
      <dsp:spPr>
        <a:xfrm>
          <a:off x="3037757" y="1269984"/>
          <a:ext cx="1370747" cy="870424"/>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77FF0E-8C75-4B0A-896D-C3C8D06CAFDB}">
      <dsp:nvSpPr>
        <dsp:cNvPr id="0" name=""/>
        <dsp:cNvSpPr/>
      </dsp:nvSpPr>
      <dsp:spPr>
        <a:xfrm>
          <a:off x="3190062" y="1414674"/>
          <a:ext cx="1370747" cy="870424"/>
        </a:xfrm>
        <a:prstGeom prst="roundRect">
          <a:avLst>
            <a:gd name="adj" fmla="val 10000"/>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dirty="0"/>
            <a:t>Jy mag in </a:t>
          </a:r>
          <a:r>
            <a:rPr lang="nl-NL" sz="1600" b="1" kern="1200" dirty="0"/>
            <a:t>meer as een </a:t>
          </a:r>
          <a:r>
            <a:rPr lang="nl-NL" sz="1600" kern="1200" dirty="0"/>
            <a:t>pas</a:t>
          </a:r>
          <a:endParaRPr lang="en-US" sz="1600" kern="1200" dirty="0"/>
        </a:p>
      </dsp:txBody>
      <dsp:txXfrm>
        <a:off x="3215556" y="1440168"/>
        <a:ext cx="1319759" cy="819436"/>
      </dsp:txXfrm>
    </dsp:sp>
    <dsp:sp modelId="{E0AA3673-CB10-473D-B737-668346C60427}">
      <dsp:nvSpPr>
        <dsp:cNvPr id="0" name=""/>
        <dsp:cNvSpPr/>
      </dsp:nvSpPr>
      <dsp:spPr>
        <a:xfrm>
          <a:off x="4713115" y="900"/>
          <a:ext cx="1370747" cy="87042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7158E0-6588-4B5C-9EE5-CB836B5F422A}">
      <dsp:nvSpPr>
        <dsp:cNvPr id="0" name=""/>
        <dsp:cNvSpPr/>
      </dsp:nvSpPr>
      <dsp:spPr>
        <a:xfrm>
          <a:off x="4865420" y="145590"/>
          <a:ext cx="1370747" cy="87042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b="1"/>
          </a:pPr>
          <a:r>
            <a:rPr lang="en-GB" sz="1600" kern="1200" dirty="0" err="1"/>
            <a:t>Doelwit</a:t>
          </a:r>
          <a:r>
            <a:rPr lang="en-GB" sz="1600" kern="1200" dirty="0"/>
            <a:t>:</a:t>
          </a:r>
          <a:endParaRPr lang="en-US" sz="1600" kern="1200" dirty="0"/>
        </a:p>
      </dsp:txBody>
      <dsp:txXfrm>
        <a:off x="4890914" y="171084"/>
        <a:ext cx="1319759" cy="819436"/>
      </dsp:txXfrm>
    </dsp:sp>
    <dsp:sp modelId="{C9E8C5DD-5C2D-4C3D-8169-BE2989372739}">
      <dsp:nvSpPr>
        <dsp:cNvPr id="0" name=""/>
        <dsp:cNvSpPr/>
      </dsp:nvSpPr>
      <dsp:spPr>
        <a:xfrm>
          <a:off x="4713115" y="1269984"/>
          <a:ext cx="1370747" cy="870424"/>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2609C9-B87F-435F-944D-83529B51DD17}">
      <dsp:nvSpPr>
        <dsp:cNvPr id="0" name=""/>
        <dsp:cNvSpPr/>
      </dsp:nvSpPr>
      <dsp:spPr>
        <a:xfrm>
          <a:off x="4865420" y="1414674"/>
          <a:ext cx="1370747" cy="870424"/>
        </a:xfrm>
        <a:prstGeom prst="roundRect">
          <a:avLst>
            <a:gd name="adj" fmla="val 10000"/>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Ontdek wat by JOU pas</a:t>
          </a:r>
          <a:endParaRPr lang="en-US" sz="1600" kern="1200" dirty="0"/>
        </a:p>
      </dsp:txBody>
      <dsp:txXfrm>
        <a:off x="4890914" y="1440168"/>
        <a:ext cx="1319759" cy="8194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it.ly/3PBQHJ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69b89210b2bd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69b89210b2bd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lvl="0" indent="-342900">
              <a:lnSpc>
                <a:spcPct val="115000"/>
              </a:lnSpc>
              <a:buFont typeface="Symbol" panose="05050102010706020507" pitchFamily="18" charset="2"/>
              <a:buChar char=""/>
            </a:pPr>
            <a:r>
              <a:rPr lang="af-ZA" sz="1100" b="1" dirty="0">
                <a:solidFill>
                  <a:srgbClr val="000000"/>
                </a:solidFill>
                <a:effectLst/>
                <a:latin typeface="Calibri" panose="020F0502020204030204" pitchFamily="34" charset="0"/>
                <a:ea typeface="Aptos" panose="020B0004020202020204" pitchFamily="34" charset="0"/>
              </a:rPr>
              <a:t>Skyfie 1: </a:t>
            </a:r>
            <a:r>
              <a:rPr lang="af-ZA" sz="1100" dirty="0">
                <a:solidFill>
                  <a:srgbClr val="000000"/>
                </a:solidFill>
                <a:effectLst/>
                <a:latin typeface="Calibri" panose="020F0502020204030204" pitchFamily="34" charset="0"/>
                <a:ea typeface="Aptos" panose="020B0004020202020204" pitchFamily="34" charset="0"/>
              </a:rPr>
              <a:t>Welkom terug, Graad </a:t>
            </a:r>
            <a:r>
              <a:rPr lang="af-ZA" sz="1100" dirty="0" err="1">
                <a:solidFill>
                  <a:srgbClr val="000000"/>
                </a:solidFill>
                <a:effectLst/>
                <a:latin typeface="Calibri" panose="020F0502020204030204" pitchFamily="34" charset="0"/>
                <a:ea typeface="Aptos" panose="020B0004020202020204" pitchFamily="34" charset="0"/>
              </a:rPr>
              <a:t>8’s</a:t>
            </a:r>
            <a:r>
              <a:rPr lang="af-ZA" sz="1100" dirty="0">
                <a:solidFill>
                  <a:srgbClr val="000000"/>
                </a:solidFill>
                <a:effectLst/>
                <a:latin typeface="Calibri" panose="020F0502020204030204" pitchFamily="34" charset="0"/>
                <a:ea typeface="Aptos" panose="020B0004020202020204" pitchFamily="34" charset="0"/>
              </a:rPr>
              <a:t>. Vandag gaan ons voort met ons lesse oor die Wêreld van Werk, met ’n fokus op </a:t>
            </a:r>
            <a:r>
              <a:rPr lang="af-ZA" sz="1100" b="1" dirty="0">
                <a:solidFill>
                  <a:srgbClr val="000000"/>
                </a:solidFill>
                <a:effectLst/>
                <a:latin typeface="Calibri" panose="020F0502020204030204" pitchFamily="34" charset="0"/>
                <a:ea typeface="Aptos" panose="020B0004020202020204" pitchFamily="34" charset="0"/>
              </a:rPr>
              <a:t>noodsaaklike werkers</a:t>
            </a:r>
            <a:r>
              <a:rPr lang="af-ZA" sz="1100" dirty="0">
                <a:solidFill>
                  <a:srgbClr val="000000"/>
                </a:solidFill>
                <a:effectLst/>
                <a:latin typeface="Calibri" panose="020F0502020204030204" pitchFamily="34" charset="0"/>
                <a:ea typeface="Aptos" panose="020B0004020202020204" pitchFamily="34" charset="0"/>
              </a:rPr>
              <a:t> en die rol wat hulle in ons gemeenskappe speel.</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100" dirty="0">
                <a:effectLst/>
                <a:latin typeface="Calibri" panose="020F0502020204030204" pitchFamily="34" charset="0"/>
                <a:ea typeface="Aptos" panose="020B0004020202020204" pitchFamily="34" charset="0"/>
                <a:cs typeface="Times New Roman" panose="02020603050405020304" pitchFamily="18" charset="0"/>
              </a:rPr>
              <a:t>In die vorige les het jy begin dink oor die </a:t>
            </a:r>
            <a:r>
              <a:rPr lang="af-ZA" sz="1100" dirty="0" err="1">
                <a:effectLst/>
                <a:latin typeface="Calibri" panose="020F0502020204030204" pitchFamily="34" charset="0"/>
                <a:ea typeface="Aptos" panose="020B0004020202020204" pitchFamily="34" charset="0"/>
                <a:cs typeface="Times New Roman" panose="02020603050405020304" pitchFamily="18" charset="0"/>
              </a:rPr>
              <a:t>loopbaankategorieë</a:t>
            </a:r>
            <a:r>
              <a:rPr lang="af-ZA" sz="1100" dirty="0">
                <a:effectLst/>
                <a:latin typeface="Calibri" panose="020F0502020204030204" pitchFamily="34" charset="0"/>
                <a:ea typeface="Aptos" panose="020B0004020202020204" pitchFamily="34" charset="0"/>
                <a:cs typeface="Times New Roman" panose="02020603050405020304" pitchFamily="18" charset="0"/>
              </a:rPr>
              <a:t> waarin jy dalk sou pas. In hierdie les gaan ons 'n bietjie dieper delf om </a:t>
            </a:r>
            <a:r>
              <a:rPr lang="af-ZA" sz="1100" b="1" dirty="0">
                <a:effectLst/>
                <a:latin typeface="Calibri" panose="020F0502020204030204" pitchFamily="34" charset="0"/>
                <a:ea typeface="Aptos" panose="020B0004020202020204" pitchFamily="34" charset="0"/>
                <a:cs typeface="Times New Roman" panose="02020603050405020304" pitchFamily="18" charset="0"/>
              </a:rPr>
              <a:t>JOU spesifieke </a:t>
            </a:r>
            <a:r>
              <a:rPr lang="af-ZA" sz="1100" b="1" dirty="0" err="1">
                <a:effectLst/>
                <a:latin typeface="Calibri" panose="020F0502020204030204" pitchFamily="34" charset="0"/>
                <a:ea typeface="Aptos" panose="020B0004020202020204" pitchFamily="34" charset="0"/>
                <a:cs typeface="Times New Roman" panose="02020603050405020304" pitchFamily="18" charset="0"/>
              </a:rPr>
              <a:t>loopbaankategorie</a:t>
            </a:r>
            <a:r>
              <a:rPr lang="af-ZA" sz="1100" dirty="0">
                <a:effectLst/>
                <a:latin typeface="Calibri" panose="020F0502020204030204" pitchFamily="34" charset="0"/>
                <a:ea typeface="Aptos" panose="020B0004020202020204" pitchFamily="34" charset="0"/>
                <a:cs typeface="Times New Roman" panose="02020603050405020304" pitchFamily="18" charset="0"/>
              </a:rPr>
              <a:t> te ontdek om jou te help om 'n idee te kry van wat jy dalk eendag wil doen.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100" dirty="0">
                <a:effectLst/>
                <a:latin typeface="Calibri" panose="020F0502020204030204" pitchFamily="34" charset="0"/>
                <a:ea typeface="Aptos" panose="020B0004020202020204" pitchFamily="34" charset="0"/>
                <a:cs typeface="Times New Roman" panose="02020603050405020304" pitchFamily="18" charset="0"/>
              </a:rPr>
              <a:t>In die vorige les het jy begin nadink oor die </a:t>
            </a:r>
            <a:r>
              <a:rPr lang="af-ZA" sz="1100" dirty="0" err="1">
                <a:effectLst/>
                <a:latin typeface="Calibri" panose="020F0502020204030204" pitchFamily="34" charset="0"/>
                <a:ea typeface="Aptos" panose="020B0004020202020204" pitchFamily="34" charset="0"/>
                <a:cs typeface="Times New Roman" panose="02020603050405020304" pitchFamily="18" charset="0"/>
              </a:rPr>
              <a:t>loopbaankategorieë</a:t>
            </a:r>
            <a:r>
              <a:rPr lang="af-ZA" sz="1100" dirty="0">
                <a:effectLst/>
                <a:latin typeface="Calibri" panose="020F0502020204030204" pitchFamily="34" charset="0"/>
                <a:ea typeface="Aptos" panose="020B0004020202020204" pitchFamily="34" charset="0"/>
                <a:cs typeface="Times New Roman" panose="02020603050405020304" pitchFamily="18" charset="0"/>
              </a:rPr>
              <a:t> waarin jy moontlik sou pas. In hierdie les gaan ons ’n bietjie dieper delf om </a:t>
            </a:r>
            <a:r>
              <a:rPr lang="af-ZA" sz="1100" b="1" dirty="0">
                <a:effectLst/>
                <a:latin typeface="Calibri" panose="020F0502020204030204" pitchFamily="34" charset="0"/>
                <a:ea typeface="Aptos" panose="020B0004020202020204" pitchFamily="34" charset="0"/>
                <a:cs typeface="Times New Roman" panose="02020603050405020304" pitchFamily="18" charset="0"/>
              </a:rPr>
              <a:t>JOU spesifieke </a:t>
            </a:r>
            <a:r>
              <a:rPr lang="af-ZA" sz="1100" b="1" dirty="0" err="1">
                <a:effectLst/>
                <a:latin typeface="Calibri" panose="020F0502020204030204" pitchFamily="34" charset="0"/>
                <a:ea typeface="Aptos" panose="020B0004020202020204" pitchFamily="34" charset="0"/>
                <a:cs typeface="Times New Roman" panose="02020603050405020304" pitchFamily="18" charset="0"/>
              </a:rPr>
              <a:t>loopbaankategorie</a:t>
            </a:r>
            <a:r>
              <a:rPr lang="af-ZA" sz="1100" dirty="0">
                <a:effectLst/>
                <a:latin typeface="Calibri" panose="020F0502020204030204" pitchFamily="34" charset="0"/>
                <a:ea typeface="Aptos" panose="020B0004020202020204" pitchFamily="34" charset="0"/>
                <a:cs typeface="Times New Roman" panose="02020603050405020304" pitchFamily="18" charset="0"/>
              </a:rPr>
              <a:t> te ontdek en jou te help om ’n beter idee te kry van watter werk jy eendag wil doen.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69b879879519f: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69b879879519f: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lvl="0" indent="-342900">
              <a:lnSpc>
                <a:spcPct val="115000"/>
              </a:lnSpc>
              <a:buSzPts val="1200"/>
              <a:buFont typeface="Symbol" panose="05050102010706020507" pitchFamily="18" charset="2"/>
              <a:buChar char=""/>
            </a:pPr>
            <a:r>
              <a:rPr lang="af-ZA" sz="1100" b="1" dirty="0">
                <a:solidFill>
                  <a:srgbClr val="000000"/>
                </a:solidFill>
                <a:effectLst/>
                <a:latin typeface="Calibri" panose="020F0502020204030204" pitchFamily="34" charset="0"/>
                <a:ea typeface="Times New Roman" panose="02020603050405020304" pitchFamily="18" charset="0"/>
              </a:rPr>
              <a:t>Skyfie 2</a:t>
            </a:r>
            <a:r>
              <a:rPr lang="af-ZA" sz="1100" dirty="0">
                <a:solidFill>
                  <a:srgbClr val="000000"/>
                </a:solidFill>
                <a:effectLst/>
                <a:latin typeface="Calibri" panose="020F0502020204030204" pitchFamily="34" charset="0"/>
                <a:ea typeface="Times New Roman" panose="02020603050405020304" pitchFamily="18" charset="0"/>
              </a:rPr>
              <a:t>: </a:t>
            </a:r>
            <a:r>
              <a:rPr lang="af-ZA" sz="1100" dirty="0">
                <a:effectLst/>
                <a:latin typeface="Calibri" panose="020F0502020204030204" pitchFamily="34" charset="0"/>
                <a:ea typeface="Times New Roman" panose="02020603050405020304" pitchFamily="18" charset="0"/>
              </a:rPr>
              <a:t>Teen die einde van hierdie les behoort leerders in staat te wees om die volgende te kan doen:</a:t>
            </a:r>
            <a:endParaRPr lang="af-ZA" sz="1100" dirty="0">
              <a:effectLst/>
              <a:latin typeface="Times New Roman" panose="02020603050405020304" pitchFamily="18" charset="0"/>
              <a:ea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Verduidelik wat 'n noodsaaklike werker is.</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Identifiseer die </a:t>
            </a:r>
            <a:r>
              <a:rPr lang="af-ZA" sz="11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loopbaankategorieë</a:t>
            </a:r>
            <a:r>
              <a:rPr lang="af-ZA"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van noodsaaklike werkers. </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Beskryf die rolle, uitdagings en belangrikheid van noodsaaklike werkers.</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af-ZA"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Reflekteer oor hul eie belangstellings en identifiseer </a:t>
            </a:r>
            <a:r>
              <a:rPr lang="af-ZA" sz="11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loopbaankategorieë</a:t>
            </a:r>
            <a:r>
              <a:rPr lang="af-ZA"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wat by hul sterkpunte en voorkeure pas.</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3: Wat is 'n Noodsaaklike Werker?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Noodsaaklike werkers is mense wat noodsaaklike dienste lewer sodat die samelewing daagliks kan funksioneer. Hulle lewer basiese dienste waarop gemeenskappe staatmaak.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Tydens noodgevalle, soos pandemies, natuurrampe of nasionale krisisse, gaan noodsaaklike werkers met hul werk voort, selfs wanneer ander tuis moet bly.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Hulle speel ’n belangrike rol in die handhawing van stabiliteit en die welstand van die samelewing. Sonder hulle sou hospitale nie kan funksioneer nie, voedselvoorrade sou onderbreek word, en openbare veiligheid sou in gevaar wees.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Voorbeelde: </a:t>
            </a:r>
            <a:endParaRPr lang="af-ZA" sz="1200" dirty="0">
              <a:solidFill>
                <a:srgbClr val="000000"/>
              </a:solidFill>
              <a:effectLst/>
              <a:latin typeface="Arial" panose="020B0604020202020204" pitchFamily="34" charset="0"/>
              <a:ea typeface="Aptos" panose="020B0004020202020204" pitchFamily="34" charset="0"/>
            </a:endParaRPr>
          </a:p>
          <a:p>
            <a:pPr marL="1143000" lvl="2" indent="-2286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Verpleegkundiges en dokters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Polisiebeamptes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Brandbestryders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Onderwysers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Vragmotorbestuurders wat kos aflewer</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Nutsdienswerkers</a:t>
            </a: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wat water en elektrisiteit onderhou</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Leerders voltooi </a:t>
            </a:r>
            <a:r>
              <a:rPr lang="af-ZA" sz="1200" b="1" i="1" dirty="0">
                <a:solidFill>
                  <a:srgbClr val="000000"/>
                </a:solidFill>
                <a:effectLst/>
                <a:latin typeface="Calibri" panose="020F0502020204030204" pitchFamily="34" charset="0"/>
                <a:ea typeface="Aptos" panose="020B0004020202020204" pitchFamily="34" charset="0"/>
              </a:rPr>
              <a:t>Aktiwiteit 1</a:t>
            </a:r>
            <a:r>
              <a:rPr lang="af-ZA" sz="1200" dirty="0">
                <a:solidFill>
                  <a:srgbClr val="000000"/>
                </a:solidFill>
                <a:effectLst/>
                <a:latin typeface="Calibri" panose="020F0502020204030204" pitchFamily="34" charset="0"/>
                <a:ea typeface="Aptos" panose="020B0004020202020204" pitchFamily="34" charset="0"/>
              </a:rPr>
              <a:t> (</a:t>
            </a:r>
            <a:r>
              <a:rPr lang="af-ZA" sz="1200" b="1" i="1" u="sng" dirty="0">
                <a:solidFill>
                  <a:srgbClr val="000000"/>
                </a:solidFill>
                <a:effectLst/>
                <a:latin typeface="Calibri" panose="020F0502020204030204" pitchFamily="34" charset="0"/>
                <a:ea typeface="Aptos" panose="020B0004020202020204" pitchFamily="34" charset="0"/>
              </a:rPr>
              <a:t>Les 2 – Werkkaart</a:t>
            </a:r>
            <a:r>
              <a:rPr lang="af-ZA" sz="1200" dirty="0">
                <a:solidFill>
                  <a:srgbClr val="000000"/>
                </a:solidFill>
                <a:effectLst/>
                <a:latin typeface="Calibri" panose="020F0502020204030204" pitchFamily="34" charset="0"/>
                <a:ea typeface="Aptos" panose="020B0004020202020204" pitchFamily="34" charset="0"/>
              </a:rPr>
              <a:t>)</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Antwoorde is beskikbaar in die </a:t>
            </a:r>
            <a:r>
              <a:rPr lang="af-ZA" sz="1200" b="1" i="1" u="sng" dirty="0">
                <a:solidFill>
                  <a:srgbClr val="000000"/>
                </a:solidFill>
                <a:effectLst/>
                <a:latin typeface="Calibri" panose="020F0502020204030204" pitchFamily="34" charset="0"/>
                <a:ea typeface="Aptos" panose="020B0004020202020204" pitchFamily="34" charset="0"/>
              </a:rPr>
              <a:t>Les 2 – Werkkaart MEMO.</a:t>
            </a:r>
            <a:r>
              <a:rPr lang="af-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a:lnSpc>
                <a:spcPct val="115000"/>
              </a:lnSpc>
              <a:buNone/>
            </a:pPr>
            <a:r>
              <a:rPr lang="af-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Hierdie aktiwiteit demonstreer dat noodsaaklike werkers in enige van die ses </a:t>
            </a:r>
            <a:r>
              <a:rPr lang="af-ZA" sz="1200" dirty="0" err="1">
                <a:solidFill>
                  <a:srgbClr val="000000"/>
                </a:solidFill>
                <a:effectLst/>
                <a:latin typeface="Calibri" panose="020F0502020204030204" pitchFamily="34" charset="0"/>
                <a:ea typeface="Aptos" panose="020B0004020202020204" pitchFamily="34" charset="0"/>
              </a:rPr>
              <a:t>loopbaankategorieë</a:t>
            </a:r>
            <a:r>
              <a:rPr lang="af-ZA" sz="1200" dirty="0">
                <a:solidFill>
                  <a:srgbClr val="000000"/>
                </a:solidFill>
                <a:effectLst/>
                <a:latin typeface="Calibri" panose="020F0502020204030204" pitchFamily="34" charset="0"/>
                <a:ea typeface="Aptos" panose="020B0004020202020204" pitchFamily="34" charset="0"/>
              </a:rPr>
              <a:t> kan val. Elke kategorie dra op sy eie manier  tot die samelewing by, hetsy deur mense te help, probleme op te los, oplossings te skep, stelsels te organiseer of spanne te lei.</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Om jou eie persoonlikheid en belangstellings te verstaan, kan jou help om te bepaal watter rolle jy kan vervul wat vir die gemeenskap belangrik is. Dit beteken dat mense met verskillende belangstellings en sterkpunte almal ’n waardevolle bydrae tot die samelewing kan lewer.</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Tree>
    <p:extLst>
      <p:ext uri="{BB962C8B-B14F-4D97-AF65-F5344CB8AC3E}">
        <p14:creationId xmlns:p14="http://schemas.microsoft.com/office/powerpoint/2010/main" val="4283130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Skyfie 4: Sektore waarin Noodsaaklike Werkers betrokke is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050" dirty="0">
                <a:effectLst/>
                <a:latin typeface="Calibri" panose="020F0502020204030204" pitchFamily="34" charset="0"/>
                <a:ea typeface="Aptos" panose="020B0004020202020204" pitchFamily="34" charset="0"/>
                <a:cs typeface="Times New Roman" panose="02020603050405020304" pitchFamily="18" charset="0"/>
              </a:rPr>
              <a:t>Noodsaaklike werkers kom in verskillende sektore voor wat die alledaagse lewe ondersteun. Hierdie dienste is noodsaaklik vir die funksionering van gemeenskappe.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b="1" dirty="0">
                <a:effectLst/>
                <a:latin typeface="Calibri" panose="020F0502020204030204" pitchFamily="34" charset="0"/>
                <a:ea typeface="Times New Roman" panose="02020603050405020304" pitchFamily="18" charset="0"/>
                <a:cs typeface="Times New Roman" panose="02020603050405020304" pitchFamily="18" charset="0"/>
              </a:rPr>
              <a:t>Gesondheidsorg: </a:t>
            </a:r>
            <a:r>
              <a:rPr lang="af-ZA" sz="1100" b="0" dirty="0">
                <a:effectLst/>
                <a:latin typeface="Calibri" panose="020F0502020204030204" pitchFamily="34" charset="0"/>
                <a:ea typeface="Times New Roman" panose="02020603050405020304" pitchFamily="18" charset="0"/>
                <a:cs typeface="Times New Roman" panose="02020603050405020304" pitchFamily="18" charset="0"/>
              </a:rPr>
              <a:t>Dokters, verpleegkundiges en hospitaalpersoneel sorg vir siekes en beseerdes. </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b="1" dirty="0">
                <a:effectLst/>
                <a:latin typeface="Calibri" panose="020F0502020204030204" pitchFamily="34" charset="0"/>
                <a:ea typeface="Times New Roman" panose="02020603050405020304" pitchFamily="18" charset="0"/>
                <a:cs typeface="Times New Roman" panose="02020603050405020304" pitchFamily="18" charset="0"/>
              </a:rPr>
              <a:t>Noodtoestande en openbare veiligheid: </a:t>
            </a:r>
            <a:r>
              <a:rPr lang="af-ZA" sz="1100" b="0" dirty="0">
                <a:effectLst/>
                <a:latin typeface="Calibri" panose="020F0502020204030204" pitchFamily="34" charset="0"/>
                <a:ea typeface="Times New Roman" panose="02020603050405020304" pitchFamily="18" charset="0"/>
                <a:cs typeface="Times New Roman" panose="02020603050405020304" pitchFamily="18" charset="0"/>
              </a:rPr>
              <a:t>Polisiebeamptes en brandbestryders beskerm gemeenskappe en reageer op noodgevalle.</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b="1" dirty="0">
                <a:effectLst/>
                <a:latin typeface="Calibri" panose="020F0502020204030204" pitchFamily="34" charset="0"/>
                <a:ea typeface="Times New Roman" panose="02020603050405020304" pitchFamily="18" charset="0"/>
                <a:cs typeface="Times New Roman" panose="02020603050405020304" pitchFamily="18" charset="0"/>
              </a:rPr>
              <a:t>Voedselproduksie en -verspreiding: </a:t>
            </a:r>
            <a:r>
              <a:rPr lang="af-ZA" sz="1100" b="0" dirty="0">
                <a:effectLst/>
                <a:latin typeface="Calibri" panose="020F0502020204030204" pitchFamily="34" charset="0"/>
                <a:ea typeface="Times New Roman" panose="02020603050405020304" pitchFamily="18" charset="0"/>
                <a:cs typeface="Times New Roman" panose="02020603050405020304" pitchFamily="18" charset="0"/>
              </a:rPr>
              <a:t>Boere, </a:t>
            </a:r>
            <a:r>
              <a:rPr lang="af-ZA" sz="1100" b="0" dirty="0" err="1">
                <a:effectLst/>
                <a:latin typeface="Calibri" panose="020F0502020204030204" pitchFamily="34" charset="0"/>
                <a:ea typeface="Times New Roman" panose="02020603050405020304" pitchFamily="18" charset="0"/>
                <a:cs typeface="Times New Roman" panose="02020603050405020304" pitchFamily="18" charset="0"/>
              </a:rPr>
              <a:t>winkelwerkers</a:t>
            </a:r>
            <a:r>
              <a:rPr lang="af-ZA" sz="1100" b="0" dirty="0">
                <a:effectLst/>
                <a:latin typeface="Calibri" panose="020F0502020204030204" pitchFamily="34" charset="0"/>
                <a:ea typeface="Times New Roman" panose="02020603050405020304" pitchFamily="18" charset="0"/>
                <a:cs typeface="Times New Roman" panose="02020603050405020304" pitchFamily="18" charset="0"/>
              </a:rPr>
              <a:t> en </a:t>
            </a:r>
            <a:r>
              <a:rPr lang="af-ZA" sz="1100" b="0" dirty="0" err="1">
                <a:effectLst/>
                <a:latin typeface="Calibri" panose="020F0502020204030204" pitchFamily="34" charset="0"/>
                <a:ea typeface="Times New Roman" panose="02020603050405020304" pitchFamily="18" charset="0"/>
                <a:cs typeface="Times New Roman" panose="02020603050405020304" pitchFamily="18" charset="0"/>
              </a:rPr>
              <a:t>afleweringsbestuurders</a:t>
            </a:r>
            <a:r>
              <a:rPr lang="af-ZA" sz="1100" b="0" dirty="0">
                <a:effectLst/>
                <a:latin typeface="Calibri" panose="020F0502020204030204" pitchFamily="34" charset="0"/>
                <a:ea typeface="Times New Roman" panose="02020603050405020304" pitchFamily="18" charset="0"/>
                <a:cs typeface="Times New Roman" panose="02020603050405020304" pitchFamily="18" charset="0"/>
              </a:rPr>
              <a:t> verseker dat mense toegang tot kos het. </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b="1" dirty="0">
                <a:effectLst/>
                <a:latin typeface="Calibri" panose="020F0502020204030204" pitchFamily="34" charset="0"/>
                <a:ea typeface="Times New Roman" panose="02020603050405020304" pitchFamily="18" charset="0"/>
                <a:cs typeface="Times New Roman" panose="02020603050405020304" pitchFamily="18" charset="0"/>
              </a:rPr>
              <a:t>Nutsdienste: Werkers onderhou elektrisiteit, water, sanitasie en afvalverwydering.</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b="1" dirty="0">
                <a:effectLst/>
                <a:latin typeface="Calibri" panose="020F0502020204030204" pitchFamily="34" charset="0"/>
                <a:ea typeface="Times New Roman" panose="02020603050405020304" pitchFamily="18" charset="0"/>
                <a:cs typeface="Times New Roman" panose="02020603050405020304" pitchFamily="18" charset="0"/>
              </a:rPr>
              <a:t>Vervoer en logistiek:</a:t>
            </a:r>
            <a:r>
              <a:rPr lang="af-ZA" sz="1100" b="0" dirty="0">
                <a:effectLst/>
                <a:latin typeface="Calibri" panose="020F0502020204030204" pitchFamily="34" charset="0"/>
                <a:ea typeface="Times New Roman" panose="02020603050405020304" pitchFamily="18" charset="0"/>
                <a:cs typeface="Times New Roman" panose="02020603050405020304" pitchFamily="18" charset="0"/>
              </a:rPr>
              <a:t> Drywers en vervoerwerkers vervoer mense en goedere.</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b="1" dirty="0">
                <a:effectLst/>
                <a:latin typeface="Calibri" panose="020F0502020204030204" pitchFamily="34" charset="0"/>
                <a:ea typeface="Times New Roman" panose="02020603050405020304" pitchFamily="18" charset="0"/>
                <a:cs typeface="Times New Roman" panose="02020603050405020304" pitchFamily="18" charset="0"/>
              </a:rPr>
              <a:t>Onderwys:</a:t>
            </a:r>
            <a:r>
              <a:rPr lang="af-ZA" sz="1100" b="0" dirty="0">
                <a:effectLst/>
                <a:latin typeface="Calibri" panose="020F0502020204030204" pitchFamily="34" charset="0"/>
                <a:ea typeface="Times New Roman" panose="02020603050405020304" pitchFamily="18" charset="0"/>
                <a:cs typeface="Times New Roman" panose="02020603050405020304" pitchFamily="18" charset="0"/>
              </a:rPr>
              <a:t> Onderwysers en skoolpersoneel ondersteun leer en ontwikkeling.</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100" dirty="0">
                <a:effectLst/>
                <a:latin typeface="Calibri" panose="020F0502020204030204" pitchFamily="34" charset="0"/>
                <a:ea typeface="Times New Roman" panose="02020603050405020304" pitchFamily="18" charset="0"/>
              </a:rPr>
              <a:t>Noodsaaklike werk sluit ’n verskeidenheid loopbane in wat help om die samelewing aan die gang te hou.</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368806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742950" lvl="1" indent="-285750">
              <a:lnSpc>
                <a:spcPct val="115000"/>
              </a:lnSpc>
              <a:spcAft>
                <a:spcPts val="800"/>
              </a:spcAft>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Skyfie 5: Onbesonge Helde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100" dirty="0">
                <a:effectLst/>
                <a:latin typeface="Calibri" panose="020F0502020204030204" pitchFamily="34" charset="0"/>
                <a:ea typeface="Times New Roman" panose="02020603050405020304" pitchFamily="18" charset="0"/>
              </a:rPr>
              <a:t>Noodsaaklike werkers word dikwels "onbesonge helde" genoem omdat hul werk belangrik is, maar nie altyd erken of gevier word nie. Baie noodsaaklike werkers:</a:t>
            </a:r>
            <a:endParaRPr lang="af-ZA" sz="11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Courier New" panose="02070309020205020404" pitchFamily="49" charset="0"/>
              <a:buChar char="-"/>
            </a:pPr>
            <a:r>
              <a:rPr lang="af-ZA" sz="1100" dirty="0">
                <a:effectLst/>
                <a:latin typeface="Calibri" panose="020F0502020204030204" pitchFamily="34" charset="0"/>
                <a:ea typeface="Times New Roman" panose="02020603050405020304" pitchFamily="18" charset="0"/>
                <a:cs typeface="Times New Roman" panose="02020603050405020304" pitchFamily="18" charset="0"/>
              </a:rPr>
              <a:t>werk lang ure (skofwerk, nagdiens en oortyd)</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100" dirty="0">
                <a:effectLst/>
                <a:latin typeface="Calibri" panose="020F0502020204030204" pitchFamily="34" charset="0"/>
                <a:ea typeface="Times New Roman" panose="02020603050405020304" pitchFamily="18" charset="0"/>
                <a:cs typeface="Times New Roman" panose="02020603050405020304" pitchFamily="18" charset="0"/>
              </a:rPr>
              <a:t>verrig fisies veeleisende take</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100" dirty="0">
                <a:effectLst/>
                <a:latin typeface="Calibri" panose="020F0502020204030204" pitchFamily="34" charset="0"/>
                <a:ea typeface="Times New Roman" panose="02020603050405020304" pitchFamily="18" charset="0"/>
                <a:cs typeface="Times New Roman" panose="02020603050405020304" pitchFamily="18" charset="0"/>
              </a:rPr>
              <a:t>ontvang min openbare erkenning of waardering</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100" dirty="0">
                <a:effectLst/>
                <a:latin typeface="Calibri" panose="020F0502020204030204" pitchFamily="34" charset="0"/>
                <a:ea typeface="Times New Roman" panose="02020603050405020304" pitchFamily="18" charset="0"/>
                <a:cs typeface="Times New Roman" panose="02020603050405020304" pitchFamily="18" charset="0"/>
              </a:rPr>
              <a:t>werk tydens moeilike of riskante omstandighede </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100" dirty="0">
                <a:effectLst/>
                <a:latin typeface="Calibri" panose="020F0502020204030204" pitchFamily="34" charset="0"/>
                <a:ea typeface="Times New Roman" panose="02020603050405020304" pitchFamily="18" charset="0"/>
              </a:rPr>
              <a:t>Tydens die </a:t>
            </a:r>
            <a:r>
              <a:rPr lang="af-ZA" sz="1100" dirty="0" err="1">
                <a:effectLst/>
                <a:latin typeface="Calibri" panose="020F0502020204030204" pitchFamily="34" charset="0"/>
                <a:ea typeface="Times New Roman" panose="02020603050405020304" pitchFamily="18" charset="0"/>
              </a:rPr>
              <a:t>COVID</a:t>
            </a:r>
            <a:r>
              <a:rPr lang="af-ZA" sz="1100" dirty="0">
                <a:effectLst/>
                <a:latin typeface="Calibri" panose="020F0502020204030204" pitchFamily="34" charset="0"/>
                <a:ea typeface="Times New Roman" panose="02020603050405020304" pitchFamily="18" charset="0"/>
              </a:rPr>
              <a:t>-19-pandemie het mense meer bewus geword van hoe belangrik hierdie werkers is, veral dié wat agter die skerms werk.</a:t>
            </a:r>
            <a:endParaRPr lang="af-ZA" sz="11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Symbol" panose="05050102010706020507" pitchFamily="18" charset="2"/>
              <a:buChar char=""/>
            </a:pPr>
            <a:r>
              <a:rPr lang="af-ZA" sz="1100" dirty="0">
                <a:effectLst/>
                <a:latin typeface="Calibri" panose="020F0502020204030204" pitchFamily="34" charset="0"/>
                <a:ea typeface="Times New Roman" panose="02020603050405020304" pitchFamily="18" charset="0"/>
              </a:rPr>
              <a:t>Voorbeelde sluit in skoonmakers, </a:t>
            </a:r>
            <a:r>
              <a:rPr lang="af-ZA" sz="1100" dirty="0" err="1">
                <a:effectLst/>
                <a:latin typeface="Calibri" panose="020F0502020204030204" pitchFamily="34" charset="0"/>
                <a:ea typeface="Times New Roman" panose="02020603050405020304" pitchFamily="18" charset="0"/>
              </a:rPr>
              <a:t>afleweringsdrywers</a:t>
            </a:r>
            <a:r>
              <a:rPr lang="af-ZA" sz="1100" dirty="0">
                <a:effectLst/>
                <a:latin typeface="Calibri" panose="020F0502020204030204" pitchFamily="34" charset="0"/>
                <a:ea typeface="Times New Roman" panose="02020603050405020304" pitchFamily="18" charset="0"/>
              </a:rPr>
              <a:t>, </a:t>
            </a:r>
            <a:r>
              <a:rPr lang="af-ZA" sz="1100" dirty="0" err="1">
                <a:effectLst/>
                <a:latin typeface="Calibri" panose="020F0502020204030204" pitchFamily="34" charset="0"/>
                <a:ea typeface="Times New Roman" panose="02020603050405020304" pitchFamily="18" charset="0"/>
              </a:rPr>
              <a:t>kruidenierswerkers</a:t>
            </a:r>
            <a:r>
              <a:rPr lang="af-ZA" sz="1100" dirty="0">
                <a:effectLst/>
                <a:latin typeface="Calibri" panose="020F0502020204030204" pitchFamily="34" charset="0"/>
                <a:ea typeface="Times New Roman" panose="02020603050405020304" pitchFamily="18" charset="0"/>
              </a:rPr>
              <a:t>, </a:t>
            </a:r>
            <a:r>
              <a:rPr lang="af-ZA" sz="1100" dirty="0" err="1">
                <a:effectLst/>
                <a:latin typeface="Calibri" panose="020F0502020204030204" pitchFamily="34" charset="0"/>
                <a:ea typeface="Times New Roman" panose="02020603050405020304" pitchFamily="18" charset="0"/>
              </a:rPr>
              <a:t>nutsdienswerkers</a:t>
            </a:r>
            <a:r>
              <a:rPr lang="af-ZA" sz="1100" dirty="0">
                <a:effectLst/>
                <a:latin typeface="Calibri" panose="020F0502020204030204" pitchFamily="34" charset="0"/>
                <a:ea typeface="Times New Roman" panose="02020603050405020304" pitchFamily="18" charset="0"/>
              </a:rPr>
              <a:t> en </a:t>
            </a:r>
            <a:r>
              <a:rPr lang="af-ZA" sz="1100" dirty="0" err="1">
                <a:effectLst/>
                <a:latin typeface="Calibri" panose="020F0502020204030204" pitchFamily="34" charset="0"/>
                <a:ea typeface="Times New Roman" panose="02020603050405020304" pitchFamily="18" charset="0"/>
              </a:rPr>
              <a:t>afvalversamelaars</a:t>
            </a:r>
            <a:r>
              <a:rPr lang="af-ZA" sz="1100" dirty="0">
                <a:effectLst/>
                <a:latin typeface="Calibri" panose="020F0502020204030204" pitchFamily="34" charset="0"/>
                <a:ea typeface="Times New Roman" panose="02020603050405020304" pitchFamily="18" charset="0"/>
              </a:rPr>
              <a:t>.</a:t>
            </a:r>
            <a:endParaRPr lang="af-ZA" sz="1100" dirty="0">
              <a:effectLst/>
              <a:latin typeface="Times New Roman" panose="02020603050405020304" pitchFamily="18" charset="0"/>
              <a:ea typeface="Times New Roman" panose="02020603050405020304" pitchFamily="18" charset="0"/>
            </a:endParaRPr>
          </a:p>
          <a:p>
            <a:pPr marL="742950" lvl="1" indent="-285750">
              <a:lnSpc>
                <a:spcPct val="115000"/>
              </a:lnSpc>
              <a:buFont typeface="Symbol" panose="05050102010706020507" pitchFamily="18" charset="2"/>
              <a:buChar char=""/>
            </a:pPr>
            <a:r>
              <a:rPr lang="af-ZA" sz="1100" dirty="0">
                <a:effectLst/>
                <a:latin typeface="Calibri" panose="020F0502020204030204" pitchFamily="34" charset="0"/>
                <a:ea typeface="Times New Roman" panose="02020603050405020304" pitchFamily="18" charset="0"/>
              </a:rPr>
              <a:t>Hierdie werkers help om basiese dienste aan die gang te hou, selfs onder uitdagende omstandighede. Dit is ons verantwoordelikheid om hul werk te respekteer deur veiligheidsreëls na te kom en dankie te sê.</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933036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100" b="1" dirty="0">
                <a:effectLst/>
                <a:latin typeface="Calibri" panose="020F0502020204030204" pitchFamily="34" charset="0"/>
                <a:ea typeface="Times New Roman" panose="02020603050405020304" pitchFamily="18" charset="0"/>
              </a:rPr>
              <a:t>Skyfie 6: </a:t>
            </a:r>
            <a:r>
              <a:rPr lang="af-ZA" sz="1100" dirty="0">
                <a:effectLst/>
                <a:latin typeface="Calibri" panose="020F0502020204030204" pitchFamily="34" charset="0"/>
                <a:ea typeface="Times New Roman" panose="02020603050405020304" pitchFamily="18" charset="0"/>
              </a:rPr>
              <a:t>Kom ons kyk na ’n kort video waarin mense noodsaaklike werkers tydens die </a:t>
            </a:r>
            <a:r>
              <a:rPr lang="af-ZA" sz="1100" dirty="0" err="1">
                <a:effectLst/>
                <a:latin typeface="Calibri" panose="020F0502020204030204" pitchFamily="34" charset="0"/>
                <a:ea typeface="Times New Roman" panose="02020603050405020304" pitchFamily="18" charset="0"/>
              </a:rPr>
              <a:t>COVID</a:t>
            </a:r>
            <a:r>
              <a:rPr lang="af-ZA" sz="1100" dirty="0">
                <a:effectLst/>
                <a:latin typeface="Calibri" panose="020F0502020204030204" pitchFamily="34" charset="0"/>
                <a:ea typeface="Times New Roman" panose="02020603050405020304" pitchFamily="18" charset="0"/>
              </a:rPr>
              <a:t>-19-pandemie vereer het. Ons moet egter hierdie werkers nie net in tye van krisis waardeer nie – die werk wat hulle doen, is elke dag belangrik.</a:t>
            </a:r>
            <a:endParaRPr lang="af-ZA" sz="1100" dirty="0">
              <a:effectLst/>
              <a:latin typeface="Times New Roman" panose="02020603050405020304" pitchFamily="18" charset="0"/>
              <a:ea typeface="Times New Roman" panose="02020603050405020304" pitchFamily="18" charset="0"/>
            </a:endParaRPr>
          </a:p>
          <a:p>
            <a:pPr marL="450215">
              <a:lnSpc>
                <a:spcPct val="115000"/>
              </a:lnSpc>
              <a:buNone/>
            </a:pPr>
            <a:r>
              <a:rPr lang="af-ZA" sz="900" b="1" dirty="0">
                <a:solidFill>
                  <a:srgbClr val="000000"/>
                </a:solidFill>
                <a:effectLst/>
                <a:latin typeface="Calibri" panose="020F0502020204030204" pitchFamily="34" charset="0"/>
                <a:ea typeface="Times New Roman" panose="02020603050405020304" pitchFamily="18" charset="0"/>
              </a:rPr>
              <a:t>Kyk video:</a:t>
            </a:r>
            <a:endParaRPr lang="af-ZA" sz="900" dirty="0">
              <a:effectLst/>
              <a:latin typeface="Aptos" panose="020B0004020202020204" pitchFamily="34" charset="0"/>
              <a:ea typeface="Times New Roman" panose="02020603050405020304" pitchFamily="18" charset="0"/>
            </a:endParaRPr>
          </a:p>
          <a:p>
            <a:pPr marL="450215">
              <a:lnSpc>
                <a:spcPct val="115000"/>
              </a:lnSpc>
              <a:buNone/>
            </a:pPr>
            <a:r>
              <a:rPr lang="af-ZA" sz="900" b="1" dirty="0" err="1">
                <a:solidFill>
                  <a:srgbClr val="000000"/>
                </a:solidFill>
                <a:effectLst/>
                <a:latin typeface="Calibri" panose="020F0502020204030204" pitchFamily="34" charset="0"/>
                <a:ea typeface="Times New Roman" panose="02020603050405020304" pitchFamily="18" charset="0"/>
              </a:rPr>
              <a:t>Living</a:t>
            </a:r>
            <a:r>
              <a:rPr lang="af-ZA" sz="900" b="1" dirty="0">
                <a:solidFill>
                  <a:srgbClr val="000000"/>
                </a:solidFill>
                <a:effectLst/>
                <a:latin typeface="Calibri" panose="020F0502020204030204" pitchFamily="34" charset="0"/>
                <a:ea typeface="Times New Roman" panose="02020603050405020304" pitchFamily="18" charset="0"/>
              </a:rPr>
              <a:t> in </a:t>
            </a:r>
            <a:r>
              <a:rPr lang="af-ZA" sz="900" b="1" dirty="0" err="1">
                <a:solidFill>
                  <a:srgbClr val="000000"/>
                </a:solidFill>
                <a:effectLst/>
                <a:latin typeface="Calibri" panose="020F0502020204030204" pitchFamily="34" charset="0"/>
                <a:ea typeface="Times New Roman" panose="02020603050405020304" pitchFamily="18" charset="0"/>
              </a:rPr>
              <a:t>Lockdown</a:t>
            </a:r>
            <a:r>
              <a:rPr lang="af-ZA" sz="900" b="1" dirty="0">
                <a:solidFill>
                  <a:srgbClr val="000000"/>
                </a:solidFill>
                <a:effectLst/>
                <a:latin typeface="Calibri" panose="020F0502020204030204" pitchFamily="34" charset="0"/>
                <a:ea typeface="Times New Roman" panose="02020603050405020304" pitchFamily="18" charset="0"/>
              </a:rPr>
              <a:t>: </a:t>
            </a:r>
            <a:r>
              <a:rPr lang="af-ZA" sz="900" b="1" dirty="0" err="1">
                <a:solidFill>
                  <a:srgbClr val="000000"/>
                </a:solidFill>
                <a:effectLst/>
                <a:latin typeface="Calibri" panose="020F0502020204030204" pitchFamily="34" charset="0"/>
                <a:ea typeface="Times New Roman" panose="02020603050405020304" pitchFamily="18" charset="0"/>
              </a:rPr>
              <a:t>Message</a:t>
            </a:r>
            <a:r>
              <a:rPr lang="af-ZA" sz="900" b="1" dirty="0">
                <a:solidFill>
                  <a:srgbClr val="000000"/>
                </a:solidFill>
                <a:effectLst/>
                <a:latin typeface="Calibri" panose="020F0502020204030204" pitchFamily="34" charset="0"/>
                <a:ea typeface="Times New Roman" panose="02020603050405020304" pitchFamily="18" charset="0"/>
              </a:rPr>
              <a:t> </a:t>
            </a:r>
            <a:r>
              <a:rPr lang="af-ZA" sz="900" b="1" dirty="0" err="1">
                <a:solidFill>
                  <a:srgbClr val="000000"/>
                </a:solidFill>
                <a:effectLst/>
                <a:latin typeface="Calibri" panose="020F0502020204030204" pitchFamily="34" charset="0"/>
                <a:ea typeface="Times New Roman" panose="02020603050405020304" pitchFamily="18" charset="0"/>
              </a:rPr>
              <a:t>to</a:t>
            </a:r>
            <a:r>
              <a:rPr lang="af-ZA" sz="900" b="1" dirty="0">
                <a:solidFill>
                  <a:srgbClr val="000000"/>
                </a:solidFill>
                <a:effectLst/>
                <a:latin typeface="Calibri" panose="020F0502020204030204" pitchFamily="34" charset="0"/>
                <a:ea typeface="Times New Roman" panose="02020603050405020304" pitchFamily="18" charset="0"/>
              </a:rPr>
              <a:t> </a:t>
            </a:r>
            <a:r>
              <a:rPr lang="af-ZA" sz="900" b="1" dirty="0" err="1">
                <a:solidFill>
                  <a:srgbClr val="000000"/>
                </a:solidFill>
                <a:effectLst/>
                <a:latin typeface="Calibri" panose="020F0502020204030204" pitchFamily="34" charset="0"/>
                <a:ea typeface="Times New Roman" panose="02020603050405020304" pitchFamily="18" charset="0"/>
              </a:rPr>
              <a:t>nurses</a:t>
            </a:r>
            <a:r>
              <a:rPr lang="af-ZA" sz="900" b="1" dirty="0">
                <a:solidFill>
                  <a:srgbClr val="000000"/>
                </a:solidFill>
                <a:effectLst/>
                <a:latin typeface="Calibri" panose="020F0502020204030204" pitchFamily="34" charset="0"/>
                <a:ea typeface="Times New Roman" panose="02020603050405020304" pitchFamily="18" charset="0"/>
              </a:rPr>
              <a:t>, </a:t>
            </a:r>
            <a:r>
              <a:rPr lang="af-ZA" sz="900" b="1" dirty="0" err="1">
                <a:solidFill>
                  <a:srgbClr val="000000"/>
                </a:solidFill>
                <a:effectLst/>
                <a:latin typeface="Calibri" panose="020F0502020204030204" pitchFamily="34" charset="0"/>
                <a:ea typeface="Times New Roman" panose="02020603050405020304" pitchFamily="18" charset="0"/>
              </a:rPr>
              <a:t>doctors</a:t>
            </a:r>
            <a:r>
              <a:rPr lang="af-ZA" sz="900" b="1" dirty="0">
                <a:solidFill>
                  <a:srgbClr val="000000"/>
                </a:solidFill>
                <a:effectLst/>
                <a:latin typeface="Calibri" panose="020F0502020204030204" pitchFamily="34" charset="0"/>
                <a:ea typeface="Times New Roman" panose="02020603050405020304" pitchFamily="18" charset="0"/>
              </a:rPr>
              <a:t> </a:t>
            </a:r>
            <a:r>
              <a:rPr lang="af-ZA" sz="900" b="1" dirty="0" err="1">
                <a:solidFill>
                  <a:srgbClr val="000000"/>
                </a:solidFill>
                <a:effectLst/>
                <a:latin typeface="Calibri" panose="020F0502020204030204" pitchFamily="34" charset="0"/>
                <a:ea typeface="Times New Roman" panose="02020603050405020304" pitchFamily="18" charset="0"/>
              </a:rPr>
              <a:t>and</a:t>
            </a:r>
            <a:r>
              <a:rPr lang="af-ZA" sz="900" b="1" dirty="0">
                <a:solidFill>
                  <a:srgbClr val="000000"/>
                </a:solidFill>
                <a:effectLst/>
                <a:latin typeface="Calibri" panose="020F0502020204030204" pitchFamily="34" charset="0"/>
                <a:ea typeface="Times New Roman" panose="02020603050405020304" pitchFamily="18" charset="0"/>
              </a:rPr>
              <a:t> </a:t>
            </a:r>
            <a:r>
              <a:rPr lang="af-ZA" sz="900" b="1" dirty="0" err="1">
                <a:solidFill>
                  <a:srgbClr val="000000"/>
                </a:solidFill>
                <a:effectLst/>
                <a:latin typeface="Calibri" panose="020F0502020204030204" pitchFamily="34" charset="0"/>
                <a:ea typeface="Times New Roman" panose="02020603050405020304" pitchFamily="18" charset="0"/>
              </a:rPr>
              <a:t>essential</a:t>
            </a:r>
            <a:r>
              <a:rPr lang="af-ZA" sz="900" b="1" dirty="0">
                <a:solidFill>
                  <a:srgbClr val="000000"/>
                </a:solidFill>
                <a:effectLst/>
                <a:latin typeface="Calibri" panose="020F0502020204030204" pitchFamily="34" charset="0"/>
                <a:ea typeface="Times New Roman" panose="02020603050405020304" pitchFamily="18" charset="0"/>
              </a:rPr>
              <a:t> </a:t>
            </a:r>
            <a:r>
              <a:rPr lang="af-ZA" sz="900" b="1" dirty="0" err="1">
                <a:solidFill>
                  <a:srgbClr val="000000"/>
                </a:solidFill>
                <a:effectLst/>
                <a:latin typeface="Calibri" panose="020F0502020204030204" pitchFamily="34" charset="0"/>
                <a:ea typeface="Times New Roman" panose="02020603050405020304" pitchFamily="18" charset="0"/>
              </a:rPr>
              <a:t>workers</a:t>
            </a:r>
            <a:r>
              <a:rPr lang="af-ZA" sz="900" b="1" dirty="0">
                <a:solidFill>
                  <a:srgbClr val="000000"/>
                </a:solidFill>
                <a:effectLst/>
                <a:latin typeface="Calibri" panose="020F0502020204030204" pitchFamily="34" charset="0"/>
                <a:ea typeface="Times New Roman" panose="02020603050405020304" pitchFamily="18" charset="0"/>
              </a:rPr>
              <a:t> in South Africa </a:t>
            </a:r>
            <a:endParaRPr lang="af-ZA" sz="900" dirty="0">
              <a:effectLst/>
              <a:latin typeface="Aptos" panose="020B0004020202020204" pitchFamily="34" charset="0"/>
              <a:ea typeface="Times New Roman" panose="02020603050405020304" pitchFamily="18" charset="0"/>
            </a:endParaRPr>
          </a:p>
          <a:p>
            <a:pPr marL="450215">
              <a:lnSpc>
                <a:spcPct val="115000"/>
              </a:lnSpc>
              <a:spcAft>
                <a:spcPts val="800"/>
              </a:spcAft>
              <a:buNone/>
            </a:pPr>
            <a:r>
              <a:rPr lang="en-ZA"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en-ZA" sz="1100" u="sng"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3PBQHJ4</a:t>
            </a:r>
            <a:r>
              <a:rPr lang="af-ZA" sz="9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 min 41 sek)</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904500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3A934-51FC-BF8F-0375-C6BC63843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51106-46D4-AE3F-197C-664D5408311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36B8A73-8B6A-A474-08FE-EC56D2C438F8}"/>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100" b="1" dirty="0">
                <a:effectLst/>
                <a:latin typeface="Calibri" panose="020F0502020204030204" pitchFamily="34" charset="0"/>
                <a:ea typeface="Aptos" panose="020B0004020202020204" pitchFamily="34" charset="0"/>
                <a:cs typeface="Times New Roman" panose="02020603050405020304" pitchFamily="18" charset="0"/>
              </a:rPr>
              <a:t>Skyfie 7: </a:t>
            </a:r>
            <a:r>
              <a:rPr lang="af-ZA" sz="1100" dirty="0">
                <a:effectLst/>
                <a:latin typeface="Calibri" panose="020F0502020204030204" pitchFamily="34" charset="0"/>
                <a:ea typeface="Aptos" panose="020B0004020202020204" pitchFamily="34" charset="0"/>
                <a:cs typeface="Times New Roman" panose="02020603050405020304" pitchFamily="18" charset="0"/>
              </a:rPr>
              <a:t>Jy het die volgende 10 minute om </a:t>
            </a:r>
            <a:r>
              <a:rPr lang="af-ZA" sz="1100" b="1" i="1" dirty="0">
                <a:effectLst/>
                <a:latin typeface="Calibri" panose="020F0502020204030204" pitchFamily="34" charset="0"/>
                <a:ea typeface="Aptos" panose="020B0004020202020204" pitchFamily="34" charset="0"/>
                <a:cs typeface="Times New Roman" panose="02020603050405020304" pitchFamily="18" charset="0"/>
              </a:rPr>
              <a:t>Aktiwiteit 2 </a:t>
            </a:r>
            <a:r>
              <a:rPr lang="af-ZA" sz="1100" dirty="0">
                <a:effectLst/>
                <a:latin typeface="Calibri" panose="020F0502020204030204" pitchFamily="34" charset="0"/>
                <a:ea typeface="Aptos" panose="020B0004020202020204" pitchFamily="34" charset="0"/>
                <a:cs typeface="Times New Roman" panose="02020603050405020304" pitchFamily="18" charset="0"/>
              </a:rPr>
              <a:t>(</a:t>
            </a:r>
            <a:r>
              <a:rPr lang="af-ZA" sz="1100" b="1" i="1" u="sng" dirty="0">
                <a:effectLst/>
                <a:latin typeface="Calibri" panose="020F0502020204030204" pitchFamily="34" charset="0"/>
                <a:ea typeface="Aptos" panose="020B0004020202020204" pitchFamily="34" charset="0"/>
                <a:cs typeface="Times New Roman" panose="02020603050405020304" pitchFamily="18" charset="0"/>
              </a:rPr>
              <a:t>Les 2 – Werkkaart</a:t>
            </a:r>
            <a:r>
              <a:rPr lang="af-ZA" sz="1100" dirty="0">
                <a:effectLst/>
                <a:latin typeface="Calibri" panose="020F0502020204030204" pitchFamily="34" charset="0"/>
                <a:ea typeface="Aptos" panose="020B0004020202020204" pitchFamily="34" charset="0"/>
                <a:cs typeface="Times New Roman" panose="02020603050405020304" pitchFamily="18" charset="0"/>
              </a:rPr>
              <a:t>) te voltooi. Ek gaan ’n tydhouer op die bord stel sodat jy die tyd kan dophou. Jy kan saam met die maat langs jou werk en julle antwoorde bespreek, maar maak seker dat elkeen sy/haar eie werkkaart voltooi.</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100" dirty="0">
                <a:effectLst/>
                <a:latin typeface="Calibri" panose="020F0502020204030204" pitchFamily="34" charset="0"/>
                <a:ea typeface="Aptos" panose="020B0004020202020204" pitchFamily="34" charset="0"/>
                <a:cs typeface="Times New Roman" panose="02020603050405020304" pitchFamily="18" charset="0"/>
              </a:rPr>
              <a:t>Moontlike antwoorde is beskikbaar in die </a:t>
            </a:r>
            <a:r>
              <a:rPr lang="af-ZA" sz="1100" b="1" i="1" u="sng" dirty="0">
                <a:effectLst/>
                <a:latin typeface="Calibri" panose="020F0502020204030204" pitchFamily="34" charset="0"/>
                <a:ea typeface="Aptos" panose="020B0004020202020204" pitchFamily="34" charset="0"/>
                <a:cs typeface="Times New Roman" panose="02020603050405020304" pitchFamily="18" charset="0"/>
              </a:rPr>
              <a:t>Les 2 – Werkkaart MEMO</a:t>
            </a:r>
            <a:r>
              <a:rPr lang="af-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en-US" dirty="0"/>
          </a:p>
        </p:txBody>
      </p:sp>
      <p:sp>
        <p:nvSpPr>
          <p:cNvPr id="4" name="Slide Number Placeholder 3">
            <a:extLst>
              <a:ext uri="{FF2B5EF4-FFF2-40B4-BE49-F238E27FC236}">
                <a16:creationId xmlns:a16="http://schemas.microsoft.com/office/drawing/2014/main" id="{E8AA4891-A9F6-0A98-0B56-9F74C64B9FCD}"/>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324828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 8: </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Ons het reeds geleer dat almal verskillende belangstellings, sterkpunte, talente en persoonlikheidseienskappe het, en dat hierdie verskille die tipe loopbane wat ons moontlik sal geniet en waarin ons kan slaag, beïnvloed.</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Dit is belangrik om te onthou:</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Daar is geen regte of verkeerde kategorieë nie.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Jy kan in meer as een kategorie val.</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Hierdie kategorieë help jou om jou sterkpunte en moontlike </a:t>
            </a:r>
            <a:r>
              <a:rPr lang="af-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loopbaanpaaie</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beter te verstaan.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 </a:t>
            </a:r>
            <a:r>
              <a:rPr lang="af-ZA" sz="11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2</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2 – Werkkaart</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gaan jy jou eie belangstellings en voorkeure ondersoek om uit te vind watter </a:t>
            </a:r>
            <a:r>
              <a:rPr lang="af-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loopbaankategorieë</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die beste by jou pas.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Die doel is om jou te help om meer oor jouself te leer en te verstaan hoe jou sterkpunte en belangstellings met toekomstige loopbaankeuses verband hou.</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Jy het die res van die les om Aktiwiteit 2 in jou Werkkaart te voltooi.</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1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aan onderwyser: </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 daar aan die einde van die aktiwiteit ’n paar minute oor is, vra leerders om te deel watter kategorieë hulle geïdentifiseer het en of hulle voel dat hierdie kategorieë ŉ akkurate beskrywing van hul persoonlikheid/belangstelling is.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Deel die </a:t>
            </a:r>
            <a:r>
              <a:rPr lang="af-ZA" sz="1100" b="1" i="1" u="sng"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Inhoudsopsomming</a:t>
            </a:r>
            <a:r>
              <a:rPr lang="af-ZA" sz="1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uit voordat die leerders die klaskamer verlaat.</a:t>
            </a:r>
            <a:endParaRPr lang="af-ZA" sz="105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0066522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ctrTitle"/>
          </p:nvPr>
        </p:nvSpPr>
        <p:spPr>
          <a:xfrm>
            <a:off x="2971799" y="1473200"/>
            <a:ext cx="5398295" cy="1816098"/>
          </a:xfrm>
        </p:spPr>
        <p:txBody>
          <a:bodyPr anchor="b">
            <a:normAutofit/>
          </a:bodyPr>
          <a:lstStyle>
            <a:lvl1pPr algn="r">
              <a:defRPr sz="3600">
                <a:effectLst/>
              </a:defRPr>
            </a:lvl1pPr>
          </a:lstStyle>
          <a:p>
            <a:r>
              <a:rPr lang="en-US"/>
              <a:t>Click to edit Master title style</a:t>
            </a:r>
            <a:endParaRPr lang="en-US" dirty="0"/>
          </a:p>
        </p:txBody>
      </p:sp>
      <p:sp>
        <p:nvSpPr>
          <p:cNvPr id="3" name="Subtitle 2"/>
          <p:cNvSpPr>
            <a:spLocks noGrp="1"/>
          </p:cNvSpPr>
          <p:nvPr>
            <p:ph type="subTitle" idx="1"/>
          </p:nvPr>
        </p:nvSpPr>
        <p:spPr>
          <a:xfrm>
            <a:off x="2971799" y="3289300"/>
            <a:ext cx="5398295" cy="1054100"/>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699419" y="4402932"/>
            <a:ext cx="1200150" cy="283369"/>
          </a:xfrm>
        </p:spPr>
        <p:txBody>
          <a:bodyPr/>
          <a:lstStyle/>
          <a:p>
            <a:fld id="{ECD19FB2-3AAB-4D03-B13A-2960828C78E3}" type="datetimeFigureOut">
              <a:rPr lang="en-US" smtClean="0"/>
              <a:t>4/2/2026</a:t>
            </a:fld>
            <a:endParaRPr lang="en-US" dirty="0"/>
          </a:p>
        </p:txBody>
      </p:sp>
      <p:sp>
        <p:nvSpPr>
          <p:cNvPr id="5" name="Footer Placeholder 4"/>
          <p:cNvSpPr>
            <a:spLocks noGrp="1"/>
          </p:cNvSpPr>
          <p:nvPr>
            <p:ph type="ftr" sz="quarter" idx="11"/>
          </p:nvPr>
        </p:nvSpPr>
        <p:spPr>
          <a:xfrm>
            <a:off x="2971799" y="4402932"/>
            <a:ext cx="3670469" cy="283369"/>
          </a:xfrm>
        </p:spPr>
        <p:txBody>
          <a:bodyPr/>
          <a:lstStyle/>
          <a:p>
            <a:endParaRPr lang="en-US" dirty="0"/>
          </a:p>
        </p:txBody>
      </p:sp>
      <p:sp>
        <p:nvSpPr>
          <p:cNvPr id="6" name="Slide Number Placeholder 5"/>
          <p:cNvSpPr>
            <a:spLocks noGrp="1"/>
          </p:cNvSpPr>
          <p:nvPr>
            <p:ph type="sldNum" sz="quarter" idx="12"/>
          </p:nvPr>
        </p:nvSpPr>
        <p:spPr>
          <a:xfrm>
            <a:off x="7956719" y="4402932"/>
            <a:ext cx="413375" cy="283369"/>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21464739"/>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3549649"/>
            <a:ext cx="759857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8701" y="699084"/>
            <a:ext cx="6569870" cy="2373732"/>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14351" y="3974702"/>
            <a:ext cx="7598570" cy="37028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1CF1133-3259-4C45-BABA-5B62D9C6F78D}"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2655001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343149"/>
          </a:xfrm>
        </p:spPr>
        <p:txBody>
          <a:bodyPr anchor="ctr">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514350" y="3257550"/>
            <a:ext cx="7598571"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9775569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2" name="TextBox 11"/>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3" name="TextBox 12"/>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823406" y="2514600"/>
            <a:ext cx="7004388"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15599" y="3257550"/>
            <a:ext cx="7614275"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3412155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2" y="2481436"/>
            <a:ext cx="7598569" cy="11016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514351" y="3583036"/>
            <a:ext cx="7598570" cy="6453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4950234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3" name="TextBox 12"/>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14350" y="2914650"/>
            <a:ext cx="7601577" cy="66675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14349" y="3581400"/>
            <a:ext cx="7601577" cy="762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2827415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0573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14351" y="2628900"/>
            <a:ext cx="7598571" cy="62865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14350" y="3257550"/>
            <a:ext cx="7598571" cy="108585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033342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8" name="Title 1"/>
          <p:cNvSpPr>
            <a:spLocks noGrp="1"/>
          </p:cNvSpPr>
          <p:nvPr>
            <p:ph type="title"/>
          </p:nvPr>
        </p:nvSpPr>
        <p:spPr>
          <a:xfrm>
            <a:off x="514351" y="457201"/>
            <a:ext cx="7598569" cy="10922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4023357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Vertical Title 1"/>
          <p:cNvSpPr>
            <a:spLocks noGrp="1"/>
          </p:cNvSpPr>
          <p:nvPr>
            <p:ph type="title" orient="vert"/>
          </p:nvPr>
        </p:nvSpPr>
        <p:spPr>
          <a:xfrm>
            <a:off x="6494006" y="457200"/>
            <a:ext cx="1618914" cy="38862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4350" y="457200"/>
            <a:ext cx="5874087" cy="38862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1712504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9836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6380610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2481436"/>
            <a:ext cx="7598570" cy="1101600"/>
          </a:xfrm>
        </p:spPr>
        <p:txBody>
          <a:bodyPr anchor="b"/>
          <a:lstStyle>
            <a:lvl1pPr algn="l">
              <a:defRPr sz="3000" b="0" cap="all"/>
            </a:lvl1pPr>
          </a:lstStyle>
          <a:p>
            <a:r>
              <a:rPr lang="en-US"/>
              <a:t>Click to edit Master title style</a:t>
            </a:r>
            <a:endParaRPr lang="en-US" dirty="0"/>
          </a:p>
        </p:txBody>
      </p:sp>
      <p:sp>
        <p:nvSpPr>
          <p:cNvPr id="3" name="Text Placeholder 2"/>
          <p:cNvSpPr>
            <a:spLocks noGrp="1"/>
          </p:cNvSpPr>
          <p:nvPr>
            <p:ph type="body" idx="1"/>
          </p:nvPr>
        </p:nvSpPr>
        <p:spPr>
          <a:xfrm>
            <a:off x="514349" y="3583036"/>
            <a:ext cx="7598571" cy="6453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0030684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4351" y="1606550"/>
            <a:ext cx="3746501" cy="273685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66421" y="1606551"/>
            <a:ext cx="3746499" cy="273685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9423290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30252" y="1663700"/>
            <a:ext cx="3531791"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4351" y="2152651"/>
            <a:ext cx="3747692" cy="21907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72003" y="1670050"/>
            <a:ext cx="3542110"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367612" y="2152651"/>
            <a:ext cx="3746501" cy="21907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4/2/2026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0323451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4/2/2026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95520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Date Placeholder 1"/>
          <p:cNvSpPr>
            <a:spLocks noGrp="1"/>
          </p:cNvSpPr>
          <p:nvPr>
            <p:ph type="dt" sz="half" idx="10"/>
          </p:nvPr>
        </p:nvSpPr>
        <p:spPr/>
        <p:txBody>
          <a:bodyPr/>
          <a:lstStyle/>
          <a:p>
            <a:fld id="{E7884882-FB12-4BC8-9960-9AD8104D7FAE}" type="datetimeFigureOut">
              <a:rPr lang="en-US" smtClean="0"/>
              <a:t>4/2/2026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30202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555750"/>
            <a:ext cx="2760664" cy="1028700"/>
          </a:xfrm>
        </p:spPr>
        <p:txBody>
          <a:bodyPr anchor="b">
            <a:normAutofit/>
          </a:bodyPr>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486151" y="457201"/>
            <a:ext cx="4626770" cy="3886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14350" y="2584450"/>
            <a:ext cx="2760664" cy="13716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1668091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200150"/>
            <a:ext cx="4623490" cy="1028700"/>
          </a:xfrm>
        </p:spPr>
        <p:txBody>
          <a:bodyPr anchor="b">
            <a:normAutofit/>
          </a:bodyPr>
          <a:lstStyle>
            <a:lvl1pPr algn="l">
              <a:defRPr sz="21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52190" y="685800"/>
            <a:ext cx="2460731" cy="3429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14350" y="2228850"/>
            <a:ext cx="4623490" cy="13716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6895762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457201"/>
            <a:ext cx="7598569" cy="1092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4351" y="1606551"/>
            <a:ext cx="7598569" cy="273685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42245" y="4402932"/>
            <a:ext cx="1200150"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51CF1133-3259-4C45-BABA-5B62D9C6F78D}" type="datetimeFigureOut">
              <a:rPr lang="en-US" smtClean="0"/>
              <a:t>4/2/2026</a:t>
            </a:fld>
            <a:endParaRPr lang="en-US" dirty="0"/>
          </a:p>
        </p:txBody>
      </p:sp>
      <p:sp>
        <p:nvSpPr>
          <p:cNvPr id="5" name="Footer Placeholder 4"/>
          <p:cNvSpPr>
            <a:spLocks noGrp="1"/>
          </p:cNvSpPr>
          <p:nvPr>
            <p:ph type="ftr" sz="quarter" idx="3"/>
          </p:nvPr>
        </p:nvSpPr>
        <p:spPr>
          <a:xfrm>
            <a:off x="514351" y="4402932"/>
            <a:ext cx="5870744" cy="283369"/>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699546" y="4402932"/>
            <a:ext cx="413375"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02397191"/>
      </p:ext>
    </p:extLst>
  </p:cSld>
  <p:clrMap bg1="dk1" tx1="lt1" bg2="dk2" tx2="lt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Lst>
  <p:hf sldNum="0" hdr="0" ftr="0" dt="0"/>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8.jpeg"/><Relationship Id="rId4" Type="http://schemas.openxmlformats.org/officeDocument/2006/relationships/image" Target="../media/image11.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jpeg"/><Relationship Id="rId7" Type="http://schemas.openxmlformats.org/officeDocument/2006/relationships/diagramLayout" Target="../diagrams/layout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openxmlformats.org/officeDocument/2006/relationships/image" Target="../media/image8.jpeg"/><Relationship Id="rId5" Type="http://schemas.openxmlformats.org/officeDocument/2006/relationships/image" Target="../media/image13.jpeg"/><Relationship Id="rId10" Type="http://schemas.microsoft.com/office/2007/relationships/diagramDrawing" Target="../diagrams/drawing2.xml"/><Relationship Id="rId4" Type="http://schemas.openxmlformats.org/officeDocument/2006/relationships/image" Target="../media/image12.png"/><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bit.ly/3PBQHJ4" TargetMode="External"/><Relationship Id="rId5" Type="http://schemas.openxmlformats.org/officeDocument/2006/relationships/image" Target="../media/image1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8.jpe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jpeg"/><Relationship Id="rId7" Type="http://schemas.openxmlformats.org/officeDocument/2006/relationships/diagramQuickStyle" Target="../diagrams/quickStyle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8.jpeg"/><Relationship Id="rId4" Type="http://schemas.openxmlformats.org/officeDocument/2006/relationships/image" Target="../media/image3.png"/><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53"/>
        <p:cNvGrpSpPr/>
        <p:nvPr/>
      </p:nvGrpSpPr>
      <p:grpSpPr>
        <a:xfrm>
          <a:off x="0" y="0"/>
          <a:ext cx="0" cy="0"/>
          <a:chOff x="0" y="0"/>
          <a:chExt cx="0" cy="0"/>
        </a:xfrm>
      </p:grpSpPr>
      <p:pic>
        <p:nvPicPr>
          <p:cNvPr id="3" name="Picture 2">
            <a:extLst>
              <a:ext uri="{FF2B5EF4-FFF2-40B4-BE49-F238E27FC236}">
                <a16:creationId xmlns:a16="http://schemas.microsoft.com/office/drawing/2014/main" id="{C3CEA4ED-88CE-F3D9-28FE-DF41E2B9A8D1}"/>
              </a:ext>
            </a:extLst>
          </p:cNvPr>
          <p:cNvPicPr>
            <a:picLocks noChangeAspect="1"/>
          </p:cNvPicPr>
          <p:nvPr/>
        </p:nvPicPr>
        <p:blipFill>
          <a:blip r:embed="rId4"/>
          <a:srcRect l="43778" r="10231"/>
          <a:stretch>
            <a:fillRect/>
          </a:stretch>
        </p:blipFill>
        <p:spPr>
          <a:xfrm>
            <a:off x="6501418" y="471188"/>
            <a:ext cx="1950432" cy="2826230"/>
          </a:xfrm>
          <a:prstGeom prst="rect">
            <a:avLst/>
          </a:prstGeom>
        </p:spPr>
      </p:pic>
      <p:sp>
        <p:nvSpPr>
          <p:cNvPr id="55" name="Google Shape;55;p13"/>
          <p:cNvSpPr txBox="1"/>
          <p:nvPr/>
        </p:nvSpPr>
        <p:spPr>
          <a:xfrm>
            <a:off x="774699" y="3401217"/>
            <a:ext cx="7595394" cy="1258145"/>
          </a:xfrm>
          <a:prstGeom prst="rect">
            <a:avLst/>
          </a:prstGeom>
        </p:spPr>
        <p:txBody>
          <a:bodyPr spcFirstLastPara="1" vert="horz" lIns="91440" tIns="45720" rIns="91440" bIns="45720" rtlCol="0" anchor="b" anchorCtr="0">
            <a:normAutofit/>
          </a:bodyPr>
          <a:lstStyle/>
          <a:p>
            <a:pPr lvl="0" algn="r">
              <a:lnSpc>
                <a:spcPct val="90000"/>
              </a:lnSpc>
              <a:spcBef>
                <a:spcPct val="0"/>
              </a:spcBef>
              <a:spcAft>
                <a:spcPts val="1000"/>
              </a:spcAft>
              <a:buClr>
                <a:schemeClr val="tx1"/>
              </a:buClr>
              <a:buSzPct val="100000"/>
            </a:pPr>
            <a:r>
              <a:rPr lang="en-US" sz="4200" b="1" cap="all" dirty="0" err="1">
                <a:ln w="3175" cmpd="sng">
                  <a:noFill/>
                </a:ln>
                <a:latin typeface="ADLaM Display" panose="02010000000000000000" pitchFamily="2" charset="0"/>
                <a:ea typeface="ADLaM Display" panose="02010000000000000000" pitchFamily="2" charset="0"/>
                <a:cs typeface="ADLaM Display" panose="02010000000000000000" pitchFamily="2" charset="0"/>
                <a:sym typeface="Akatab"/>
              </a:rPr>
              <a:t>Noodsaaklike</a:t>
            </a:r>
            <a:r>
              <a:rPr lang="en-US" sz="4200" b="1" cap="all" dirty="0">
                <a:ln w="3175" cmpd="sng">
                  <a:noFill/>
                </a:ln>
                <a:latin typeface="ADLaM Display" panose="02010000000000000000" pitchFamily="2" charset="0"/>
                <a:ea typeface="ADLaM Display" panose="02010000000000000000" pitchFamily="2" charset="0"/>
                <a:cs typeface="ADLaM Display" panose="02010000000000000000" pitchFamily="2" charset="0"/>
                <a:sym typeface="Akatab"/>
              </a:rPr>
              <a:t> </a:t>
            </a:r>
            <a:r>
              <a:rPr lang="en-US" sz="4200" b="1" cap="all" dirty="0" err="1">
                <a:ln w="3175" cmpd="sng">
                  <a:noFill/>
                </a:ln>
                <a:latin typeface="ADLaM Display" panose="02010000000000000000" pitchFamily="2" charset="0"/>
                <a:ea typeface="ADLaM Display" panose="02010000000000000000" pitchFamily="2" charset="0"/>
                <a:cs typeface="ADLaM Display" panose="02010000000000000000" pitchFamily="2" charset="0"/>
                <a:sym typeface="Akatab"/>
              </a:rPr>
              <a:t>Werkers</a:t>
            </a:r>
            <a:endParaRPr lang="en-US" sz="4200" b="1" cap="all" dirty="0">
              <a:ln w="3175" cmpd="sng">
                <a:noFill/>
              </a:ln>
              <a:latin typeface="ADLaM Display" panose="02010000000000000000" pitchFamily="2" charset="0"/>
              <a:ea typeface="ADLaM Display" panose="02010000000000000000" pitchFamily="2" charset="0"/>
              <a:cs typeface="ADLaM Display" panose="02010000000000000000" pitchFamily="2" charset="0"/>
              <a:sym typeface="Akatab"/>
            </a:endParaRPr>
          </a:p>
          <a:p>
            <a:pPr lvl="0" algn="r">
              <a:lnSpc>
                <a:spcPct val="90000"/>
              </a:lnSpc>
              <a:spcBef>
                <a:spcPct val="0"/>
              </a:spcBef>
              <a:spcAft>
                <a:spcPts val="1000"/>
              </a:spcAft>
              <a:buClr>
                <a:schemeClr val="tx1"/>
              </a:buClr>
              <a:buSzPct val="100000"/>
            </a:pPr>
            <a:r>
              <a:rPr lang="nl-NL" sz="1900" b="1" cap="all" dirty="0">
                <a:ln w="3175" cmpd="sng">
                  <a:noFill/>
                </a:ln>
                <a:latin typeface="ADLaM Display" panose="02010000000000000000" pitchFamily="2" charset="0"/>
                <a:ea typeface="ADLaM Display" panose="02010000000000000000" pitchFamily="2" charset="0"/>
                <a:cs typeface="ADLaM Display" panose="02010000000000000000" pitchFamily="2" charset="0"/>
                <a:sym typeface="Karla"/>
              </a:rPr>
              <a:t>Wie hou ons gemeenskap aan die gang?</a:t>
            </a:r>
            <a:endParaRPr lang="en-US" sz="3200" cap="all" dirty="0">
              <a:ln w="3175" cmpd="sng">
                <a:noFill/>
              </a:ln>
              <a:latin typeface="ADLaM Display" panose="02010000000000000000" pitchFamily="2" charset="0"/>
              <a:ea typeface="ADLaM Display" panose="02010000000000000000" pitchFamily="2" charset="0"/>
              <a:cs typeface="ADLaM Display" panose="02010000000000000000" pitchFamily="2" charset="0"/>
              <a:sym typeface="Karla"/>
            </a:endParaRPr>
          </a:p>
        </p:txBody>
      </p:sp>
      <p:sp>
        <p:nvSpPr>
          <p:cNvPr id="8" name="TextBox 7">
            <a:extLst>
              <a:ext uri="{FF2B5EF4-FFF2-40B4-BE49-F238E27FC236}">
                <a16:creationId xmlns:a16="http://schemas.microsoft.com/office/drawing/2014/main" id="{A2AF26EB-2CA8-3AB1-2D28-6186D3B59AF4}"/>
              </a:ext>
            </a:extLst>
          </p:cNvPr>
          <p:cNvSpPr txBox="1"/>
          <p:nvPr/>
        </p:nvSpPr>
        <p:spPr>
          <a:xfrm>
            <a:off x="170242" y="4030289"/>
            <a:ext cx="9476508" cy="923330"/>
          </a:xfrm>
          <a:prstGeom prst="rect">
            <a:avLst/>
          </a:prstGeom>
          <a:noFill/>
        </p:spPr>
        <p:txBody>
          <a:bodyPr wrap="square">
            <a:spAutoFit/>
          </a:bodyPr>
          <a:lstStyle/>
          <a:p>
            <a:r>
              <a:rPr lang="en-US" dirty="0" err="1">
                <a:latin typeface="ADLaM Display" panose="02010000000000000000" pitchFamily="2" charset="0"/>
                <a:ea typeface="ADLaM Display" panose="02010000000000000000" pitchFamily="2" charset="0"/>
                <a:cs typeface="ADLaM Display" panose="02010000000000000000" pitchFamily="2" charset="0"/>
              </a:rPr>
              <a:t>Wêreld</a:t>
            </a:r>
            <a:r>
              <a:rPr lang="en-US" dirty="0">
                <a:latin typeface="ADLaM Display" panose="02010000000000000000" pitchFamily="2" charset="0"/>
                <a:ea typeface="ADLaM Display" panose="02010000000000000000" pitchFamily="2" charset="0"/>
                <a:cs typeface="ADLaM Display" panose="02010000000000000000" pitchFamily="2" charset="0"/>
              </a:rPr>
              <a:t> van Werk</a:t>
            </a:r>
          </a:p>
          <a:p>
            <a:r>
              <a:rPr lang="en-US" dirty="0" err="1">
                <a:latin typeface="ADLaM Display" panose="02010000000000000000" pitchFamily="2" charset="0"/>
                <a:ea typeface="ADLaM Display" panose="02010000000000000000" pitchFamily="2" charset="0"/>
                <a:cs typeface="ADLaM Display" panose="02010000000000000000" pitchFamily="2" charset="0"/>
              </a:rPr>
              <a:t>Graad</a:t>
            </a:r>
            <a:r>
              <a:rPr lang="en-US" dirty="0">
                <a:latin typeface="ADLaM Display" panose="02010000000000000000" pitchFamily="2" charset="0"/>
                <a:ea typeface="ADLaM Display" panose="02010000000000000000" pitchFamily="2" charset="0"/>
                <a:cs typeface="ADLaM Display" panose="02010000000000000000" pitchFamily="2" charset="0"/>
              </a:rPr>
              <a:t> 8</a:t>
            </a:r>
          </a:p>
          <a:p>
            <a:pPr marL="0" indent="0">
              <a:buNone/>
            </a:pPr>
            <a:r>
              <a:rPr lang="en-US" dirty="0">
                <a:latin typeface="ADLaM Display" panose="02010000000000000000" pitchFamily="2" charset="0"/>
                <a:ea typeface="ADLaM Display" panose="02010000000000000000" pitchFamily="2" charset="0"/>
                <a:cs typeface="ADLaM Display" panose="02010000000000000000" pitchFamily="2" charset="0"/>
              </a:rPr>
              <a:t>Week 3  </a:t>
            </a:r>
          </a:p>
        </p:txBody>
      </p:sp>
      <p:pic>
        <p:nvPicPr>
          <p:cNvPr id="1026" name="Picture 2">
            <a:extLst>
              <a:ext uri="{FF2B5EF4-FFF2-40B4-BE49-F238E27FC236}">
                <a16:creationId xmlns:a16="http://schemas.microsoft.com/office/drawing/2014/main" id="{18F0D464-E01C-0EB9-0C1F-6056BDD8973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385" r="33089"/>
          <a:stretch>
            <a:fillRect/>
          </a:stretch>
        </p:blipFill>
        <p:spPr bwMode="auto">
          <a:xfrm>
            <a:off x="692150" y="471188"/>
            <a:ext cx="1950431" cy="28165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130CF53A-C2C6-9097-173F-D5D891F75E97}"/>
              </a:ext>
            </a:extLst>
          </p:cNvPr>
          <p:cNvPicPr>
            <a:picLocks noChangeAspect="1"/>
          </p:cNvPicPr>
          <p:nvPr/>
        </p:nvPicPr>
        <p:blipFill>
          <a:blip r:embed="rId6"/>
          <a:stretch>
            <a:fillRect/>
          </a:stretch>
        </p:blipFill>
        <p:spPr>
          <a:xfrm>
            <a:off x="2642088" y="471188"/>
            <a:ext cx="1937253" cy="2803625"/>
          </a:xfrm>
          <a:prstGeom prst="rect">
            <a:avLst/>
          </a:prstGeom>
        </p:spPr>
      </p:pic>
      <p:pic>
        <p:nvPicPr>
          <p:cNvPr id="15" name="Picture 14">
            <a:extLst>
              <a:ext uri="{FF2B5EF4-FFF2-40B4-BE49-F238E27FC236}">
                <a16:creationId xmlns:a16="http://schemas.microsoft.com/office/drawing/2014/main" id="{D662F111-83DC-C8DF-529F-0273A80E89E1}"/>
              </a:ext>
            </a:extLst>
          </p:cNvPr>
          <p:cNvPicPr>
            <a:picLocks noChangeAspect="1"/>
          </p:cNvPicPr>
          <p:nvPr/>
        </p:nvPicPr>
        <p:blipFill>
          <a:blip r:embed="rId7"/>
          <a:srcRect b="2757"/>
          <a:stretch>
            <a:fillRect/>
          </a:stretch>
        </p:blipFill>
        <p:spPr>
          <a:xfrm>
            <a:off x="4579341" y="471188"/>
            <a:ext cx="1922077" cy="2803625"/>
          </a:xfrm>
          <a:prstGeom prst="rect">
            <a:avLst/>
          </a:prstGeom>
        </p:spPr>
      </p:pic>
      <p:pic>
        <p:nvPicPr>
          <p:cNvPr id="16" name="Picture 15" descr="A logo with a person in the middle&#10;&#10;Description automatically generated">
            <a:extLst>
              <a:ext uri="{FF2B5EF4-FFF2-40B4-BE49-F238E27FC236}">
                <a16:creationId xmlns:a16="http://schemas.microsoft.com/office/drawing/2014/main" id="{45F23FB4-2D59-66A2-5496-D818B359DD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1" name="Google Shape;61;p14"/>
          <p:cNvSpPr txBox="1"/>
          <p:nvPr/>
        </p:nvSpPr>
        <p:spPr>
          <a:xfrm>
            <a:off x="-264405" y="3233781"/>
            <a:ext cx="4417764" cy="1218907"/>
          </a:xfrm>
          <a:prstGeom prst="rect">
            <a:avLst/>
          </a:prstGeom>
        </p:spPr>
        <p:txBody>
          <a:bodyPr spcFirstLastPara="1" vert="horz" lIns="91440" tIns="45720" rIns="91440" bIns="45720" rtlCol="0" anchor="ctr" anchorCtr="0">
            <a:normAutofit/>
          </a:bodyPr>
          <a:lstStyle/>
          <a:p>
            <a:pPr algn="r" defTabSz="914400">
              <a:lnSpc>
                <a:spcPct val="90000"/>
              </a:lnSpc>
              <a:spcBef>
                <a:spcPct val="0"/>
              </a:spcBef>
              <a:spcAft>
                <a:spcPts val="600"/>
              </a:spcAft>
            </a:pPr>
            <a:r>
              <a:rPr lang="en-US" sz="3600" b="1" dirty="0" err="1"/>
              <a:t>Leerdoelwitte</a:t>
            </a:r>
            <a:endParaRPr lang="en-US" sz="3600" b="1" dirty="0"/>
          </a:p>
        </p:txBody>
      </p:sp>
      <p:pic>
        <p:nvPicPr>
          <p:cNvPr id="60" name="Google Shape;60;p14"/>
          <p:cNvPicPr preferRelativeResize="0"/>
          <p:nvPr/>
        </p:nvPicPr>
        <p:blipFill>
          <a:blip r:embed="rId3"/>
          <a:srcRect t="25927" r="-1" b="14090"/>
          <a:stretch>
            <a:fillRect/>
          </a:stretch>
        </p:blipFill>
        <p:spPr>
          <a:xfrm>
            <a:off x="245660" y="241299"/>
            <a:ext cx="3907699" cy="2843424"/>
          </a:xfrm>
          <a:prstGeom prst="rect">
            <a:avLst/>
          </a:prstGeom>
          <a:noFill/>
        </p:spPr>
      </p:pic>
      <p:sp>
        <p:nvSpPr>
          <p:cNvPr id="62" name="Google Shape;62;p14"/>
          <p:cNvSpPr txBox="1"/>
          <p:nvPr/>
        </p:nvSpPr>
        <p:spPr>
          <a:xfrm>
            <a:off x="4472848" y="688293"/>
            <a:ext cx="4516916" cy="4105918"/>
          </a:xfrm>
          <a:prstGeom prst="rect">
            <a:avLst/>
          </a:prstGeom>
        </p:spPr>
        <p:txBody>
          <a:bodyPr spcFirstLastPara="1" vert="horz" lIns="45720" tIns="45720" rIns="45720" bIns="45720" rtlCol="0" anchor="ctr" anchorCtr="0">
            <a:normAutofit fontScale="92500" lnSpcReduction="20000"/>
          </a:bodyPr>
          <a:lstStyle/>
          <a:p>
            <a:pPr marL="0" lvl="0" indent="0" defTabSz="914400">
              <a:lnSpc>
                <a:spcPct val="90000"/>
              </a:lnSpc>
              <a:spcBef>
                <a:spcPts val="360"/>
              </a:spcBef>
              <a:spcAft>
                <a:spcPts val="0"/>
              </a:spcAft>
              <a:buClr>
                <a:schemeClr val="accent2"/>
              </a:buClr>
              <a:buNone/>
            </a:pP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Teen die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einde</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van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hierdie</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les,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behoort</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jy</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in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staat</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te</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wees om die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volgende</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te</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 </a:t>
            </a:r>
            <a:r>
              <a:rPr lang="en-US" sz="2000" b="1" dirty="0" err="1">
                <a:latin typeface="ADLaM Display" panose="02010000000000000000" pitchFamily="2" charset="0"/>
                <a:ea typeface="ADLaM Display" panose="02010000000000000000" pitchFamily="2" charset="0"/>
                <a:cs typeface="ADLaM Display" panose="02010000000000000000" pitchFamily="2" charset="0"/>
                <a:sym typeface="Karla"/>
              </a:rPr>
              <a:t>doen</a:t>
            </a:r>
            <a:r>
              <a:rPr lang="en-US" sz="2000" b="1" dirty="0">
                <a:latin typeface="ADLaM Display" panose="02010000000000000000" pitchFamily="2" charset="0"/>
                <a:ea typeface="ADLaM Display" panose="02010000000000000000" pitchFamily="2" charset="0"/>
                <a:cs typeface="ADLaM Display" panose="02010000000000000000" pitchFamily="2" charset="0"/>
                <a:sym typeface="Karla"/>
              </a:rPr>
              <a:t>:</a:t>
            </a:r>
          </a:p>
          <a:p>
            <a:pPr marL="285750" lvl="0" indent="-285750">
              <a:buFont typeface="Arial" panose="020B0604020202020204" pitchFamily="34" charset="0"/>
              <a:buChar char="•"/>
            </a:pPr>
            <a:r>
              <a:rPr lang="en-ZA" sz="2400" dirty="0" err="1"/>
              <a:t>Verduidelik</a:t>
            </a:r>
            <a:r>
              <a:rPr lang="en-ZA" sz="2400" dirty="0"/>
              <a:t> wat 'n </a:t>
            </a:r>
            <a:r>
              <a:rPr lang="en-ZA" sz="2400" dirty="0" err="1"/>
              <a:t>noodsaaklike</a:t>
            </a:r>
            <a:r>
              <a:rPr lang="en-ZA" sz="2400" dirty="0"/>
              <a:t> </a:t>
            </a:r>
            <a:r>
              <a:rPr lang="en-ZA" sz="2400" dirty="0" err="1"/>
              <a:t>werker</a:t>
            </a:r>
            <a:r>
              <a:rPr lang="en-ZA" sz="2400" dirty="0"/>
              <a:t> is.</a:t>
            </a:r>
          </a:p>
          <a:p>
            <a:pPr marL="285750" lvl="0" indent="-285750">
              <a:buFont typeface="Arial" panose="020B0604020202020204" pitchFamily="34" charset="0"/>
              <a:buChar char="•"/>
            </a:pPr>
            <a:r>
              <a:rPr lang="en-ZA" sz="2400" dirty="0" err="1"/>
              <a:t>Identifiseer</a:t>
            </a:r>
            <a:r>
              <a:rPr lang="en-ZA" sz="2400" dirty="0"/>
              <a:t> die </a:t>
            </a:r>
            <a:r>
              <a:rPr lang="en-ZA" sz="2400" dirty="0" err="1"/>
              <a:t>loopbaankategorieë</a:t>
            </a:r>
            <a:r>
              <a:rPr lang="en-ZA" sz="2400" dirty="0"/>
              <a:t> van </a:t>
            </a:r>
            <a:r>
              <a:rPr lang="en-ZA" sz="2400" dirty="0" err="1"/>
              <a:t>noodsaaklike</a:t>
            </a:r>
            <a:r>
              <a:rPr lang="en-ZA" sz="2400" dirty="0"/>
              <a:t> </a:t>
            </a:r>
            <a:r>
              <a:rPr lang="en-ZA" sz="2400" dirty="0" err="1"/>
              <a:t>werkers</a:t>
            </a:r>
            <a:r>
              <a:rPr lang="en-ZA" sz="2400" dirty="0"/>
              <a:t>. </a:t>
            </a:r>
          </a:p>
          <a:p>
            <a:pPr marL="285750" lvl="0" indent="-285750">
              <a:buFont typeface="Arial" panose="020B0604020202020204" pitchFamily="34" charset="0"/>
              <a:buChar char="•"/>
            </a:pPr>
            <a:r>
              <a:rPr lang="en-ZA" sz="2400" dirty="0" err="1"/>
              <a:t>Beskryf</a:t>
            </a:r>
            <a:r>
              <a:rPr lang="en-ZA" sz="2400" dirty="0"/>
              <a:t> die </a:t>
            </a:r>
            <a:r>
              <a:rPr lang="en-ZA" sz="2400" dirty="0" err="1"/>
              <a:t>rolle</a:t>
            </a:r>
            <a:r>
              <a:rPr lang="en-ZA" sz="2400" dirty="0"/>
              <a:t>, </a:t>
            </a:r>
            <a:r>
              <a:rPr lang="en-ZA" sz="2400" dirty="0" err="1"/>
              <a:t>uitdagings</a:t>
            </a:r>
            <a:r>
              <a:rPr lang="en-ZA" sz="2400" dirty="0"/>
              <a:t> </a:t>
            </a:r>
            <a:r>
              <a:rPr lang="en-ZA" sz="2400" dirty="0" err="1"/>
              <a:t>en</a:t>
            </a:r>
            <a:r>
              <a:rPr lang="en-ZA" sz="2400" dirty="0"/>
              <a:t> </a:t>
            </a:r>
            <a:r>
              <a:rPr lang="en-ZA" sz="2400" dirty="0" err="1"/>
              <a:t>belangrikheid</a:t>
            </a:r>
            <a:r>
              <a:rPr lang="en-ZA" sz="2400" dirty="0"/>
              <a:t> van </a:t>
            </a:r>
            <a:r>
              <a:rPr lang="en-ZA" sz="2400" dirty="0" err="1"/>
              <a:t>noodsaaklike</a:t>
            </a:r>
            <a:r>
              <a:rPr lang="en-ZA" sz="2400" dirty="0"/>
              <a:t> </a:t>
            </a:r>
            <a:r>
              <a:rPr lang="en-ZA" sz="2400" dirty="0" err="1"/>
              <a:t>werkers</a:t>
            </a:r>
            <a:r>
              <a:rPr lang="en-ZA" sz="2400" dirty="0"/>
              <a:t>.</a:t>
            </a:r>
          </a:p>
          <a:p>
            <a:pPr marL="285750" lvl="0" indent="-285750">
              <a:buFont typeface="Arial" panose="020B0604020202020204" pitchFamily="34" charset="0"/>
              <a:buChar char="•"/>
            </a:pPr>
            <a:r>
              <a:rPr lang="en-ZA" sz="2400" dirty="0" err="1"/>
              <a:t>Reflekteer</a:t>
            </a:r>
            <a:r>
              <a:rPr lang="en-ZA" sz="2400" dirty="0"/>
              <a:t> </a:t>
            </a:r>
            <a:r>
              <a:rPr lang="en-ZA" sz="2400" dirty="0" err="1"/>
              <a:t>oor</a:t>
            </a:r>
            <a:r>
              <a:rPr lang="en-ZA" sz="2400" dirty="0"/>
              <a:t> </a:t>
            </a:r>
            <a:r>
              <a:rPr lang="en-ZA" sz="2400" dirty="0" err="1"/>
              <a:t>jou</a:t>
            </a:r>
            <a:r>
              <a:rPr lang="en-ZA" sz="2400" dirty="0"/>
              <a:t> </a:t>
            </a:r>
            <a:r>
              <a:rPr lang="en-ZA" sz="2400" dirty="0" err="1"/>
              <a:t>eie</a:t>
            </a:r>
            <a:r>
              <a:rPr lang="en-ZA" sz="2400" dirty="0"/>
              <a:t> </a:t>
            </a:r>
            <a:r>
              <a:rPr lang="en-ZA" sz="2400" dirty="0" err="1"/>
              <a:t>belangstellings</a:t>
            </a:r>
            <a:r>
              <a:rPr lang="en-ZA" sz="2400" dirty="0"/>
              <a:t> </a:t>
            </a:r>
            <a:r>
              <a:rPr lang="en-ZA" sz="2400" dirty="0" err="1"/>
              <a:t>en</a:t>
            </a:r>
            <a:r>
              <a:rPr lang="en-ZA" sz="2400" dirty="0"/>
              <a:t> </a:t>
            </a:r>
            <a:r>
              <a:rPr lang="en-ZA" sz="2400" dirty="0" err="1"/>
              <a:t>identifiseer</a:t>
            </a:r>
            <a:r>
              <a:rPr lang="en-ZA" sz="2400" dirty="0"/>
              <a:t> </a:t>
            </a:r>
            <a:r>
              <a:rPr lang="en-ZA" sz="2400" dirty="0" err="1"/>
              <a:t>loopbaankategorieë</a:t>
            </a:r>
            <a:r>
              <a:rPr lang="en-ZA" sz="2400" dirty="0"/>
              <a:t> wat by </a:t>
            </a:r>
            <a:r>
              <a:rPr lang="en-ZA" sz="2400" dirty="0" err="1"/>
              <a:t>jou</a:t>
            </a:r>
            <a:r>
              <a:rPr lang="en-ZA" sz="2400" dirty="0"/>
              <a:t> </a:t>
            </a:r>
            <a:r>
              <a:rPr lang="en-ZA" sz="2400" dirty="0" err="1"/>
              <a:t>sterkpunte</a:t>
            </a:r>
            <a:r>
              <a:rPr lang="en-ZA" sz="2400" dirty="0"/>
              <a:t> </a:t>
            </a:r>
            <a:r>
              <a:rPr lang="en-ZA" sz="2400" dirty="0" err="1"/>
              <a:t>en</a:t>
            </a:r>
            <a:r>
              <a:rPr lang="en-ZA" sz="2400" dirty="0"/>
              <a:t> </a:t>
            </a:r>
            <a:r>
              <a:rPr lang="en-ZA" sz="2400" dirty="0" err="1"/>
              <a:t>voorkeure</a:t>
            </a:r>
            <a:r>
              <a:rPr lang="en-ZA" sz="2400" dirty="0"/>
              <a:t> pas.</a:t>
            </a:r>
          </a:p>
          <a:p>
            <a:pPr marL="0" lvl="0" indent="0" defTabSz="914400">
              <a:lnSpc>
                <a:spcPct val="90000"/>
              </a:lnSpc>
              <a:spcBef>
                <a:spcPts val="360"/>
              </a:spcBef>
              <a:spcAft>
                <a:spcPts val="0"/>
              </a:spcAft>
              <a:buClr>
                <a:schemeClr val="accent2"/>
              </a:buClr>
              <a:buNone/>
            </a:pPr>
            <a:endParaRPr lang="en-US" sz="1700" dirty="0">
              <a:solidFill>
                <a:srgbClr val="FFFFFF"/>
              </a:solidFill>
              <a:sym typeface="Karla"/>
            </a:endParaRPr>
          </a:p>
          <a:p>
            <a:pPr marL="0" lvl="0" indent="0" defTabSz="914400">
              <a:lnSpc>
                <a:spcPct val="90000"/>
              </a:lnSpc>
              <a:spcBef>
                <a:spcPts val="360"/>
              </a:spcBef>
              <a:spcAft>
                <a:spcPts val="0"/>
              </a:spcAft>
              <a:buClr>
                <a:schemeClr val="accent2"/>
              </a:buClr>
              <a:buNone/>
            </a:pPr>
            <a:endParaRPr lang="en-US" sz="1700" dirty="0">
              <a:solidFill>
                <a:srgbClr val="FFFFFF"/>
              </a:solidFill>
              <a:sym typeface="Karla"/>
            </a:endParaRPr>
          </a:p>
        </p:txBody>
      </p:sp>
      <p:pic>
        <p:nvPicPr>
          <p:cNvPr id="2" name="Picture 1" descr="A logo with a person in the middle&#10;&#10;Description automatically generated">
            <a:extLst>
              <a:ext uri="{FF2B5EF4-FFF2-40B4-BE49-F238E27FC236}">
                <a16:creationId xmlns:a16="http://schemas.microsoft.com/office/drawing/2014/main" id="{9CE24144-0D73-BF5C-4CAF-0A37E7F72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65743-B5D1-CD68-5F79-2BF36E8C8589}"/>
              </a:ext>
            </a:extLst>
          </p:cNvPr>
          <p:cNvSpPr>
            <a:spLocks noGrp="1"/>
          </p:cNvSpPr>
          <p:nvPr>
            <p:ph type="title"/>
          </p:nvPr>
        </p:nvSpPr>
        <p:spPr>
          <a:xfrm>
            <a:off x="677418" y="365760"/>
            <a:ext cx="2984404" cy="1090022"/>
          </a:xfrm>
        </p:spPr>
        <p:txBody>
          <a:bodyPr>
            <a:normAutofit/>
          </a:bodyPr>
          <a:lstStyle/>
          <a:p>
            <a:r>
              <a:rPr lang="af-ZA" b="1" dirty="0"/>
              <a:t>NOODSAAKLIKE Werkers</a:t>
            </a:r>
          </a:p>
        </p:txBody>
      </p:sp>
      <p:sp>
        <p:nvSpPr>
          <p:cNvPr id="3" name="Content Placeholder 2">
            <a:extLst>
              <a:ext uri="{FF2B5EF4-FFF2-40B4-BE49-F238E27FC236}">
                <a16:creationId xmlns:a16="http://schemas.microsoft.com/office/drawing/2014/main" id="{BF938671-9B9F-642E-F344-7B9A8887DF60}"/>
              </a:ext>
            </a:extLst>
          </p:cNvPr>
          <p:cNvSpPr>
            <a:spLocks noGrp="1"/>
          </p:cNvSpPr>
          <p:nvPr>
            <p:ph idx="1"/>
          </p:nvPr>
        </p:nvSpPr>
        <p:spPr>
          <a:xfrm>
            <a:off x="677418" y="1455782"/>
            <a:ext cx="3135977" cy="3081675"/>
          </a:xfrm>
        </p:spPr>
        <p:txBody>
          <a:bodyPr>
            <a:normAutofit/>
          </a:bodyPr>
          <a:lstStyle/>
          <a:p>
            <a:pPr>
              <a:lnSpc>
                <a:spcPct val="90000"/>
              </a:lnSpc>
            </a:pPr>
            <a:r>
              <a:rPr lang="nl-NL" sz="1600" dirty="0"/>
              <a:t>Werk wat nodig is vir die </a:t>
            </a:r>
            <a:r>
              <a:rPr lang="nl-NL" sz="1600" b="1" dirty="0"/>
              <a:t>daaglikse funksionering van die samelewing</a:t>
            </a:r>
          </a:p>
          <a:p>
            <a:pPr>
              <a:lnSpc>
                <a:spcPct val="90000"/>
              </a:lnSpc>
            </a:pPr>
            <a:r>
              <a:rPr lang="en-GB" sz="1600" dirty="0"/>
              <a:t>Bly </a:t>
            </a:r>
            <a:r>
              <a:rPr lang="en-GB" sz="1600" dirty="0" err="1"/>
              <a:t>werk</a:t>
            </a:r>
            <a:r>
              <a:rPr lang="en-GB" sz="1600" dirty="0"/>
              <a:t> </a:t>
            </a:r>
            <a:r>
              <a:rPr lang="en-GB" sz="1600" dirty="0" err="1"/>
              <a:t>tydens</a:t>
            </a:r>
            <a:r>
              <a:rPr lang="en-GB" sz="1600" dirty="0"/>
              <a:t> </a:t>
            </a:r>
            <a:r>
              <a:rPr lang="en-GB" sz="1600" b="1" dirty="0" err="1"/>
              <a:t>noodgevalle</a:t>
            </a:r>
            <a:endParaRPr lang="en-GB" sz="1600" b="1" dirty="0"/>
          </a:p>
          <a:p>
            <a:pPr>
              <a:lnSpc>
                <a:spcPct val="90000"/>
              </a:lnSpc>
            </a:pPr>
            <a:r>
              <a:rPr lang="en-GB" sz="1600" dirty="0" err="1"/>
              <a:t>Voorbeelde</a:t>
            </a:r>
            <a:r>
              <a:rPr lang="en-GB" sz="1600" dirty="0"/>
              <a:t>:</a:t>
            </a:r>
          </a:p>
          <a:p>
            <a:pPr lvl="1">
              <a:lnSpc>
                <a:spcPct val="90000"/>
              </a:lnSpc>
            </a:pPr>
            <a:r>
              <a:rPr lang="nl-NL" sz="1600" dirty="0"/>
              <a:t>Dokters / verpleegkundiges 
Polisie / brandbestryders
Onderwysers 
Vragmotorbestuurders 
Nutsdienswerkers</a:t>
            </a:r>
            <a:endParaRPr lang="af-ZA" dirty="0"/>
          </a:p>
        </p:txBody>
      </p:sp>
      <p:pic>
        <p:nvPicPr>
          <p:cNvPr id="4" name="Google Shape;60;p14">
            <a:extLst>
              <a:ext uri="{FF2B5EF4-FFF2-40B4-BE49-F238E27FC236}">
                <a16:creationId xmlns:a16="http://schemas.microsoft.com/office/drawing/2014/main" id="{93B459B6-89C7-FB17-04C0-0999352D7DEC}"/>
              </a:ext>
            </a:extLst>
          </p:cNvPr>
          <p:cNvPicPr preferRelativeResize="0"/>
          <p:nvPr/>
        </p:nvPicPr>
        <p:blipFill>
          <a:blip r:embed="rId4"/>
          <a:stretch>
            <a:fillRect/>
          </a:stretch>
        </p:blipFill>
        <p:spPr>
          <a:xfrm>
            <a:off x="4280677" y="597309"/>
            <a:ext cx="3944968" cy="3827208"/>
          </a:xfrm>
          <a:prstGeom prst="roundRect">
            <a:avLst>
              <a:gd name="adj" fmla="val 4380"/>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8" name="TextBox 7">
            <a:extLst>
              <a:ext uri="{FF2B5EF4-FFF2-40B4-BE49-F238E27FC236}">
                <a16:creationId xmlns:a16="http://schemas.microsoft.com/office/drawing/2014/main" id="{7AC4F1BB-8BAC-752D-A406-0684AF7836D6}"/>
              </a:ext>
            </a:extLst>
          </p:cNvPr>
          <p:cNvSpPr txBox="1"/>
          <p:nvPr/>
        </p:nvSpPr>
        <p:spPr>
          <a:xfrm>
            <a:off x="3520915" y="4424517"/>
            <a:ext cx="5464491" cy="369332"/>
          </a:xfrm>
          <a:prstGeom prst="rect">
            <a:avLst/>
          </a:prstGeom>
          <a:solidFill>
            <a:schemeClr val="accent2">
              <a:lumMod val="75000"/>
            </a:schemeClr>
          </a:solidFill>
        </p:spPr>
        <p:txBody>
          <a:bodyPr wrap="square">
            <a:spAutoFit/>
          </a:bodyPr>
          <a:lstStyle/>
          <a:p>
            <a:r>
              <a:rPr lang="nl-NL" dirty="0"/>
              <a:t>Noodsaaklike werkers werk in </a:t>
            </a:r>
            <a:r>
              <a:rPr lang="nl-NL" b="1" dirty="0"/>
              <a:t>ALLE loopbaankategorieë</a:t>
            </a:r>
            <a:endParaRPr lang="af-ZA" b="1" dirty="0"/>
          </a:p>
        </p:txBody>
      </p:sp>
      <p:pic>
        <p:nvPicPr>
          <p:cNvPr id="9" name="Picture 8" descr="A logo with a person in the middle&#10;&#10;Description automatically generated">
            <a:extLst>
              <a:ext uri="{FF2B5EF4-FFF2-40B4-BE49-F238E27FC236}">
                <a16:creationId xmlns:a16="http://schemas.microsoft.com/office/drawing/2014/main" id="{949CC4AA-6677-EB53-8E91-CFD4E4E522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695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97E15-6A9B-C3F3-028B-B20421C067B4}"/>
              </a:ext>
            </a:extLst>
          </p:cNvPr>
          <p:cNvSpPr>
            <a:spLocks noGrp="1"/>
          </p:cNvSpPr>
          <p:nvPr>
            <p:ph type="title"/>
          </p:nvPr>
        </p:nvSpPr>
        <p:spPr>
          <a:xfrm>
            <a:off x="3181964" y="-177393"/>
            <a:ext cx="2780072" cy="1206093"/>
          </a:xfrm>
        </p:spPr>
        <p:txBody>
          <a:bodyPr>
            <a:normAutofit/>
          </a:bodyPr>
          <a:lstStyle/>
          <a:p>
            <a:pPr algn="ctr"/>
            <a:r>
              <a:rPr lang="af-ZA" sz="3600" b="1" dirty="0" err="1"/>
              <a:t>Sectors</a:t>
            </a:r>
            <a:endParaRPr lang="af-ZA" sz="3600" b="1" dirty="0"/>
          </a:p>
        </p:txBody>
      </p:sp>
      <p:pic>
        <p:nvPicPr>
          <p:cNvPr id="8" name="Picture 7">
            <a:extLst>
              <a:ext uri="{FF2B5EF4-FFF2-40B4-BE49-F238E27FC236}">
                <a16:creationId xmlns:a16="http://schemas.microsoft.com/office/drawing/2014/main" id="{FC7FC682-DE54-1D96-242D-7F879A506775}"/>
              </a:ext>
            </a:extLst>
          </p:cNvPr>
          <p:cNvPicPr>
            <a:picLocks noChangeAspect="1"/>
          </p:cNvPicPr>
          <p:nvPr/>
        </p:nvPicPr>
        <p:blipFill>
          <a:blip r:embed="rId4"/>
          <a:stretch>
            <a:fillRect/>
          </a:stretch>
        </p:blipFill>
        <p:spPr>
          <a:xfrm>
            <a:off x="482598" y="848606"/>
            <a:ext cx="5173408" cy="3453249"/>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graphicFrame>
        <p:nvGraphicFramePr>
          <p:cNvPr id="6" name="Rectangle 1">
            <a:extLst>
              <a:ext uri="{FF2B5EF4-FFF2-40B4-BE49-F238E27FC236}">
                <a16:creationId xmlns:a16="http://schemas.microsoft.com/office/drawing/2014/main" id="{D2CC9FBC-402C-6412-AB2F-08FDB3BAAFE6}"/>
              </a:ext>
            </a:extLst>
          </p:cNvPr>
          <p:cNvGraphicFramePr>
            <a:graphicFrameLocks noGrp="1"/>
          </p:cNvGraphicFramePr>
          <p:nvPr>
            <p:ph idx="1"/>
            <p:extLst>
              <p:ext uri="{D42A27DB-BD31-4B8C-83A1-F6EECF244321}">
                <p14:modId xmlns:p14="http://schemas.microsoft.com/office/powerpoint/2010/main" val="2293200226"/>
              </p:ext>
            </p:extLst>
          </p:nvPr>
        </p:nvGraphicFramePr>
        <p:xfrm>
          <a:off x="4880610" y="760095"/>
          <a:ext cx="3989070" cy="36233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9">
            <a:extLst>
              <a:ext uri="{FF2B5EF4-FFF2-40B4-BE49-F238E27FC236}">
                <a16:creationId xmlns:a16="http://schemas.microsoft.com/office/drawing/2014/main" id="{5F227E0E-FD96-5CE7-DAB4-DFD099F9D936}"/>
              </a:ext>
            </a:extLst>
          </p:cNvPr>
          <p:cNvSpPr txBox="1"/>
          <p:nvPr/>
        </p:nvSpPr>
        <p:spPr>
          <a:xfrm>
            <a:off x="4972050" y="4593074"/>
            <a:ext cx="3806190" cy="369332"/>
          </a:xfrm>
          <a:prstGeom prst="rect">
            <a:avLst/>
          </a:prstGeom>
          <a:solidFill>
            <a:schemeClr val="accent3">
              <a:lumMod val="75000"/>
            </a:schemeClr>
          </a:solidFill>
        </p:spPr>
        <p:txBody>
          <a:bodyPr wrap="square">
            <a:spAutoFit/>
          </a:bodyPr>
          <a:lstStyle/>
          <a:p>
            <a:pPr algn="ctr"/>
            <a:r>
              <a:rPr lang="en-GB" dirty="0"/>
              <a:t>All help keep society running</a:t>
            </a:r>
            <a:endParaRPr lang="af-ZA" dirty="0"/>
          </a:p>
        </p:txBody>
      </p:sp>
      <p:pic>
        <p:nvPicPr>
          <p:cNvPr id="11" name="Picture 10" descr="A logo with a person in the middle&#10;&#10;Description automatically generated">
            <a:extLst>
              <a:ext uri="{FF2B5EF4-FFF2-40B4-BE49-F238E27FC236}">
                <a16:creationId xmlns:a16="http://schemas.microsoft.com/office/drawing/2014/main" id="{F4B3586E-3C3B-3478-E3E8-3B6BB283E8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452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0CD63-D763-30C3-E86F-B262EA2C245A}"/>
              </a:ext>
            </a:extLst>
          </p:cNvPr>
          <p:cNvSpPr>
            <a:spLocks noGrp="1"/>
          </p:cNvSpPr>
          <p:nvPr>
            <p:ph type="title"/>
          </p:nvPr>
        </p:nvSpPr>
        <p:spPr>
          <a:xfrm>
            <a:off x="3950169" y="254000"/>
            <a:ext cx="4473741" cy="1092200"/>
          </a:xfrm>
        </p:spPr>
        <p:txBody>
          <a:bodyPr>
            <a:normAutofit/>
          </a:bodyPr>
          <a:lstStyle/>
          <a:p>
            <a:r>
              <a:rPr lang="en-GB" b="1" dirty="0"/>
              <a:t>BAIE </a:t>
            </a:r>
            <a:r>
              <a:rPr lang="en-GB" b="1" dirty="0" err="1"/>
              <a:t>NOODSAAKLIKE</a:t>
            </a:r>
            <a:r>
              <a:rPr lang="en-GB" b="1" dirty="0"/>
              <a:t> </a:t>
            </a:r>
            <a:r>
              <a:rPr lang="en-GB" b="1" dirty="0" err="1"/>
              <a:t>WERKERS</a:t>
            </a:r>
            <a:r>
              <a:rPr lang="en-GB" b="1" dirty="0"/>
              <a:t>:</a:t>
            </a:r>
          </a:p>
        </p:txBody>
      </p:sp>
      <p:pic>
        <p:nvPicPr>
          <p:cNvPr id="7" name="Picture 6">
            <a:extLst>
              <a:ext uri="{FF2B5EF4-FFF2-40B4-BE49-F238E27FC236}">
                <a16:creationId xmlns:a16="http://schemas.microsoft.com/office/drawing/2014/main" id="{78E25CCF-29F9-D33B-BA1D-920CDDF66DF7}"/>
              </a:ext>
            </a:extLst>
          </p:cNvPr>
          <p:cNvPicPr>
            <a:picLocks noChangeAspect="1"/>
          </p:cNvPicPr>
          <p:nvPr/>
        </p:nvPicPr>
        <p:blipFill>
          <a:blip r:embed="rId4"/>
          <a:srcRect r="9754"/>
          <a:stretch>
            <a:fillRect/>
          </a:stretch>
        </p:blipFill>
        <p:spPr>
          <a:xfrm>
            <a:off x="20" y="10"/>
            <a:ext cx="3476986" cy="2571740"/>
          </a:xfrm>
          <a:prstGeom prst="rect">
            <a:avLst/>
          </a:prstGeom>
        </p:spPr>
      </p:pic>
      <p:pic>
        <p:nvPicPr>
          <p:cNvPr id="8" name="Google Shape;154;p21">
            <a:extLst>
              <a:ext uri="{FF2B5EF4-FFF2-40B4-BE49-F238E27FC236}">
                <a16:creationId xmlns:a16="http://schemas.microsoft.com/office/drawing/2014/main" id="{A36AE417-5BC4-6C62-F011-3324E20F3BF8}"/>
              </a:ext>
            </a:extLst>
          </p:cNvPr>
          <p:cNvPicPr preferRelativeResize="0"/>
          <p:nvPr/>
        </p:nvPicPr>
        <p:blipFill>
          <a:blip r:embed="rId5"/>
          <a:srcRect t="21176" r="-2" b="28698"/>
          <a:stretch>
            <a:fillRect/>
          </a:stretch>
        </p:blipFill>
        <p:spPr>
          <a:xfrm>
            <a:off x="20" y="2571750"/>
            <a:ext cx="3476986" cy="2572481"/>
          </a:xfrm>
          <a:prstGeom prst="rect">
            <a:avLst/>
          </a:prstGeom>
          <a:noFill/>
        </p:spPr>
      </p:pic>
      <p:cxnSp>
        <p:nvCxnSpPr>
          <p:cNvPr id="13" name="Straight Connector 12">
            <a:extLst>
              <a:ext uri="{FF2B5EF4-FFF2-40B4-BE49-F238E27FC236}">
                <a16:creationId xmlns:a16="http://schemas.microsoft.com/office/drawing/2014/main" id="{B273EFC8-D304-4DA3-AFAC-94ECA4A1E0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2" y="2571750"/>
            <a:ext cx="3478198" cy="0"/>
          </a:xfrm>
          <a:prstGeom prst="line">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C6B89906-40B7-4100-8B84-8606190297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1572" y="0"/>
            <a:ext cx="510" cy="5143500"/>
          </a:xfrm>
          <a:prstGeom prst="line">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cxnSp>
      <p:graphicFrame>
        <p:nvGraphicFramePr>
          <p:cNvPr id="5" name="Content Placeholder 2">
            <a:extLst>
              <a:ext uri="{FF2B5EF4-FFF2-40B4-BE49-F238E27FC236}">
                <a16:creationId xmlns:a16="http://schemas.microsoft.com/office/drawing/2014/main" id="{FC644BD8-1840-997C-5553-E12929CDF022}"/>
              </a:ext>
            </a:extLst>
          </p:cNvPr>
          <p:cNvGraphicFramePr>
            <a:graphicFrameLocks noGrp="1"/>
          </p:cNvGraphicFramePr>
          <p:nvPr>
            <p:ph idx="1"/>
            <p:extLst>
              <p:ext uri="{D42A27DB-BD31-4B8C-83A1-F6EECF244321}">
                <p14:modId xmlns:p14="http://schemas.microsoft.com/office/powerpoint/2010/main" val="2302340088"/>
              </p:ext>
            </p:extLst>
          </p:nvPr>
        </p:nvGraphicFramePr>
        <p:xfrm>
          <a:off x="3945093" y="1203325"/>
          <a:ext cx="4162750" cy="27368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a:extLst>
              <a:ext uri="{FF2B5EF4-FFF2-40B4-BE49-F238E27FC236}">
                <a16:creationId xmlns:a16="http://schemas.microsoft.com/office/drawing/2014/main" id="{D31055E7-3953-B769-584E-1D19A5589743}"/>
              </a:ext>
            </a:extLst>
          </p:cNvPr>
          <p:cNvSpPr txBox="1"/>
          <p:nvPr/>
        </p:nvSpPr>
        <p:spPr>
          <a:xfrm>
            <a:off x="3923427" y="4145965"/>
            <a:ext cx="4184416" cy="646331"/>
          </a:xfrm>
          <a:prstGeom prst="rect">
            <a:avLst/>
          </a:prstGeom>
          <a:solidFill>
            <a:schemeClr val="accent6">
              <a:lumMod val="50000"/>
            </a:schemeClr>
          </a:solidFill>
        </p:spPr>
        <p:txBody>
          <a:bodyPr wrap="square">
            <a:spAutoFit/>
          </a:bodyPr>
          <a:lstStyle/>
          <a:p>
            <a:pPr algn="ctr"/>
            <a:r>
              <a:rPr lang="nl-NL" dirty="0"/>
              <a:t>Respekteer hul werk: volg veiligheidsreëls en toon waardering.</a:t>
            </a:r>
            <a:endParaRPr lang="af-ZA" dirty="0"/>
          </a:p>
        </p:txBody>
      </p:sp>
      <p:pic>
        <p:nvPicPr>
          <p:cNvPr id="11" name="Picture 10" descr="A logo with a person in the middle&#10;&#10;Description automatically generated">
            <a:extLst>
              <a:ext uri="{FF2B5EF4-FFF2-40B4-BE49-F238E27FC236}">
                <a16:creationId xmlns:a16="http://schemas.microsoft.com/office/drawing/2014/main" id="{B7038717-D55E-12BC-C38C-151C9365B02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7207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6D95BA-5DEA-4969-83AE-052DB82DC8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9141618" cy="5142160"/>
          </a:xfrm>
          <a:prstGeom prst="rect">
            <a:avLst/>
          </a:prstGeom>
        </p:spPr>
      </p:pic>
      <p:sp useBgFill="1">
        <p:nvSpPr>
          <p:cNvPr id="12" name="Rectangle 11">
            <a:extLst>
              <a:ext uri="{FF2B5EF4-FFF2-40B4-BE49-F238E27FC236}">
                <a16:creationId xmlns:a16="http://schemas.microsoft.com/office/drawing/2014/main" id="{5CEE3B40-0719-467B-A4F7-B7D14A4AC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2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CE86B70-5EC5-D89B-180D-13A6627EA4D1}"/>
              </a:ext>
            </a:extLst>
          </p:cNvPr>
          <p:cNvPicPr>
            <a:picLocks noChangeAspect="1"/>
          </p:cNvPicPr>
          <p:nvPr/>
        </p:nvPicPr>
        <p:blipFill>
          <a:blip r:embed="rId5">
            <a:alphaModFix amt="20000"/>
          </a:blip>
          <a:srcRect/>
          <a:stretch>
            <a:fillRect/>
          </a:stretch>
        </p:blipFill>
        <p:spPr>
          <a:xfrm>
            <a:off x="20" y="10"/>
            <a:ext cx="9143980" cy="5143490"/>
          </a:xfrm>
          <a:prstGeom prst="rect">
            <a:avLst/>
          </a:prstGeom>
        </p:spPr>
      </p:pic>
      <p:pic>
        <p:nvPicPr>
          <p:cNvPr id="14" name="Picture 13">
            <a:extLst>
              <a:ext uri="{FF2B5EF4-FFF2-40B4-BE49-F238E27FC236}">
                <a16:creationId xmlns:a16="http://schemas.microsoft.com/office/drawing/2014/main" id="{8D2D1CDE-6BAA-430B-9048-78C5BBF8CF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51000"/>
            <a:extLst>
              <a:ext uri="{28A0092B-C50C-407E-A947-70E740481C1C}">
                <a14:useLocalDpi xmlns:a14="http://schemas.microsoft.com/office/drawing/2010/main" val="0"/>
              </a:ext>
            </a:extLst>
          </a:blip>
          <a:stretch>
            <a:fillRect/>
          </a:stretch>
        </p:blipFill>
        <p:spPr>
          <a:xfrm>
            <a:off x="0" y="0"/>
            <a:ext cx="9141618" cy="5142160"/>
          </a:xfrm>
          <a:prstGeom prst="rect">
            <a:avLst/>
          </a:prstGeom>
        </p:spPr>
      </p:pic>
      <p:sp>
        <p:nvSpPr>
          <p:cNvPr id="2" name="Title 1">
            <a:extLst>
              <a:ext uri="{FF2B5EF4-FFF2-40B4-BE49-F238E27FC236}">
                <a16:creationId xmlns:a16="http://schemas.microsoft.com/office/drawing/2014/main" id="{34FF5246-CA02-0CCB-308E-AC5E8181A00E}"/>
              </a:ext>
            </a:extLst>
          </p:cNvPr>
          <p:cNvSpPr>
            <a:spLocks noGrp="1"/>
          </p:cNvSpPr>
          <p:nvPr>
            <p:ph type="title"/>
          </p:nvPr>
        </p:nvSpPr>
        <p:spPr>
          <a:xfrm>
            <a:off x="2971799" y="1473200"/>
            <a:ext cx="5398294" cy="1816098"/>
          </a:xfrm>
        </p:spPr>
        <p:txBody>
          <a:bodyPr vert="horz" lIns="91440" tIns="45720" rIns="91440" bIns="45720" rtlCol="0" anchor="b">
            <a:normAutofit/>
          </a:bodyPr>
          <a:lstStyle/>
          <a:p>
            <a:pPr algn="r" defTabSz="457200">
              <a:lnSpc>
                <a:spcPct val="90000"/>
              </a:lnSpc>
            </a:pPr>
            <a:r>
              <a:rPr lang="en-US" sz="2600" dirty="0" err="1"/>
              <a:t>kyk</a:t>
            </a:r>
            <a:r>
              <a:rPr lang="en-US" sz="2600" dirty="0"/>
              <a:t>: </a:t>
            </a:r>
            <a:r>
              <a:rPr lang="en-US" sz="2600" b="1" dirty="0"/>
              <a:t>Living in Lockdown: Message to nurses, doctors and essential workers in South Africa </a:t>
            </a:r>
            <a:br>
              <a:rPr lang="en-US" sz="2600" dirty="0"/>
            </a:br>
            <a:r>
              <a:rPr lang="en-US" sz="2600" u="sng" dirty="0">
                <a:hlinkClick r:id="rId6"/>
              </a:rPr>
              <a:t>bit.ly/</a:t>
            </a:r>
            <a:r>
              <a:rPr lang="en-US" sz="2600" u="sng" dirty="0" err="1">
                <a:hlinkClick r:id="rId6"/>
              </a:rPr>
              <a:t>3PBQHJ4</a:t>
            </a:r>
            <a:r>
              <a:rPr lang="en-US" sz="2600" dirty="0"/>
              <a:t> (1 min 41 </a:t>
            </a:r>
            <a:r>
              <a:rPr lang="en-US" sz="2600" dirty="0" err="1"/>
              <a:t>seK</a:t>
            </a:r>
            <a:r>
              <a:rPr lang="en-US" sz="2600" dirty="0"/>
              <a:t>)</a:t>
            </a:r>
          </a:p>
        </p:txBody>
      </p:sp>
      <p:pic>
        <p:nvPicPr>
          <p:cNvPr id="6" name="Picture 5" descr="A logo with a person in the middle&#10;&#10;Description automatically generated">
            <a:extLst>
              <a:ext uri="{FF2B5EF4-FFF2-40B4-BE49-F238E27FC236}">
                <a16:creationId xmlns:a16="http://schemas.microsoft.com/office/drawing/2014/main" id="{AD904CFD-7F65-575F-C8D4-C8FAF7980E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220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586997-29F6-50D0-4AEB-0E438082599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BEA9AF1-EF35-4EC4-862B-93C14919B5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1618" cy="5142160"/>
          </a:xfrm>
          <a:prstGeom prst="rect">
            <a:avLst/>
          </a:prstGeom>
        </p:spPr>
      </p:pic>
      <p:sp>
        <p:nvSpPr>
          <p:cNvPr id="14" name="Rectangle 13">
            <a:extLst>
              <a:ext uri="{FF2B5EF4-FFF2-40B4-BE49-F238E27FC236}">
                <a16:creationId xmlns:a16="http://schemas.microsoft.com/office/drawing/2014/main" id="{72FB946D-2326-449B-B771-9EDB01C8D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9224A0EC-9334-468D-849F-BF1FF8C6FF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1618" cy="5142160"/>
          </a:xfrm>
          <a:prstGeom prst="rect">
            <a:avLst/>
          </a:prstGeom>
        </p:spPr>
      </p:pic>
      <p:sp>
        <p:nvSpPr>
          <p:cNvPr id="18" name="Rectangle 17">
            <a:extLst>
              <a:ext uri="{FF2B5EF4-FFF2-40B4-BE49-F238E27FC236}">
                <a16:creationId xmlns:a16="http://schemas.microsoft.com/office/drawing/2014/main" id="{0EFFC263-7EB0-4842-BE9B-3176A41A7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B8A2535-F94B-388A-85EB-BE9D604587ED}"/>
              </a:ext>
            </a:extLst>
          </p:cNvPr>
          <p:cNvPicPr>
            <a:picLocks noChangeAspect="1"/>
          </p:cNvPicPr>
          <p:nvPr/>
        </p:nvPicPr>
        <p:blipFill>
          <a:blip r:embed="rId4"/>
          <a:srcRect t="2188" b="13371"/>
          <a:stretch>
            <a:fillRect/>
          </a:stretch>
        </p:blipFill>
        <p:spPr>
          <a:xfrm>
            <a:off x="482600" y="482600"/>
            <a:ext cx="8178799" cy="4178299"/>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3EA580B-2832-47EF-A0CB-BCA4170186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485629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0C142C-D9B1-4E06-BEF3-8EDC28ED4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C429CE2-5BEF-47D1-A08A-3BF63EA69C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171316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C2930CB-1D67-4249-821B-69788484D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1713160"/>
          </a:xfrm>
          <a:prstGeom prst="rect">
            <a:avLst/>
          </a:prstGeom>
          <a:blipFill dpi="0" rotWithShape="1">
            <a:blip r:embed="rId3"/>
            <a:srcRect/>
            <a:tile tx="0" ty="0" sx="100000" sy="100000" flip="none" algn="tl"/>
          </a:blip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2BEA8AD-13E9-4572-813B-21EBE63DBB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66684"/>
          <a:stretch/>
        </p:blipFill>
        <p:spPr>
          <a:xfrm>
            <a:off x="0" y="0"/>
            <a:ext cx="9141618" cy="1713160"/>
          </a:xfrm>
          <a:prstGeom prst="rect">
            <a:avLst/>
          </a:prstGeom>
        </p:spPr>
      </p:pic>
      <p:sp>
        <p:nvSpPr>
          <p:cNvPr id="2" name="Title 1">
            <a:extLst>
              <a:ext uri="{FF2B5EF4-FFF2-40B4-BE49-F238E27FC236}">
                <a16:creationId xmlns:a16="http://schemas.microsoft.com/office/drawing/2014/main" id="{D04B44D4-3384-25D7-D519-81397EB2B4B7}"/>
              </a:ext>
            </a:extLst>
          </p:cNvPr>
          <p:cNvSpPr>
            <a:spLocks noGrp="1"/>
          </p:cNvSpPr>
          <p:nvPr>
            <p:ph type="title"/>
          </p:nvPr>
        </p:nvSpPr>
        <p:spPr>
          <a:xfrm>
            <a:off x="771525" y="489856"/>
            <a:ext cx="7598568" cy="914400"/>
          </a:xfrm>
        </p:spPr>
        <p:txBody>
          <a:bodyPr>
            <a:normAutofit/>
          </a:bodyPr>
          <a:lstStyle/>
          <a:p>
            <a:pPr algn="ctr"/>
            <a:r>
              <a:rPr lang="af-ZA" sz="3300" dirty="0" err="1">
                <a:solidFill>
                  <a:srgbClr val="FFFFFF"/>
                </a:solidFill>
              </a:rPr>
              <a:t>Loopbaankategorieë</a:t>
            </a:r>
            <a:endParaRPr lang="af-ZA" sz="3300" dirty="0">
              <a:solidFill>
                <a:srgbClr val="FFFFFF"/>
              </a:solidFill>
            </a:endParaRPr>
          </a:p>
        </p:txBody>
      </p:sp>
      <p:graphicFrame>
        <p:nvGraphicFramePr>
          <p:cNvPr id="5" name="Content Placeholder 2">
            <a:extLst>
              <a:ext uri="{FF2B5EF4-FFF2-40B4-BE49-F238E27FC236}">
                <a16:creationId xmlns:a16="http://schemas.microsoft.com/office/drawing/2014/main" id="{D20C0DC9-9A80-C695-C092-DA5F8E59F319}"/>
              </a:ext>
            </a:extLst>
          </p:cNvPr>
          <p:cNvGraphicFramePr>
            <a:graphicFrameLocks noGrp="1"/>
          </p:cNvGraphicFramePr>
          <p:nvPr>
            <p:ph idx="1"/>
            <p:extLst>
              <p:ext uri="{D42A27DB-BD31-4B8C-83A1-F6EECF244321}">
                <p14:modId xmlns:p14="http://schemas.microsoft.com/office/powerpoint/2010/main" val="764797859"/>
              </p:ext>
            </p:extLst>
          </p:nvPr>
        </p:nvGraphicFramePr>
        <p:xfrm>
          <a:off x="771525" y="2057400"/>
          <a:ext cx="7598568" cy="2286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descr="A logo with a person in the middle&#10;&#10;Description automatically generated">
            <a:extLst>
              <a:ext uri="{FF2B5EF4-FFF2-40B4-BE49-F238E27FC236}">
                <a16:creationId xmlns:a16="http://schemas.microsoft.com/office/drawing/2014/main" id="{280BEB4F-0E81-6401-F554-02C36142A62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393253"/>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AB11A7-2502-4A5B-AD38-C8292087A2A6}">
  <ds:schemaRefs>
    <ds:schemaRef ds:uri="3caab635-9527-4657-a12f-8c668acf6cb5"/>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 ds:uri="b9f929ee-2ccc-426b-9fd2-932361bc865d"/>
    <ds:schemaRef ds:uri="http://purl.org/dc/elements/1.1/"/>
    <ds:schemaRef ds:uri="http://www.w3.org/XML/1998/namespace"/>
  </ds:schemaRefs>
</ds:datastoreItem>
</file>

<file path=customXml/itemProps2.xml><?xml version="1.0" encoding="utf-8"?>
<ds:datastoreItem xmlns:ds="http://schemas.openxmlformats.org/officeDocument/2006/customXml" ds:itemID="{0692030D-FF8A-407E-AB93-C4F94330288B}">
  <ds:schemaRefs>
    <ds:schemaRef ds:uri="http://schemas.microsoft.com/sharepoint/v3/contenttype/forms"/>
  </ds:schemaRefs>
</ds:datastoreItem>
</file>

<file path=customXml/itemProps3.xml><?xml version="1.0" encoding="utf-8"?>
<ds:datastoreItem xmlns:ds="http://schemas.openxmlformats.org/officeDocument/2006/customXml" ds:itemID="{E1D70B43-1369-47C9-995F-8756DA5B9D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Celestial</Template>
  <TotalTime>194</TotalTime>
  <Words>1276</Words>
  <Application>Microsoft Office PowerPoint</Application>
  <PresentationFormat>On-screen Show (16:9)</PresentationFormat>
  <Paragraphs>97</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Aptos</vt:lpstr>
      <vt:lpstr>Calibri Light</vt:lpstr>
      <vt:lpstr>Arial</vt:lpstr>
      <vt:lpstr>ADLaM Display</vt:lpstr>
      <vt:lpstr>Times New Roman</vt:lpstr>
      <vt:lpstr>Calibri</vt:lpstr>
      <vt:lpstr>Courier New</vt:lpstr>
      <vt:lpstr>Karla</vt:lpstr>
      <vt:lpstr>Symbol</vt:lpstr>
      <vt:lpstr>Celestial</vt:lpstr>
      <vt:lpstr>PowerPoint Presentation</vt:lpstr>
      <vt:lpstr>PowerPoint Presentation</vt:lpstr>
      <vt:lpstr>NOODSAAKLIKE Werkers</vt:lpstr>
      <vt:lpstr>Sectors</vt:lpstr>
      <vt:lpstr>BAIE NOODSAAKLIKE WERKERS:</vt:lpstr>
      <vt:lpstr>kyk: Living in Lockdown: Message to nurses, doctors and essential workers in South Africa  bit.ly/3PBQHJ4 (1 min 41 seK)</vt:lpstr>
      <vt:lpstr>PowerPoint Presentation</vt:lpstr>
      <vt:lpstr>Loopbaankategorieë</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1</cp:revision>
  <dcterms:modified xsi:type="dcterms:W3CDTF">2026-04-02T06:36:22Z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