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994" r:id="rId4"/>
  </p:sldMasterIdLst>
  <p:notesMasterIdLst>
    <p:notesMasterId r:id="rId16"/>
  </p:notesMasterIdLst>
  <p:sldIdLst>
    <p:sldId id="284" r:id="rId5"/>
    <p:sldId id="285" r:id="rId6"/>
    <p:sldId id="286" r:id="rId7"/>
    <p:sldId id="287" r:id="rId8"/>
    <p:sldId id="288" r:id="rId9"/>
    <p:sldId id="289" r:id="rId10"/>
    <p:sldId id="290" r:id="rId11"/>
    <p:sldId id="291" r:id="rId12"/>
    <p:sldId id="292" r:id="rId13"/>
    <p:sldId id="293" r:id="rId14"/>
    <p:sldId id="294" r:id="rId1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137442-65FD-4628-917B-6A2B6340389A}" v="65" dt="2026-05-28T09:34:50.917"/>
  </p1510:revLst>
</p1510:revInfo>
</file>

<file path=ppt/tableStyles.xml><?xml version="1.0" encoding="utf-8"?>
<a:tblStyleLst xmlns:a="http://schemas.openxmlformats.org/drawingml/2006/main" def="{9AD19A3B-80D4-470D-8FC4-2A3274E0ECD3}">
  <a:tblStyle styleId="{9AD19A3B-80D4-470D-8FC4-2A3274E0ECD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385" autoAdjust="0"/>
  </p:normalViewPr>
  <p:slideViewPr>
    <p:cSldViewPr snapToGrid="0">
      <p:cViewPr varScale="1">
        <p:scale>
          <a:sx n="76" d="100"/>
          <a:sy n="76" d="100"/>
        </p:scale>
        <p:origin x="754"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delMainMaster">
      <pc:chgData name="Megan Botes" userId="70568131-745a-489b-b4fe-9e78c579dd6d" providerId="ADAL" clId="{E3DEF142-CC7A-44CA-B5B4-48BABF1A3E75}" dt="2026-05-28T10:22:29.019" v="268" actId="20577"/>
      <pc:docMkLst>
        <pc:docMk/>
      </pc:docMkLst>
      <pc:sldChg chg="del">
        <pc:chgData name="Megan Botes" userId="70568131-745a-489b-b4fe-9e78c579dd6d" providerId="ADAL" clId="{E3DEF142-CC7A-44CA-B5B4-48BABF1A3E75}" dt="2026-05-28T09:02:58.183" v="49" actId="47"/>
        <pc:sldMkLst>
          <pc:docMk/>
          <pc:sldMk cId="0" sldId="256"/>
        </pc:sldMkLst>
      </pc:sldChg>
      <pc:sldChg chg="del">
        <pc:chgData name="Megan Botes" userId="70568131-745a-489b-b4fe-9e78c579dd6d" providerId="ADAL" clId="{E3DEF142-CC7A-44CA-B5B4-48BABF1A3E75}" dt="2026-05-28T09:31:12.491" v="235" actId="47"/>
        <pc:sldMkLst>
          <pc:docMk/>
          <pc:sldMk cId="0" sldId="257"/>
        </pc:sldMkLst>
      </pc:sldChg>
      <pc:sldChg chg="del">
        <pc:chgData name="Megan Botes" userId="70568131-745a-489b-b4fe-9e78c579dd6d" providerId="ADAL" clId="{E3DEF142-CC7A-44CA-B5B4-48BABF1A3E75}" dt="2026-05-28T09:31:12.491" v="235" actId="47"/>
        <pc:sldMkLst>
          <pc:docMk/>
          <pc:sldMk cId="0" sldId="259"/>
        </pc:sldMkLst>
      </pc:sldChg>
      <pc:sldChg chg="del">
        <pc:chgData name="Megan Botes" userId="70568131-745a-489b-b4fe-9e78c579dd6d" providerId="ADAL" clId="{E3DEF142-CC7A-44CA-B5B4-48BABF1A3E75}" dt="2026-05-28T09:31:12.491" v="235" actId="47"/>
        <pc:sldMkLst>
          <pc:docMk/>
          <pc:sldMk cId="0" sldId="260"/>
        </pc:sldMkLst>
      </pc:sldChg>
      <pc:sldChg chg="del">
        <pc:chgData name="Megan Botes" userId="70568131-745a-489b-b4fe-9e78c579dd6d" providerId="ADAL" clId="{E3DEF142-CC7A-44CA-B5B4-48BABF1A3E75}" dt="2026-05-28T09:31:12.491" v="235" actId="47"/>
        <pc:sldMkLst>
          <pc:docMk/>
          <pc:sldMk cId="0" sldId="261"/>
        </pc:sldMkLst>
      </pc:sldChg>
      <pc:sldChg chg="del">
        <pc:chgData name="Megan Botes" userId="70568131-745a-489b-b4fe-9e78c579dd6d" providerId="ADAL" clId="{E3DEF142-CC7A-44CA-B5B4-48BABF1A3E75}" dt="2026-05-28T09:31:12.491" v="235" actId="47"/>
        <pc:sldMkLst>
          <pc:docMk/>
          <pc:sldMk cId="0" sldId="262"/>
        </pc:sldMkLst>
      </pc:sldChg>
      <pc:sldChg chg="del">
        <pc:chgData name="Megan Botes" userId="70568131-745a-489b-b4fe-9e78c579dd6d" providerId="ADAL" clId="{E3DEF142-CC7A-44CA-B5B4-48BABF1A3E75}" dt="2026-05-28T09:31:12.491" v="235" actId="47"/>
        <pc:sldMkLst>
          <pc:docMk/>
          <pc:sldMk cId="0" sldId="263"/>
        </pc:sldMkLst>
      </pc:sldChg>
      <pc:sldChg chg="del">
        <pc:chgData name="Megan Botes" userId="70568131-745a-489b-b4fe-9e78c579dd6d" providerId="ADAL" clId="{E3DEF142-CC7A-44CA-B5B4-48BABF1A3E75}" dt="2026-05-28T09:31:12.491" v="235" actId="47"/>
        <pc:sldMkLst>
          <pc:docMk/>
          <pc:sldMk cId="0" sldId="264"/>
        </pc:sldMkLst>
      </pc:sldChg>
      <pc:sldChg chg="del">
        <pc:chgData name="Megan Botes" userId="70568131-745a-489b-b4fe-9e78c579dd6d" providerId="ADAL" clId="{E3DEF142-CC7A-44CA-B5B4-48BABF1A3E75}" dt="2026-05-28T09:31:12.491" v="235" actId="47"/>
        <pc:sldMkLst>
          <pc:docMk/>
          <pc:sldMk cId="0" sldId="265"/>
        </pc:sldMkLst>
      </pc:sldChg>
      <pc:sldChg chg="del">
        <pc:chgData name="Megan Botes" userId="70568131-745a-489b-b4fe-9e78c579dd6d" providerId="ADAL" clId="{E3DEF142-CC7A-44CA-B5B4-48BABF1A3E75}" dt="2026-05-28T09:31:12.491" v="235" actId="47"/>
        <pc:sldMkLst>
          <pc:docMk/>
          <pc:sldMk cId="0" sldId="266"/>
        </pc:sldMkLst>
      </pc:sldChg>
      <pc:sldChg chg="del">
        <pc:chgData name="Megan Botes" userId="70568131-745a-489b-b4fe-9e78c579dd6d" providerId="ADAL" clId="{E3DEF142-CC7A-44CA-B5B4-48BABF1A3E75}" dt="2026-05-28T09:31:12.491" v="235" actId="47"/>
        <pc:sldMkLst>
          <pc:docMk/>
          <pc:sldMk cId="0" sldId="267"/>
        </pc:sldMkLst>
      </pc:sldChg>
      <pc:sldChg chg="modSp add del mod">
        <pc:chgData name="Megan Botes" userId="70568131-745a-489b-b4fe-9e78c579dd6d" providerId="ADAL" clId="{E3DEF142-CC7A-44CA-B5B4-48BABF1A3E75}" dt="2026-05-28T09:02:53.664" v="48" actId="20577"/>
        <pc:sldMkLst>
          <pc:docMk/>
          <pc:sldMk cId="567540638" sldId="284"/>
        </pc:sldMkLst>
        <pc:spChg chg="mod">
          <ac:chgData name="Megan Botes" userId="70568131-745a-489b-b4fe-9e78c579dd6d" providerId="ADAL" clId="{E3DEF142-CC7A-44CA-B5B4-48BABF1A3E75}" dt="2026-05-28T09:02:53.664" v="48" actId="20577"/>
          <ac:spMkLst>
            <pc:docMk/>
            <pc:sldMk cId="567540638" sldId="284"/>
            <ac:spMk id="3" creationId="{84D74416-C206-F26B-1BB5-67CAC98FFC10}"/>
          </ac:spMkLst>
        </pc:spChg>
      </pc:sldChg>
      <pc:sldChg chg="addSp delSp modSp new mod setBg modNotes modNotesTx">
        <pc:chgData name="Megan Botes" userId="70568131-745a-489b-b4fe-9e78c579dd6d" providerId="ADAL" clId="{E3DEF142-CC7A-44CA-B5B4-48BABF1A3E75}" dt="2026-05-28T10:22:29.019" v="268" actId="20577"/>
        <pc:sldMkLst>
          <pc:docMk/>
          <pc:sldMk cId="1053874418" sldId="285"/>
        </pc:sldMkLst>
        <pc:spChg chg="mod">
          <ac:chgData name="Megan Botes" userId="70568131-745a-489b-b4fe-9e78c579dd6d" providerId="ADAL" clId="{E3DEF142-CC7A-44CA-B5B4-48BABF1A3E75}" dt="2026-05-28T09:03:53.171" v="59" actId="14100"/>
          <ac:spMkLst>
            <pc:docMk/>
            <pc:sldMk cId="1053874418" sldId="285"/>
            <ac:spMk id="2" creationId="{EB8EE52D-8446-D90D-9E0B-CB2C0FB97C15}"/>
          </ac:spMkLst>
        </pc:spChg>
        <pc:spChg chg="del mod">
          <ac:chgData name="Megan Botes" userId="70568131-745a-489b-b4fe-9e78c579dd6d" providerId="ADAL" clId="{E3DEF142-CC7A-44CA-B5B4-48BABF1A3E75}" dt="2026-05-28T09:03:42.410" v="56" actId="26606"/>
          <ac:spMkLst>
            <pc:docMk/>
            <pc:sldMk cId="1053874418" sldId="285"/>
            <ac:spMk id="3" creationId="{9F061ED6-358B-8694-E887-177FEEF5F3F9}"/>
          </ac:spMkLst>
        </pc:spChg>
        <pc:spChg chg="add del">
          <ac:chgData name="Megan Botes" userId="70568131-745a-489b-b4fe-9e78c579dd6d" providerId="ADAL" clId="{E3DEF142-CC7A-44CA-B5B4-48BABF1A3E75}" dt="2026-05-28T09:03:50.453" v="58" actId="26606"/>
          <ac:spMkLst>
            <pc:docMk/>
            <pc:sldMk cId="1053874418" sldId="285"/>
            <ac:spMk id="9" creationId="{BACC6370-2D7E-4714-9D71-7542949D7D5D}"/>
          </ac:spMkLst>
        </pc:spChg>
        <pc:spChg chg="add del">
          <ac:chgData name="Megan Botes" userId="70568131-745a-489b-b4fe-9e78c579dd6d" providerId="ADAL" clId="{E3DEF142-CC7A-44CA-B5B4-48BABF1A3E75}" dt="2026-05-28T09:03:50.453" v="58" actId="26606"/>
          <ac:spMkLst>
            <pc:docMk/>
            <pc:sldMk cId="1053874418" sldId="285"/>
            <ac:spMk id="11" creationId="{F68B3F68-107C-434F-AA38-110D5EA91B85}"/>
          </ac:spMkLst>
        </pc:spChg>
        <pc:spChg chg="add del">
          <ac:chgData name="Megan Botes" userId="70568131-745a-489b-b4fe-9e78c579dd6d" providerId="ADAL" clId="{E3DEF142-CC7A-44CA-B5B4-48BABF1A3E75}" dt="2026-05-28T09:03:50.453" v="58" actId="26606"/>
          <ac:spMkLst>
            <pc:docMk/>
            <pc:sldMk cId="1053874418" sldId="285"/>
            <ac:spMk id="13" creationId="{AAD0DBB9-1A4B-4391-81D4-CB19F9AB918A}"/>
          </ac:spMkLst>
        </pc:spChg>
        <pc:spChg chg="add del">
          <ac:chgData name="Megan Botes" userId="70568131-745a-489b-b4fe-9e78c579dd6d" providerId="ADAL" clId="{E3DEF142-CC7A-44CA-B5B4-48BABF1A3E75}" dt="2026-05-28T09:03:50.453" v="58" actId="26606"/>
          <ac:spMkLst>
            <pc:docMk/>
            <pc:sldMk cId="1053874418" sldId="285"/>
            <ac:spMk id="15" creationId="{063BBA22-50EA-4C4D-BE05-F1CE4E63AA56}"/>
          </ac:spMkLst>
        </pc:spChg>
        <pc:spChg chg="add">
          <ac:chgData name="Megan Botes" userId="70568131-745a-489b-b4fe-9e78c579dd6d" providerId="ADAL" clId="{E3DEF142-CC7A-44CA-B5B4-48BABF1A3E75}" dt="2026-05-28T09:03:50.453" v="58" actId="26606"/>
          <ac:spMkLst>
            <pc:docMk/>
            <pc:sldMk cId="1053874418" sldId="285"/>
            <ac:spMk id="21" creationId="{BACC6370-2D7E-4714-9D71-7542949D7D5D}"/>
          </ac:spMkLst>
        </pc:spChg>
        <pc:spChg chg="add">
          <ac:chgData name="Megan Botes" userId="70568131-745a-489b-b4fe-9e78c579dd6d" providerId="ADAL" clId="{E3DEF142-CC7A-44CA-B5B4-48BABF1A3E75}" dt="2026-05-28T09:03:50.453" v="58" actId="26606"/>
          <ac:spMkLst>
            <pc:docMk/>
            <pc:sldMk cId="1053874418" sldId="285"/>
            <ac:spMk id="23" creationId="{F68B3F68-107C-434F-AA38-110D5EA91B85}"/>
          </ac:spMkLst>
        </pc:spChg>
        <pc:spChg chg="add">
          <ac:chgData name="Megan Botes" userId="70568131-745a-489b-b4fe-9e78c579dd6d" providerId="ADAL" clId="{E3DEF142-CC7A-44CA-B5B4-48BABF1A3E75}" dt="2026-05-28T09:03:50.453" v="58" actId="26606"/>
          <ac:spMkLst>
            <pc:docMk/>
            <pc:sldMk cId="1053874418" sldId="285"/>
            <ac:spMk id="25" creationId="{AAD0DBB9-1A4B-4391-81D4-CB19F9AB918A}"/>
          </ac:spMkLst>
        </pc:spChg>
        <pc:spChg chg="add">
          <ac:chgData name="Megan Botes" userId="70568131-745a-489b-b4fe-9e78c579dd6d" providerId="ADAL" clId="{E3DEF142-CC7A-44CA-B5B4-48BABF1A3E75}" dt="2026-05-28T09:03:50.453" v="58" actId="26606"/>
          <ac:spMkLst>
            <pc:docMk/>
            <pc:sldMk cId="1053874418" sldId="285"/>
            <ac:spMk id="27" creationId="{063BBA22-50EA-4C4D-BE05-F1CE4E63AA56}"/>
          </ac:spMkLst>
        </pc:spChg>
        <pc:graphicFrameChg chg="add del">
          <ac:chgData name="Megan Botes" userId="70568131-745a-489b-b4fe-9e78c579dd6d" providerId="ADAL" clId="{E3DEF142-CC7A-44CA-B5B4-48BABF1A3E75}" dt="2026-05-28T09:03:50.453" v="58" actId="26606"/>
          <ac:graphicFrameMkLst>
            <pc:docMk/>
            <pc:sldMk cId="1053874418" sldId="285"/>
            <ac:graphicFrameMk id="5" creationId="{679E01FB-BFE4-79E1-73BD-3AAAC9F38953}"/>
          </ac:graphicFrameMkLst>
        </pc:graphicFrameChg>
        <pc:graphicFrameChg chg="modGraphic">
          <ac:chgData name="Megan Botes" userId="70568131-745a-489b-b4fe-9e78c579dd6d" providerId="ADAL" clId="{E3DEF142-CC7A-44CA-B5B4-48BABF1A3E75}" dt="2026-05-28T10:22:29.019" v="268" actId="20577"/>
          <ac:graphicFrameMkLst>
            <pc:docMk/>
            <pc:sldMk cId="1053874418" sldId="285"/>
            <ac:graphicFrameMk id="17" creationId="{286FB555-8416-93B8-E49F-F3D557223977}"/>
          </ac:graphicFrameMkLst>
        </pc:graphicFrameChg>
        <pc:picChg chg="add mod">
          <ac:chgData name="Megan Botes" userId="70568131-745a-489b-b4fe-9e78c579dd6d" providerId="ADAL" clId="{E3DEF142-CC7A-44CA-B5B4-48BABF1A3E75}" dt="2026-05-28T09:31:18.743" v="236"/>
          <ac:picMkLst>
            <pc:docMk/>
            <pc:sldMk cId="1053874418" sldId="285"/>
            <ac:picMk id="4" creationId="{6C546305-F447-CC0B-E0D7-C58812DE6628}"/>
          </ac:picMkLst>
        </pc:picChg>
      </pc:sldChg>
      <pc:sldChg chg="addSp delSp modSp new mod setBg modAnim modNotes modNotesTx">
        <pc:chgData name="Megan Botes" userId="70568131-745a-489b-b4fe-9e78c579dd6d" providerId="ADAL" clId="{E3DEF142-CC7A-44CA-B5B4-48BABF1A3E75}" dt="2026-05-28T09:32:24.299" v="249"/>
        <pc:sldMkLst>
          <pc:docMk/>
          <pc:sldMk cId="3253536455" sldId="286"/>
        </pc:sldMkLst>
        <pc:spChg chg="mod">
          <ac:chgData name="Megan Botes" userId="70568131-745a-489b-b4fe-9e78c579dd6d" providerId="ADAL" clId="{E3DEF142-CC7A-44CA-B5B4-48BABF1A3E75}" dt="2026-05-28T09:05:29.339" v="73" actId="26606"/>
          <ac:spMkLst>
            <pc:docMk/>
            <pc:sldMk cId="3253536455" sldId="286"/>
            <ac:spMk id="2" creationId="{14691776-6B7A-0A86-5A13-017013D045A3}"/>
          </ac:spMkLst>
        </pc:spChg>
        <pc:spChg chg="add del mod">
          <ac:chgData name="Megan Botes" userId="70568131-745a-489b-b4fe-9e78c579dd6d" providerId="ADAL" clId="{E3DEF142-CC7A-44CA-B5B4-48BABF1A3E75}" dt="2026-05-28T09:05:29.339" v="73" actId="26606"/>
          <ac:spMkLst>
            <pc:docMk/>
            <pc:sldMk cId="3253536455" sldId="286"/>
            <ac:spMk id="3" creationId="{3FB36176-8304-6A87-6654-61437B1ED765}"/>
          </ac:spMkLst>
        </pc:spChg>
        <pc:spChg chg="add del">
          <ac:chgData name="Megan Botes" userId="70568131-745a-489b-b4fe-9e78c579dd6d" providerId="ADAL" clId="{E3DEF142-CC7A-44CA-B5B4-48BABF1A3E75}" dt="2026-05-28T09:05:29.309" v="72" actId="26606"/>
          <ac:spMkLst>
            <pc:docMk/>
            <pc:sldMk cId="3253536455" sldId="286"/>
            <ac:spMk id="9" creationId="{BACC6370-2D7E-4714-9D71-7542949D7D5D}"/>
          </ac:spMkLst>
        </pc:spChg>
        <pc:spChg chg="add">
          <ac:chgData name="Megan Botes" userId="70568131-745a-489b-b4fe-9e78c579dd6d" providerId="ADAL" clId="{E3DEF142-CC7A-44CA-B5B4-48BABF1A3E75}" dt="2026-05-28T09:05:29.339" v="73" actId="26606"/>
          <ac:spMkLst>
            <pc:docMk/>
            <pc:sldMk cId="3253536455" sldId="286"/>
            <ac:spMk id="10" creationId="{B50AB553-2A96-4A92-96F2-93548E096954}"/>
          </ac:spMkLst>
        </pc:spChg>
        <pc:spChg chg="add del">
          <ac:chgData name="Megan Botes" userId="70568131-745a-489b-b4fe-9e78c579dd6d" providerId="ADAL" clId="{E3DEF142-CC7A-44CA-B5B4-48BABF1A3E75}" dt="2026-05-28T09:05:29.309" v="72" actId="26606"/>
          <ac:spMkLst>
            <pc:docMk/>
            <pc:sldMk cId="3253536455" sldId="286"/>
            <ac:spMk id="11" creationId="{F68B3F68-107C-434F-AA38-110D5EA91B85}"/>
          </ac:spMkLst>
        </pc:spChg>
        <pc:spChg chg="add del">
          <ac:chgData name="Megan Botes" userId="70568131-745a-489b-b4fe-9e78c579dd6d" providerId="ADAL" clId="{E3DEF142-CC7A-44CA-B5B4-48BABF1A3E75}" dt="2026-05-28T09:05:29.309" v="72" actId="26606"/>
          <ac:spMkLst>
            <pc:docMk/>
            <pc:sldMk cId="3253536455" sldId="286"/>
            <ac:spMk id="13" creationId="{AAD0DBB9-1A4B-4391-81D4-CB19F9AB918A}"/>
          </ac:spMkLst>
        </pc:spChg>
        <pc:spChg chg="add del">
          <ac:chgData name="Megan Botes" userId="70568131-745a-489b-b4fe-9e78c579dd6d" providerId="ADAL" clId="{E3DEF142-CC7A-44CA-B5B4-48BABF1A3E75}" dt="2026-05-28T09:05:29.309" v="72" actId="26606"/>
          <ac:spMkLst>
            <pc:docMk/>
            <pc:sldMk cId="3253536455" sldId="286"/>
            <ac:spMk id="15" creationId="{063BBA22-50EA-4C4D-BE05-F1CE4E63AA56}"/>
          </ac:spMkLst>
        </pc:spChg>
        <pc:graphicFrameChg chg="add del">
          <ac:chgData name="Megan Botes" userId="70568131-745a-489b-b4fe-9e78c579dd6d" providerId="ADAL" clId="{E3DEF142-CC7A-44CA-B5B4-48BABF1A3E75}" dt="2026-05-28T09:05:29.309" v="72" actId="26606"/>
          <ac:graphicFrameMkLst>
            <pc:docMk/>
            <pc:sldMk cId="3253536455" sldId="286"/>
            <ac:graphicFrameMk id="5" creationId="{6E64D650-5853-8AFC-7D4B-16B8BE7FA9EF}"/>
          </ac:graphicFrameMkLst>
        </pc:graphicFrameChg>
        <pc:graphicFrameChg chg="add modGraphic">
          <ac:chgData name="Megan Botes" userId="70568131-745a-489b-b4fe-9e78c579dd6d" providerId="ADAL" clId="{E3DEF142-CC7A-44CA-B5B4-48BABF1A3E75}" dt="2026-05-28T09:05:56.312" v="77" actId="404"/>
          <ac:graphicFrameMkLst>
            <pc:docMk/>
            <pc:sldMk cId="3253536455" sldId="286"/>
            <ac:graphicFrameMk id="17" creationId="{9969B4B1-76EE-CF68-4C5A-67E26D63E643}"/>
          </ac:graphicFrameMkLst>
        </pc:graphicFrameChg>
        <pc:picChg chg="add mod">
          <ac:chgData name="Megan Botes" userId="70568131-745a-489b-b4fe-9e78c579dd6d" providerId="ADAL" clId="{E3DEF142-CC7A-44CA-B5B4-48BABF1A3E75}" dt="2026-05-28T09:31:19.867" v="237"/>
          <ac:picMkLst>
            <pc:docMk/>
            <pc:sldMk cId="3253536455" sldId="286"/>
            <ac:picMk id="4" creationId="{6EF2AD42-436F-D7DB-F883-E968FE4B14F9}"/>
          </ac:picMkLst>
        </pc:picChg>
        <pc:picChg chg="add">
          <ac:chgData name="Megan Botes" userId="70568131-745a-489b-b4fe-9e78c579dd6d" providerId="ADAL" clId="{E3DEF142-CC7A-44CA-B5B4-48BABF1A3E75}" dt="2026-05-28T09:05:29.339" v="73" actId="26606"/>
          <ac:picMkLst>
            <pc:docMk/>
            <pc:sldMk cId="3253536455" sldId="286"/>
            <ac:picMk id="6" creationId="{0421B766-DAA2-1C5C-DF7A-9FB679CB1F19}"/>
          </ac:picMkLst>
        </pc:picChg>
      </pc:sldChg>
      <pc:sldChg chg="addSp delSp modSp new mod setBg modNotes modNotesTx">
        <pc:chgData name="Megan Botes" userId="70568131-745a-489b-b4fe-9e78c579dd6d" providerId="ADAL" clId="{E3DEF142-CC7A-44CA-B5B4-48BABF1A3E75}" dt="2026-05-28T09:32:39.890" v="251"/>
        <pc:sldMkLst>
          <pc:docMk/>
          <pc:sldMk cId="393005005" sldId="287"/>
        </pc:sldMkLst>
        <pc:spChg chg="mod">
          <ac:chgData name="Megan Botes" userId="70568131-745a-489b-b4fe-9e78c579dd6d" providerId="ADAL" clId="{E3DEF142-CC7A-44CA-B5B4-48BABF1A3E75}" dt="2026-05-28T09:12:24.860" v="110" actId="14100"/>
          <ac:spMkLst>
            <pc:docMk/>
            <pc:sldMk cId="393005005" sldId="287"/>
            <ac:spMk id="2" creationId="{4A4343E1-CA58-D347-084D-148231195957}"/>
          </ac:spMkLst>
        </pc:spChg>
        <pc:spChg chg="del mod">
          <ac:chgData name="Megan Botes" userId="70568131-745a-489b-b4fe-9e78c579dd6d" providerId="ADAL" clId="{E3DEF142-CC7A-44CA-B5B4-48BABF1A3E75}" dt="2026-05-28T09:07:05.348" v="88" actId="26606"/>
          <ac:spMkLst>
            <pc:docMk/>
            <pc:sldMk cId="393005005" sldId="287"/>
            <ac:spMk id="3" creationId="{8CBAE3E3-8D6A-388D-CBDA-E82154758A49}"/>
          </ac:spMkLst>
        </pc:spChg>
        <pc:spChg chg="add del">
          <ac:chgData name="Megan Botes" userId="70568131-745a-489b-b4fe-9e78c579dd6d" providerId="ADAL" clId="{E3DEF142-CC7A-44CA-B5B4-48BABF1A3E75}" dt="2026-05-28T09:11:06.091" v="92" actId="26606"/>
          <ac:spMkLst>
            <pc:docMk/>
            <pc:sldMk cId="393005005" sldId="287"/>
            <ac:spMk id="9" creationId="{BACC6370-2D7E-4714-9D71-7542949D7D5D}"/>
          </ac:spMkLst>
        </pc:spChg>
        <pc:spChg chg="add del">
          <ac:chgData name="Megan Botes" userId="70568131-745a-489b-b4fe-9e78c579dd6d" providerId="ADAL" clId="{E3DEF142-CC7A-44CA-B5B4-48BABF1A3E75}" dt="2026-05-28T09:11:06.091" v="92" actId="26606"/>
          <ac:spMkLst>
            <pc:docMk/>
            <pc:sldMk cId="393005005" sldId="287"/>
            <ac:spMk id="11" creationId="{F68B3F68-107C-434F-AA38-110D5EA91B85}"/>
          </ac:spMkLst>
        </pc:spChg>
        <pc:spChg chg="add del">
          <ac:chgData name="Megan Botes" userId="70568131-745a-489b-b4fe-9e78c579dd6d" providerId="ADAL" clId="{E3DEF142-CC7A-44CA-B5B4-48BABF1A3E75}" dt="2026-05-28T09:11:06.091" v="92" actId="26606"/>
          <ac:spMkLst>
            <pc:docMk/>
            <pc:sldMk cId="393005005" sldId="287"/>
            <ac:spMk id="13" creationId="{AAD0DBB9-1A4B-4391-81D4-CB19F9AB918A}"/>
          </ac:spMkLst>
        </pc:spChg>
        <pc:spChg chg="add del">
          <ac:chgData name="Megan Botes" userId="70568131-745a-489b-b4fe-9e78c579dd6d" providerId="ADAL" clId="{E3DEF142-CC7A-44CA-B5B4-48BABF1A3E75}" dt="2026-05-28T09:11:06.091" v="92" actId="26606"/>
          <ac:spMkLst>
            <pc:docMk/>
            <pc:sldMk cId="393005005" sldId="287"/>
            <ac:spMk id="15" creationId="{063BBA22-50EA-4C4D-BE05-F1CE4E63AA56}"/>
          </ac:spMkLst>
        </pc:spChg>
        <pc:spChg chg="add del">
          <ac:chgData name="Megan Botes" userId="70568131-745a-489b-b4fe-9e78c579dd6d" providerId="ADAL" clId="{E3DEF142-CC7A-44CA-B5B4-48BABF1A3E75}" dt="2026-05-28T09:11:06.091" v="92" actId="26606"/>
          <ac:spMkLst>
            <pc:docMk/>
            <pc:sldMk cId="393005005" sldId="287"/>
            <ac:spMk id="20" creationId="{3ECBE1F1-D69B-4AFA-ABD5-8E41720EF6DE}"/>
          </ac:spMkLst>
        </pc:spChg>
        <pc:spChg chg="add del">
          <ac:chgData name="Megan Botes" userId="70568131-745a-489b-b4fe-9e78c579dd6d" providerId="ADAL" clId="{E3DEF142-CC7A-44CA-B5B4-48BABF1A3E75}" dt="2026-05-28T09:11:06.091" v="92" actId="26606"/>
          <ac:spMkLst>
            <pc:docMk/>
            <pc:sldMk cId="393005005" sldId="287"/>
            <ac:spMk id="22" creationId="{603A6265-E10C-4B85-9C20-E75FCAF9CC63}"/>
          </ac:spMkLst>
        </pc:spChg>
        <pc:graphicFrameChg chg="add mod modGraphic">
          <ac:chgData name="Megan Botes" userId="70568131-745a-489b-b4fe-9e78c579dd6d" providerId="ADAL" clId="{E3DEF142-CC7A-44CA-B5B4-48BABF1A3E75}" dt="2026-05-28T09:12:14.338" v="109" actId="403"/>
          <ac:graphicFrameMkLst>
            <pc:docMk/>
            <pc:sldMk cId="393005005" sldId="287"/>
            <ac:graphicFrameMk id="5" creationId="{6082164B-3828-78D0-65B9-CAB3736D0DCB}"/>
          </ac:graphicFrameMkLst>
        </pc:graphicFrameChg>
        <pc:picChg chg="add mod ord">
          <ac:chgData name="Megan Botes" userId="70568131-745a-489b-b4fe-9e78c579dd6d" providerId="ADAL" clId="{E3DEF142-CC7A-44CA-B5B4-48BABF1A3E75}" dt="2026-05-28T09:11:51.301" v="101" actId="1076"/>
          <ac:picMkLst>
            <pc:docMk/>
            <pc:sldMk cId="393005005" sldId="287"/>
            <ac:picMk id="6" creationId="{F3D6C5C4-4AC6-6B25-3984-C24887F4D1A2}"/>
          </ac:picMkLst>
        </pc:picChg>
        <pc:picChg chg="add mod">
          <ac:chgData name="Megan Botes" userId="70568131-745a-489b-b4fe-9e78c579dd6d" providerId="ADAL" clId="{E3DEF142-CC7A-44CA-B5B4-48BABF1A3E75}" dt="2026-05-28T09:31:20.663" v="238"/>
          <ac:picMkLst>
            <pc:docMk/>
            <pc:sldMk cId="393005005" sldId="287"/>
            <ac:picMk id="7" creationId="{FCF55FB5-EF8B-37D9-94CC-BC43983F6CB1}"/>
          </ac:picMkLst>
        </pc:picChg>
      </pc:sldChg>
      <pc:sldChg chg="addSp delSp modSp new mod setBg modNotes modNotesTx">
        <pc:chgData name="Megan Botes" userId="70568131-745a-489b-b4fe-9e78c579dd6d" providerId="ADAL" clId="{E3DEF142-CC7A-44CA-B5B4-48BABF1A3E75}" dt="2026-05-28T09:32:52.905" v="253"/>
        <pc:sldMkLst>
          <pc:docMk/>
          <pc:sldMk cId="3295832296" sldId="288"/>
        </pc:sldMkLst>
        <pc:spChg chg="mod">
          <ac:chgData name="Megan Botes" userId="70568131-745a-489b-b4fe-9e78c579dd6d" providerId="ADAL" clId="{E3DEF142-CC7A-44CA-B5B4-48BABF1A3E75}" dt="2026-05-28T09:15:05.988" v="127" actId="1076"/>
          <ac:spMkLst>
            <pc:docMk/>
            <pc:sldMk cId="3295832296" sldId="288"/>
            <ac:spMk id="2" creationId="{B7E12DBF-A489-A2C9-EFD6-65230F7F4DE4}"/>
          </ac:spMkLst>
        </pc:spChg>
        <pc:spChg chg="add del mod">
          <ac:chgData name="Megan Botes" userId="70568131-745a-489b-b4fe-9e78c579dd6d" providerId="ADAL" clId="{E3DEF142-CC7A-44CA-B5B4-48BABF1A3E75}" dt="2026-05-28T09:13:39.229" v="121" actId="26606"/>
          <ac:spMkLst>
            <pc:docMk/>
            <pc:sldMk cId="3295832296" sldId="288"/>
            <ac:spMk id="3" creationId="{9D4336CF-8AE9-AF45-9B56-4490367D51D5}"/>
          </ac:spMkLst>
        </pc:spChg>
        <pc:spChg chg="add del">
          <ac:chgData name="Megan Botes" userId="70568131-745a-489b-b4fe-9e78c579dd6d" providerId="ADAL" clId="{E3DEF142-CC7A-44CA-B5B4-48BABF1A3E75}" dt="2026-05-28T09:13:39.198" v="120" actId="26606"/>
          <ac:spMkLst>
            <pc:docMk/>
            <pc:sldMk cId="3295832296" sldId="288"/>
            <ac:spMk id="9" creationId="{BACC6370-2D7E-4714-9D71-7542949D7D5D}"/>
          </ac:spMkLst>
        </pc:spChg>
        <pc:spChg chg="add del">
          <ac:chgData name="Megan Botes" userId="70568131-745a-489b-b4fe-9e78c579dd6d" providerId="ADAL" clId="{E3DEF142-CC7A-44CA-B5B4-48BABF1A3E75}" dt="2026-05-28T09:13:39.198" v="120" actId="26606"/>
          <ac:spMkLst>
            <pc:docMk/>
            <pc:sldMk cId="3295832296" sldId="288"/>
            <ac:spMk id="11" creationId="{F68B3F68-107C-434F-AA38-110D5EA91B85}"/>
          </ac:spMkLst>
        </pc:spChg>
        <pc:spChg chg="add del">
          <ac:chgData name="Megan Botes" userId="70568131-745a-489b-b4fe-9e78c579dd6d" providerId="ADAL" clId="{E3DEF142-CC7A-44CA-B5B4-48BABF1A3E75}" dt="2026-05-28T09:13:39.198" v="120" actId="26606"/>
          <ac:spMkLst>
            <pc:docMk/>
            <pc:sldMk cId="3295832296" sldId="288"/>
            <ac:spMk id="13" creationId="{AAD0DBB9-1A4B-4391-81D4-CB19F9AB918A}"/>
          </ac:spMkLst>
        </pc:spChg>
        <pc:spChg chg="add del">
          <ac:chgData name="Megan Botes" userId="70568131-745a-489b-b4fe-9e78c579dd6d" providerId="ADAL" clId="{E3DEF142-CC7A-44CA-B5B4-48BABF1A3E75}" dt="2026-05-28T09:13:39.198" v="120" actId="26606"/>
          <ac:spMkLst>
            <pc:docMk/>
            <pc:sldMk cId="3295832296" sldId="288"/>
            <ac:spMk id="15" creationId="{063BBA22-50EA-4C4D-BE05-F1CE4E63AA56}"/>
          </ac:spMkLst>
        </pc:spChg>
        <pc:spChg chg="add">
          <ac:chgData name="Megan Botes" userId="70568131-745a-489b-b4fe-9e78c579dd6d" providerId="ADAL" clId="{E3DEF142-CC7A-44CA-B5B4-48BABF1A3E75}" dt="2026-05-28T09:13:39.229" v="121" actId="26606"/>
          <ac:spMkLst>
            <pc:docMk/>
            <pc:sldMk cId="3295832296" sldId="288"/>
            <ac:spMk id="17" creationId="{43F8A58B-5155-44CE-A5FF-7647B47D0A7A}"/>
          </ac:spMkLst>
        </pc:spChg>
        <pc:spChg chg="add">
          <ac:chgData name="Megan Botes" userId="70568131-745a-489b-b4fe-9e78c579dd6d" providerId="ADAL" clId="{E3DEF142-CC7A-44CA-B5B4-48BABF1A3E75}" dt="2026-05-28T09:13:39.229" v="121" actId="26606"/>
          <ac:spMkLst>
            <pc:docMk/>
            <pc:sldMk cId="3295832296" sldId="288"/>
            <ac:spMk id="18" creationId="{BACC6370-2D7E-4714-9D71-7542949D7D5D}"/>
          </ac:spMkLst>
        </pc:spChg>
        <pc:spChg chg="add">
          <ac:chgData name="Megan Botes" userId="70568131-745a-489b-b4fe-9e78c579dd6d" providerId="ADAL" clId="{E3DEF142-CC7A-44CA-B5B4-48BABF1A3E75}" dt="2026-05-28T09:13:39.229" v="121" actId="26606"/>
          <ac:spMkLst>
            <pc:docMk/>
            <pc:sldMk cId="3295832296" sldId="288"/>
            <ac:spMk id="19" creationId="{443F2ACA-E6D6-4028-82DD-F03C262D5DE6}"/>
          </ac:spMkLst>
        </pc:spChg>
        <pc:spChg chg="add">
          <ac:chgData name="Megan Botes" userId="70568131-745a-489b-b4fe-9e78c579dd6d" providerId="ADAL" clId="{E3DEF142-CC7A-44CA-B5B4-48BABF1A3E75}" dt="2026-05-28T09:13:39.229" v="121" actId="26606"/>
          <ac:spMkLst>
            <pc:docMk/>
            <pc:sldMk cId="3295832296" sldId="288"/>
            <ac:spMk id="20" creationId="{256B2C21-A230-48C0-8DF1-C46611373C44}"/>
          </ac:spMkLst>
        </pc:spChg>
        <pc:spChg chg="add">
          <ac:chgData name="Megan Botes" userId="70568131-745a-489b-b4fe-9e78c579dd6d" providerId="ADAL" clId="{E3DEF142-CC7A-44CA-B5B4-48BABF1A3E75}" dt="2026-05-28T09:13:39.229" v="121" actId="26606"/>
          <ac:spMkLst>
            <pc:docMk/>
            <pc:sldMk cId="3295832296" sldId="288"/>
            <ac:spMk id="21" creationId="{3847E18C-932D-4C95-AABA-FEC7C9499AD7}"/>
          </ac:spMkLst>
        </pc:spChg>
        <pc:spChg chg="add">
          <ac:chgData name="Megan Botes" userId="70568131-745a-489b-b4fe-9e78c579dd6d" providerId="ADAL" clId="{E3DEF142-CC7A-44CA-B5B4-48BABF1A3E75}" dt="2026-05-28T09:13:39.229" v="121" actId="26606"/>
          <ac:spMkLst>
            <pc:docMk/>
            <pc:sldMk cId="3295832296" sldId="288"/>
            <ac:spMk id="22" creationId="{3150CB11-0C61-439E-910F-5787759E72A0}"/>
          </ac:spMkLst>
        </pc:spChg>
        <pc:graphicFrameChg chg="add del">
          <ac:chgData name="Megan Botes" userId="70568131-745a-489b-b4fe-9e78c579dd6d" providerId="ADAL" clId="{E3DEF142-CC7A-44CA-B5B4-48BABF1A3E75}" dt="2026-05-28T09:13:39.198" v="120" actId="26606"/>
          <ac:graphicFrameMkLst>
            <pc:docMk/>
            <pc:sldMk cId="3295832296" sldId="288"/>
            <ac:graphicFrameMk id="5" creationId="{C547A450-C9AA-173D-66D9-E830AD41B0CE}"/>
          </ac:graphicFrameMkLst>
        </pc:graphicFrameChg>
        <pc:graphicFrameChg chg="add">
          <ac:chgData name="Megan Botes" userId="70568131-745a-489b-b4fe-9e78c579dd6d" providerId="ADAL" clId="{E3DEF142-CC7A-44CA-B5B4-48BABF1A3E75}" dt="2026-05-28T09:13:39.229" v="121" actId="26606"/>
          <ac:graphicFrameMkLst>
            <pc:docMk/>
            <pc:sldMk cId="3295832296" sldId="288"/>
            <ac:graphicFrameMk id="23" creationId="{58C0BADA-DC22-FB3C-6321-204985C561A2}"/>
          </ac:graphicFrameMkLst>
        </pc:graphicFrameChg>
        <pc:picChg chg="add mod">
          <ac:chgData name="Megan Botes" userId="70568131-745a-489b-b4fe-9e78c579dd6d" providerId="ADAL" clId="{E3DEF142-CC7A-44CA-B5B4-48BABF1A3E75}" dt="2026-05-28T09:15:13.548" v="129" actId="1076"/>
          <ac:picMkLst>
            <pc:docMk/>
            <pc:sldMk cId="3295832296" sldId="288"/>
            <ac:picMk id="6" creationId="{41F43519-F748-9C8C-94E3-C8C1DAE66563}"/>
          </ac:picMkLst>
        </pc:picChg>
        <pc:picChg chg="add mod">
          <ac:chgData name="Megan Botes" userId="70568131-745a-489b-b4fe-9e78c579dd6d" providerId="ADAL" clId="{E3DEF142-CC7A-44CA-B5B4-48BABF1A3E75}" dt="2026-05-28T09:31:21.939" v="239"/>
          <ac:picMkLst>
            <pc:docMk/>
            <pc:sldMk cId="3295832296" sldId="288"/>
            <ac:picMk id="7" creationId="{350D8E85-92DC-F8E3-F142-767959D6CE11}"/>
          </ac:picMkLst>
        </pc:picChg>
      </pc:sldChg>
      <pc:sldChg chg="addSp delSp modSp new mod setBg modNotes modNotesTx">
        <pc:chgData name="Megan Botes" userId="70568131-745a-489b-b4fe-9e78c579dd6d" providerId="ADAL" clId="{E3DEF142-CC7A-44CA-B5B4-48BABF1A3E75}" dt="2026-05-28T09:33:08.584" v="255"/>
        <pc:sldMkLst>
          <pc:docMk/>
          <pc:sldMk cId="33271426" sldId="289"/>
        </pc:sldMkLst>
        <pc:spChg chg="mod">
          <ac:chgData name="Megan Botes" userId="70568131-745a-489b-b4fe-9e78c579dd6d" providerId="ADAL" clId="{E3DEF142-CC7A-44CA-B5B4-48BABF1A3E75}" dt="2026-05-28T09:16:37.882" v="135" actId="26606"/>
          <ac:spMkLst>
            <pc:docMk/>
            <pc:sldMk cId="33271426" sldId="289"/>
            <ac:spMk id="2" creationId="{222FB55B-5FD8-C3BA-023E-C3570C869B28}"/>
          </ac:spMkLst>
        </pc:spChg>
        <pc:spChg chg="del mod">
          <ac:chgData name="Megan Botes" userId="70568131-745a-489b-b4fe-9e78c579dd6d" providerId="ADAL" clId="{E3DEF142-CC7A-44CA-B5B4-48BABF1A3E75}" dt="2026-05-28T09:16:37.882" v="135" actId="26606"/>
          <ac:spMkLst>
            <pc:docMk/>
            <pc:sldMk cId="33271426" sldId="289"/>
            <ac:spMk id="3" creationId="{296D3691-C86A-9BDE-51AD-2A40CBAEB33C}"/>
          </ac:spMkLst>
        </pc:spChg>
        <pc:spChg chg="add">
          <ac:chgData name="Megan Botes" userId="70568131-745a-489b-b4fe-9e78c579dd6d" providerId="ADAL" clId="{E3DEF142-CC7A-44CA-B5B4-48BABF1A3E75}" dt="2026-05-28T09:16:37.882" v="135" actId="26606"/>
          <ac:spMkLst>
            <pc:docMk/>
            <pc:sldMk cId="33271426" sldId="289"/>
            <ac:spMk id="9" creationId="{BACC6370-2D7E-4714-9D71-7542949D7D5D}"/>
          </ac:spMkLst>
        </pc:spChg>
        <pc:spChg chg="add">
          <ac:chgData name="Megan Botes" userId="70568131-745a-489b-b4fe-9e78c579dd6d" providerId="ADAL" clId="{E3DEF142-CC7A-44CA-B5B4-48BABF1A3E75}" dt="2026-05-28T09:16:37.882" v="135" actId="26606"/>
          <ac:spMkLst>
            <pc:docMk/>
            <pc:sldMk cId="33271426" sldId="289"/>
            <ac:spMk id="11" creationId="{F68B3F68-107C-434F-AA38-110D5EA91B85}"/>
          </ac:spMkLst>
        </pc:spChg>
        <pc:spChg chg="add">
          <ac:chgData name="Megan Botes" userId="70568131-745a-489b-b4fe-9e78c579dd6d" providerId="ADAL" clId="{E3DEF142-CC7A-44CA-B5B4-48BABF1A3E75}" dt="2026-05-28T09:16:37.882" v="135" actId="26606"/>
          <ac:spMkLst>
            <pc:docMk/>
            <pc:sldMk cId="33271426" sldId="289"/>
            <ac:spMk id="13" creationId="{AAD0DBB9-1A4B-4391-81D4-CB19F9AB918A}"/>
          </ac:spMkLst>
        </pc:spChg>
        <pc:spChg chg="add">
          <ac:chgData name="Megan Botes" userId="70568131-745a-489b-b4fe-9e78c579dd6d" providerId="ADAL" clId="{E3DEF142-CC7A-44CA-B5B4-48BABF1A3E75}" dt="2026-05-28T09:16:37.882" v="135" actId="26606"/>
          <ac:spMkLst>
            <pc:docMk/>
            <pc:sldMk cId="33271426" sldId="289"/>
            <ac:spMk id="15" creationId="{063BBA22-50EA-4C4D-BE05-F1CE4E63AA56}"/>
          </ac:spMkLst>
        </pc:spChg>
        <pc:graphicFrameChg chg="add">
          <ac:chgData name="Megan Botes" userId="70568131-745a-489b-b4fe-9e78c579dd6d" providerId="ADAL" clId="{E3DEF142-CC7A-44CA-B5B4-48BABF1A3E75}" dt="2026-05-28T09:16:37.882" v="135" actId="26606"/>
          <ac:graphicFrameMkLst>
            <pc:docMk/>
            <pc:sldMk cId="33271426" sldId="289"/>
            <ac:graphicFrameMk id="5" creationId="{5F180352-2934-6199-BEB8-5484C5C91C6B}"/>
          </ac:graphicFrameMkLst>
        </pc:graphicFrameChg>
        <pc:picChg chg="add mod">
          <ac:chgData name="Megan Botes" userId="70568131-745a-489b-b4fe-9e78c579dd6d" providerId="ADAL" clId="{E3DEF142-CC7A-44CA-B5B4-48BABF1A3E75}" dt="2026-05-28T09:31:22.733" v="240"/>
          <ac:picMkLst>
            <pc:docMk/>
            <pc:sldMk cId="33271426" sldId="289"/>
            <ac:picMk id="4" creationId="{93860DAC-6102-0D84-69FA-ACF76821D29D}"/>
          </ac:picMkLst>
        </pc:picChg>
      </pc:sldChg>
      <pc:sldChg chg="addSp delSp modSp new mod setBg modAnim modNotes modNotesTx">
        <pc:chgData name="Megan Botes" userId="70568131-745a-489b-b4fe-9e78c579dd6d" providerId="ADAL" clId="{E3DEF142-CC7A-44CA-B5B4-48BABF1A3E75}" dt="2026-05-28T09:33:34.183" v="257"/>
        <pc:sldMkLst>
          <pc:docMk/>
          <pc:sldMk cId="3941928705" sldId="290"/>
        </pc:sldMkLst>
        <pc:spChg chg="mod">
          <ac:chgData name="Megan Botes" userId="70568131-745a-489b-b4fe-9e78c579dd6d" providerId="ADAL" clId="{E3DEF142-CC7A-44CA-B5B4-48BABF1A3E75}" dt="2026-05-28T09:18:14.172" v="144" actId="26606"/>
          <ac:spMkLst>
            <pc:docMk/>
            <pc:sldMk cId="3941928705" sldId="290"/>
            <ac:spMk id="2" creationId="{2C43AF9E-B59F-83BE-12CB-410ADDFBD1C6}"/>
          </ac:spMkLst>
        </pc:spChg>
        <pc:spChg chg="del mod">
          <ac:chgData name="Megan Botes" userId="70568131-745a-489b-b4fe-9e78c579dd6d" providerId="ADAL" clId="{E3DEF142-CC7A-44CA-B5B4-48BABF1A3E75}" dt="2026-05-28T09:18:14.172" v="144" actId="26606"/>
          <ac:spMkLst>
            <pc:docMk/>
            <pc:sldMk cId="3941928705" sldId="290"/>
            <ac:spMk id="3" creationId="{49566D67-BF19-7037-3D87-1A981EB47915}"/>
          </ac:spMkLst>
        </pc:spChg>
        <pc:spChg chg="add">
          <ac:chgData name="Megan Botes" userId="70568131-745a-489b-b4fe-9e78c579dd6d" providerId="ADAL" clId="{E3DEF142-CC7A-44CA-B5B4-48BABF1A3E75}" dt="2026-05-28T09:18:14.172" v="144" actId="26606"/>
          <ac:spMkLst>
            <pc:docMk/>
            <pc:sldMk cId="3941928705" sldId="290"/>
            <ac:spMk id="9" creationId="{BACC6370-2D7E-4714-9D71-7542949D7D5D}"/>
          </ac:spMkLst>
        </pc:spChg>
        <pc:spChg chg="add">
          <ac:chgData name="Megan Botes" userId="70568131-745a-489b-b4fe-9e78c579dd6d" providerId="ADAL" clId="{E3DEF142-CC7A-44CA-B5B4-48BABF1A3E75}" dt="2026-05-28T09:18:14.172" v="144" actId="26606"/>
          <ac:spMkLst>
            <pc:docMk/>
            <pc:sldMk cId="3941928705" sldId="290"/>
            <ac:spMk id="11" creationId="{256B2C21-A230-48C0-8DF1-C46611373C44}"/>
          </ac:spMkLst>
        </pc:spChg>
        <pc:spChg chg="add">
          <ac:chgData name="Megan Botes" userId="70568131-745a-489b-b4fe-9e78c579dd6d" providerId="ADAL" clId="{E3DEF142-CC7A-44CA-B5B4-48BABF1A3E75}" dt="2026-05-28T09:18:14.172" v="144" actId="26606"/>
          <ac:spMkLst>
            <pc:docMk/>
            <pc:sldMk cId="3941928705" sldId="290"/>
            <ac:spMk id="13" creationId="{3847E18C-932D-4C95-AABA-FEC7C9499AD7}"/>
          </ac:spMkLst>
        </pc:spChg>
        <pc:spChg chg="add">
          <ac:chgData name="Megan Botes" userId="70568131-745a-489b-b4fe-9e78c579dd6d" providerId="ADAL" clId="{E3DEF142-CC7A-44CA-B5B4-48BABF1A3E75}" dt="2026-05-28T09:18:14.172" v="144" actId="26606"/>
          <ac:spMkLst>
            <pc:docMk/>
            <pc:sldMk cId="3941928705" sldId="290"/>
            <ac:spMk id="15" creationId="{3150CB11-0C61-439E-910F-5787759E72A0}"/>
          </ac:spMkLst>
        </pc:spChg>
        <pc:spChg chg="add">
          <ac:chgData name="Megan Botes" userId="70568131-745a-489b-b4fe-9e78c579dd6d" providerId="ADAL" clId="{E3DEF142-CC7A-44CA-B5B4-48BABF1A3E75}" dt="2026-05-28T09:18:14.172" v="144" actId="26606"/>
          <ac:spMkLst>
            <pc:docMk/>
            <pc:sldMk cId="3941928705" sldId="290"/>
            <ac:spMk id="17" creationId="{43F8A58B-5155-44CE-A5FF-7647B47D0A7A}"/>
          </ac:spMkLst>
        </pc:spChg>
        <pc:spChg chg="add">
          <ac:chgData name="Megan Botes" userId="70568131-745a-489b-b4fe-9e78c579dd6d" providerId="ADAL" clId="{E3DEF142-CC7A-44CA-B5B4-48BABF1A3E75}" dt="2026-05-28T09:18:14.172" v="144" actId="26606"/>
          <ac:spMkLst>
            <pc:docMk/>
            <pc:sldMk cId="3941928705" sldId="290"/>
            <ac:spMk id="19" creationId="{443F2ACA-E6D6-4028-82DD-F03C262D5DE6}"/>
          </ac:spMkLst>
        </pc:spChg>
        <pc:graphicFrameChg chg="add">
          <ac:chgData name="Megan Botes" userId="70568131-745a-489b-b4fe-9e78c579dd6d" providerId="ADAL" clId="{E3DEF142-CC7A-44CA-B5B4-48BABF1A3E75}" dt="2026-05-28T09:18:14.172" v="144" actId="26606"/>
          <ac:graphicFrameMkLst>
            <pc:docMk/>
            <pc:sldMk cId="3941928705" sldId="290"/>
            <ac:graphicFrameMk id="5" creationId="{A64A52E3-9A3B-4314-E031-D8F569275B53}"/>
          </ac:graphicFrameMkLst>
        </pc:graphicFrameChg>
        <pc:picChg chg="add mod">
          <ac:chgData name="Megan Botes" userId="70568131-745a-489b-b4fe-9e78c579dd6d" providerId="ADAL" clId="{E3DEF142-CC7A-44CA-B5B4-48BABF1A3E75}" dt="2026-05-28T09:31:24.239" v="241"/>
          <ac:picMkLst>
            <pc:docMk/>
            <pc:sldMk cId="3941928705" sldId="290"/>
            <ac:picMk id="4" creationId="{71E34C10-D05E-AA81-36D0-B549761F804F}"/>
          </ac:picMkLst>
        </pc:picChg>
      </pc:sldChg>
      <pc:sldChg chg="addSp delSp modSp new mod setBg modNotes modNotesTx">
        <pc:chgData name="Megan Botes" userId="70568131-745a-489b-b4fe-9e78c579dd6d" providerId="ADAL" clId="{E3DEF142-CC7A-44CA-B5B4-48BABF1A3E75}" dt="2026-05-28T09:33:56.960" v="259"/>
        <pc:sldMkLst>
          <pc:docMk/>
          <pc:sldMk cId="1582863184" sldId="291"/>
        </pc:sldMkLst>
        <pc:spChg chg="mod">
          <ac:chgData name="Megan Botes" userId="70568131-745a-489b-b4fe-9e78c579dd6d" providerId="ADAL" clId="{E3DEF142-CC7A-44CA-B5B4-48BABF1A3E75}" dt="2026-05-28T09:22:49.520" v="165" actId="26606"/>
          <ac:spMkLst>
            <pc:docMk/>
            <pc:sldMk cId="1582863184" sldId="291"/>
            <ac:spMk id="2" creationId="{2C29EC36-C15F-BBF1-9789-C02E197F2B58}"/>
          </ac:spMkLst>
        </pc:spChg>
        <pc:spChg chg="del mod">
          <ac:chgData name="Megan Botes" userId="70568131-745a-489b-b4fe-9e78c579dd6d" providerId="ADAL" clId="{E3DEF142-CC7A-44CA-B5B4-48BABF1A3E75}" dt="2026-05-28T09:19:28.201" v="155" actId="26606"/>
          <ac:spMkLst>
            <pc:docMk/>
            <pc:sldMk cId="1582863184" sldId="291"/>
            <ac:spMk id="3" creationId="{28C789D9-1229-04A4-399F-AA2B446AAA73}"/>
          </ac:spMkLst>
        </pc:spChg>
        <pc:spChg chg="add del">
          <ac:chgData name="Megan Botes" userId="70568131-745a-489b-b4fe-9e78c579dd6d" providerId="ADAL" clId="{E3DEF142-CC7A-44CA-B5B4-48BABF1A3E75}" dt="2026-05-28T09:22:49.520" v="165" actId="26606"/>
          <ac:spMkLst>
            <pc:docMk/>
            <pc:sldMk cId="1582863184" sldId="291"/>
            <ac:spMk id="9" creationId="{BACC6370-2D7E-4714-9D71-7542949D7D5D}"/>
          </ac:spMkLst>
        </pc:spChg>
        <pc:spChg chg="add del">
          <ac:chgData name="Megan Botes" userId="70568131-745a-489b-b4fe-9e78c579dd6d" providerId="ADAL" clId="{E3DEF142-CC7A-44CA-B5B4-48BABF1A3E75}" dt="2026-05-28T09:22:49.520" v="165" actId="26606"/>
          <ac:spMkLst>
            <pc:docMk/>
            <pc:sldMk cId="1582863184" sldId="291"/>
            <ac:spMk id="11" creationId="{F68B3F68-107C-434F-AA38-110D5EA91B85}"/>
          </ac:spMkLst>
        </pc:spChg>
        <pc:spChg chg="add del">
          <ac:chgData name="Megan Botes" userId="70568131-745a-489b-b4fe-9e78c579dd6d" providerId="ADAL" clId="{E3DEF142-CC7A-44CA-B5B4-48BABF1A3E75}" dt="2026-05-28T09:22:49.520" v="165" actId="26606"/>
          <ac:spMkLst>
            <pc:docMk/>
            <pc:sldMk cId="1582863184" sldId="291"/>
            <ac:spMk id="13" creationId="{AAD0DBB9-1A4B-4391-81D4-CB19F9AB918A}"/>
          </ac:spMkLst>
        </pc:spChg>
        <pc:spChg chg="add del">
          <ac:chgData name="Megan Botes" userId="70568131-745a-489b-b4fe-9e78c579dd6d" providerId="ADAL" clId="{E3DEF142-CC7A-44CA-B5B4-48BABF1A3E75}" dt="2026-05-28T09:22:49.520" v="165" actId="26606"/>
          <ac:spMkLst>
            <pc:docMk/>
            <pc:sldMk cId="1582863184" sldId="291"/>
            <ac:spMk id="15" creationId="{063BBA22-50EA-4C4D-BE05-F1CE4E63AA56}"/>
          </ac:spMkLst>
        </pc:spChg>
        <pc:spChg chg="add del">
          <ac:chgData name="Megan Botes" userId="70568131-745a-489b-b4fe-9e78c579dd6d" providerId="ADAL" clId="{E3DEF142-CC7A-44CA-B5B4-48BABF1A3E75}" dt="2026-05-28T09:22:34.856" v="162" actId="26606"/>
          <ac:spMkLst>
            <pc:docMk/>
            <pc:sldMk cId="1582863184" sldId="291"/>
            <ac:spMk id="20" creationId="{2E17E911-875F-4DE5-8699-99D9F1805A5D}"/>
          </ac:spMkLst>
        </pc:spChg>
        <pc:spChg chg="add">
          <ac:chgData name="Megan Botes" userId="70568131-745a-489b-b4fe-9e78c579dd6d" providerId="ADAL" clId="{E3DEF142-CC7A-44CA-B5B4-48BABF1A3E75}" dt="2026-05-28T09:22:49.520" v="165" actId="26606"/>
          <ac:spMkLst>
            <pc:docMk/>
            <pc:sldMk cId="1582863184" sldId="291"/>
            <ac:spMk id="21" creationId="{C0A1ED06-4733-4020-9C60-81D4D801408D}"/>
          </ac:spMkLst>
        </pc:spChg>
        <pc:spChg chg="add del">
          <ac:chgData name="Megan Botes" userId="70568131-745a-489b-b4fe-9e78c579dd6d" providerId="ADAL" clId="{E3DEF142-CC7A-44CA-B5B4-48BABF1A3E75}" dt="2026-05-28T09:22:34.856" v="162" actId="26606"/>
          <ac:spMkLst>
            <pc:docMk/>
            <pc:sldMk cId="1582863184" sldId="291"/>
            <ac:spMk id="22" creationId="{CD9FE4EF-C4D8-49A0-B2FF-81D8DB7D8A24}"/>
          </ac:spMkLst>
        </pc:spChg>
        <pc:spChg chg="add">
          <ac:chgData name="Megan Botes" userId="70568131-745a-489b-b4fe-9e78c579dd6d" providerId="ADAL" clId="{E3DEF142-CC7A-44CA-B5B4-48BABF1A3E75}" dt="2026-05-28T09:22:49.520" v="165" actId="26606"/>
          <ac:spMkLst>
            <pc:docMk/>
            <pc:sldMk cId="1582863184" sldId="291"/>
            <ac:spMk id="23" creationId="{B0CA3509-3AF9-45FE-93ED-57BB5D5E8E07}"/>
          </ac:spMkLst>
        </pc:spChg>
        <pc:spChg chg="add del">
          <ac:chgData name="Megan Botes" userId="70568131-745a-489b-b4fe-9e78c579dd6d" providerId="ADAL" clId="{E3DEF142-CC7A-44CA-B5B4-48BABF1A3E75}" dt="2026-05-28T09:22:34.856" v="162" actId="26606"/>
          <ac:spMkLst>
            <pc:docMk/>
            <pc:sldMk cId="1582863184" sldId="291"/>
            <ac:spMk id="24" creationId="{4300840D-0A0B-4512-BACA-B439D5B9C57C}"/>
          </ac:spMkLst>
        </pc:spChg>
        <pc:spChg chg="del">
          <ac:chgData name="Megan Botes" userId="70568131-745a-489b-b4fe-9e78c579dd6d" providerId="ADAL" clId="{E3DEF142-CC7A-44CA-B5B4-48BABF1A3E75}" dt="2026-05-28T09:22:34.856" v="162" actId="26606"/>
          <ac:spMkLst>
            <pc:docMk/>
            <pc:sldMk cId="1582863184" sldId="291"/>
            <ac:spMk id="26" creationId="{D2B78728-A580-49A7-84F9-6EF6F583ADE0}"/>
          </ac:spMkLst>
        </pc:spChg>
        <pc:spChg chg="add del">
          <ac:chgData name="Megan Botes" userId="70568131-745a-489b-b4fe-9e78c579dd6d" providerId="ADAL" clId="{E3DEF142-CC7A-44CA-B5B4-48BABF1A3E75}" dt="2026-05-28T09:22:34.856" v="162" actId="26606"/>
          <ac:spMkLst>
            <pc:docMk/>
            <pc:sldMk cId="1582863184" sldId="291"/>
            <ac:spMk id="28" creationId="{38FAA1A1-D861-433F-88FA-1E9D6FD31D11}"/>
          </ac:spMkLst>
        </pc:spChg>
        <pc:spChg chg="add del">
          <ac:chgData name="Megan Botes" userId="70568131-745a-489b-b4fe-9e78c579dd6d" providerId="ADAL" clId="{E3DEF142-CC7A-44CA-B5B4-48BABF1A3E75}" dt="2026-05-28T09:22:34.856" v="162" actId="26606"/>
          <ac:spMkLst>
            <pc:docMk/>
            <pc:sldMk cId="1582863184" sldId="291"/>
            <ac:spMk id="30" creationId="{8D71EDA1-87BF-4D5D-AB79-F346FD19278A}"/>
          </ac:spMkLst>
        </pc:spChg>
        <pc:graphicFrameChg chg="add mod modGraphic">
          <ac:chgData name="Megan Botes" userId="70568131-745a-489b-b4fe-9e78c579dd6d" providerId="ADAL" clId="{E3DEF142-CC7A-44CA-B5B4-48BABF1A3E75}" dt="2026-05-28T09:22:49.520" v="165" actId="26606"/>
          <ac:graphicFrameMkLst>
            <pc:docMk/>
            <pc:sldMk cId="1582863184" sldId="291"/>
            <ac:graphicFrameMk id="5" creationId="{4FC3E1BB-D086-6A2E-0DF2-E1E5581FFE19}"/>
          </ac:graphicFrameMkLst>
        </pc:graphicFrameChg>
        <pc:picChg chg="add del">
          <ac:chgData name="Megan Botes" userId="70568131-745a-489b-b4fe-9e78c579dd6d" providerId="ADAL" clId="{E3DEF142-CC7A-44CA-B5B4-48BABF1A3E75}" dt="2026-05-28T09:20:29.080" v="157" actId="478"/>
          <ac:picMkLst>
            <pc:docMk/>
            <pc:sldMk cId="1582863184" sldId="291"/>
            <ac:picMk id="6" creationId="{3C33310B-C733-AE7F-D326-E4DDD83F742D}"/>
          </ac:picMkLst>
        </pc:picChg>
        <pc:picChg chg="add del">
          <ac:chgData name="Megan Botes" userId="70568131-745a-489b-b4fe-9e78c579dd6d" providerId="ADAL" clId="{E3DEF142-CC7A-44CA-B5B4-48BABF1A3E75}" dt="2026-05-28T09:21:51.149" v="159" actId="478"/>
          <ac:picMkLst>
            <pc:docMk/>
            <pc:sldMk cId="1582863184" sldId="291"/>
            <ac:picMk id="8" creationId="{55673B84-8046-6804-37A1-E43BE7CDE81B}"/>
          </ac:picMkLst>
        </pc:picChg>
        <pc:picChg chg="add del">
          <ac:chgData name="Megan Botes" userId="70568131-745a-489b-b4fe-9e78c579dd6d" providerId="ADAL" clId="{E3DEF142-CC7A-44CA-B5B4-48BABF1A3E75}" dt="2026-05-28T09:22:36.887" v="163" actId="478"/>
          <ac:picMkLst>
            <pc:docMk/>
            <pc:sldMk cId="1582863184" sldId="291"/>
            <ac:picMk id="12" creationId="{C13982A1-A9C2-F015-1441-622A91888646}"/>
          </ac:picMkLst>
        </pc:picChg>
        <pc:picChg chg="add mod ord">
          <ac:chgData name="Megan Botes" userId="70568131-745a-489b-b4fe-9e78c579dd6d" providerId="ADAL" clId="{E3DEF142-CC7A-44CA-B5B4-48BABF1A3E75}" dt="2026-05-28T09:22:49.520" v="165" actId="26606"/>
          <ac:picMkLst>
            <pc:docMk/>
            <pc:sldMk cId="1582863184" sldId="291"/>
            <ac:picMk id="16" creationId="{59CE8450-C283-5C89-3DB7-2B02E3C36217}"/>
          </ac:picMkLst>
        </pc:picChg>
        <pc:picChg chg="add mod">
          <ac:chgData name="Megan Botes" userId="70568131-745a-489b-b4fe-9e78c579dd6d" providerId="ADAL" clId="{E3DEF142-CC7A-44CA-B5B4-48BABF1A3E75}" dt="2026-05-28T09:31:26.591" v="242"/>
          <ac:picMkLst>
            <pc:docMk/>
            <pc:sldMk cId="1582863184" sldId="291"/>
            <ac:picMk id="17" creationId="{1574E778-82F9-F345-2FEA-EA519B61094B}"/>
          </ac:picMkLst>
        </pc:picChg>
      </pc:sldChg>
      <pc:sldChg chg="addSp modSp new mod setBg modNotes modNotesTx">
        <pc:chgData name="Megan Botes" userId="70568131-745a-489b-b4fe-9e78c579dd6d" providerId="ADAL" clId="{E3DEF142-CC7A-44CA-B5B4-48BABF1A3E75}" dt="2026-05-28T09:34:19.591" v="261"/>
        <pc:sldMkLst>
          <pc:docMk/>
          <pc:sldMk cId="2893426358" sldId="292"/>
        </pc:sldMkLst>
        <pc:spChg chg="mod">
          <ac:chgData name="Megan Botes" userId="70568131-745a-489b-b4fe-9e78c579dd6d" providerId="ADAL" clId="{E3DEF142-CC7A-44CA-B5B4-48BABF1A3E75}" dt="2026-05-28T09:25:04.374" v="175" actId="26606"/>
          <ac:spMkLst>
            <pc:docMk/>
            <pc:sldMk cId="2893426358" sldId="292"/>
            <ac:spMk id="2" creationId="{5A846C2E-0A68-31C3-02B5-ECFD72A6DB84}"/>
          </ac:spMkLst>
        </pc:spChg>
        <pc:spChg chg="mod ord">
          <ac:chgData name="Megan Botes" userId="70568131-745a-489b-b4fe-9e78c579dd6d" providerId="ADAL" clId="{E3DEF142-CC7A-44CA-B5B4-48BABF1A3E75}" dt="2026-05-28T09:25:04.374" v="175" actId="26606"/>
          <ac:spMkLst>
            <pc:docMk/>
            <pc:sldMk cId="2893426358" sldId="292"/>
            <ac:spMk id="3" creationId="{635ECB47-EA5D-35C3-E4B3-29CC7B9003D1}"/>
          </ac:spMkLst>
        </pc:spChg>
        <pc:spChg chg="add mod">
          <ac:chgData name="Megan Botes" userId="70568131-745a-489b-b4fe-9e78c579dd6d" providerId="ADAL" clId="{E3DEF142-CC7A-44CA-B5B4-48BABF1A3E75}" dt="2026-05-28T09:26:32.941" v="201" actId="14100"/>
          <ac:spMkLst>
            <pc:docMk/>
            <pc:sldMk cId="2893426358" sldId="292"/>
            <ac:spMk id="7" creationId="{02130FCE-14B1-3A84-003C-90BB5628506E}"/>
          </ac:spMkLst>
        </pc:spChg>
        <pc:spChg chg="add">
          <ac:chgData name="Megan Botes" userId="70568131-745a-489b-b4fe-9e78c579dd6d" providerId="ADAL" clId="{E3DEF142-CC7A-44CA-B5B4-48BABF1A3E75}" dt="2026-05-28T09:25:04.374" v="175" actId="26606"/>
          <ac:spMkLst>
            <pc:docMk/>
            <pc:sldMk cId="2893426358" sldId="292"/>
            <ac:spMk id="10" creationId="{3AFE8227-C443-417B-BA91-520EB1EF4559}"/>
          </ac:spMkLst>
        </pc:spChg>
        <pc:spChg chg="add">
          <ac:chgData name="Megan Botes" userId="70568131-745a-489b-b4fe-9e78c579dd6d" providerId="ADAL" clId="{E3DEF142-CC7A-44CA-B5B4-48BABF1A3E75}" dt="2026-05-28T09:25:04.374" v="175" actId="26606"/>
          <ac:spMkLst>
            <pc:docMk/>
            <pc:sldMk cId="2893426358" sldId="292"/>
            <ac:spMk id="12" creationId="{907741FC-B544-4A6E-B831-6789D042333D}"/>
          </ac:spMkLst>
        </pc:spChg>
        <pc:spChg chg="add">
          <ac:chgData name="Megan Botes" userId="70568131-745a-489b-b4fe-9e78c579dd6d" providerId="ADAL" clId="{E3DEF142-CC7A-44CA-B5B4-48BABF1A3E75}" dt="2026-05-28T09:25:04.374" v="175" actId="26606"/>
          <ac:spMkLst>
            <pc:docMk/>
            <pc:sldMk cId="2893426358" sldId="292"/>
            <ac:spMk id="14" creationId="{3F0BE7ED-7814-4273-B18A-F26CC0380380}"/>
          </ac:spMkLst>
        </pc:spChg>
        <pc:picChg chg="add mod modCrop">
          <ac:chgData name="Megan Botes" userId="70568131-745a-489b-b4fe-9e78c579dd6d" providerId="ADAL" clId="{E3DEF142-CC7A-44CA-B5B4-48BABF1A3E75}" dt="2026-05-28T09:25:28.781" v="180" actId="732"/>
          <ac:picMkLst>
            <pc:docMk/>
            <pc:sldMk cId="2893426358" sldId="292"/>
            <ac:picMk id="5" creationId="{269557F0-A1EC-58D6-E4B3-05CCB17DF099}"/>
          </ac:picMkLst>
        </pc:picChg>
        <pc:picChg chg="add mod">
          <ac:chgData name="Megan Botes" userId="70568131-745a-489b-b4fe-9e78c579dd6d" providerId="ADAL" clId="{E3DEF142-CC7A-44CA-B5B4-48BABF1A3E75}" dt="2026-05-28T09:31:27.727" v="243"/>
          <ac:picMkLst>
            <pc:docMk/>
            <pc:sldMk cId="2893426358" sldId="292"/>
            <ac:picMk id="8" creationId="{CBDEF279-483E-C044-E3D6-39940A78FA6C}"/>
          </ac:picMkLst>
        </pc:picChg>
      </pc:sldChg>
      <pc:sldChg chg="addSp delSp modSp new mod setBg modNotes modNotesTx">
        <pc:chgData name="Megan Botes" userId="70568131-745a-489b-b4fe-9e78c579dd6d" providerId="ADAL" clId="{E3DEF142-CC7A-44CA-B5B4-48BABF1A3E75}" dt="2026-05-28T09:34:37.091" v="263"/>
        <pc:sldMkLst>
          <pc:docMk/>
          <pc:sldMk cId="3852435855" sldId="293"/>
        </pc:sldMkLst>
        <pc:spChg chg="mod ord">
          <ac:chgData name="Megan Botes" userId="70568131-745a-489b-b4fe-9e78c579dd6d" providerId="ADAL" clId="{E3DEF142-CC7A-44CA-B5B4-48BABF1A3E75}" dt="2026-05-28T09:29:19.309" v="218" actId="1076"/>
          <ac:spMkLst>
            <pc:docMk/>
            <pc:sldMk cId="3852435855" sldId="293"/>
            <ac:spMk id="2" creationId="{FF490BDA-F510-5DCD-2606-11947930D663}"/>
          </ac:spMkLst>
        </pc:spChg>
        <pc:spChg chg="del">
          <ac:chgData name="Megan Botes" userId="70568131-745a-489b-b4fe-9e78c579dd6d" providerId="ADAL" clId="{E3DEF142-CC7A-44CA-B5B4-48BABF1A3E75}" dt="2026-05-28T09:28:53.376" v="209" actId="478"/>
          <ac:spMkLst>
            <pc:docMk/>
            <pc:sldMk cId="3852435855" sldId="293"/>
            <ac:spMk id="3" creationId="{A7162138-7CB9-8087-6C11-FD215FA52731}"/>
          </ac:spMkLst>
        </pc:spChg>
        <pc:spChg chg="add">
          <ac:chgData name="Megan Botes" userId="70568131-745a-489b-b4fe-9e78c579dd6d" providerId="ADAL" clId="{E3DEF142-CC7A-44CA-B5B4-48BABF1A3E75}" dt="2026-05-28T09:29:05.586" v="210" actId="26606"/>
          <ac:spMkLst>
            <pc:docMk/>
            <pc:sldMk cId="3852435855" sldId="293"/>
            <ac:spMk id="10" creationId="{ECC07320-C2CA-4E29-8481-9D9E143C7788}"/>
          </ac:spMkLst>
        </pc:spChg>
        <pc:spChg chg="add">
          <ac:chgData name="Megan Botes" userId="70568131-745a-489b-b4fe-9e78c579dd6d" providerId="ADAL" clId="{E3DEF142-CC7A-44CA-B5B4-48BABF1A3E75}" dt="2026-05-28T09:29:05.586" v="210" actId="26606"/>
          <ac:spMkLst>
            <pc:docMk/>
            <pc:sldMk cId="3852435855" sldId="293"/>
            <ac:spMk id="12" creationId="{178FB36B-5BFE-42CA-BC60-1115E0D95EEC}"/>
          </ac:spMkLst>
        </pc:spChg>
        <pc:picChg chg="add mod">
          <ac:chgData name="Megan Botes" userId="70568131-745a-489b-b4fe-9e78c579dd6d" providerId="ADAL" clId="{E3DEF142-CC7A-44CA-B5B4-48BABF1A3E75}" dt="2026-05-28T09:29:05.586" v="210" actId="26606"/>
          <ac:picMkLst>
            <pc:docMk/>
            <pc:sldMk cId="3852435855" sldId="293"/>
            <ac:picMk id="5" creationId="{7A5F4338-DD94-9472-6A27-FC59E5C357F0}"/>
          </ac:picMkLst>
        </pc:picChg>
        <pc:picChg chg="add mod">
          <ac:chgData name="Megan Botes" userId="70568131-745a-489b-b4fe-9e78c579dd6d" providerId="ADAL" clId="{E3DEF142-CC7A-44CA-B5B4-48BABF1A3E75}" dt="2026-05-28T09:31:28.977" v="244"/>
          <ac:picMkLst>
            <pc:docMk/>
            <pc:sldMk cId="3852435855" sldId="293"/>
            <ac:picMk id="6" creationId="{3EAA5653-A880-C053-50A7-9595CF4091B7}"/>
          </ac:picMkLst>
        </pc:picChg>
      </pc:sldChg>
      <pc:sldChg chg="addSp delSp modSp new mod setBg modNotes modNotesTx">
        <pc:chgData name="Megan Botes" userId="70568131-745a-489b-b4fe-9e78c579dd6d" providerId="ADAL" clId="{E3DEF142-CC7A-44CA-B5B4-48BABF1A3E75}" dt="2026-05-28T09:34:59.701" v="267" actId="20577"/>
        <pc:sldMkLst>
          <pc:docMk/>
          <pc:sldMk cId="3296514147" sldId="294"/>
        </pc:sldMkLst>
        <pc:spChg chg="mod">
          <ac:chgData name="Megan Botes" userId="70568131-745a-489b-b4fe-9e78c579dd6d" providerId="ADAL" clId="{E3DEF142-CC7A-44CA-B5B4-48BABF1A3E75}" dt="2026-05-28T09:30:47.371" v="231" actId="26606"/>
          <ac:spMkLst>
            <pc:docMk/>
            <pc:sldMk cId="3296514147" sldId="294"/>
            <ac:spMk id="2" creationId="{9D93709C-3A70-01D9-1813-5284CFAB7776}"/>
          </ac:spMkLst>
        </pc:spChg>
        <pc:spChg chg="del mod">
          <ac:chgData name="Megan Botes" userId="70568131-745a-489b-b4fe-9e78c579dd6d" providerId="ADAL" clId="{E3DEF142-CC7A-44CA-B5B4-48BABF1A3E75}" dt="2026-05-28T09:30:25.501" v="226" actId="26606"/>
          <ac:spMkLst>
            <pc:docMk/>
            <pc:sldMk cId="3296514147" sldId="294"/>
            <ac:spMk id="3" creationId="{8036C524-E564-9BBF-DC8D-2F0BB847872C}"/>
          </ac:spMkLst>
        </pc:spChg>
        <pc:spChg chg="add del">
          <ac:chgData name="Megan Botes" userId="70568131-745a-489b-b4fe-9e78c579dd6d" providerId="ADAL" clId="{E3DEF142-CC7A-44CA-B5B4-48BABF1A3E75}" dt="2026-05-28T09:30:38.498" v="228" actId="26606"/>
          <ac:spMkLst>
            <pc:docMk/>
            <pc:sldMk cId="3296514147" sldId="294"/>
            <ac:spMk id="9" creationId="{BACC6370-2D7E-4714-9D71-7542949D7D5D}"/>
          </ac:spMkLst>
        </pc:spChg>
        <pc:spChg chg="add del">
          <ac:chgData name="Megan Botes" userId="70568131-745a-489b-b4fe-9e78c579dd6d" providerId="ADAL" clId="{E3DEF142-CC7A-44CA-B5B4-48BABF1A3E75}" dt="2026-05-28T09:30:38.498" v="228" actId="26606"/>
          <ac:spMkLst>
            <pc:docMk/>
            <pc:sldMk cId="3296514147" sldId="294"/>
            <ac:spMk id="11" creationId="{F68B3F68-107C-434F-AA38-110D5EA91B85}"/>
          </ac:spMkLst>
        </pc:spChg>
        <pc:spChg chg="add del">
          <ac:chgData name="Megan Botes" userId="70568131-745a-489b-b4fe-9e78c579dd6d" providerId="ADAL" clId="{E3DEF142-CC7A-44CA-B5B4-48BABF1A3E75}" dt="2026-05-28T09:30:38.498" v="228" actId="26606"/>
          <ac:spMkLst>
            <pc:docMk/>
            <pc:sldMk cId="3296514147" sldId="294"/>
            <ac:spMk id="13" creationId="{AAD0DBB9-1A4B-4391-81D4-CB19F9AB918A}"/>
          </ac:spMkLst>
        </pc:spChg>
        <pc:spChg chg="add del">
          <ac:chgData name="Megan Botes" userId="70568131-745a-489b-b4fe-9e78c579dd6d" providerId="ADAL" clId="{E3DEF142-CC7A-44CA-B5B4-48BABF1A3E75}" dt="2026-05-28T09:30:38.498" v="228" actId="26606"/>
          <ac:spMkLst>
            <pc:docMk/>
            <pc:sldMk cId="3296514147" sldId="294"/>
            <ac:spMk id="15" creationId="{063BBA22-50EA-4C4D-BE05-F1CE4E63AA56}"/>
          </ac:spMkLst>
        </pc:spChg>
        <pc:spChg chg="add del">
          <ac:chgData name="Megan Botes" userId="70568131-745a-489b-b4fe-9e78c579dd6d" providerId="ADAL" clId="{E3DEF142-CC7A-44CA-B5B4-48BABF1A3E75}" dt="2026-05-28T09:30:47.371" v="231" actId="26606"/>
          <ac:spMkLst>
            <pc:docMk/>
            <pc:sldMk cId="3296514147" sldId="294"/>
            <ac:spMk id="20" creationId="{BACC6370-2D7E-4714-9D71-7542949D7D5D}"/>
          </ac:spMkLst>
        </pc:spChg>
        <pc:spChg chg="add del">
          <ac:chgData name="Megan Botes" userId="70568131-745a-489b-b4fe-9e78c579dd6d" providerId="ADAL" clId="{E3DEF142-CC7A-44CA-B5B4-48BABF1A3E75}" dt="2026-05-28T09:30:47.371" v="231" actId="26606"/>
          <ac:spMkLst>
            <pc:docMk/>
            <pc:sldMk cId="3296514147" sldId="294"/>
            <ac:spMk id="22" creationId="{F68B3F68-107C-434F-AA38-110D5EA91B85}"/>
          </ac:spMkLst>
        </pc:spChg>
        <pc:spChg chg="add del">
          <ac:chgData name="Megan Botes" userId="70568131-745a-489b-b4fe-9e78c579dd6d" providerId="ADAL" clId="{E3DEF142-CC7A-44CA-B5B4-48BABF1A3E75}" dt="2026-05-28T09:30:47.371" v="231" actId="26606"/>
          <ac:spMkLst>
            <pc:docMk/>
            <pc:sldMk cId="3296514147" sldId="294"/>
            <ac:spMk id="24" creationId="{AAD0DBB9-1A4B-4391-81D4-CB19F9AB918A}"/>
          </ac:spMkLst>
        </pc:spChg>
        <pc:spChg chg="add del">
          <ac:chgData name="Megan Botes" userId="70568131-745a-489b-b4fe-9e78c579dd6d" providerId="ADAL" clId="{E3DEF142-CC7A-44CA-B5B4-48BABF1A3E75}" dt="2026-05-28T09:30:47.371" v="231" actId="26606"/>
          <ac:spMkLst>
            <pc:docMk/>
            <pc:sldMk cId="3296514147" sldId="294"/>
            <ac:spMk id="26" creationId="{063BBA22-50EA-4C4D-BE05-F1CE4E63AA56}"/>
          </ac:spMkLst>
        </pc:spChg>
        <pc:spChg chg="add">
          <ac:chgData name="Megan Botes" userId="70568131-745a-489b-b4fe-9e78c579dd6d" providerId="ADAL" clId="{E3DEF142-CC7A-44CA-B5B4-48BABF1A3E75}" dt="2026-05-28T09:30:47.371" v="231" actId="26606"/>
          <ac:spMkLst>
            <pc:docMk/>
            <pc:sldMk cId="3296514147" sldId="294"/>
            <ac:spMk id="31" creationId="{C0763A76-9F1C-4FC5-82B7-DD475DA461B2}"/>
          </ac:spMkLst>
        </pc:spChg>
        <pc:spChg chg="add">
          <ac:chgData name="Megan Botes" userId="70568131-745a-489b-b4fe-9e78c579dd6d" providerId="ADAL" clId="{E3DEF142-CC7A-44CA-B5B4-48BABF1A3E75}" dt="2026-05-28T09:30:47.371" v="231" actId="26606"/>
          <ac:spMkLst>
            <pc:docMk/>
            <pc:sldMk cId="3296514147" sldId="294"/>
            <ac:spMk id="33" creationId="{E81BF4F6-F2CF-4984-9D14-D6966D92F99F}"/>
          </ac:spMkLst>
        </pc:spChg>
        <pc:graphicFrameChg chg="add mod ord modGraphic">
          <ac:chgData name="Megan Botes" userId="70568131-745a-489b-b4fe-9e78c579dd6d" providerId="ADAL" clId="{E3DEF142-CC7A-44CA-B5B4-48BABF1A3E75}" dt="2026-05-28T09:31:00.653" v="234" actId="14100"/>
          <ac:graphicFrameMkLst>
            <pc:docMk/>
            <pc:sldMk cId="3296514147" sldId="294"/>
            <ac:graphicFrameMk id="5" creationId="{788F2333-75F3-37BD-B249-1BE95530EA41}"/>
          </ac:graphicFrameMkLst>
        </pc:graphicFrameChg>
        <pc:picChg chg="add mod">
          <ac:chgData name="Megan Botes" userId="70568131-745a-489b-b4fe-9e78c579dd6d" providerId="ADAL" clId="{E3DEF142-CC7A-44CA-B5B4-48BABF1A3E75}" dt="2026-05-28T09:30:11.979" v="225"/>
          <ac:picMkLst>
            <pc:docMk/>
            <pc:sldMk cId="3296514147" sldId="294"/>
            <ac:picMk id="4" creationId="{5B6F4B70-A42F-5774-AEBC-16503D1ABB49}"/>
          </ac:picMkLst>
        </pc:picChg>
        <pc:picChg chg="add mod">
          <ac:chgData name="Megan Botes" userId="70568131-745a-489b-b4fe-9e78c579dd6d" providerId="ADAL" clId="{E3DEF142-CC7A-44CA-B5B4-48BABF1A3E75}" dt="2026-05-28T09:30:27.586" v="227"/>
          <ac:picMkLst>
            <pc:docMk/>
            <pc:sldMk cId="3296514147" sldId="294"/>
            <ac:picMk id="6" creationId="{009064A5-2284-5FDD-8C03-8A3629817630}"/>
          </ac:picMkLst>
        </pc:picChg>
        <pc:picChg chg="add mod">
          <ac:chgData name="Megan Botes" userId="70568131-745a-489b-b4fe-9e78c579dd6d" providerId="ADAL" clId="{E3DEF142-CC7A-44CA-B5B4-48BABF1A3E75}" dt="2026-05-28T09:30:47.371" v="231" actId="26606"/>
          <ac:picMkLst>
            <pc:docMk/>
            <pc:sldMk cId="3296514147" sldId="294"/>
            <ac:picMk id="7" creationId="{4F9BAE47-AD89-41DC-85E3-89F20097B2A9}"/>
          </ac:picMkLst>
        </pc:picChg>
        <pc:picChg chg="add mod">
          <ac:chgData name="Megan Botes" userId="70568131-745a-489b-b4fe-9e78c579dd6d" providerId="ADAL" clId="{E3DEF142-CC7A-44CA-B5B4-48BABF1A3E75}" dt="2026-05-28T09:31:32.598" v="245"/>
          <ac:picMkLst>
            <pc:docMk/>
            <pc:sldMk cId="3296514147" sldId="294"/>
            <ac:picMk id="8" creationId="{50A98B41-CCD6-9564-0BF9-EB4C2BCA4602}"/>
          </ac:picMkLst>
        </pc:picChg>
      </pc:sldChg>
      <pc:sldMasterChg chg="del delSldLayout">
        <pc:chgData name="Megan Botes" userId="70568131-745a-489b-b4fe-9e78c579dd6d" providerId="ADAL" clId="{E3DEF142-CC7A-44CA-B5B4-48BABF1A3E75}" dt="2026-05-28T09:31:12.491" v="235" actId="47"/>
        <pc:sldMasterMkLst>
          <pc:docMk/>
          <pc:sldMasterMk cId="3907426645" sldId="2147483966"/>
        </pc:sldMasterMkLst>
        <pc:sldLayoutChg chg="del">
          <pc:chgData name="Megan Botes" userId="70568131-745a-489b-b4fe-9e78c579dd6d" providerId="ADAL" clId="{E3DEF142-CC7A-44CA-B5B4-48BABF1A3E75}" dt="2026-05-28T09:31:12.491" v="235" actId="47"/>
          <pc:sldLayoutMkLst>
            <pc:docMk/>
            <pc:sldMasterMk cId="3907426645" sldId="2147483966"/>
            <pc:sldLayoutMk cId="1291276129" sldId="2147483967"/>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244302500" sldId="2147483968"/>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3987648514" sldId="2147483969"/>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959953883" sldId="2147483970"/>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3497387242" sldId="2147483971"/>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749165477" sldId="2147483972"/>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1029822755" sldId="2147483973"/>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3558244769" sldId="2147483974"/>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3026407934" sldId="2147483975"/>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4114441492" sldId="2147483976"/>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827996658" sldId="2147483977"/>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580477998" sldId="2147483978"/>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047711412" sldId="2147483979"/>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503992784" sldId="2147483980"/>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239738771" sldId="2147483981"/>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877631843" sldId="2147483982"/>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3154152365" sldId="2147483983"/>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997700000" sldId="2147483984"/>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63297793" sldId="2147483985"/>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844708824" sldId="2147483986"/>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251011572" sldId="2147483987"/>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3394679446" sldId="2147483988"/>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805668653" sldId="2147483989"/>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3684296176" sldId="2147483990"/>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2592443438" sldId="2147483991"/>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3377589151" sldId="2147483992"/>
          </pc:sldLayoutMkLst>
        </pc:sldLayoutChg>
        <pc:sldLayoutChg chg="del">
          <pc:chgData name="Megan Botes" userId="70568131-745a-489b-b4fe-9e78c579dd6d" providerId="ADAL" clId="{E3DEF142-CC7A-44CA-B5B4-48BABF1A3E75}" dt="2026-05-28T09:31:12.491" v="235" actId="47"/>
          <pc:sldLayoutMkLst>
            <pc:docMk/>
            <pc:sldMasterMk cId="3907426645" sldId="2147483966"/>
            <pc:sldLayoutMk cId="1135512187" sldId="2147483993"/>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88D7EF-2D02-4ADD-82CC-1F2B3E064141}" type="doc">
      <dgm:prSet loTypeId="urn:microsoft.com/office/officeart/2016/7/layout/HorizontalActionList" loCatId="List" qsTypeId="urn:microsoft.com/office/officeart/2005/8/quickstyle/simple1" qsCatId="simple" csTypeId="urn:microsoft.com/office/officeart/2005/8/colors/colorful1" csCatId="colorful" phldr="1"/>
      <dgm:spPr/>
      <dgm:t>
        <a:bodyPr/>
        <a:lstStyle/>
        <a:p>
          <a:endParaRPr lang="en-US"/>
        </a:p>
      </dgm:t>
    </dgm:pt>
    <dgm:pt modelId="{B3B2CEBD-488C-4AF6-9D34-355FAC89745E}">
      <dgm:prSet/>
      <dgm:spPr/>
      <dgm:t>
        <a:bodyPr/>
        <a:lstStyle/>
        <a:p>
          <a:r>
            <a:rPr lang="en-US" dirty="0" err="1"/>
            <a:t>Verduidelik</a:t>
          </a:r>
          <a:endParaRPr lang="en-US" dirty="0"/>
        </a:p>
      </dgm:t>
    </dgm:pt>
    <dgm:pt modelId="{E1F26DA2-C4C7-410F-90AD-34DBF76D447A}" type="parTrans" cxnId="{2009B8BC-4D01-433F-A04D-CCAC1A346B81}">
      <dgm:prSet/>
      <dgm:spPr/>
      <dgm:t>
        <a:bodyPr/>
        <a:lstStyle/>
        <a:p>
          <a:endParaRPr lang="en-US"/>
        </a:p>
      </dgm:t>
    </dgm:pt>
    <dgm:pt modelId="{2025F8ED-0A44-4E32-91F6-3B3C4850103C}" type="sibTrans" cxnId="{2009B8BC-4D01-433F-A04D-CCAC1A346B81}">
      <dgm:prSet/>
      <dgm:spPr/>
      <dgm:t>
        <a:bodyPr/>
        <a:lstStyle/>
        <a:p>
          <a:endParaRPr lang="en-US"/>
        </a:p>
      </dgm:t>
    </dgm:pt>
    <dgm:pt modelId="{816E594E-D345-4F54-B48B-E9DBFAB7AE83}">
      <dgm:prSet/>
      <dgm:spPr/>
      <dgm:t>
        <a:bodyPr/>
        <a:lstStyle/>
        <a:p>
          <a:r>
            <a:rPr lang="nl-NL" dirty="0"/>
            <a:t>Basiese regte en beskerming wat deur die wet gebied word, te verduidelik.</a:t>
          </a:r>
          <a:endParaRPr lang="en-US" dirty="0"/>
        </a:p>
      </dgm:t>
    </dgm:pt>
    <dgm:pt modelId="{A140990B-BD03-4A45-A1F4-EE204A99B03B}" type="parTrans" cxnId="{C51C7F6A-E933-4A23-AA8E-59C782661FA3}">
      <dgm:prSet/>
      <dgm:spPr/>
      <dgm:t>
        <a:bodyPr/>
        <a:lstStyle/>
        <a:p>
          <a:endParaRPr lang="en-US"/>
        </a:p>
      </dgm:t>
    </dgm:pt>
    <dgm:pt modelId="{7C788EDF-0885-4721-80D7-5D16A670E94A}" type="sibTrans" cxnId="{C51C7F6A-E933-4A23-AA8E-59C782661FA3}">
      <dgm:prSet/>
      <dgm:spPr/>
      <dgm:t>
        <a:bodyPr/>
        <a:lstStyle/>
        <a:p>
          <a:endParaRPr lang="en-US"/>
        </a:p>
      </dgm:t>
    </dgm:pt>
    <dgm:pt modelId="{6D9D217B-D48B-4921-A946-6A9DB00A19ED}">
      <dgm:prSet/>
      <dgm:spPr/>
      <dgm:t>
        <a:bodyPr/>
        <a:lstStyle/>
        <a:p>
          <a:r>
            <a:rPr lang="en-US" dirty="0" err="1"/>
            <a:t>Beskryf</a:t>
          </a:r>
          <a:endParaRPr lang="en-US" dirty="0"/>
        </a:p>
      </dgm:t>
    </dgm:pt>
    <dgm:pt modelId="{CB978037-A84A-4E89-AB49-34F2DF232630}" type="parTrans" cxnId="{962FACD9-5277-4C87-8DA6-F5C7B02FBEC3}">
      <dgm:prSet/>
      <dgm:spPr/>
      <dgm:t>
        <a:bodyPr/>
        <a:lstStyle/>
        <a:p>
          <a:endParaRPr lang="en-US"/>
        </a:p>
      </dgm:t>
    </dgm:pt>
    <dgm:pt modelId="{4AD893F3-7FE6-4D23-8E92-717AD4F81F9D}" type="sibTrans" cxnId="{962FACD9-5277-4C87-8DA6-F5C7B02FBEC3}">
      <dgm:prSet/>
      <dgm:spPr/>
      <dgm:t>
        <a:bodyPr/>
        <a:lstStyle/>
        <a:p>
          <a:endParaRPr lang="en-US"/>
        </a:p>
      </dgm:t>
    </dgm:pt>
    <dgm:pt modelId="{37D50197-3DEB-45F2-B44C-C9FA30672902}">
      <dgm:prSet/>
      <dgm:spPr/>
      <dgm:t>
        <a:bodyPr/>
        <a:lstStyle/>
        <a:p>
          <a:r>
            <a:rPr lang="nl-NL" dirty="0"/>
            <a:t>Praktiese maniere te beskryf waarop GGG help voorkom kan word.</a:t>
          </a:r>
          <a:endParaRPr lang="en-US" dirty="0"/>
        </a:p>
      </dgm:t>
    </dgm:pt>
    <dgm:pt modelId="{94E65A76-4A08-478E-98F7-3C0BC4517C7A}" type="parTrans" cxnId="{67C8F909-8D3C-411B-A9BF-090E4F37F930}">
      <dgm:prSet/>
      <dgm:spPr/>
      <dgm:t>
        <a:bodyPr/>
        <a:lstStyle/>
        <a:p>
          <a:endParaRPr lang="en-US"/>
        </a:p>
      </dgm:t>
    </dgm:pt>
    <dgm:pt modelId="{E7E8B8AA-052E-4C73-8846-1ABAA188F324}" type="sibTrans" cxnId="{67C8F909-8D3C-411B-A9BF-090E4F37F930}">
      <dgm:prSet/>
      <dgm:spPr/>
      <dgm:t>
        <a:bodyPr/>
        <a:lstStyle/>
        <a:p>
          <a:endParaRPr lang="en-US"/>
        </a:p>
      </dgm:t>
    </dgm:pt>
    <dgm:pt modelId="{568E5305-28E0-443D-885F-75E4CCF95A25}">
      <dgm:prSet/>
      <dgm:spPr/>
      <dgm:t>
        <a:bodyPr/>
        <a:lstStyle/>
        <a:p>
          <a:r>
            <a:rPr lang="en-US" dirty="0" err="1"/>
            <a:t>Identifiseer</a:t>
          </a:r>
          <a:endParaRPr lang="en-US" dirty="0"/>
        </a:p>
      </dgm:t>
    </dgm:pt>
    <dgm:pt modelId="{D0ECBA9B-D705-47DF-9008-FA07EE4609A3}" type="parTrans" cxnId="{2D74859C-4915-4C61-ACCE-FC72FBC41F84}">
      <dgm:prSet/>
      <dgm:spPr/>
      <dgm:t>
        <a:bodyPr/>
        <a:lstStyle/>
        <a:p>
          <a:endParaRPr lang="en-US"/>
        </a:p>
      </dgm:t>
    </dgm:pt>
    <dgm:pt modelId="{31B59411-7DA6-4ACC-965D-16DCC705B1CF}" type="sibTrans" cxnId="{2D74859C-4915-4C61-ACCE-FC72FBC41F84}">
      <dgm:prSet/>
      <dgm:spPr/>
      <dgm:t>
        <a:bodyPr/>
        <a:lstStyle/>
        <a:p>
          <a:endParaRPr lang="en-US"/>
        </a:p>
      </dgm:t>
    </dgm:pt>
    <dgm:pt modelId="{3048CDB5-FCED-49FA-86F6-03E217F565B2}">
      <dgm:prSet/>
      <dgm:spPr/>
      <dgm:t>
        <a:bodyPr/>
        <a:lstStyle/>
        <a:p>
          <a:r>
            <a:rPr lang="nl-NL" dirty="0"/>
            <a:t>Bronne van hulp en ondersteuning te identifiseer vir mense wat deur GGG geraak word.</a:t>
          </a:r>
          <a:endParaRPr lang="en-US" dirty="0"/>
        </a:p>
      </dgm:t>
    </dgm:pt>
    <dgm:pt modelId="{95F7CD71-F68F-4F8F-88C1-F25ACEEB695F}" type="parTrans" cxnId="{85150B88-6F2F-435B-A7A7-098783E5582B}">
      <dgm:prSet/>
      <dgm:spPr/>
      <dgm:t>
        <a:bodyPr/>
        <a:lstStyle/>
        <a:p>
          <a:endParaRPr lang="en-US"/>
        </a:p>
      </dgm:t>
    </dgm:pt>
    <dgm:pt modelId="{33C94B45-D484-4D35-B92E-33D4A15F8AA8}" type="sibTrans" cxnId="{85150B88-6F2F-435B-A7A7-098783E5582B}">
      <dgm:prSet/>
      <dgm:spPr/>
      <dgm:t>
        <a:bodyPr/>
        <a:lstStyle/>
        <a:p>
          <a:endParaRPr lang="en-US"/>
        </a:p>
      </dgm:t>
    </dgm:pt>
    <dgm:pt modelId="{ABB693D7-A6E2-460C-B1C9-79027A72E839}" type="pres">
      <dgm:prSet presAssocID="{6788D7EF-2D02-4ADD-82CC-1F2B3E064141}" presName="Name0" presStyleCnt="0">
        <dgm:presLayoutVars>
          <dgm:dir/>
          <dgm:animLvl val="lvl"/>
          <dgm:resizeHandles val="exact"/>
        </dgm:presLayoutVars>
      </dgm:prSet>
      <dgm:spPr/>
    </dgm:pt>
    <dgm:pt modelId="{EDFA6586-43B6-461A-BEE4-DE76A8EC27C0}" type="pres">
      <dgm:prSet presAssocID="{B3B2CEBD-488C-4AF6-9D34-355FAC89745E}" presName="composite" presStyleCnt="0"/>
      <dgm:spPr/>
    </dgm:pt>
    <dgm:pt modelId="{B797A22A-178D-40D2-AAC2-8A938FA0E5FB}" type="pres">
      <dgm:prSet presAssocID="{B3B2CEBD-488C-4AF6-9D34-355FAC89745E}" presName="parTx" presStyleLbl="alignNode1" presStyleIdx="0" presStyleCnt="3">
        <dgm:presLayoutVars>
          <dgm:chMax val="0"/>
          <dgm:chPref val="0"/>
        </dgm:presLayoutVars>
      </dgm:prSet>
      <dgm:spPr/>
    </dgm:pt>
    <dgm:pt modelId="{5A5B79F1-43DE-48CF-9BE1-A81C6F799CD1}" type="pres">
      <dgm:prSet presAssocID="{B3B2CEBD-488C-4AF6-9D34-355FAC89745E}" presName="desTx" presStyleLbl="alignAccFollowNode1" presStyleIdx="0" presStyleCnt="3">
        <dgm:presLayoutVars/>
      </dgm:prSet>
      <dgm:spPr/>
    </dgm:pt>
    <dgm:pt modelId="{32FB7DB0-08B6-41C7-BA68-A36EA7864D60}" type="pres">
      <dgm:prSet presAssocID="{2025F8ED-0A44-4E32-91F6-3B3C4850103C}" presName="space" presStyleCnt="0"/>
      <dgm:spPr/>
    </dgm:pt>
    <dgm:pt modelId="{B270F75E-9639-47C9-83B6-DF5B4C34B3DD}" type="pres">
      <dgm:prSet presAssocID="{6D9D217B-D48B-4921-A946-6A9DB00A19ED}" presName="composite" presStyleCnt="0"/>
      <dgm:spPr/>
    </dgm:pt>
    <dgm:pt modelId="{87996AE8-663C-4186-9F4C-6F8301521AD0}" type="pres">
      <dgm:prSet presAssocID="{6D9D217B-D48B-4921-A946-6A9DB00A19ED}" presName="parTx" presStyleLbl="alignNode1" presStyleIdx="1" presStyleCnt="3">
        <dgm:presLayoutVars>
          <dgm:chMax val="0"/>
          <dgm:chPref val="0"/>
        </dgm:presLayoutVars>
      </dgm:prSet>
      <dgm:spPr/>
    </dgm:pt>
    <dgm:pt modelId="{FD3A3F8C-106C-4E95-B13F-EB98704FBF93}" type="pres">
      <dgm:prSet presAssocID="{6D9D217B-D48B-4921-A946-6A9DB00A19ED}" presName="desTx" presStyleLbl="alignAccFollowNode1" presStyleIdx="1" presStyleCnt="3">
        <dgm:presLayoutVars/>
      </dgm:prSet>
      <dgm:spPr/>
    </dgm:pt>
    <dgm:pt modelId="{4DAB4CC6-1984-4840-BA09-65E450B172F9}" type="pres">
      <dgm:prSet presAssocID="{4AD893F3-7FE6-4D23-8E92-717AD4F81F9D}" presName="space" presStyleCnt="0"/>
      <dgm:spPr/>
    </dgm:pt>
    <dgm:pt modelId="{CAB574AB-977A-4BC4-811E-62AE13A50601}" type="pres">
      <dgm:prSet presAssocID="{568E5305-28E0-443D-885F-75E4CCF95A25}" presName="composite" presStyleCnt="0"/>
      <dgm:spPr/>
    </dgm:pt>
    <dgm:pt modelId="{A548E631-A045-458F-BE5E-EAEE0EB759C4}" type="pres">
      <dgm:prSet presAssocID="{568E5305-28E0-443D-885F-75E4CCF95A25}" presName="parTx" presStyleLbl="alignNode1" presStyleIdx="2" presStyleCnt="3">
        <dgm:presLayoutVars>
          <dgm:chMax val="0"/>
          <dgm:chPref val="0"/>
        </dgm:presLayoutVars>
      </dgm:prSet>
      <dgm:spPr/>
    </dgm:pt>
    <dgm:pt modelId="{87D80CA2-7F8F-4B95-818C-3CCC98DE98D5}" type="pres">
      <dgm:prSet presAssocID="{568E5305-28E0-443D-885F-75E4CCF95A25}" presName="desTx" presStyleLbl="alignAccFollowNode1" presStyleIdx="2" presStyleCnt="3">
        <dgm:presLayoutVars/>
      </dgm:prSet>
      <dgm:spPr/>
    </dgm:pt>
  </dgm:ptLst>
  <dgm:cxnLst>
    <dgm:cxn modelId="{67C8F909-8D3C-411B-A9BF-090E4F37F930}" srcId="{6D9D217B-D48B-4921-A946-6A9DB00A19ED}" destId="{37D50197-3DEB-45F2-B44C-C9FA30672902}" srcOrd="0" destOrd="0" parTransId="{94E65A76-4A08-478E-98F7-3C0BC4517C7A}" sibTransId="{E7E8B8AA-052E-4C73-8846-1ABAA188F324}"/>
    <dgm:cxn modelId="{7225D528-03CE-4DC1-84ED-EB026BA10207}" type="presOf" srcId="{568E5305-28E0-443D-885F-75E4CCF95A25}" destId="{A548E631-A045-458F-BE5E-EAEE0EB759C4}" srcOrd="0" destOrd="0" presId="urn:microsoft.com/office/officeart/2016/7/layout/HorizontalActionList"/>
    <dgm:cxn modelId="{81036932-208A-40EC-AD23-A80CAC972AB4}" type="presOf" srcId="{3048CDB5-FCED-49FA-86F6-03E217F565B2}" destId="{87D80CA2-7F8F-4B95-818C-3CCC98DE98D5}" srcOrd="0" destOrd="0" presId="urn:microsoft.com/office/officeart/2016/7/layout/HorizontalActionList"/>
    <dgm:cxn modelId="{3D1B6944-3AA1-42E7-ACAE-F716F40963AD}" type="presOf" srcId="{B3B2CEBD-488C-4AF6-9D34-355FAC89745E}" destId="{B797A22A-178D-40D2-AAC2-8A938FA0E5FB}" srcOrd="0" destOrd="0" presId="urn:microsoft.com/office/officeart/2016/7/layout/HorizontalActionList"/>
    <dgm:cxn modelId="{F9531867-4E0F-4851-A79B-38E25F006311}" type="presOf" srcId="{6788D7EF-2D02-4ADD-82CC-1F2B3E064141}" destId="{ABB693D7-A6E2-460C-B1C9-79027A72E839}" srcOrd="0" destOrd="0" presId="urn:microsoft.com/office/officeart/2016/7/layout/HorizontalActionList"/>
    <dgm:cxn modelId="{C51C7F6A-E933-4A23-AA8E-59C782661FA3}" srcId="{B3B2CEBD-488C-4AF6-9D34-355FAC89745E}" destId="{816E594E-D345-4F54-B48B-E9DBFAB7AE83}" srcOrd="0" destOrd="0" parTransId="{A140990B-BD03-4A45-A1F4-EE204A99B03B}" sibTransId="{7C788EDF-0885-4721-80D7-5D16A670E94A}"/>
    <dgm:cxn modelId="{F824B559-7D7F-4D1E-B5D3-927F43CCF885}" type="presOf" srcId="{37D50197-3DEB-45F2-B44C-C9FA30672902}" destId="{FD3A3F8C-106C-4E95-B13F-EB98704FBF93}" srcOrd="0" destOrd="0" presId="urn:microsoft.com/office/officeart/2016/7/layout/HorizontalActionList"/>
    <dgm:cxn modelId="{85150B88-6F2F-435B-A7A7-098783E5582B}" srcId="{568E5305-28E0-443D-885F-75E4CCF95A25}" destId="{3048CDB5-FCED-49FA-86F6-03E217F565B2}" srcOrd="0" destOrd="0" parTransId="{95F7CD71-F68F-4F8F-88C1-F25ACEEB695F}" sibTransId="{33C94B45-D484-4D35-B92E-33D4A15F8AA8}"/>
    <dgm:cxn modelId="{DFB7CB97-A1FC-4FE3-AE96-630921D4D005}" type="presOf" srcId="{816E594E-D345-4F54-B48B-E9DBFAB7AE83}" destId="{5A5B79F1-43DE-48CF-9BE1-A81C6F799CD1}" srcOrd="0" destOrd="0" presId="urn:microsoft.com/office/officeart/2016/7/layout/HorizontalActionList"/>
    <dgm:cxn modelId="{2D74859C-4915-4C61-ACCE-FC72FBC41F84}" srcId="{6788D7EF-2D02-4ADD-82CC-1F2B3E064141}" destId="{568E5305-28E0-443D-885F-75E4CCF95A25}" srcOrd="2" destOrd="0" parTransId="{D0ECBA9B-D705-47DF-9008-FA07EE4609A3}" sibTransId="{31B59411-7DA6-4ACC-965D-16DCC705B1CF}"/>
    <dgm:cxn modelId="{2674CFA9-4EB1-4AE8-AB54-EE4B80F2F3D4}" type="presOf" srcId="{6D9D217B-D48B-4921-A946-6A9DB00A19ED}" destId="{87996AE8-663C-4186-9F4C-6F8301521AD0}" srcOrd="0" destOrd="0" presId="urn:microsoft.com/office/officeart/2016/7/layout/HorizontalActionList"/>
    <dgm:cxn modelId="{2009B8BC-4D01-433F-A04D-CCAC1A346B81}" srcId="{6788D7EF-2D02-4ADD-82CC-1F2B3E064141}" destId="{B3B2CEBD-488C-4AF6-9D34-355FAC89745E}" srcOrd="0" destOrd="0" parTransId="{E1F26DA2-C4C7-410F-90AD-34DBF76D447A}" sibTransId="{2025F8ED-0A44-4E32-91F6-3B3C4850103C}"/>
    <dgm:cxn modelId="{962FACD9-5277-4C87-8DA6-F5C7B02FBEC3}" srcId="{6788D7EF-2D02-4ADD-82CC-1F2B3E064141}" destId="{6D9D217B-D48B-4921-A946-6A9DB00A19ED}" srcOrd="1" destOrd="0" parTransId="{CB978037-A84A-4E89-AB49-34F2DF232630}" sibTransId="{4AD893F3-7FE6-4D23-8E92-717AD4F81F9D}"/>
    <dgm:cxn modelId="{8084B700-57A7-48C7-927C-6770264E4BB9}" type="presParOf" srcId="{ABB693D7-A6E2-460C-B1C9-79027A72E839}" destId="{EDFA6586-43B6-461A-BEE4-DE76A8EC27C0}" srcOrd="0" destOrd="0" presId="urn:microsoft.com/office/officeart/2016/7/layout/HorizontalActionList"/>
    <dgm:cxn modelId="{7C78557D-A7AD-487D-867E-65E175150BFB}" type="presParOf" srcId="{EDFA6586-43B6-461A-BEE4-DE76A8EC27C0}" destId="{B797A22A-178D-40D2-AAC2-8A938FA0E5FB}" srcOrd="0" destOrd="0" presId="urn:microsoft.com/office/officeart/2016/7/layout/HorizontalActionList"/>
    <dgm:cxn modelId="{5A37068B-CE28-4CF6-BFB9-D058B128EB02}" type="presParOf" srcId="{EDFA6586-43B6-461A-BEE4-DE76A8EC27C0}" destId="{5A5B79F1-43DE-48CF-9BE1-A81C6F799CD1}" srcOrd="1" destOrd="0" presId="urn:microsoft.com/office/officeart/2016/7/layout/HorizontalActionList"/>
    <dgm:cxn modelId="{F229543F-B144-4F4F-90D5-950EA1BDFAFF}" type="presParOf" srcId="{ABB693D7-A6E2-460C-B1C9-79027A72E839}" destId="{32FB7DB0-08B6-41C7-BA68-A36EA7864D60}" srcOrd="1" destOrd="0" presId="urn:microsoft.com/office/officeart/2016/7/layout/HorizontalActionList"/>
    <dgm:cxn modelId="{2FC9305D-5A83-4908-89E7-4E0232EC7D29}" type="presParOf" srcId="{ABB693D7-A6E2-460C-B1C9-79027A72E839}" destId="{B270F75E-9639-47C9-83B6-DF5B4C34B3DD}" srcOrd="2" destOrd="0" presId="urn:microsoft.com/office/officeart/2016/7/layout/HorizontalActionList"/>
    <dgm:cxn modelId="{43978208-4FA2-45D0-A851-06DA1C6339F9}" type="presParOf" srcId="{B270F75E-9639-47C9-83B6-DF5B4C34B3DD}" destId="{87996AE8-663C-4186-9F4C-6F8301521AD0}" srcOrd="0" destOrd="0" presId="urn:microsoft.com/office/officeart/2016/7/layout/HorizontalActionList"/>
    <dgm:cxn modelId="{F0746DD8-7767-4CB0-805F-C7F237E434C9}" type="presParOf" srcId="{B270F75E-9639-47C9-83B6-DF5B4C34B3DD}" destId="{FD3A3F8C-106C-4E95-B13F-EB98704FBF93}" srcOrd="1" destOrd="0" presId="urn:microsoft.com/office/officeart/2016/7/layout/HorizontalActionList"/>
    <dgm:cxn modelId="{90130977-E79D-4412-BCDD-9C30C98C4B41}" type="presParOf" srcId="{ABB693D7-A6E2-460C-B1C9-79027A72E839}" destId="{4DAB4CC6-1984-4840-BA09-65E450B172F9}" srcOrd="3" destOrd="0" presId="urn:microsoft.com/office/officeart/2016/7/layout/HorizontalActionList"/>
    <dgm:cxn modelId="{F85887B2-861E-47D4-8431-D5EF9F91BAA6}" type="presParOf" srcId="{ABB693D7-A6E2-460C-B1C9-79027A72E839}" destId="{CAB574AB-977A-4BC4-811E-62AE13A50601}" srcOrd="4" destOrd="0" presId="urn:microsoft.com/office/officeart/2016/7/layout/HorizontalActionList"/>
    <dgm:cxn modelId="{8EBBDC54-95C3-4155-909D-8CDDAB8C617F}" type="presParOf" srcId="{CAB574AB-977A-4BC4-811E-62AE13A50601}" destId="{A548E631-A045-458F-BE5E-EAEE0EB759C4}" srcOrd="0" destOrd="0" presId="urn:microsoft.com/office/officeart/2016/7/layout/HorizontalActionList"/>
    <dgm:cxn modelId="{C9F1BE13-50B9-4A3F-8FC9-8AF3D8CEA446}" type="presParOf" srcId="{CAB574AB-977A-4BC4-811E-62AE13A50601}" destId="{87D80CA2-7F8F-4B95-818C-3CCC98DE98D5}"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FE80A55-D89B-4005-903C-7D2C4C78432C}"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DC4E7A1A-1532-4B60-9485-C5AFC1B9E4EF}">
      <dgm:prSet custT="1"/>
      <dgm:spPr/>
      <dgm:t>
        <a:bodyPr/>
        <a:lstStyle/>
        <a:p>
          <a:r>
            <a:rPr lang="af-ZA" sz="1600" dirty="0"/>
            <a:t>Sommige mense:</a:t>
          </a:r>
          <a:endParaRPr lang="en-US" sz="1600" dirty="0"/>
        </a:p>
      </dgm:t>
    </dgm:pt>
    <dgm:pt modelId="{F32DEAD6-5A1D-4259-801D-6DEEE07A288B}" type="parTrans" cxnId="{6D441103-15ED-424A-806E-9231A7B5A8A0}">
      <dgm:prSet/>
      <dgm:spPr/>
      <dgm:t>
        <a:bodyPr/>
        <a:lstStyle/>
        <a:p>
          <a:endParaRPr lang="en-US" sz="2000"/>
        </a:p>
      </dgm:t>
    </dgm:pt>
    <dgm:pt modelId="{05109261-680E-4D65-B752-68D61F3380D3}" type="sibTrans" cxnId="{6D441103-15ED-424A-806E-9231A7B5A8A0}">
      <dgm:prSet/>
      <dgm:spPr/>
      <dgm:t>
        <a:bodyPr/>
        <a:lstStyle/>
        <a:p>
          <a:endParaRPr lang="en-US" sz="2000"/>
        </a:p>
      </dgm:t>
    </dgm:pt>
    <dgm:pt modelId="{A3FBAEC5-79C5-449B-AE46-AADC361617FE}">
      <dgm:prSet custT="1"/>
      <dgm:spPr/>
      <dgm:t>
        <a:bodyPr/>
        <a:lstStyle/>
        <a:p>
          <a:r>
            <a:rPr lang="nl-NL" sz="1600" dirty="0"/>
            <a:t>is bang vir die persoon wat hulle seermaak.
voel skaam of geïsoleer. 
is bekommerd dat niemand hulle gaan glo nie 
dink mishandeling is "normaal"</a:t>
          </a:r>
          <a:endParaRPr lang="en-US" sz="1600" dirty="0"/>
        </a:p>
      </dgm:t>
    </dgm:pt>
    <dgm:pt modelId="{4B9FA626-F1CE-4313-AD84-188993DBD7F1}" type="parTrans" cxnId="{8FEA8680-13F8-4C00-8462-88A184B64CB3}">
      <dgm:prSet/>
      <dgm:spPr/>
      <dgm:t>
        <a:bodyPr/>
        <a:lstStyle/>
        <a:p>
          <a:endParaRPr lang="en-US" sz="2000"/>
        </a:p>
      </dgm:t>
    </dgm:pt>
    <dgm:pt modelId="{B8E28E9F-A277-428B-B8E4-846985DF8661}" type="sibTrans" cxnId="{8FEA8680-13F8-4C00-8462-88A184B64CB3}">
      <dgm:prSet/>
      <dgm:spPr/>
      <dgm:t>
        <a:bodyPr/>
        <a:lstStyle/>
        <a:p>
          <a:endParaRPr lang="en-US" sz="2000"/>
        </a:p>
      </dgm:t>
    </dgm:pt>
    <dgm:pt modelId="{232AEB06-F60A-4FF7-920F-1BC245D6DDDF}">
      <dgm:prSet custT="1"/>
      <dgm:spPr/>
      <dgm:t>
        <a:bodyPr/>
        <a:lstStyle/>
        <a:p>
          <a:r>
            <a:rPr lang="nl-NL" sz="1600" dirty="0"/>
            <a:t>Om geweld aan te meld kan ook emosioneel moeilik wees.</a:t>
          </a:r>
          <a:endParaRPr lang="en-US" sz="1600" dirty="0"/>
        </a:p>
      </dgm:t>
    </dgm:pt>
    <dgm:pt modelId="{F71D301C-19ED-42F2-9B2D-551F49E1517B}" type="parTrans" cxnId="{B1E1F1C7-4FFF-49F7-9E17-12F5C313B7EA}">
      <dgm:prSet/>
      <dgm:spPr/>
      <dgm:t>
        <a:bodyPr/>
        <a:lstStyle/>
        <a:p>
          <a:endParaRPr lang="en-US" sz="2000"/>
        </a:p>
      </dgm:t>
    </dgm:pt>
    <dgm:pt modelId="{A964D2DA-8DCB-491F-A781-955C7BEAD94B}" type="sibTrans" cxnId="{B1E1F1C7-4FFF-49F7-9E17-12F5C313B7EA}">
      <dgm:prSet/>
      <dgm:spPr/>
      <dgm:t>
        <a:bodyPr/>
        <a:lstStyle/>
        <a:p>
          <a:endParaRPr lang="en-US" sz="2000"/>
        </a:p>
      </dgm:t>
    </dgm:pt>
    <dgm:pt modelId="{C04146CF-578A-4D5F-830A-B1050D331523}">
      <dgm:prSet custT="1"/>
      <dgm:spPr/>
      <dgm:t>
        <a:bodyPr/>
        <a:lstStyle/>
        <a:p>
          <a:r>
            <a:rPr lang="nl-NL" sz="1600" dirty="0"/>
            <a:t>Oorlewendes moet met sorg, privaatheid en respek behandel word.</a:t>
          </a:r>
          <a:endParaRPr lang="en-US" sz="1600" dirty="0"/>
        </a:p>
      </dgm:t>
    </dgm:pt>
    <dgm:pt modelId="{47EE8237-9A0F-4CA8-BD71-E0B3CB51DCDB}" type="parTrans" cxnId="{8A74A4D1-D1DB-4696-AA25-025839EBF5FD}">
      <dgm:prSet/>
      <dgm:spPr/>
      <dgm:t>
        <a:bodyPr/>
        <a:lstStyle/>
        <a:p>
          <a:endParaRPr lang="en-US" sz="2000"/>
        </a:p>
      </dgm:t>
    </dgm:pt>
    <dgm:pt modelId="{F9DF5B4C-37C2-4653-932C-4784E7256744}" type="sibTrans" cxnId="{8A74A4D1-D1DB-4696-AA25-025839EBF5FD}">
      <dgm:prSet/>
      <dgm:spPr/>
      <dgm:t>
        <a:bodyPr/>
        <a:lstStyle/>
        <a:p>
          <a:endParaRPr lang="en-US" sz="2000"/>
        </a:p>
      </dgm:t>
    </dgm:pt>
    <dgm:pt modelId="{C370EC3E-B6B3-4312-A2B2-B994ACDD248F}" type="pres">
      <dgm:prSet presAssocID="{FFE80A55-D89B-4005-903C-7D2C4C78432C}" presName="linear" presStyleCnt="0">
        <dgm:presLayoutVars>
          <dgm:dir/>
          <dgm:animLvl val="lvl"/>
          <dgm:resizeHandles val="exact"/>
        </dgm:presLayoutVars>
      </dgm:prSet>
      <dgm:spPr/>
    </dgm:pt>
    <dgm:pt modelId="{31699D45-4D5F-40B3-895D-1EA31F40BC43}" type="pres">
      <dgm:prSet presAssocID="{DC4E7A1A-1532-4B60-9485-C5AFC1B9E4EF}" presName="parentLin" presStyleCnt="0"/>
      <dgm:spPr/>
    </dgm:pt>
    <dgm:pt modelId="{740DAE58-9647-49A0-8459-949F5AA506D6}" type="pres">
      <dgm:prSet presAssocID="{DC4E7A1A-1532-4B60-9485-C5AFC1B9E4EF}" presName="parentLeftMargin" presStyleLbl="node1" presStyleIdx="0" presStyleCnt="3"/>
      <dgm:spPr/>
    </dgm:pt>
    <dgm:pt modelId="{2506987A-CC1F-441A-8972-29C17FD4E238}" type="pres">
      <dgm:prSet presAssocID="{DC4E7A1A-1532-4B60-9485-C5AFC1B9E4EF}" presName="parentText" presStyleLbl="node1" presStyleIdx="0" presStyleCnt="3">
        <dgm:presLayoutVars>
          <dgm:chMax val="0"/>
          <dgm:bulletEnabled val="1"/>
        </dgm:presLayoutVars>
      </dgm:prSet>
      <dgm:spPr/>
    </dgm:pt>
    <dgm:pt modelId="{9EE9AAB5-E08A-433B-866C-E2759677C63F}" type="pres">
      <dgm:prSet presAssocID="{DC4E7A1A-1532-4B60-9485-C5AFC1B9E4EF}" presName="negativeSpace" presStyleCnt="0"/>
      <dgm:spPr/>
    </dgm:pt>
    <dgm:pt modelId="{BD635046-AED9-4BD9-808B-D1CF505700F3}" type="pres">
      <dgm:prSet presAssocID="{DC4E7A1A-1532-4B60-9485-C5AFC1B9E4EF}" presName="childText" presStyleLbl="conFgAcc1" presStyleIdx="0" presStyleCnt="3">
        <dgm:presLayoutVars>
          <dgm:bulletEnabled val="1"/>
        </dgm:presLayoutVars>
      </dgm:prSet>
      <dgm:spPr/>
    </dgm:pt>
    <dgm:pt modelId="{9C050925-7F5E-48E0-B4D8-8BF973B873CD}" type="pres">
      <dgm:prSet presAssocID="{05109261-680E-4D65-B752-68D61F3380D3}" presName="spaceBetweenRectangles" presStyleCnt="0"/>
      <dgm:spPr/>
    </dgm:pt>
    <dgm:pt modelId="{AF0AED8A-7E38-40C7-BEF6-B7DB6DBCF70E}" type="pres">
      <dgm:prSet presAssocID="{232AEB06-F60A-4FF7-920F-1BC245D6DDDF}" presName="parentLin" presStyleCnt="0"/>
      <dgm:spPr/>
    </dgm:pt>
    <dgm:pt modelId="{B2911199-80F7-47D0-BCAA-178EBD2B90A2}" type="pres">
      <dgm:prSet presAssocID="{232AEB06-F60A-4FF7-920F-1BC245D6DDDF}" presName="parentLeftMargin" presStyleLbl="node1" presStyleIdx="0" presStyleCnt="3"/>
      <dgm:spPr/>
    </dgm:pt>
    <dgm:pt modelId="{1AD379D4-8BD0-4C50-9A2C-288F505CB365}" type="pres">
      <dgm:prSet presAssocID="{232AEB06-F60A-4FF7-920F-1BC245D6DDDF}" presName="parentText" presStyleLbl="node1" presStyleIdx="1" presStyleCnt="3">
        <dgm:presLayoutVars>
          <dgm:chMax val="0"/>
          <dgm:bulletEnabled val="1"/>
        </dgm:presLayoutVars>
      </dgm:prSet>
      <dgm:spPr/>
    </dgm:pt>
    <dgm:pt modelId="{284D2A86-AF7F-4F6B-B728-B7A2EA2DF6F0}" type="pres">
      <dgm:prSet presAssocID="{232AEB06-F60A-4FF7-920F-1BC245D6DDDF}" presName="negativeSpace" presStyleCnt="0"/>
      <dgm:spPr/>
    </dgm:pt>
    <dgm:pt modelId="{4350EC28-7BD1-4517-98F0-1BBD88BACA8E}" type="pres">
      <dgm:prSet presAssocID="{232AEB06-F60A-4FF7-920F-1BC245D6DDDF}" presName="childText" presStyleLbl="conFgAcc1" presStyleIdx="1" presStyleCnt="3">
        <dgm:presLayoutVars>
          <dgm:bulletEnabled val="1"/>
        </dgm:presLayoutVars>
      </dgm:prSet>
      <dgm:spPr/>
    </dgm:pt>
    <dgm:pt modelId="{AE8F0ADC-7896-4F90-BBD3-A8B5440C7685}" type="pres">
      <dgm:prSet presAssocID="{A964D2DA-8DCB-491F-A781-955C7BEAD94B}" presName="spaceBetweenRectangles" presStyleCnt="0"/>
      <dgm:spPr/>
    </dgm:pt>
    <dgm:pt modelId="{C3A7FF18-E8E9-46C9-8E87-8C7AE6F35EE5}" type="pres">
      <dgm:prSet presAssocID="{C04146CF-578A-4D5F-830A-B1050D331523}" presName="parentLin" presStyleCnt="0"/>
      <dgm:spPr/>
    </dgm:pt>
    <dgm:pt modelId="{6D300448-4ECC-42C7-ACB2-6273A2173670}" type="pres">
      <dgm:prSet presAssocID="{C04146CF-578A-4D5F-830A-B1050D331523}" presName="parentLeftMargin" presStyleLbl="node1" presStyleIdx="1" presStyleCnt="3"/>
      <dgm:spPr/>
    </dgm:pt>
    <dgm:pt modelId="{F860AF7A-AE73-4B71-8B40-24D150B05D80}" type="pres">
      <dgm:prSet presAssocID="{C04146CF-578A-4D5F-830A-B1050D331523}" presName="parentText" presStyleLbl="node1" presStyleIdx="2" presStyleCnt="3">
        <dgm:presLayoutVars>
          <dgm:chMax val="0"/>
          <dgm:bulletEnabled val="1"/>
        </dgm:presLayoutVars>
      </dgm:prSet>
      <dgm:spPr/>
    </dgm:pt>
    <dgm:pt modelId="{83BFD857-7F97-481C-91F8-3E71CC82B775}" type="pres">
      <dgm:prSet presAssocID="{C04146CF-578A-4D5F-830A-B1050D331523}" presName="negativeSpace" presStyleCnt="0"/>
      <dgm:spPr/>
    </dgm:pt>
    <dgm:pt modelId="{647F1512-9DF8-4832-B343-B1F3C71FE39B}" type="pres">
      <dgm:prSet presAssocID="{C04146CF-578A-4D5F-830A-B1050D331523}" presName="childText" presStyleLbl="conFgAcc1" presStyleIdx="2" presStyleCnt="3">
        <dgm:presLayoutVars>
          <dgm:bulletEnabled val="1"/>
        </dgm:presLayoutVars>
      </dgm:prSet>
      <dgm:spPr/>
    </dgm:pt>
  </dgm:ptLst>
  <dgm:cxnLst>
    <dgm:cxn modelId="{6D441103-15ED-424A-806E-9231A7B5A8A0}" srcId="{FFE80A55-D89B-4005-903C-7D2C4C78432C}" destId="{DC4E7A1A-1532-4B60-9485-C5AFC1B9E4EF}" srcOrd="0" destOrd="0" parTransId="{F32DEAD6-5A1D-4259-801D-6DEEE07A288B}" sibTransId="{05109261-680E-4D65-B752-68D61F3380D3}"/>
    <dgm:cxn modelId="{08A1CF16-EE50-4DB4-B8DA-05D354D4A234}" type="presOf" srcId="{232AEB06-F60A-4FF7-920F-1BC245D6DDDF}" destId="{1AD379D4-8BD0-4C50-9A2C-288F505CB365}" srcOrd="1" destOrd="0" presId="urn:microsoft.com/office/officeart/2005/8/layout/list1"/>
    <dgm:cxn modelId="{56F66B30-3A69-4D76-A922-44C9E57C7304}" type="presOf" srcId="{DC4E7A1A-1532-4B60-9485-C5AFC1B9E4EF}" destId="{740DAE58-9647-49A0-8459-949F5AA506D6}" srcOrd="0" destOrd="0" presId="urn:microsoft.com/office/officeart/2005/8/layout/list1"/>
    <dgm:cxn modelId="{8FEA8680-13F8-4C00-8462-88A184B64CB3}" srcId="{DC4E7A1A-1532-4B60-9485-C5AFC1B9E4EF}" destId="{A3FBAEC5-79C5-449B-AE46-AADC361617FE}" srcOrd="0" destOrd="0" parTransId="{4B9FA626-F1CE-4313-AD84-188993DBD7F1}" sibTransId="{B8E28E9F-A277-428B-B8E4-846985DF8661}"/>
    <dgm:cxn modelId="{761767C2-9254-43B4-A4B5-9289F929BB10}" type="presOf" srcId="{C04146CF-578A-4D5F-830A-B1050D331523}" destId="{6D300448-4ECC-42C7-ACB2-6273A2173670}" srcOrd="0" destOrd="0" presId="urn:microsoft.com/office/officeart/2005/8/layout/list1"/>
    <dgm:cxn modelId="{B1E1F1C7-4FFF-49F7-9E17-12F5C313B7EA}" srcId="{FFE80A55-D89B-4005-903C-7D2C4C78432C}" destId="{232AEB06-F60A-4FF7-920F-1BC245D6DDDF}" srcOrd="1" destOrd="0" parTransId="{F71D301C-19ED-42F2-9B2D-551F49E1517B}" sibTransId="{A964D2DA-8DCB-491F-A781-955C7BEAD94B}"/>
    <dgm:cxn modelId="{8A74A4D1-D1DB-4696-AA25-025839EBF5FD}" srcId="{FFE80A55-D89B-4005-903C-7D2C4C78432C}" destId="{C04146CF-578A-4D5F-830A-B1050D331523}" srcOrd="2" destOrd="0" parTransId="{47EE8237-9A0F-4CA8-BD71-E0B3CB51DCDB}" sibTransId="{F9DF5B4C-37C2-4653-932C-4784E7256744}"/>
    <dgm:cxn modelId="{7FF433D4-36A0-46EA-B274-1F5A454A86DB}" type="presOf" srcId="{232AEB06-F60A-4FF7-920F-1BC245D6DDDF}" destId="{B2911199-80F7-47D0-BCAA-178EBD2B90A2}" srcOrd="0" destOrd="0" presId="urn:microsoft.com/office/officeart/2005/8/layout/list1"/>
    <dgm:cxn modelId="{77D1CFDC-3256-4070-B45D-45A2843F7510}" type="presOf" srcId="{DC4E7A1A-1532-4B60-9485-C5AFC1B9E4EF}" destId="{2506987A-CC1F-441A-8972-29C17FD4E238}" srcOrd="1" destOrd="0" presId="urn:microsoft.com/office/officeart/2005/8/layout/list1"/>
    <dgm:cxn modelId="{1C03C6DF-5C20-4BD9-847F-B9C1E3FED7D2}" type="presOf" srcId="{C04146CF-578A-4D5F-830A-B1050D331523}" destId="{F860AF7A-AE73-4B71-8B40-24D150B05D80}" srcOrd="1" destOrd="0" presId="urn:microsoft.com/office/officeart/2005/8/layout/list1"/>
    <dgm:cxn modelId="{C3662BE6-687F-4673-A5CD-A86373873C3E}" type="presOf" srcId="{FFE80A55-D89B-4005-903C-7D2C4C78432C}" destId="{C370EC3E-B6B3-4312-A2B2-B994ACDD248F}" srcOrd="0" destOrd="0" presId="urn:microsoft.com/office/officeart/2005/8/layout/list1"/>
    <dgm:cxn modelId="{202047F3-7C86-407A-BF3F-F318D4608DD8}" type="presOf" srcId="{A3FBAEC5-79C5-449B-AE46-AADC361617FE}" destId="{BD635046-AED9-4BD9-808B-D1CF505700F3}" srcOrd="0" destOrd="0" presId="urn:microsoft.com/office/officeart/2005/8/layout/list1"/>
    <dgm:cxn modelId="{16F034F6-474C-4FC5-9C3D-31D2257D68DE}" type="presParOf" srcId="{C370EC3E-B6B3-4312-A2B2-B994ACDD248F}" destId="{31699D45-4D5F-40B3-895D-1EA31F40BC43}" srcOrd="0" destOrd="0" presId="urn:microsoft.com/office/officeart/2005/8/layout/list1"/>
    <dgm:cxn modelId="{1F8D5641-3CD7-42DD-BAEC-8D2ACD646C4E}" type="presParOf" srcId="{31699D45-4D5F-40B3-895D-1EA31F40BC43}" destId="{740DAE58-9647-49A0-8459-949F5AA506D6}" srcOrd="0" destOrd="0" presId="urn:microsoft.com/office/officeart/2005/8/layout/list1"/>
    <dgm:cxn modelId="{6099E139-ED08-4FF0-89B3-F4C567E1B82C}" type="presParOf" srcId="{31699D45-4D5F-40B3-895D-1EA31F40BC43}" destId="{2506987A-CC1F-441A-8972-29C17FD4E238}" srcOrd="1" destOrd="0" presId="urn:microsoft.com/office/officeart/2005/8/layout/list1"/>
    <dgm:cxn modelId="{F734B523-4F4A-4EF3-B08E-A70F800D0C60}" type="presParOf" srcId="{C370EC3E-B6B3-4312-A2B2-B994ACDD248F}" destId="{9EE9AAB5-E08A-433B-866C-E2759677C63F}" srcOrd="1" destOrd="0" presId="urn:microsoft.com/office/officeart/2005/8/layout/list1"/>
    <dgm:cxn modelId="{57648DAF-B996-4FDD-9B41-4029970A19AA}" type="presParOf" srcId="{C370EC3E-B6B3-4312-A2B2-B994ACDD248F}" destId="{BD635046-AED9-4BD9-808B-D1CF505700F3}" srcOrd="2" destOrd="0" presId="urn:microsoft.com/office/officeart/2005/8/layout/list1"/>
    <dgm:cxn modelId="{07E8B239-8B8A-45D5-B85A-58B22AC399F1}" type="presParOf" srcId="{C370EC3E-B6B3-4312-A2B2-B994ACDD248F}" destId="{9C050925-7F5E-48E0-B4D8-8BF973B873CD}" srcOrd="3" destOrd="0" presId="urn:microsoft.com/office/officeart/2005/8/layout/list1"/>
    <dgm:cxn modelId="{75151DF7-3C5B-493E-90AD-BC7B988E8E6D}" type="presParOf" srcId="{C370EC3E-B6B3-4312-A2B2-B994ACDD248F}" destId="{AF0AED8A-7E38-40C7-BEF6-B7DB6DBCF70E}" srcOrd="4" destOrd="0" presId="urn:microsoft.com/office/officeart/2005/8/layout/list1"/>
    <dgm:cxn modelId="{9640A5B2-6EB5-4EEF-A28D-25583C8BDE59}" type="presParOf" srcId="{AF0AED8A-7E38-40C7-BEF6-B7DB6DBCF70E}" destId="{B2911199-80F7-47D0-BCAA-178EBD2B90A2}" srcOrd="0" destOrd="0" presId="urn:microsoft.com/office/officeart/2005/8/layout/list1"/>
    <dgm:cxn modelId="{ACD4A39D-0C33-4411-BB16-8FBFA32612F1}" type="presParOf" srcId="{AF0AED8A-7E38-40C7-BEF6-B7DB6DBCF70E}" destId="{1AD379D4-8BD0-4C50-9A2C-288F505CB365}" srcOrd="1" destOrd="0" presId="urn:microsoft.com/office/officeart/2005/8/layout/list1"/>
    <dgm:cxn modelId="{0F184D59-4CAD-47AB-B45C-019E049D1FBB}" type="presParOf" srcId="{C370EC3E-B6B3-4312-A2B2-B994ACDD248F}" destId="{284D2A86-AF7F-4F6B-B728-B7A2EA2DF6F0}" srcOrd="5" destOrd="0" presId="urn:microsoft.com/office/officeart/2005/8/layout/list1"/>
    <dgm:cxn modelId="{F6394FBA-F8EA-4B70-A7E5-0BE9B9327734}" type="presParOf" srcId="{C370EC3E-B6B3-4312-A2B2-B994ACDD248F}" destId="{4350EC28-7BD1-4517-98F0-1BBD88BACA8E}" srcOrd="6" destOrd="0" presId="urn:microsoft.com/office/officeart/2005/8/layout/list1"/>
    <dgm:cxn modelId="{040EF7AE-6125-4A82-A304-DC79CE0E9FCF}" type="presParOf" srcId="{C370EC3E-B6B3-4312-A2B2-B994ACDD248F}" destId="{AE8F0ADC-7896-4F90-BBD3-A8B5440C7685}" srcOrd="7" destOrd="0" presId="urn:microsoft.com/office/officeart/2005/8/layout/list1"/>
    <dgm:cxn modelId="{C9139966-4041-433B-B2EA-83E788CC7C05}" type="presParOf" srcId="{C370EC3E-B6B3-4312-A2B2-B994ACDD248F}" destId="{C3A7FF18-E8E9-46C9-8E87-8C7AE6F35EE5}" srcOrd="8" destOrd="0" presId="urn:microsoft.com/office/officeart/2005/8/layout/list1"/>
    <dgm:cxn modelId="{9598E0B0-202C-4645-9CF8-C17D3AA1E45A}" type="presParOf" srcId="{C3A7FF18-E8E9-46C9-8E87-8C7AE6F35EE5}" destId="{6D300448-4ECC-42C7-ACB2-6273A2173670}" srcOrd="0" destOrd="0" presId="urn:microsoft.com/office/officeart/2005/8/layout/list1"/>
    <dgm:cxn modelId="{B0915860-2D2A-4CA4-B72B-2A2B7E9B0E63}" type="presParOf" srcId="{C3A7FF18-E8E9-46C9-8E87-8C7AE6F35EE5}" destId="{F860AF7A-AE73-4B71-8B40-24D150B05D80}" srcOrd="1" destOrd="0" presId="urn:microsoft.com/office/officeart/2005/8/layout/list1"/>
    <dgm:cxn modelId="{3E5C791E-1ED8-4D51-887F-39255B979139}" type="presParOf" srcId="{C370EC3E-B6B3-4312-A2B2-B994ACDD248F}" destId="{83BFD857-7F97-481C-91F8-3E71CC82B775}" srcOrd="9" destOrd="0" presId="urn:microsoft.com/office/officeart/2005/8/layout/list1"/>
    <dgm:cxn modelId="{46DAC082-07D8-4621-8AE4-44FF722ED453}" type="presParOf" srcId="{C370EC3E-B6B3-4312-A2B2-B994ACDD248F}" destId="{647F1512-9DF8-4832-B343-B1F3C71FE39B}"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85FC6A-9DFE-4EBC-B2D9-E3B7F43411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51869A21-E19B-4425-BD8C-69D4367BAE64}">
      <dgm:prSet custT="1"/>
      <dgm:spPr/>
      <dgm:t>
        <a:bodyPr/>
        <a:lstStyle/>
        <a:p>
          <a:r>
            <a:rPr lang="nl-NL" sz="1400" dirty="0"/>
            <a:t>GGG moet nooit geïgnoreer of gespot word nie.</a:t>
          </a:r>
          <a:endParaRPr lang="en-US" sz="1400" dirty="0"/>
        </a:p>
      </dgm:t>
    </dgm:pt>
    <dgm:pt modelId="{967CCC20-6F11-4B0A-8E7C-C4B44DBAAB29}" type="parTrans" cxnId="{FBF15011-B6DC-4736-9784-B53FFE367329}">
      <dgm:prSet/>
      <dgm:spPr/>
      <dgm:t>
        <a:bodyPr/>
        <a:lstStyle/>
        <a:p>
          <a:endParaRPr lang="en-US" sz="2400"/>
        </a:p>
      </dgm:t>
    </dgm:pt>
    <dgm:pt modelId="{6E0328FB-557E-4C8B-812C-887A3B1238B8}" type="sibTrans" cxnId="{FBF15011-B6DC-4736-9784-B53FFE367329}">
      <dgm:prSet/>
      <dgm:spPr/>
      <dgm:t>
        <a:bodyPr/>
        <a:lstStyle/>
        <a:p>
          <a:endParaRPr lang="en-US" sz="2400"/>
        </a:p>
      </dgm:t>
    </dgm:pt>
    <dgm:pt modelId="{97B9B24E-7C3B-4DC7-8342-541FEA31FC66}">
      <dgm:prSet custT="1"/>
      <dgm:spPr/>
      <dgm:t>
        <a:bodyPr/>
        <a:lstStyle/>
        <a:p>
          <a:r>
            <a:rPr lang="nl-NL" sz="1400" dirty="0"/>
            <a:t>Praat met 'n betroubare volwassene:</a:t>
          </a:r>
          <a:endParaRPr lang="en-US" sz="1400" dirty="0"/>
        </a:p>
      </dgm:t>
    </dgm:pt>
    <dgm:pt modelId="{231D4C33-517D-4C32-82B5-148C781DDADD}" type="parTrans" cxnId="{6DE141B9-1145-4BE0-B6E5-480ED9F43CC5}">
      <dgm:prSet/>
      <dgm:spPr/>
      <dgm:t>
        <a:bodyPr/>
        <a:lstStyle/>
        <a:p>
          <a:endParaRPr lang="en-US" sz="2400"/>
        </a:p>
      </dgm:t>
    </dgm:pt>
    <dgm:pt modelId="{26557F76-26BE-4E76-9157-55983EAE87E6}" type="sibTrans" cxnId="{6DE141B9-1145-4BE0-B6E5-480ED9F43CC5}">
      <dgm:prSet/>
      <dgm:spPr/>
      <dgm:t>
        <a:bodyPr/>
        <a:lstStyle/>
        <a:p>
          <a:endParaRPr lang="en-US" sz="2400"/>
        </a:p>
      </dgm:t>
    </dgm:pt>
    <dgm:pt modelId="{925E78CC-3143-4FBB-8B1D-9819D55FCEA8}">
      <dgm:prSet custT="1"/>
      <dgm:spPr/>
      <dgm:t>
        <a:bodyPr/>
        <a:lstStyle/>
        <a:p>
          <a:r>
            <a:rPr lang="af-ZA" sz="1400" dirty="0"/>
            <a:t>Ouer 
Onderwyser 
Berader 
Verpleegster 
Polisiebeampte</a:t>
          </a:r>
          <a:endParaRPr lang="en-US" sz="1400" dirty="0"/>
        </a:p>
      </dgm:t>
    </dgm:pt>
    <dgm:pt modelId="{889FA1DB-5206-4B47-8F08-1A7F5F12239B}" type="parTrans" cxnId="{A670ACCF-DDB4-4DD0-B7EF-411DFEAAD953}">
      <dgm:prSet/>
      <dgm:spPr/>
      <dgm:t>
        <a:bodyPr/>
        <a:lstStyle/>
        <a:p>
          <a:endParaRPr lang="en-US" sz="2400"/>
        </a:p>
      </dgm:t>
    </dgm:pt>
    <dgm:pt modelId="{D1E8051B-B887-4729-A0B8-B4C7B41EABC7}" type="sibTrans" cxnId="{A670ACCF-DDB4-4DD0-B7EF-411DFEAAD953}">
      <dgm:prSet/>
      <dgm:spPr/>
      <dgm:t>
        <a:bodyPr/>
        <a:lstStyle/>
        <a:p>
          <a:endParaRPr lang="en-US" sz="2400"/>
        </a:p>
      </dgm:t>
    </dgm:pt>
    <dgm:pt modelId="{D473C390-071E-4D56-B924-80EAEB8EECC6}">
      <dgm:prSet custT="1"/>
      <dgm:spPr/>
      <dgm:t>
        <a:bodyPr/>
        <a:lstStyle/>
        <a:p>
          <a:r>
            <a:rPr lang="nl-NL" sz="1400" dirty="0"/>
            <a:t>Moenie gevaarlike situasies alleen hanteer nie.</a:t>
          </a:r>
          <a:endParaRPr lang="en-US" sz="1400" dirty="0"/>
        </a:p>
      </dgm:t>
    </dgm:pt>
    <dgm:pt modelId="{49C29B65-E57F-45AE-934E-467ADC6062A7}" type="parTrans" cxnId="{D55362DB-0453-4EBE-A4B4-57839138F7ED}">
      <dgm:prSet/>
      <dgm:spPr/>
      <dgm:t>
        <a:bodyPr/>
        <a:lstStyle/>
        <a:p>
          <a:endParaRPr lang="en-US" sz="2400"/>
        </a:p>
      </dgm:t>
    </dgm:pt>
    <dgm:pt modelId="{34204B28-AD3E-4E9C-A1D8-C3E934C7FD6D}" type="sibTrans" cxnId="{D55362DB-0453-4EBE-A4B4-57839138F7ED}">
      <dgm:prSet/>
      <dgm:spPr/>
      <dgm:t>
        <a:bodyPr/>
        <a:lstStyle/>
        <a:p>
          <a:endParaRPr lang="en-US" sz="2400"/>
        </a:p>
      </dgm:t>
    </dgm:pt>
    <dgm:pt modelId="{86C09EA9-0BB7-4A2A-8C62-86CF834359C7}" type="pres">
      <dgm:prSet presAssocID="{3C85FC6A-9DFE-4EBC-B2D9-E3B7F4341118}" presName="linear" presStyleCnt="0">
        <dgm:presLayoutVars>
          <dgm:dir/>
          <dgm:animLvl val="lvl"/>
          <dgm:resizeHandles val="exact"/>
        </dgm:presLayoutVars>
      </dgm:prSet>
      <dgm:spPr/>
    </dgm:pt>
    <dgm:pt modelId="{A13A514A-C37D-4C65-A159-F307BFFEAD95}" type="pres">
      <dgm:prSet presAssocID="{51869A21-E19B-4425-BD8C-69D4367BAE64}" presName="parentLin" presStyleCnt="0"/>
      <dgm:spPr/>
    </dgm:pt>
    <dgm:pt modelId="{AD028960-33ED-4102-9D4F-DB06CE1EF882}" type="pres">
      <dgm:prSet presAssocID="{51869A21-E19B-4425-BD8C-69D4367BAE64}" presName="parentLeftMargin" presStyleLbl="node1" presStyleIdx="0" presStyleCnt="3"/>
      <dgm:spPr/>
    </dgm:pt>
    <dgm:pt modelId="{F052A7CB-BDBB-4C00-86C1-EAEA7C336E2D}" type="pres">
      <dgm:prSet presAssocID="{51869A21-E19B-4425-BD8C-69D4367BAE64}" presName="parentText" presStyleLbl="node1" presStyleIdx="0" presStyleCnt="3">
        <dgm:presLayoutVars>
          <dgm:chMax val="0"/>
          <dgm:bulletEnabled val="1"/>
        </dgm:presLayoutVars>
      </dgm:prSet>
      <dgm:spPr/>
    </dgm:pt>
    <dgm:pt modelId="{404471DE-31EE-4401-A22C-67B1403F66C6}" type="pres">
      <dgm:prSet presAssocID="{51869A21-E19B-4425-BD8C-69D4367BAE64}" presName="negativeSpace" presStyleCnt="0"/>
      <dgm:spPr/>
    </dgm:pt>
    <dgm:pt modelId="{6E73A819-AD4D-43DC-B694-BC7D06B0E739}" type="pres">
      <dgm:prSet presAssocID="{51869A21-E19B-4425-BD8C-69D4367BAE64}" presName="childText" presStyleLbl="conFgAcc1" presStyleIdx="0" presStyleCnt="3">
        <dgm:presLayoutVars>
          <dgm:bulletEnabled val="1"/>
        </dgm:presLayoutVars>
      </dgm:prSet>
      <dgm:spPr/>
    </dgm:pt>
    <dgm:pt modelId="{60E6470F-DB0B-4819-A7B6-6A3B2383A948}" type="pres">
      <dgm:prSet presAssocID="{6E0328FB-557E-4C8B-812C-887A3B1238B8}" presName="spaceBetweenRectangles" presStyleCnt="0"/>
      <dgm:spPr/>
    </dgm:pt>
    <dgm:pt modelId="{0F1194BF-0389-4523-AC31-23CE446A7359}" type="pres">
      <dgm:prSet presAssocID="{97B9B24E-7C3B-4DC7-8342-541FEA31FC66}" presName="parentLin" presStyleCnt="0"/>
      <dgm:spPr/>
    </dgm:pt>
    <dgm:pt modelId="{B9490AFD-CB53-4470-904E-F49E1570BA8B}" type="pres">
      <dgm:prSet presAssocID="{97B9B24E-7C3B-4DC7-8342-541FEA31FC66}" presName="parentLeftMargin" presStyleLbl="node1" presStyleIdx="0" presStyleCnt="3"/>
      <dgm:spPr/>
    </dgm:pt>
    <dgm:pt modelId="{C4F9C829-2B1D-42E7-A2E1-F3DD56C44E99}" type="pres">
      <dgm:prSet presAssocID="{97B9B24E-7C3B-4DC7-8342-541FEA31FC66}" presName="parentText" presStyleLbl="node1" presStyleIdx="1" presStyleCnt="3">
        <dgm:presLayoutVars>
          <dgm:chMax val="0"/>
          <dgm:bulletEnabled val="1"/>
        </dgm:presLayoutVars>
      </dgm:prSet>
      <dgm:spPr/>
    </dgm:pt>
    <dgm:pt modelId="{ECE0CCB3-3A2B-4F05-ADBB-81A2D4F74442}" type="pres">
      <dgm:prSet presAssocID="{97B9B24E-7C3B-4DC7-8342-541FEA31FC66}" presName="negativeSpace" presStyleCnt="0"/>
      <dgm:spPr/>
    </dgm:pt>
    <dgm:pt modelId="{98FD7024-B240-4ACB-8AE2-FCF4EBA4CFE7}" type="pres">
      <dgm:prSet presAssocID="{97B9B24E-7C3B-4DC7-8342-541FEA31FC66}" presName="childText" presStyleLbl="conFgAcc1" presStyleIdx="1" presStyleCnt="3" custLinFactNeighborX="24365" custLinFactNeighborY="-20478">
        <dgm:presLayoutVars>
          <dgm:bulletEnabled val="1"/>
        </dgm:presLayoutVars>
      </dgm:prSet>
      <dgm:spPr/>
    </dgm:pt>
    <dgm:pt modelId="{D6FC95AA-B1CA-4CCD-AF01-6FA5E52DDB39}" type="pres">
      <dgm:prSet presAssocID="{26557F76-26BE-4E76-9157-55983EAE87E6}" presName="spaceBetweenRectangles" presStyleCnt="0"/>
      <dgm:spPr/>
    </dgm:pt>
    <dgm:pt modelId="{6BB03333-7EA0-4F82-8EC3-484D9A0FD3D2}" type="pres">
      <dgm:prSet presAssocID="{D473C390-071E-4D56-B924-80EAEB8EECC6}" presName="parentLin" presStyleCnt="0"/>
      <dgm:spPr/>
    </dgm:pt>
    <dgm:pt modelId="{5E8B197E-1AC0-4800-A3D7-B4EE962B7794}" type="pres">
      <dgm:prSet presAssocID="{D473C390-071E-4D56-B924-80EAEB8EECC6}" presName="parentLeftMargin" presStyleLbl="node1" presStyleIdx="1" presStyleCnt="3"/>
      <dgm:spPr/>
    </dgm:pt>
    <dgm:pt modelId="{7CBC0B0E-CB88-4A4D-922D-73481C252188}" type="pres">
      <dgm:prSet presAssocID="{D473C390-071E-4D56-B924-80EAEB8EECC6}" presName="parentText" presStyleLbl="node1" presStyleIdx="2" presStyleCnt="3">
        <dgm:presLayoutVars>
          <dgm:chMax val="0"/>
          <dgm:bulletEnabled val="1"/>
        </dgm:presLayoutVars>
      </dgm:prSet>
      <dgm:spPr/>
    </dgm:pt>
    <dgm:pt modelId="{D7D26A3E-C0DB-46D4-A836-FDD409D26A82}" type="pres">
      <dgm:prSet presAssocID="{D473C390-071E-4D56-B924-80EAEB8EECC6}" presName="negativeSpace" presStyleCnt="0"/>
      <dgm:spPr/>
    </dgm:pt>
    <dgm:pt modelId="{FC47D656-28D0-43AA-9568-875C6F0BA49D}" type="pres">
      <dgm:prSet presAssocID="{D473C390-071E-4D56-B924-80EAEB8EECC6}" presName="childText" presStyleLbl="conFgAcc1" presStyleIdx="2" presStyleCnt="3">
        <dgm:presLayoutVars>
          <dgm:bulletEnabled val="1"/>
        </dgm:presLayoutVars>
      </dgm:prSet>
      <dgm:spPr/>
    </dgm:pt>
  </dgm:ptLst>
  <dgm:cxnLst>
    <dgm:cxn modelId="{A0EBB308-00B9-4F54-A5CB-A58BECAC0213}" type="presOf" srcId="{97B9B24E-7C3B-4DC7-8342-541FEA31FC66}" destId="{B9490AFD-CB53-4470-904E-F49E1570BA8B}" srcOrd="0" destOrd="0" presId="urn:microsoft.com/office/officeart/2005/8/layout/list1"/>
    <dgm:cxn modelId="{FBF15011-B6DC-4736-9784-B53FFE367329}" srcId="{3C85FC6A-9DFE-4EBC-B2D9-E3B7F4341118}" destId="{51869A21-E19B-4425-BD8C-69D4367BAE64}" srcOrd="0" destOrd="0" parTransId="{967CCC20-6F11-4B0A-8E7C-C4B44DBAAB29}" sibTransId="{6E0328FB-557E-4C8B-812C-887A3B1238B8}"/>
    <dgm:cxn modelId="{7998505B-E90A-4720-B325-EAD698AB27DD}" type="presOf" srcId="{D473C390-071E-4D56-B924-80EAEB8EECC6}" destId="{5E8B197E-1AC0-4800-A3D7-B4EE962B7794}" srcOrd="0" destOrd="0" presId="urn:microsoft.com/office/officeart/2005/8/layout/list1"/>
    <dgm:cxn modelId="{3F20174D-2D1C-436D-9C0B-9FD52609A9E8}" type="presOf" srcId="{925E78CC-3143-4FBB-8B1D-9819D55FCEA8}" destId="{98FD7024-B240-4ACB-8AE2-FCF4EBA4CFE7}" srcOrd="0" destOrd="0" presId="urn:microsoft.com/office/officeart/2005/8/layout/list1"/>
    <dgm:cxn modelId="{1A1A1954-27C2-4D53-9D44-F7E34F425DDB}" type="presOf" srcId="{97B9B24E-7C3B-4DC7-8342-541FEA31FC66}" destId="{C4F9C829-2B1D-42E7-A2E1-F3DD56C44E99}" srcOrd="1" destOrd="0" presId="urn:microsoft.com/office/officeart/2005/8/layout/list1"/>
    <dgm:cxn modelId="{3995FCA4-4DDD-473E-B1FE-2066D38A4C50}" type="presOf" srcId="{3C85FC6A-9DFE-4EBC-B2D9-E3B7F4341118}" destId="{86C09EA9-0BB7-4A2A-8C62-86CF834359C7}" srcOrd="0" destOrd="0" presId="urn:microsoft.com/office/officeart/2005/8/layout/list1"/>
    <dgm:cxn modelId="{74AB89AE-D8A2-47C4-9344-BFE4FA99E1C5}" type="presOf" srcId="{51869A21-E19B-4425-BD8C-69D4367BAE64}" destId="{F052A7CB-BDBB-4C00-86C1-EAEA7C336E2D}" srcOrd="1" destOrd="0" presId="urn:microsoft.com/office/officeart/2005/8/layout/list1"/>
    <dgm:cxn modelId="{6DE141B9-1145-4BE0-B6E5-480ED9F43CC5}" srcId="{3C85FC6A-9DFE-4EBC-B2D9-E3B7F4341118}" destId="{97B9B24E-7C3B-4DC7-8342-541FEA31FC66}" srcOrd="1" destOrd="0" parTransId="{231D4C33-517D-4C32-82B5-148C781DDADD}" sibTransId="{26557F76-26BE-4E76-9157-55983EAE87E6}"/>
    <dgm:cxn modelId="{5FBBB3C5-916C-46C2-A672-8BC3C70660E5}" type="presOf" srcId="{D473C390-071E-4D56-B924-80EAEB8EECC6}" destId="{7CBC0B0E-CB88-4A4D-922D-73481C252188}" srcOrd="1" destOrd="0" presId="urn:microsoft.com/office/officeart/2005/8/layout/list1"/>
    <dgm:cxn modelId="{04F0FAC7-3486-4B77-9E17-F0F18D878739}" type="presOf" srcId="{51869A21-E19B-4425-BD8C-69D4367BAE64}" destId="{AD028960-33ED-4102-9D4F-DB06CE1EF882}" srcOrd="0" destOrd="0" presId="urn:microsoft.com/office/officeart/2005/8/layout/list1"/>
    <dgm:cxn modelId="{A670ACCF-DDB4-4DD0-B7EF-411DFEAAD953}" srcId="{97B9B24E-7C3B-4DC7-8342-541FEA31FC66}" destId="{925E78CC-3143-4FBB-8B1D-9819D55FCEA8}" srcOrd="0" destOrd="0" parTransId="{889FA1DB-5206-4B47-8F08-1A7F5F12239B}" sibTransId="{D1E8051B-B887-4729-A0B8-B4C7B41EABC7}"/>
    <dgm:cxn modelId="{D55362DB-0453-4EBE-A4B4-57839138F7ED}" srcId="{3C85FC6A-9DFE-4EBC-B2D9-E3B7F4341118}" destId="{D473C390-071E-4D56-B924-80EAEB8EECC6}" srcOrd="2" destOrd="0" parTransId="{49C29B65-E57F-45AE-934E-467ADC6062A7}" sibTransId="{34204B28-AD3E-4E9C-A1D8-C3E934C7FD6D}"/>
    <dgm:cxn modelId="{9F428A30-8B25-448E-B0D4-D115A12A2E1E}" type="presParOf" srcId="{86C09EA9-0BB7-4A2A-8C62-86CF834359C7}" destId="{A13A514A-C37D-4C65-A159-F307BFFEAD95}" srcOrd="0" destOrd="0" presId="urn:microsoft.com/office/officeart/2005/8/layout/list1"/>
    <dgm:cxn modelId="{E1755DCD-7FA1-464F-8D4F-09E9C1846B38}" type="presParOf" srcId="{A13A514A-C37D-4C65-A159-F307BFFEAD95}" destId="{AD028960-33ED-4102-9D4F-DB06CE1EF882}" srcOrd="0" destOrd="0" presId="urn:microsoft.com/office/officeart/2005/8/layout/list1"/>
    <dgm:cxn modelId="{77E75939-7CB8-4062-BC14-67AF3743AFF5}" type="presParOf" srcId="{A13A514A-C37D-4C65-A159-F307BFFEAD95}" destId="{F052A7CB-BDBB-4C00-86C1-EAEA7C336E2D}" srcOrd="1" destOrd="0" presId="urn:microsoft.com/office/officeart/2005/8/layout/list1"/>
    <dgm:cxn modelId="{5D422540-CAFD-4A57-A8BE-3AF8B4A6E08F}" type="presParOf" srcId="{86C09EA9-0BB7-4A2A-8C62-86CF834359C7}" destId="{404471DE-31EE-4401-A22C-67B1403F66C6}" srcOrd="1" destOrd="0" presId="urn:microsoft.com/office/officeart/2005/8/layout/list1"/>
    <dgm:cxn modelId="{FDB8259D-2F9D-45F9-8320-B81FE2151E16}" type="presParOf" srcId="{86C09EA9-0BB7-4A2A-8C62-86CF834359C7}" destId="{6E73A819-AD4D-43DC-B694-BC7D06B0E739}" srcOrd="2" destOrd="0" presId="urn:microsoft.com/office/officeart/2005/8/layout/list1"/>
    <dgm:cxn modelId="{986A84B5-A204-4817-A1D0-EFE53B62D53B}" type="presParOf" srcId="{86C09EA9-0BB7-4A2A-8C62-86CF834359C7}" destId="{60E6470F-DB0B-4819-A7B6-6A3B2383A948}" srcOrd="3" destOrd="0" presId="urn:microsoft.com/office/officeart/2005/8/layout/list1"/>
    <dgm:cxn modelId="{9B2988B0-7503-4C70-BDB9-4BA47C0C49F7}" type="presParOf" srcId="{86C09EA9-0BB7-4A2A-8C62-86CF834359C7}" destId="{0F1194BF-0389-4523-AC31-23CE446A7359}" srcOrd="4" destOrd="0" presId="urn:microsoft.com/office/officeart/2005/8/layout/list1"/>
    <dgm:cxn modelId="{5AB88F1A-BC01-41B9-8190-A5483F307538}" type="presParOf" srcId="{0F1194BF-0389-4523-AC31-23CE446A7359}" destId="{B9490AFD-CB53-4470-904E-F49E1570BA8B}" srcOrd="0" destOrd="0" presId="urn:microsoft.com/office/officeart/2005/8/layout/list1"/>
    <dgm:cxn modelId="{992D93DD-33DB-4C4A-B45F-8E74B51F6F4C}" type="presParOf" srcId="{0F1194BF-0389-4523-AC31-23CE446A7359}" destId="{C4F9C829-2B1D-42E7-A2E1-F3DD56C44E99}" srcOrd="1" destOrd="0" presId="urn:microsoft.com/office/officeart/2005/8/layout/list1"/>
    <dgm:cxn modelId="{A1D6543E-FFD7-425F-AC9D-AB10DE990119}" type="presParOf" srcId="{86C09EA9-0BB7-4A2A-8C62-86CF834359C7}" destId="{ECE0CCB3-3A2B-4F05-ADBB-81A2D4F74442}" srcOrd="5" destOrd="0" presId="urn:microsoft.com/office/officeart/2005/8/layout/list1"/>
    <dgm:cxn modelId="{A077C8EA-FFEA-4F12-8E14-AF477F31B68C}" type="presParOf" srcId="{86C09EA9-0BB7-4A2A-8C62-86CF834359C7}" destId="{98FD7024-B240-4ACB-8AE2-FCF4EBA4CFE7}" srcOrd="6" destOrd="0" presId="urn:microsoft.com/office/officeart/2005/8/layout/list1"/>
    <dgm:cxn modelId="{4D952609-9D33-4D26-9C9D-C4324A4C379B}" type="presParOf" srcId="{86C09EA9-0BB7-4A2A-8C62-86CF834359C7}" destId="{D6FC95AA-B1CA-4CCD-AF01-6FA5E52DDB39}" srcOrd="7" destOrd="0" presId="urn:microsoft.com/office/officeart/2005/8/layout/list1"/>
    <dgm:cxn modelId="{354974FB-0981-4074-AFB5-D2AF3202814C}" type="presParOf" srcId="{86C09EA9-0BB7-4A2A-8C62-86CF834359C7}" destId="{6BB03333-7EA0-4F82-8EC3-484D9A0FD3D2}" srcOrd="8" destOrd="0" presId="urn:microsoft.com/office/officeart/2005/8/layout/list1"/>
    <dgm:cxn modelId="{515BDF17-BB9D-434B-8EE7-9D4A519D8AEA}" type="presParOf" srcId="{6BB03333-7EA0-4F82-8EC3-484D9A0FD3D2}" destId="{5E8B197E-1AC0-4800-A3D7-B4EE962B7794}" srcOrd="0" destOrd="0" presId="urn:microsoft.com/office/officeart/2005/8/layout/list1"/>
    <dgm:cxn modelId="{57D3BF23-00C1-43C7-86DC-068AC38C9C6C}" type="presParOf" srcId="{6BB03333-7EA0-4F82-8EC3-484D9A0FD3D2}" destId="{7CBC0B0E-CB88-4A4D-922D-73481C252188}" srcOrd="1" destOrd="0" presId="urn:microsoft.com/office/officeart/2005/8/layout/list1"/>
    <dgm:cxn modelId="{8EE42870-3D30-4E02-8F8F-D307EFE2ACFF}" type="presParOf" srcId="{86C09EA9-0BB7-4A2A-8C62-86CF834359C7}" destId="{D7D26A3E-C0DB-46D4-A836-FDD409D26A82}" srcOrd="9" destOrd="0" presId="urn:microsoft.com/office/officeart/2005/8/layout/list1"/>
    <dgm:cxn modelId="{A61FAB1B-A109-4B2E-9897-4F609AE4BFC9}" type="presParOf" srcId="{86C09EA9-0BB7-4A2A-8C62-86CF834359C7}" destId="{FC47D656-28D0-43AA-9568-875C6F0BA49D}"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62AC69-C95F-4718-A07D-8D73FBD68480}"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74B57EDA-26AD-4DD3-B200-ED48EC3F8E34}">
      <dgm:prSet/>
      <dgm:spPr/>
      <dgm:t>
        <a:bodyPr/>
        <a:lstStyle/>
        <a:p>
          <a:r>
            <a:rPr lang="af-ZA" b="1" dirty="0"/>
            <a:t>Wet op Gesinsgeweld</a:t>
          </a:r>
          <a:endParaRPr lang="en-US" dirty="0"/>
        </a:p>
      </dgm:t>
    </dgm:pt>
    <dgm:pt modelId="{B1767E96-5636-4B81-892C-660648270ECC}" type="parTrans" cxnId="{B7FAC1F6-11AB-460B-8006-5E82960A21DF}">
      <dgm:prSet/>
      <dgm:spPr/>
      <dgm:t>
        <a:bodyPr/>
        <a:lstStyle/>
        <a:p>
          <a:endParaRPr lang="en-US"/>
        </a:p>
      </dgm:t>
    </dgm:pt>
    <dgm:pt modelId="{D0BF2D13-A3F4-4BAF-B9AA-21406D309432}" type="sibTrans" cxnId="{B7FAC1F6-11AB-460B-8006-5E82960A21DF}">
      <dgm:prSet/>
      <dgm:spPr/>
      <dgm:t>
        <a:bodyPr/>
        <a:lstStyle/>
        <a:p>
          <a:endParaRPr lang="en-US"/>
        </a:p>
      </dgm:t>
    </dgm:pt>
    <dgm:pt modelId="{EE9CABE1-715E-41A0-AC7F-CE458F5CFDAC}">
      <dgm:prSet/>
      <dgm:spPr/>
      <dgm:t>
        <a:bodyPr/>
        <a:lstStyle/>
        <a:p>
          <a:r>
            <a:rPr lang="af-ZA" dirty="0"/>
            <a:t>Beskerm mense teen huishoudelike geweld 
Slagoffers kan aansoek doen vir 'n beskermingsbevel</a:t>
          </a:r>
          <a:endParaRPr lang="en-US" dirty="0"/>
        </a:p>
      </dgm:t>
    </dgm:pt>
    <dgm:pt modelId="{E4FD146C-39A4-4201-A8B3-A43FCB83A9C7}" type="parTrans" cxnId="{AB525F39-4A67-499D-BA6B-A0A9F135BC13}">
      <dgm:prSet/>
      <dgm:spPr/>
      <dgm:t>
        <a:bodyPr/>
        <a:lstStyle/>
        <a:p>
          <a:endParaRPr lang="en-US"/>
        </a:p>
      </dgm:t>
    </dgm:pt>
    <dgm:pt modelId="{8CF8C465-FCBC-45F9-ACCA-4A6EE13359BC}" type="sibTrans" cxnId="{AB525F39-4A67-499D-BA6B-A0A9F135BC13}">
      <dgm:prSet/>
      <dgm:spPr/>
      <dgm:t>
        <a:bodyPr/>
        <a:lstStyle/>
        <a:p>
          <a:endParaRPr lang="en-US"/>
        </a:p>
      </dgm:t>
    </dgm:pt>
    <dgm:pt modelId="{E53507C2-B2ED-49FD-9100-C4D1875D9622}">
      <dgm:prSet/>
      <dgm:spPr/>
      <dgm:t>
        <a:bodyPr/>
        <a:lstStyle/>
        <a:p>
          <a:r>
            <a:rPr lang="af-ZA" b="1" dirty="0"/>
            <a:t>Wet op Seksuele Misdrywe</a:t>
          </a:r>
          <a:endParaRPr lang="en-US" dirty="0"/>
        </a:p>
      </dgm:t>
    </dgm:pt>
    <dgm:pt modelId="{EF17D10C-616B-415A-BD34-DACDFFC6DB12}" type="parTrans" cxnId="{3A25FF9A-4667-4F6D-B296-BE9DF0E63D72}">
      <dgm:prSet/>
      <dgm:spPr/>
      <dgm:t>
        <a:bodyPr/>
        <a:lstStyle/>
        <a:p>
          <a:endParaRPr lang="en-US"/>
        </a:p>
      </dgm:t>
    </dgm:pt>
    <dgm:pt modelId="{1E81F973-2361-40D2-91EF-90371E4B967D}" type="sibTrans" cxnId="{3A25FF9A-4667-4F6D-B296-BE9DF0E63D72}">
      <dgm:prSet/>
      <dgm:spPr/>
      <dgm:t>
        <a:bodyPr/>
        <a:lstStyle/>
        <a:p>
          <a:endParaRPr lang="en-US"/>
        </a:p>
      </dgm:t>
    </dgm:pt>
    <dgm:pt modelId="{F65656D1-8A8A-451A-8076-2469FCFB6FCC}">
      <dgm:prSet/>
      <dgm:spPr/>
      <dgm:t>
        <a:bodyPr/>
        <a:lstStyle/>
        <a:p>
          <a:r>
            <a:rPr lang="af-ZA" dirty="0"/>
            <a:t>Beskerm mense teen verkragting en seksuele misbruik</a:t>
          </a:r>
          <a:endParaRPr lang="en-US" dirty="0"/>
        </a:p>
      </dgm:t>
    </dgm:pt>
    <dgm:pt modelId="{C68671ED-3129-41A4-9AEE-48EAB1140F7A}" type="parTrans" cxnId="{06C25746-E4D1-4494-850E-702C576A7E5B}">
      <dgm:prSet/>
      <dgm:spPr/>
      <dgm:t>
        <a:bodyPr/>
        <a:lstStyle/>
        <a:p>
          <a:endParaRPr lang="en-US"/>
        </a:p>
      </dgm:t>
    </dgm:pt>
    <dgm:pt modelId="{F2C92840-85BD-4F62-84F9-932846B5C77D}" type="sibTrans" cxnId="{06C25746-E4D1-4494-850E-702C576A7E5B}">
      <dgm:prSet/>
      <dgm:spPr/>
      <dgm:t>
        <a:bodyPr/>
        <a:lstStyle/>
        <a:p>
          <a:endParaRPr lang="en-US"/>
        </a:p>
      </dgm:t>
    </dgm:pt>
    <dgm:pt modelId="{DD0AAF5A-E1BD-4A05-8116-F1145120BBCE}">
      <dgm:prSet/>
      <dgm:spPr/>
      <dgm:t>
        <a:bodyPr/>
        <a:lstStyle/>
        <a:p>
          <a:r>
            <a:rPr lang="af-ZA" dirty="0"/>
            <a:t>Verseker dat oorlewendes die volgende ontvang:</a:t>
          </a:r>
          <a:endParaRPr lang="en-US" dirty="0"/>
        </a:p>
      </dgm:t>
    </dgm:pt>
    <dgm:pt modelId="{7B33858D-A945-4318-800E-5E6155D1B8C0}" type="parTrans" cxnId="{45EF40E7-2CED-4001-89B5-6CDAE0E0A8E6}">
      <dgm:prSet/>
      <dgm:spPr/>
      <dgm:t>
        <a:bodyPr/>
        <a:lstStyle/>
        <a:p>
          <a:endParaRPr lang="en-US"/>
        </a:p>
      </dgm:t>
    </dgm:pt>
    <dgm:pt modelId="{982E98E5-D7D1-48CB-A40B-B2CD752909EA}" type="sibTrans" cxnId="{45EF40E7-2CED-4001-89B5-6CDAE0E0A8E6}">
      <dgm:prSet/>
      <dgm:spPr/>
      <dgm:t>
        <a:bodyPr/>
        <a:lstStyle/>
        <a:p>
          <a:endParaRPr lang="en-US"/>
        </a:p>
      </dgm:t>
    </dgm:pt>
    <dgm:pt modelId="{3EE8C931-6BAD-4F4A-8157-9A00FA747883}">
      <dgm:prSet/>
      <dgm:spPr/>
      <dgm:t>
        <a:bodyPr/>
        <a:lstStyle/>
        <a:p>
          <a:r>
            <a:rPr lang="nl-NL" dirty="0"/>
            <a:t>Mediese ondersteuning 
Regsondersteuning 
Emosionele ondersteuning</a:t>
          </a:r>
          <a:endParaRPr lang="en-US" dirty="0"/>
        </a:p>
      </dgm:t>
    </dgm:pt>
    <dgm:pt modelId="{5D19D377-7888-43BD-B224-383F94907137}" type="parTrans" cxnId="{439CD7C1-369F-40E2-8691-8327143321B8}">
      <dgm:prSet/>
      <dgm:spPr/>
      <dgm:t>
        <a:bodyPr/>
        <a:lstStyle/>
        <a:p>
          <a:endParaRPr lang="en-US"/>
        </a:p>
      </dgm:t>
    </dgm:pt>
    <dgm:pt modelId="{92CA4875-008B-488D-8FB6-FFD74BC2E2C3}" type="sibTrans" cxnId="{439CD7C1-369F-40E2-8691-8327143321B8}">
      <dgm:prSet/>
      <dgm:spPr/>
      <dgm:t>
        <a:bodyPr/>
        <a:lstStyle/>
        <a:p>
          <a:endParaRPr lang="en-US"/>
        </a:p>
      </dgm:t>
    </dgm:pt>
    <dgm:pt modelId="{3410A01B-C015-479A-AD0A-6AD756958E06}" type="pres">
      <dgm:prSet presAssocID="{0962AC69-C95F-4718-A07D-8D73FBD68480}" presName="linear" presStyleCnt="0">
        <dgm:presLayoutVars>
          <dgm:dir/>
          <dgm:animLvl val="lvl"/>
          <dgm:resizeHandles val="exact"/>
        </dgm:presLayoutVars>
      </dgm:prSet>
      <dgm:spPr/>
    </dgm:pt>
    <dgm:pt modelId="{3EBF271F-BB12-458B-90B7-C7C72BF85615}" type="pres">
      <dgm:prSet presAssocID="{74B57EDA-26AD-4DD3-B200-ED48EC3F8E34}" presName="parentLin" presStyleCnt="0"/>
      <dgm:spPr/>
    </dgm:pt>
    <dgm:pt modelId="{8AC59752-08B2-40FA-A5CA-911D5A4910CC}" type="pres">
      <dgm:prSet presAssocID="{74B57EDA-26AD-4DD3-B200-ED48EC3F8E34}" presName="parentLeftMargin" presStyleLbl="node1" presStyleIdx="0" presStyleCnt="2"/>
      <dgm:spPr/>
    </dgm:pt>
    <dgm:pt modelId="{D4A95E0A-766E-4ADA-A466-FE1FFDFAF1DD}" type="pres">
      <dgm:prSet presAssocID="{74B57EDA-26AD-4DD3-B200-ED48EC3F8E34}" presName="parentText" presStyleLbl="node1" presStyleIdx="0" presStyleCnt="2">
        <dgm:presLayoutVars>
          <dgm:chMax val="0"/>
          <dgm:bulletEnabled val="1"/>
        </dgm:presLayoutVars>
      </dgm:prSet>
      <dgm:spPr/>
    </dgm:pt>
    <dgm:pt modelId="{F44FF18C-F290-434A-A32B-19DF80D741FC}" type="pres">
      <dgm:prSet presAssocID="{74B57EDA-26AD-4DD3-B200-ED48EC3F8E34}" presName="negativeSpace" presStyleCnt="0"/>
      <dgm:spPr/>
    </dgm:pt>
    <dgm:pt modelId="{A7F300D6-10C6-4FBF-9192-AF681F2B4690}" type="pres">
      <dgm:prSet presAssocID="{74B57EDA-26AD-4DD3-B200-ED48EC3F8E34}" presName="childText" presStyleLbl="conFgAcc1" presStyleIdx="0" presStyleCnt="2">
        <dgm:presLayoutVars>
          <dgm:bulletEnabled val="1"/>
        </dgm:presLayoutVars>
      </dgm:prSet>
      <dgm:spPr/>
    </dgm:pt>
    <dgm:pt modelId="{52D52856-298A-46EB-86F3-B22B84594953}" type="pres">
      <dgm:prSet presAssocID="{D0BF2D13-A3F4-4BAF-B9AA-21406D309432}" presName="spaceBetweenRectangles" presStyleCnt="0"/>
      <dgm:spPr/>
    </dgm:pt>
    <dgm:pt modelId="{51DA2729-510F-4AE9-A3BB-FB3D64CDE598}" type="pres">
      <dgm:prSet presAssocID="{E53507C2-B2ED-49FD-9100-C4D1875D9622}" presName="parentLin" presStyleCnt="0"/>
      <dgm:spPr/>
    </dgm:pt>
    <dgm:pt modelId="{29DD1A90-1A61-4C9C-8062-CD455FD333C0}" type="pres">
      <dgm:prSet presAssocID="{E53507C2-B2ED-49FD-9100-C4D1875D9622}" presName="parentLeftMargin" presStyleLbl="node1" presStyleIdx="0" presStyleCnt="2"/>
      <dgm:spPr/>
    </dgm:pt>
    <dgm:pt modelId="{6B81337B-35E6-4C9D-BB71-E52141D731CF}" type="pres">
      <dgm:prSet presAssocID="{E53507C2-B2ED-49FD-9100-C4D1875D9622}" presName="parentText" presStyleLbl="node1" presStyleIdx="1" presStyleCnt="2">
        <dgm:presLayoutVars>
          <dgm:chMax val="0"/>
          <dgm:bulletEnabled val="1"/>
        </dgm:presLayoutVars>
      </dgm:prSet>
      <dgm:spPr/>
    </dgm:pt>
    <dgm:pt modelId="{F73478F4-6BFC-41AF-BFCA-275BFEF172E8}" type="pres">
      <dgm:prSet presAssocID="{E53507C2-B2ED-49FD-9100-C4D1875D9622}" presName="negativeSpace" presStyleCnt="0"/>
      <dgm:spPr/>
    </dgm:pt>
    <dgm:pt modelId="{A6A826BA-83D8-4E5A-88F2-1A727E1AB1CE}" type="pres">
      <dgm:prSet presAssocID="{E53507C2-B2ED-49FD-9100-C4D1875D9622}" presName="childText" presStyleLbl="conFgAcc1" presStyleIdx="1" presStyleCnt="2">
        <dgm:presLayoutVars>
          <dgm:bulletEnabled val="1"/>
        </dgm:presLayoutVars>
      </dgm:prSet>
      <dgm:spPr/>
    </dgm:pt>
  </dgm:ptLst>
  <dgm:cxnLst>
    <dgm:cxn modelId="{AB525F39-4A67-499D-BA6B-A0A9F135BC13}" srcId="{74B57EDA-26AD-4DD3-B200-ED48EC3F8E34}" destId="{EE9CABE1-715E-41A0-AC7F-CE458F5CFDAC}" srcOrd="0" destOrd="0" parTransId="{E4FD146C-39A4-4201-A8B3-A43FCB83A9C7}" sibTransId="{8CF8C465-FCBC-45F9-ACCA-4A6EE13359BC}"/>
    <dgm:cxn modelId="{F802D444-1CE8-424E-A9AA-39E27B4180A1}" type="presOf" srcId="{3EE8C931-6BAD-4F4A-8157-9A00FA747883}" destId="{A6A826BA-83D8-4E5A-88F2-1A727E1AB1CE}" srcOrd="0" destOrd="2" presId="urn:microsoft.com/office/officeart/2005/8/layout/list1"/>
    <dgm:cxn modelId="{06C25746-E4D1-4494-850E-702C576A7E5B}" srcId="{E53507C2-B2ED-49FD-9100-C4D1875D9622}" destId="{F65656D1-8A8A-451A-8076-2469FCFB6FCC}" srcOrd="0" destOrd="0" parTransId="{C68671ED-3129-41A4-9AEE-48EAB1140F7A}" sibTransId="{F2C92840-85BD-4F62-84F9-932846B5C77D}"/>
    <dgm:cxn modelId="{EC4C1F6C-8051-4A7B-939B-0620A60821DA}" type="presOf" srcId="{E53507C2-B2ED-49FD-9100-C4D1875D9622}" destId="{6B81337B-35E6-4C9D-BB71-E52141D731CF}" srcOrd="1" destOrd="0" presId="urn:microsoft.com/office/officeart/2005/8/layout/list1"/>
    <dgm:cxn modelId="{3A25FF9A-4667-4F6D-B296-BE9DF0E63D72}" srcId="{0962AC69-C95F-4718-A07D-8D73FBD68480}" destId="{E53507C2-B2ED-49FD-9100-C4D1875D9622}" srcOrd="1" destOrd="0" parTransId="{EF17D10C-616B-415A-BD34-DACDFFC6DB12}" sibTransId="{1E81F973-2361-40D2-91EF-90371E4B967D}"/>
    <dgm:cxn modelId="{A1F68E9E-1A15-4227-A85C-42B68B94866B}" type="presOf" srcId="{F65656D1-8A8A-451A-8076-2469FCFB6FCC}" destId="{A6A826BA-83D8-4E5A-88F2-1A727E1AB1CE}" srcOrd="0" destOrd="0" presId="urn:microsoft.com/office/officeart/2005/8/layout/list1"/>
    <dgm:cxn modelId="{439CD7C1-369F-40E2-8691-8327143321B8}" srcId="{DD0AAF5A-E1BD-4A05-8116-F1145120BBCE}" destId="{3EE8C931-6BAD-4F4A-8157-9A00FA747883}" srcOrd="0" destOrd="0" parTransId="{5D19D377-7888-43BD-B224-383F94907137}" sibTransId="{92CA4875-008B-488D-8FB6-FFD74BC2E2C3}"/>
    <dgm:cxn modelId="{84F932C3-91DA-4A28-8188-EC7221BCF649}" type="presOf" srcId="{0962AC69-C95F-4718-A07D-8D73FBD68480}" destId="{3410A01B-C015-479A-AD0A-6AD756958E06}" srcOrd="0" destOrd="0" presId="urn:microsoft.com/office/officeart/2005/8/layout/list1"/>
    <dgm:cxn modelId="{CA5D77C9-D46B-40DC-9B11-9DFA383D5CD4}" type="presOf" srcId="{EE9CABE1-715E-41A0-AC7F-CE458F5CFDAC}" destId="{A7F300D6-10C6-4FBF-9192-AF681F2B4690}" srcOrd="0" destOrd="0" presId="urn:microsoft.com/office/officeart/2005/8/layout/list1"/>
    <dgm:cxn modelId="{505A1ED2-A04C-4B11-8667-90AE3734CF17}" type="presOf" srcId="{E53507C2-B2ED-49FD-9100-C4D1875D9622}" destId="{29DD1A90-1A61-4C9C-8062-CD455FD333C0}" srcOrd="0" destOrd="0" presId="urn:microsoft.com/office/officeart/2005/8/layout/list1"/>
    <dgm:cxn modelId="{04C91BD3-62ED-4332-B990-2771D5116E72}" type="presOf" srcId="{74B57EDA-26AD-4DD3-B200-ED48EC3F8E34}" destId="{8AC59752-08B2-40FA-A5CA-911D5A4910CC}" srcOrd="0" destOrd="0" presId="urn:microsoft.com/office/officeart/2005/8/layout/list1"/>
    <dgm:cxn modelId="{45EF40E7-2CED-4001-89B5-6CDAE0E0A8E6}" srcId="{E53507C2-B2ED-49FD-9100-C4D1875D9622}" destId="{DD0AAF5A-E1BD-4A05-8116-F1145120BBCE}" srcOrd="1" destOrd="0" parTransId="{7B33858D-A945-4318-800E-5E6155D1B8C0}" sibTransId="{982E98E5-D7D1-48CB-A40B-B2CD752909EA}"/>
    <dgm:cxn modelId="{4FA91EEF-597A-4A42-BD9E-C17F5ED6171F}" type="presOf" srcId="{74B57EDA-26AD-4DD3-B200-ED48EC3F8E34}" destId="{D4A95E0A-766E-4ADA-A466-FE1FFDFAF1DD}" srcOrd="1" destOrd="0" presId="urn:microsoft.com/office/officeart/2005/8/layout/list1"/>
    <dgm:cxn modelId="{52AE79F6-FE91-4633-8ACA-C52484CAEB79}" type="presOf" srcId="{DD0AAF5A-E1BD-4A05-8116-F1145120BBCE}" destId="{A6A826BA-83D8-4E5A-88F2-1A727E1AB1CE}" srcOrd="0" destOrd="1" presId="urn:microsoft.com/office/officeart/2005/8/layout/list1"/>
    <dgm:cxn modelId="{B7FAC1F6-11AB-460B-8006-5E82960A21DF}" srcId="{0962AC69-C95F-4718-A07D-8D73FBD68480}" destId="{74B57EDA-26AD-4DD3-B200-ED48EC3F8E34}" srcOrd="0" destOrd="0" parTransId="{B1767E96-5636-4B81-892C-660648270ECC}" sibTransId="{D0BF2D13-A3F4-4BAF-B9AA-21406D309432}"/>
    <dgm:cxn modelId="{50B214FC-E1DE-4BC1-9F64-3F8C68A729B8}" type="presParOf" srcId="{3410A01B-C015-479A-AD0A-6AD756958E06}" destId="{3EBF271F-BB12-458B-90B7-C7C72BF85615}" srcOrd="0" destOrd="0" presId="urn:microsoft.com/office/officeart/2005/8/layout/list1"/>
    <dgm:cxn modelId="{4BFB316B-4AE7-4CE8-9EA7-3FDC35787D5F}" type="presParOf" srcId="{3EBF271F-BB12-458B-90B7-C7C72BF85615}" destId="{8AC59752-08B2-40FA-A5CA-911D5A4910CC}" srcOrd="0" destOrd="0" presId="urn:microsoft.com/office/officeart/2005/8/layout/list1"/>
    <dgm:cxn modelId="{B6FCD5EF-B84A-4F4F-A147-A66ED977EEE0}" type="presParOf" srcId="{3EBF271F-BB12-458B-90B7-C7C72BF85615}" destId="{D4A95E0A-766E-4ADA-A466-FE1FFDFAF1DD}" srcOrd="1" destOrd="0" presId="urn:microsoft.com/office/officeart/2005/8/layout/list1"/>
    <dgm:cxn modelId="{4C2826BB-427F-4C6C-81B1-7199104C4DF8}" type="presParOf" srcId="{3410A01B-C015-479A-AD0A-6AD756958E06}" destId="{F44FF18C-F290-434A-A32B-19DF80D741FC}" srcOrd="1" destOrd="0" presId="urn:microsoft.com/office/officeart/2005/8/layout/list1"/>
    <dgm:cxn modelId="{8DE35696-0C23-4D97-AB9C-423B8A24D91C}" type="presParOf" srcId="{3410A01B-C015-479A-AD0A-6AD756958E06}" destId="{A7F300D6-10C6-4FBF-9192-AF681F2B4690}" srcOrd="2" destOrd="0" presId="urn:microsoft.com/office/officeart/2005/8/layout/list1"/>
    <dgm:cxn modelId="{91365F86-EF3C-4510-BD44-D21F7C26A367}" type="presParOf" srcId="{3410A01B-C015-479A-AD0A-6AD756958E06}" destId="{52D52856-298A-46EB-86F3-B22B84594953}" srcOrd="3" destOrd="0" presId="urn:microsoft.com/office/officeart/2005/8/layout/list1"/>
    <dgm:cxn modelId="{017361C2-64E6-4D02-9723-488C2139BAD2}" type="presParOf" srcId="{3410A01B-C015-479A-AD0A-6AD756958E06}" destId="{51DA2729-510F-4AE9-A3BB-FB3D64CDE598}" srcOrd="4" destOrd="0" presId="urn:microsoft.com/office/officeart/2005/8/layout/list1"/>
    <dgm:cxn modelId="{32C74415-3156-4562-AF30-F30BC61D4D94}" type="presParOf" srcId="{51DA2729-510F-4AE9-A3BB-FB3D64CDE598}" destId="{29DD1A90-1A61-4C9C-8062-CD455FD333C0}" srcOrd="0" destOrd="0" presId="urn:microsoft.com/office/officeart/2005/8/layout/list1"/>
    <dgm:cxn modelId="{5010D246-FB0B-4835-A649-D9F1664129ED}" type="presParOf" srcId="{51DA2729-510F-4AE9-A3BB-FB3D64CDE598}" destId="{6B81337B-35E6-4C9D-BB71-E52141D731CF}" srcOrd="1" destOrd="0" presId="urn:microsoft.com/office/officeart/2005/8/layout/list1"/>
    <dgm:cxn modelId="{68B4215E-6FBE-4314-9777-9559BF4AC664}" type="presParOf" srcId="{3410A01B-C015-479A-AD0A-6AD756958E06}" destId="{F73478F4-6BFC-41AF-BFCA-275BFEF172E8}" srcOrd="5" destOrd="0" presId="urn:microsoft.com/office/officeart/2005/8/layout/list1"/>
    <dgm:cxn modelId="{9CDABB71-FC1A-4F8E-8979-74C4ED66A6BD}" type="presParOf" srcId="{3410A01B-C015-479A-AD0A-6AD756958E06}" destId="{A6A826BA-83D8-4E5A-88F2-1A727E1AB1CE}"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8461AE0-59E1-421E-BE3C-E351531A6378}"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30A17A02-E034-4E44-BB9E-E358EF23990A}">
      <dgm:prSet/>
      <dgm:spPr/>
      <dgm:t>
        <a:bodyPr/>
        <a:lstStyle/>
        <a:p>
          <a:r>
            <a:rPr lang="nl-NL" dirty="0"/>
            <a:t>Oorlewendes het die reg op:</a:t>
          </a:r>
          <a:endParaRPr lang="en-US" dirty="0"/>
        </a:p>
      </dgm:t>
    </dgm:pt>
    <dgm:pt modelId="{AFD65BC3-96B0-4BDD-A352-CCE68A1ACF23}" type="parTrans" cxnId="{BBC94C83-2F0B-464D-B32D-F1C5607DBE88}">
      <dgm:prSet/>
      <dgm:spPr/>
      <dgm:t>
        <a:bodyPr/>
        <a:lstStyle/>
        <a:p>
          <a:endParaRPr lang="en-US"/>
        </a:p>
      </dgm:t>
    </dgm:pt>
    <dgm:pt modelId="{A730CB30-204B-4CC2-AEB7-1CDF6A6E1E40}" type="sibTrans" cxnId="{BBC94C83-2F0B-464D-B32D-F1C5607DBE88}">
      <dgm:prSet/>
      <dgm:spPr/>
      <dgm:t>
        <a:bodyPr/>
        <a:lstStyle/>
        <a:p>
          <a:endParaRPr lang="en-US"/>
        </a:p>
      </dgm:t>
    </dgm:pt>
    <dgm:pt modelId="{73B7D0FB-6F39-42FB-8CB6-E52A8BD57127}">
      <dgm:prSet/>
      <dgm:spPr/>
      <dgm:t>
        <a:bodyPr/>
        <a:lstStyle/>
        <a:p>
          <a:r>
            <a:rPr lang="af-ZA" dirty="0"/>
            <a:t>Waardigheid en privaatheid</a:t>
          </a:r>
          <a:endParaRPr lang="en-US" dirty="0"/>
        </a:p>
      </dgm:t>
    </dgm:pt>
    <dgm:pt modelId="{A3E525FB-4787-4DF4-9C0F-30B1F9E413D9}" type="parTrans" cxnId="{1328D7DA-5C74-4880-AFA5-8269CD3A3687}">
      <dgm:prSet/>
      <dgm:spPr/>
      <dgm:t>
        <a:bodyPr/>
        <a:lstStyle/>
        <a:p>
          <a:endParaRPr lang="en-US"/>
        </a:p>
      </dgm:t>
    </dgm:pt>
    <dgm:pt modelId="{767734B6-D91D-4F45-B091-FD22E42481DC}" type="sibTrans" cxnId="{1328D7DA-5C74-4880-AFA5-8269CD3A3687}">
      <dgm:prSet/>
      <dgm:spPr/>
      <dgm:t>
        <a:bodyPr/>
        <a:lstStyle/>
        <a:p>
          <a:endParaRPr lang="en-US"/>
        </a:p>
      </dgm:t>
    </dgm:pt>
    <dgm:pt modelId="{9E40176F-10C4-4EC8-B65C-1D1EF26A38A7}">
      <dgm:prSet/>
      <dgm:spPr/>
      <dgm:t>
        <a:bodyPr/>
        <a:lstStyle/>
        <a:p>
          <a:r>
            <a:rPr lang="af-ZA" dirty="0"/>
            <a:t>Inligting en mediese sorg</a:t>
          </a:r>
          <a:endParaRPr lang="en-US" dirty="0"/>
        </a:p>
      </dgm:t>
    </dgm:pt>
    <dgm:pt modelId="{91109D46-E529-4644-B805-9B80BE846A63}" type="parTrans" cxnId="{2530233E-B7E7-4AA3-AA3C-6D3034656CBF}">
      <dgm:prSet/>
      <dgm:spPr/>
      <dgm:t>
        <a:bodyPr/>
        <a:lstStyle/>
        <a:p>
          <a:endParaRPr lang="en-US"/>
        </a:p>
      </dgm:t>
    </dgm:pt>
    <dgm:pt modelId="{DFE557F6-FC18-4C78-92BD-A2EA314290C1}" type="sibTrans" cxnId="{2530233E-B7E7-4AA3-AA3C-6D3034656CBF}">
      <dgm:prSet/>
      <dgm:spPr/>
      <dgm:t>
        <a:bodyPr/>
        <a:lstStyle/>
        <a:p>
          <a:endParaRPr lang="en-US"/>
        </a:p>
      </dgm:t>
    </dgm:pt>
    <dgm:pt modelId="{4CAC3489-A52E-4522-A145-EEAF685E1D5F}">
      <dgm:prSet/>
      <dgm:spPr/>
      <dgm:t>
        <a:bodyPr/>
        <a:lstStyle/>
        <a:p>
          <a:r>
            <a:rPr lang="af-ZA" dirty="0"/>
            <a:t>MIV-ondersteuning en PEP-behandeling</a:t>
          </a:r>
          <a:endParaRPr lang="en-US" dirty="0"/>
        </a:p>
      </dgm:t>
    </dgm:pt>
    <dgm:pt modelId="{5C0315EF-F866-436D-A8D4-7EEC99326390}" type="parTrans" cxnId="{20EBC648-5C9A-4270-AC20-51B430104B0A}">
      <dgm:prSet/>
      <dgm:spPr/>
      <dgm:t>
        <a:bodyPr/>
        <a:lstStyle/>
        <a:p>
          <a:endParaRPr lang="en-US"/>
        </a:p>
      </dgm:t>
    </dgm:pt>
    <dgm:pt modelId="{93EE79DB-6CD7-49DA-9CAD-E0D68134D2D8}" type="sibTrans" cxnId="{20EBC648-5C9A-4270-AC20-51B430104B0A}">
      <dgm:prSet/>
      <dgm:spPr/>
      <dgm:t>
        <a:bodyPr/>
        <a:lstStyle/>
        <a:p>
          <a:endParaRPr lang="en-US"/>
        </a:p>
      </dgm:t>
    </dgm:pt>
    <dgm:pt modelId="{48DDE289-9D47-4117-A120-DF6653988D80}">
      <dgm:prSet/>
      <dgm:spPr/>
      <dgm:t>
        <a:bodyPr/>
        <a:lstStyle/>
        <a:p>
          <a:r>
            <a:rPr lang="af-ZA" dirty="0"/>
            <a:t>Ondersteuning in die hof</a:t>
          </a:r>
          <a:endParaRPr lang="en-US" dirty="0"/>
        </a:p>
      </dgm:t>
    </dgm:pt>
    <dgm:pt modelId="{AC75B404-357D-4B3B-9A0C-8E027D85F376}" type="parTrans" cxnId="{38F56F91-6D89-4055-90FA-E4D3D842BF9E}">
      <dgm:prSet/>
      <dgm:spPr/>
      <dgm:t>
        <a:bodyPr/>
        <a:lstStyle/>
        <a:p>
          <a:endParaRPr lang="en-US"/>
        </a:p>
      </dgm:t>
    </dgm:pt>
    <dgm:pt modelId="{E99AAB0A-1343-4299-820D-3D8D60521723}" type="sibTrans" cxnId="{38F56F91-6D89-4055-90FA-E4D3D842BF9E}">
      <dgm:prSet/>
      <dgm:spPr/>
      <dgm:t>
        <a:bodyPr/>
        <a:lstStyle/>
        <a:p>
          <a:endParaRPr lang="en-US"/>
        </a:p>
      </dgm:t>
    </dgm:pt>
    <dgm:pt modelId="{FB464103-7BEB-430F-930F-8ADB64F6BC25}">
      <dgm:prSet/>
      <dgm:spPr/>
      <dgm:t>
        <a:bodyPr/>
        <a:lstStyle/>
        <a:p>
          <a:r>
            <a:rPr lang="nl-NL" dirty="0"/>
            <a:t>Jong getuies kan hulp van 'n tussenganger ontvang tydens hofverrigtinge.</a:t>
          </a:r>
          <a:endParaRPr lang="en-US" dirty="0"/>
        </a:p>
      </dgm:t>
    </dgm:pt>
    <dgm:pt modelId="{4D1C6D14-52B0-4E18-AFFB-4832895FD157}" type="parTrans" cxnId="{0E4B24EB-C256-422E-A998-FB0C59E29C3B}">
      <dgm:prSet/>
      <dgm:spPr/>
      <dgm:t>
        <a:bodyPr/>
        <a:lstStyle/>
        <a:p>
          <a:endParaRPr lang="en-US"/>
        </a:p>
      </dgm:t>
    </dgm:pt>
    <dgm:pt modelId="{379D7714-6F11-440F-A461-709FF9CC54C5}" type="sibTrans" cxnId="{0E4B24EB-C256-422E-A998-FB0C59E29C3B}">
      <dgm:prSet/>
      <dgm:spPr/>
      <dgm:t>
        <a:bodyPr/>
        <a:lstStyle/>
        <a:p>
          <a:endParaRPr lang="en-US"/>
        </a:p>
      </dgm:t>
    </dgm:pt>
    <dgm:pt modelId="{975D0317-181A-48B0-87E0-43B4C70B38CA}" type="pres">
      <dgm:prSet presAssocID="{38461AE0-59E1-421E-BE3C-E351531A6378}" presName="Name0" presStyleCnt="0">
        <dgm:presLayoutVars>
          <dgm:dir/>
          <dgm:animLvl val="lvl"/>
          <dgm:resizeHandles val="exact"/>
        </dgm:presLayoutVars>
      </dgm:prSet>
      <dgm:spPr/>
    </dgm:pt>
    <dgm:pt modelId="{E3C08999-D3B1-4AF2-88D8-07A80131D214}" type="pres">
      <dgm:prSet presAssocID="{FB464103-7BEB-430F-930F-8ADB64F6BC25}" presName="boxAndChildren" presStyleCnt="0"/>
      <dgm:spPr/>
    </dgm:pt>
    <dgm:pt modelId="{EE4B0A69-19F4-4F04-9799-144CCBB37F31}" type="pres">
      <dgm:prSet presAssocID="{FB464103-7BEB-430F-930F-8ADB64F6BC25}" presName="parentTextBox" presStyleLbl="node1" presStyleIdx="0" presStyleCnt="2"/>
      <dgm:spPr/>
    </dgm:pt>
    <dgm:pt modelId="{6249976B-535A-4A23-9CB8-0483FF08B493}" type="pres">
      <dgm:prSet presAssocID="{A730CB30-204B-4CC2-AEB7-1CDF6A6E1E40}" presName="sp" presStyleCnt="0"/>
      <dgm:spPr/>
    </dgm:pt>
    <dgm:pt modelId="{4D46A595-3530-4F87-A0A3-649FDDEE5938}" type="pres">
      <dgm:prSet presAssocID="{30A17A02-E034-4E44-BB9E-E358EF23990A}" presName="arrowAndChildren" presStyleCnt="0"/>
      <dgm:spPr/>
    </dgm:pt>
    <dgm:pt modelId="{B2637407-7132-4ED9-A722-BE1E72780E8E}" type="pres">
      <dgm:prSet presAssocID="{30A17A02-E034-4E44-BB9E-E358EF23990A}" presName="parentTextArrow" presStyleLbl="node1" presStyleIdx="0" presStyleCnt="2"/>
      <dgm:spPr/>
    </dgm:pt>
    <dgm:pt modelId="{EFD94407-3A58-452D-8294-45D2E15F34CE}" type="pres">
      <dgm:prSet presAssocID="{30A17A02-E034-4E44-BB9E-E358EF23990A}" presName="arrow" presStyleLbl="node1" presStyleIdx="1" presStyleCnt="2"/>
      <dgm:spPr/>
    </dgm:pt>
    <dgm:pt modelId="{D4C8C6C2-3092-4D31-AF6A-670B396D6247}" type="pres">
      <dgm:prSet presAssocID="{30A17A02-E034-4E44-BB9E-E358EF23990A}" presName="descendantArrow" presStyleCnt="0"/>
      <dgm:spPr/>
    </dgm:pt>
    <dgm:pt modelId="{2D5137C9-9C09-4C4C-8359-FE841F4EB5B7}" type="pres">
      <dgm:prSet presAssocID="{73B7D0FB-6F39-42FB-8CB6-E52A8BD57127}" presName="childTextArrow" presStyleLbl="fgAccFollowNode1" presStyleIdx="0" presStyleCnt="4">
        <dgm:presLayoutVars>
          <dgm:bulletEnabled val="1"/>
        </dgm:presLayoutVars>
      </dgm:prSet>
      <dgm:spPr/>
    </dgm:pt>
    <dgm:pt modelId="{89FCC020-00BA-4044-B77F-64E6BDE006A4}" type="pres">
      <dgm:prSet presAssocID="{9E40176F-10C4-4EC8-B65C-1D1EF26A38A7}" presName="childTextArrow" presStyleLbl="fgAccFollowNode1" presStyleIdx="1" presStyleCnt="4">
        <dgm:presLayoutVars>
          <dgm:bulletEnabled val="1"/>
        </dgm:presLayoutVars>
      </dgm:prSet>
      <dgm:spPr/>
    </dgm:pt>
    <dgm:pt modelId="{11774E31-3F6D-4925-8D08-750CB1F21514}" type="pres">
      <dgm:prSet presAssocID="{4CAC3489-A52E-4522-A145-EEAF685E1D5F}" presName="childTextArrow" presStyleLbl="fgAccFollowNode1" presStyleIdx="2" presStyleCnt="4">
        <dgm:presLayoutVars>
          <dgm:bulletEnabled val="1"/>
        </dgm:presLayoutVars>
      </dgm:prSet>
      <dgm:spPr/>
    </dgm:pt>
    <dgm:pt modelId="{2BF84312-A2FE-4033-A0D2-386FC85819FB}" type="pres">
      <dgm:prSet presAssocID="{48DDE289-9D47-4117-A120-DF6653988D80}" presName="childTextArrow" presStyleLbl="fgAccFollowNode1" presStyleIdx="3" presStyleCnt="4">
        <dgm:presLayoutVars>
          <dgm:bulletEnabled val="1"/>
        </dgm:presLayoutVars>
      </dgm:prSet>
      <dgm:spPr/>
    </dgm:pt>
  </dgm:ptLst>
  <dgm:cxnLst>
    <dgm:cxn modelId="{D091B508-E06A-4ECF-9612-3FD18E4F20BF}" type="presOf" srcId="{30A17A02-E034-4E44-BB9E-E358EF23990A}" destId="{EFD94407-3A58-452D-8294-45D2E15F34CE}" srcOrd="1" destOrd="0" presId="urn:microsoft.com/office/officeart/2005/8/layout/process4"/>
    <dgm:cxn modelId="{B8BDE729-47EE-486B-B16D-C684DFE2F883}" type="presOf" srcId="{FB464103-7BEB-430F-930F-8ADB64F6BC25}" destId="{EE4B0A69-19F4-4F04-9799-144CCBB37F31}" srcOrd="0" destOrd="0" presId="urn:microsoft.com/office/officeart/2005/8/layout/process4"/>
    <dgm:cxn modelId="{86899930-4B17-4BA5-9E04-B064E26DA34A}" type="presOf" srcId="{48DDE289-9D47-4117-A120-DF6653988D80}" destId="{2BF84312-A2FE-4033-A0D2-386FC85819FB}" srcOrd="0" destOrd="0" presId="urn:microsoft.com/office/officeart/2005/8/layout/process4"/>
    <dgm:cxn modelId="{2530233E-B7E7-4AA3-AA3C-6D3034656CBF}" srcId="{30A17A02-E034-4E44-BB9E-E358EF23990A}" destId="{9E40176F-10C4-4EC8-B65C-1D1EF26A38A7}" srcOrd="1" destOrd="0" parTransId="{91109D46-E529-4644-B805-9B80BE846A63}" sibTransId="{DFE557F6-FC18-4C78-92BD-A2EA314290C1}"/>
    <dgm:cxn modelId="{20EBC648-5C9A-4270-AC20-51B430104B0A}" srcId="{30A17A02-E034-4E44-BB9E-E358EF23990A}" destId="{4CAC3489-A52E-4522-A145-EEAF685E1D5F}" srcOrd="2" destOrd="0" parTransId="{5C0315EF-F866-436D-A8D4-7EEC99326390}" sibTransId="{93EE79DB-6CD7-49DA-9CAD-E0D68134D2D8}"/>
    <dgm:cxn modelId="{D3A59C6C-2189-4BB9-ACC1-40BCE3D75866}" type="presOf" srcId="{4CAC3489-A52E-4522-A145-EEAF685E1D5F}" destId="{11774E31-3F6D-4925-8D08-750CB1F21514}" srcOrd="0" destOrd="0" presId="urn:microsoft.com/office/officeart/2005/8/layout/process4"/>
    <dgm:cxn modelId="{BBC94C83-2F0B-464D-B32D-F1C5607DBE88}" srcId="{38461AE0-59E1-421E-BE3C-E351531A6378}" destId="{30A17A02-E034-4E44-BB9E-E358EF23990A}" srcOrd="0" destOrd="0" parTransId="{AFD65BC3-96B0-4BDD-A352-CCE68A1ACF23}" sibTransId="{A730CB30-204B-4CC2-AEB7-1CDF6A6E1E40}"/>
    <dgm:cxn modelId="{38F56F91-6D89-4055-90FA-E4D3D842BF9E}" srcId="{30A17A02-E034-4E44-BB9E-E358EF23990A}" destId="{48DDE289-9D47-4117-A120-DF6653988D80}" srcOrd="3" destOrd="0" parTransId="{AC75B404-357D-4B3B-9A0C-8E027D85F376}" sibTransId="{E99AAB0A-1343-4299-820D-3D8D60521723}"/>
    <dgm:cxn modelId="{226374BF-3F54-40F4-8366-D2E35F7126E1}" type="presOf" srcId="{30A17A02-E034-4E44-BB9E-E358EF23990A}" destId="{B2637407-7132-4ED9-A722-BE1E72780E8E}" srcOrd="0" destOrd="0" presId="urn:microsoft.com/office/officeart/2005/8/layout/process4"/>
    <dgm:cxn modelId="{F0E649C3-E524-40D2-825C-327411AE84B2}" type="presOf" srcId="{38461AE0-59E1-421E-BE3C-E351531A6378}" destId="{975D0317-181A-48B0-87E0-43B4C70B38CA}" srcOrd="0" destOrd="0" presId="urn:microsoft.com/office/officeart/2005/8/layout/process4"/>
    <dgm:cxn modelId="{ABF831D0-71FB-4F41-8AAA-EEF2E542EF1B}" type="presOf" srcId="{9E40176F-10C4-4EC8-B65C-1D1EF26A38A7}" destId="{89FCC020-00BA-4044-B77F-64E6BDE006A4}" srcOrd="0" destOrd="0" presId="urn:microsoft.com/office/officeart/2005/8/layout/process4"/>
    <dgm:cxn modelId="{DBF5E6D7-F077-49A8-A97D-3AF4F1B3EE07}" type="presOf" srcId="{73B7D0FB-6F39-42FB-8CB6-E52A8BD57127}" destId="{2D5137C9-9C09-4C4C-8359-FE841F4EB5B7}" srcOrd="0" destOrd="0" presId="urn:microsoft.com/office/officeart/2005/8/layout/process4"/>
    <dgm:cxn modelId="{1328D7DA-5C74-4880-AFA5-8269CD3A3687}" srcId="{30A17A02-E034-4E44-BB9E-E358EF23990A}" destId="{73B7D0FB-6F39-42FB-8CB6-E52A8BD57127}" srcOrd="0" destOrd="0" parTransId="{A3E525FB-4787-4DF4-9C0F-30B1F9E413D9}" sibTransId="{767734B6-D91D-4F45-B091-FD22E42481DC}"/>
    <dgm:cxn modelId="{0E4B24EB-C256-422E-A998-FB0C59E29C3B}" srcId="{38461AE0-59E1-421E-BE3C-E351531A6378}" destId="{FB464103-7BEB-430F-930F-8ADB64F6BC25}" srcOrd="1" destOrd="0" parTransId="{4D1C6D14-52B0-4E18-AFFB-4832895FD157}" sibTransId="{379D7714-6F11-440F-A461-709FF9CC54C5}"/>
    <dgm:cxn modelId="{AEBEA4B3-6EB5-44AC-BB68-0F4A000B88CD}" type="presParOf" srcId="{975D0317-181A-48B0-87E0-43B4C70B38CA}" destId="{E3C08999-D3B1-4AF2-88D8-07A80131D214}" srcOrd="0" destOrd="0" presId="urn:microsoft.com/office/officeart/2005/8/layout/process4"/>
    <dgm:cxn modelId="{38E8E919-8092-4BF6-8973-278C29AE1133}" type="presParOf" srcId="{E3C08999-D3B1-4AF2-88D8-07A80131D214}" destId="{EE4B0A69-19F4-4F04-9799-144CCBB37F31}" srcOrd="0" destOrd="0" presId="urn:microsoft.com/office/officeart/2005/8/layout/process4"/>
    <dgm:cxn modelId="{645DCB24-0D03-4217-AA7E-0D42337CC843}" type="presParOf" srcId="{975D0317-181A-48B0-87E0-43B4C70B38CA}" destId="{6249976B-535A-4A23-9CB8-0483FF08B493}" srcOrd="1" destOrd="0" presId="urn:microsoft.com/office/officeart/2005/8/layout/process4"/>
    <dgm:cxn modelId="{3333BA2E-F1FF-4FF1-B3B2-8A44583EFA94}" type="presParOf" srcId="{975D0317-181A-48B0-87E0-43B4C70B38CA}" destId="{4D46A595-3530-4F87-A0A3-649FDDEE5938}" srcOrd="2" destOrd="0" presId="urn:microsoft.com/office/officeart/2005/8/layout/process4"/>
    <dgm:cxn modelId="{A46F6826-E67F-46BA-B9AC-EAFC9996C1F0}" type="presParOf" srcId="{4D46A595-3530-4F87-A0A3-649FDDEE5938}" destId="{B2637407-7132-4ED9-A722-BE1E72780E8E}" srcOrd="0" destOrd="0" presId="urn:microsoft.com/office/officeart/2005/8/layout/process4"/>
    <dgm:cxn modelId="{24A77D25-2D58-4631-A2C7-BE0A6C58B554}" type="presParOf" srcId="{4D46A595-3530-4F87-A0A3-649FDDEE5938}" destId="{EFD94407-3A58-452D-8294-45D2E15F34CE}" srcOrd="1" destOrd="0" presId="urn:microsoft.com/office/officeart/2005/8/layout/process4"/>
    <dgm:cxn modelId="{8396A56D-6B97-4BB1-AECC-87D008BE2FF8}" type="presParOf" srcId="{4D46A595-3530-4F87-A0A3-649FDDEE5938}" destId="{D4C8C6C2-3092-4D31-AF6A-670B396D6247}" srcOrd="2" destOrd="0" presId="urn:microsoft.com/office/officeart/2005/8/layout/process4"/>
    <dgm:cxn modelId="{0F787CEE-05D7-4DE2-B4DB-717302C8310C}" type="presParOf" srcId="{D4C8C6C2-3092-4D31-AF6A-670B396D6247}" destId="{2D5137C9-9C09-4C4C-8359-FE841F4EB5B7}" srcOrd="0" destOrd="0" presId="urn:microsoft.com/office/officeart/2005/8/layout/process4"/>
    <dgm:cxn modelId="{2A9FAD41-B0F7-4E62-AB95-5947BB9C0FDC}" type="presParOf" srcId="{D4C8C6C2-3092-4D31-AF6A-670B396D6247}" destId="{89FCC020-00BA-4044-B77F-64E6BDE006A4}" srcOrd="1" destOrd="0" presId="urn:microsoft.com/office/officeart/2005/8/layout/process4"/>
    <dgm:cxn modelId="{6780088F-9C3C-4328-992B-1CD813DB882C}" type="presParOf" srcId="{D4C8C6C2-3092-4D31-AF6A-670B396D6247}" destId="{11774E31-3F6D-4925-8D08-750CB1F21514}" srcOrd="2" destOrd="0" presId="urn:microsoft.com/office/officeart/2005/8/layout/process4"/>
    <dgm:cxn modelId="{C803AFFF-5A9D-4C7F-B631-F1606EBA1CF2}" type="presParOf" srcId="{D4C8C6C2-3092-4D31-AF6A-670B396D6247}" destId="{2BF84312-A2FE-4033-A0D2-386FC85819FB}"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FCE7A8C-2DC3-44A3-824E-AE041D23943B}" type="doc">
      <dgm:prSet loTypeId="urn:microsoft.com/office/officeart/2016/7/layout/VerticalHollowActionList" loCatId="List" qsTypeId="urn:microsoft.com/office/officeart/2005/8/quickstyle/simple4" qsCatId="simple" csTypeId="urn:microsoft.com/office/officeart/2005/8/colors/colorful1" csCatId="colorful" phldr="1"/>
      <dgm:spPr/>
      <dgm:t>
        <a:bodyPr/>
        <a:lstStyle/>
        <a:p>
          <a:endParaRPr lang="en-US"/>
        </a:p>
      </dgm:t>
    </dgm:pt>
    <dgm:pt modelId="{D514613A-AD45-41F9-9E90-F2A4354C2ABC}">
      <dgm:prSet/>
      <dgm:spPr/>
      <dgm:t>
        <a:bodyPr/>
        <a:lstStyle/>
        <a:p>
          <a:r>
            <a:rPr lang="en-US" dirty="0" err="1"/>
            <a:t>Daag</a:t>
          </a:r>
          <a:r>
            <a:rPr lang="en-US" dirty="0"/>
            <a:t> </a:t>
          </a:r>
          <a:r>
            <a:rPr lang="en-US" dirty="0" err="1"/>
            <a:t>uit</a:t>
          </a:r>
          <a:endParaRPr lang="en-US" dirty="0"/>
        </a:p>
      </dgm:t>
    </dgm:pt>
    <dgm:pt modelId="{0432FE86-8EE5-488A-AB3A-2F2E3555E24B}" type="parTrans" cxnId="{344C9414-1D03-4142-907E-5F52FFAC41CF}">
      <dgm:prSet/>
      <dgm:spPr/>
      <dgm:t>
        <a:bodyPr/>
        <a:lstStyle/>
        <a:p>
          <a:endParaRPr lang="en-US"/>
        </a:p>
      </dgm:t>
    </dgm:pt>
    <dgm:pt modelId="{F9033806-DDB2-4191-971E-AC3FAA6D84D5}" type="sibTrans" cxnId="{344C9414-1D03-4142-907E-5F52FFAC41CF}">
      <dgm:prSet/>
      <dgm:spPr/>
      <dgm:t>
        <a:bodyPr/>
        <a:lstStyle/>
        <a:p>
          <a:endParaRPr lang="en-US"/>
        </a:p>
      </dgm:t>
    </dgm:pt>
    <dgm:pt modelId="{8DBD4604-C9F9-4CBD-B792-D39D1330D191}">
      <dgm:prSet/>
      <dgm:spPr/>
      <dgm:t>
        <a:bodyPr/>
        <a:lstStyle/>
        <a:p>
          <a:r>
            <a:rPr lang="nl-NL" dirty="0"/>
            <a:t>Daag skadelike grappies en oortuigings uit</a:t>
          </a:r>
          <a:endParaRPr lang="en-US" dirty="0"/>
        </a:p>
      </dgm:t>
    </dgm:pt>
    <dgm:pt modelId="{C4015A29-6DF3-4006-BB65-94129162F0F1}" type="parTrans" cxnId="{427990B8-1034-49A7-B6C8-E11F8ADDC432}">
      <dgm:prSet/>
      <dgm:spPr/>
      <dgm:t>
        <a:bodyPr/>
        <a:lstStyle/>
        <a:p>
          <a:endParaRPr lang="en-US"/>
        </a:p>
      </dgm:t>
    </dgm:pt>
    <dgm:pt modelId="{58B0741A-BE40-46C4-A44A-A0919484179F}" type="sibTrans" cxnId="{427990B8-1034-49A7-B6C8-E11F8ADDC432}">
      <dgm:prSet/>
      <dgm:spPr/>
      <dgm:t>
        <a:bodyPr/>
        <a:lstStyle/>
        <a:p>
          <a:endParaRPr lang="en-US"/>
        </a:p>
      </dgm:t>
    </dgm:pt>
    <dgm:pt modelId="{0B1C1455-515F-4BDC-B6D4-31026E1B96DA}">
      <dgm:prSet/>
      <dgm:spPr/>
      <dgm:t>
        <a:bodyPr/>
        <a:lstStyle/>
        <a:p>
          <a:r>
            <a:rPr lang="en-US" dirty="0" err="1"/>
            <a:t>Behandel</a:t>
          </a:r>
          <a:endParaRPr lang="en-US" dirty="0"/>
        </a:p>
      </dgm:t>
    </dgm:pt>
    <dgm:pt modelId="{66B05978-4E41-40ED-A493-55E53237F62C}" type="parTrans" cxnId="{DDE7663F-82D8-4235-B278-78F544D11529}">
      <dgm:prSet/>
      <dgm:spPr/>
      <dgm:t>
        <a:bodyPr/>
        <a:lstStyle/>
        <a:p>
          <a:endParaRPr lang="en-US"/>
        </a:p>
      </dgm:t>
    </dgm:pt>
    <dgm:pt modelId="{4F8A807C-B666-483C-8E37-BE824F0320D3}" type="sibTrans" cxnId="{DDE7663F-82D8-4235-B278-78F544D11529}">
      <dgm:prSet/>
      <dgm:spPr/>
      <dgm:t>
        <a:bodyPr/>
        <a:lstStyle/>
        <a:p>
          <a:endParaRPr lang="en-US"/>
        </a:p>
      </dgm:t>
    </dgm:pt>
    <dgm:pt modelId="{0A05F13F-C94C-4262-B042-BE6A6529F5B8}">
      <dgm:prSet/>
      <dgm:spPr/>
      <dgm:t>
        <a:bodyPr/>
        <a:lstStyle/>
        <a:p>
          <a:r>
            <a:rPr lang="nl-NL" dirty="0"/>
            <a:t>Behandel alle mense met respek en gelykheid</a:t>
          </a:r>
          <a:endParaRPr lang="en-US" dirty="0"/>
        </a:p>
      </dgm:t>
    </dgm:pt>
    <dgm:pt modelId="{D97835A6-E38E-423F-8CE2-336C6CDE4636}" type="parTrans" cxnId="{773892AF-6910-48F1-B305-FBAB0CACCB90}">
      <dgm:prSet/>
      <dgm:spPr/>
      <dgm:t>
        <a:bodyPr/>
        <a:lstStyle/>
        <a:p>
          <a:endParaRPr lang="en-US"/>
        </a:p>
      </dgm:t>
    </dgm:pt>
    <dgm:pt modelId="{48561957-0DF0-4EEF-BAAA-78840CB79DC7}" type="sibTrans" cxnId="{773892AF-6910-48F1-B305-FBAB0CACCB90}">
      <dgm:prSet/>
      <dgm:spPr/>
      <dgm:t>
        <a:bodyPr/>
        <a:lstStyle/>
        <a:p>
          <a:endParaRPr lang="en-US"/>
        </a:p>
      </dgm:t>
    </dgm:pt>
    <dgm:pt modelId="{0FB33ED3-42F9-42BB-9FE5-B9E16C2768B4}">
      <dgm:prSet custT="1"/>
      <dgm:spPr/>
      <dgm:t>
        <a:bodyPr/>
        <a:lstStyle/>
        <a:p>
          <a:r>
            <a:rPr lang="en-US" sz="1200" dirty="0" err="1"/>
            <a:t>Ondersteun</a:t>
          </a:r>
          <a:endParaRPr lang="en-US" sz="1500" dirty="0"/>
        </a:p>
      </dgm:t>
    </dgm:pt>
    <dgm:pt modelId="{03103013-6452-4090-B2C9-61BCBDD13B36}" type="parTrans" cxnId="{5226A2B0-F6F8-46FC-B2A7-BE235962F705}">
      <dgm:prSet/>
      <dgm:spPr/>
      <dgm:t>
        <a:bodyPr/>
        <a:lstStyle/>
        <a:p>
          <a:endParaRPr lang="en-US"/>
        </a:p>
      </dgm:t>
    </dgm:pt>
    <dgm:pt modelId="{F99369B1-CAA9-41D4-A88F-F8DF1FCF3434}" type="sibTrans" cxnId="{5226A2B0-F6F8-46FC-B2A7-BE235962F705}">
      <dgm:prSet/>
      <dgm:spPr/>
      <dgm:t>
        <a:bodyPr/>
        <a:lstStyle/>
        <a:p>
          <a:endParaRPr lang="en-US"/>
        </a:p>
      </dgm:t>
    </dgm:pt>
    <dgm:pt modelId="{01104B50-7C78-4FAF-82D0-C2589CFA8BD3}">
      <dgm:prSet/>
      <dgm:spPr/>
      <dgm:t>
        <a:bodyPr/>
        <a:lstStyle/>
        <a:p>
          <a:r>
            <a:rPr lang="nl-NL" dirty="0"/>
            <a:t>Ondersteun oorlewendes sonder om hulle te blameer</a:t>
          </a:r>
          <a:endParaRPr lang="en-US" dirty="0"/>
        </a:p>
      </dgm:t>
    </dgm:pt>
    <dgm:pt modelId="{D3C0F5C0-7059-4348-9267-BADC26802D13}" type="parTrans" cxnId="{CFCA2A72-E33E-4DB0-AA80-01FCE7A9CA83}">
      <dgm:prSet/>
      <dgm:spPr/>
      <dgm:t>
        <a:bodyPr/>
        <a:lstStyle/>
        <a:p>
          <a:endParaRPr lang="en-US"/>
        </a:p>
      </dgm:t>
    </dgm:pt>
    <dgm:pt modelId="{B9A82C32-293E-41D3-9700-5543E57D2BC7}" type="sibTrans" cxnId="{CFCA2A72-E33E-4DB0-AA80-01FCE7A9CA83}">
      <dgm:prSet/>
      <dgm:spPr/>
      <dgm:t>
        <a:bodyPr/>
        <a:lstStyle/>
        <a:p>
          <a:endParaRPr lang="en-US"/>
        </a:p>
      </dgm:t>
    </dgm:pt>
    <dgm:pt modelId="{27DAE05B-AD96-4BBF-AD13-A9671E560915}">
      <dgm:prSet/>
      <dgm:spPr/>
      <dgm:t>
        <a:bodyPr/>
        <a:lstStyle/>
        <a:p>
          <a:r>
            <a:rPr lang="en-US" dirty="0" err="1"/>
            <a:t>Bevorder</a:t>
          </a:r>
          <a:endParaRPr lang="en-US" dirty="0"/>
        </a:p>
      </dgm:t>
    </dgm:pt>
    <dgm:pt modelId="{BA5E1679-2FE7-4EB9-8B74-9BB592581188}" type="parTrans" cxnId="{BB357132-75EC-441E-BF6C-2B4EAB9E7211}">
      <dgm:prSet/>
      <dgm:spPr/>
      <dgm:t>
        <a:bodyPr/>
        <a:lstStyle/>
        <a:p>
          <a:endParaRPr lang="en-US"/>
        </a:p>
      </dgm:t>
    </dgm:pt>
    <dgm:pt modelId="{A909D898-B9B5-47A4-966F-DD643E6E4E0F}" type="sibTrans" cxnId="{BB357132-75EC-441E-BF6C-2B4EAB9E7211}">
      <dgm:prSet/>
      <dgm:spPr/>
      <dgm:t>
        <a:bodyPr/>
        <a:lstStyle/>
        <a:p>
          <a:endParaRPr lang="en-US"/>
        </a:p>
      </dgm:t>
    </dgm:pt>
    <dgm:pt modelId="{529C4E44-6D34-41BB-B178-2391F69B45D4}">
      <dgm:prSet/>
      <dgm:spPr/>
      <dgm:t>
        <a:bodyPr/>
        <a:lstStyle/>
        <a:p>
          <a:r>
            <a:rPr lang="en-US" dirty="0" err="1"/>
            <a:t>Bevorder</a:t>
          </a:r>
          <a:r>
            <a:rPr lang="en-US" dirty="0"/>
            <a:t> </a:t>
          </a:r>
          <a:r>
            <a:rPr lang="en-US" dirty="0" err="1"/>
            <a:t>gesonde</a:t>
          </a:r>
          <a:r>
            <a:rPr lang="en-US" dirty="0"/>
            <a:t> </a:t>
          </a:r>
          <a:r>
            <a:rPr lang="en-US" dirty="0" err="1"/>
            <a:t>verhoudings</a:t>
          </a:r>
          <a:endParaRPr lang="en-US" dirty="0"/>
        </a:p>
      </dgm:t>
    </dgm:pt>
    <dgm:pt modelId="{A976B1A0-869D-4F8E-82F0-6618F418F011}" type="parTrans" cxnId="{15F99261-EFBC-461B-ABCE-250C1B444E9A}">
      <dgm:prSet/>
      <dgm:spPr/>
      <dgm:t>
        <a:bodyPr/>
        <a:lstStyle/>
        <a:p>
          <a:endParaRPr lang="en-US"/>
        </a:p>
      </dgm:t>
    </dgm:pt>
    <dgm:pt modelId="{8F306D9E-B59D-405B-ACB3-968A84040ED1}" type="sibTrans" cxnId="{15F99261-EFBC-461B-ABCE-250C1B444E9A}">
      <dgm:prSet/>
      <dgm:spPr/>
      <dgm:t>
        <a:bodyPr/>
        <a:lstStyle/>
        <a:p>
          <a:endParaRPr lang="en-US"/>
        </a:p>
      </dgm:t>
    </dgm:pt>
    <dgm:pt modelId="{FD4F3245-4FE3-43DA-9917-2509EB54E6F8}">
      <dgm:prSet/>
      <dgm:spPr/>
      <dgm:t>
        <a:bodyPr/>
        <a:lstStyle/>
        <a:p>
          <a:r>
            <a:rPr lang="en-US" dirty="0" err="1"/>
            <a:t>Praat</a:t>
          </a:r>
          <a:endParaRPr lang="en-US" dirty="0"/>
        </a:p>
      </dgm:t>
    </dgm:pt>
    <dgm:pt modelId="{E88049F0-A9E2-4DA1-87E1-2B46A65629F1}" type="parTrans" cxnId="{35D220EC-5B2B-4685-8042-F871B8798C3F}">
      <dgm:prSet/>
      <dgm:spPr/>
      <dgm:t>
        <a:bodyPr/>
        <a:lstStyle/>
        <a:p>
          <a:endParaRPr lang="en-US"/>
        </a:p>
      </dgm:t>
    </dgm:pt>
    <dgm:pt modelId="{9D1D8EF4-5697-4D18-A294-D4804D7E00E9}" type="sibTrans" cxnId="{35D220EC-5B2B-4685-8042-F871B8798C3F}">
      <dgm:prSet/>
      <dgm:spPr/>
      <dgm:t>
        <a:bodyPr/>
        <a:lstStyle/>
        <a:p>
          <a:endParaRPr lang="en-US"/>
        </a:p>
      </dgm:t>
    </dgm:pt>
    <dgm:pt modelId="{FC8C6D53-D3A8-400F-B231-23B2C7C8724D}">
      <dgm:prSet/>
      <dgm:spPr/>
      <dgm:t>
        <a:bodyPr/>
        <a:lstStyle/>
        <a:p>
          <a:r>
            <a:rPr lang="nl-NL" dirty="0"/>
            <a:t>Praat met 'n betroubare volwassene as iemand onveilig is</a:t>
          </a:r>
          <a:endParaRPr lang="en-US" dirty="0"/>
        </a:p>
      </dgm:t>
    </dgm:pt>
    <dgm:pt modelId="{B2CDED8E-D38A-43D3-A907-F51C287ECE4C}" type="parTrans" cxnId="{4672EDE8-5307-4528-A3B6-AE372B13E464}">
      <dgm:prSet/>
      <dgm:spPr/>
      <dgm:t>
        <a:bodyPr/>
        <a:lstStyle/>
        <a:p>
          <a:endParaRPr lang="en-US"/>
        </a:p>
      </dgm:t>
    </dgm:pt>
    <dgm:pt modelId="{17398271-A6AA-404A-AE65-2FCB522F8902}" type="sibTrans" cxnId="{4672EDE8-5307-4528-A3B6-AE372B13E464}">
      <dgm:prSet/>
      <dgm:spPr/>
      <dgm:t>
        <a:bodyPr/>
        <a:lstStyle/>
        <a:p>
          <a:endParaRPr lang="en-US"/>
        </a:p>
      </dgm:t>
    </dgm:pt>
    <dgm:pt modelId="{D13501BD-BD95-466F-A146-3C7B90B41919}">
      <dgm:prSet custT="1"/>
      <dgm:spPr/>
      <dgm:t>
        <a:bodyPr/>
        <a:lstStyle/>
        <a:p>
          <a:r>
            <a:rPr lang="en-US" sz="1200" dirty="0" err="1"/>
            <a:t>Ondersteun</a:t>
          </a:r>
          <a:endParaRPr lang="en-US" sz="1200" dirty="0"/>
        </a:p>
      </dgm:t>
    </dgm:pt>
    <dgm:pt modelId="{432A10F2-F82A-4EF6-987B-56325594D97A}" type="parTrans" cxnId="{CE635ABA-DFCE-4653-BA6E-1F827C3762F5}">
      <dgm:prSet/>
      <dgm:spPr/>
      <dgm:t>
        <a:bodyPr/>
        <a:lstStyle/>
        <a:p>
          <a:endParaRPr lang="en-US"/>
        </a:p>
      </dgm:t>
    </dgm:pt>
    <dgm:pt modelId="{73C04EC1-B216-4EE2-A4FD-2CC82DD88868}" type="sibTrans" cxnId="{CE635ABA-DFCE-4653-BA6E-1F827C3762F5}">
      <dgm:prSet/>
      <dgm:spPr/>
      <dgm:t>
        <a:bodyPr/>
        <a:lstStyle/>
        <a:p>
          <a:endParaRPr lang="en-US"/>
        </a:p>
      </dgm:t>
    </dgm:pt>
    <dgm:pt modelId="{DCC05552-4038-4219-94D2-7A7C5E025D92}">
      <dgm:prSet/>
      <dgm:spPr/>
      <dgm:t>
        <a:bodyPr/>
        <a:lstStyle/>
        <a:p>
          <a:r>
            <a:rPr lang="en-US" dirty="0" err="1"/>
            <a:t>Ondersteun</a:t>
          </a:r>
          <a:r>
            <a:rPr lang="en-US" dirty="0"/>
            <a:t> anti-</a:t>
          </a:r>
          <a:r>
            <a:rPr lang="en-US" dirty="0" err="1"/>
            <a:t>GGG</a:t>
          </a:r>
          <a:r>
            <a:rPr lang="en-US" dirty="0"/>
            <a:t>-</a:t>
          </a:r>
          <a:r>
            <a:rPr lang="en-US" dirty="0" err="1"/>
            <a:t>veldtogte</a:t>
          </a:r>
          <a:endParaRPr lang="en-US" dirty="0"/>
        </a:p>
      </dgm:t>
    </dgm:pt>
    <dgm:pt modelId="{EB411EEF-E064-4A7A-9D07-10069B5994AA}" type="parTrans" cxnId="{C8D9072D-E651-4DB5-8DA0-395BE90F2C62}">
      <dgm:prSet/>
      <dgm:spPr/>
      <dgm:t>
        <a:bodyPr/>
        <a:lstStyle/>
        <a:p>
          <a:endParaRPr lang="en-US"/>
        </a:p>
      </dgm:t>
    </dgm:pt>
    <dgm:pt modelId="{984453F5-184C-40D7-848F-747697FCA881}" type="sibTrans" cxnId="{C8D9072D-E651-4DB5-8DA0-395BE90F2C62}">
      <dgm:prSet/>
      <dgm:spPr/>
      <dgm:t>
        <a:bodyPr/>
        <a:lstStyle/>
        <a:p>
          <a:endParaRPr lang="en-US"/>
        </a:p>
      </dgm:t>
    </dgm:pt>
    <dgm:pt modelId="{F5B08BDA-4567-4D39-A118-4C63B99AB30B}" type="pres">
      <dgm:prSet presAssocID="{DFCE7A8C-2DC3-44A3-824E-AE041D23943B}" presName="Name0" presStyleCnt="0">
        <dgm:presLayoutVars>
          <dgm:dir/>
          <dgm:animLvl val="lvl"/>
          <dgm:resizeHandles val="exact"/>
        </dgm:presLayoutVars>
      </dgm:prSet>
      <dgm:spPr/>
    </dgm:pt>
    <dgm:pt modelId="{CC7C66E6-C448-4C7D-AB7E-AB3B8DBBCBDA}" type="pres">
      <dgm:prSet presAssocID="{D514613A-AD45-41F9-9E90-F2A4354C2ABC}" presName="linNode" presStyleCnt="0"/>
      <dgm:spPr/>
    </dgm:pt>
    <dgm:pt modelId="{9DDA4355-6C25-4A8D-B428-DBC10C6D7C7A}" type="pres">
      <dgm:prSet presAssocID="{D514613A-AD45-41F9-9E90-F2A4354C2ABC}" presName="parentText" presStyleLbl="solidFgAcc1" presStyleIdx="0" presStyleCnt="6">
        <dgm:presLayoutVars>
          <dgm:chMax val="1"/>
          <dgm:bulletEnabled/>
        </dgm:presLayoutVars>
      </dgm:prSet>
      <dgm:spPr/>
    </dgm:pt>
    <dgm:pt modelId="{BE2BF0A7-680E-4D65-B275-D7D8EA6BF447}" type="pres">
      <dgm:prSet presAssocID="{D514613A-AD45-41F9-9E90-F2A4354C2ABC}" presName="descendantText" presStyleLbl="alignNode1" presStyleIdx="0" presStyleCnt="6">
        <dgm:presLayoutVars>
          <dgm:bulletEnabled/>
        </dgm:presLayoutVars>
      </dgm:prSet>
      <dgm:spPr/>
    </dgm:pt>
    <dgm:pt modelId="{89FD1169-6852-457B-8F88-2E5A41F615BF}" type="pres">
      <dgm:prSet presAssocID="{F9033806-DDB2-4191-971E-AC3FAA6D84D5}" presName="sp" presStyleCnt="0"/>
      <dgm:spPr/>
    </dgm:pt>
    <dgm:pt modelId="{2BFE752D-F83E-4314-A76C-5E4A6C2308E3}" type="pres">
      <dgm:prSet presAssocID="{0B1C1455-515F-4BDC-B6D4-31026E1B96DA}" presName="linNode" presStyleCnt="0"/>
      <dgm:spPr/>
    </dgm:pt>
    <dgm:pt modelId="{CE50EC28-F92E-4026-951C-EC0CC3E53C98}" type="pres">
      <dgm:prSet presAssocID="{0B1C1455-515F-4BDC-B6D4-31026E1B96DA}" presName="parentText" presStyleLbl="solidFgAcc1" presStyleIdx="1" presStyleCnt="6">
        <dgm:presLayoutVars>
          <dgm:chMax val="1"/>
          <dgm:bulletEnabled/>
        </dgm:presLayoutVars>
      </dgm:prSet>
      <dgm:spPr/>
    </dgm:pt>
    <dgm:pt modelId="{B88C6067-F1EF-4FBF-90F4-E63F1CD67DC3}" type="pres">
      <dgm:prSet presAssocID="{0B1C1455-515F-4BDC-B6D4-31026E1B96DA}" presName="descendantText" presStyleLbl="alignNode1" presStyleIdx="1" presStyleCnt="6">
        <dgm:presLayoutVars>
          <dgm:bulletEnabled/>
        </dgm:presLayoutVars>
      </dgm:prSet>
      <dgm:spPr/>
    </dgm:pt>
    <dgm:pt modelId="{20D6AD21-957C-4C1A-B4D5-3576A36BB12C}" type="pres">
      <dgm:prSet presAssocID="{4F8A807C-B666-483C-8E37-BE824F0320D3}" presName="sp" presStyleCnt="0"/>
      <dgm:spPr/>
    </dgm:pt>
    <dgm:pt modelId="{4388A159-F483-41F0-8F55-4D6D9EDF8E1D}" type="pres">
      <dgm:prSet presAssocID="{0FB33ED3-42F9-42BB-9FE5-B9E16C2768B4}" presName="linNode" presStyleCnt="0"/>
      <dgm:spPr/>
    </dgm:pt>
    <dgm:pt modelId="{DFD61E6C-17C7-4B2A-AEDF-02F3D6ACE5E4}" type="pres">
      <dgm:prSet presAssocID="{0FB33ED3-42F9-42BB-9FE5-B9E16C2768B4}" presName="parentText" presStyleLbl="solidFgAcc1" presStyleIdx="2" presStyleCnt="6">
        <dgm:presLayoutVars>
          <dgm:chMax val="1"/>
          <dgm:bulletEnabled/>
        </dgm:presLayoutVars>
      </dgm:prSet>
      <dgm:spPr/>
    </dgm:pt>
    <dgm:pt modelId="{4D401C71-00D1-48F1-AC4E-C5EDB5E3CE4B}" type="pres">
      <dgm:prSet presAssocID="{0FB33ED3-42F9-42BB-9FE5-B9E16C2768B4}" presName="descendantText" presStyleLbl="alignNode1" presStyleIdx="2" presStyleCnt="6">
        <dgm:presLayoutVars>
          <dgm:bulletEnabled/>
        </dgm:presLayoutVars>
      </dgm:prSet>
      <dgm:spPr/>
    </dgm:pt>
    <dgm:pt modelId="{F0DB7853-DE40-4965-9FB0-A099D90B9382}" type="pres">
      <dgm:prSet presAssocID="{F99369B1-CAA9-41D4-A88F-F8DF1FCF3434}" presName="sp" presStyleCnt="0"/>
      <dgm:spPr/>
    </dgm:pt>
    <dgm:pt modelId="{0E3F760B-6E68-4D70-B994-A2675D305ED6}" type="pres">
      <dgm:prSet presAssocID="{27DAE05B-AD96-4BBF-AD13-A9671E560915}" presName="linNode" presStyleCnt="0"/>
      <dgm:spPr/>
    </dgm:pt>
    <dgm:pt modelId="{640F17E3-F8EA-4214-AB44-47E7864297DF}" type="pres">
      <dgm:prSet presAssocID="{27DAE05B-AD96-4BBF-AD13-A9671E560915}" presName="parentText" presStyleLbl="solidFgAcc1" presStyleIdx="3" presStyleCnt="6">
        <dgm:presLayoutVars>
          <dgm:chMax val="1"/>
          <dgm:bulletEnabled/>
        </dgm:presLayoutVars>
      </dgm:prSet>
      <dgm:spPr/>
    </dgm:pt>
    <dgm:pt modelId="{8D1CB197-8885-46CC-BDDE-73CFC40FA9F5}" type="pres">
      <dgm:prSet presAssocID="{27DAE05B-AD96-4BBF-AD13-A9671E560915}" presName="descendantText" presStyleLbl="alignNode1" presStyleIdx="3" presStyleCnt="6">
        <dgm:presLayoutVars>
          <dgm:bulletEnabled/>
        </dgm:presLayoutVars>
      </dgm:prSet>
      <dgm:spPr/>
    </dgm:pt>
    <dgm:pt modelId="{93685A8F-49CF-4BED-9CC2-DADDBF160508}" type="pres">
      <dgm:prSet presAssocID="{A909D898-B9B5-47A4-966F-DD643E6E4E0F}" presName="sp" presStyleCnt="0"/>
      <dgm:spPr/>
    </dgm:pt>
    <dgm:pt modelId="{358254FE-A0B9-497E-9329-7198CC6E0368}" type="pres">
      <dgm:prSet presAssocID="{FD4F3245-4FE3-43DA-9917-2509EB54E6F8}" presName="linNode" presStyleCnt="0"/>
      <dgm:spPr/>
    </dgm:pt>
    <dgm:pt modelId="{C1F86813-45A4-466B-81B7-AC7E04166C24}" type="pres">
      <dgm:prSet presAssocID="{FD4F3245-4FE3-43DA-9917-2509EB54E6F8}" presName="parentText" presStyleLbl="solidFgAcc1" presStyleIdx="4" presStyleCnt="6">
        <dgm:presLayoutVars>
          <dgm:chMax val="1"/>
          <dgm:bulletEnabled/>
        </dgm:presLayoutVars>
      </dgm:prSet>
      <dgm:spPr/>
    </dgm:pt>
    <dgm:pt modelId="{5DEFC1D7-E4FD-48A2-AAF2-5F2302AE7625}" type="pres">
      <dgm:prSet presAssocID="{FD4F3245-4FE3-43DA-9917-2509EB54E6F8}" presName="descendantText" presStyleLbl="alignNode1" presStyleIdx="4" presStyleCnt="6">
        <dgm:presLayoutVars>
          <dgm:bulletEnabled/>
        </dgm:presLayoutVars>
      </dgm:prSet>
      <dgm:spPr/>
    </dgm:pt>
    <dgm:pt modelId="{848F7542-885B-44A6-8CEB-6955B71168B8}" type="pres">
      <dgm:prSet presAssocID="{9D1D8EF4-5697-4D18-A294-D4804D7E00E9}" presName="sp" presStyleCnt="0"/>
      <dgm:spPr/>
    </dgm:pt>
    <dgm:pt modelId="{3018833D-9DE3-437D-BED3-907BA9C52114}" type="pres">
      <dgm:prSet presAssocID="{D13501BD-BD95-466F-A146-3C7B90B41919}" presName="linNode" presStyleCnt="0"/>
      <dgm:spPr/>
    </dgm:pt>
    <dgm:pt modelId="{673A7E5D-C79D-4FEA-BAB1-8F3F3C8A0567}" type="pres">
      <dgm:prSet presAssocID="{D13501BD-BD95-466F-A146-3C7B90B41919}" presName="parentText" presStyleLbl="solidFgAcc1" presStyleIdx="5" presStyleCnt="6">
        <dgm:presLayoutVars>
          <dgm:chMax val="1"/>
          <dgm:bulletEnabled/>
        </dgm:presLayoutVars>
      </dgm:prSet>
      <dgm:spPr/>
    </dgm:pt>
    <dgm:pt modelId="{ECE6197A-2F63-44A5-89B8-9AF741B27E6F}" type="pres">
      <dgm:prSet presAssocID="{D13501BD-BD95-466F-A146-3C7B90B41919}" presName="descendantText" presStyleLbl="alignNode1" presStyleIdx="5" presStyleCnt="6">
        <dgm:presLayoutVars>
          <dgm:bulletEnabled/>
        </dgm:presLayoutVars>
      </dgm:prSet>
      <dgm:spPr/>
    </dgm:pt>
  </dgm:ptLst>
  <dgm:cxnLst>
    <dgm:cxn modelId="{344C9414-1D03-4142-907E-5F52FFAC41CF}" srcId="{DFCE7A8C-2DC3-44A3-824E-AE041D23943B}" destId="{D514613A-AD45-41F9-9E90-F2A4354C2ABC}" srcOrd="0" destOrd="0" parTransId="{0432FE86-8EE5-488A-AB3A-2F2E3555E24B}" sibTransId="{F9033806-DDB2-4191-971E-AC3FAA6D84D5}"/>
    <dgm:cxn modelId="{8ADB8E16-D300-4DBD-8C32-41FE73648081}" type="presOf" srcId="{0A05F13F-C94C-4262-B042-BE6A6529F5B8}" destId="{B88C6067-F1EF-4FBF-90F4-E63F1CD67DC3}" srcOrd="0" destOrd="0" presId="urn:microsoft.com/office/officeart/2016/7/layout/VerticalHollowActionList"/>
    <dgm:cxn modelId="{2F002323-87B1-4491-A2C7-CCF2A2888B2B}" type="presOf" srcId="{DFCE7A8C-2DC3-44A3-824E-AE041D23943B}" destId="{F5B08BDA-4567-4D39-A118-4C63B99AB30B}" srcOrd="0" destOrd="0" presId="urn:microsoft.com/office/officeart/2016/7/layout/VerticalHollowActionList"/>
    <dgm:cxn modelId="{C8D9072D-E651-4DB5-8DA0-395BE90F2C62}" srcId="{D13501BD-BD95-466F-A146-3C7B90B41919}" destId="{DCC05552-4038-4219-94D2-7A7C5E025D92}" srcOrd="0" destOrd="0" parTransId="{EB411EEF-E064-4A7A-9D07-10069B5994AA}" sibTransId="{984453F5-184C-40D7-848F-747697FCA881}"/>
    <dgm:cxn modelId="{231B1630-5333-44E9-92A2-6AAE7B6970EE}" type="presOf" srcId="{0FB33ED3-42F9-42BB-9FE5-B9E16C2768B4}" destId="{DFD61E6C-17C7-4B2A-AEDF-02F3D6ACE5E4}" srcOrd="0" destOrd="0" presId="urn:microsoft.com/office/officeart/2016/7/layout/VerticalHollowActionList"/>
    <dgm:cxn modelId="{BB357132-75EC-441E-BF6C-2B4EAB9E7211}" srcId="{DFCE7A8C-2DC3-44A3-824E-AE041D23943B}" destId="{27DAE05B-AD96-4BBF-AD13-A9671E560915}" srcOrd="3" destOrd="0" parTransId="{BA5E1679-2FE7-4EB9-8B74-9BB592581188}" sibTransId="{A909D898-B9B5-47A4-966F-DD643E6E4E0F}"/>
    <dgm:cxn modelId="{DDE7663F-82D8-4235-B278-78F544D11529}" srcId="{DFCE7A8C-2DC3-44A3-824E-AE041D23943B}" destId="{0B1C1455-515F-4BDC-B6D4-31026E1B96DA}" srcOrd="1" destOrd="0" parTransId="{66B05978-4E41-40ED-A493-55E53237F62C}" sibTransId="{4F8A807C-B666-483C-8E37-BE824F0320D3}"/>
    <dgm:cxn modelId="{BF96CC40-3B98-42A0-A2F5-2D895C89905D}" type="presOf" srcId="{D13501BD-BD95-466F-A146-3C7B90B41919}" destId="{673A7E5D-C79D-4FEA-BAB1-8F3F3C8A0567}" srcOrd="0" destOrd="0" presId="urn:microsoft.com/office/officeart/2016/7/layout/VerticalHollowActionList"/>
    <dgm:cxn modelId="{7494775B-15F2-4B3B-9054-2AC42788F241}" type="presOf" srcId="{529C4E44-6D34-41BB-B178-2391F69B45D4}" destId="{8D1CB197-8885-46CC-BDDE-73CFC40FA9F5}" srcOrd="0" destOrd="0" presId="urn:microsoft.com/office/officeart/2016/7/layout/VerticalHollowActionList"/>
    <dgm:cxn modelId="{6A2A3D5D-7A30-4F18-84F7-71A66CD3C898}" type="presOf" srcId="{8DBD4604-C9F9-4CBD-B792-D39D1330D191}" destId="{BE2BF0A7-680E-4D65-B275-D7D8EA6BF447}" srcOrd="0" destOrd="0" presId="urn:microsoft.com/office/officeart/2016/7/layout/VerticalHollowActionList"/>
    <dgm:cxn modelId="{15F99261-EFBC-461B-ABCE-250C1B444E9A}" srcId="{27DAE05B-AD96-4BBF-AD13-A9671E560915}" destId="{529C4E44-6D34-41BB-B178-2391F69B45D4}" srcOrd="0" destOrd="0" parTransId="{A976B1A0-869D-4F8E-82F0-6618F418F011}" sibTransId="{8F306D9E-B59D-405B-ACB3-968A84040ED1}"/>
    <dgm:cxn modelId="{CFCA2A72-E33E-4DB0-AA80-01FCE7A9CA83}" srcId="{0FB33ED3-42F9-42BB-9FE5-B9E16C2768B4}" destId="{01104B50-7C78-4FAF-82D0-C2589CFA8BD3}" srcOrd="0" destOrd="0" parTransId="{D3C0F5C0-7059-4348-9267-BADC26802D13}" sibTransId="{B9A82C32-293E-41D3-9700-5543E57D2BC7}"/>
    <dgm:cxn modelId="{34FB80A6-159E-4DB1-977D-882741C82078}" type="presOf" srcId="{0B1C1455-515F-4BDC-B6D4-31026E1B96DA}" destId="{CE50EC28-F92E-4026-951C-EC0CC3E53C98}" srcOrd="0" destOrd="0" presId="urn:microsoft.com/office/officeart/2016/7/layout/VerticalHollowActionList"/>
    <dgm:cxn modelId="{773892AF-6910-48F1-B305-FBAB0CACCB90}" srcId="{0B1C1455-515F-4BDC-B6D4-31026E1B96DA}" destId="{0A05F13F-C94C-4262-B042-BE6A6529F5B8}" srcOrd="0" destOrd="0" parTransId="{D97835A6-E38E-423F-8CE2-336C6CDE4636}" sibTransId="{48561957-0DF0-4EEF-BAAA-78840CB79DC7}"/>
    <dgm:cxn modelId="{5226A2B0-F6F8-46FC-B2A7-BE235962F705}" srcId="{DFCE7A8C-2DC3-44A3-824E-AE041D23943B}" destId="{0FB33ED3-42F9-42BB-9FE5-B9E16C2768B4}" srcOrd="2" destOrd="0" parTransId="{03103013-6452-4090-B2C9-61BCBDD13B36}" sibTransId="{F99369B1-CAA9-41D4-A88F-F8DF1FCF3434}"/>
    <dgm:cxn modelId="{427990B8-1034-49A7-B6C8-E11F8ADDC432}" srcId="{D514613A-AD45-41F9-9E90-F2A4354C2ABC}" destId="{8DBD4604-C9F9-4CBD-B792-D39D1330D191}" srcOrd="0" destOrd="0" parTransId="{C4015A29-6DF3-4006-BB65-94129162F0F1}" sibTransId="{58B0741A-BE40-46C4-A44A-A0919484179F}"/>
    <dgm:cxn modelId="{CE635ABA-DFCE-4653-BA6E-1F827C3762F5}" srcId="{DFCE7A8C-2DC3-44A3-824E-AE041D23943B}" destId="{D13501BD-BD95-466F-A146-3C7B90B41919}" srcOrd="5" destOrd="0" parTransId="{432A10F2-F82A-4EF6-987B-56325594D97A}" sibTransId="{73C04EC1-B216-4EE2-A4FD-2CC82DD88868}"/>
    <dgm:cxn modelId="{75449BBB-731C-46AF-8A2A-B29E5F50665C}" type="presOf" srcId="{01104B50-7C78-4FAF-82D0-C2589CFA8BD3}" destId="{4D401C71-00D1-48F1-AC4E-C5EDB5E3CE4B}" srcOrd="0" destOrd="0" presId="urn:microsoft.com/office/officeart/2016/7/layout/VerticalHollowActionList"/>
    <dgm:cxn modelId="{578F24C0-775B-446A-8016-7192A9D17BB5}" type="presOf" srcId="{D514613A-AD45-41F9-9E90-F2A4354C2ABC}" destId="{9DDA4355-6C25-4A8D-B428-DBC10C6D7C7A}" srcOrd="0" destOrd="0" presId="urn:microsoft.com/office/officeart/2016/7/layout/VerticalHollowActionList"/>
    <dgm:cxn modelId="{DF95F2C0-22AF-407B-B83D-100717784E57}" type="presOf" srcId="{FD4F3245-4FE3-43DA-9917-2509EB54E6F8}" destId="{C1F86813-45A4-466B-81B7-AC7E04166C24}" srcOrd="0" destOrd="0" presId="urn:microsoft.com/office/officeart/2016/7/layout/VerticalHollowActionList"/>
    <dgm:cxn modelId="{BF3785CD-1A53-4B18-9EF0-7A7F0ED136A9}" type="presOf" srcId="{DCC05552-4038-4219-94D2-7A7C5E025D92}" destId="{ECE6197A-2F63-44A5-89B8-9AF741B27E6F}" srcOrd="0" destOrd="0" presId="urn:microsoft.com/office/officeart/2016/7/layout/VerticalHollowActionList"/>
    <dgm:cxn modelId="{9BD392D9-B6B4-4DB3-A756-92CC385CC003}" type="presOf" srcId="{FC8C6D53-D3A8-400F-B231-23B2C7C8724D}" destId="{5DEFC1D7-E4FD-48A2-AAF2-5F2302AE7625}" srcOrd="0" destOrd="0" presId="urn:microsoft.com/office/officeart/2016/7/layout/VerticalHollowActionList"/>
    <dgm:cxn modelId="{2BFF5AE0-CCE5-41E9-8C1A-DF8D2DA22754}" type="presOf" srcId="{27DAE05B-AD96-4BBF-AD13-A9671E560915}" destId="{640F17E3-F8EA-4214-AB44-47E7864297DF}" srcOrd="0" destOrd="0" presId="urn:microsoft.com/office/officeart/2016/7/layout/VerticalHollowActionList"/>
    <dgm:cxn modelId="{4672EDE8-5307-4528-A3B6-AE372B13E464}" srcId="{FD4F3245-4FE3-43DA-9917-2509EB54E6F8}" destId="{FC8C6D53-D3A8-400F-B231-23B2C7C8724D}" srcOrd="0" destOrd="0" parTransId="{B2CDED8E-D38A-43D3-A907-F51C287ECE4C}" sibTransId="{17398271-A6AA-404A-AE65-2FCB522F8902}"/>
    <dgm:cxn modelId="{35D220EC-5B2B-4685-8042-F871B8798C3F}" srcId="{DFCE7A8C-2DC3-44A3-824E-AE041D23943B}" destId="{FD4F3245-4FE3-43DA-9917-2509EB54E6F8}" srcOrd="4" destOrd="0" parTransId="{E88049F0-A9E2-4DA1-87E1-2B46A65629F1}" sibTransId="{9D1D8EF4-5697-4D18-A294-D4804D7E00E9}"/>
    <dgm:cxn modelId="{7EABE084-E37B-459B-A0FC-2D9989CF8234}" type="presParOf" srcId="{F5B08BDA-4567-4D39-A118-4C63B99AB30B}" destId="{CC7C66E6-C448-4C7D-AB7E-AB3B8DBBCBDA}" srcOrd="0" destOrd="0" presId="urn:microsoft.com/office/officeart/2016/7/layout/VerticalHollowActionList"/>
    <dgm:cxn modelId="{D440C725-91F4-4B79-B5F4-0C067BF4FF42}" type="presParOf" srcId="{CC7C66E6-C448-4C7D-AB7E-AB3B8DBBCBDA}" destId="{9DDA4355-6C25-4A8D-B428-DBC10C6D7C7A}" srcOrd="0" destOrd="0" presId="urn:microsoft.com/office/officeart/2016/7/layout/VerticalHollowActionList"/>
    <dgm:cxn modelId="{AC014204-78A8-4572-B5B5-9280AC6D72DF}" type="presParOf" srcId="{CC7C66E6-C448-4C7D-AB7E-AB3B8DBBCBDA}" destId="{BE2BF0A7-680E-4D65-B275-D7D8EA6BF447}" srcOrd="1" destOrd="0" presId="urn:microsoft.com/office/officeart/2016/7/layout/VerticalHollowActionList"/>
    <dgm:cxn modelId="{865E9858-AEEE-4F16-A846-21AE26035E26}" type="presParOf" srcId="{F5B08BDA-4567-4D39-A118-4C63B99AB30B}" destId="{89FD1169-6852-457B-8F88-2E5A41F615BF}" srcOrd="1" destOrd="0" presId="urn:microsoft.com/office/officeart/2016/7/layout/VerticalHollowActionList"/>
    <dgm:cxn modelId="{0980747A-0EC1-4950-B4D2-6298173B578D}" type="presParOf" srcId="{F5B08BDA-4567-4D39-A118-4C63B99AB30B}" destId="{2BFE752D-F83E-4314-A76C-5E4A6C2308E3}" srcOrd="2" destOrd="0" presId="urn:microsoft.com/office/officeart/2016/7/layout/VerticalHollowActionList"/>
    <dgm:cxn modelId="{6ECE5BF2-53A8-492E-908B-F285B26C829D}" type="presParOf" srcId="{2BFE752D-F83E-4314-A76C-5E4A6C2308E3}" destId="{CE50EC28-F92E-4026-951C-EC0CC3E53C98}" srcOrd="0" destOrd="0" presId="urn:microsoft.com/office/officeart/2016/7/layout/VerticalHollowActionList"/>
    <dgm:cxn modelId="{93B024E0-6BA6-4E1D-838D-E79A527F41AC}" type="presParOf" srcId="{2BFE752D-F83E-4314-A76C-5E4A6C2308E3}" destId="{B88C6067-F1EF-4FBF-90F4-E63F1CD67DC3}" srcOrd="1" destOrd="0" presId="urn:microsoft.com/office/officeart/2016/7/layout/VerticalHollowActionList"/>
    <dgm:cxn modelId="{88D2A59A-244F-464D-9DAF-3B20BDF30A60}" type="presParOf" srcId="{F5B08BDA-4567-4D39-A118-4C63B99AB30B}" destId="{20D6AD21-957C-4C1A-B4D5-3576A36BB12C}" srcOrd="3" destOrd="0" presId="urn:microsoft.com/office/officeart/2016/7/layout/VerticalHollowActionList"/>
    <dgm:cxn modelId="{774B9862-846E-4213-8C0D-77F03E26E703}" type="presParOf" srcId="{F5B08BDA-4567-4D39-A118-4C63B99AB30B}" destId="{4388A159-F483-41F0-8F55-4D6D9EDF8E1D}" srcOrd="4" destOrd="0" presId="urn:microsoft.com/office/officeart/2016/7/layout/VerticalHollowActionList"/>
    <dgm:cxn modelId="{67EE8B4E-A69A-4AA0-BC20-A8FECA03C1F9}" type="presParOf" srcId="{4388A159-F483-41F0-8F55-4D6D9EDF8E1D}" destId="{DFD61E6C-17C7-4B2A-AEDF-02F3D6ACE5E4}" srcOrd="0" destOrd="0" presId="urn:microsoft.com/office/officeart/2016/7/layout/VerticalHollowActionList"/>
    <dgm:cxn modelId="{7A9C733C-36AD-4409-88BF-91F21CD4B8CA}" type="presParOf" srcId="{4388A159-F483-41F0-8F55-4D6D9EDF8E1D}" destId="{4D401C71-00D1-48F1-AC4E-C5EDB5E3CE4B}" srcOrd="1" destOrd="0" presId="urn:microsoft.com/office/officeart/2016/7/layout/VerticalHollowActionList"/>
    <dgm:cxn modelId="{5BE5482B-B0E2-48FC-9C1C-AE17FE35CCFE}" type="presParOf" srcId="{F5B08BDA-4567-4D39-A118-4C63B99AB30B}" destId="{F0DB7853-DE40-4965-9FB0-A099D90B9382}" srcOrd="5" destOrd="0" presId="urn:microsoft.com/office/officeart/2016/7/layout/VerticalHollowActionList"/>
    <dgm:cxn modelId="{5F589281-71CF-4F5F-BBEB-0DD62CAF6FC8}" type="presParOf" srcId="{F5B08BDA-4567-4D39-A118-4C63B99AB30B}" destId="{0E3F760B-6E68-4D70-B994-A2675D305ED6}" srcOrd="6" destOrd="0" presId="urn:microsoft.com/office/officeart/2016/7/layout/VerticalHollowActionList"/>
    <dgm:cxn modelId="{6C59E511-F80B-4B99-8268-A608D3FABBEC}" type="presParOf" srcId="{0E3F760B-6E68-4D70-B994-A2675D305ED6}" destId="{640F17E3-F8EA-4214-AB44-47E7864297DF}" srcOrd="0" destOrd="0" presId="urn:microsoft.com/office/officeart/2016/7/layout/VerticalHollowActionList"/>
    <dgm:cxn modelId="{048D48D0-482F-4B7A-A45A-1A8CAA687B2B}" type="presParOf" srcId="{0E3F760B-6E68-4D70-B994-A2675D305ED6}" destId="{8D1CB197-8885-46CC-BDDE-73CFC40FA9F5}" srcOrd="1" destOrd="0" presId="urn:microsoft.com/office/officeart/2016/7/layout/VerticalHollowActionList"/>
    <dgm:cxn modelId="{2A7FB0C7-AE71-41D4-9B14-72035049729E}" type="presParOf" srcId="{F5B08BDA-4567-4D39-A118-4C63B99AB30B}" destId="{93685A8F-49CF-4BED-9CC2-DADDBF160508}" srcOrd="7" destOrd="0" presId="urn:microsoft.com/office/officeart/2016/7/layout/VerticalHollowActionList"/>
    <dgm:cxn modelId="{FF7D236C-41CE-4AF3-B46A-5F7DFA1D08AE}" type="presParOf" srcId="{F5B08BDA-4567-4D39-A118-4C63B99AB30B}" destId="{358254FE-A0B9-497E-9329-7198CC6E0368}" srcOrd="8" destOrd="0" presId="urn:microsoft.com/office/officeart/2016/7/layout/VerticalHollowActionList"/>
    <dgm:cxn modelId="{7166077D-967B-4EBA-86C2-C88A2240ADC7}" type="presParOf" srcId="{358254FE-A0B9-497E-9329-7198CC6E0368}" destId="{C1F86813-45A4-466B-81B7-AC7E04166C24}" srcOrd="0" destOrd="0" presId="urn:microsoft.com/office/officeart/2016/7/layout/VerticalHollowActionList"/>
    <dgm:cxn modelId="{B49632D3-712A-44E9-BA2B-AEF4B8B03412}" type="presParOf" srcId="{358254FE-A0B9-497E-9329-7198CC6E0368}" destId="{5DEFC1D7-E4FD-48A2-AAF2-5F2302AE7625}" srcOrd="1" destOrd="0" presId="urn:microsoft.com/office/officeart/2016/7/layout/VerticalHollowActionList"/>
    <dgm:cxn modelId="{44552EA4-328C-4589-A923-17622DFFF420}" type="presParOf" srcId="{F5B08BDA-4567-4D39-A118-4C63B99AB30B}" destId="{848F7542-885B-44A6-8CEB-6955B71168B8}" srcOrd="9" destOrd="0" presId="urn:microsoft.com/office/officeart/2016/7/layout/VerticalHollowActionList"/>
    <dgm:cxn modelId="{7A63D648-33C5-44EC-9984-B6FA2F1C916F}" type="presParOf" srcId="{F5B08BDA-4567-4D39-A118-4C63B99AB30B}" destId="{3018833D-9DE3-437D-BED3-907BA9C52114}" srcOrd="10" destOrd="0" presId="urn:microsoft.com/office/officeart/2016/7/layout/VerticalHollowActionList"/>
    <dgm:cxn modelId="{9FE30F2F-3870-4A3E-B0D6-B24E8D8D5295}" type="presParOf" srcId="{3018833D-9DE3-437D-BED3-907BA9C52114}" destId="{673A7E5D-C79D-4FEA-BAB1-8F3F3C8A0567}" srcOrd="0" destOrd="0" presId="urn:microsoft.com/office/officeart/2016/7/layout/VerticalHollowActionList"/>
    <dgm:cxn modelId="{21B45140-A9C4-4C51-A6F1-91CF4AA096CE}" type="presParOf" srcId="{3018833D-9DE3-437D-BED3-907BA9C52114}" destId="{ECE6197A-2F63-44A5-89B8-9AF741B27E6F}" srcOrd="1" destOrd="0" presId="urn:microsoft.com/office/officeart/2016/7/layout/VerticalHollow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883709D-726D-46FB-8BCB-D501A5B8502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4740B1C-76BE-48DF-8CD6-594A7443DEDA}">
      <dgm:prSet/>
      <dgm:spPr/>
      <dgm:t>
        <a:bodyPr/>
        <a:lstStyle/>
        <a:p>
          <a:r>
            <a:rPr lang="af-ZA" dirty="0"/>
            <a:t>Betroubare volwassenes</a:t>
          </a:r>
          <a:endParaRPr lang="en-US" dirty="0"/>
        </a:p>
      </dgm:t>
    </dgm:pt>
    <dgm:pt modelId="{88A82070-E56E-47FD-B510-D805B0533163}" type="parTrans" cxnId="{028E8DAC-5B21-4229-A6AE-F34F814FC666}">
      <dgm:prSet/>
      <dgm:spPr/>
      <dgm:t>
        <a:bodyPr/>
        <a:lstStyle/>
        <a:p>
          <a:endParaRPr lang="en-US"/>
        </a:p>
      </dgm:t>
    </dgm:pt>
    <dgm:pt modelId="{844DD9AD-FBDA-457E-BBDE-8A51917FFA68}" type="sibTrans" cxnId="{028E8DAC-5B21-4229-A6AE-F34F814FC666}">
      <dgm:prSet/>
      <dgm:spPr/>
      <dgm:t>
        <a:bodyPr/>
        <a:lstStyle/>
        <a:p>
          <a:endParaRPr lang="en-US"/>
        </a:p>
      </dgm:t>
    </dgm:pt>
    <dgm:pt modelId="{D4CF45C7-4181-463E-B927-4C2DEEA55B10}">
      <dgm:prSet/>
      <dgm:spPr/>
      <dgm:t>
        <a:bodyPr/>
        <a:lstStyle/>
        <a:p>
          <a:r>
            <a:rPr lang="af-ZA" dirty="0"/>
            <a:t>Onderwysers of beraders</a:t>
          </a:r>
          <a:endParaRPr lang="en-US" dirty="0"/>
        </a:p>
      </dgm:t>
    </dgm:pt>
    <dgm:pt modelId="{3618B532-64B2-4093-8F7B-D6A35AC6E210}" type="parTrans" cxnId="{918A224C-CB3E-4C32-92BD-718A5E3ECC08}">
      <dgm:prSet/>
      <dgm:spPr/>
      <dgm:t>
        <a:bodyPr/>
        <a:lstStyle/>
        <a:p>
          <a:endParaRPr lang="en-US"/>
        </a:p>
      </dgm:t>
    </dgm:pt>
    <dgm:pt modelId="{C9B03A0E-CDCE-455C-89C3-920DA297F48C}" type="sibTrans" cxnId="{918A224C-CB3E-4C32-92BD-718A5E3ECC08}">
      <dgm:prSet/>
      <dgm:spPr/>
      <dgm:t>
        <a:bodyPr/>
        <a:lstStyle/>
        <a:p>
          <a:endParaRPr lang="en-US"/>
        </a:p>
      </dgm:t>
    </dgm:pt>
    <dgm:pt modelId="{A7D5918D-D154-40F2-AEBA-21655045E718}">
      <dgm:prSet/>
      <dgm:spPr/>
      <dgm:t>
        <a:bodyPr/>
        <a:lstStyle/>
        <a:p>
          <a:r>
            <a:rPr lang="af-ZA" dirty="0"/>
            <a:t>Klinieke en hospitale</a:t>
          </a:r>
          <a:endParaRPr lang="en-US" dirty="0"/>
        </a:p>
      </dgm:t>
    </dgm:pt>
    <dgm:pt modelId="{9809ACD7-68F2-4578-AEA3-AD9805F520C2}" type="parTrans" cxnId="{4129F0EA-BA0C-4ED6-AE6B-821A3609118F}">
      <dgm:prSet/>
      <dgm:spPr/>
      <dgm:t>
        <a:bodyPr/>
        <a:lstStyle/>
        <a:p>
          <a:endParaRPr lang="en-US"/>
        </a:p>
      </dgm:t>
    </dgm:pt>
    <dgm:pt modelId="{0BA0378C-85C4-4329-B88F-8F4BA71157A1}" type="sibTrans" cxnId="{4129F0EA-BA0C-4ED6-AE6B-821A3609118F}">
      <dgm:prSet/>
      <dgm:spPr/>
      <dgm:t>
        <a:bodyPr/>
        <a:lstStyle/>
        <a:p>
          <a:endParaRPr lang="en-US"/>
        </a:p>
      </dgm:t>
    </dgm:pt>
    <dgm:pt modelId="{875A6D09-82B7-47B8-B3FB-76C119B51C96}">
      <dgm:prSet/>
      <dgm:spPr/>
      <dgm:t>
        <a:bodyPr/>
        <a:lstStyle/>
        <a:p>
          <a:r>
            <a:rPr lang="af-ZA" dirty="0"/>
            <a:t>Polisie </a:t>
          </a:r>
          <a:endParaRPr lang="en-US" dirty="0"/>
        </a:p>
      </dgm:t>
    </dgm:pt>
    <dgm:pt modelId="{4F93896C-3CA5-4312-B914-D13349D28005}" type="parTrans" cxnId="{576E88F3-4E58-4321-B8DA-8986C501B75C}">
      <dgm:prSet/>
      <dgm:spPr/>
      <dgm:t>
        <a:bodyPr/>
        <a:lstStyle/>
        <a:p>
          <a:endParaRPr lang="en-US"/>
        </a:p>
      </dgm:t>
    </dgm:pt>
    <dgm:pt modelId="{361FFE94-4D03-4BC8-B323-ECAF380E9571}" type="sibTrans" cxnId="{576E88F3-4E58-4321-B8DA-8986C501B75C}">
      <dgm:prSet/>
      <dgm:spPr/>
      <dgm:t>
        <a:bodyPr/>
        <a:lstStyle/>
        <a:p>
          <a:endParaRPr lang="en-US"/>
        </a:p>
      </dgm:t>
    </dgm:pt>
    <dgm:pt modelId="{1F7D6AD4-75CD-41A5-9CC9-D99E61AC08BC}">
      <dgm:prSet/>
      <dgm:spPr/>
      <dgm:t>
        <a:bodyPr/>
        <a:lstStyle/>
        <a:p>
          <a:r>
            <a:rPr lang="af-ZA" dirty="0"/>
            <a:t>Skuilings en veilige ruimtes</a:t>
          </a:r>
          <a:endParaRPr lang="en-US" dirty="0"/>
        </a:p>
      </dgm:t>
    </dgm:pt>
    <dgm:pt modelId="{8F7C2575-1B64-4F7B-B2F9-5ADAD86C99B6}" type="parTrans" cxnId="{F5848383-1E86-4FB4-B6FF-E3E23DA162BC}">
      <dgm:prSet/>
      <dgm:spPr/>
      <dgm:t>
        <a:bodyPr/>
        <a:lstStyle/>
        <a:p>
          <a:endParaRPr lang="en-US"/>
        </a:p>
      </dgm:t>
    </dgm:pt>
    <dgm:pt modelId="{4999EE7E-9323-484A-A3AB-0D1364F264EE}" type="sibTrans" cxnId="{F5848383-1E86-4FB4-B6FF-E3E23DA162BC}">
      <dgm:prSet/>
      <dgm:spPr/>
      <dgm:t>
        <a:bodyPr/>
        <a:lstStyle/>
        <a:p>
          <a:endParaRPr lang="en-US"/>
        </a:p>
      </dgm:t>
    </dgm:pt>
    <dgm:pt modelId="{D7FAE356-247D-4883-85A2-4BAC24DE4D8F}">
      <dgm:prSet/>
      <dgm:spPr/>
      <dgm:t>
        <a:bodyPr/>
        <a:lstStyle/>
        <a:p>
          <a:r>
            <a:rPr lang="af-ZA" dirty="0"/>
            <a:t>Hulplyne en ondersteunings-organisasies</a:t>
          </a:r>
          <a:endParaRPr lang="en-US" dirty="0"/>
        </a:p>
      </dgm:t>
    </dgm:pt>
    <dgm:pt modelId="{10398788-E654-49D4-81B6-A43D0D80BA40}" type="parTrans" cxnId="{7E069CEC-1E25-476E-B56E-6EADC1B01F4F}">
      <dgm:prSet/>
      <dgm:spPr/>
      <dgm:t>
        <a:bodyPr/>
        <a:lstStyle/>
        <a:p>
          <a:endParaRPr lang="en-US"/>
        </a:p>
      </dgm:t>
    </dgm:pt>
    <dgm:pt modelId="{162946E6-205A-4F5A-A6AC-7404CBB8AC82}" type="sibTrans" cxnId="{7E069CEC-1E25-476E-B56E-6EADC1B01F4F}">
      <dgm:prSet/>
      <dgm:spPr/>
      <dgm:t>
        <a:bodyPr/>
        <a:lstStyle/>
        <a:p>
          <a:endParaRPr lang="en-US"/>
        </a:p>
      </dgm:t>
    </dgm:pt>
    <dgm:pt modelId="{D76C1FCE-3988-4E3E-96E1-6B3B692D720A}">
      <dgm:prSet/>
      <dgm:spPr/>
      <dgm:t>
        <a:bodyPr/>
        <a:lstStyle/>
        <a:p>
          <a:r>
            <a:rPr lang="af-ZA" dirty="0"/>
            <a:t>Regshulp-dienste</a:t>
          </a:r>
          <a:endParaRPr lang="en-US" dirty="0"/>
        </a:p>
      </dgm:t>
    </dgm:pt>
    <dgm:pt modelId="{BDCF2414-5458-4A74-95F4-FC66FF01852D}" type="parTrans" cxnId="{A9D72535-F687-47E3-9F3F-69F443F81CF2}">
      <dgm:prSet/>
      <dgm:spPr/>
      <dgm:t>
        <a:bodyPr/>
        <a:lstStyle/>
        <a:p>
          <a:endParaRPr lang="en-US"/>
        </a:p>
      </dgm:t>
    </dgm:pt>
    <dgm:pt modelId="{2AE9CA6E-9448-44CD-9E76-6912BF139AB7}" type="sibTrans" cxnId="{A9D72535-F687-47E3-9F3F-69F443F81CF2}">
      <dgm:prSet/>
      <dgm:spPr/>
      <dgm:t>
        <a:bodyPr/>
        <a:lstStyle/>
        <a:p>
          <a:endParaRPr lang="en-US"/>
        </a:p>
      </dgm:t>
    </dgm:pt>
    <dgm:pt modelId="{679BCE30-8CAE-4E0F-B4CD-A0705CF8B5D2}" type="pres">
      <dgm:prSet presAssocID="{9883709D-726D-46FB-8BCB-D501A5B8502F}" presName="diagram" presStyleCnt="0">
        <dgm:presLayoutVars>
          <dgm:dir/>
          <dgm:resizeHandles val="exact"/>
        </dgm:presLayoutVars>
      </dgm:prSet>
      <dgm:spPr/>
    </dgm:pt>
    <dgm:pt modelId="{B22D3259-219E-4A1D-83A6-555CC48883C5}" type="pres">
      <dgm:prSet presAssocID="{84740B1C-76BE-48DF-8CD6-594A7443DEDA}" presName="node" presStyleLbl="node1" presStyleIdx="0" presStyleCnt="7">
        <dgm:presLayoutVars>
          <dgm:bulletEnabled val="1"/>
        </dgm:presLayoutVars>
      </dgm:prSet>
      <dgm:spPr/>
    </dgm:pt>
    <dgm:pt modelId="{5395D4AB-BE46-47BB-906C-0D0D6DEF8D75}" type="pres">
      <dgm:prSet presAssocID="{844DD9AD-FBDA-457E-BBDE-8A51917FFA68}" presName="sibTrans" presStyleCnt="0"/>
      <dgm:spPr/>
    </dgm:pt>
    <dgm:pt modelId="{36C88796-3AB2-491D-9CFE-36C64113E546}" type="pres">
      <dgm:prSet presAssocID="{D4CF45C7-4181-463E-B927-4C2DEEA55B10}" presName="node" presStyleLbl="node1" presStyleIdx="1" presStyleCnt="7">
        <dgm:presLayoutVars>
          <dgm:bulletEnabled val="1"/>
        </dgm:presLayoutVars>
      </dgm:prSet>
      <dgm:spPr/>
    </dgm:pt>
    <dgm:pt modelId="{3724824E-282A-4077-9506-48B1D03749D9}" type="pres">
      <dgm:prSet presAssocID="{C9B03A0E-CDCE-455C-89C3-920DA297F48C}" presName="sibTrans" presStyleCnt="0"/>
      <dgm:spPr/>
    </dgm:pt>
    <dgm:pt modelId="{6C3FC7B2-E275-4EAF-AB2D-9CE196A4C991}" type="pres">
      <dgm:prSet presAssocID="{A7D5918D-D154-40F2-AEBA-21655045E718}" presName="node" presStyleLbl="node1" presStyleIdx="2" presStyleCnt="7">
        <dgm:presLayoutVars>
          <dgm:bulletEnabled val="1"/>
        </dgm:presLayoutVars>
      </dgm:prSet>
      <dgm:spPr/>
    </dgm:pt>
    <dgm:pt modelId="{DBE7A184-5F1D-4C85-8372-103526B2DE1C}" type="pres">
      <dgm:prSet presAssocID="{0BA0378C-85C4-4329-B88F-8F4BA71157A1}" presName="sibTrans" presStyleCnt="0"/>
      <dgm:spPr/>
    </dgm:pt>
    <dgm:pt modelId="{57C779F8-FE57-4364-83E4-CC59CB3D55B8}" type="pres">
      <dgm:prSet presAssocID="{875A6D09-82B7-47B8-B3FB-76C119B51C96}" presName="node" presStyleLbl="node1" presStyleIdx="3" presStyleCnt="7">
        <dgm:presLayoutVars>
          <dgm:bulletEnabled val="1"/>
        </dgm:presLayoutVars>
      </dgm:prSet>
      <dgm:spPr/>
    </dgm:pt>
    <dgm:pt modelId="{F5D60CEB-AE09-413E-9B7F-A3D1DA3F5F8E}" type="pres">
      <dgm:prSet presAssocID="{361FFE94-4D03-4BC8-B323-ECAF380E9571}" presName="sibTrans" presStyleCnt="0"/>
      <dgm:spPr/>
    </dgm:pt>
    <dgm:pt modelId="{8831F792-FB64-4857-B92A-35C3DBB5A538}" type="pres">
      <dgm:prSet presAssocID="{1F7D6AD4-75CD-41A5-9CC9-D99E61AC08BC}" presName="node" presStyleLbl="node1" presStyleIdx="4" presStyleCnt="7">
        <dgm:presLayoutVars>
          <dgm:bulletEnabled val="1"/>
        </dgm:presLayoutVars>
      </dgm:prSet>
      <dgm:spPr/>
    </dgm:pt>
    <dgm:pt modelId="{4C1008F3-A71E-4BF8-BDB1-583E32F80F97}" type="pres">
      <dgm:prSet presAssocID="{4999EE7E-9323-484A-A3AB-0D1364F264EE}" presName="sibTrans" presStyleCnt="0"/>
      <dgm:spPr/>
    </dgm:pt>
    <dgm:pt modelId="{42AA10AA-3C39-4A22-A9B8-7F34BC786E2E}" type="pres">
      <dgm:prSet presAssocID="{D7FAE356-247D-4883-85A2-4BAC24DE4D8F}" presName="node" presStyleLbl="node1" presStyleIdx="5" presStyleCnt="7">
        <dgm:presLayoutVars>
          <dgm:bulletEnabled val="1"/>
        </dgm:presLayoutVars>
      </dgm:prSet>
      <dgm:spPr/>
    </dgm:pt>
    <dgm:pt modelId="{8AED2AE6-13B2-48A5-9A9F-E31728DEB7FE}" type="pres">
      <dgm:prSet presAssocID="{162946E6-205A-4F5A-A6AC-7404CBB8AC82}" presName="sibTrans" presStyleCnt="0"/>
      <dgm:spPr/>
    </dgm:pt>
    <dgm:pt modelId="{28E46B38-FC67-4A61-B36C-15D50EA96ADD}" type="pres">
      <dgm:prSet presAssocID="{D76C1FCE-3988-4E3E-96E1-6B3B692D720A}" presName="node" presStyleLbl="node1" presStyleIdx="6" presStyleCnt="7">
        <dgm:presLayoutVars>
          <dgm:bulletEnabled val="1"/>
        </dgm:presLayoutVars>
      </dgm:prSet>
      <dgm:spPr/>
    </dgm:pt>
  </dgm:ptLst>
  <dgm:cxnLst>
    <dgm:cxn modelId="{D1601424-A653-4699-8753-B4683B757CC6}" type="presOf" srcId="{1F7D6AD4-75CD-41A5-9CC9-D99E61AC08BC}" destId="{8831F792-FB64-4857-B92A-35C3DBB5A538}" srcOrd="0" destOrd="0" presId="urn:microsoft.com/office/officeart/2005/8/layout/default"/>
    <dgm:cxn modelId="{A9D72535-F687-47E3-9F3F-69F443F81CF2}" srcId="{9883709D-726D-46FB-8BCB-D501A5B8502F}" destId="{D76C1FCE-3988-4E3E-96E1-6B3B692D720A}" srcOrd="6" destOrd="0" parTransId="{BDCF2414-5458-4A74-95F4-FC66FF01852D}" sibTransId="{2AE9CA6E-9448-44CD-9E76-6912BF139AB7}"/>
    <dgm:cxn modelId="{8AA6656A-0CFC-426A-AB27-3DD0922C659C}" type="presOf" srcId="{84740B1C-76BE-48DF-8CD6-594A7443DEDA}" destId="{B22D3259-219E-4A1D-83A6-555CC48883C5}" srcOrd="0" destOrd="0" presId="urn:microsoft.com/office/officeart/2005/8/layout/default"/>
    <dgm:cxn modelId="{918A224C-CB3E-4C32-92BD-718A5E3ECC08}" srcId="{9883709D-726D-46FB-8BCB-D501A5B8502F}" destId="{D4CF45C7-4181-463E-B927-4C2DEEA55B10}" srcOrd="1" destOrd="0" parTransId="{3618B532-64B2-4093-8F7B-D6A35AC6E210}" sibTransId="{C9B03A0E-CDCE-455C-89C3-920DA297F48C}"/>
    <dgm:cxn modelId="{F9794F51-F921-4FCE-ADF8-F62988FDE7FF}" type="presOf" srcId="{D76C1FCE-3988-4E3E-96E1-6B3B692D720A}" destId="{28E46B38-FC67-4A61-B36C-15D50EA96ADD}" srcOrd="0" destOrd="0" presId="urn:microsoft.com/office/officeart/2005/8/layout/default"/>
    <dgm:cxn modelId="{A467DC7D-8C56-40F7-8503-F86DB3B7C3AE}" type="presOf" srcId="{875A6D09-82B7-47B8-B3FB-76C119B51C96}" destId="{57C779F8-FE57-4364-83E4-CC59CB3D55B8}" srcOrd="0" destOrd="0" presId="urn:microsoft.com/office/officeart/2005/8/layout/default"/>
    <dgm:cxn modelId="{F5848383-1E86-4FB4-B6FF-E3E23DA162BC}" srcId="{9883709D-726D-46FB-8BCB-D501A5B8502F}" destId="{1F7D6AD4-75CD-41A5-9CC9-D99E61AC08BC}" srcOrd="4" destOrd="0" parTransId="{8F7C2575-1B64-4F7B-B2F9-5ADAD86C99B6}" sibTransId="{4999EE7E-9323-484A-A3AB-0D1364F264EE}"/>
    <dgm:cxn modelId="{ECF1B98B-F905-4286-87F9-229A122905E3}" type="presOf" srcId="{D7FAE356-247D-4883-85A2-4BAC24DE4D8F}" destId="{42AA10AA-3C39-4A22-A9B8-7F34BC786E2E}" srcOrd="0" destOrd="0" presId="urn:microsoft.com/office/officeart/2005/8/layout/default"/>
    <dgm:cxn modelId="{028E8DAC-5B21-4229-A6AE-F34F814FC666}" srcId="{9883709D-726D-46FB-8BCB-D501A5B8502F}" destId="{84740B1C-76BE-48DF-8CD6-594A7443DEDA}" srcOrd="0" destOrd="0" parTransId="{88A82070-E56E-47FD-B510-D805B0533163}" sibTransId="{844DD9AD-FBDA-457E-BBDE-8A51917FFA68}"/>
    <dgm:cxn modelId="{17614DBE-8A24-44DD-8B36-64586C71384B}" type="presOf" srcId="{9883709D-726D-46FB-8BCB-D501A5B8502F}" destId="{679BCE30-8CAE-4E0F-B4CD-A0705CF8B5D2}" srcOrd="0" destOrd="0" presId="urn:microsoft.com/office/officeart/2005/8/layout/default"/>
    <dgm:cxn modelId="{4129F0EA-BA0C-4ED6-AE6B-821A3609118F}" srcId="{9883709D-726D-46FB-8BCB-D501A5B8502F}" destId="{A7D5918D-D154-40F2-AEBA-21655045E718}" srcOrd="2" destOrd="0" parTransId="{9809ACD7-68F2-4578-AEA3-AD9805F520C2}" sibTransId="{0BA0378C-85C4-4329-B88F-8F4BA71157A1}"/>
    <dgm:cxn modelId="{7E069CEC-1E25-476E-B56E-6EADC1B01F4F}" srcId="{9883709D-726D-46FB-8BCB-D501A5B8502F}" destId="{D7FAE356-247D-4883-85A2-4BAC24DE4D8F}" srcOrd="5" destOrd="0" parTransId="{10398788-E654-49D4-81B6-A43D0D80BA40}" sibTransId="{162946E6-205A-4F5A-A6AC-7404CBB8AC82}"/>
    <dgm:cxn modelId="{1F4519EF-9819-4C8E-ACEF-133170822FE7}" type="presOf" srcId="{D4CF45C7-4181-463E-B927-4C2DEEA55B10}" destId="{36C88796-3AB2-491D-9CFE-36C64113E546}" srcOrd="0" destOrd="0" presId="urn:microsoft.com/office/officeart/2005/8/layout/default"/>
    <dgm:cxn modelId="{576E88F3-4E58-4321-B8DA-8986C501B75C}" srcId="{9883709D-726D-46FB-8BCB-D501A5B8502F}" destId="{875A6D09-82B7-47B8-B3FB-76C119B51C96}" srcOrd="3" destOrd="0" parTransId="{4F93896C-3CA5-4312-B914-D13349D28005}" sibTransId="{361FFE94-4D03-4BC8-B323-ECAF380E9571}"/>
    <dgm:cxn modelId="{C67EC0FA-880E-4A93-8279-814CDA01F13F}" type="presOf" srcId="{A7D5918D-D154-40F2-AEBA-21655045E718}" destId="{6C3FC7B2-E275-4EAF-AB2D-9CE196A4C991}" srcOrd="0" destOrd="0" presId="urn:microsoft.com/office/officeart/2005/8/layout/default"/>
    <dgm:cxn modelId="{B8CA1784-3D8E-44BB-B1C5-76EF98F6240A}" type="presParOf" srcId="{679BCE30-8CAE-4E0F-B4CD-A0705CF8B5D2}" destId="{B22D3259-219E-4A1D-83A6-555CC48883C5}" srcOrd="0" destOrd="0" presId="urn:microsoft.com/office/officeart/2005/8/layout/default"/>
    <dgm:cxn modelId="{2394A0C9-3593-47B9-B9A0-0E896E97DCF0}" type="presParOf" srcId="{679BCE30-8CAE-4E0F-B4CD-A0705CF8B5D2}" destId="{5395D4AB-BE46-47BB-906C-0D0D6DEF8D75}" srcOrd="1" destOrd="0" presId="urn:microsoft.com/office/officeart/2005/8/layout/default"/>
    <dgm:cxn modelId="{031D45FC-F2ED-4AFE-ABAE-6A59A7B6EDCE}" type="presParOf" srcId="{679BCE30-8CAE-4E0F-B4CD-A0705CF8B5D2}" destId="{36C88796-3AB2-491D-9CFE-36C64113E546}" srcOrd="2" destOrd="0" presId="urn:microsoft.com/office/officeart/2005/8/layout/default"/>
    <dgm:cxn modelId="{07E37286-FD46-4E24-BC71-0EE2B42BF22E}" type="presParOf" srcId="{679BCE30-8CAE-4E0F-B4CD-A0705CF8B5D2}" destId="{3724824E-282A-4077-9506-48B1D03749D9}" srcOrd="3" destOrd="0" presId="urn:microsoft.com/office/officeart/2005/8/layout/default"/>
    <dgm:cxn modelId="{D539165A-4FD1-4103-A5EC-E88C13B1EA74}" type="presParOf" srcId="{679BCE30-8CAE-4E0F-B4CD-A0705CF8B5D2}" destId="{6C3FC7B2-E275-4EAF-AB2D-9CE196A4C991}" srcOrd="4" destOrd="0" presId="urn:microsoft.com/office/officeart/2005/8/layout/default"/>
    <dgm:cxn modelId="{CD5E1397-F8C3-420B-8A53-F0B8C24F8721}" type="presParOf" srcId="{679BCE30-8CAE-4E0F-B4CD-A0705CF8B5D2}" destId="{DBE7A184-5F1D-4C85-8372-103526B2DE1C}" srcOrd="5" destOrd="0" presId="urn:microsoft.com/office/officeart/2005/8/layout/default"/>
    <dgm:cxn modelId="{4D569008-A8A3-494E-882A-45E2B36B7A77}" type="presParOf" srcId="{679BCE30-8CAE-4E0F-B4CD-A0705CF8B5D2}" destId="{57C779F8-FE57-4364-83E4-CC59CB3D55B8}" srcOrd="6" destOrd="0" presId="urn:microsoft.com/office/officeart/2005/8/layout/default"/>
    <dgm:cxn modelId="{9848E57F-1106-4485-BF49-901805314062}" type="presParOf" srcId="{679BCE30-8CAE-4E0F-B4CD-A0705CF8B5D2}" destId="{F5D60CEB-AE09-413E-9B7F-A3D1DA3F5F8E}" srcOrd="7" destOrd="0" presId="urn:microsoft.com/office/officeart/2005/8/layout/default"/>
    <dgm:cxn modelId="{2AF08D3B-C46B-4FF4-9AAB-48D3C7420445}" type="presParOf" srcId="{679BCE30-8CAE-4E0F-B4CD-A0705CF8B5D2}" destId="{8831F792-FB64-4857-B92A-35C3DBB5A538}" srcOrd="8" destOrd="0" presId="urn:microsoft.com/office/officeart/2005/8/layout/default"/>
    <dgm:cxn modelId="{CDB57992-FD04-4923-BA01-04F170AEEF00}" type="presParOf" srcId="{679BCE30-8CAE-4E0F-B4CD-A0705CF8B5D2}" destId="{4C1008F3-A71E-4BF8-BDB1-583E32F80F97}" srcOrd="9" destOrd="0" presId="urn:microsoft.com/office/officeart/2005/8/layout/default"/>
    <dgm:cxn modelId="{B11BE0E4-B933-4941-BC0B-66AEA6B7F1D0}" type="presParOf" srcId="{679BCE30-8CAE-4E0F-B4CD-A0705CF8B5D2}" destId="{42AA10AA-3C39-4A22-A9B8-7F34BC786E2E}" srcOrd="10" destOrd="0" presId="urn:microsoft.com/office/officeart/2005/8/layout/default"/>
    <dgm:cxn modelId="{5F8DBEF6-DE4C-4558-9081-E431EA6D851E}" type="presParOf" srcId="{679BCE30-8CAE-4E0F-B4CD-A0705CF8B5D2}" destId="{8AED2AE6-13B2-48A5-9A9F-E31728DEB7FE}" srcOrd="11" destOrd="0" presId="urn:microsoft.com/office/officeart/2005/8/layout/default"/>
    <dgm:cxn modelId="{54819167-D2BB-4621-8D68-1582075C7109}" type="presParOf" srcId="{679BCE30-8CAE-4E0F-B4CD-A0705CF8B5D2}" destId="{28E46B38-FC67-4A61-B36C-15D50EA96ADD}"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C65827E-6D49-421B-A5F9-6DEEE9367694}" type="doc">
      <dgm:prSet loTypeId="urn:microsoft.com/office/officeart/2005/8/layout/vProcess5" loCatId="process" qsTypeId="urn:microsoft.com/office/officeart/2005/8/quickstyle/simple4" qsCatId="simple" csTypeId="urn:microsoft.com/office/officeart/2005/8/colors/colorful2" csCatId="colorful" phldr="1"/>
      <dgm:spPr/>
      <dgm:t>
        <a:bodyPr/>
        <a:lstStyle/>
        <a:p>
          <a:endParaRPr lang="en-US"/>
        </a:p>
      </dgm:t>
    </dgm:pt>
    <dgm:pt modelId="{03A5162B-3A5B-400A-B7F1-93876FC94968}">
      <dgm:prSet/>
      <dgm:spPr/>
      <dgm:t>
        <a:bodyPr/>
        <a:lstStyle/>
        <a:p>
          <a:r>
            <a:rPr lang="af-ZA" dirty="0"/>
            <a:t>Geweld kan voorkom word.</a:t>
          </a:r>
          <a:endParaRPr lang="en-US" dirty="0"/>
        </a:p>
      </dgm:t>
    </dgm:pt>
    <dgm:pt modelId="{4A62F251-C607-4F3D-B1ED-EB413340700F}" type="parTrans" cxnId="{4C3D9AAE-7277-4A79-ABCE-0D3934BD9F29}">
      <dgm:prSet/>
      <dgm:spPr/>
      <dgm:t>
        <a:bodyPr/>
        <a:lstStyle/>
        <a:p>
          <a:endParaRPr lang="en-US"/>
        </a:p>
      </dgm:t>
    </dgm:pt>
    <dgm:pt modelId="{65CAB724-397B-4947-B855-67AB16A0EF72}" type="sibTrans" cxnId="{4C3D9AAE-7277-4A79-ABCE-0D3934BD9F29}">
      <dgm:prSet/>
      <dgm:spPr/>
      <dgm:t>
        <a:bodyPr/>
        <a:lstStyle/>
        <a:p>
          <a:endParaRPr lang="en-US"/>
        </a:p>
      </dgm:t>
    </dgm:pt>
    <dgm:pt modelId="{5BF44D9B-2CDA-4A68-8C0A-5659BBD6067E}">
      <dgm:prSet/>
      <dgm:spPr/>
      <dgm:t>
        <a:bodyPr/>
        <a:lstStyle/>
        <a:p>
          <a:r>
            <a:rPr lang="af-ZA" dirty="0"/>
            <a:t>Die wet beskerm mense teen GGG en seksuele misdrywe.</a:t>
          </a:r>
          <a:endParaRPr lang="en-US" dirty="0"/>
        </a:p>
      </dgm:t>
    </dgm:pt>
    <dgm:pt modelId="{039D443E-AAFD-4FFC-B669-9A518588787A}" type="parTrans" cxnId="{E750D9DE-273D-42C9-805C-EA5E67C93E56}">
      <dgm:prSet/>
      <dgm:spPr/>
      <dgm:t>
        <a:bodyPr/>
        <a:lstStyle/>
        <a:p>
          <a:endParaRPr lang="en-US"/>
        </a:p>
      </dgm:t>
    </dgm:pt>
    <dgm:pt modelId="{A8888DFE-BEAE-4238-9B62-DC47DF27647A}" type="sibTrans" cxnId="{E750D9DE-273D-42C9-805C-EA5E67C93E56}">
      <dgm:prSet/>
      <dgm:spPr/>
      <dgm:t>
        <a:bodyPr/>
        <a:lstStyle/>
        <a:p>
          <a:endParaRPr lang="en-US"/>
        </a:p>
      </dgm:t>
    </dgm:pt>
    <dgm:pt modelId="{A2BD5320-8838-42D4-A2EC-072916475D8A}">
      <dgm:prSet/>
      <dgm:spPr/>
      <dgm:t>
        <a:bodyPr/>
        <a:lstStyle/>
        <a:p>
          <a:r>
            <a:rPr lang="nl-NL" dirty="0"/>
            <a:t>Hulp en ondersteuning is beskikbaar.</a:t>
          </a:r>
          <a:endParaRPr lang="en-US" dirty="0"/>
        </a:p>
      </dgm:t>
    </dgm:pt>
    <dgm:pt modelId="{6437551A-0A54-45BB-BD0C-621F3D97A2A2}" type="parTrans" cxnId="{B25AA675-4F4A-47B9-BA5E-07F4E3286119}">
      <dgm:prSet/>
      <dgm:spPr/>
      <dgm:t>
        <a:bodyPr/>
        <a:lstStyle/>
        <a:p>
          <a:endParaRPr lang="en-US"/>
        </a:p>
      </dgm:t>
    </dgm:pt>
    <dgm:pt modelId="{0E484D95-02A1-4872-8B54-14B95513DABD}" type="sibTrans" cxnId="{B25AA675-4F4A-47B9-BA5E-07F4E3286119}">
      <dgm:prSet/>
      <dgm:spPr/>
      <dgm:t>
        <a:bodyPr/>
        <a:lstStyle/>
        <a:p>
          <a:endParaRPr lang="en-US"/>
        </a:p>
      </dgm:t>
    </dgm:pt>
    <dgm:pt modelId="{1647363F-3462-478A-A6EC-F8669E43CA2C}">
      <dgm:prSet/>
      <dgm:spPr/>
      <dgm:t>
        <a:bodyPr/>
        <a:lstStyle/>
        <a:p>
          <a:r>
            <a:rPr lang="nl-NL" dirty="0"/>
            <a:t>Om hulp te vra is dapper en verantwoordelik.</a:t>
          </a:r>
          <a:endParaRPr lang="en-US" dirty="0"/>
        </a:p>
      </dgm:t>
    </dgm:pt>
    <dgm:pt modelId="{AAB41A40-0C8B-4694-A351-31A23C4F753B}" type="parTrans" cxnId="{AB4DA82F-781F-4C12-9D65-4775455D2855}">
      <dgm:prSet/>
      <dgm:spPr/>
      <dgm:t>
        <a:bodyPr/>
        <a:lstStyle/>
        <a:p>
          <a:endParaRPr lang="en-US"/>
        </a:p>
      </dgm:t>
    </dgm:pt>
    <dgm:pt modelId="{AEE9C7C0-FD09-473D-973F-CE67B7B98D6B}" type="sibTrans" cxnId="{AB4DA82F-781F-4C12-9D65-4775455D2855}">
      <dgm:prSet/>
      <dgm:spPr/>
      <dgm:t>
        <a:bodyPr/>
        <a:lstStyle/>
        <a:p>
          <a:endParaRPr lang="en-US"/>
        </a:p>
      </dgm:t>
    </dgm:pt>
    <dgm:pt modelId="{CFF633C3-CE10-4D58-9D1A-3EED6BA64858}" type="pres">
      <dgm:prSet presAssocID="{FC65827E-6D49-421B-A5F9-6DEEE9367694}" presName="outerComposite" presStyleCnt="0">
        <dgm:presLayoutVars>
          <dgm:chMax val="5"/>
          <dgm:dir/>
          <dgm:resizeHandles val="exact"/>
        </dgm:presLayoutVars>
      </dgm:prSet>
      <dgm:spPr/>
    </dgm:pt>
    <dgm:pt modelId="{7E49C609-CB24-462A-8D3B-CF6DB78B7FEA}" type="pres">
      <dgm:prSet presAssocID="{FC65827E-6D49-421B-A5F9-6DEEE9367694}" presName="dummyMaxCanvas" presStyleCnt="0">
        <dgm:presLayoutVars/>
      </dgm:prSet>
      <dgm:spPr/>
    </dgm:pt>
    <dgm:pt modelId="{6EA81704-A01A-4186-94CC-90A83160387D}" type="pres">
      <dgm:prSet presAssocID="{FC65827E-6D49-421B-A5F9-6DEEE9367694}" presName="FourNodes_1" presStyleLbl="node1" presStyleIdx="0" presStyleCnt="4">
        <dgm:presLayoutVars>
          <dgm:bulletEnabled val="1"/>
        </dgm:presLayoutVars>
      </dgm:prSet>
      <dgm:spPr/>
    </dgm:pt>
    <dgm:pt modelId="{12899247-409E-441C-88D0-72F342AEFFCF}" type="pres">
      <dgm:prSet presAssocID="{FC65827E-6D49-421B-A5F9-6DEEE9367694}" presName="FourNodes_2" presStyleLbl="node1" presStyleIdx="1" presStyleCnt="4">
        <dgm:presLayoutVars>
          <dgm:bulletEnabled val="1"/>
        </dgm:presLayoutVars>
      </dgm:prSet>
      <dgm:spPr/>
    </dgm:pt>
    <dgm:pt modelId="{905A0A6B-84A9-4504-8A3A-203CCB87919D}" type="pres">
      <dgm:prSet presAssocID="{FC65827E-6D49-421B-A5F9-6DEEE9367694}" presName="FourNodes_3" presStyleLbl="node1" presStyleIdx="2" presStyleCnt="4">
        <dgm:presLayoutVars>
          <dgm:bulletEnabled val="1"/>
        </dgm:presLayoutVars>
      </dgm:prSet>
      <dgm:spPr/>
    </dgm:pt>
    <dgm:pt modelId="{A2F1C5B5-8DA7-4F38-B88D-9D6CFB0437CF}" type="pres">
      <dgm:prSet presAssocID="{FC65827E-6D49-421B-A5F9-6DEEE9367694}" presName="FourNodes_4" presStyleLbl="node1" presStyleIdx="3" presStyleCnt="4">
        <dgm:presLayoutVars>
          <dgm:bulletEnabled val="1"/>
        </dgm:presLayoutVars>
      </dgm:prSet>
      <dgm:spPr/>
    </dgm:pt>
    <dgm:pt modelId="{C9CF956A-81FE-4617-B1B2-BB4093C866FA}" type="pres">
      <dgm:prSet presAssocID="{FC65827E-6D49-421B-A5F9-6DEEE9367694}" presName="FourConn_1-2" presStyleLbl="fgAccFollowNode1" presStyleIdx="0" presStyleCnt="3">
        <dgm:presLayoutVars>
          <dgm:bulletEnabled val="1"/>
        </dgm:presLayoutVars>
      </dgm:prSet>
      <dgm:spPr/>
    </dgm:pt>
    <dgm:pt modelId="{8FB66764-2274-4BA8-A1D3-AAE99A63E379}" type="pres">
      <dgm:prSet presAssocID="{FC65827E-6D49-421B-A5F9-6DEEE9367694}" presName="FourConn_2-3" presStyleLbl="fgAccFollowNode1" presStyleIdx="1" presStyleCnt="3">
        <dgm:presLayoutVars>
          <dgm:bulletEnabled val="1"/>
        </dgm:presLayoutVars>
      </dgm:prSet>
      <dgm:spPr/>
    </dgm:pt>
    <dgm:pt modelId="{33F06F4C-6DDC-4B7A-8A1E-281CA3254BA0}" type="pres">
      <dgm:prSet presAssocID="{FC65827E-6D49-421B-A5F9-6DEEE9367694}" presName="FourConn_3-4" presStyleLbl="fgAccFollowNode1" presStyleIdx="2" presStyleCnt="3">
        <dgm:presLayoutVars>
          <dgm:bulletEnabled val="1"/>
        </dgm:presLayoutVars>
      </dgm:prSet>
      <dgm:spPr/>
    </dgm:pt>
    <dgm:pt modelId="{6F8D3931-48D7-443F-9AC9-0157734FC6E6}" type="pres">
      <dgm:prSet presAssocID="{FC65827E-6D49-421B-A5F9-6DEEE9367694}" presName="FourNodes_1_text" presStyleLbl="node1" presStyleIdx="3" presStyleCnt="4">
        <dgm:presLayoutVars>
          <dgm:bulletEnabled val="1"/>
        </dgm:presLayoutVars>
      </dgm:prSet>
      <dgm:spPr/>
    </dgm:pt>
    <dgm:pt modelId="{05F01F58-CBFA-428B-8555-98F6F91F9832}" type="pres">
      <dgm:prSet presAssocID="{FC65827E-6D49-421B-A5F9-6DEEE9367694}" presName="FourNodes_2_text" presStyleLbl="node1" presStyleIdx="3" presStyleCnt="4">
        <dgm:presLayoutVars>
          <dgm:bulletEnabled val="1"/>
        </dgm:presLayoutVars>
      </dgm:prSet>
      <dgm:spPr/>
    </dgm:pt>
    <dgm:pt modelId="{B704003D-9FAC-429C-A539-3EDB56AA91D7}" type="pres">
      <dgm:prSet presAssocID="{FC65827E-6D49-421B-A5F9-6DEEE9367694}" presName="FourNodes_3_text" presStyleLbl="node1" presStyleIdx="3" presStyleCnt="4">
        <dgm:presLayoutVars>
          <dgm:bulletEnabled val="1"/>
        </dgm:presLayoutVars>
      </dgm:prSet>
      <dgm:spPr/>
    </dgm:pt>
    <dgm:pt modelId="{E859FDCF-7BCE-46A1-BAA8-81E866A4B7AC}" type="pres">
      <dgm:prSet presAssocID="{FC65827E-6D49-421B-A5F9-6DEEE9367694}" presName="FourNodes_4_text" presStyleLbl="node1" presStyleIdx="3" presStyleCnt="4">
        <dgm:presLayoutVars>
          <dgm:bulletEnabled val="1"/>
        </dgm:presLayoutVars>
      </dgm:prSet>
      <dgm:spPr/>
    </dgm:pt>
  </dgm:ptLst>
  <dgm:cxnLst>
    <dgm:cxn modelId="{1EB46F18-8DCC-4896-8BED-9F5F22432E8D}" type="presOf" srcId="{03A5162B-3A5B-400A-B7F1-93876FC94968}" destId="{6EA81704-A01A-4186-94CC-90A83160387D}" srcOrd="0" destOrd="0" presId="urn:microsoft.com/office/officeart/2005/8/layout/vProcess5"/>
    <dgm:cxn modelId="{AB4DA82F-781F-4C12-9D65-4775455D2855}" srcId="{FC65827E-6D49-421B-A5F9-6DEEE9367694}" destId="{1647363F-3462-478A-A6EC-F8669E43CA2C}" srcOrd="3" destOrd="0" parTransId="{AAB41A40-0C8B-4694-A351-31A23C4F753B}" sibTransId="{AEE9C7C0-FD09-473D-973F-CE67B7B98D6B}"/>
    <dgm:cxn modelId="{BA444B34-1E96-4205-BF66-4AA56EED8466}" type="presOf" srcId="{1647363F-3462-478A-A6EC-F8669E43CA2C}" destId="{A2F1C5B5-8DA7-4F38-B88D-9D6CFB0437CF}" srcOrd="0" destOrd="0" presId="urn:microsoft.com/office/officeart/2005/8/layout/vProcess5"/>
    <dgm:cxn modelId="{63B06037-CFEB-4758-92D1-8704C540A573}" type="presOf" srcId="{03A5162B-3A5B-400A-B7F1-93876FC94968}" destId="{6F8D3931-48D7-443F-9AC9-0157734FC6E6}" srcOrd="1" destOrd="0" presId="urn:microsoft.com/office/officeart/2005/8/layout/vProcess5"/>
    <dgm:cxn modelId="{5E64C240-4664-4E0A-A5C5-AF281D3C17DF}" type="presOf" srcId="{A2BD5320-8838-42D4-A2EC-072916475D8A}" destId="{B704003D-9FAC-429C-A539-3EDB56AA91D7}" srcOrd="1" destOrd="0" presId="urn:microsoft.com/office/officeart/2005/8/layout/vProcess5"/>
    <dgm:cxn modelId="{D8A0FF5C-387B-4B9E-8B42-391FBC8AB20A}" type="presOf" srcId="{FC65827E-6D49-421B-A5F9-6DEEE9367694}" destId="{CFF633C3-CE10-4D58-9D1A-3EED6BA64858}" srcOrd="0" destOrd="0" presId="urn:microsoft.com/office/officeart/2005/8/layout/vProcess5"/>
    <dgm:cxn modelId="{52337642-0CD4-4C69-A10D-077B5458DA9A}" type="presOf" srcId="{5BF44D9B-2CDA-4A68-8C0A-5659BBD6067E}" destId="{05F01F58-CBFA-428B-8555-98F6F91F9832}" srcOrd="1" destOrd="0" presId="urn:microsoft.com/office/officeart/2005/8/layout/vProcess5"/>
    <dgm:cxn modelId="{5C854F4D-2DB4-4BC9-9ACD-F93E0E6895F9}" type="presOf" srcId="{1647363F-3462-478A-A6EC-F8669E43CA2C}" destId="{E859FDCF-7BCE-46A1-BAA8-81E866A4B7AC}" srcOrd="1" destOrd="0" presId="urn:microsoft.com/office/officeart/2005/8/layout/vProcess5"/>
    <dgm:cxn modelId="{6DDCDD53-02CB-4357-9568-6DCBE720F91D}" type="presOf" srcId="{0E484D95-02A1-4872-8B54-14B95513DABD}" destId="{33F06F4C-6DDC-4B7A-8A1E-281CA3254BA0}" srcOrd="0" destOrd="0" presId="urn:microsoft.com/office/officeart/2005/8/layout/vProcess5"/>
    <dgm:cxn modelId="{B25AA675-4F4A-47B9-BA5E-07F4E3286119}" srcId="{FC65827E-6D49-421B-A5F9-6DEEE9367694}" destId="{A2BD5320-8838-42D4-A2EC-072916475D8A}" srcOrd="2" destOrd="0" parTransId="{6437551A-0A54-45BB-BD0C-621F3D97A2A2}" sibTransId="{0E484D95-02A1-4872-8B54-14B95513DABD}"/>
    <dgm:cxn modelId="{C6789D58-3C13-45FC-8086-B8F4CED5C8D9}" type="presOf" srcId="{5BF44D9B-2CDA-4A68-8C0A-5659BBD6067E}" destId="{12899247-409E-441C-88D0-72F342AEFFCF}" srcOrd="0" destOrd="0" presId="urn:microsoft.com/office/officeart/2005/8/layout/vProcess5"/>
    <dgm:cxn modelId="{8A3BFF9E-D05C-40D7-8019-A4A9AC7651A1}" type="presOf" srcId="{A8888DFE-BEAE-4238-9B62-DC47DF27647A}" destId="{8FB66764-2274-4BA8-A1D3-AAE99A63E379}" srcOrd="0" destOrd="0" presId="urn:microsoft.com/office/officeart/2005/8/layout/vProcess5"/>
    <dgm:cxn modelId="{4C3D9AAE-7277-4A79-ABCE-0D3934BD9F29}" srcId="{FC65827E-6D49-421B-A5F9-6DEEE9367694}" destId="{03A5162B-3A5B-400A-B7F1-93876FC94968}" srcOrd="0" destOrd="0" parTransId="{4A62F251-C607-4F3D-B1ED-EB413340700F}" sibTransId="{65CAB724-397B-4947-B855-67AB16A0EF72}"/>
    <dgm:cxn modelId="{BD841DBA-CCB4-4759-A384-F38B9A2FDA88}" type="presOf" srcId="{65CAB724-397B-4947-B855-67AB16A0EF72}" destId="{C9CF956A-81FE-4617-B1B2-BB4093C866FA}" srcOrd="0" destOrd="0" presId="urn:microsoft.com/office/officeart/2005/8/layout/vProcess5"/>
    <dgm:cxn modelId="{E750D9DE-273D-42C9-805C-EA5E67C93E56}" srcId="{FC65827E-6D49-421B-A5F9-6DEEE9367694}" destId="{5BF44D9B-2CDA-4A68-8C0A-5659BBD6067E}" srcOrd="1" destOrd="0" parTransId="{039D443E-AAFD-4FFC-B669-9A518588787A}" sibTransId="{A8888DFE-BEAE-4238-9B62-DC47DF27647A}"/>
    <dgm:cxn modelId="{A9B1E2E0-ED46-4256-AC26-51E47AAF0C04}" type="presOf" srcId="{A2BD5320-8838-42D4-A2EC-072916475D8A}" destId="{905A0A6B-84A9-4504-8A3A-203CCB87919D}" srcOrd="0" destOrd="0" presId="urn:microsoft.com/office/officeart/2005/8/layout/vProcess5"/>
    <dgm:cxn modelId="{0E36998A-A2F1-4DB6-B5CB-017DB548FF8D}" type="presParOf" srcId="{CFF633C3-CE10-4D58-9D1A-3EED6BA64858}" destId="{7E49C609-CB24-462A-8D3B-CF6DB78B7FEA}" srcOrd="0" destOrd="0" presId="urn:microsoft.com/office/officeart/2005/8/layout/vProcess5"/>
    <dgm:cxn modelId="{B7EA0EB8-3BE4-4E6C-9305-9D7620A2955C}" type="presParOf" srcId="{CFF633C3-CE10-4D58-9D1A-3EED6BA64858}" destId="{6EA81704-A01A-4186-94CC-90A83160387D}" srcOrd="1" destOrd="0" presId="urn:microsoft.com/office/officeart/2005/8/layout/vProcess5"/>
    <dgm:cxn modelId="{1784F1AA-477C-4534-B5DE-956EAEE1A67C}" type="presParOf" srcId="{CFF633C3-CE10-4D58-9D1A-3EED6BA64858}" destId="{12899247-409E-441C-88D0-72F342AEFFCF}" srcOrd="2" destOrd="0" presId="urn:microsoft.com/office/officeart/2005/8/layout/vProcess5"/>
    <dgm:cxn modelId="{EB9FECC7-5695-42DF-AF20-179CEA058005}" type="presParOf" srcId="{CFF633C3-CE10-4D58-9D1A-3EED6BA64858}" destId="{905A0A6B-84A9-4504-8A3A-203CCB87919D}" srcOrd="3" destOrd="0" presId="urn:microsoft.com/office/officeart/2005/8/layout/vProcess5"/>
    <dgm:cxn modelId="{E8C71C59-ACC1-4FEC-BE60-3F16605807AB}" type="presParOf" srcId="{CFF633C3-CE10-4D58-9D1A-3EED6BA64858}" destId="{A2F1C5B5-8DA7-4F38-B88D-9D6CFB0437CF}" srcOrd="4" destOrd="0" presId="urn:microsoft.com/office/officeart/2005/8/layout/vProcess5"/>
    <dgm:cxn modelId="{94628FE3-CB05-4009-AF42-3C2C11956BC3}" type="presParOf" srcId="{CFF633C3-CE10-4D58-9D1A-3EED6BA64858}" destId="{C9CF956A-81FE-4617-B1B2-BB4093C866FA}" srcOrd="5" destOrd="0" presId="urn:microsoft.com/office/officeart/2005/8/layout/vProcess5"/>
    <dgm:cxn modelId="{B35ED9F2-A5B8-4D83-AB25-D53F6687D829}" type="presParOf" srcId="{CFF633C3-CE10-4D58-9D1A-3EED6BA64858}" destId="{8FB66764-2274-4BA8-A1D3-AAE99A63E379}" srcOrd="6" destOrd="0" presId="urn:microsoft.com/office/officeart/2005/8/layout/vProcess5"/>
    <dgm:cxn modelId="{76D8A75C-50B7-4E4F-ACA2-6A632EF7454F}" type="presParOf" srcId="{CFF633C3-CE10-4D58-9D1A-3EED6BA64858}" destId="{33F06F4C-6DDC-4B7A-8A1E-281CA3254BA0}" srcOrd="7" destOrd="0" presId="urn:microsoft.com/office/officeart/2005/8/layout/vProcess5"/>
    <dgm:cxn modelId="{3FEFF3DE-3F5D-4EB3-AC25-A0617071C081}" type="presParOf" srcId="{CFF633C3-CE10-4D58-9D1A-3EED6BA64858}" destId="{6F8D3931-48D7-443F-9AC9-0157734FC6E6}" srcOrd="8" destOrd="0" presId="urn:microsoft.com/office/officeart/2005/8/layout/vProcess5"/>
    <dgm:cxn modelId="{ADD2FDD8-E25F-4409-8E2C-40C71FBFFE19}" type="presParOf" srcId="{CFF633C3-CE10-4D58-9D1A-3EED6BA64858}" destId="{05F01F58-CBFA-428B-8555-98F6F91F9832}" srcOrd="9" destOrd="0" presId="urn:microsoft.com/office/officeart/2005/8/layout/vProcess5"/>
    <dgm:cxn modelId="{1DA6A158-2325-4DA8-A2CC-3C06B79809B3}" type="presParOf" srcId="{CFF633C3-CE10-4D58-9D1A-3EED6BA64858}" destId="{B704003D-9FAC-429C-A539-3EDB56AA91D7}" srcOrd="10" destOrd="0" presId="urn:microsoft.com/office/officeart/2005/8/layout/vProcess5"/>
    <dgm:cxn modelId="{40C999BE-4E41-48AB-AC47-C64CCAE1CE61}" type="presParOf" srcId="{CFF633C3-CE10-4D58-9D1A-3EED6BA64858}" destId="{E859FDCF-7BCE-46A1-BAA8-81E866A4B7AC}" srcOrd="11" destOrd="0" presId="urn:microsoft.com/office/officeart/2005/8/layout/vProcess5"/>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97A22A-178D-40D2-AAC2-8A938FA0E5FB}">
      <dsp:nvSpPr>
        <dsp:cNvPr id="0" name=""/>
        <dsp:cNvSpPr/>
      </dsp:nvSpPr>
      <dsp:spPr>
        <a:xfrm>
          <a:off x="8050" y="59056"/>
          <a:ext cx="2654660" cy="796398"/>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777" tIns="209777" rIns="209777" bIns="209777" numCol="1" spcCol="1270" anchor="ctr" anchorCtr="0">
          <a:noAutofit/>
        </a:bodyPr>
        <a:lstStyle/>
        <a:p>
          <a:pPr marL="0" lvl="0" indent="0" algn="ctr" defTabSz="1155700">
            <a:lnSpc>
              <a:spcPct val="90000"/>
            </a:lnSpc>
            <a:spcBef>
              <a:spcPct val="0"/>
            </a:spcBef>
            <a:spcAft>
              <a:spcPct val="35000"/>
            </a:spcAft>
            <a:buNone/>
          </a:pPr>
          <a:r>
            <a:rPr lang="en-US" sz="2600" kern="1200" dirty="0" err="1"/>
            <a:t>Verduidelik</a:t>
          </a:r>
          <a:endParaRPr lang="en-US" sz="2600" kern="1200" dirty="0"/>
        </a:p>
      </dsp:txBody>
      <dsp:txXfrm>
        <a:off x="8050" y="59056"/>
        <a:ext cx="2654660" cy="796398"/>
      </dsp:txXfrm>
    </dsp:sp>
    <dsp:sp modelId="{5A5B79F1-43DE-48CF-9BE1-A81C6F799CD1}">
      <dsp:nvSpPr>
        <dsp:cNvPr id="0" name=""/>
        <dsp:cNvSpPr/>
      </dsp:nvSpPr>
      <dsp:spPr>
        <a:xfrm>
          <a:off x="8050" y="855454"/>
          <a:ext cx="2654660" cy="1852543"/>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2221" tIns="262221" rIns="262221" bIns="262221" numCol="1" spcCol="1270" anchor="t" anchorCtr="0">
          <a:noAutofit/>
        </a:bodyPr>
        <a:lstStyle/>
        <a:p>
          <a:pPr marL="0" lvl="0" indent="0" algn="l" defTabSz="844550">
            <a:lnSpc>
              <a:spcPct val="90000"/>
            </a:lnSpc>
            <a:spcBef>
              <a:spcPct val="0"/>
            </a:spcBef>
            <a:spcAft>
              <a:spcPct val="35000"/>
            </a:spcAft>
            <a:buNone/>
          </a:pPr>
          <a:r>
            <a:rPr lang="nl-NL" sz="1900" kern="1200" dirty="0"/>
            <a:t>Basiese regte en beskerming wat deur die wet gebied word, te verduidelik.</a:t>
          </a:r>
          <a:endParaRPr lang="en-US" sz="1900" kern="1200" dirty="0"/>
        </a:p>
      </dsp:txBody>
      <dsp:txXfrm>
        <a:off x="8050" y="855454"/>
        <a:ext cx="2654660" cy="1852543"/>
      </dsp:txXfrm>
    </dsp:sp>
    <dsp:sp modelId="{87996AE8-663C-4186-9F4C-6F8301521AD0}">
      <dsp:nvSpPr>
        <dsp:cNvPr id="0" name=""/>
        <dsp:cNvSpPr/>
      </dsp:nvSpPr>
      <dsp:spPr>
        <a:xfrm>
          <a:off x="2770605" y="59056"/>
          <a:ext cx="2654660" cy="796398"/>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777" tIns="209777" rIns="209777" bIns="209777" numCol="1" spcCol="1270" anchor="ctr" anchorCtr="0">
          <a:noAutofit/>
        </a:bodyPr>
        <a:lstStyle/>
        <a:p>
          <a:pPr marL="0" lvl="0" indent="0" algn="ctr" defTabSz="1155700">
            <a:lnSpc>
              <a:spcPct val="90000"/>
            </a:lnSpc>
            <a:spcBef>
              <a:spcPct val="0"/>
            </a:spcBef>
            <a:spcAft>
              <a:spcPct val="35000"/>
            </a:spcAft>
            <a:buNone/>
          </a:pPr>
          <a:r>
            <a:rPr lang="en-US" sz="2600" kern="1200" dirty="0" err="1"/>
            <a:t>Beskryf</a:t>
          </a:r>
          <a:endParaRPr lang="en-US" sz="2600" kern="1200" dirty="0"/>
        </a:p>
      </dsp:txBody>
      <dsp:txXfrm>
        <a:off x="2770605" y="59056"/>
        <a:ext cx="2654660" cy="796398"/>
      </dsp:txXfrm>
    </dsp:sp>
    <dsp:sp modelId="{FD3A3F8C-106C-4E95-B13F-EB98704FBF93}">
      <dsp:nvSpPr>
        <dsp:cNvPr id="0" name=""/>
        <dsp:cNvSpPr/>
      </dsp:nvSpPr>
      <dsp:spPr>
        <a:xfrm>
          <a:off x="2770605" y="855454"/>
          <a:ext cx="2654660" cy="1852543"/>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2221" tIns="262221" rIns="262221" bIns="262221" numCol="1" spcCol="1270" anchor="t" anchorCtr="0">
          <a:noAutofit/>
        </a:bodyPr>
        <a:lstStyle/>
        <a:p>
          <a:pPr marL="0" lvl="0" indent="0" algn="l" defTabSz="844550">
            <a:lnSpc>
              <a:spcPct val="90000"/>
            </a:lnSpc>
            <a:spcBef>
              <a:spcPct val="0"/>
            </a:spcBef>
            <a:spcAft>
              <a:spcPct val="35000"/>
            </a:spcAft>
            <a:buNone/>
          </a:pPr>
          <a:r>
            <a:rPr lang="nl-NL" sz="1900" kern="1200" dirty="0"/>
            <a:t>Praktiese maniere te beskryf waarop GGG help voorkom kan word.</a:t>
          </a:r>
          <a:endParaRPr lang="en-US" sz="1900" kern="1200" dirty="0"/>
        </a:p>
      </dsp:txBody>
      <dsp:txXfrm>
        <a:off x="2770605" y="855454"/>
        <a:ext cx="2654660" cy="1852543"/>
      </dsp:txXfrm>
    </dsp:sp>
    <dsp:sp modelId="{A548E631-A045-458F-BE5E-EAEE0EB759C4}">
      <dsp:nvSpPr>
        <dsp:cNvPr id="0" name=""/>
        <dsp:cNvSpPr/>
      </dsp:nvSpPr>
      <dsp:spPr>
        <a:xfrm>
          <a:off x="5533160" y="59056"/>
          <a:ext cx="2654660" cy="796398"/>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777" tIns="209777" rIns="209777" bIns="209777" numCol="1" spcCol="1270" anchor="ctr" anchorCtr="0">
          <a:noAutofit/>
        </a:bodyPr>
        <a:lstStyle/>
        <a:p>
          <a:pPr marL="0" lvl="0" indent="0" algn="ctr" defTabSz="1155700">
            <a:lnSpc>
              <a:spcPct val="90000"/>
            </a:lnSpc>
            <a:spcBef>
              <a:spcPct val="0"/>
            </a:spcBef>
            <a:spcAft>
              <a:spcPct val="35000"/>
            </a:spcAft>
            <a:buNone/>
          </a:pPr>
          <a:r>
            <a:rPr lang="en-US" sz="2600" kern="1200" dirty="0" err="1"/>
            <a:t>Identifiseer</a:t>
          </a:r>
          <a:endParaRPr lang="en-US" sz="2600" kern="1200" dirty="0"/>
        </a:p>
      </dsp:txBody>
      <dsp:txXfrm>
        <a:off x="5533160" y="59056"/>
        <a:ext cx="2654660" cy="796398"/>
      </dsp:txXfrm>
    </dsp:sp>
    <dsp:sp modelId="{87D80CA2-7F8F-4B95-818C-3CCC98DE98D5}">
      <dsp:nvSpPr>
        <dsp:cNvPr id="0" name=""/>
        <dsp:cNvSpPr/>
      </dsp:nvSpPr>
      <dsp:spPr>
        <a:xfrm>
          <a:off x="5533160" y="855454"/>
          <a:ext cx="2654660" cy="1852543"/>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2221" tIns="262221" rIns="262221" bIns="262221" numCol="1" spcCol="1270" anchor="t" anchorCtr="0">
          <a:noAutofit/>
        </a:bodyPr>
        <a:lstStyle/>
        <a:p>
          <a:pPr marL="0" lvl="0" indent="0" algn="l" defTabSz="844550">
            <a:lnSpc>
              <a:spcPct val="90000"/>
            </a:lnSpc>
            <a:spcBef>
              <a:spcPct val="0"/>
            </a:spcBef>
            <a:spcAft>
              <a:spcPct val="35000"/>
            </a:spcAft>
            <a:buNone/>
          </a:pPr>
          <a:r>
            <a:rPr lang="nl-NL" sz="1900" kern="1200" dirty="0"/>
            <a:t>Bronne van hulp en ondersteuning te identifiseer vir mense wat deur GGG geraak word.</a:t>
          </a:r>
          <a:endParaRPr lang="en-US" sz="1900" kern="1200" dirty="0"/>
        </a:p>
      </dsp:txBody>
      <dsp:txXfrm>
        <a:off x="5533160" y="855454"/>
        <a:ext cx="2654660" cy="18525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635046-AED9-4BD9-808B-D1CF505700F3}">
      <dsp:nvSpPr>
        <dsp:cNvPr id="0" name=""/>
        <dsp:cNvSpPr/>
      </dsp:nvSpPr>
      <dsp:spPr>
        <a:xfrm>
          <a:off x="0" y="293271"/>
          <a:ext cx="7886700" cy="14616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2096" tIns="333248" rIns="612096" bIns="113792" numCol="1" spcCol="1270" anchor="t" anchorCtr="0">
          <a:noAutofit/>
        </a:bodyPr>
        <a:lstStyle/>
        <a:p>
          <a:pPr marL="171450" lvl="1" indent="-171450" algn="l" defTabSz="711200">
            <a:lnSpc>
              <a:spcPct val="90000"/>
            </a:lnSpc>
            <a:spcBef>
              <a:spcPct val="0"/>
            </a:spcBef>
            <a:spcAft>
              <a:spcPct val="15000"/>
            </a:spcAft>
            <a:buChar char="•"/>
          </a:pPr>
          <a:r>
            <a:rPr lang="nl-NL" sz="1600" kern="1200" dirty="0"/>
            <a:t>is bang vir die persoon wat hulle seermaak.
voel skaam of geïsoleer. 
is bekommerd dat niemand hulle gaan glo nie 
dink mishandeling is "normaal"</a:t>
          </a:r>
          <a:endParaRPr lang="en-US" sz="1600" kern="1200" dirty="0"/>
        </a:p>
      </dsp:txBody>
      <dsp:txXfrm>
        <a:off x="0" y="293271"/>
        <a:ext cx="7886700" cy="1461600"/>
      </dsp:txXfrm>
    </dsp:sp>
    <dsp:sp modelId="{2506987A-CC1F-441A-8972-29C17FD4E238}">
      <dsp:nvSpPr>
        <dsp:cNvPr id="0" name=""/>
        <dsp:cNvSpPr/>
      </dsp:nvSpPr>
      <dsp:spPr>
        <a:xfrm>
          <a:off x="394335" y="57111"/>
          <a:ext cx="5520690" cy="4723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711200">
            <a:lnSpc>
              <a:spcPct val="90000"/>
            </a:lnSpc>
            <a:spcBef>
              <a:spcPct val="0"/>
            </a:spcBef>
            <a:spcAft>
              <a:spcPct val="35000"/>
            </a:spcAft>
            <a:buNone/>
          </a:pPr>
          <a:r>
            <a:rPr lang="af-ZA" sz="1600" kern="1200" dirty="0"/>
            <a:t>Sommige mense:</a:t>
          </a:r>
          <a:endParaRPr lang="en-US" sz="1600" kern="1200" dirty="0"/>
        </a:p>
      </dsp:txBody>
      <dsp:txXfrm>
        <a:off x="417392" y="80168"/>
        <a:ext cx="5474576" cy="426206"/>
      </dsp:txXfrm>
    </dsp:sp>
    <dsp:sp modelId="{4350EC28-7BD1-4517-98F0-1BBD88BACA8E}">
      <dsp:nvSpPr>
        <dsp:cNvPr id="0" name=""/>
        <dsp:cNvSpPr/>
      </dsp:nvSpPr>
      <dsp:spPr>
        <a:xfrm>
          <a:off x="0" y="2077432"/>
          <a:ext cx="7886700" cy="403200"/>
        </a:xfrm>
        <a:prstGeom prst="rect">
          <a:avLst/>
        </a:prstGeom>
        <a:solidFill>
          <a:schemeClr val="lt1">
            <a:alpha val="90000"/>
            <a:hueOff val="0"/>
            <a:satOff val="0"/>
            <a:lumOff val="0"/>
            <a:alphaOff val="0"/>
          </a:schemeClr>
        </a:solidFill>
        <a:ln w="19050" cap="flat" cmpd="sng" algn="ctr">
          <a:solidFill>
            <a:schemeClr val="accent2">
              <a:hueOff val="-441348"/>
              <a:satOff val="2109"/>
              <a:lumOff val="2941"/>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D379D4-8BD0-4C50-9A2C-288F505CB365}">
      <dsp:nvSpPr>
        <dsp:cNvPr id="0" name=""/>
        <dsp:cNvSpPr/>
      </dsp:nvSpPr>
      <dsp:spPr>
        <a:xfrm>
          <a:off x="394335" y="1841272"/>
          <a:ext cx="5520690" cy="472320"/>
        </a:xfrm>
        <a:prstGeom prst="roundRect">
          <a:avLst/>
        </a:prstGeom>
        <a:solidFill>
          <a:schemeClr val="accent2">
            <a:hueOff val="-441348"/>
            <a:satOff val="2109"/>
            <a:lumOff val="294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711200">
            <a:lnSpc>
              <a:spcPct val="90000"/>
            </a:lnSpc>
            <a:spcBef>
              <a:spcPct val="0"/>
            </a:spcBef>
            <a:spcAft>
              <a:spcPct val="35000"/>
            </a:spcAft>
            <a:buNone/>
          </a:pPr>
          <a:r>
            <a:rPr lang="nl-NL" sz="1600" kern="1200" dirty="0"/>
            <a:t>Om geweld aan te meld kan ook emosioneel moeilik wees.</a:t>
          </a:r>
          <a:endParaRPr lang="en-US" sz="1600" kern="1200" dirty="0"/>
        </a:p>
      </dsp:txBody>
      <dsp:txXfrm>
        <a:off x="417392" y="1864329"/>
        <a:ext cx="5474576" cy="426206"/>
      </dsp:txXfrm>
    </dsp:sp>
    <dsp:sp modelId="{647F1512-9DF8-4832-B343-B1F3C71FE39B}">
      <dsp:nvSpPr>
        <dsp:cNvPr id="0" name=""/>
        <dsp:cNvSpPr/>
      </dsp:nvSpPr>
      <dsp:spPr>
        <a:xfrm>
          <a:off x="0" y="2803192"/>
          <a:ext cx="7886700" cy="403200"/>
        </a:xfrm>
        <a:prstGeom prst="rect">
          <a:avLst/>
        </a:prstGeom>
        <a:solidFill>
          <a:schemeClr val="lt1">
            <a:alpha val="90000"/>
            <a:hueOff val="0"/>
            <a:satOff val="0"/>
            <a:lumOff val="0"/>
            <a:alphaOff val="0"/>
          </a:schemeClr>
        </a:solidFill>
        <a:ln w="19050" cap="flat" cmpd="sng" algn="ctr">
          <a:solidFill>
            <a:schemeClr val="accent2">
              <a:hueOff val="-882696"/>
              <a:satOff val="4218"/>
              <a:lumOff val="5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60AF7A-AE73-4B71-8B40-24D150B05D80}">
      <dsp:nvSpPr>
        <dsp:cNvPr id="0" name=""/>
        <dsp:cNvSpPr/>
      </dsp:nvSpPr>
      <dsp:spPr>
        <a:xfrm>
          <a:off x="394335" y="2567032"/>
          <a:ext cx="5520690" cy="472320"/>
        </a:xfrm>
        <a:prstGeom prst="roundRect">
          <a:avLst/>
        </a:prstGeom>
        <a:solidFill>
          <a:schemeClr val="accent2">
            <a:hueOff val="-882696"/>
            <a:satOff val="4218"/>
            <a:lumOff val="588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669" tIns="0" rIns="208669" bIns="0" numCol="1" spcCol="1270" anchor="ctr" anchorCtr="0">
          <a:noAutofit/>
        </a:bodyPr>
        <a:lstStyle/>
        <a:p>
          <a:pPr marL="0" lvl="0" indent="0" algn="l" defTabSz="711200">
            <a:lnSpc>
              <a:spcPct val="90000"/>
            </a:lnSpc>
            <a:spcBef>
              <a:spcPct val="0"/>
            </a:spcBef>
            <a:spcAft>
              <a:spcPct val="35000"/>
            </a:spcAft>
            <a:buNone/>
          </a:pPr>
          <a:r>
            <a:rPr lang="nl-NL" sz="1600" kern="1200" dirty="0"/>
            <a:t>Oorlewendes moet met sorg, privaatheid en respek behandel word.</a:t>
          </a:r>
          <a:endParaRPr lang="en-US" sz="1600" kern="1200" dirty="0"/>
        </a:p>
      </dsp:txBody>
      <dsp:txXfrm>
        <a:off x="417392" y="2590089"/>
        <a:ext cx="5474576"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73A819-AD4D-43DC-B694-BC7D06B0E739}">
      <dsp:nvSpPr>
        <dsp:cNvPr id="0" name=""/>
        <dsp:cNvSpPr/>
      </dsp:nvSpPr>
      <dsp:spPr>
        <a:xfrm>
          <a:off x="0" y="285791"/>
          <a:ext cx="3929468" cy="453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52A7CB-BDBB-4C00-86C1-EAEA7C336E2D}">
      <dsp:nvSpPr>
        <dsp:cNvPr id="0" name=""/>
        <dsp:cNvSpPr/>
      </dsp:nvSpPr>
      <dsp:spPr>
        <a:xfrm>
          <a:off x="196473" y="20111"/>
          <a:ext cx="2750627" cy="5313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3967" tIns="0" rIns="103967" bIns="0" numCol="1" spcCol="1270" anchor="ctr" anchorCtr="0">
          <a:noAutofit/>
        </a:bodyPr>
        <a:lstStyle/>
        <a:p>
          <a:pPr marL="0" lvl="0" indent="0" algn="l" defTabSz="622300">
            <a:lnSpc>
              <a:spcPct val="90000"/>
            </a:lnSpc>
            <a:spcBef>
              <a:spcPct val="0"/>
            </a:spcBef>
            <a:spcAft>
              <a:spcPct val="35000"/>
            </a:spcAft>
            <a:buNone/>
          </a:pPr>
          <a:r>
            <a:rPr lang="nl-NL" sz="1400" kern="1200" dirty="0"/>
            <a:t>GGG moet nooit geïgnoreer of gespot word nie.</a:t>
          </a:r>
          <a:endParaRPr lang="en-US" sz="1400" kern="1200" dirty="0"/>
        </a:p>
      </dsp:txBody>
      <dsp:txXfrm>
        <a:off x="222412" y="46050"/>
        <a:ext cx="2698749" cy="479482"/>
      </dsp:txXfrm>
    </dsp:sp>
    <dsp:sp modelId="{98FD7024-B240-4ACB-8AE2-FCF4EBA4CFE7}">
      <dsp:nvSpPr>
        <dsp:cNvPr id="0" name=""/>
        <dsp:cNvSpPr/>
      </dsp:nvSpPr>
      <dsp:spPr>
        <a:xfrm>
          <a:off x="0" y="1082366"/>
          <a:ext cx="3929468" cy="1587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970" tIns="374904" rIns="304970" bIns="99568" numCol="1" spcCol="1270" anchor="t" anchorCtr="0">
          <a:noAutofit/>
        </a:bodyPr>
        <a:lstStyle/>
        <a:p>
          <a:pPr marL="114300" lvl="1" indent="-114300" algn="l" defTabSz="622300">
            <a:lnSpc>
              <a:spcPct val="90000"/>
            </a:lnSpc>
            <a:spcBef>
              <a:spcPct val="0"/>
            </a:spcBef>
            <a:spcAft>
              <a:spcPct val="15000"/>
            </a:spcAft>
            <a:buChar char="•"/>
          </a:pPr>
          <a:r>
            <a:rPr lang="af-ZA" sz="1400" kern="1200" dirty="0"/>
            <a:t>Ouer 
Onderwyser 
Berader 
Verpleegster 
Polisiebeampte</a:t>
          </a:r>
          <a:endParaRPr lang="en-US" sz="1400" kern="1200" dirty="0"/>
        </a:p>
      </dsp:txBody>
      <dsp:txXfrm>
        <a:off x="0" y="1082366"/>
        <a:ext cx="3929468" cy="1587600"/>
      </dsp:txXfrm>
    </dsp:sp>
    <dsp:sp modelId="{C4F9C829-2B1D-42E7-A2E1-F3DD56C44E99}">
      <dsp:nvSpPr>
        <dsp:cNvPr id="0" name=""/>
        <dsp:cNvSpPr/>
      </dsp:nvSpPr>
      <dsp:spPr>
        <a:xfrm>
          <a:off x="196473" y="836591"/>
          <a:ext cx="2750627" cy="5313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3967" tIns="0" rIns="103967" bIns="0" numCol="1" spcCol="1270" anchor="ctr" anchorCtr="0">
          <a:noAutofit/>
        </a:bodyPr>
        <a:lstStyle/>
        <a:p>
          <a:pPr marL="0" lvl="0" indent="0" algn="l" defTabSz="622300">
            <a:lnSpc>
              <a:spcPct val="90000"/>
            </a:lnSpc>
            <a:spcBef>
              <a:spcPct val="0"/>
            </a:spcBef>
            <a:spcAft>
              <a:spcPct val="35000"/>
            </a:spcAft>
            <a:buNone/>
          </a:pPr>
          <a:r>
            <a:rPr lang="nl-NL" sz="1400" kern="1200" dirty="0"/>
            <a:t>Praat met 'n betroubare volwassene:</a:t>
          </a:r>
          <a:endParaRPr lang="en-US" sz="1400" kern="1200" dirty="0"/>
        </a:p>
      </dsp:txBody>
      <dsp:txXfrm>
        <a:off x="222412" y="862530"/>
        <a:ext cx="2698749" cy="479482"/>
      </dsp:txXfrm>
    </dsp:sp>
    <dsp:sp modelId="{FC47D656-28D0-43AA-9568-875C6F0BA49D}">
      <dsp:nvSpPr>
        <dsp:cNvPr id="0" name=""/>
        <dsp:cNvSpPr/>
      </dsp:nvSpPr>
      <dsp:spPr>
        <a:xfrm>
          <a:off x="0" y="3052751"/>
          <a:ext cx="3929468" cy="453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BC0B0E-CB88-4A4D-922D-73481C252188}">
      <dsp:nvSpPr>
        <dsp:cNvPr id="0" name=""/>
        <dsp:cNvSpPr/>
      </dsp:nvSpPr>
      <dsp:spPr>
        <a:xfrm>
          <a:off x="196473" y="2787071"/>
          <a:ext cx="2750627" cy="5313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3967" tIns="0" rIns="103967" bIns="0" numCol="1" spcCol="1270" anchor="ctr" anchorCtr="0">
          <a:noAutofit/>
        </a:bodyPr>
        <a:lstStyle/>
        <a:p>
          <a:pPr marL="0" lvl="0" indent="0" algn="l" defTabSz="622300">
            <a:lnSpc>
              <a:spcPct val="90000"/>
            </a:lnSpc>
            <a:spcBef>
              <a:spcPct val="0"/>
            </a:spcBef>
            <a:spcAft>
              <a:spcPct val="35000"/>
            </a:spcAft>
            <a:buNone/>
          </a:pPr>
          <a:r>
            <a:rPr lang="nl-NL" sz="1400" kern="1200" dirty="0"/>
            <a:t>Moenie gevaarlike situasies alleen hanteer nie.</a:t>
          </a:r>
          <a:endParaRPr lang="en-US" sz="1400" kern="1200" dirty="0"/>
        </a:p>
      </dsp:txBody>
      <dsp:txXfrm>
        <a:off x="222412" y="2813010"/>
        <a:ext cx="2698749" cy="4794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F300D6-10C6-4FBF-9192-AF681F2B4690}">
      <dsp:nvSpPr>
        <dsp:cNvPr id="0" name=""/>
        <dsp:cNvSpPr/>
      </dsp:nvSpPr>
      <dsp:spPr>
        <a:xfrm>
          <a:off x="0" y="338820"/>
          <a:ext cx="5000124" cy="1159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88065" tIns="333248" rIns="388065" bIns="113792" numCol="1" spcCol="1270" anchor="t" anchorCtr="0">
          <a:noAutofit/>
        </a:bodyPr>
        <a:lstStyle/>
        <a:p>
          <a:pPr marL="171450" lvl="1" indent="-171450" algn="l" defTabSz="711200">
            <a:lnSpc>
              <a:spcPct val="90000"/>
            </a:lnSpc>
            <a:spcBef>
              <a:spcPct val="0"/>
            </a:spcBef>
            <a:spcAft>
              <a:spcPct val="15000"/>
            </a:spcAft>
            <a:buChar char="•"/>
          </a:pPr>
          <a:r>
            <a:rPr lang="af-ZA" sz="1600" kern="1200" dirty="0"/>
            <a:t>Beskerm mense teen huishoudelike geweld 
Slagoffers kan aansoek doen vir 'n beskermingsbevel</a:t>
          </a:r>
          <a:endParaRPr lang="en-US" sz="1600" kern="1200" dirty="0"/>
        </a:p>
      </dsp:txBody>
      <dsp:txXfrm>
        <a:off x="0" y="338820"/>
        <a:ext cx="5000124" cy="1159200"/>
      </dsp:txXfrm>
    </dsp:sp>
    <dsp:sp modelId="{D4A95E0A-766E-4ADA-A466-FE1FFDFAF1DD}">
      <dsp:nvSpPr>
        <dsp:cNvPr id="0" name=""/>
        <dsp:cNvSpPr/>
      </dsp:nvSpPr>
      <dsp:spPr>
        <a:xfrm>
          <a:off x="250006" y="102660"/>
          <a:ext cx="3500086" cy="4723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2295" tIns="0" rIns="132295" bIns="0" numCol="1" spcCol="1270" anchor="ctr" anchorCtr="0">
          <a:noAutofit/>
        </a:bodyPr>
        <a:lstStyle/>
        <a:p>
          <a:pPr marL="0" lvl="0" indent="0" algn="l" defTabSz="711200">
            <a:lnSpc>
              <a:spcPct val="90000"/>
            </a:lnSpc>
            <a:spcBef>
              <a:spcPct val="0"/>
            </a:spcBef>
            <a:spcAft>
              <a:spcPct val="35000"/>
            </a:spcAft>
            <a:buNone/>
          </a:pPr>
          <a:r>
            <a:rPr lang="af-ZA" sz="1600" b="1" kern="1200" dirty="0"/>
            <a:t>Wet op Gesinsgeweld</a:t>
          </a:r>
          <a:endParaRPr lang="en-US" sz="1600" kern="1200" dirty="0"/>
        </a:p>
      </dsp:txBody>
      <dsp:txXfrm>
        <a:off x="273063" y="125717"/>
        <a:ext cx="3453972" cy="426206"/>
      </dsp:txXfrm>
    </dsp:sp>
    <dsp:sp modelId="{A6A826BA-83D8-4E5A-88F2-1A727E1AB1CE}">
      <dsp:nvSpPr>
        <dsp:cNvPr id="0" name=""/>
        <dsp:cNvSpPr/>
      </dsp:nvSpPr>
      <dsp:spPr>
        <a:xfrm>
          <a:off x="0" y="1820580"/>
          <a:ext cx="5000124" cy="2167200"/>
        </a:xfrm>
        <a:prstGeom prst="rect">
          <a:avLst/>
        </a:prstGeom>
        <a:solidFill>
          <a:schemeClr val="lt1">
            <a:alpha val="90000"/>
            <a:hueOff val="0"/>
            <a:satOff val="0"/>
            <a:lumOff val="0"/>
            <a:alphaOff val="0"/>
          </a:schemeClr>
        </a:solidFill>
        <a:ln w="12700" cap="flat" cmpd="sng" algn="ctr">
          <a:solidFill>
            <a:schemeClr val="accent2">
              <a:hueOff val="-882696"/>
              <a:satOff val="4218"/>
              <a:lumOff val="588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88065" tIns="333248" rIns="388065" bIns="113792" numCol="1" spcCol="1270" anchor="t" anchorCtr="0">
          <a:noAutofit/>
        </a:bodyPr>
        <a:lstStyle/>
        <a:p>
          <a:pPr marL="171450" lvl="1" indent="-171450" algn="l" defTabSz="711200">
            <a:lnSpc>
              <a:spcPct val="90000"/>
            </a:lnSpc>
            <a:spcBef>
              <a:spcPct val="0"/>
            </a:spcBef>
            <a:spcAft>
              <a:spcPct val="15000"/>
            </a:spcAft>
            <a:buChar char="•"/>
          </a:pPr>
          <a:r>
            <a:rPr lang="af-ZA" sz="1600" kern="1200" dirty="0"/>
            <a:t>Beskerm mense teen verkragting en seksuele misbruik</a:t>
          </a:r>
          <a:endParaRPr lang="en-US" sz="1600" kern="1200" dirty="0"/>
        </a:p>
        <a:p>
          <a:pPr marL="171450" lvl="1" indent="-171450" algn="l" defTabSz="711200">
            <a:lnSpc>
              <a:spcPct val="90000"/>
            </a:lnSpc>
            <a:spcBef>
              <a:spcPct val="0"/>
            </a:spcBef>
            <a:spcAft>
              <a:spcPct val="15000"/>
            </a:spcAft>
            <a:buChar char="•"/>
          </a:pPr>
          <a:r>
            <a:rPr lang="af-ZA" sz="1600" kern="1200" dirty="0"/>
            <a:t>Verseker dat oorlewendes die volgende ontvang:</a:t>
          </a:r>
          <a:endParaRPr lang="en-US" sz="1600" kern="1200" dirty="0"/>
        </a:p>
        <a:p>
          <a:pPr marL="342900" lvl="2" indent="-171450" algn="l" defTabSz="711200">
            <a:lnSpc>
              <a:spcPct val="90000"/>
            </a:lnSpc>
            <a:spcBef>
              <a:spcPct val="0"/>
            </a:spcBef>
            <a:spcAft>
              <a:spcPct val="15000"/>
            </a:spcAft>
            <a:buChar char="•"/>
          </a:pPr>
          <a:r>
            <a:rPr lang="nl-NL" sz="1600" kern="1200" dirty="0"/>
            <a:t>Mediese ondersteuning 
Regsondersteuning 
Emosionele ondersteuning</a:t>
          </a:r>
          <a:endParaRPr lang="en-US" sz="1600" kern="1200" dirty="0"/>
        </a:p>
      </dsp:txBody>
      <dsp:txXfrm>
        <a:off x="0" y="1820580"/>
        <a:ext cx="5000124" cy="2167200"/>
      </dsp:txXfrm>
    </dsp:sp>
    <dsp:sp modelId="{6B81337B-35E6-4C9D-BB71-E52141D731CF}">
      <dsp:nvSpPr>
        <dsp:cNvPr id="0" name=""/>
        <dsp:cNvSpPr/>
      </dsp:nvSpPr>
      <dsp:spPr>
        <a:xfrm>
          <a:off x="250006" y="1584420"/>
          <a:ext cx="3500086" cy="472320"/>
        </a:xfrm>
        <a:prstGeom prst="roundRect">
          <a:avLst/>
        </a:prstGeom>
        <a:gradFill rotWithShape="0">
          <a:gsLst>
            <a:gs pos="0">
              <a:schemeClr val="accent2">
                <a:hueOff val="-882696"/>
                <a:satOff val="4218"/>
                <a:lumOff val="5883"/>
                <a:alphaOff val="0"/>
                <a:satMod val="103000"/>
                <a:lumMod val="102000"/>
                <a:tint val="94000"/>
              </a:schemeClr>
            </a:gs>
            <a:gs pos="50000">
              <a:schemeClr val="accent2">
                <a:hueOff val="-882696"/>
                <a:satOff val="4218"/>
                <a:lumOff val="5883"/>
                <a:alphaOff val="0"/>
                <a:satMod val="110000"/>
                <a:lumMod val="100000"/>
                <a:shade val="100000"/>
              </a:schemeClr>
            </a:gs>
            <a:gs pos="100000">
              <a:schemeClr val="accent2">
                <a:hueOff val="-882696"/>
                <a:satOff val="4218"/>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2295" tIns="0" rIns="132295" bIns="0" numCol="1" spcCol="1270" anchor="ctr" anchorCtr="0">
          <a:noAutofit/>
        </a:bodyPr>
        <a:lstStyle/>
        <a:p>
          <a:pPr marL="0" lvl="0" indent="0" algn="l" defTabSz="711200">
            <a:lnSpc>
              <a:spcPct val="90000"/>
            </a:lnSpc>
            <a:spcBef>
              <a:spcPct val="0"/>
            </a:spcBef>
            <a:spcAft>
              <a:spcPct val="35000"/>
            </a:spcAft>
            <a:buNone/>
          </a:pPr>
          <a:r>
            <a:rPr lang="af-ZA" sz="1600" b="1" kern="1200" dirty="0"/>
            <a:t>Wet op Seksuele Misdrywe</a:t>
          </a:r>
          <a:endParaRPr lang="en-US" sz="1600" kern="1200" dirty="0"/>
        </a:p>
      </dsp:txBody>
      <dsp:txXfrm>
        <a:off x="273063" y="1607477"/>
        <a:ext cx="3453972" cy="4262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B0A69-19F4-4F04-9799-144CCBB37F31}">
      <dsp:nvSpPr>
        <dsp:cNvPr id="0" name=""/>
        <dsp:cNvSpPr/>
      </dsp:nvSpPr>
      <dsp:spPr>
        <a:xfrm>
          <a:off x="0" y="1897935"/>
          <a:ext cx="8195871" cy="124525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nl-NL" sz="2300" kern="1200" dirty="0"/>
            <a:t>Jong getuies kan hulp van 'n tussenganger ontvang tydens hofverrigtinge.</a:t>
          </a:r>
          <a:endParaRPr lang="en-US" sz="2300" kern="1200" dirty="0"/>
        </a:p>
      </dsp:txBody>
      <dsp:txXfrm>
        <a:off x="0" y="1897935"/>
        <a:ext cx="8195871" cy="1245250"/>
      </dsp:txXfrm>
    </dsp:sp>
    <dsp:sp modelId="{EFD94407-3A58-452D-8294-45D2E15F34CE}">
      <dsp:nvSpPr>
        <dsp:cNvPr id="0" name=""/>
        <dsp:cNvSpPr/>
      </dsp:nvSpPr>
      <dsp:spPr>
        <a:xfrm rot="10800000">
          <a:off x="0" y="1417"/>
          <a:ext cx="8195871" cy="1915195"/>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nl-NL" sz="2300" kern="1200" dirty="0"/>
            <a:t>Oorlewendes het die reg op:</a:t>
          </a:r>
          <a:endParaRPr lang="en-US" sz="2300" kern="1200" dirty="0"/>
        </a:p>
      </dsp:txBody>
      <dsp:txXfrm rot="-10800000">
        <a:off x="0" y="1417"/>
        <a:ext cx="8195871" cy="672233"/>
      </dsp:txXfrm>
    </dsp:sp>
    <dsp:sp modelId="{2D5137C9-9C09-4C4C-8359-FE841F4EB5B7}">
      <dsp:nvSpPr>
        <dsp:cNvPr id="0" name=""/>
        <dsp:cNvSpPr/>
      </dsp:nvSpPr>
      <dsp:spPr>
        <a:xfrm>
          <a:off x="0" y="673651"/>
          <a:ext cx="2048967" cy="572643"/>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kern="1200" dirty="0"/>
            <a:t>Waardigheid en privaatheid</a:t>
          </a:r>
          <a:endParaRPr lang="en-US" sz="1600" kern="1200" dirty="0"/>
        </a:p>
      </dsp:txBody>
      <dsp:txXfrm>
        <a:off x="0" y="673651"/>
        <a:ext cx="2048967" cy="572643"/>
      </dsp:txXfrm>
    </dsp:sp>
    <dsp:sp modelId="{89FCC020-00BA-4044-B77F-64E6BDE006A4}">
      <dsp:nvSpPr>
        <dsp:cNvPr id="0" name=""/>
        <dsp:cNvSpPr/>
      </dsp:nvSpPr>
      <dsp:spPr>
        <a:xfrm>
          <a:off x="2048967" y="673651"/>
          <a:ext cx="2048967" cy="572643"/>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kern="1200" dirty="0"/>
            <a:t>Inligting en mediese sorg</a:t>
          </a:r>
          <a:endParaRPr lang="en-US" sz="1600" kern="1200" dirty="0"/>
        </a:p>
      </dsp:txBody>
      <dsp:txXfrm>
        <a:off x="2048967" y="673651"/>
        <a:ext cx="2048967" cy="572643"/>
      </dsp:txXfrm>
    </dsp:sp>
    <dsp:sp modelId="{11774E31-3F6D-4925-8D08-750CB1F21514}">
      <dsp:nvSpPr>
        <dsp:cNvPr id="0" name=""/>
        <dsp:cNvSpPr/>
      </dsp:nvSpPr>
      <dsp:spPr>
        <a:xfrm>
          <a:off x="4097935" y="673651"/>
          <a:ext cx="2048967" cy="572643"/>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kern="1200" dirty="0"/>
            <a:t>MIV-ondersteuning en PEP-behandeling</a:t>
          </a:r>
          <a:endParaRPr lang="en-US" sz="1600" kern="1200" dirty="0"/>
        </a:p>
      </dsp:txBody>
      <dsp:txXfrm>
        <a:off x="4097935" y="673651"/>
        <a:ext cx="2048967" cy="572643"/>
      </dsp:txXfrm>
    </dsp:sp>
    <dsp:sp modelId="{2BF84312-A2FE-4033-A0D2-386FC85819FB}">
      <dsp:nvSpPr>
        <dsp:cNvPr id="0" name=""/>
        <dsp:cNvSpPr/>
      </dsp:nvSpPr>
      <dsp:spPr>
        <a:xfrm>
          <a:off x="6146903" y="673651"/>
          <a:ext cx="2048967" cy="572643"/>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kern="1200" dirty="0"/>
            <a:t>Ondersteuning in die hof</a:t>
          </a:r>
          <a:endParaRPr lang="en-US" sz="1600" kern="1200" dirty="0"/>
        </a:p>
      </dsp:txBody>
      <dsp:txXfrm>
        <a:off x="6146903" y="673651"/>
        <a:ext cx="2048967" cy="5726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2BF0A7-680E-4D65-B275-D7D8EA6BF447}">
      <dsp:nvSpPr>
        <dsp:cNvPr id="0" name=""/>
        <dsp:cNvSpPr/>
      </dsp:nvSpPr>
      <dsp:spPr>
        <a:xfrm>
          <a:off x="1000024" y="499"/>
          <a:ext cx="4000099" cy="64911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7613" tIns="164876" rIns="77613" bIns="164876" numCol="1" spcCol="1270" anchor="ctr" anchorCtr="0">
          <a:noAutofit/>
        </a:bodyPr>
        <a:lstStyle/>
        <a:p>
          <a:pPr marL="0" lvl="0" indent="0" algn="l" defTabSz="533400">
            <a:lnSpc>
              <a:spcPct val="90000"/>
            </a:lnSpc>
            <a:spcBef>
              <a:spcPct val="0"/>
            </a:spcBef>
            <a:spcAft>
              <a:spcPct val="35000"/>
            </a:spcAft>
            <a:buNone/>
          </a:pPr>
          <a:r>
            <a:rPr lang="nl-NL" sz="1200" kern="1200" dirty="0"/>
            <a:t>Daag skadelike grappies en oortuigings uit</a:t>
          </a:r>
          <a:endParaRPr lang="en-US" sz="1200" kern="1200" dirty="0"/>
        </a:p>
      </dsp:txBody>
      <dsp:txXfrm>
        <a:off x="1000024" y="499"/>
        <a:ext cx="4000099" cy="649117"/>
      </dsp:txXfrm>
    </dsp:sp>
    <dsp:sp modelId="{9DDA4355-6C25-4A8D-B428-DBC10C6D7C7A}">
      <dsp:nvSpPr>
        <dsp:cNvPr id="0" name=""/>
        <dsp:cNvSpPr/>
      </dsp:nvSpPr>
      <dsp:spPr>
        <a:xfrm>
          <a:off x="0" y="499"/>
          <a:ext cx="1000024" cy="649117"/>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2918" tIns="64118" rIns="52918" bIns="64118" numCol="1" spcCol="1270" anchor="ctr" anchorCtr="0">
          <a:noAutofit/>
        </a:bodyPr>
        <a:lstStyle/>
        <a:p>
          <a:pPr marL="0" lvl="0" indent="0" algn="ctr" defTabSz="666750">
            <a:lnSpc>
              <a:spcPct val="90000"/>
            </a:lnSpc>
            <a:spcBef>
              <a:spcPct val="0"/>
            </a:spcBef>
            <a:spcAft>
              <a:spcPct val="35000"/>
            </a:spcAft>
            <a:buNone/>
          </a:pPr>
          <a:r>
            <a:rPr lang="en-US" sz="1500" kern="1200" dirty="0" err="1"/>
            <a:t>Daag</a:t>
          </a:r>
          <a:r>
            <a:rPr lang="en-US" sz="1500" kern="1200" dirty="0"/>
            <a:t> </a:t>
          </a:r>
          <a:r>
            <a:rPr lang="en-US" sz="1500" kern="1200" dirty="0" err="1"/>
            <a:t>uit</a:t>
          </a:r>
          <a:endParaRPr lang="en-US" sz="1500" kern="1200" dirty="0"/>
        </a:p>
      </dsp:txBody>
      <dsp:txXfrm>
        <a:off x="0" y="499"/>
        <a:ext cx="1000024" cy="649117"/>
      </dsp:txXfrm>
    </dsp:sp>
    <dsp:sp modelId="{B88C6067-F1EF-4FBF-90F4-E63F1CD67DC3}">
      <dsp:nvSpPr>
        <dsp:cNvPr id="0" name=""/>
        <dsp:cNvSpPr/>
      </dsp:nvSpPr>
      <dsp:spPr>
        <a:xfrm>
          <a:off x="1000024" y="688564"/>
          <a:ext cx="4000099" cy="649117"/>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1270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7613" tIns="164876" rIns="77613" bIns="164876" numCol="1" spcCol="1270" anchor="ctr" anchorCtr="0">
          <a:noAutofit/>
        </a:bodyPr>
        <a:lstStyle/>
        <a:p>
          <a:pPr marL="0" lvl="0" indent="0" algn="l" defTabSz="533400">
            <a:lnSpc>
              <a:spcPct val="90000"/>
            </a:lnSpc>
            <a:spcBef>
              <a:spcPct val="0"/>
            </a:spcBef>
            <a:spcAft>
              <a:spcPct val="35000"/>
            </a:spcAft>
            <a:buNone/>
          </a:pPr>
          <a:r>
            <a:rPr lang="nl-NL" sz="1200" kern="1200" dirty="0"/>
            <a:t>Behandel alle mense met respek en gelykheid</a:t>
          </a:r>
          <a:endParaRPr lang="en-US" sz="1200" kern="1200" dirty="0"/>
        </a:p>
      </dsp:txBody>
      <dsp:txXfrm>
        <a:off x="1000024" y="688564"/>
        <a:ext cx="4000099" cy="649117"/>
      </dsp:txXfrm>
    </dsp:sp>
    <dsp:sp modelId="{CE50EC28-F92E-4026-951C-EC0CC3E53C98}">
      <dsp:nvSpPr>
        <dsp:cNvPr id="0" name=""/>
        <dsp:cNvSpPr/>
      </dsp:nvSpPr>
      <dsp:spPr>
        <a:xfrm>
          <a:off x="0" y="688564"/>
          <a:ext cx="1000024" cy="649117"/>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2918" tIns="64118" rIns="52918" bIns="64118" numCol="1" spcCol="1270" anchor="ctr" anchorCtr="0">
          <a:noAutofit/>
        </a:bodyPr>
        <a:lstStyle/>
        <a:p>
          <a:pPr marL="0" lvl="0" indent="0" algn="ctr" defTabSz="666750">
            <a:lnSpc>
              <a:spcPct val="90000"/>
            </a:lnSpc>
            <a:spcBef>
              <a:spcPct val="0"/>
            </a:spcBef>
            <a:spcAft>
              <a:spcPct val="35000"/>
            </a:spcAft>
            <a:buNone/>
          </a:pPr>
          <a:r>
            <a:rPr lang="en-US" sz="1500" kern="1200" dirty="0" err="1"/>
            <a:t>Behandel</a:t>
          </a:r>
          <a:endParaRPr lang="en-US" sz="1500" kern="1200" dirty="0"/>
        </a:p>
      </dsp:txBody>
      <dsp:txXfrm>
        <a:off x="0" y="688564"/>
        <a:ext cx="1000024" cy="649117"/>
      </dsp:txXfrm>
    </dsp:sp>
    <dsp:sp modelId="{4D401C71-00D1-48F1-AC4E-C5EDB5E3CE4B}">
      <dsp:nvSpPr>
        <dsp:cNvPr id="0" name=""/>
        <dsp:cNvSpPr/>
      </dsp:nvSpPr>
      <dsp:spPr>
        <a:xfrm>
          <a:off x="1000024" y="1376628"/>
          <a:ext cx="4000099" cy="649117"/>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7613" tIns="164876" rIns="77613" bIns="164876" numCol="1" spcCol="1270" anchor="ctr" anchorCtr="0">
          <a:noAutofit/>
        </a:bodyPr>
        <a:lstStyle/>
        <a:p>
          <a:pPr marL="0" lvl="0" indent="0" algn="l" defTabSz="533400">
            <a:lnSpc>
              <a:spcPct val="90000"/>
            </a:lnSpc>
            <a:spcBef>
              <a:spcPct val="0"/>
            </a:spcBef>
            <a:spcAft>
              <a:spcPct val="35000"/>
            </a:spcAft>
            <a:buNone/>
          </a:pPr>
          <a:r>
            <a:rPr lang="nl-NL" sz="1200" kern="1200" dirty="0"/>
            <a:t>Ondersteun oorlewendes sonder om hulle te blameer</a:t>
          </a:r>
          <a:endParaRPr lang="en-US" sz="1200" kern="1200" dirty="0"/>
        </a:p>
      </dsp:txBody>
      <dsp:txXfrm>
        <a:off x="1000024" y="1376628"/>
        <a:ext cx="4000099" cy="649117"/>
      </dsp:txXfrm>
    </dsp:sp>
    <dsp:sp modelId="{DFD61E6C-17C7-4B2A-AEDF-02F3D6ACE5E4}">
      <dsp:nvSpPr>
        <dsp:cNvPr id="0" name=""/>
        <dsp:cNvSpPr/>
      </dsp:nvSpPr>
      <dsp:spPr>
        <a:xfrm>
          <a:off x="0" y="1376628"/>
          <a:ext cx="1000024" cy="649117"/>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2918" tIns="64118" rIns="52918" bIns="64118" numCol="1" spcCol="1270" anchor="ctr" anchorCtr="0">
          <a:noAutofit/>
        </a:bodyPr>
        <a:lstStyle/>
        <a:p>
          <a:pPr marL="0" lvl="0" indent="0" algn="ctr" defTabSz="533400">
            <a:lnSpc>
              <a:spcPct val="90000"/>
            </a:lnSpc>
            <a:spcBef>
              <a:spcPct val="0"/>
            </a:spcBef>
            <a:spcAft>
              <a:spcPct val="35000"/>
            </a:spcAft>
            <a:buNone/>
          </a:pPr>
          <a:r>
            <a:rPr lang="en-US" sz="1200" kern="1200" dirty="0" err="1"/>
            <a:t>Ondersteun</a:t>
          </a:r>
          <a:endParaRPr lang="en-US" sz="1500" kern="1200" dirty="0"/>
        </a:p>
      </dsp:txBody>
      <dsp:txXfrm>
        <a:off x="0" y="1376628"/>
        <a:ext cx="1000024" cy="649117"/>
      </dsp:txXfrm>
    </dsp:sp>
    <dsp:sp modelId="{8D1CB197-8885-46CC-BDDE-73CFC40FA9F5}">
      <dsp:nvSpPr>
        <dsp:cNvPr id="0" name=""/>
        <dsp:cNvSpPr/>
      </dsp:nvSpPr>
      <dsp:spPr>
        <a:xfrm>
          <a:off x="1000024" y="2064693"/>
          <a:ext cx="4000099" cy="649117"/>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7613" tIns="164876" rIns="77613" bIns="164876" numCol="1" spcCol="1270" anchor="ctr" anchorCtr="0">
          <a:noAutofit/>
        </a:bodyPr>
        <a:lstStyle/>
        <a:p>
          <a:pPr marL="0" lvl="0" indent="0" algn="l" defTabSz="533400">
            <a:lnSpc>
              <a:spcPct val="90000"/>
            </a:lnSpc>
            <a:spcBef>
              <a:spcPct val="0"/>
            </a:spcBef>
            <a:spcAft>
              <a:spcPct val="35000"/>
            </a:spcAft>
            <a:buNone/>
          </a:pPr>
          <a:r>
            <a:rPr lang="en-US" sz="1200" kern="1200" dirty="0" err="1"/>
            <a:t>Bevorder</a:t>
          </a:r>
          <a:r>
            <a:rPr lang="en-US" sz="1200" kern="1200" dirty="0"/>
            <a:t> </a:t>
          </a:r>
          <a:r>
            <a:rPr lang="en-US" sz="1200" kern="1200" dirty="0" err="1"/>
            <a:t>gesonde</a:t>
          </a:r>
          <a:r>
            <a:rPr lang="en-US" sz="1200" kern="1200" dirty="0"/>
            <a:t> </a:t>
          </a:r>
          <a:r>
            <a:rPr lang="en-US" sz="1200" kern="1200" dirty="0" err="1"/>
            <a:t>verhoudings</a:t>
          </a:r>
          <a:endParaRPr lang="en-US" sz="1200" kern="1200" dirty="0"/>
        </a:p>
      </dsp:txBody>
      <dsp:txXfrm>
        <a:off x="1000024" y="2064693"/>
        <a:ext cx="4000099" cy="649117"/>
      </dsp:txXfrm>
    </dsp:sp>
    <dsp:sp modelId="{640F17E3-F8EA-4214-AB44-47E7864297DF}">
      <dsp:nvSpPr>
        <dsp:cNvPr id="0" name=""/>
        <dsp:cNvSpPr/>
      </dsp:nvSpPr>
      <dsp:spPr>
        <a:xfrm>
          <a:off x="0" y="2064693"/>
          <a:ext cx="1000024" cy="649117"/>
        </a:xfrm>
        <a:prstGeom prst="rect">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2918" tIns="64118" rIns="52918" bIns="64118" numCol="1" spcCol="1270" anchor="ctr" anchorCtr="0">
          <a:noAutofit/>
        </a:bodyPr>
        <a:lstStyle/>
        <a:p>
          <a:pPr marL="0" lvl="0" indent="0" algn="ctr" defTabSz="666750">
            <a:lnSpc>
              <a:spcPct val="90000"/>
            </a:lnSpc>
            <a:spcBef>
              <a:spcPct val="0"/>
            </a:spcBef>
            <a:spcAft>
              <a:spcPct val="35000"/>
            </a:spcAft>
            <a:buNone/>
          </a:pPr>
          <a:r>
            <a:rPr lang="en-US" sz="1500" kern="1200" dirty="0" err="1"/>
            <a:t>Bevorder</a:t>
          </a:r>
          <a:endParaRPr lang="en-US" sz="1500" kern="1200" dirty="0"/>
        </a:p>
      </dsp:txBody>
      <dsp:txXfrm>
        <a:off x="0" y="2064693"/>
        <a:ext cx="1000024" cy="649117"/>
      </dsp:txXfrm>
    </dsp:sp>
    <dsp:sp modelId="{5DEFC1D7-E4FD-48A2-AAF2-5F2302AE7625}">
      <dsp:nvSpPr>
        <dsp:cNvPr id="0" name=""/>
        <dsp:cNvSpPr/>
      </dsp:nvSpPr>
      <dsp:spPr>
        <a:xfrm>
          <a:off x="1000024" y="2752758"/>
          <a:ext cx="4000099" cy="649117"/>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1270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7613" tIns="164876" rIns="77613" bIns="164876" numCol="1" spcCol="1270" anchor="ctr" anchorCtr="0">
          <a:noAutofit/>
        </a:bodyPr>
        <a:lstStyle/>
        <a:p>
          <a:pPr marL="0" lvl="0" indent="0" algn="l" defTabSz="533400">
            <a:lnSpc>
              <a:spcPct val="90000"/>
            </a:lnSpc>
            <a:spcBef>
              <a:spcPct val="0"/>
            </a:spcBef>
            <a:spcAft>
              <a:spcPct val="35000"/>
            </a:spcAft>
            <a:buNone/>
          </a:pPr>
          <a:r>
            <a:rPr lang="nl-NL" sz="1200" kern="1200" dirty="0"/>
            <a:t>Praat met 'n betroubare volwassene as iemand onveilig is</a:t>
          </a:r>
          <a:endParaRPr lang="en-US" sz="1200" kern="1200" dirty="0"/>
        </a:p>
      </dsp:txBody>
      <dsp:txXfrm>
        <a:off x="1000024" y="2752758"/>
        <a:ext cx="4000099" cy="649117"/>
      </dsp:txXfrm>
    </dsp:sp>
    <dsp:sp modelId="{C1F86813-45A4-466B-81B7-AC7E04166C24}">
      <dsp:nvSpPr>
        <dsp:cNvPr id="0" name=""/>
        <dsp:cNvSpPr/>
      </dsp:nvSpPr>
      <dsp:spPr>
        <a:xfrm>
          <a:off x="0" y="2752758"/>
          <a:ext cx="1000024" cy="649117"/>
        </a:xfrm>
        <a:prstGeom prst="rect">
          <a:avLst/>
        </a:prstGeom>
        <a:solidFill>
          <a:schemeClr val="lt1">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2918" tIns="64118" rIns="52918" bIns="64118" numCol="1" spcCol="1270" anchor="ctr" anchorCtr="0">
          <a:noAutofit/>
        </a:bodyPr>
        <a:lstStyle/>
        <a:p>
          <a:pPr marL="0" lvl="0" indent="0" algn="ctr" defTabSz="666750">
            <a:lnSpc>
              <a:spcPct val="90000"/>
            </a:lnSpc>
            <a:spcBef>
              <a:spcPct val="0"/>
            </a:spcBef>
            <a:spcAft>
              <a:spcPct val="35000"/>
            </a:spcAft>
            <a:buNone/>
          </a:pPr>
          <a:r>
            <a:rPr lang="en-US" sz="1500" kern="1200" dirty="0" err="1"/>
            <a:t>Praat</a:t>
          </a:r>
          <a:endParaRPr lang="en-US" sz="1500" kern="1200" dirty="0"/>
        </a:p>
      </dsp:txBody>
      <dsp:txXfrm>
        <a:off x="0" y="2752758"/>
        <a:ext cx="1000024" cy="649117"/>
      </dsp:txXfrm>
    </dsp:sp>
    <dsp:sp modelId="{ECE6197A-2F63-44A5-89B8-9AF741B27E6F}">
      <dsp:nvSpPr>
        <dsp:cNvPr id="0" name=""/>
        <dsp:cNvSpPr/>
      </dsp:nvSpPr>
      <dsp:spPr>
        <a:xfrm>
          <a:off x="1000024" y="3440823"/>
          <a:ext cx="4000099" cy="64911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77613" tIns="164876" rIns="77613" bIns="164876" numCol="1" spcCol="1270" anchor="ctr" anchorCtr="0">
          <a:noAutofit/>
        </a:bodyPr>
        <a:lstStyle/>
        <a:p>
          <a:pPr marL="0" lvl="0" indent="0" algn="l" defTabSz="533400">
            <a:lnSpc>
              <a:spcPct val="90000"/>
            </a:lnSpc>
            <a:spcBef>
              <a:spcPct val="0"/>
            </a:spcBef>
            <a:spcAft>
              <a:spcPct val="35000"/>
            </a:spcAft>
            <a:buNone/>
          </a:pPr>
          <a:r>
            <a:rPr lang="en-US" sz="1200" kern="1200" dirty="0" err="1"/>
            <a:t>Ondersteun</a:t>
          </a:r>
          <a:r>
            <a:rPr lang="en-US" sz="1200" kern="1200" dirty="0"/>
            <a:t> anti-</a:t>
          </a:r>
          <a:r>
            <a:rPr lang="en-US" sz="1200" kern="1200" dirty="0" err="1"/>
            <a:t>GGG</a:t>
          </a:r>
          <a:r>
            <a:rPr lang="en-US" sz="1200" kern="1200" dirty="0"/>
            <a:t>-</a:t>
          </a:r>
          <a:r>
            <a:rPr lang="en-US" sz="1200" kern="1200" dirty="0" err="1"/>
            <a:t>veldtogte</a:t>
          </a:r>
          <a:endParaRPr lang="en-US" sz="1200" kern="1200" dirty="0"/>
        </a:p>
      </dsp:txBody>
      <dsp:txXfrm>
        <a:off x="1000024" y="3440823"/>
        <a:ext cx="4000099" cy="649117"/>
      </dsp:txXfrm>
    </dsp:sp>
    <dsp:sp modelId="{673A7E5D-C79D-4FEA-BAB1-8F3F3C8A0567}">
      <dsp:nvSpPr>
        <dsp:cNvPr id="0" name=""/>
        <dsp:cNvSpPr/>
      </dsp:nvSpPr>
      <dsp:spPr>
        <a:xfrm>
          <a:off x="0" y="3440823"/>
          <a:ext cx="1000024" cy="649117"/>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2918" tIns="64118" rIns="52918" bIns="64118" numCol="1" spcCol="1270" anchor="ctr" anchorCtr="0">
          <a:noAutofit/>
        </a:bodyPr>
        <a:lstStyle/>
        <a:p>
          <a:pPr marL="0" lvl="0" indent="0" algn="ctr" defTabSz="533400">
            <a:lnSpc>
              <a:spcPct val="90000"/>
            </a:lnSpc>
            <a:spcBef>
              <a:spcPct val="0"/>
            </a:spcBef>
            <a:spcAft>
              <a:spcPct val="35000"/>
            </a:spcAft>
            <a:buNone/>
          </a:pPr>
          <a:r>
            <a:rPr lang="en-US" sz="1200" kern="1200" dirty="0" err="1"/>
            <a:t>Ondersteun</a:t>
          </a:r>
          <a:endParaRPr lang="en-US" sz="1200" kern="1200" dirty="0"/>
        </a:p>
      </dsp:txBody>
      <dsp:txXfrm>
        <a:off x="0" y="3440823"/>
        <a:ext cx="1000024" cy="6491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2D3259-219E-4A1D-83A6-555CC48883C5}">
      <dsp:nvSpPr>
        <dsp:cNvPr id="0" name=""/>
        <dsp:cNvSpPr/>
      </dsp:nvSpPr>
      <dsp:spPr>
        <a:xfrm>
          <a:off x="602505" y="372"/>
          <a:ext cx="1492768" cy="8956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f-ZA" sz="1500" kern="1200" dirty="0"/>
            <a:t>Betroubare volwassenes</a:t>
          </a:r>
          <a:endParaRPr lang="en-US" sz="1500" kern="1200" dirty="0"/>
        </a:p>
      </dsp:txBody>
      <dsp:txXfrm>
        <a:off x="602505" y="372"/>
        <a:ext cx="1492768" cy="895660"/>
      </dsp:txXfrm>
    </dsp:sp>
    <dsp:sp modelId="{36C88796-3AB2-491D-9CFE-36C64113E546}">
      <dsp:nvSpPr>
        <dsp:cNvPr id="0" name=""/>
        <dsp:cNvSpPr/>
      </dsp:nvSpPr>
      <dsp:spPr>
        <a:xfrm>
          <a:off x="2244549" y="372"/>
          <a:ext cx="1492768" cy="8956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f-ZA" sz="1500" kern="1200" dirty="0"/>
            <a:t>Onderwysers of beraders</a:t>
          </a:r>
          <a:endParaRPr lang="en-US" sz="1500" kern="1200" dirty="0"/>
        </a:p>
      </dsp:txBody>
      <dsp:txXfrm>
        <a:off x="2244549" y="372"/>
        <a:ext cx="1492768" cy="895660"/>
      </dsp:txXfrm>
    </dsp:sp>
    <dsp:sp modelId="{6C3FC7B2-E275-4EAF-AB2D-9CE196A4C991}">
      <dsp:nvSpPr>
        <dsp:cNvPr id="0" name=""/>
        <dsp:cNvSpPr/>
      </dsp:nvSpPr>
      <dsp:spPr>
        <a:xfrm>
          <a:off x="3886594" y="372"/>
          <a:ext cx="1492768" cy="8956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f-ZA" sz="1500" kern="1200" dirty="0"/>
            <a:t>Klinieke en hospitale</a:t>
          </a:r>
          <a:endParaRPr lang="en-US" sz="1500" kern="1200" dirty="0"/>
        </a:p>
      </dsp:txBody>
      <dsp:txXfrm>
        <a:off x="3886594" y="372"/>
        <a:ext cx="1492768" cy="895660"/>
      </dsp:txXfrm>
    </dsp:sp>
    <dsp:sp modelId="{57C779F8-FE57-4364-83E4-CC59CB3D55B8}">
      <dsp:nvSpPr>
        <dsp:cNvPr id="0" name=""/>
        <dsp:cNvSpPr/>
      </dsp:nvSpPr>
      <dsp:spPr>
        <a:xfrm>
          <a:off x="5528639" y="372"/>
          <a:ext cx="1492768" cy="8956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f-ZA" sz="1500" kern="1200" dirty="0"/>
            <a:t>Polisie </a:t>
          </a:r>
          <a:endParaRPr lang="en-US" sz="1500" kern="1200" dirty="0"/>
        </a:p>
      </dsp:txBody>
      <dsp:txXfrm>
        <a:off x="5528639" y="372"/>
        <a:ext cx="1492768" cy="895660"/>
      </dsp:txXfrm>
    </dsp:sp>
    <dsp:sp modelId="{8831F792-FB64-4857-B92A-35C3DBB5A538}">
      <dsp:nvSpPr>
        <dsp:cNvPr id="0" name=""/>
        <dsp:cNvSpPr/>
      </dsp:nvSpPr>
      <dsp:spPr>
        <a:xfrm>
          <a:off x="1423527" y="1045309"/>
          <a:ext cx="1492768" cy="8956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f-ZA" sz="1500" kern="1200" dirty="0"/>
            <a:t>Skuilings en veilige ruimtes</a:t>
          </a:r>
          <a:endParaRPr lang="en-US" sz="1500" kern="1200" dirty="0"/>
        </a:p>
      </dsp:txBody>
      <dsp:txXfrm>
        <a:off x="1423527" y="1045309"/>
        <a:ext cx="1492768" cy="895660"/>
      </dsp:txXfrm>
    </dsp:sp>
    <dsp:sp modelId="{42AA10AA-3C39-4A22-A9B8-7F34BC786E2E}">
      <dsp:nvSpPr>
        <dsp:cNvPr id="0" name=""/>
        <dsp:cNvSpPr/>
      </dsp:nvSpPr>
      <dsp:spPr>
        <a:xfrm>
          <a:off x="3065572" y="1045309"/>
          <a:ext cx="1492768" cy="8956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f-ZA" sz="1500" kern="1200" dirty="0"/>
            <a:t>Hulplyne en ondersteunings-organisasies</a:t>
          </a:r>
          <a:endParaRPr lang="en-US" sz="1500" kern="1200" dirty="0"/>
        </a:p>
      </dsp:txBody>
      <dsp:txXfrm>
        <a:off x="3065572" y="1045309"/>
        <a:ext cx="1492768" cy="895660"/>
      </dsp:txXfrm>
    </dsp:sp>
    <dsp:sp modelId="{28E46B38-FC67-4A61-B36C-15D50EA96ADD}">
      <dsp:nvSpPr>
        <dsp:cNvPr id="0" name=""/>
        <dsp:cNvSpPr/>
      </dsp:nvSpPr>
      <dsp:spPr>
        <a:xfrm>
          <a:off x="4707617" y="1045309"/>
          <a:ext cx="1492768" cy="8956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af-ZA" sz="1500" kern="1200" dirty="0"/>
            <a:t>Regshulp-dienste</a:t>
          </a:r>
          <a:endParaRPr lang="en-US" sz="1500" kern="1200" dirty="0"/>
        </a:p>
      </dsp:txBody>
      <dsp:txXfrm>
        <a:off x="4707617" y="1045309"/>
        <a:ext cx="1492768" cy="8956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81704-A01A-4186-94CC-90A83160387D}">
      <dsp:nvSpPr>
        <dsp:cNvPr id="0" name=""/>
        <dsp:cNvSpPr/>
      </dsp:nvSpPr>
      <dsp:spPr>
        <a:xfrm>
          <a:off x="0" y="0"/>
          <a:ext cx="4051124" cy="72296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af-ZA" sz="1900" kern="1200" dirty="0"/>
            <a:t>Geweld kan voorkom word.</a:t>
          </a:r>
          <a:endParaRPr lang="en-US" sz="1900" kern="1200" dirty="0"/>
        </a:p>
      </dsp:txBody>
      <dsp:txXfrm>
        <a:off x="21175" y="21175"/>
        <a:ext cx="3209893" cy="680619"/>
      </dsp:txXfrm>
    </dsp:sp>
    <dsp:sp modelId="{12899247-409E-441C-88D0-72F342AEFFCF}">
      <dsp:nvSpPr>
        <dsp:cNvPr id="0" name=""/>
        <dsp:cNvSpPr/>
      </dsp:nvSpPr>
      <dsp:spPr>
        <a:xfrm>
          <a:off x="339281" y="854418"/>
          <a:ext cx="4051124" cy="722969"/>
        </a:xfrm>
        <a:prstGeom prst="roundRect">
          <a:avLst>
            <a:gd name="adj" fmla="val 10000"/>
          </a:avLst>
        </a:prstGeom>
        <a:gradFill rotWithShape="0">
          <a:gsLst>
            <a:gs pos="0">
              <a:schemeClr val="accent2">
                <a:hueOff val="-294232"/>
                <a:satOff val="1406"/>
                <a:lumOff val="1961"/>
                <a:alphaOff val="0"/>
                <a:satMod val="103000"/>
                <a:lumMod val="102000"/>
                <a:tint val="94000"/>
              </a:schemeClr>
            </a:gs>
            <a:gs pos="50000">
              <a:schemeClr val="accent2">
                <a:hueOff val="-294232"/>
                <a:satOff val="1406"/>
                <a:lumOff val="1961"/>
                <a:alphaOff val="0"/>
                <a:satMod val="110000"/>
                <a:lumMod val="100000"/>
                <a:shade val="100000"/>
              </a:schemeClr>
            </a:gs>
            <a:gs pos="100000">
              <a:schemeClr val="accent2">
                <a:hueOff val="-294232"/>
                <a:satOff val="140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af-ZA" sz="1900" kern="1200" dirty="0"/>
            <a:t>Die wet beskerm mense teen GGG en seksuele misdrywe.</a:t>
          </a:r>
          <a:endParaRPr lang="en-US" sz="1900" kern="1200" dirty="0"/>
        </a:p>
      </dsp:txBody>
      <dsp:txXfrm>
        <a:off x="360456" y="875593"/>
        <a:ext cx="3199563" cy="680619"/>
      </dsp:txXfrm>
    </dsp:sp>
    <dsp:sp modelId="{905A0A6B-84A9-4504-8A3A-203CCB87919D}">
      <dsp:nvSpPr>
        <dsp:cNvPr id="0" name=""/>
        <dsp:cNvSpPr/>
      </dsp:nvSpPr>
      <dsp:spPr>
        <a:xfrm>
          <a:off x="673499" y="1708836"/>
          <a:ext cx="4051124" cy="722969"/>
        </a:xfrm>
        <a:prstGeom prst="roundRect">
          <a:avLst>
            <a:gd name="adj" fmla="val 10000"/>
          </a:avLst>
        </a:prstGeom>
        <a:gradFill rotWithShape="0">
          <a:gsLst>
            <a:gs pos="0">
              <a:schemeClr val="accent2">
                <a:hueOff val="-588464"/>
                <a:satOff val="2812"/>
                <a:lumOff val="3922"/>
                <a:alphaOff val="0"/>
                <a:satMod val="103000"/>
                <a:lumMod val="102000"/>
                <a:tint val="94000"/>
              </a:schemeClr>
            </a:gs>
            <a:gs pos="50000">
              <a:schemeClr val="accent2">
                <a:hueOff val="-588464"/>
                <a:satOff val="2812"/>
                <a:lumOff val="3922"/>
                <a:alphaOff val="0"/>
                <a:satMod val="110000"/>
                <a:lumMod val="100000"/>
                <a:shade val="100000"/>
              </a:schemeClr>
            </a:gs>
            <a:gs pos="100000">
              <a:schemeClr val="accent2">
                <a:hueOff val="-588464"/>
                <a:satOff val="2812"/>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dirty="0"/>
            <a:t>Hulp en ondersteuning is beskikbaar.</a:t>
          </a:r>
          <a:endParaRPr lang="en-US" sz="1900" kern="1200" dirty="0"/>
        </a:p>
      </dsp:txBody>
      <dsp:txXfrm>
        <a:off x="694674" y="1730011"/>
        <a:ext cx="3204626" cy="680619"/>
      </dsp:txXfrm>
    </dsp:sp>
    <dsp:sp modelId="{A2F1C5B5-8DA7-4F38-B88D-9D6CFB0437CF}">
      <dsp:nvSpPr>
        <dsp:cNvPr id="0" name=""/>
        <dsp:cNvSpPr/>
      </dsp:nvSpPr>
      <dsp:spPr>
        <a:xfrm>
          <a:off x="1012781" y="2563254"/>
          <a:ext cx="4051124" cy="722969"/>
        </a:xfrm>
        <a:prstGeom prst="roundRect">
          <a:avLst>
            <a:gd name="adj" fmla="val 10000"/>
          </a:avLst>
        </a:prstGeom>
        <a:gradFill rotWithShape="0">
          <a:gsLst>
            <a:gs pos="0">
              <a:schemeClr val="accent2">
                <a:hueOff val="-882696"/>
                <a:satOff val="4218"/>
                <a:lumOff val="5883"/>
                <a:alphaOff val="0"/>
                <a:satMod val="103000"/>
                <a:lumMod val="102000"/>
                <a:tint val="94000"/>
              </a:schemeClr>
            </a:gs>
            <a:gs pos="50000">
              <a:schemeClr val="accent2">
                <a:hueOff val="-882696"/>
                <a:satOff val="4218"/>
                <a:lumOff val="5883"/>
                <a:alphaOff val="0"/>
                <a:satMod val="110000"/>
                <a:lumMod val="100000"/>
                <a:shade val="100000"/>
              </a:schemeClr>
            </a:gs>
            <a:gs pos="100000">
              <a:schemeClr val="accent2">
                <a:hueOff val="-882696"/>
                <a:satOff val="4218"/>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dirty="0"/>
            <a:t>Om hulp te vra is dapper en verantwoordelik.</a:t>
          </a:r>
          <a:endParaRPr lang="en-US" sz="1900" kern="1200" dirty="0"/>
        </a:p>
      </dsp:txBody>
      <dsp:txXfrm>
        <a:off x="1033956" y="2584429"/>
        <a:ext cx="3199563" cy="680619"/>
      </dsp:txXfrm>
    </dsp:sp>
    <dsp:sp modelId="{C9CF956A-81FE-4617-B1B2-BB4093C866FA}">
      <dsp:nvSpPr>
        <dsp:cNvPr id="0" name=""/>
        <dsp:cNvSpPr/>
      </dsp:nvSpPr>
      <dsp:spPr>
        <a:xfrm>
          <a:off x="3581194" y="553728"/>
          <a:ext cx="469930" cy="469930"/>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3686928" y="553728"/>
        <a:ext cx="258462" cy="353622"/>
      </dsp:txXfrm>
    </dsp:sp>
    <dsp:sp modelId="{8FB66764-2274-4BA8-A1D3-AAE99A63E379}">
      <dsp:nvSpPr>
        <dsp:cNvPr id="0" name=""/>
        <dsp:cNvSpPr/>
      </dsp:nvSpPr>
      <dsp:spPr>
        <a:xfrm>
          <a:off x="3920476" y="1408146"/>
          <a:ext cx="469930" cy="469930"/>
        </a:xfrm>
        <a:prstGeom prst="downArrow">
          <a:avLst>
            <a:gd name="adj1" fmla="val 55000"/>
            <a:gd name="adj2" fmla="val 45000"/>
          </a:avLst>
        </a:prstGeom>
        <a:solidFill>
          <a:schemeClr val="accent2">
            <a:tint val="40000"/>
            <a:alpha val="90000"/>
            <a:hueOff val="-597220"/>
            <a:satOff val="6985"/>
            <a:lumOff val="767"/>
            <a:alphaOff val="0"/>
          </a:schemeClr>
        </a:solidFill>
        <a:ln w="12700" cap="flat" cmpd="sng" algn="ctr">
          <a:solidFill>
            <a:schemeClr val="accent2">
              <a:tint val="40000"/>
              <a:alpha val="90000"/>
              <a:hueOff val="-597220"/>
              <a:satOff val="6985"/>
              <a:lumOff val="76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4026210" y="1408146"/>
        <a:ext cx="258462" cy="353622"/>
      </dsp:txXfrm>
    </dsp:sp>
    <dsp:sp modelId="{33F06F4C-6DDC-4B7A-8A1E-281CA3254BA0}">
      <dsp:nvSpPr>
        <dsp:cNvPr id="0" name=""/>
        <dsp:cNvSpPr/>
      </dsp:nvSpPr>
      <dsp:spPr>
        <a:xfrm>
          <a:off x="4254694" y="2262565"/>
          <a:ext cx="469930" cy="469930"/>
        </a:xfrm>
        <a:prstGeom prst="downArrow">
          <a:avLst>
            <a:gd name="adj1" fmla="val 55000"/>
            <a:gd name="adj2" fmla="val 45000"/>
          </a:avLst>
        </a:prstGeom>
        <a:solidFill>
          <a:schemeClr val="accent2">
            <a:tint val="40000"/>
            <a:alpha val="90000"/>
            <a:hueOff val="-1194440"/>
            <a:satOff val="13969"/>
            <a:lumOff val="1535"/>
            <a:alphaOff val="0"/>
          </a:schemeClr>
        </a:solidFill>
        <a:ln w="12700" cap="flat" cmpd="sng" algn="ctr">
          <a:solidFill>
            <a:schemeClr val="accent2">
              <a:tint val="40000"/>
              <a:alpha val="90000"/>
              <a:hueOff val="-1194440"/>
              <a:satOff val="13969"/>
              <a:lumOff val="153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4360428" y="2262565"/>
        <a:ext cx="258462" cy="353622"/>
      </dsp:txXfrm>
    </dsp:sp>
  </dsp:spTree>
</dsp:drawing>
</file>

<file path=ppt/diagrams/layout1.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bit.ly/4u43su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bit.ly/4dNE8C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1: </a:t>
            </a:r>
            <a:r>
              <a:rPr lang="en-US" sz="1100" b="0" i="0" u="none" strike="noStrike" cap="none" dirty="0">
                <a:solidFill>
                  <a:srgbClr val="000000"/>
                </a:solidFill>
                <a:effectLst/>
                <a:latin typeface="Arial"/>
                <a:ea typeface="Arial"/>
                <a:cs typeface="Arial"/>
                <a:sym typeface="Arial"/>
              </a:rPr>
              <a:t>Welkom </a:t>
            </a:r>
            <a:r>
              <a:rPr lang="en-US" sz="1100" b="0" i="0" u="none" strike="noStrike" cap="none" dirty="0" err="1">
                <a:solidFill>
                  <a:srgbClr val="000000"/>
                </a:solidFill>
                <a:effectLst/>
                <a:latin typeface="Arial"/>
                <a:ea typeface="Arial"/>
                <a:cs typeface="Arial"/>
                <a:sym typeface="Arial"/>
              </a:rPr>
              <a:t>terug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Graad</a:t>
            </a:r>
            <a:r>
              <a:rPr lang="en-US" sz="1100" b="0" i="0" u="none" strike="noStrike" cap="none" dirty="0">
                <a:solidFill>
                  <a:srgbClr val="000000"/>
                </a:solidFill>
                <a:effectLst/>
                <a:latin typeface="Arial"/>
                <a:ea typeface="Arial"/>
                <a:cs typeface="Arial"/>
                <a:sym typeface="Arial"/>
              </a:rPr>
              <a:t> 8’s. In die </a:t>
            </a:r>
            <a:r>
              <a:rPr lang="en-US" sz="1100" b="0" i="0" u="none" strike="noStrike" cap="none" dirty="0" err="1">
                <a:solidFill>
                  <a:srgbClr val="000000"/>
                </a:solidFill>
                <a:effectLst/>
                <a:latin typeface="Arial"/>
                <a:ea typeface="Arial"/>
                <a:cs typeface="Arial"/>
                <a:sym typeface="Arial"/>
              </a:rPr>
              <a:t>vorige</a:t>
            </a:r>
            <a:r>
              <a:rPr lang="en-US" sz="1100" b="0" i="0" u="none" strike="noStrike" cap="none" dirty="0">
                <a:solidFill>
                  <a:srgbClr val="000000"/>
                </a:solidFill>
                <a:effectLst/>
                <a:latin typeface="Arial"/>
                <a:ea typeface="Arial"/>
                <a:cs typeface="Arial"/>
                <a:sym typeface="Arial"/>
              </a:rPr>
              <a:t> les het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geslagsgebaseerde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geweld</a:t>
            </a:r>
            <a:r>
              <a:rPr lang="en-US" sz="1100" b="0" i="0" u="none" strike="noStrike" cap="none" dirty="0">
                <a:solidFill>
                  <a:srgbClr val="000000"/>
                </a:solidFill>
                <a:effectLst/>
                <a:latin typeface="Arial"/>
                <a:ea typeface="Arial"/>
                <a:cs typeface="Arial"/>
                <a:sym typeface="Arial"/>
              </a:rPr>
              <a:t> as ’n </a:t>
            </a:r>
            <a:r>
              <a:rPr lang="en-US" sz="1100" b="0" i="0" u="none" strike="noStrike" cap="none" dirty="0" err="1">
                <a:solidFill>
                  <a:srgbClr val="000000"/>
                </a:solidFill>
                <a:effectLst/>
                <a:latin typeface="Arial"/>
                <a:ea typeface="Arial"/>
                <a:cs typeface="Arial"/>
                <a:sym typeface="Arial"/>
              </a:rPr>
              <a:t>ernstige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menseregtekwessie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bekendgestel</a:t>
            </a:r>
            <a:r>
              <a:rPr lang="en-US" sz="1100" b="0" i="0" u="none" strike="noStrike" cap="none" dirty="0">
                <a:solidFill>
                  <a:srgbClr val="000000"/>
                </a:solidFill>
                <a:effectLst/>
                <a:latin typeface="Arial"/>
                <a:ea typeface="Arial"/>
                <a:cs typeface="Arial"/>
                <a:sym typeface="Arial"/>
              </a:rPr>
              <a:t>. Ons het </a:t>
            </a:r>
            <a:r>
              <a:rPr lang="en-US" sz="1100" b="0" i="0" u="none" strike="noStrike" cap="none" dirty="0" err="1">
                <a:solidFill>
                  <a:srgbClr val="000000"/>
                </a:solidFill>
                <a:effectLst/>
                <a:latin typeface="Arial"/>
                <a:ea typeface="Arial"/>
                <a:cs typeface="Arial"/>
                <a:sym typeface="Arial"/>
              </a:rPr>
              <a:t>gekyk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na</a:t>
            </a:r>
            <a:r>
              <a:rPr lang="en-US" sz="1100" b="0" i="0" u="none" strike="noStrike" cap="none" dirty="0">
                <a:solidFill>
                  <a:srgbClr val="000000"/>
                </a:solidFill>
                <a:effectLst/>
                <a:latin typeface="Arial"/>
                <a:ea typeface="Arial"/>
                <a:cs typeface="Arial"/>
                <a:sym typeface="Arial"/>
              </a:rPr>
              <a:t> wat </a:t>
            </a:r>
            <a:r>
              <a:rPr lang="en-US" sz="1100" b="0" i="0" u="none" strike="noStrike" cap="none" dirty="0" err="1">
                <a:solidFill>
                  <a:srgbClr val="000000"/>
                </a:solidFill>
                <a:effectLst/>
                <a:latin typeface="Arial"/>
                <a:ea typeface="Arial"/>
                <a:cs typeface="Arial"/>
                <a:sym typeface="Arial"/>
              </a:rPr>
              <a:t>GGG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beteken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waarom</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dit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gebeur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hoe </a:t>
            </a:r>
            <a:r>
              <a:rPr lang="en-US" sz="1100" b="0" i="0" u="none" strike="noStrike" cap="none" dirty="0" err="1">
                <a:solidFill>
                  <a:srgbClr val="000000"/>
                </a:solidFill>
                <a:effectLst/>
                <a:latin typeface="Arial"/>
                <a:ea typeface="Arial"/>
                <a:cs typeface="Arial"/>
                <a:sym typeface="Arial"/>
              </a:rPr>
              <a:t>dit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emosioneel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fisies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sosiaal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beïnvloed</a:t>
            </a:r>
            <a:r>
              <a:rPr lang="en-US" sz="1100" b="0" i="0" u="none" strike="noStrike" cap="none" dirty="0">
                <a:solidFill>
                  <a:srgbClr val="000000"/>
                </a:solidFill>
                <a:effectLst/>
                <a:latin typeface="Arial"/>
                <a:ea typeface="Arial"/>
                <a:cs typeface="Arial"/>
                <a:sym typeface="Arial"/>
              </a:rPr>
              <a:t>.</a:t>
            </a:r>
          </a:p>
          <a:p>
            <a:pPr lvl="0"/>
            <a:r>
              <a:rPr lang="en-US" sz="1100" b="0" i="0" u="none" strike="noStrike" cap="none" dirty="0" err="1">
                <a:solidFill>
                  <a:srgbClr val="000000"/>
                </a:solidFill>
                <a:effectLst/>
                <a:latin typeface="Arial"/>
                <a:ea typeface="Arial"/>
                <a:cs typeface="Arial"/>
                <a:sym typeface="Arial"/>
              </a:rPr>
              <a:t>Vandag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gaan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hierdie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bespreking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voortsit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deur</a:t>
            </a:r>
            <a:r>
              <a:rPr lang="en-US" sz="1100" b="0" i="0" u="none" strike="noStrike" cap="none" dirty="0">
                <a:solidFill>
                  <a:srgbClr val="000000"/>
                </a:solidFill>
                <a:effectLst/>
                <a:latin typeface="Arial"/>
                <a:ea typeface="Arial"/>
                <a:cs typeface="Arial"/>
                <a:sym typeface="Arial"/>
              </a:rPr>
              <a:t> op </a:t>
            </a:r>
            <a:r>
              <a:rPr lang="en-US" sz="1100" b="1" i="0" u="none" strike="noStrike" cap="none" dirty="0" err="1">
                <a:solidFill>
                  <a:srgbClr val="000000"/>
                </a:solidFill>
                <a:effectLst/>
                <a:latin typeface="Arial"/>
                <a:ea typeface="Arial"/>
                <a:cs typeface="Arial"/>
                <a:sym typeface="Arial"/>
              </a:rPr>
              <a:t>voorkoming</a:t>
            </a:r>
            <a:r>
              <a:rPr lang="en-US" sz="1100" b="1" i="0" u="none" strike="noStrike" cap="none" dirty="0">
                <a:solidFill>
                  <a:srgbClr val="000000"/>
                </a:solidFill>
                <a:effectLst/>
                <a:latin typeface="Arial"/>
                <a:ea typeface="Arial"/>
                <a:cs typeface="Arial"/>
                <a:sym typeface="Arial"/>
              </a:rPr>
              <a:t> </a:t>
            </a:r>
            <a:r>
              <a:rPr lang="en-US" sz="1100" b="1" i="0" u="none" strike="noStrike" cap="none" dirty="0" err="1">
                <a:solidFill>
                  <a:srgbClr val="000000"/>
                </a:solidFill>
                <a:effectLst/>
                <a:latin typeface="Arial"/>
                <a:ea typeface="Arial"/>
                <a:cs typeface="Arial"/>
                <a:sym typeface="Arial"/>
              </a:rPr>
              <a:t>en</a:t>
            </a:r>
            <a:r>
              <a:rPr lang="en-US" sz="1100" b="1" i="0" u="none" strike="noStrike" cap="none" dirty="0">
                <a:solidFill>
                  <a:srgbClr val="000000"/>
                </a:solidFill>
                <a:effectLst/>
                <a:latin typeface="Arial"/>
                <a:ea typeface="Arial"/>
                <a:cs typeface="Arial"/>
                <a:sym typeface="Arial"/>
              </a:rPr>
              <a:t> </a:t>
            </a:r>
            <a:r>
              <a:rPr lang="en-US" sz="1100" b="1" i="0" u="none" strike="noStrike" cap="none" dirty="0" err="1">
                <a:solidFill>
                  <a:srgbClr val="000000"/>
                </a:solidFill>
                <a:effectLst/>
                <a:latin typeface="Arial"/>
                <a:ea typeface="Arial"/>
                <a:cs typeface="Arial"/>
                <a:sym typeface="Arial"/>
              </a:rPr>
              <a:t>ondersteuning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fokus</a:t>
            </a:r>
            <a:r>
              <a:rPr lang="en-US" sz="1100" b="0" i="0" u="none" strike="noStrike" cap="none" dirty="0">
                <a:solidFill>
                  <a:srgbClr val="000000"/>
                </a:solidFill>
                <a:effectLst/>
                <a:latin typeface="Arial"/>
                <a:ea typeface="Arial"/>
                <a:cs typeface="Arial"/>
                <a:sym typeface="Arial"/>
              </a:rPr>
              <a:t>. Ons </a:t>
            </a:r>
            <a:r>
              <a:rPr lang="en-US" sz="1100" b="0" i="0" u="none" strike="noStrike" cap="none" dirty="0" err="1">
                <a:solidFill>
                  <a:srgbClr val="000000"/>
                </a:solidFill>
                <a:effectLst/>
                <a:latin typeface="Arial"/>
                <a:ea typeface="Arial"/>
                <a:cs typeface="Arial"/>
                <a:sym typeface="Arial"/>
              </a:rPr>
              <a:t>gaan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kyk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na</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maniere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waarop</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geweld</a:t>
            </a:r>
            <a:r>
              <a:rPr lang="en-US" sz="1100" b="0" i="0" u="none" strike="noStrike" cap="none" dirty="0">
                <a:solidFill>
                  <a:srgbClr val="000000"/>
                </a:solidFill>
                <a:effectLst/>
                <a:latin typeface="Arial"/>
                <a:ea typeface="Arial"/>
                <a:cs typeface="Arial"/>
                <a:sym typeface="Arial"/>
              </a:rPr>
              <a:t> teen </a:t>
            </a:r>
            <a:r>
              <a:rPr lang="en-US" sz="1100" b="0" i="0" u="none" strike="noStrike" cap="none" dirty="0" err="1">
                <a:solidFill>
                  <a:srgbClr val="000000"/>
                </a:solidFill>
                <a:effectLst/>
                <a:latin typeface="Arial"/>
                <a:ea typeface="Arial"/>
                <a:cs typeface="Arial"/>
                <a:sym typeface="Arial"/>
              </a:rPr>
              <a:t>vroue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voorkom</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kan</a:t>
            </a:r>
            <a:r>
              <a:rPr lang="en-US" sz="1100" b="0" i="0" u="none" strike="noStrike" cap="none" dirty="0">
                <a:solidFill>
                  <a:srgbClr val="000000"/>
                </a:solidFill>
                <a:effectLst/>
                <a:latin typeface="Arial"/>
                <a:ea typeface="Arial"/>
                <a:cs typeface="Arial"/>
                <a:sym typeface="Arial"/>
              </a:rPr>
              <a:t> word, wat die wet </a:t>
            </a:r>
            <a:r>
              <a:rPr lang="en-US" sz="1100" b="0" i="0" u="none" strike="noStrike" cap="none" dirty="0" err="1">
                <a:solidFill>
                  <a:srgbClr val="000000"/>
                </a:solidFill>
                <a:effectLst/>
                <a:latin typeface="Arial"/>
                <a:ea typeface="Arial"/>
                <a:cs typeface="Arial"/>
                <a:sym typeface="Arial"/>
              </a:rPr>
              <a:t>oor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seksuele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misdrywe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sê</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waar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hulp</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kry</a:t>
            </a:r>
            <a:r>
              <a:rPr lang="en-US" sz="1100" b="0" i="0" u="none" strike="noStrike" cap="none" dirty="0">
                <a:solidFill>
                  <a:srgbClr val="000000"/>
                </a:solidFill>
                <a:effectLst/>
                <a:latin typeface="Arial"/>
                <a:ea typeface="Arial"/>
                <a:cs typeface="Arial"/>
                <a:sym typeface="Arial"/>
              </a:rPr>
              <a:t> as </a:t>
            </a:r>
            <a:r>
              <a:rPr lang="en-US" sz="1100" b="0" i="0" u="none" strike="noStrike" cap="none" dirty="0" err="1">
                <a:solidFill>
                  <a:srgbClr val="000000"/>
                </a:solidFill>
                <a:effectLst/>
                <a:latin typeface="Arial"/>
                <a:ea typeface="Arial"/>
                <a:cs typeface="Arial"/>
                <a:sym typeface="Arial"/>
              </a:rPr>
              <a:t>hulle</a:t>
            </a:r>
            <a:r>
              <a:rPr lang="en-US" sz="1100" b="0" i="0" u="none" strike="noStrike" cap="none" dirty="0">
                <a:solidFill>
                  <a:srgbClr val="000000"/>
                </a:solidFill>
                <a:effectLst/>
                <a:latin typeface="Arial"/>
                <a:ea typeface="Arial"/>
                <a:cs typeface="Arial"/>
                <a:sym typeface="Arial"/>
              </a:rPr>
              <a:t> of </a:t>
            </a:r>
            <a:r>
              <a:rPr lang="en-US" sz="1100" b="0" i="0" u="none" strike="noStrike" cap="none" dirty="0" err="1">
                <a:solidFill>
                  <a:srgbClr val="000000"/>
                </a:solidFill>
                <a:effectLst/>
                <a:latin typeface="Arial"/>
                <a:ea typeface="Arial"/>
                <a:cs typeface="Arial"/>
                <a:sym typeface="Arial"/>
              </a:rPr>
              <a:t>iemand</a:t>
            </a:r>
            <a:r>
              <a:rPr lang="en-US" sz="1100" b="0" i="0" u="none" strike="noStrike" cap="none" dirty="0">
                <a:solidFill>
                  <a:srgbClr val="000000"/>
                </a:solidFill>
                <a:effectLst/>
                <a:latin typeface="Arial"/>
                <a:ea typeface="Arial"/>
                <a:cs typeface="Arial"/>
                <a:sym typeface="Arial"/>
              </a:rPr>
              <a:t> wat </a:t>
            </a:r>
            <a:r>
              <a:rPr lang="en-US" sz="1100" b="0" i="0" u="none" strike="noStrike" cap="none" dirty="0" err="1">
                <a:solidFill>
                  <a:srgbClr val="000000"/>
                </a:solidFill>
                <a:effectLst/>
                <a:latin typeface="Arial"/>
                <a:ea typeface="Arial"/>
                <a:cs typeface="Arial"/>
                <a:sym typeface="Arial"/>
              </a:rPr>
              <a:t>hulle</a:t>
            </a:r>
            <a:r>
              <a:rPr lang="en-US" sz="1100" b="0" i="0" u="none" strike="noStrike" cap="none" dirty="0">
                <a:solidFill>
                  <a:srgbClr val="000000"/>
                </a:solidFill>
                <a:effectLst/>
                <a:latin typeface="Arial"/>
                <a:ea typeface="Arial"/>
                <a:cs typeface="Arial"/>
                <a:sym typeface="Arial"/>
              </a:rPr>
              <a:t> ken </a:t>
            </a:r>
            <a:r>
              <a:rPr lang="en-US" sz="1100" b="0" i="0" u="none" strike="noStrike" cap="none" dirty="0" err="1">
                <a:solidFill>
                  <a:srgbClr val="000000"/>
                </a:solidFill>
                <a:effectLst/>
                <a:latin typeface="Arial"/>
                <a:ea typeface="Arial"/>
                <a:cs typeface="Arial"/>
                <a:sym typeface="Arial"/>
              </a:rPr>
              <a:t>onveilig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voel</a:t>
            </a:r>
            <a:r>
              <a:rPr lang="en-US" sz="1100" b="0" i="0" u="none" strike="noStrike" cap="none" dirty="0">
                <a:solidFill>
                  <a:srgbClr val="000000"/>
                </a:solidFill>
                <a:effectLst/>
                <a:latin typeface="Arial"/>
                <a:ea typeface="Arial"/>
                <a:cs typeface="Arial"/>
                <a:sym typeface="Arial"/>
              </a:rPr>
              <a:t>.</a:t>
            </a:r>
          </a:p>
          <a:p>
            <a:endParaRPr lang="af-ZA" dirty="0"/>
          </a:p>
        </p:txBody>
      </p:sp>
    </p:spTree>
    <p:extLst>
      <p:ext uri="{BB962C8B-B14F-4D97-AF65-F5344CB8AC3E}">
        <p14:creationId xmlns:p14="http://schemas.microsoft.com/office/powerpoint/2010/main" val="3864092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gn="just">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10: Hoe </a:t>
            </a:r>
            <a:r>
              <a:rPr lang="en-ZA" sz="1100" b="1" i="0" u="none" strike="noStrike" cap="none" dirty="0" err="1">
                <a:solidFill>
                  <a:srgbClr val="000000"/>
                </a:solidFill>
                <a:effectLst/>
                <a:latin typeface="Arial"/>
                <a:ea typeface="Arial"/>
                <a:cs typeface="Arial"/>
                <a:sym typeface="Arial"/>
              </a:rPr>
              <a:t>kan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jy</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iemand</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ondersteun</a:t>
            </a:r>
            <a:r>
              <a:rPr lang="en-ZA" sz="1100" b="1"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gn="just">
              <a:lnSpc>
                <a:spcPct val="115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As </a:t>
            </a:r>
            <a:r>
              <a:rPr lang="en-ZA" sz="1100" b="0" i="0" u="none" strike="noStrike" cap="none" dirty="0" err="1">
                <a:solidFill>
                  <a:srgbClr val="000000"/>
                </a:solidFill>
                <a:effectLst/>
                <a:latin typeface="Arial"/>
                <a:ea typeface="Arial"/>
                <a:cs typeface="Arial"/>
                <a:sym typeface="Arial"/>
              </a:rPr>
              <a:t>iemand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jou</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vertel</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iets</a:t>
            </a:r>
            <a:r>
              <a:rPr lang="en-ZA" sz="1100" b="0" i="0" u="none" strike="noStrike" cap="none" dirty="0">
                <a:solidFill>
                  <a:srgbClr val="000000"/>
                </a:solidFill>
                <a:effectLst/>
                <a:latin typeface="Arial"/>
                <a:ea typeface="Arial"/>
                <a:cs typeface="Arial"/>
                <a:sym typeface="Arial"/>
              </a:rPr>
              <a:t> wat met </a:t>
            </a:r>
            <a:r>
              <a:rPr lang="en-ZA" sz="1100" b="0" i="0" u="none" strike="noStrike" cap="none" dirty="0" err="1">
                <a:solidFill>
                  <a:srgbClr val="000000"/>
                </a:solidFill>
                <a:effectLst/>
                <a:latin typeface="Arial"/>
                <a:ea typeface="Arial"/>
                <a:cs typeface="Arial"/>
                <a:sym typeface="Arial"/>
              </a:rPr>
              <a:t>hulle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gebeur</a:t>
            </a:r>
            <a:r>
              <a:rPr lang="en-ZA" sz="1100" b="0" i="0" u="none" strike="noStrike" cap="none" dirty="0">
                <a:solidFill>
                  <a:srgbClr val="000000"/>
                </a:solidFill>
                <a:effectLst/>
                <a:latin typeface="Arial"/>
                <a:ea typeface="Arial"/>
                <a:cs typeface="Arial"/>
                <a:sym typeface="Arial"/>
              </a:rPr>
              <a:t> het, hoe dink </a:t>
            </a:r>
            <a:r>
              <a:rPr lang="en-ZA" sz="1100" b="0" i="0" u="none" strike="noStrike" cap="none" dirty="0" err="1">
                <a:solidFill>
                  <a:srgbClr val="000000"/>
                </a:solidFill>
                <a:effectLst/>
                <a:latin typeface="Arial"/>
                <a:ea typeface="Arial"/>
                <a:cs typeface="Arial"/>
                <a:sym typeface="Arial"/>
              </a:rPr>
              <a:t>jy</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behoort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jy</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reageer</a:t>
            </a:r>
            <a:r>
              <a:rPr lang="en-ZA" sz="1100" b="0" i="0" u="none" strike="noStrike" cap="none" dirty="0">
                <a:solidFill>
                  <a:srgbClr val="000000"/>
                </a:solidFill>
                <a:effectLst/>
                <a:latin typeface="Arial"/>
                <a:ea typeface="Arial"/>
                <a:cs typeface="Arial"/>
                <a:sym typeface="Arial"/>
              </a:rPr>
              <a:t>? Wat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jy</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doen</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sê</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gn="just">
              <a:lnSpc>
                <a:spcPct val="115000"/>
              </a:lnSpc>
              <a:buFont typeface="Symbol" panose="05050102010706020507" pitchFamily="18" charset="2"/>
              <a:buChar char=""/>
            </a:pPr>
            <a:r>
              <a:rPr lang="en-ZA" sz="1100" b="0" i="1" u="none" strike="noStrike" cap="none" dirty="0">
                <a:solidFill>
                  <a:srgbClr val="000000"/>
                </a:solidFill>
                <a:effectLst/>
                <a:latin typeface="Arial"/>
                <a:ea typeface="Arial"/>
                <a:cs typeface="Arial"/>
                <a:sym typeface="Arial"/>
              </a:rPr>
              <a:t>(Laat die </a:t>
            </a:r>
            <a:r>
              <a:rPr lang="en-ZA" sz="1100" b="0" i="1" u="none" strike="noStrike" cap="none" dirty="0" err="1">
                <a:solidFill>
                  <a:srgbClr val="000000"/>
                </a:solidFill>
                <a:effectLst/>
                <a:latin typeface="Arial"/>
                <a:ea typeface="Arial"/>
                <a:cs typeface="Arial"/>
                <a:sym typeface="Arial"/>
              </a:rPr>
              <a:t>klas</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eers</a:t>
            </a:r>
            <a:r>
              <a:rPr lang="en-ZA" sz="1100" b="0" i="1" u="none" strike="noStrike" cap="none" dirty="0">
                <a:solidFill>
                  <a:srgbClr val="000000"/>
                </a:solidFill>
                <a:effectLst/>
                <a:latin typeface="Arial"/>
                <a:ea typeface="Arial"/>
                <a:cs typeface="Arial"/>
                <a:sym typeface="Arial"/>
              </a:rPr>
              <a:t> ’n </a:t>
            </a:r>
            <a:r>
              <a:rPr lang="en-ZA" sz="1100" b="0" i="1" u="none" strike="noStrike" cap="none" dirty="0" err="1">
                <a:solidFill>
                  <a:srgbClr val="000000"/>
                </a:solidFill>
                <a:effectLst/>
                <a:latin typeface="Arial"/>
                <a:ea typeface="Arial"/>
                <a:cs typeface="Arial"/>
                <a:sym typeface="Arial"/>
              </a:rPr>
              <a:t>paar</a:t>
            </a:r>
            <a:r>
              <a:rPr lang="en-ZA" sz="1100" b="0" i="1" u="none" strike="noStrike" cap="none" dirty="0">
                <a:solidFill>
                  <a:srgbClr val="000000"/>
                </a:solidFill>
                <a:effectLst/>
                <a:latin typeface="Arial"/>
                <a:ea typeface="Arial"/>
                <a:cs typeface="Arial"/>
                <a:sym typeface="Arial"/>
              </a:rPr>
              <a:t> idees </a:t>
            </a:r>
            <a:r>
              <a:rPr lang="en-ZA" sz="1100" b="0" i="1" u="none" strike="noStrike" cap="none" dirty="0" err="1">
                <a:solidFill>
                  <a:srgbClr val="000000"/>
                </a:solidFill>
                <a:effectLst/>
                <a:latin typeface="Arial"/>
                <a:ea typeface="Arial"/>
                <a:cs typeface="Arial"/>
                <a:sym typeface="Arial"/>
              </a:rPr>
              <a:t>deel</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voordat</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hulle</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na</a:t>
            </a:r>
            <a:r>
              <a:rPr lang="en-ZA" sz="1100" b="0" i="1" u="none" strike="noStrike" cap="none" dirty="0">
                <a:solidFill>
                  <a:srgbClr val="000000"/>
                </a:solidFill>
                <a:effectLst/>
                <a:latin typeface="Arial"/>
                <a:ea typeface="Arial"/>
                <a:cs typeface="Arial"/>
                <a:sym typeface="Arial"/>
              </a:rPr>
              <a:t> die </a:t>
            </a:r>
            <a:r>
              <a:rPr lang="en-ZA" sz="1100" b="0" i="1" u="none" strike="noStrike" cap="none" dirty="0" err="1">
                <a:solidFill>
                  <a:srgbClr val="000000"/>
                </a:solidFill>
                <a:effectLst/>
                <a:latin typeface="Arial"/>
                <a:ea typeface="Arial"/>
                <a:cs typeface="Arial"/>
                <a:sym typeface="Arial"/>
              </a:rPr>
              <a:t>volgende</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videogreep</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kyk</a:t>
            </a:r>
            <a:r>
              <a:rPr lang="en-ZA" sz="1100" b="0" i="1"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457200">
              <a:lnSpc>
                <a:spcPct val="115000"/>
              </a:lnSpc>
              <a:buNone/>
            </a:pPr>
            <a:r>
              <a:rPr lang="en-ZA" sz="1100" b="1" dirty="0">
                <a:solidFill>
                  <a:srgbClr val="000000"/>
                </a:solidFill>
                <a:effectLst/>
                <a:latin typeface="Calibri" panose="020F0502020204030204" pitchFamily="34" charset="0"/>
                <a:ea typeface="Arial" panose="020B0604020202020204" pitchFamily="34" charset="0"/>
              </a:rPr>
              <a:t>Kyk video: </a:t>
            </a:r>
            <a:endParaRPr lang="af-ZA" sz="1100" dirty="0">
              <a:effectLst/>
              <a:latin typeface="Times New Roman" panose="02020603050405020304" pitchFamily="18" charset="0"/>
              <a:ea typeface="Times New Roman" panose="02020603050405020304" pitchFamily="18" charset="0"/>
            </a:endParaRPr>
          </a:p>
          <a:p>
            <a:pPr marL="457200">
              <a:lnSpc>
                <a:spcPct val="115000"/>
              </a:lnSpc>
              <a:buNone/>
            </a:pPr>
            <a:r>
              <a:rPr lang="en-ZA" sz="1100" b="1" dirty="0">
                <a:solidFill>
                  <a:srgbClr val="000000"/>
                </a:solidFill>
                <a:effectLst/>
                <a:latin typeface="Calibri" panose="020F0502020204030204" pitchFamily="34" charset="0"/>
                <a:ea typeface="Arial" panose="020B0604020202020204" pitchFamily="34" charset="0"/>
              </a:rPr>
              <a:t>How can I help a survivor of gender-based violence?</a:t>
            </a:r>
            <a:endParaRPr lang="af-ZA" sz="1100" dirty="0">
              <a:effectLst/>
              <a:latin typeface="Times New Roman" panose="02020603050405020304" pitchFamily="18" charset="0"/>
              <a:ea typeface="Times New Roman" panose="02020603050405020304" pitchFamily="18" charset="0"/>
            </a:endParaRPr>
          </a:p>
          <a:p>
            <a:pPr marL="457200">
              <a:lnSpc>
                <a:spcPct val="115000"/>
              </a:lnSpc>
              <a:buNone/>
            </a:pPr>
            <a:r>
              <a:rPr lang="en-ZA" sz="1100" u="sng" dirty="0">
                <a:solidFill>
                  <a:srgbClr val="000000"/>
                </a:solidFill>
                <a:effectLst/>
                <a:latin typeface="Calibri" panose="020F0502020204030204" pitchFamily="34" charset="0"/>
                <a:ea typeface="Arial" panose="020B0604020202020204" pitchFamily="34" charset="0"/>
                <a:hlinkClick r:id="rId3"/>
              </a:rPr>
              <a:t>bit.ly/4u43suG</a:t>
            </a:r>
            <a:r>
              <a:rPr lang="en-ZA" sz="1100" dirty="0">
                <a:solidFill>
                  <a:srgbClr val="000000"/>
                </a:solidFill>
                <a:effectLst/>
                <a:latin typeface="Calibri" panose="020F0502020204030204" pitchFamily="34" charset="0"/>
                <a:ea typeface="Arial" panose="020B0604020202020204" pitchFamily="34" charset="0"/>
              </a:rPr>
              <a:t> (2 min 35 </a:t>
            </a:r>
            <a:r>
              <a:rPr lang="en-ZA" sz="1100" dirty="0" err="1">
                <a:solidFill>
                  <a:srgbClr val="000000"/>
                </a:solidFill>
                <a:effectLst/>
                <a:latin typeface="Calibri" panose="020F0502020204030204" pitchFamily="34" charset="0"/>
                <a:ea typeface="Arial" panose="020B0604020202020204" pitchFamily="34" charset="0"/>
              </a:rPr>
              <a:t>sek</a:t>
            </a:r>
            <a:r>
              <a:rPr lang="en-ZA" sz="1100" dirty="0">
                <a:solidFill>
                  <a:srgbClr val="000000"/>
                </a:solidFill>
                <a:effectLst/>
                <a:latin typeface="Calibri" panose="020F0502020204030204" pitchFamily="34" charset="0"/>
                <a:ea typeface="Arial" panose="020B0604020202020204" pitchFamily="34" charset="0"/>
              </a:rPr>
              <a:t>)</a:t>
            </a:r>
            <a:endParaRPr lang="af-ZA" sz="1100" dirty="0">
              <a:effectLst/>
              <a:latin typeface="Times New Roman" panose="02020603050405020304" pitchFamily="18" charset="0"/>
              <a:ea typeface="Times New Roman" panose="02020603050405020304" pitchFamily="18" charset="0"/>
            </a:endParaRPr>
          </a:p>
          <a:p>
            <a:endParaRPr lang="af-ZA" dirty="0"/>
          </a:p>
        </p:txBody>
      </p:sp>
    </p:spTree>
    <p:extLst>
      <p:ext uri="{BB962C8B-B14F-4D97-AF65-F5344CB8AC3E}">
        <p14:creationId xmlns:p14="http://schemas.microsoft.com/office/powerpoint/2010/main" val="29405062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11: </a:t>
            </a:r>
            <a:r>
              <a:rPr lang="en-ZA" sz="1100" b="0" i="0" u="none" strike="noStrike" cap="none" dirty="0" err="1">
                <a:solidFill>
                  <a:srgbClr val="000000"/>
                </a:solidFill>
                <a:effectLst/>
                <a:latin typeface="Arial"/>
                <a:ea typeface="Arial"/>
                <a:cs typeface="Arial"/>
                <a:sym typeface="Arial"/>
              </a:rPr>
              <a:t>Vandag</a:t>
            </a:r>
            <a:r>
              <a:rPr lang="en-ZA" sz="1100" b="0" i="0" u="none" strike="noStrike" cap="none" dirty="0">
                <a:solidFill>
                  <a:srgbClr val="000000"/>
                </a:solidFill>
                <a:effectLst/>
                <a:latin typeface="Arial"/>
                <a:ea typeface="Arial"/>
                <a:cs typeface="Arial"/>
                <a:sym typeface="Arial"/>
              </a:rPr>
              <a:t> het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geleer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geweld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voorkom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word, </a:t>
            </a:r>
            <a:r>
              <a:rPr lang="en-ZA" sz="1100" b="0" i="0" u="none" strike="noStrike" cap="none" dirty="0" err="1">
                <a:solidFill>
                  <a:srgbClr val="000000"/>
                </a:solidFill>
                <a:effectLst/>
                <a:latin typeface="Arial"/>
                <a:ea typeface="Arial"/>
                <a:cs typeface="Arial"/>
                <a:sym typeface="Arial"/>
              </a:rPr>
              <a:t>dat</a:t>
            </a:r>
            <a:r>
              <a:rPr lang="en-ZA" sz="1100" b="0" i="0" u="none" strike="noStrike" cap="none" dirty="0">
                <a:solidFill>
                  <a:srgbClr val="000000"/>
                </a:solidFill>
                <a:effectLst/>
                <a:latin typeface="Arial"/>
                <a:ea typeface="Arial"/>
                <a:cs typeface="Arial"/>
                <a:sym typeface="Arial"/>
              </a:rPr>
              <a:t> die wet </a:t>
            </a:r>
            <a:r>
              <a:rPr lang="en-ZA" sz="1100" b="0" i="0" u="none" strike="noStrike" cap="none" dirty="0" err="1">
                <a:solidFill>
                  <a:srgbClr val="000000"/>
                </a:solidFill>
                <a:effectLst/>
                <a:latin typeface="Arial"/>
                <a:ea typeface="Arial"/>
                <a:cs typeface="Arial"/>
                <a:sym typeface="Arial"/>
              </a:rPr>
              <a:t>mense</a:t>
            </a:r>
            <a:r>
              <a:rPr lang="en-ZA" sz="1100" b="0" i="0" u="none" strike="noStrike" cap="none" dirty="0">
                <a:solidFill>
                  <a:srgbClr val="000000"/>
                </a:solidFill>
                <a:effectLst/>
                <a:latin typeface="Arial"/>
                <a:ea typeface="Arial"/>
                <a:cs typeface="Arial"/>
                <a:sym typeface="Arial"/>
              </a:rPr>
              <a:t> teen </a:t>
            </a:r>
            <a:r>
              <a:rPr lang="en-ZA" sz="1100" b="0" i="0" u="none" strike="noStrike" cap="none" dirty="0" err="1">
                <a:solidFill>
                  <a:srgbClr val="000000"/>
                </a:solidFill>
                <a:effectLst/>
                <a:latin typeface="Arial"/>
                <a:ea typeface="Arial"/>
                <a:cs typeface="Arial"/>
                <a:sym typeface="Arial"/>
              </a:rPr>
              <a:t>seksuele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misdrywe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beskerm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hulp</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beskikbaar</a:t>
            </a:r>
            <a:r>
              <a:rPr lang="en-ZA" sz="1100" b="0" i="0" u="none" strike="noStrike" cap="none" dirty="0">
                <a:solidFill>
                  <a:srgbClr val="000000"/>
                </a:solidFill>
                <a:effectLst/>
                <a:latin typeface="Arial"/>
                <a:ea typeface="Arial"/>
                <a:cs typeface="Arial"/>
                <a:sym typeface="Arial"/>
              </a:rPr>
              <a:t> is.</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Niemand </a:t>
            </a:r>
            <a:r>
              <a:rPr lang="en-ZA" sz="1100" b="0" i="0" u="none" strike="noStrike" cap="none" dirty="0" err="1">
                <a:solidFill>
                  <a:srgbClr val="000000"/>
                </a:solidFill>
                <a:effectLst/>
                <a:latin typeface="Arial"/>
                <a:ea typeface="Arial"/>
                <a:cs typeface="Arial"/>
                <a:sym typeface="Arial"/>
              </a:rPr>
              <a:t>behoort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geweld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alleen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hanteer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nie</a:t>
            </a:r>
            <a:r>
              <a:rPr lang="en-ZA" sz="1100" b="0" i="0" u="none" strike="noStrike" cap="none" dirty="0">
                <a:solidFill>
                  <a:srgbClr val="000000"/>
                </a:solidFill>
                <a:effectLst/>
                <a:latin typeface="Arial"/>
                <a:ea typeface="Arial"/>
                <a:cs typeface="Arial"/>
                <a:sym typeface="Arial"/>
              </a:rPr>
              <a:t>. Om </a:t>
            </a:r>
            <a:r>
              <a:rPr lang="en-ZA" sz="1100" b="0" i="0" u="none" strike="noStrike" cap="none" dirty="0" err="1">
                <a:solidFill>
                  <a:srgbClr val="000000"/>
                </a:solidFill>
                <a:effectLst/>
                <a:latin typeface="Arial"/>
                <a:ea typeface="Arial"/>
                <a:cs typeface="Arial"/>
                <a:sym typeface="Arial"/>
              </a:rPr>
              <a:t>hulp</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vra</a:t>
            </a:r>
            <a:r>
              <a:rPr lang="en-ZA" sz="1100" b="0" i="0" u="none" strike="noStrike" cap="none" dirty="0">
                <a:solidFill>
                  <a:srgbClr val="000000"/>
                </a:solidFill>
                <a:effectLst/>
                <a:latin typeface="Arial"/>
                <a:ea typeface="Arial"/>
                <a:cs typeface="Arial"/>
                <a:sym typeface="Arial"/>
              </a:rPr>
              <a:t> is ’n dapper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verantwoordelike</a:t>
            </a:r>
            <a:r>
              <a:rPr lang="en-ZA" sz="1100" b="0" i="0" u="none" strike="noStrike" cap="none" dirty="0">
                <a:solidFill>
                  <a:srgbClr val="000000"/>
                </a:solidFill>
                <a:effectLst/>
                <a:latin typeface="Arial"/>
                <a:ea typeface="Arial"/>
                <a:cs typeface="Arial"/>
                <a:sym typeface="Arial"/>
              </a:rPr>
              <a:t> stap.</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As </a:t>
            </a:r>
            <a:r>
              <a:rPr lang="en-ZA" sz="1100" b="0" i="0" u="none" strike="noStrike" cap="none" dirty="0" err="1">
                <a:solidFill>
                  <a:srgbClr val="000000"/>
                </a:solidFill>
                <a:effectLst/>
                <a:latin typeface="Arial"/>
                <a:ea typeface="Arial"/>
                <a:cs typeface="Arial"/>
                <a:sym typeface="Arial"/>
              </a:rPr>
              <a:t>hierdie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onderwerp</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jou</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ontsteld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onveilig</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bekommerd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jouself</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iemand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anders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laat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voel</a:t>
            </a:r>
            <a:r>
              <a:rPr lang="en-ZA" sz="1100" b="0" i="0" u="none" strike="noStrike" cap="none" dirty="0">
                <a:solidFill>
                  <a:srgbClr val="000000"/>
                </a:solidFill>
                <a:effectLst/>
                <a:latin typeface="Arial"/>
                <a:ea typeface="Arial"/>
                <a:cs typeface="Arial"/>
                <a:sym typeface="Arial"/>
              </a:rPr>
              <a:t> het,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jy</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privaat</a:t>
            </a:r>
            <a:r>
              <a:rPr lang="en-ZA" sz="1100" b="0" i="0" u="none" strike="noStrike" cap="none" dirty="0">
                <a:solidFill>
                  <a:srgbClr val="000000"/>
                </a:solidFill>
                <a:effectLst/>
                <a:latin typeface="Arial"/>
                <a:ea typeface="Arial"/>
                <a:cs typeface="Arial"/>
                <a:sym typeface="Arial"/>
              </a:rPr>
              <a:t> met die </a:t>
            </a:r>
            <a:r>
              <a:rPr lang="en-ZA" sz="1100" b="0" i="0" u="none" strike="noStrike" cap="none" dirty="0" err="1">
                <a:solidFill>
                  <a:srgbClr val="000000"/>
                </a:solidFill>
                <a:effectLst/>
                <a:latin typeface="Arial"/>
                <a:ea typeface="Arial"/>
                <a:cs typeface="Arial"/>
                <a:sym typeface="Arial"/>
              </a:rPr>
              <a:t>onderwyser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praat</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ná</a:t>
            </a:r>
            <a:r>
              <a:rPr lang="en-ZA" sz="1100" b="0" i="0" u="none" strike="noStrike" cap="none" dirty="0">
                <a:solidFill>
                  <a:srgbClr val="000000"/>
                </a:solidFill>
                <a:effectLst/>
                <a:latin typeface="Arial"/>
                <a:ea typeface="Arial"/>
                <a:cs typeface="Arial"/>
                <a:sym typeface="Arial"/>
              </a:rPr>
              <a:t> die les ’n nota </a:t>
            </a:r>
            <a:r>
              <a:rPr lang="en-ZA" sz="1100" b="0" i="0" u="none" strike="noStrike" cap="none" dirty="0" err="1">
                <a:solidFill>
                  <a:srgbClr val="000000"/>
                </a:solidFill>
                <a:effectLst/>
                <a:latin typeface="Arial"/>
                <a:ea typeface="Arial"/>
                <a:cs typeface="Arial"/>
                <a:sym typeface="Arial"/>
              </a:rPr>
              <a:t>skryf</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Leerders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moet</a:t>
            </a:r>
            <a:r>
              <a:rPr lang="en-ZA" sz="1100" b="0" i="0" u="none" strike="noStrike" cap="none" dirty="0">
                <a:solidFill>
                  <a:srgbClr val="000000"/>
                </a:solidFill>
                <a:effectLst/>
                <a:latin typeface="Arial"/>
                <a:ea typeface="Arial"/>
                <a:cs typeface="Arial"/>
                <a:sym typeface="Arial"/>
              </a:rPr>
              <a:t> </a:t>
            </a:r>
            <a:r>
              <a:rPr lang="en-ZA" sz="1100" b="1" i="1" u="none" strike="noStrike" cap="none" dirty="0" err="1">
                <a:solidFill>
                  <a:srgbClr val="000000"/>
                </a:solidFill>
                <a:effectLst/>
                <a:latin typeface="Arial"/>
                <a:ea typeface="Arial"/>
                <a:cs typeface="Arial"/>
                <a:sym typeface="Arial"/>
              </a:rPr>
              <a:t>Aktiwiteit</a:t>
            </a:r>
            <a:r>
              <a:rPr lang="en-ZA" sz="1100" b="1" i="1" u="none" strike="noStrike" cap="none" dirty="0">
                <a:solidFill>
                  <a:srgbClr val="000000"/>
                </a:solidFill>
                <a:effectLst/>
                <a:latin typeface="Arial"/>
                <a:ea typeface="Arial"/>
                <a:cs typeface="Arial"/>
                <a:sym typeface="Arial"/>
              </a:rPr>
              <a:t> 1</a:t>
            </a:r>
            <a:r>
              <a:rPr lang="en-ZA" sz="1100" b="1"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1" i="1" u="none" strike="noStrike" cap="none" dirty="0">
                <a:solidFill>
                  <a:srgbClr val="000000"/>
                </a:solidFill>
                <a:effectLst/>
                <a:latin typeface="Arial"/>
                <a:ea typeface="Arial"/>
                <a:cs typeface="Arial"/>
                <a:sym typeface="Arial"/>
              </a:rPr>
              <a:t>2</a:t>
            </a:r>
            <a:r>
              <a:rPr lang="en-ZA" sz="1100" b="0" i="0" u="none" strike="noStrike" cap="none" dirty="0">
                <a:solidFill>
                  <a:srgbClr val="000000"/>
                </a:solidFill>
                <a:effectLst/>
                <a:latin typeface="Arial"/>
                <a:ea typeface="Arial"/>
                <a:cs typeface="Arial"/>
                <a:sym typeface="Arial"/>
              </a:rPr>
              <a:t> </a:t>
            </a:r>
            <a:r>
              <a:rPr lang="en-ZA" sz="1100" b="1" i="1" u="none" strike="noStrike" cap="none" dirty="0">
                <a:solidFill>
                  <a:srgbClr val="000000"/>
                </a:solidFill>
                <a:effectLst/>
                <a:latin typeface="Arial"/>
                <a:ea typeface="Arial"/>
                <a:cs typeface="Arial"/>
                <a:sym typeface="Arial"/>
              </a:rPr>
              <a:t>(</a:t>
            </a:r>
            <a:r>
              <a:rPr lang="en-ZA" sz="1100" b="1" i="1" u="sng" strike="noStrike" cap="none" dirty="0">
                <a:solidFill>
                  <a:srgbClr val="000000"/>
                </a:solidFill>
                <a:effectLst/>
                <a:latin typeface="Arial"/>
                <a:ea typeface="Arial"/>
                <a:cs typeface="Arial"/>
                <a:sym typeface="Arial"/>
              </a:rPr>
              <a:t>Les 4 – </a:t>
            </a:r>
            <a:r>
              <a:rPr lang="en-ZA" sz="1100" b="1" i="1" u="sng" strike="noStrike" cap="none" dirty="0" err="1">
                <a:solidFill>
                  <a:srgbClr val="000000"/>
                </a:solidFill>
                <a:effectLst/>
                <a:latin typeface="Arial"/>
                <a:ea typeface="Arial"/>
                <a:cs typeface="Arial"/>
                <a:sym typeface="Arial"/>
              </a:rPr>
              <a:t>Werkkaart</a:t>
            </a:r>
            <a:r>
              <a:rPr lang="en-ZA" sz="1100" b="1" i="1"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voltooi</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Antwoorde</a:t>
            </a:r>
            <a:r>
              <a:rPr lang="en-ZA" sz="1100" b="0" i="0" u="none" strike="noStrike" cap="none" dirty="0">
                <a:solidFill>
                  <a:srgbClr val="000000"/>
                </a:solidFill>
                <a:effectLst/>
                <a:latin typeface="Arial"/>
                <a:ea typeface="Arial"/>
                <a:cs typeface="Arial"/>
                <a:sym typeface="Arial"/>
              </a:rPr>
              <a:t> op </a:t>
            </a:r>
            <a:r>
              <a:rPr lang="en-ZA" sz="1100" b="1" i="1" u="none" strike="noStrike" cap="none" dirty="0" err="1">
                <a:solidFill>
                  <a:srgbClr val="000000"/>
                </a:solidFill>
                <a:effectLst/>
                <a:latin typeface="Arial"/>
                <a:ea typeface="Arial"/>
                <a:cs typeface="Arial"/>
                <a:sym typeface="Arial"/>
              </a:rPr>
              <a:t>Aktiwiteit</a:t>
            </a:r>
            <a:r>
              <a:rPr lang="en-ZA" sz="1100" b="1" i="1" u="none" strike="noStrike" cap="none" dirty="0">
                <a:solidFill>
                  <a:srgbClr val="000000"/>
                </a:solidFill>
                <a:effectLst/>
                <a:latin typeface="Arial"/>
                <a:ea typeface="Arial"/>
                <a:cs typeface="Arial"/>
                <a:sym typeface="Arial"/>
              </a:rPr>
              <a:t> 1</a:t>
            </a:r>
            <a:r>
              <a:rPr lang="en-ZA" sz="1100" b="0" i="0" u="none" strike="noStrike" cap="none" dirty="0">
                <a:solidFill>
                  <a:srgbClr val="000000"/>
                </a:solidFill>
                <a:effectLst/>
                <a:latin typeface="Arial"/>
                <a:ea typeface="Arial"/>
                <a:cs typeface="Arial"/>
                <a:sym typeface="Arial"/>
              </a:rPr>
              <a:t> is </a:t>
            </a:r>
            <a:r>
              <a:rPr lang="en-ZA" sz="1100" b="0" i="0" u="none" strike="noStrike" cap="none" dirty="0" err="1">
                <a:solidFill>
                  <a:srgbClr val="000000"/>
                </a:solidFill>
                <a:effectLst/>
                <a:latin typeface="Arial"/>
                <a:ea typeface="Arial"/>
                <a:cs typeface="Arial"/>
                <a:sym typeface="Arial"/>
              </a:rPr>
              <a:t>beskikbaar</a:t>
            </a:r>
            <a:r>
              <a:rPr lang="en-ZA" sz="1100" b="0" i="0" u="none" strike="noStrike" cap="none" dirty="0">
                <a:solidFill>
                  <a:srgbClr val="000000"/>
                </a:solidFill>
                <a:effectLst/>
                <a:latin typeface="Arial"/>
                <a:ea typeface="Arial"/>
                <a:cs typeface="Arial"/>
                <a:sym typeface="Arial"/>
              </a:rPr>
              <a:t> in </a:t>
            </a:r>
            <a:r>
              <a:rPr lang="en-ZA" sz="1100" b="1" i="1" u="sng" strike="noStrike" cap="none" dirty="0">
                <a:solidFill>
                  <a:srgbClr val="000000"/>
                </a:solidFill>
                <a:effectLst/>
                <a:latin typeface="Arial"/>
                <a:ea typeface="Arial"/>
                <a:cs typeface="Arial"/>
                <a:sym typeface="Arial"/>
              </a:rPr>
              <a:t>Les 4 – </a:t>
            </a:r>
            <a:r>
              <a:rPr lang="en-ZA" sz="1100" b="1" i="1" u="sng" strike="noStrike" cap="none" dirty="0" err="1">
                <a:solidFill>
                  <a:srgbClr val="000000"/>
                </a:solidFill>
                <a:effectLst/>
                <a:latin typeface="Arial"/>
                <a:ea typeface="Arial"/>
                <a:cs typeface="Arial"/>
                <a:sym typeface="Arial"/>
              </a:rPr>
              <a:t>Werkkaart</a:t>
            </a:r>
            <a:r>
              <a:rPr lang="en-ZA" sz="1100" b="1" i="1" u="sng" strike="noStrike" cap="none" dirty="0">
                <a:solidFill>
                  <a:srgbClr val="000000"/>
                </a:solidFill>
                <a:effectLst/>
                <a:latin typeface="Arial"/>
                <a:ea typeface="Arial"/>
                <a:cs typeface="Arial"/>
                <a:sym typeface="Arial"/>
              </a:rPr>
              <a:t> MEMO</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Deel die </a:t>
            </a:r>
            <a:r>
              <a:rPr lang="en-ZA" sz="1100" b="1" i="1" u="sng" strike="noStrike" cap="none" dirty="0" err="1">
                <a:solidFill>
                  <a:srgbClr val="000000"/>
                </a:solidFill>
                <a:effectLst/>
                <a:latin typeface="Arial"/>
                <a:ea typeface="Arial"/>
                <a:cs typeface="Arial"/>
                <a:sym typeface="Arial"/>
              </a:rPr>
              <a:t>Inhoudsopsomming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uit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voordat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leerders</a:t>
            </a:r>
            <a:r>
              <a:rPr lang="en-ZA" sz="1100" b="0" i="0" u="none" strike="noStrike" cap="none" dirty="0">
                <a:solidFill>
                  <a:srgbClr val="000000"/>
                </a:solidFill>
                <a:effectLst/>
                <a:latin typeface="Arial"/>
                <a:ea typeface="Arial"/>
                <a:cs typeface="Arial"/>
                <a:sym typeface="Arial"/>
              </a:rPr>
              <a:t> die </a:t>
            </a:r>
            <a:r>
              <a:rPr lang="en-ZA" sz="1100" b="0" i="0" u="none" strike="noStrike" cap="none" dirty="0" err="1">
                <a:solidFill>
                  <a:srgbClr val="000000"/>
                </a:solidFill>
                <a:effectLst/>
                <a:latin typeface="Arial"/>
                <a:ea typeface="Arial"/>
                <a:cs typeface="Arial"/>
                <a:sym typeface="Arial"/>
              </a:rPr>
              <a:t>klaskamer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verlaat</a:t>
            </a:r>
            <a:r>
              <a:rPr lang="en-ZA" sz="1100" b="0" i="0" u="none" strike="noStrike" cap="none" dirty="0">
                <a:solidFill>
                  <a:srgbClr val="000000"/>
                </a:solidFill>
                <a:effectLst/>
                <a:latin typeface="Arial"/>
                <a:ea typeface="Arial"/>
                <a:cs typeface="Arial"/>
                <a:sym typeface="Arial"/>
              </a:rPr>
              <a: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11773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2:</a:t>
            </a:r>
            <a:r>
              <a:rPr lang="en-ZA" sz="1100" b="0" i="0" u="none" strike="noStrike" cap="none" dirty="0">
                <a:solidFill>
                  <a:srgbClr val="000000"/>
                </a:solidFill>
                <a:effectLst/>
                <a:latin typeface="Arial"/>
                <a:ea typeface="Arial"/>
                <a:cs typeface="Arial"/>
                <a:sym typeface="Arial"/>
              </a:rPr>
              <a:t> Teen die </a:t>
            </a:r>
            <a:r>
              <a:rPr lang="en-ZA" sz="1100" b="0" i="0" u="none" strike="noStrike" cap="none" dirty="0" err="1">
                <a:solidFill>
                  <a:srgbClr val="000000"/>
                </a:solidFill>
                <a:effectLst/>
                <a:latin typeface="Arial"/>
                <a:ea typeface="Arial"/>
                <a:cs typeface="Arial"/>
                <a:sym typeface="Arial"/>
              </a:rPr>
              <a:t>einde</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hierdie</a:t>
            </a:r>
            <a:r>
              <a:rPr lang="en-ZA" sz="1100" b="0" i="0" u="none" strike="noStrike" cap="none" dirty="0">
                <a:solidFill>
                  <a:srgbClr val="000000"/>
                </a:solidFill>
                <a:effectLst/>
                <a:latin typeface="Arial"/>
                <a:ea typeface="Arial"/>
                <a:cs typeface="Arial"/>
                <a:sym typeface="Arial"/>
              </a:rPr>
              <a:t> les </a:t>
            </a:r>
            <a:r>
              <a:rPr lang="en-ZA" sz="1100" b="0" i="0" u="none" strike="noStrike" cap="none" dirty="0" err="1">
                <a:solidFill>
                  <a:srgbClr val="000000"/>
                </a:solidFill>
                <a:effectLst/>
                <a:latin typeface="Arial"/>
                <a:ea typeface="Arial"/>
                <a:cs typeface="Arial"/>
                <a:sym typeface="Arial"/>
              </a:rPr>
              <a:t>behoort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leerders</a:t>
            </a:r>
            <a:r>
              <a:rPr lang="en-ZA" sz="1100" b="0" i="0" u="none" strike="noStrike" cap="none" dirty="0">
                <a:solidFill>
                  <a:srgbClr val="000000"/>
                </a:solidFill>
                <a:effectLst/>
                <a:latin typeface="Arial"/>
                <a:ea typeface="Arial"/>
                <a:cs typeface="Arial"/>
                <a:sym typeface="Arial"/>
              </a:rPr>
              <a:t> in </a:t>
            </a:r>
            <a:r>
              <a:rPr lang="en-ZA" sz="1100" b="0" i="0" u="none" strike="noStrike" cap="none" dirty="0" err="1">
                <a:solidFill>
                  <a:srgbClr val="000000"/>
                </a:solidFill>
                <a:effectLst/>
                <a:latin typeface="Arial"/>
                <a:ea typeface="Arial"/>
                <a:cs typeface="Arial"/>
                <a:sym typeface="Arial"/>
              </a:rPr>
              <a:t>staat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wees om die </a:t>
            </a:r>
            <a:r>
              <a:rPr lang="en-ZA" sz="1100" b="0" i="0" u="none" strike="noStrike" cap="none" dirty="0" err="1">
                <a:solidFill>
                  <a:srgbClr val="000000"/>
                </a:solidFill>
                <a:effectLst/>
                <a:latin typeface="Arial"/>
                <a:ea typeface="Arial"/>
                <a:cs typeface="Arial"/>
                <a:sym typeface="Arial"/>
              </a:rPr>
              <a:t>volgende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doen</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SzPts val="1200"/>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Basiese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regte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beskerming</a:t>
            </a:r>
            <a:r>
              <a:rPr lang="en-ZA" sz="1100" b="0" i="0" u="none" strike="noStrike" cap="none" dirty="0">
                <a:solidFill>
                  <a:srgbClr val="000000"/>
                </a:solidFill>
                <a:effectLst/>
                <a:latin typeface="Arial"/>
                <a:ea typeface="Arial"/>
                <a:cs typeface="Arial"/>
                <a:sym typeface="Arial"/>
              </a:rPr>
              <a:t> wat </a:t>
            </a:r>
            <a:r>
              <a:rPr lang="en-ZA" sz="1100" b="0" i="0" u="none" strike="noStrike" cap="none" dirty="0" err="1">
                <a:solidFill>
                  <a:srgbClr val="000000"/>
                </a:solidFill>
                <a:effectLst/>
                <a:latin typeface="Arial"/>
                <a:ea typeface="Arial"/>
                <a:cs typeface="Arial"/>
                <a:sym typeface="Arial"/>
              </a:rPr>
              <a:t>deur</a:t>
            </a:r>
            <a:r>
              <a:rPr lang="en-ZA" sz="1100" b="0" i="0" u="none" strike="noStrike" cap="none" dirty="0">
                <a:solidFill>
                  <a:srgbClr val="000000"/>
                </a:solidFill>
                <a:effectLst/>
                <a:latin typeface="Arial"/>
                <a:ea typeface="Arial"/>
                <a:cs typeface="Arial"/>
                <a:sym typeface="Arial"/>
              </a:rPr>
              <a:t> die wet </a:t>
            </a:r>
            <a:r>
              <a:rPr lang="en-ZA" sz="1100" b="0" i="0" u="none" strike="noStrike" cap="none" dirty="0" err="1">
                <a:solidFill>
                  <a:srgbClr val="000000"/>
                </a:solidFill>
                <a:effectLst/>
                <a:latin typeface="Arial"/>
                <a:ea typeface="Arial"/>
                <a:cs typeface="Arial"/>
                <a:sym typeface="Arial"/>
              </a:rPr>
              <a:t>gebied</a:t>
            </a:r>
            <a:r>
              <a:rPr lang="en-ZA" sz="1100" b="0" i="0" u="none" strike="noStrike" cap="none" dirty="0">
                <a:solidFill>
                  <a:srgbClr val="000000"/>
                </a:solidFill>
                <a:effectLst/>
                <a:latin typeface="Arial"/>
                <a:ea typeface="Arial"/>
                <a:cs typeface="Arial"/>
                <a:sym typeface="Arial"/>
              </a:rPr>
              <a:t> word,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verduidelik</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SzPts val="1200"/>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Praktiese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maniere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beskryf</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waarop</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help </a:t>
            </a:r>
            <a:r>
              <a:rPr lang="en-ZA" sz="1100" b="0" i="0" u="none" strike="noStrike" cap="none" dirty="0" err="1">
                <a:solidFill>
                  <a:srgbClr val="000000"/>
                </a:solidFill>
                <a:effectLst/>
                <a:latin typeface="Arial"/>
                <a:ea typeface="Arial"/>
                <a:cs typeface="Arial"/>
                <a:sym typeface="Arial"/>
              </a:rPr>
              <a:t>voorkom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word.</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SzPts val="1200"/>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Bronne</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hulp</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ondersteuning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identifiseer</a:t>
            </a:r>
            <a:r>
              <a:rPr lang="en-ZA" sz="1100" b="0" i="0" u="none" strike="noStrike" cap="none" dirty="0">
                <a:solidFill>
                  <a:srgbClr val="000000"/>
                </a:solidFill>
                <a:effectLst/>
                <a:latin typeface="Arial"/>
                <a:ea typeface="Arial"/>
                <a:cs typeface="Arial"/>
                <a:sym typeface="Arial"/>
              </a:rPr>
              <a:t> vir </a:t>
            </a:r>
            <a:r>
              <a:rPr lang="en-ZA" sz="1100" b="0" i="0" u="none" strike="noStrike" cap="none" dirty="0" err="1">
                <a:solidFill>
                  <a:srgbClr val="000000"/>
                </a:solidFill>
                <a:effectLst/>
                <a:latin typeface="Arial"/>
                <a:ea typeface="Arial"/>
                <a:cs typeface="Arial"/>
                <a:sym typeface="Arial"/>
              </a:rPr>
              <a:t>mense</a:t>
            </a:r>
            <a:r>
              <a:rPr lang="en-ZA" sz="1100" b="0" i="0" u="none" strike="noStrike" cap="none" dirty="0">
                <a:solidFill>
                  <a:srgbClr val="000000"/>
                </a:solidFill>
                <a:effectLst/>
                <a:latin typeface="Arial"/>
                <a:ea typeface="Arial"/>
                <a:cs typeface="Arial"/>
                <a:sym typeface="Arial"/>
              </a:rPr>
              <a:t> wat </a:t>
            </a:r>
            <a:r>
              <a:rPr lang="en-ZA" sz="1100" b="0" i="0" u="none" strike="noStrike" cap="none" dirty="0" err="1">
                <a:solidFill>
                  <a:srgbClr val="000000"/>
                </a:solidFill>
                <a:effectLst/>
                <a:latin typeface="Arial"/>
                <a:ea typeface="Arial"/>
                <a:cs typeface="Arial"/>
                <a:sym typeface="Arial"/>
              </a:rPr>
              <a:t>deur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geraak</a:t>
            </a:r>
            <a:r>
              <a:rPr lang="en-ZA" sz="1100" b="0" i="0" u="none" strike="noStrike" cap="none" dirty="0">
                <a:solidFill>
                  <a:srgbClr val="000000"/>
                </a:solidFill>
                <a:effectLst/>
                <a:latin typeface="Arial"/>
                <a:ea typeface="Arial"/>
                <a:cs typeface="Arial"/>
                <a:sym typeface="Arial"/>
              </a:rPr>
              <a:t> word.</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3641435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07000"/>
              </a:lnSpc>
              <a:buClr>
                <a:srgbClr val="000000"/>
              </a:buClr>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3: </a:t>
            </a:r>
            <a:r>
              <a:rPr lang="en-ZA" sz="1100" b="0" i="0" u="none" strike="noStrike" cap="none" dirty="0" err="1">
                <a:solidFill>
                  <a:srgbClr val="000000"/>
                </a:solidFill>
                <a:effectLst/>
                <a:latin typeface="Arial"/>
                <a:ea typeface="Arial"/>
                <a:cs typeface="Arial"/>
                <a:sym typeface="Arial"/>
              </a:rPr>
              <a:t>Vra</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leerders</a:t>
            </a:r>
            <a:r>
              <a:rPr lang="en-ZA" sz="1100" b="0"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Waarom</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vra</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slagoffers</a:t>
            </a:r>
            <a:r>
              <a:rPr lang="en-ZA" sz="1100" b="1" i="0" u="none" strike="noStrike" cap="none" dirty="0">
                <a:solidFill>
                  <a:srgbClr val="000000"/>
                </a:solidFill>
                <a:effectLst/>
                <a:latin typeface="Arial"/>
                <a:ea typeface="Arial"/>
                <a:cs typeface="Arial"/>
                <a:sym typeface="Arial"/>
              </a:rPr>
              <a:t> van </a:t>
            </a:r>
            <a:r>
              <a:rPr lang="en-ZA" sz="1100" b="1" i="0" u="none" strike="noStrike" cap="none" dirty="0" err="1">
                <a:solidFill>
                  <a:srgbClr val="000000"/>
                </a:solidFill>
                <a:effectLst/>
                <a:latin typeface="Arial"/>
                <a:ea typeface="Arial"/>
                <a:cs typeface="Arial"/>
                <a:sym typeface="Arial"/>
              </a:rPr>
              <a:t>GGG</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nie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altyd</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hulp</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nie</a:t>
            </a:r>
            <a:r>
              <a:rPr lang="en-ZA" sz="1100" b="1" i="0" u="none" strike="noStrike" cap="none" dirty="0">
                <a:solidFill>
                  <a:srgbClr val="000000"/>
                </a:solidFill>
                <a:effectLst/>
                <a:latin typeface="Arial"/>
                <a:ea typeface="Arial"/>
                <a:cs typeface="Arial"/>
                <a:sym typeface="Arial"/>
              </a:rPr>
              <a:t>? </a:t>
            </a:r>
            <a:r>
              <a:rPr lang="en-ZA" sz="1100" b="0" i="1" u="none" strike="noStrike" cap="none" dirty="0">
                <a:solidFill>
                  <a:srgbClr val="000000"/>
                </a:solidFill>
                <a:effectLst/>
                <a:latin typeface="Arial"/>
                <a:ea typeface="Arial"/>
                <a:cs typeface="Arial"/>
                <a:sym typeface="Arial"/>
              </a:rPr>
              <a:t>(Laat </a:t>
            </a:r>
            <a:r>
              <a:rPr lang="en-ZA" sz="1100" b="0" i="1" u="none" strike="noStrike" cap="none" dirty="0" err="1">
                <a:solidFill>
                  <a:srgbClr val="000000"/>
                </a:solidFill>
                <a:effectLst/>
                <a:latin typeface="Arial"/>
                <a:ea typeface="Arial"/>
                <a:cs typeface="Arial"/>
                <a:sym typeface="Arial"/>
              </a:rPr>
              <a:t>antwoorde</a:t>
            </a:r>
            <a:r>
              <a:rPr lang="en-ZA" sz="1100" b="0" i="1" u="none" strike="noStrike" cap="none" dirty="0">
                <a:solidFill>
                  <a:srgbClr val="000000"/>
                </a:solidFill>
                <a:effectLst/>
                <a:latin typeface="Arial"/>
                <a:ea typeface="Arial"/>
                <a:cs typeface="Arial"/>
                <a:sym typeface="Arial"/>
              </a:rPr>
              <a:t> toe.)</a:t>
            </a:r>
            <a:endParaRPr lang="en-US" sz="1100" b="0" i="0" u="none" strike="noStrike" cap="none" dirty="0">
              <a:solidFill>
                <a:srgbClr val="000000"/>
              </a:solidFill>
              <a:effectLst/>
              <a:latin typeface="Arial"/>
              <a:ea typeface="Arial"/>
              <a:cs typeface="Arial"/>
              <a:sym typeface="Arial"/>
            </a:endParaRPr>
          </a:p>
          <a:p>
            <a:pPr marL="342900" lvl="0" indent="-342900">
              <a:lnSpc>
                <a:spcPct val="107000"/>
              </a:lnSpc>
              <a:buClr>
                <a:srgbClr val="000000"/>
              </a:buClr>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Sommige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mense</a:t>
            </a:r>
            <a:r>
              <a:rPr lang="en-ZA" sz="1100" b="0" i="0" u="none" strike="noStrike" cap="none" dirty="0">
                <a:solidFill>
                  <a:srgbClr val="000000"/>
                </a:solidFill>
                <a:effectLst/>
                <a:latin typeface="Arial"/>
                <a:ea typeface="Arial"/>
                <a:cs typeface="Arial"/>
                <a:sym typeface="Arial"/>
              </a:rPr>
              <a:t> is bang om </a:t>
            </a:r>
            <a:r>
              <a:rPr lang="en-ZA" sz="1100" b="0" i="0" u="none" strike="noStrike" cap="none" dirty="0" err="1">
                <a:solidFill>
                  <a:srgbClr val="000000"/>
                </a:solidFill>
                <a:effectLst/>
                <a:latin typeface="Arial"/>
                <a:ea typeface="Arial"/>
                <a:cs typeface="Arial"/>
                <a:sym typeface="Arial"/>
              </a:rPr>
              <a:t>hulp</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vra</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omdat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hulle</a:t>
            </a:r>
            <a:r>
              <a:rPr lang="en-ZA" sz="1100" b="0" i="0" u="none" strike="noStrike" cap="none" dirty="0">
                <a:solidFill>
                  <a:srgbClr val="000000"/>
                </a:solidFill>
                <a:effectLst/>
                <a:latin typeface="Arial"/>
                <a:ea typeface="Arial"/>
                <a:cs typeface="Arial"/>
                <a:sym typeface="Arial"/>
              </a:rPr>
              <a:t> die </a:t>
            </a:r>
            <a:r>
              <a:rPr lang="en-ZA" sz="1100" b="0" i="0" u="none" strike="noStrike" cap="none" dirty="0" err="1">
                <a:solidFill>
                  <a:srgbClr val="000000"/>
                </a:solidFill>
                <a:effectLst/>
                <a:latin typeface="Arial"/>
                <a:ea typeface="Arial"/>
                <a:cs typeface="Arial"/>
                <a:sym typeface="Arial"/>
              </a:rPr>
              <a:t>persoon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vrees</a:t>
            </a:r>
            <a:r>
              <a:rPr lang="en-ZA" sz="1100" b="0" i="0" u="none" strike="noStrike" cap="none" dirty="0">
                <a:solidFill>
                  <a:srgbClr val="000000"/>
                </a:solidFill>
                <a:effectLst/>
                <a:latin typeface="Arial"/>
                <a:ea typeface="Arial"/>
                <a:cs typeface="Arial"/>
                <a:sym typeface="Arial"/>
              </a:rPr>
              <a:t> wat </a:t>
            </a:r>
            <a:r>
              <a:rPr lang="en-ZA" sz="1100" b="0" i="0" u="none" strike="noStrike" cap="none" dirty="0" err="1">
                <a:solidFill>
                  <a:srgbClr val="000000"/>
                </a:solidFill>
                <a:effectLst/>
                <a:latin typeface="Arial"/>
                <a:ea typeface="Arial"/>
                <a:cs typeface="Arial"/>
                <a:sym typeface="Arial"/>
              </a:rPr>
              <a:t>hulle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seermaak</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07000"/>
              </a:lnSpc>
              <a:buClr>
                <a:srgbClr val="000000"/>
              </a:buClr>
              <a:buFont typeface="Courier New" panose="02070309020205020404" pitchFamily="49" charset="0"/>
              <a:buChar char="-"/>
            </a:pPr>
            <a:r>
              <a:rPr lang="en-ZA" sz="1100" b="0" i="0" u="none" strike="noStrike" cap="none" dirty="0">
                <a:solidFill>
                  <a:srgbClr val="000000"/>
                </a:solidFill>
                <a:effectLst/>
                <a:latin typeface="Arial"/>
                <a:ea typeface="Arial"/>
                <a:cs typeface="Arial"/>
                <a:sym typeface="Arial"/>
              </a:rPr>
              <a:t>Ander </a:t>
            </a:r>
            <a:r>
              <a:rPr lang="en-ZA" sz="1100" b="0" i="0" u="none" strike="noStrike" cap="none" dirty="0" err="1">
                <a:solidFill>
                  <a:srgbClr val="000000"/>
                </a:solidFill>
                <a:effectLst/>
                <a:latin typeface="Arial"/>
                <a:ea typeface="Arial"/>
                <a:cs typeface="Arial"/>
                <a:sym typeface="Arial"/>
              </a:rPr>
              <a:t>voel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dalk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skaam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geïsoleer</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bekommerd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niemand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hulle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sal</a:t>
            </a:r>
            <a:r>
              <a:rPr lang="en-ZA" sz="1100" b="0" i="0" u="none" strike="noStrike" cap="none" dirty="0">
                <a:solidFill>
                  <a:srgbClr val="000000"/>
                </a:solidFill>
                <a:effectLst/>
                <a:latin typeface="Arial"/>
                <a:ea typeface="Arial"/>
                <a:cs typeface="Arial"/>
                <a:sym typeface="Arial"/>
              </a:rPr>
              <a:t> glo </a:t>
            </a:r>
            <a:r>
              <a:rPr lang="en-ZA" sz="1100" b="0" i="0" u="none" strike="noStrike" cap="none" dirty="0" err="1">
                <a:solidFill>
                  <a:srgbClr val="000000"/>
                </a:solidFill>
                <a:effectLst/>
                <a:latin typeface="Arial"/>
                <a:ea typeface="Arial"/>
                <a:cs typeface="Arial"/>
                <a:sym typeface="Arial"/>
              </a:rPr>
              <a:t>nie</a:t>
            </a:r>
            <a:r>
              <a:rPr lang="en-ZA" sz="1100" b="0" i="0"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342900" lvl="0" indent="-342900">
              <a:lnSpc>
                <a:spcPct val="107000"/>
              </a:lnSpc>
              <a:buClr>
                <a:srgbClr val="000000"/>
              </a:buClr>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Sommige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mense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aanvaar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dalk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mishandeling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normaal</a:t>
            </a:r>
            <a:r>
              <a:rPr lang="en-ZA" sz="1100" b="0" i="0" u="none" strike="noStrike" cap="none" dirty="0">
                <a:solidFill>
                  <a:srgbClr val="000000"/>
                </a:solidFill>
                <a:effectLst/>
                <a:latin typeface="Arial"/>
                <a:ea typeface="Arial"/>
                <a:cs typeface="Arial"/>
                <a:sym typeface="Arial"/>
              </a:rPr>
              <a:t>” is, </a:t>
            </a:r>
            <a:r>
              <a:rPr lang="en-ZA" sz="1100" b="0" i="0" u="none" strike="noStrike" cap="none" dirty="0" err="1">
                <a:solidFill>
                  <a:srgbClr val="000000"/>
                </a:solidFill>
                <a:effectLst/>
                <a:latin typeface="Arial"/>
                <a:ea typeface="Arial"/>
                <a:cs typeface="Arial"/>
                <a:sym typeface="Arial"/>
              </a:rPr>
              <a:t>wanneer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hulle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dikwels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geweld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blootgestel</a:t>
            </a:r>
            <a:r>
              <a:rPr lang="en-ZA" sz="1100" b="0" i="0" u="none" strike="noStrike" cap="none" dirty="0">
                <a:solidFill>
                  <a:srgbClr val="000000"/>
                </a:solidFill>
                <a:effectLst/>
                <a:latin typeface="Arial"/>
                <a:ea typeface="Arial"/>
                <a:cs typeface="Arial"/>
                <a:sym typeface="Arial"/>
              </a:rPr>
              <a:t> word.</a:t>
            </a:r>
            <a:endParaRPr lang="en-US" sz="1100" b="0" i="0" u="none" strike="noStrike" cap="none" dirty="0">
              <a:solidFill>
                <a:srgbClr val="000000"/>
              </a:solidFill>
              <a:effectLst/>
              <a:latin typeface="Arial"/>
              <a:ea typeface="Arial"/>
              <a:cs typeface="Arial"/>
              <a:sym typeface="Arial"/>
            </a:endParaRPr>
          </a:p>
          <a:p>
            <a:pPr marL="342900" lvl="0" indent="-342900">
              <a:lnSpc>
                <a:spcPct val="107000"/>
              </a:lnSpc>
              <a:spcAft>
                <a:spcPts val="800"/>
              </a:spcAft>
              <a:buClr>
                <a:srgbClr val="000000"/>
              </a:buClr>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Soms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dit</a:t>
            </a:r>
            <a:r>
              <a:rPr lang="en-ZA" sz="1100" b="0" i="0" u="none" strike="noStrike" cap="none" dirty="0">
                <a:solidFill>
                  <a:srgbClr val="000000"/>
                </a:solidFill>
                <a:effectLst/>
                <a:latin typeface="Arial"/>
                <a:ea typeface="Arial"/>
                <a:cs typeface="Arial"/>
                <a:sym typeface="Arial"/>
              </a:rPr>
              <a:t> vir ‘n </a:t>
            </a:r>
            <a:r>
              <a:rPr lang="en-ZA" sz="1100" b="0" i="0" u="none" strike="noStrike" cap="none" dirty="0" err="1">
                <a:solidFill>
                  <a:srgbClr val="000000"/>
                </a:solidFill>
                <a:effectLst/>
                <a:latin typeface="Arial"/>
                <a:ea typeface="Arial"/>
                <a:cs typeface="Arial"/>
                <a:sym typeface="Arial"/>
              </a:rPr>
              <a:t>individu</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moeilik</a:t>
            </a:r>
            <a:r>
              <a:rPr lang="en-ZA" sz="1100" b="0" i="0" u="none" strike="noStrike" cap="none" dirty="0">
                <a:solidFill>
                  <a:srgbClr val="000000"/>
                </a:solidFill>
                <a:effectLst/>
                <a:latin typeface="Arial"/>
                <a:ea typeface="Arial"/>
                <a:cs typeface="Arial"/>
                <a:sym typeface="Arial"/>
              </a:rPr>
              <a:t> wees om </a:t>
            </a:r>
            <a:r>
              <a:rPr lang="en-ZA" sz="1100" b="0" i="0" u="none" strike="noStrike" cap="none" dirty="0" err="1">
                <a:solidFill>
                  <a:srgbClr val="000000"/>
                </a:solidFill>
                <a:effectLst/>
                <a:latin typeface="Arial"/>
                <a:ea typeface="Arial"/>
                <a:cs typeface="Arial"/>
                <a:sym typeface="Arial"/>
              </a:rPr>
              <a:t>geweld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meld. Die </a:t>
            </a:r>
            <a:r>
              <a:rPr lang="en-ZA" sz="1100" b="0" i="0" u="none" strike="noStrike" cap="none" dirty="0" err="1">
                <a:solidFill>
                  <a:srgbClr val="000000"/>
                </a:solidFill>
                <a:effectLst/>
                <a:latin typeface="Arial"/>
                <a:ea typeface="Arial"/>
                <a:cs typeface="Arial"/>
                <a:sym typeface="Arial"/>
              </a:rPr>
              <a:t>persoon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skram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moontlik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weg</a:t>
            </a:r>
            <a:r>
              <a:rPr lang="en-ZA" sz="1100" b="0" i="0" u="none" strike="noStrike" cap="none" dirty="0">
                <a:solidFill>
                  <a:srgbClr val="000000"/>
                </a:solidFill>
                <a:effectLst/>
                <a:latin typeface="Arial"/>
                <a:ea typeface="Arial"/>
                <a:cs typeface="Arial"/>
                <a:sym typeface="Arial"/>
              </a:rPr>
              <a:t>, want </a:t>
            </a:r>
            <a:r>
              <a:rPr lang="en-ZA" sz="1100" b="0" i="0" u="none" strike="noStrike" cap="none" dirty="0" err="1">
                <a:solidFill>
                  <a:srgbClr val="000000"/>
                </a:solidFill>
                <a:effectLst/>
                <a:latin typeface="Arial"/>
                <a:ea typeface="Arial"/>
                <a:cs typeface="Arial"/>
                <a:sym typeface="Arial"/>
              </a:rPr>
              <a:t>dit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traumaties</a:t>
            </a:r>
            <a:r>
              <a:rPr lang="en-ZA" sz="1100" b="0" i="0" u="none" strike="noStrike" cap="none" dirty="0">
                <a:solidFill>
                  <a:srgbClr val="000000"/>
                </a:solidFill>
                <a:effectLst/>
                <a:latin typeface="Arial"/>
                <a:ea typeface="Arial"/>
                <a:cs typeface="Arial"/>
                <a:sym typeface="Arial"/>
              </a:rPr>
              <a:t> wees om die </a:t>
            </a:r>
            <a:r>
              <a:rPr lang="en-ZA" sz="1100" b="0" i="0" u="none" strike="noStrike" cap="none" dirty="0" err="1">
                <a:solidFill>
                  <a:srgbClr val="000000"/>
                </a:solidFill>
                <a:effectLst/>
                <a:latin typeface="Arial"/>
                <a:ea typeface="Arial"/>
                <a:cs typeface="Arial"/>
                <a:sym typeface="Arial"/>
              </a:rPr>
              <a:t>gebeure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herleef</a:t>
            </a:r>
            <a:r>
              <a:rPr lang="en-ZA" sz="1100" b="0" i="0" u="none" strike="noStrike" cap="none" dirty="0">
                <a:solidFill>
                  <a:srgbClr val="000000"/>
                </a:solidFill>
                <a:effectLst/>
                <a:latin typeface="Arial"/>
                <a:ea typeface="Arial"/>
                <a:cs typeface="Arial"/>
                <a:sym typeface="Arial"/>
              </a:rPr>
              <a:t>. Dit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pynlike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herinneringe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terugbring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Daarom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moet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oorlewendes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altyd</a:t>
            </a:r>
            <a:r>
              <a:rPr lang="en-ZA" sz="1100" b="0" i="0" u="none" strike="noStrike" cap="none" dirty="0">
                <a:solidFill>
                  <a:srgbClr val="000000"/>
                </a:solidFill>
                <a:effectLst/>
                <a:latin typeface="Arial"/>
                <a:ea typeface="Arial"/>
                <a:cs typeface="Arial"/>
                <a:sym typeface="Arial"/>
              </a:rPr>
              <a:t> met </a:t>
            </a:r>
            <a:r>
              <a:rPr lang="en-ZA" sz="1100" b="0" i="0" u="none" strike="noStrike" cap="none" dirty="0" err="1">
                <a:solidFill>
                  <a:srgbClr val="000000"/>
                </a:solidFill>
                <a:effectLst/>
                <a:latin typeface="Arial"/>
                <a:ea typeface="Arial"/>
                <a:cs typeface="Arial"/>
                <a:sym typeface="Arial"/>
              </a:rPr>
              <a:t>sorg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privaatheid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respek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behandel</a:t>
            </a:r>
            <a:r>
              <a:rPr lang="en-ZA" sz="1100" b="0" i="0" u="none" strike="noStrike" cap="none" dirty="0">
                <a:solidFill>
                  <a:srgbClr val="000000"/>
                </a:solidFill>
                <a:effectLst/>
                <a:latin typeface="Arial"/>
                <a:ea typeface="Arial"/>
                <a:cs typeface="Arial"/>
                <a:sym typeface="Arial"/>
              </a:rPr>
              <a:t> word.</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4282724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07000"/>
              </a:lnSpc>
              <a:buClr>
                <a:srgbClr val="000000"/>
              </a:buClr>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4: </a:t>
            </a:r>
            <a:r>
              <a:rPr lang="en-ZA" sz="1100" b="1" i="0" u="none" strike="noStrike" cap="none" dirty="0" err="1">
                <a:solidFill>
                  <a:srgbClr val="000000"/>
                </a:solidFill>
                <a:effectLst/>
                <a:latin typeface="Arial"/>
                <a:ea typeface="Arial"/>
                <a:cs typeface="Arial"/>
                <a:sym typeface="Arial"/>
              </a:rPr>
              <a:t>Breek</a:t>
            </a:r>
            <a:r>
              <a:rPr lang="en-ZA" sz="1100" b="1" i="0" u="none" strike="noStrike" cap="none" dirty="0">
                <a:solidFill>
                  <a:srgbClr val="000000"/>
                </a:solidFill>
                <a:effectLst/>
                <a:latin typeface="Arial"/>
                <a:ea typeface="Arial"/>
                <a:cs typeface="Arial"/>
                <a:sym typeface="Arial"/>
              </a:rPr>
              <a:t> die </a:t>
            </a:r>
            <a:r>
              <a:rPr lang="en-ZA" sz="1100" b="1" i="0" u="none" strike="noStrike" cap="none" dirty="0" err="1">
                <a:solidFill>
                  <a:srgbClr val="000000"/>
                </a:solidFill>
                <a:effectLst/>
                <a:latin typeface="Arial"/>
                <a:ea typeface="Arial"/>
                <a:cs typeface="Arial"/>
                <a:sym typeface="Arial"/>
              </a:rPr>
              <a:t>stilte</a:t>
            </a:r>
            <a:endParaRPr lang="en-US" sz="1100" b="0" i="0" u="none" strike="noStrike" cap="none" dirty="0">
              <a:solidFill>
                <a:srgbClr val="000000"/>
              </a:solidFill>
              <a:effectLst/>
              <a:latin typeface="Arial"/>
              <a:ea typeface="Arial"/>
              <a:cs typeface="Arial"/>
              <a:sym typeface="Arial"/>
            </a:endParaRPr>
          </a:p>
          <a:p>
            <a:pPr marL="342900" lvl="0" indent="-342900">
              <a:lnSpc>
                <a:spcPct val="107000"/>
              </a:lnSpc>
              <a:buClr>
                <a:srgbClr val="000000"/>
              </a:buClr>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Mense wat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ervaar</a:t>
            </a:r>
            <a:r>
              <a:rPr lang="en-ZA" sz="1100" b="0" i="0" u="none" strike="noStrike" cap="none" dirty="0">
                <a:solidFill>
                  <a:srgbClr val="000000"/>
                </a:solidFill>
                <a:effectLst/>
                <a:latin typeface="Arial"/>
                <a:ea typeface="Arial"/>
                <a:cs typeface="Arial"/>
                <a:sym typeface="Arial"/>
              </a:rPr>
              <a:t>, het </a:t>
            </a:r>
            <a:r>
              <a:rPr lang="en-ZA" sz="1100" b="0" i="0" u="none" strike="noStrike" cap="none" dirty="0" err="1">
                <a:solidFill>
                  <a:srgbClr val="000000"/>
                </a:solidFill>
                <a:effectLst/>
                <a:latin typeface="Arial"/>
                <a:ea typeface="Arial"/>
                <a:cs typeface="Arial"/>
                <a:sym typeface="Arial"/>
              </a:rPr>
              <a:t>ondersteuning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respek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hulp</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betroubare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volwassenes</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ondersteunings-organisasies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nodig</a:t>
            </a:r>
            <a:r>
              <a:rPr lang="en-ZA" sz="1100" b="0" i="0" u="none" strike="noStrike" cap="none" dirty="0">
                <a:solidFill>
                  <a:srgbClr val="000000"/>
                </a:solidFill>
                <a:effectLst/>
                <a:latin typeface="Arial"/>
                <a:ea typeface="Arial"/>
                <a:cs typeface="Arial"/>
                <a:sym typeface="Arial"/>
              </a:rPr>
              <a:t>. </a:t>
            </a:r>
            <a:endParaRPr lang="en-US" sz="1100" b="0" i="0" u="none" strike="noStrike" cap="none" dirty="0">
              <a:solidFill>
                <a:srgbClr val="000000"/>
              </a:solidFill>
              <a:effectLst/>
              <a:latin typeface="Arial"/>
              <a:ea typeface="Arial"/>
              <a:cs typeface="Arial"/>
              <a:sym typeface="Arial"/>
            </a:endParaRPr>
          </a:p>
          <a:p>
            <a:pPr marL="342900" lvl="0" indent="-342900">
              <a:lnSpc>
                <a:spcPct val="107000"/>
              </a:lnSpc>
              <a:buClr>
                <a:srgbClr val="000000"/>
              </a:buClr>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Indien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jy</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iemand</a:t>
            </a:r>
            <a:r>
              <a:rPr lang="en-ZA" sz="1100" b="0" i="0" u="none" strike="noStrike" cap="none" dirty="0">
                <a:solidFill>
                  <a:srgbClr val="000000"/>
                </a:solidFill>
                <a:effectLst/>
                <a:latin typeface="Arial"/>
                <a:ea typeface="Arial"/>
                <a:cs typeface="Arial"/>
                <a:sym typeface="Arial"/>
              </a:rPr>
              <a:t> wat </a:t>
            </a:r>
            <a:r>
              <a:rPr lang="en-ZA" sz="1100" b="0" i="0" u="none" strike="noStrike" cap="none" dirty="0" err="1">
                <a:solidFill>
                  <a:srgbClr val="000000"/>
                </a:solidFill>
                <a:effectLst/>
                <a:latin typeface="Arial"/>
                <a:ea typeface="Arial"/>
                <a:cs typeface="Arial"/>
                <a:sym typeface="Arial"/>
              </a:rPr>
              <a:t>jy</a:t>
            </a:r>
            <a:r>
              <a:rPr lang="en-ZA" sz="1100" b="0" i="0" u="none" strike="noStrike" cap="none" dirty="0">
                <a:solidFill>
                  <a:srgbClr val="000000"/>
                </a:solidFill>
                <a:effectLst/>
                <a:latin typeface="Arial"/>
                <a:ea typeface="Arial"/>
                <a:cs typeface="Arial"/>
                <a:sym typeface="Arial"/>
              </a:rPr>
              <a:t> ken </a:t>
            </a:r>
            <a:r>
              <a:rPr lang="en-ZA" sz="1100" b="0" i="0" u="none" strike="noStrike" cap="none" dirty="0" err="1">
                <a:solidFill>
                  <a:srgbClr val="000000"/>
                </a:solidFill>
                <a:effectLst/>
                <a:latin typeface="Arial"/>
                <a:ea typeface="Arial"/>
                <a:cs typeface="Arial"/>
                <a:sym typeface="Arial"/>
              </a:rPr>
              <a:t>onveilig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voel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moet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jul</a:t>
            </a:r>
            <a:r>
              <a:rPr lang="en-ZA" sz="1100" b="0" i="0" u="none" strike="noStrike" cap="none" dirty="0">
                <a:solidFill>
                  <a:srgbClr val="000000"/>
                </a:solidFill>
                <a:effectLst/>
                <a:latin typeface="Arial"/>
                <a:ea typeface="Arial"/>
                <a:cs typeface="Arial"/>
                <a:sym typeface="Arial"/>
              </a:rPr>
              <a:t> met ’n </a:t>
            </a:r>
            <a:r>
              <a:rPr lang="en-ZA" sz="1100" b="0" i="0" u="none" strike="noStrike" cap="none" dirty="0" err="1">
                <a:solidFill>
                  <a:srgbClr val="000000"/>
                </a:solidFill>
                <a:effectLst/>
                <a:latin typeface="Arial"/>
                <a:ea typeface="Arial"/>
                <a:cs typeface="Arial"/>
                <a:sym typeface="Arial"/>
              </a:rPr>
              <a:t>betroubare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volwassene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soos</a:t>
            </a:r>
            <a:r>
              <a:rPr lang="en-ZA" sz="1100" b="0" i="0" u="none" strike="noStrike" cap="none" dirty="0">
                <a:solidFill>
                  <a:srgbClr val="000000"/>
                </a:solidFill>
                <a:effectLst/>
                <a:latin typeface="Arial"/>
                <a:ea typeface="Arial"/>
                <a:cs typeface="Arial"/>
                <a:sym typeface="Arial"/>
              </a:rPr>
              <a:t> ’n </a:t>
            </a:r>
            <a:r>
              <a:rPr lang="en-ZA" sz="1100" b="0" i="0" u="none" strike="noStrike" cap="none" dirty="0" err="1">
                <a:solidFill>
                  <a:srgbClr val="000000"/>
                </a:solidFill>
                <a:effectLst/>
                <a:latin typeface="Arial"/>
                <a:ea typeface="Arial"/>
                <a:cs typeface="Arial"/>
                <a:sym typeface="Arial"/>
              </a:rPr>
              <a:t>ouer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onderwyser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berader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maatskaplike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werker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verpleegkundige</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polisiebeampte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praat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Moenie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probeer</a:t>
            </a:r>
            <a:r>
              <a:rPr lang="en-ZA" sz="1100" b="0" i="0" u="none" strike="noStrike" cap="none" dirty="0">
                <a:solidFill>
                  <a:srgbClr val="000000"/>
                </a:solidFill>
                <a:effectLst/>
                <a:latin typeface="Arial"/>
                <a:ea typeface="Arial"/>
                <a:cs typeface="Arial"/>
                <a:sym typeface="Arial"/>
              </a:rPr>
              <a:t> om ’n </a:t>
            </a:r>
            <a:r>
              <a:rPr lang="en-ZA" sz="1100" b="0" i="0" u="none" strike="noStrike" cap="none" dirty="0" err="1">
                <a:solidFill>
                  <a:srgbClr val="000000"/>
                </a:solidFill>
                <a:effectLst/>
                <a:latin typeface="Arial"/>
                <a:ea typeface="Arial"/>
                <a:cs typeface="Arial"/>
                <a:sym typeface="Arial"/>
              </a:rPr>
              <a:t>gevaarlike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situasie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alleen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hanteer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nie</a:t>
            </a:r>
            <a:r>
              <a:rPr lang="en-ZA" sz="1100" b="0" i="0" u="none" strike="noStrike" cap="none" dirty="0">
                <a:solidFill>
                  <a:srgbClr val="000000"/>
                </a:solidFill>
                <a:effectLst/>
                <a:latin typeface="Arial"/>
                <a:ea typeface="Arial"/>
                <a:cs typeface="Arial"/>
                <a:sym typeface="Arial"/>
              </a:rPr>
              <a:t>.</a:t>
            </a:r>
            <a:endParaRPr lang="af-ZA" dirty="0"/>
          </a:p>
        </p:txBody>
      </p:sp>
    </p:spTree>
    <p:extLst>
      <p:ext uri="{BB962C8B-B14F-4D97-AF65-F5344CB8AC3E}">
        <p14:creationId xmlns:p14="http://schemas.microsoft.com/office/powerpoint/2010/main" val="3603766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5: Wat </a:t>
            </a:r>
            <a:r>
              <a:rPr lang="en-ZA" sz="1100" b="1" i="0" u="none" strike="noStrike" cap="none" dirty="0" err="1">
                <a:solidFill>
                  <a:srgbClr val="000000"/>
                </a:solidFill>
                <a:effectLst/>
                <a:latin typeface="Arial"/>
                <a:ea typeface="Arial"/>
                <a:cs typeface="Arial"/>
                <a:sym typeface="Arial"/>
              </a:rPr>
              <a:t>sê</a:t>
            </a:r>
            <a:r>
              <a:rPr lang="en-ZA" sz="1100" b="1" i="0" u="none" strike="noStrike" cap="none" dirty="0">
                <a:solidFill>
                  <a:srgbClr val="000000"/>
                </a:solidFill>
                <a:effectLst/>
                <a:latin typeface="Arial"/>
                <a:ea typeface="Arial"/>
                <a:cs typeface="Arial"/>
                <a:sym typeface="Arial"/>
              </a:rPr>
              <a:t> die wet?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Suid</a:t>
            </a:r>
            <a:r>
              <a:rPr lang="en-ZA" sz="1100" b="0" i="0" u="none" strike="noStrike" cap="none" dirty="0">
                <a:solidFill>
                  <a:srgbClr val="000000"/>
                </a:solidFill>
                <a:effectLst/>
                <a:latin typeface="Arial"/>
                <a:ea typeface="Arial"/>
                <a:cs typeface="Arial"/>
                <a:sym typeface="Arial"/>
              </a:rPr>
              <a:t>-Afrika het </a:t>
            </a:r>
            <a:r>
              <a:rPr lang="en-ZA" sz="1100" b="0" i="0" u="none" strike="noStrike" cap="none" dirty="0" err="1">
                <a:solidFill>
                  <a:srgbClr val="000000"/>
                </a:solidFill>
                <a:effectLst/>
                <a:latin typeface="Arial"/>
                <a:ea typeface="Arial"/>
                <a:cs typeface="Arial"/>
                <a:sym typeface="Arial"/>
              </a:rPr>
              <a:t>wette</a:t>
            </a:r>
            <a:r>
              <a:rPr lang="en-ZA" sz="1100" b="0" i="0" u="none" strike="noStrike" cap="none" dirty="0">
                <a:solidFill>
                  <a:srgbClr val="000000"/>
                </a:solidFill>
                <a:effectLst/>
                <a:latin typeface="Arial"/>
                <a:ea typeface="Arial"/>
                <a:cs typeface="Arial"/>
                <a:sym typeface="Arial"/>
              </a:rPr>
              <a:t> wat </a:t>
            </a:r>
            <a:r>
              <a:rPr lang="en-ZA" sz="1100" b="0" i="0" u="none" strike="noStrike" cap="none" dirty="0" err="1">
                <a:solidFill>
                  <a:srgbClr val="000000"/>
                </a:solidFill>
                <a:effectLst/>
                <a:latin typeface="Arial"/>
                <a:ea typeface="Arial"/>
                <a:cs typeface="Arial"/>
                <a:sym typeface="Arial"/>
              </a:rPr>
              <a:t>mense</a:t>
            </a:r>
            <a:r>
              <a:rPr lang="en-ZA" sz="1100" b="0" i="0" u="none" strike="noStrike" cap="none" dirty="0">
                <a:solidFill>
                  <a:srgbClr val="000000"/>
                </a:solidFill>
                <a:effectLst/>
                <a:latin typeface="Arial"/>
                <a:ea typeface="Arial"/>
                <a:cs typeface="Arial"/>
                <a:sym typeface="Arial"/>
              </a:rPr>
              <a:t> teen </a:t>
            </a:r>
            <a:r>
              <a:rPr lang="en-ZA" sz="1100" b="0" i="0" u="none" strike="noStrike" cap="none" dirty="0" err="1">
                <a:solidFill>
                  <a:srgbClr val="000000"/>
                </a:solidFill>
                <a:effectLst/>
                <a:latin typeface="Arial"/>
                <a:ea typeface="Arial"/>
                <a:cs typeface="Arial"/>
                <a:sym typeface="Arial"/>
              </a:rPr>
              <a:t>verskillende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vorme</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beskerm</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Die</a:t>
            </a:r>
            <a:r>
              <a:rPr lang="af-ZA" sz="1100" b="1" i="0" u="none" strike="noStrike" cap="none" dirty="0">
                <a:solidFill>
                  <a:srgbClr val="000000"/>
                </a:solidFill>
                <a:effectLst/>
                <a:latin typeface="Arial"/>
                <a:ea typeface="Arial"/>
                <a:cs typeface="Arial"/>
                <a:sym typeface="Arial"/>
              </a:rPr>
              <a:t> Wet op Gesinsgeweld 116 van 1998 </a:t>
            </a:r>
            <a:r>
              <a:rPr lang="en-ZA" sz="1100" b="0" i="0" u="none" strike="noStrike" cap="none" dirty="0" err="1">
                <a:solidFill>
                  <a:srgbClr val="000000"/>
                </a:solidFill>
                <a:effectLst/>
                <a:latin typeface="Arial"/>
                <a:ea typeface="Arial"/>
                <a:cs typeface="Arial"/>
                <a:sym typeface="Arial"/>
              </a:rPr>
              <a:t>beskerm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mense</a:t>
            </a:r>
            <a:r>
              <a:rPr lang="en-ZA" sz="1100" b="0" i="0" u="none" strike="noStrike" cap="none" dirty="0">
                <a:solidFill>
                  <a:srgbClr val="000000"/>
                </a:solidFill>
                <a:effectLst/>
                <a:latin typeface="Arial"/>
                <a:ea typeface="Arial"/>
                <a:cs typeface="Arial"/>
                <a:sym typeface="Arial"/>
              </a:rPr>
              <a:t> teen </a:t>
            </a:r>
            <a:r>
              <a:rPr lang="en-ZA" sz="1100" b="0" i="0" u="none" strike="noStrike" cap="none" dirty="0" err="1">
                <a:solidFill>
                  <a:srgbClr val="000000"/>
                </a:solidFill>
                <a:effectLst/>
                <a:latin typeface="Arial"/>
                <a:ea typeface="Arial"/>
                <a:cs typeface="Arial"/>
                <a:sym typeface="Arial"/>
              </a:rPr>
              <a:t>gesinsgeweld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laat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slagoffers</a:t>
            </a:r>
            <a:r>
              <a:rPr lang="en-ZA" sz="1100" b="0" i="0" u="none" strike="noStrike" cap="none" dirty="0">
                <a:solidFill>
                  <a:srgbClr val="000000"/>
                </a:solidFill>
                <a:effectLst/>
                <a:latin typeface="Arial"/>
                <a:ea typeface="Arial"/>
                <a:cs typeface="Arial"/>
                <a:sym typeface="Arial"/>
              </a:rPr>
              <a:t> toe om vir ’n </a:t>
            </a:r>
            <a:r>
              <a:rPr lang="en-ZA" sz="1100" b="0" i="0" u="none" strike="noStrike" cap="none" dirty="0" err="1">
                <a:solidFill>
                  <a:srgbClr val="000000"/>
                </a:solidFill>
                <a:effectLst/>
                <a:latin typeface="Arial"/>
                <a:ea typeface="Arial"/>
                <a:cs typeface="Arial"/>
                <a:sym typeface="Arial"/>
              </a:rPr>
              <a:t>beskermingsbevel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interdik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aansoek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doen</a:t>
            </a:r>
            <a:r>
              <a:rPr lang="en-ZA" sz="1100" b="0" i="0" u="none" strike="noStrike" cap="none" dirty="0">
                <a:solidFill>
                  <a:srgbClr val="000000"/>
                </a:solidFill>
                <a:effectLst/>
                <a:latin typeface="Arial"/>
                <a:ea typeface="Arial"/>
                <a:cs typeface="Arial"/>
                <a:sym typeface="Arial"/>
              </a:rPr>
              <a:t>. ’n </a:t>
            </a:r>
            <a:r>
              <a:rPr lang="en-ZA" sz="1100" b="0" i="0" u="none" strike="noStrike" cap="none" dirty="0" err="1">
                <a:solidFill>
                  <a:srgbClr val="000000"/>
                </a:solidFill>
                <a:effectLst/>
                <a:latin typeface="Arial"/>
                <a:ea typeface="Arial"/>
                <a:cs typeface="Arial"/>
                <a:sym typeface="Arial"/>
              </a:rPr>
              <a:t>Beskermingsbevel</a:t>
            </a:r>
            <a:r>
              <a:rPr lang="en-ZA" sz="1100" b="0" i="0" u="none" strike="noStrike" cap="none" dirty="0">
                <a:solidFill>
                  <a:srgbClr val="000000"/>
                </a:solidFill>
                <a:effectLst/>
                <a:latin typeface="Arial"/>
                <a:ea typeface="Arial"/>
                <a:cs typeface="Arial"/>
                <a:sym typeface="Arial"/>
              </a:rPr>
              <a:t> is ’n </a:t>
            </a:r>
            <a:r>
              <a:rPr lang="en-ZA" sz="1100" b="0" i="0" u="none" strike="noStrike" cap="none" dirty="0" err="1">
                <a:solidFill>
                  <a:srgbClr val="000000"/>
                </a:solidFill>
                <a:effectLst/>
                <a:latin typeface="Arial"/>
                <a:ea typeface="Arial"/>
                <a:cs typeface="Arial"/>
                <a:sym typeface="Arial"/>
              </a:rPr>
              <a:t>hofbevel</a:t>
            </a:r>
            <a:r>
              <a:rPr lang="en-ZA" sz="1100" b="0" i="0" u="none" strike="noStrike" cap="none" dirty="0">
                <a:solidFill>
                  <a:srgbClr val="000000"/>
                </a:solidFill>
                <a:effectLst/>
                <a:latin typeface="Arial"/>
                <a:ea typeface="Arial"/>
                <a:cs typeface="Arial"/>
                <a:sym typeface="Arial"/>
              </a:rPr>
              <a:t> wat die </a:t>
            </a:r>
            <a:r>
              <a:rPr lang="en-ZA" sz="1100" b="0" i="0" u="none" strike="noStrike" cap="none" dirty="0" err="1">
                <a:solidFill>
                  <a:srgbClr val="000000"/>
                </a:solidFill>
                <a:effectLst/>
                <a:latin typeface="Arial"/>
                <a:ea typeface="Arial"/>
                <a:cs typeface="Arial"/>
                <a:sym typeface="Arial"/>
              </a:rPr>
              <a:t>mishandelaar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beveel</a:t>
            </a:r>
            <a:r>
              <a:rPr lang="en-ZA" sz="1100" b="0" i="0" u="none" strike="noStrike" cap="none" dirty="0">
                <a:solidFill>
                  <a:srgbClr val="000000"/>
                </a:solidFill>
                <a:effectLst/>
                <a:latin typeface="Arial"/>
                <a:ea typeface="Arial"/>
                <a:cs typeface="Arial"/>
                <a:sym typeface="Arial"/>
              </a:rPr>
              <a:t> om </a:t>
            </a:r>
            <a:r>
              <a:rPr lang="en-ZA" sz="1100" b="0" i="0" u="none" strike="noStrike" cap="none" dirty="0" err="1">
                <a:solidFill>
                  <a:srgbClr val="000000"/>
                </a:solidFill>
                <a:effectLst/>
                <a:latin typeface="Arial"/>
                <a:ea typeface="Arial"/>
                <a:cs typeface="Arial"/>
                <a:sym typeface="Arial"/>
              </a:rPr>
              <a:t>skadelike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gedrag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staak</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hul</a:t>
            </a:r>
            <a:r>
              <a:rPr lang="en-ZA" sz="1100" b="0" i="0" u="none" strike="noStrike" cap="none" dirty="0">
                <a:solidFill>
                  <a:srgbClr val="000000"/>
                </a:solidFill>
                <a:effectLst/>
                <a:latin typeface="Arial"/>
                <a:ea typeface="Arial"/>
                <a:cs typeface="Arial"/>
                <a:sym typeface="Arial"/>
              </a:rPr>
              <a:t> van alle </a:t>
            </a:r>
            <a:r>
              <a:rPr lang="en-ZA" sz="1100" b="0" i="0" u="none" strike="noStrike" cap="none" dirty="0" err="1">
                <a:solidFill>
                  <a:srgbClr val="000000"/>
                </a:solidFill>
                <a:effectLst/>
                <a:latin typeface="Arial"/>
                <a:ea typeface="Arial"/>
                <a:cs typeface="Arial"/>
                <a:sym typeface="Arial"/>
              </a:rPr>
              <a:t>kontak</a:t>
            </a:r>
            <a:r>
              <a:rPr lang="en-ZA" sz="1100" b="0" i="0" u="none" strike="noStrike" cap="none" dirty="0">
                <a:solidFill>
                  <a:srgbClr val="000000"/>
                </a:solidFill>
                <a:effectLst/>
                <a:latin typeface="Arial"/>
                <a:ea typeface="Arial"/>
                <a:cs typeface="Arial"/>
                <a:sym typeface="Arial"/>
              </a:rPr>
              <a:t> met die </a:t>
            </a:r>
            <a:r>
              <a:rPr lang="en-ZA" sz="1100" b="0" i="0" u="none" strike="noStrike" cap="none" dirty="0" err="1">
                <a:solidFill>
                  <a:srgbClr val="000000"/>
                </a:solidFill>
                <a:effectLst/>
                <a:latin typeface="Arial"/>
                <a:ea typeface="Arial"/>
                <a:cs typeface="Arial"/>
                <a:sym typeface="Arial"/>
              </a:rPr>
              <a:t>slagoffer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belet</a:t>
            </a:r>
            <a:r>
              <a:rPr lang="en-ZA" sz="1100" b="0" i="0" u="none" strike="noStrike" cap="none" dirty="0">
                <a:solidFill>
                  <a:srgbClr val="000000"/>
                </a:solidFill>
                <a:effectLst/>
                <a:latin typeface="Arial"/>
                <a:ea typeface="Arial"/>
                <a:cs typeface="Arial"/>
                <a:sym typeface="Arial"/>
              </a:rPr>
              <a:t>. Die wet is </a:t>
            </a:r>
            <a:r>
              <a:rPr lang="en-ZA" sz="1100" b="0" i="0" u="none" strike="noStrike" cap="none" dirty="0" err="1">
                <a:solidFill>
                  <a:srgbClr val="000000"/>
                </a:solidFill>
                <a:effectLst/>
                <a:latin typeface="Arial"/>
                <a:ea typeface="Arial"/>
                <a:cs typeface="Arial"/>
                <a:sym typeface="Arial"/>
              </a:rPr>
              <a:t>bedoel</a:t>
            </a:r>
            <a:r>
              <a:rPr lang="en-ZA" sz="1100" b="0" i="0" u="none" strike="noStrike" cap="none" dirty="0">
                <a:solidFill>
                  <a:srgbClr val="000000"/>
                </a:solidFill>
                <a:effectLst/>
                <a:latin typeface="Arial"/>
                <a:ea typeface="Arial"/>
                <a:cs typeface="Arial"/>
                <a:sym typeface="Arial"/>
              </a:rPr>
              <a:t> om </a:t>
            </a:r>
            <a:r>
              <a:rPr lang="en-ZA" sz="1100" b="0" i="0" u="none" strike="noStrike" cap="none" dirty="0" err="1">
                <a:solidFill>
                  <a:srgbClr val="000000"/>
                </a:solidFill>
                <a:effectLst/>
                <a:latin typeface="Arial"/>
                <a:ea typeface="Arial"/>
                <a:cs typeface="Arial"/>
                <a:sym typeface="Arial"/>
              </a:rPr>
              <a:t>slagoffers</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gesinsgeweld</a:t>
            </a:r>
            <a:r>
              <a:rPr lang="en-ZA" sz="1100" b="0" i="0" u="none" strike="noStrike" cap="none" dirty="0">
                <a:solidFill>
                  <a:srgbClr val="000000"/>
                </a:solidFill>
                <a:effectLst/>
                <a:latin typeface="Arial"/>
                <a:ea typeface="Arial"/>
                <a:cs typeface="Arial"/>
                <a:sym typeface="Arial"/>
              </a:rPr>
              <a:t> die </a:t>
            </a:r>
            <a:r>
              <a:rPr lang="en-ZA" sz="1100" b="0" i="0" u="none" strike="noStrike" cap="none" dirty="0" err="1">
                <a:solidFill>
                  <a:srgbClr val="000000"/>
                </a:solidFill>
                <a:effectLst/>
                <a:latin typeface="Arial"/>
                <a:ea typeface="Arial"/>
                <a:cs typeface="Arial"/>
                <a:sym typeface="Arial"/>
              </a:rPr>
              <a:t>beste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beskerming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gee wat die wet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bied</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Die </a:t>
            </a:r>
            <a:r>
              <a:rPr lang="af-ZA" sz="1100" b="1" i="0" u="none" strike="noStrike" cap="none" dirty="0">
                <a:solidFill>
                  <a:srgbClr val="000000"/>
                </a:solidFill>
                <a:effectLst/>
                <a:latin typeface="Arial"/>
                <a:ea typeface="Arial"/>
                <a:cs typeface="Arial"/>
                <a:sym typeface="Arial"/>
              </a:rPr>
              <a:t>Wysigingswet op die Strafreg 32 van 2007 (Seksuele Misdrywe en Verwante Aangeleenthede)</a:t>
            </a:r>
            <a:r>
              <a:rPr lang="af-ZA" sz="1100" b="0" i="0" u="none" strike="noStrike" cap="none" dirty="0">
                <a:solidFill>
                  <a:srgbClr val="000000"/>
                </a:solidFill>
                <a:effectLst/>
                <a:latin typeface="Arial"/>
                <a:ea typeface="Arial"/>
                <a:cs typeface="Arial"/>
                <a:sym typeface="Arial"/>
              </a:rPr>
              <a:t>, beskerm mense teen seksuele misdade, insluitend verkragting en seksuele misbruik. Die wet help om te verseker dat seksuele misdrywe ernstig opgeneem word en dat oorlewendes mediese, regskundige en emosionele ondersteuning kan ontvang.</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346657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Clr>
                <a:srgbClr val="000000"/>
              </a:buClr>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6: </a:t>
            </a:r>
            <a:r>
              <a:rPr lang="en-ZA" sz="1100" b="1" i="0" u="none" strike="noStrike" cap="none" dirty="0" err="1">
                <a:solidFill>
                  <a:srgbClr val="000000"/>
                </a:solidFill>
                <a:effectLst/>
                <a:latin typeface="Arial"/>
                <a:ea typeface="Arial"/>
                <a:cs typeface="Arial"/>
                <a:sym typeface="Arial"/>
              </a:rPr>
              <a:t>Regte</a:t>
            </a:r>
            <a:r>
              <a:rPr lang="en-ZA" sz="1100" b="1" i="0" u="none" strike="noStrike" cap="none" dirty="0">
                <a:solidFill>
                  <a:srgbClr val="000000"/>
                </a:solidFill>
                <a:effectLst/>
                <a:latin typeface="Arial"/>
                <a:ea typeface="Arial"/>
                <a:cs typeface="Arial"/>
                <a:sym typeface="Arial"/>
              </a:rPr>
              <a:t> van </a:t>
            </a:r>
            <a:r>
              <a:rPr lang="en-ZA" sz="1100" b="1" i="0" u="none" strike="noStrike" cap="none" dirty="0" err="1">
                <a:solidFill>
                  <a:srgbClr val="000000"/>
                </a:solidFill>
                <a:effectLst/>
                <a:latin typeface="Arial"/>
                <a:ea typeface="Arial"/>
                <a:cs typeface="Arial"/>
                <a:sym typeface="Arial"/>
              </a:rPr>
              <a:t>oorlewendes</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Clr>
                <a:srgbClr val="000000"/>
              </a:buClr>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'n Persoon wat </a:t>
            </a:r>
            <a:r>
              <a:rPr lang="en-ZA" sz="1100" b="0" i="0" u="none" strike="noStrike" cap="none" dirty="0" err="1">
                <a:solidFill>
                  <a:srgbClr val="000000"/>
                </a:solidFill>
                <a:effectLst/>
                <a:latin typeface="Arial"/>
                <a:ea typeface="Arial"/>
                <a:cs typeface="Arial"/>
                <a:sym typeface="Arial"/>
              </a:rPr>
              <a:t>verkragting</a:t>
            </a:r>
            <a:r>
              <a:rPr lang="en-ZA" sz="1100" b="0" i="0" u="none" strike="noStrike" cap="none" dirty="0">
                <a:solidFill>
                  <a:srgbClr val="000000"/>
                </a:solidFill>
                <a:effectLst/>
                <a:latin typeface="Arial"/>
                <a:ea typeface="Arial"/>
                <a:cs typeface="Arial"/>
                <a:sym typeface="Arial"/>
              </a:rPr>
              <a:t> of 'n </a:t>
            </a:r>
            <a:r>
              <a:rPr lang="en-ZA" sz="1100" b="0" i="0" u="none" strike="noStrike" cap="none" dirty="0" err="1">
                <a:solidFill>
                  <a:srgbClr val="000000"/>
                </a:solidFill>
                <a:effectLst/>
                <a:latin typeface="Arial"/>
                <a:ea typeface="Arial"/>
                <a:cs typeface="Arial"/>
                <a:sym typeface="Arial"/>
              </a:rPr>
              <a:t>seksuele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misdryf</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ervaar</a:t>
            </a:r>
            <a:r>
              <a:rPr lang="en-ZA" sz="1100" b="0" i="0" u="none" strike="noStrike" cap="none" dirty="0">
                <a:solidFill>
                  <a:srgbClr val="000000"/>
                </a:solidFill>
                <a:effectLst/>
                <a:latin typeface="Arial"/>
                <a:ea typeface="Arial"/>
                <a:cs typeface="Arial"/>
                <a:sym typeface="Arial"/>
              </a:rPr>
              <a:t> het, het die reg op</a:t>
            </a:r>
            <a:r>
              <a:rPr lang="en-ZA" sz="1100" b="1" i="0" u="none" strike="noStrike" cap="none" dirty="0">
                <a:noFill/>
                <a:effectLst/>
                <a:latin typeface="Calibri" panose="020F0502020204030204" pitchFamily="34" charset="0"/>
                <a:ea typeface="Arial"/>
                <a:cs typeface="Times New Roman" panose="02020603050405020304" pitchFamily="18" charset="0"/>
                <a:sym typeface="Arial"/>
              </a:rPr>
              <a:t>:</a:t>
            </a:r>
            <a:endParaRPr lang="en-ZA" sz="1100" b="1" dirty="0">
              <a:noFill/>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Clr>
                <a:srgbClr val="000000"/>
              </a:buClr>
              <a:buFont typeface="Courier New" panose="02070309020205020404" pitchFamily="49" charset="0"/>
              <a:buChar char="-"/>
            </a:pPr>
            <a:r>
              <a:rPr lang="en-ZA" sz="1100" b="1" i="0" u="none" strike="noStrike" cap="none" dirty="0" err="1">
                <a:solidFill>
                  <a:srgbClr val="000000"/>
                </a:solidFill>
                <a:effectLst/>
                <a:latin typeface="Arial"/>
                <a:ea typeface="Arial"/>
                <a:cs typeface="Arial"/>
                <a:sym typeface="Arial"/>
              </a:rPr>
              <a:t>Waardigheid</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en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privaatheid</a:t>
            </a:r>
            <a:r>
              <a:rPr lang="en-ZA" sz="1100" b="1"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Wanneer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iemand</a:t>
            </a:r>
            <a:r>
              <a:rPr lang="en-ZA" sz="1100" b="0" i="0" u="none" strike="noStrike" cap="none" dirty="0">
                <a:solidFill>
                  <a:srgbClr val="000000"/>
                </a:solidFill>
                <a:effectLst/>
                <a:latin typeface="Arial"/>
                <a:ea typeface="Arial"/>
                <a:cs typeface="Arial"/>
                <a:sym typeface="Arial"/>
              </a:rPr>
              <a:t> ’n </a:t>
            </a:r>
            <a:r>
              <a:rPr lang="en-ZA" sz="1100" b="0" i="0" u="none" strike="noStrike" cap="none" dirty="0" err="1">
                <a:solidFill>
                  <a:srgbClr val="000000"/>
                </a:solidFill>
                <a:effectLst/>
                <a:latin typeface="Arial"/>
                <a:ea typeface="Arial"/>
                <a:cs typeface="Arial"/>
                <a:sym typeface="Arial"/>
              </a:rPr>
              <a:t>seksuele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misdryf</a:t>
            </a:r>
            <a:r>
              <a:rPr lang="en-ZA" sz="1100" b="0" i="0" u="none" strike="noStrike" cap="none" dirty="0">
                <a:solidFill>
                  <a:srgbClr val="000000"/>
                </a:solidFill>
                <a:effectLst/>
                <a:latin typeface="Arial"/>
                <a:ea typeface="Arial"/>
                <a:cs typeface="Arial"/>
                <a:sym typeface="Arial"/>
              </a:rPr>
              <a:t> by die </a:t>
            </a:r>
            <a:r>
              <a:rPr lang="en-ZA" sz="1100" b="0" i="0" u="none" strike="noStrike" cap="none" dirty="0" err="1">
                <a:solidFill>
                  <a:srgbClr val="000000"/>
                </a:solidFill>
                <a:effectLst/>
                <a:latin typeface="Arial"/>
                <a:ea typeface="Arial"/>
                <a:cs typeface="Arial"/>
                <a:sym typeface="Arial"/>
              </a:rPr>
              <a:t>polisie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aanmeld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moet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hulle</a:t>
            </a:r>
            <a:r>
              <a:rPr lang="en-ZA" sz="1100" b="0" i="0" u="none" strike="noStrike" cap="none" dirty="0">
                <a:solidFill>
                  <a:srgbClr val="000000"/>
                </a:solidFill>
                <a:effectLst/>
                <a:latin typeface="Arial"/>
                <a:ea typeface="Arial"/>
                <a:cs typeface="Arial"/>
                <a:sym typeface="Arial"/>
              </a:rPr>
              <a:t> met </a:t>
            </a:r>
            <a:r>
              <a:rPr lang="en-ZA" sz="1100" b="0" i="0" u="none" strike="noStrike" cap="none" dirty="0" err="1">
                <a:solidFill>
                  <a:srgbClr val="000000"/>
                </a:solidFill>
                <a:effectLst/>
                <a:latin typeface="Arial"/>
                <a:ea typeface="Arial"/>
                <a:cs typeface="Arial"/>
                <a:sym typeface="Arial"/>
              </a:rPr>
              <a:t>respek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behandel</a:t>
            </a:r>
            <a:r>
              <a:rPr lang="en-ZA" sz="1100" b="0" i="0" u="none" strike="noStrike" cap="none" dirty="0">
                <a:solidFill>
                  <a:srgbClr val="000000"/>
                </a:solidFill>
                <a:effectLst/>
                <a:latin typeface="Arial"/>
                <a:ea typeface="Arial"/>
                <a:cs typeface="Arial"/>
                <a:sym typeface="Arial"/>
              </a:rPr>
              <a:t> word. Hulle </a:t>
            </a:r>
            <a:r>
              <a:rPr lang="en-ZA" sz="1100" b="0" i="0" u="none" strike="noStrike" cap="none" dirty="0" err="1">
                <a:solidFill>
                  <a:srgbClr val="000000"/>
                </a:solidFill>
                <a:effectLst/>
                <a:latin typeface="Arial"/>
                <a:ea typeface="Arial"/>
                <a:cs typeface="Arial"/>
                <a:sym typeface="Arial"/>
              </a:rPr>
              <a:t>moet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toegelaat</a:t>
            </a:r>
            <a:r>
              <a:rPr lang="en-ZA" sz="1100" b="0" i="0" u="none" strike="noStrike" cap="none" dirty="0">
                <a:solidFill>
                  <a:srgbClr val="000000"/>
                </a:solidFill>
                <a:effectLst/>
                <a:latin typeface="Arial"/>
                <a:ea typeface="Arial"/>
                <a:cs typeface="Arial"/>
                <a:sym typeface="Arial"/>
              </a:rPr>
              <a:t> word om in ’n </a:t>
            </a:r>
            <a:r>
              <a:rPr lang="en-ZA" sz="1100" b="0" i="0" u="none" strike="noStrike" cap="none" dirty="0" err="1">
                <a:solidFill>
                  <a:srgbClr val="000000"/>
                </a:solidFill>
                <a:effectLst/>
                <a:latin typeface="Arial"/>
                <a:ea typeface="Arial"/>
                <a:cs typeface="Arial"/>
                <a:sym typeface="Arial"/>
              </a:rPr>
              <a:t>privaat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ruimte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waar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hulle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veilig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gemaklik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voel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praat</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07000"/>
              </a:lnSpc>
              <a:buClr>
                <a:srgbClr val="000000"/>
              </a:buClr>
              <a:buFont typeface="Courier New" panose="02070309020205020404" pitchFamily="49" charset="0"/>
              <a:buChar char="-"/>
            </a:pPr>
            <a:r>
              <a:rPr lang="en-ZA" sz="1100" b="1" i="0" u="none" strike="noStrike" cap="none" dirty="0" err="1">
                <a:solidFill>
                  <a:srgbClr val="000000"/>
                </a:solidFill>
                <a:effectLst/>
                <a:latin typeface="Arial"/>
                <a:ea typeface="Arial"/>
                <a:cs typeface="Arial"/>
                <a:sym typeface="Arial"/>
              </a:rPr>
              <a:t>Inligting</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en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mediese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hulp</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Wanneer</a:t>
            </a:r>
            <a:r>
              <a:rPr lang="en-ZA" sz="1100" b="0" i="0" u="none" strike="noStrike" cap="none" dirty="0">
                <a:solidFill>
                  <a:srgbClr val="000000"/>
                </a:solidFill>
                <a:effectLst/>
                <a:latin typeface="Arial"/>
                <a:ea typeface="Arial"/>
                <a:cs typeface="Arial"/>
                <a:sym typeface="Arial"/>
              </a:rPr>
              <a:t> ‘n </a:t>
            </a:r>
            <a:r>
              <a:rPr lang="en-ZA" sz="1100" b="0" i="0" u="none" strike="noStrike" cap="none" dirty="0" err="1">
                <a:solidFill>
                  <a:srgbClr val="000000"/>
                </a:solidFill>
                <a:effectLst/>
                <a:latin typeface="Arial"/>
                <a:ea typeface="Arial"/>
                <a:cs typeface="Arial"/>
                <a:sym typeface="Arial"/>
              </a:rPr>
              <a:t>slagoffer</a:t>
            </a:r>
            <a:r>
              <a:rPr lang="en-ZA" sz="1100" b="0" i="0" u="none" strike="noStrike" cap="none" dirty="0">
                <a:solidFill>
                  <a:srgbClr val="000000"/>
                </a:solidFill>
                <a:effectLst/>
                <a:latin typeface="Arial"/>
                <a:ea typeface="Arial"/>
                <a:cs typeface="Arial"/>
                <a:sym typeface="Arial"/>
              </a:rPr>
              <a:t> van ’n </a:t>
            </a:r>
            <a:r>
              <a:rPr lang="en-ZA" sz="1100" b="0" i="0" u="none" strike="noStrike" cap="none" dirty="0" err="1">
                <a:solidFill>
                  <a:srgbClr val="000000"/>
                </a:solidFill>
                <a:effectLst/>
                <a:latin typeface="Arial"/>
                <a:ea typeface="Arial"/>
                <a:cs typeface="Arial"/>
                <a:sym typeface="Arial"/>
              </a:rPr>
              <a:t>seksuele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misdryf</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na</a:t>
            </a:r>
            <a:r>
              <a:rPr lang="en-ZA" sz="1100" b="0" i="0" u="none" strike="noStrike" cap="none" dirty="0">
                <a:solidFill>
                  <a:srgbClr val="000000"/>
                </a:solidFill>
                <a:effectLst/>
                <a:latin typeface="Arial"/>
                <a:ea typeface="Arial"/>
                <a:cs typeface="Arial"/>
                <a:sym typeface="Arial"/>
              </a:rPr>
              <a:t> ’n </a:t>
            </a:r>
            <a:r>
              <a:rPr lang="en-ZA" sz="1100" b="0" i="0" u="none" strike="noStrike" cap="none" dirty="0" err="1">
                <a:solidFill>
                  <a:srgbClr val="000000"/>
                </a:solidFill>
                <a:effectLst/>
                <a:latin typeface="Arial"/>
                <a:ea typeface="Arial"/>
                <a:cs typeface="Arial"/>
                <a:sym typeface="Arial"/>
              </a:rPr>
              <a:t>openbare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hospitaal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gaan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behoort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hulle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duidelike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inligting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mediese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hulp</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ontvang</a:t>
            </a:r>
            <a:r>
              <a:rPr lang="en-ZA" sz="1100" b="0" i="0" u="none" strike="noStrike" cap="none" dirty="0">
                <a:solidFill>
                  <a:srgbClr val="000000"/>
                </a:solidFill>
                <a:effectLst/>
                <a:latin typeface="Arial"/>
                <a:ea typeface="Arial"/>
                <a:cs typeface="Arial"/>
                <a:sym typeface="Arial"/>
              </a:rPr>
              <a:t>. Dit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inligting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insluit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oor</a:t>
            </a:r>
            <a:r>
              <a:rPr lang="en-ZA" sz="1100" b="0" i="0" u="none" strike="noStrike" cap="none" dirty="0">
                <a:solidFill>
                  <a:srgbClr val="000000"/>
                </a:solidFill>
                <a:effectLst/>
                <a:latin typeface="Arial"/>
                <a:ea typeface="Arial"/>
                <a:cs typeface="Arial"/>
                <a:sym typeface="Arial"/>
              </a:rPr>
              <a:t> MIV-</a:t>
            </a:r>
            <a:r>
              <a:rPr lang="en-ZA" sz="1100" b="0" i="0" u="none" strike="noStrike" cap="none" dirty="0" err="1">
                <a:solidFill>
                  <a:srgbClr val="000000"/>
                </a:solidFill>
                <a:effectLst/>
                <a:latin typeface="Arial"/>
                <a:ea typeface="Arial"/>
                <a:cs typeface="Arial"/>
                <a:sym typeface="Arial"/>
              </a:rPr>
              <a:t>toetsing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post-</a:t>
            </a:r>
            <a:r>
              <a:rPr lang="en-ZA" sz="1100" b="0" i="0" u="none" strike="noStrike" cap="none" dirty="0" err="1">
                <a:solidFill>
                  <a:srgbClr val="000000"/>
                </a:solidFill>
                <a:effectLst/>
                <a:latin typeface="Arial"/>
                <a:ea typeface="Arial"/>
                <a:cs typeface="Arial"/>
                <a:sym typeface="Arial"/>
              </a:rPr>
              <a:t>blootstellingsprofilakse</a:t>
            </a:r>
            <a:r>
              <a:rPr lang="en-ZA" sz="1100" b="0" i="0" u="none" strike="noStrike" cap="none" dirty="0">
                <a:solidFill>
                  <a:srgbClr val="000000"/>
                </a:solidFill>
                <a:effectLst/>
                <a:latin typeface="Arial"/>
                <a:ea typeface="Arial"/>
                <a:cs typeface="Arial"/>
                <a:sym typeface="Arial"/>
              </a:rPr>
              <a:t> (PEP). PEP is </a:t>
            </a:r>
            <a:r>
              <a:rPr lang="en-ZA" sz="1100" b="0" i="0" u="none" strike="noStrike" cap="none" dirty="0" err="1">
                <a:solidFill>
                  <a:srgbClr val="000000"/>
                </a:solidFill>
                <a:effectLst/>
                <a:latin typeface="Arial"/>
                <a:ea typeface="Arial"/>
                <a:cs typeface="Arial"/>
                <a:sym typeface="Arial"/>
              </a:rPr>
              <a:t>medikasie</a:t>
            </a:r>
            <a:r>
              <a:rPr lang="en-ZA" sz="1100" b="0" i="0" u="none" strike="noStrike" cap="none" dirty="0">
                <a:solidFill>
                  <a:srgbClr val="000000"/>
                </a:solidFill>
                <a:effectLst/>
                <a:latin typeface="Arial"/>
                <a:ea typeface="Arial"/>
                <a:cs typeface="Arial"/>
                <a:sym typeface="Arial"/>
              </a:rPr>
              <a:t> wat die </a:t>
            </a:r>
            <a:r>
              <a:rPr lang="en-ZA" sz="1100" b="0" i="0" u="none" strike="noStrike" cap="none" dirty="0" err="1">
                <a:solidFill>
                  <a:srgbClr val="000000"/>
                </a:solidFill>
                <a:effectLst/>
                <a:latin typeface="Arial"/>
                <a:ea typeface="Arial"/>
                <a:cs typeface="Arial"/>
                <a:sym typeface="Arial"/>
              </a:rPr>
              <a:t>risiko</a:t>
            </a:r>
            <a:r>
              <a:rPr lang="en-ZA" sz="1100" b="0" i="0" u="none" strike="noStrike" cap="none" dirty="0">
                <a:solidFill>
                  <a:srgbClr val="000000"/>
                </a:solidFill>
                <a:effectLst/>
                <a:latin typeface="Arial"/>
                <a:ea typeface="Arial"/>
                <a:cs typeface="Arial"/>
                <a:sym typeface="Arial"/>
              </a:rPr>
              <a:t> van MIV </a:t>
            </a:r>
            <a:r>
              <a:rPr lang="en-ZA" sz="1100" b="0" i="0" u="none" strike="noStrike" cap="none" dirty="0" err="1">
                <a:solidFill>
                  <a:srgbClr val="000000"/>
                </a:solidFill>
                <a:effectLst/>
                <a:latin typeface="Arial"/>
                <a:ea typeface="Arial"/>
                <a:cs typeface="Arial"/>
                <a:sym typeface="Arial"/>
              </a:rPr>
              <a:t>ná</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moontlike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blootstelling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verminder</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07000"/>
              </a:lnSpc>
              <a:buClr>
                <a:srgbClr val="000000"/>
              </a:buClr>
              <a:buFont typeface="Courier New" panose="02070309020205020404" pitchFamily="49" charset="0"/>
              <a:buChar char="-"/>
            </a:pPr>
            <a:r>
              <a:rPr lang="en-ZA" sz="1100" b="1" i="0" u="none" strike="noStrike" cap="none" dirty="0" err="1">
                <a:solidFill>
                  <a:srgbClr val="000000"/>
                </a:solidFill>
                <a:effectLst/>
                <a:latin typeface="Arial"/>
                <a:ea typeface="Arial"/>
                <a:cs typeface="Arial"/>
                <a:sym typeface="Arial"/>
              </a:rPr>
              <a:t>Ondersteuning</a:t>
            </a:r>
            <a:r>
              <a:rPr lang="en-ZA" sz="1100" b="1" i="0" u="none" strike="noStrike" cap="none" dirty="0">
                <a:solidFill>
                  <a:srgbClr val="000000"/>
                </a:solidFill>
                <a:effectLst/>
                <a:latin typeface="Arial"/>
                <a:ea typeface="Arial"/>
                <a:cs typeface="Arial"/>
                <a:sym typeface="Arial"/>
              </a:rPr>
              <a:t> in die </a:t>
            </a:r>
            <a:r>
              <a:rPr lang="en-ZA" sz="1100" b="1" i="0" u="none" strike="noStrike" cap="none" dirty="0" err="1">
                <a:solidFill>
                  <a:srgbClr val="000000"/>
                </a:solidFill>
                <a:effectLst/>
                <a:latin typeface="Arial"/>
                <a:ea typeface="Arial"/>
                <a:cs typeface="Arial"/>
                <a:sym typeface="Arial"/>
              </a:rPr>
              <a:t>hof</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Indien</a:t>
            </a:r>
            <a:r>
              <a:rPr lang="en-ZA" sz="1100" b="0" i="0" u="none" strike="noStrike" cap="none" dirty="0">
                <a:solidFill>
                  <a:srgbClr val="000000"/>
                </a:solidFill>
                <a:effectLst/>
                <a:latin typeface="Arial"/>
                <a:ea typeface="Arial"/>
                <a:cs typeface="Arial"/>
                <a:sym typeface="Arial"/>
              </a:rPr>
              <a:t> ’n </a:t>
            </a:r>
            <a:r>
              <a:rPr lang="en-ZA" sz="1100" b="0" i="0" u="none" strike="noStrike" cap="none" dirty="0" err="1">
                <a:solidFill>
                  <a:srgbClr val="000000"/>
                </a:solidFill>
                <a:effectLst/>
                <a:latin typeface="Arial"/>
                <a:ea typeface="Arial"/>
                <a:cs typeface="Arial"/>
                <a:sym typeface="Arial"/>
              </a:rPr>
              <a:t>getuie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jonger</a:t>
            </a:r>
            <a:r>
              <a:rPr lang="en-ZA" sz="1100" b="0" i="0" u="none" strike="noStrike" cap="none" dirty="0">
                <a:solidFill>
                  <a:srgbClr val="000000"/>
                </a:solidFill>
                <a:effectLst/>
                <a:latin typeface="Arial"/>
                <a:ea typeface="Arial"/>
                <a:cs typeface="Arial"/>
                <a:sym typeface="Arial"/>
              </a:rPr>
              <a:t> as 18 is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dit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baie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stresvol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sal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vind</a:t>
            </a:r>
            <a:r>
              <a:rPr lang="en-ZA" sz="1100" b="0" i="0" u="none" strike="noStrike" cap="none" dirty="0">
                <a:solidFill>
                  <a:srgbClr val="000000"/>
                </a:solidFill>
                <a:effectLst/>
                <a:latin typeface="Arial"/>
                <a:ea typeface="Arial"/>
                <a:cs typeface="Arial"/>
                <a:sym typeface="Arial"/>
              </a:rPr>
              <a:t> om in die </a:t>
            </a:r>
            <a:r>
              <a:rPr lang="en-ZA" sz="1100" b="0" i="0" u="none" strike="noStrike" cap="none" dirty="0" err="1">
                <a:solidFill>
                  <a:srgbClr val="000000"/>
                </a:solidFill>
                <a:effectLst/>
                <a:latin typeface="Arial"/>
                <a:ea typeface="Arial"/>
                <a:cs typeface="Arial"/>
                <a:sym typeface="Arial"/>
              </a:rPr>
              <a:t>hof</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getuig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die </a:t>
            </a:r>
            <a:r>
              <a:rPr lang="en-ZA" sz="1100" b="0" i="0" u="none" strike="noStrike" cap="none" dirty="0" err="1">
                <a:solidFill>
                  <a:srgbClr val="000000"/>
                </a:solidFill>
                <a:effectLst/>
                <a:latin typeface="Arial"/>
                <a:ea typeface="Arial"/>
                <a:cs typeface="Arial"/>
                <a:sym typeface="Arial"/>
              </a:rPr>
              <a:t>hof</a:t>
            </a:r>
            <a:r>
              <a:rPr lang="en-ZA" sz="1100" b="0" i="0" u="none" strike="noStrike" cap="none" dirty="0">
                <a:solidFill>
                  <a:srgbClr val="000000"/>
                </a:solidFill>
                <a:effectLst/>
                <a:latin typeface="Arial"/>
                <a:ea typeface="Arial"/>
                <a:cs typeface="Arial"/>
                <a:sym typeface="Arial"/>
              </a:rPr>
              <a:t> ’n </a:t>
            </a:r>
            <a:r>
              <a:rPr lang="en-ZA" sz="1100" b="0" i="0" u="none" strike="noStrike" cap="none" dirty="0" err="1">
                <a:solidFill>
                  <a:srgbClr val="000000"/>
                </a:solidFill>
                <a:effectLst/>
                <a:latin typeface="Arial"/>
                <a:ea typeface="Arial"/>
                <a:cs typeface="Arial"/>
                <a:sym typeface="Arial"/>
              </a:rPr>
              <a:t>opgeleide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persoon</a:t>
            </a:r>
            <a:r>
              <a:rPr lang="en-ZA" sz="1100" b="0" i="0" u="none" strike="noStrike" cap="none" dirty="0">
                <a:solidFill>
                  <a:srgbClr val="000000"/>
                </a:solidFill>
                <a:effectLst/>
                <a:latin typeface="Arial"/>
                <a:ea typeface="Arial"/>
                <a:cs typeface="Arial"/>
                <a:sym typeface="Arial"/>
              </a:rPr>
              <a:t>, as ’n </a:t>
            </a:r>
            <a:r>
              <a:rPr lang="en-ZA" sz="1100" b="0" i="0" u="none" strike="noStrike" cap="none" dirty="0" err="1">
                <a:solidFill>
                  <a:srgbClr val="000000"/>
                </a:solidFill>
                <a:effectLst/>
                <a:latin typeface="Arial"/>
                <a:ea typeface="Arial"/>
                <a:cs typeface="Arial"/>
                <a:sym typeface="Arial"/>
              </a:rPr>
              <a:t>tussenganger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aanstel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Hierdie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persoon</a:t>
            </a:r>
            <a:r>
              <a:rPr lang="en-ZA" sz="1100" b="0" i="0" u="none" strike="noStrike" cap="none" dirty="0">
                <a:solidFill>
                  <a:srgbClr val="000000"/>
                </a:solidFill>
                <a:effectLst/>
                <a:latin typeface="Arial"/>
                <a:ea typeface="Arial"/>
                <a:cs typeface="Arial"/>
                <a:sym typeface="Arial"/>
              </a:rPr>
              <a:t> help die kind om </a:t>
            </a:r>
            <a:r>
              <a:rPr lang="en-ZA" sz="1100" b="0" i="0" u="none" strike="noStrike" cap="none" dirty="0" err="1">
                <a:solidFill>
                  <a:srgbClr val="000000"/>
                </a:solidFill>
                <a:effectLst/>
                <a:latin typeface="Arial"/>
                <a:ea typeface="Arial"/>
                <a:cs typeface="Arial"/>
                <a:sym typeface="Arial"/>
              </a:rPr>
              <a:t>hul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getuienis</a:t>
            </a:r>
            <a:r>
              <a:rPr lang="en-ZA" sz="1100" b="0" i="0" u="none" strike="noStrike" cap="none" dirty="0">
                <a:solidFill>
                  <a:srgbClr val="000000"/>
                </a:solidFill>
                <a:effectLst/>
                <a:latin typeface="Arial"/>
                <a:ea typeface="Arial"/>
                <a:cs typeface="Arial"/>
                <a:sym typeface="Arial"/>
              </a:rPr>
              <a:t> op ’n minder </a:t>
            </a:r>
            <a:r>
              <a:rPr lang="en-ZA" sz="1100" b="0" i="0" u="none" strike="noStrike" cap="none" dirty="0" err="1">
                <a:solidFill>
                  <a:srgbClr val="000000"/>
                </a:solidFill>
                <a:effectLst/>
                <a:latin typeface="Arial"/>
                <a:ea typeface="Arial"/>
                <a:cs typeface="Arial"/>
                <a:sym typeface="Arial"/>
              </a:rPr>
              <a:t>stresvolle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manier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lewer</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3982209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7: Hoe </a:t>
            </a:r>
            <a:r>
              <a:rPr lang="en-ZA" sz="1100" b="1" i="0" u="none" strike="noStrike" cap="none" dirty="0" err="1">
                <a:solidFill>
                  <a:srgbClr val="000000"/>
                </a:solidFill>
                <a:effectLst/>
                <a:latin typeface="Arial"/>
                <a:ea typeface="Arial"/>
                <a:cs typeface="Arial"/>
                <a:sym typeface="Arial"/>
              </a:rPr>
              <a:t>kan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ons</a:t>
            </a:r>
            <a:r>
              <a:rPr lang="en-ZA" sz="1100" b="1" i="0" u="none" strike="noStrike" cap="none" dirty="0">
                <a:solidFill>
                  <a:srgbClr val="000000"/>
                </a:solidFill>
                <a:effectLst/>
                <a:latin typeface="Arial"/>
                <a:ea typeface="Arial"/>
                <a:cs typeface="Arial"/>
                <a:sym typeface="Arial"/>
              </a:rPr>
              <a:t> help om </a:t>
            </a:r>
            <a:r>
              <a:rPr lang="en-ZA" sz="1100" b="1" i="0" u="none" strike="noStrike" cap="none" dirty="0" err="1">
                <a:solidFill>
                  <a:srgbClr val="000000"/>
                </a:solidFill>
                <a:effectLst/>
                <a:latin typeface="Arial"/>
                <a:ea typeface="Arial"/>
                <a:cs typeface="Arial"/>
                <a:sym typeface="Arial"/>
              </a:rPr>
              <a:t>GGG</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te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voorkom</a:t>
            </a:r>
            <a:r>
              <a:rPr lang="en-ZA" sz="1100" b="1"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Die </a:t>
            </a:r>
            <a:r>
              <a:rPr lang="en-ZA" sz="1100" b="0" i="0" u="none" strike="noStrike" cap="none" dirty="0" err="1">
                <a:solidFill>
                  <a:srgbClr val="000000"/>
                </a:solidFill>
                <a:effectLst/>
                <a:latin typeface="Arial"/>
                <a:ea typeface="Arial"/>
                <a:cs typeface="Arial"/>
                <a:sym typeface="Arial"/>
              </a:rPr>
              <a:t>hoë</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aantal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GGG-gevalle</a:t>
            </a:r>
            <a:r>
              <a:rPr lang="en-ZA" sz="1100" b="0" i="0" u="none" strike="noStrike" cap="none" dirty="0">
                <a:solidFill>
                  <a:srgbClr val="000000"/>
                </a:solidFill>
                <a:effectLst/>
                <a:latin typeface="Arial"/>
                <a:ea typeface="Arial"/>
                <a:cs typeface="Arial"/>
                <a:sym typeface="Arial"/>
              </a:rPr>
              <a:t> in </a:t>
            </a:r>
            <a:r>
              <a:rPr lang="en-ZA" sz="1100" b="0" i="0" u="none" strike="noStrike" cap="none" dirty="0" err="1">
                <a:solidFill>
                  <a:srgbClr val="000000"/>
                </a:solidFill>
                <a:effectLst/>
                <a:latin typeface="Arial"/>
                <a:ea typeface="Arial"/>
                <a:cs typeface="Arial"/>
                <a:sym typeface="Arial"/>
              </a:rPr>
              <a:t>Suid</a:t>
            </a:r>
            <a:r>
              <a:rPr lang="en-ZA" sz="1100" b="0" i="0" u="none" strike="noStrike" cap="none" dirty="0">
                <a:solidFill>
                  <a:srgbClr val="000000"/>
                </a:solidFill>
                <a:effectLst/>
                <a:latin typeface="Arial"/>
                <a:ea typeface="Arial"/>
                <a:cs typeface="Arial"/>
                <a:sym typeface="Arial"/>
              </a:rPr>
              <a:t>-Afrika </a:t>
            </a:r>
            <a:r>
              <a:rPr lang="en-ZA" sz="1100" b="0" i="0" u="none" strike="noStrike" cap="none" dirty="0" err="1">
                <a:solidFill>
                  <a:srgbClr val="000000"/>
                </a:solidFill>
                <a:effectLst/>
                <a:latin typeface="Arial"/>
                <a:ea typeface="Arial"/>
                <a:cs typeface="Arial"/>
                <a:sym typeface="Arial"/>
              </a:rPr>
              <a:t>herinner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daaraan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dat</a:t>
            </a:r>
            <a:r>
              <a:rPr lang="en-ZA" sz="1100" b="0" i="0" u="none" strike="noStrike" cap="none" dirty="0">
                <a:solidFill>
                  <a:srgbClr val="000000"/>
                </a:solidFill>
                <a:effectLst/>
                <a:latin typeface="Arial"/>
                <a:ea typeface="Arial"/>
                <a:cs typeface="Arial"/>
                <a:sym typeface="Arial"/>
              </a:rPr>
              <a:t> die </a:t>
            </a:r>
            <a:r>
              <a:rPr lang="en-ZA" sz="1100" b="0" i="0" u="none" strike="noStrike" cap="none" dirty="0" err="1">
                <a:solidFill>
                  <a:srgbClr val="000000"/>
                </a:solidFill>
                <a:effectLst/>
                <a:latin typeface="Arial"/>
                <a:ea typeface="Arial"/>
                <a:cs typeface="Arial"/>
                <a:sym typeface="Arial"/>
              </a:rPr>
              <a:t>voorkoming</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geweld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almal</a:t>
            </a:r>
            <a:r>
              <a:rPr lang="en-ZA" sz="1100" b="0" i="0" u="none" strike="noStrike" cap="none" dirty="0">
                <a:solidFill>
                  <a:srgbClr val="000000"/>
                </a:solidFill>
                <a:effectLst/>
                <a:latin typeface="Arial"/>
                <a:ea typeface="Arial"/>
                <a:cs typeface="Arial"/>
                <a:sym typeface="Arial"/>
              </a:rPr>
              <a:t> se </a:t>
            </a:r>
            <a:r>
              <a:rPr lang="en-ZA" sz="1100" b="0" i="0" u="none" strike="noStrike" cap="none" dirty="0" err="1">
                <a:solidFill>
                  <a:srgbClr val="000000"/>
                </a:solidFill>
                <a:effectLst/>
                <a:latin typeface="Arial"/>
                <a:ea typeface="Arial"/>
                <a:cs typeface="Arial"/>
                <a:sym typeface="Arial"/>
              </a:rPr>
              <a:t>verantwoordelikheid</a:t>
            </a:r>
            <a:r>
              <a:rPr lang="en-ZA" sz="1100" b="0" i="0" u="none" strike="noStrike" cap="none" dirty="0">
                <a:solidFill>
                  <a:srgbClr val="000000"/>
                </a:solidFill>
                <a:effectLst/>
                <a:latin typeface="Arial"/>
                <a:ea typeface="Arial"/>
                <a:cs typeface="Arial"/>
                <a:sym typeface="Arial"/>
              </a:rPr>
              <a:t> is.</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Dit </a:t>
            </a:r>
            <a:r>
              <a:rPr lang="en-ZA" sz="1100" b="0" i="0" u="none" strike="noStrike" cap="none" dirty="0" err="1">
                <a:solidFill>
                  <a:srgbClr val="000000"/>
                </a:solidFill>
                <a:effectLst/>
                <a:latin typeface="Arial"/>
                <a:ea typeface="Arial"/>
                <a:cs typeface="Arial"/>
                <a:sym typeface="Arial"/>
              </a:rPr>
              <a:t>beteken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moet</a:t>
            </a:r>
            <a:r>
              <a:rPr lang="en-ZA" sz="1100" b="0" i="0" u="none" strike="noStrike" cap="none" dirty="0">
                <a:solidFill>
                  <a:srgbClr val="000000"/>
                </a:solidFill>
                <a:effectLst/>
                <a:latin typeface="Arial"/>
                <a:ea typeface="Arial"/>
                <a:cs typeface="Arial"/>
                <a:sym typeface="Arial"/>
              </a:rPr>
              <a:t> leer om </a:t>
            </a:r>
            <a:r>
              <a:rPr lang="en-ZA" sz="1100" b="0" i="0" u="none" strike="noStrike" cap="none" dirty="0" err="1">
                <a:solidFill>
                  <a:srgbClr val="000000"/>
                </a:solidFill>
                <a:effectLst/>
                <a:latin typeface="Arial"/>
                <a:ea typeface="Arial"/>
                <a:cs typeface="Arial"/>
                <a:sym typeface="Arial"/>
              </a:rPr>
              <a:t>waarskuwingstekens</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mishandeling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herken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mense</a:t>
            </a:r>
            <a:r>
              <a:rPr lang="en-ZA" sz="1100" b="0" i="0" u="none" strike="noStrike" cap="none" dirty="0">
                <a:solidFill>
                  <a:srgbClr val="000000"/>
                </a:solidFill>
                <a:effectLst/>
                <a:latin typeface="Arial"/>
                <a:ea typeface="Arial"/>
                <a:cs typeface="Arial"/>
                <a:sym typeface="Arial"/>
              </a:rPr>
              <a:t> wat </a:t>
            </a:r>
            <a:r>
              <a:rPr lang="en-ZA" sz="1100" b="0" i="0" u="none" strike="noStrike" cap="none" dirty="0" err="1">
                <a:solidFill>
                  <a:srgbClr val="000000"/>
                </a:solidFill>
                <a:effectLst/>
                <a:latin typeface="Arial"/>
                <a:ea typeface="Arial"/>
                <a:cs typeface="Arial"/>
                <a:sym typeface="Arial"/>
              </a:rPr>
              <a:t>moontlik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geweld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ervaar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ondersteun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teen </a:t>
            </a:r>
            <a:r>
              <a:rPr lang="en-ZA" sz="1100" b="0" i="0" u="none" strike="noStrike" cap="none" dirty="0" err="1">
                <a:solidFill>
                  <a:srgbClr val="000000"/>
                </a:solidFill>
                <a:effectLst/>
                <a:latin typeface="Arial"/>
                <a:ea typeface="Arial"/>
                <a:cs typeface="Arial"/>
                <a:sym typeface="Arial"/>
              </a:rPr>
              <a:t>skadelike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houdings</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gedrag</a:t>
            </a:r>
            <a:r>
              <a:rPr lang="en-ZA" sz="1100" b="0" i="0" u="none" strike="noStrike" cap="none" dirty="0">
                <a:solidFill>
                  <a:srgbClr val="000000"/>
                </a:solidFill>
                <a:effectLst/>
                <a:latin typeface="Arial"/>
                <a:ea typeface="Arial"/>
                <a:cs typeface="Arial"/>
                <a:sym typeface="Arial"/>
              </a:rPr>
              <a:t> op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staan</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Vra</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leerders</a:t>
            </a:r>
            <a:r>
              <a:rPr lang="en-ZA" sz="1100" b="0" i="0" u="none" strike="noStrike" cap="none" dirty="0">
                <a:solidFill>
                  <a:srgbClr val="000000"/>
                </a:solidFill>
                <a:effectLst/>
                <a:latin typeface="Arial"/>
                <a:ea typeface="Arial"/>
                <a:cs typeface="Arial"/>
                <a:sym typeface="Arial"/>
              </a:rPr>
              <a:t>: Watter </a:t>
            </a:r>
            <a:r>
              <a:rPr lang="en-ZA" sz="1100" b="0" i="0" u="none" strike="noStrike" cap="none" dirty="0" err="1">
                <a:solidFill>
                  <a:srgbClr val="000000"/>
                </a:solidFill>
                <a:effectLst/>
                <a:latin typeface="Arial"/>
                <a:ea typeface="Arial"/>
                <a:cs typeface="Arial"/>
                <a:sym typeface="Arial"/>
              </a:rPr>
              <a:t>aksies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jongmense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skole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gesinne</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gemeenskappe</a:t>
            </a:r>
            <a:r>
              <a:rPr lang="en-ZA" sz="1100" b="0" i="0" u="none" strike="noStrike" cap="none" dirty="0">
                <a:solidFill>
                  <a:srgbClr val="000000"/>
                </a:solidFill>
                <a:effectLst/>
                <a:latin typeface="Arial"/>
                <a:ea typeface="Arial"/>
                <a:cs typeface="Arial"/>
                <a:sym typeface="Arial"/>
              </a:rPr>
              <a:t> neem om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help </a:t>
            </a:r>
            <a:r>
              <a:rPr lang="en-ZA" sz="1100" b="0" i="0" u="none" strike="noStrike" cap="none" dirty="0" err="1">
                <a:solidFill>
                  <a:srgbClr val="000000"/>
                </a:solidFill>
                <a:effectLst/>
                <a:latin typeface="Arial"/>
                <a:ea typeface="Arial"/>
                <a:cs typeface="Arial"/>
                <a:sym typeface="Arial"/>
              </a:rPr>
              <a:t>voorkom</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Moontlike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antwoorde</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Daag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skadelike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grappies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opmerkings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oortuigings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uit</a:t>
            </a:r>
            <a:r>
              <a:rPr lang="en-ZA" sz="1100" b="0" i="0" u="none" strike="noStrike" cap="none" dirty="0">
                <a:solidFill>
                  <a:srgbClr val="000000"/>
                </a:solidFill>
                <a:effectLst/>
                <a:latin typeface="Arial"/>
                <a:ea typeface="Arial"/>
                <a:cs typeface="Arial"/>
                <a:sym typeface="Arial"/>
              </a:rPr>
              <a:t> wat </a:t>
            </a:r>
            <a:r>
              <a:rPr lang="en-ZA" sz="1100" b="0" i="0" u="none" strike="noStrike" cap="none" dirty="0" err="1">
                <a:solidFill>
                  <a:srgbClr val="000000"/>
                </a:solidFill>
                <a:effectLst/>
                <a:latin typeface="Arial"/>
                <a:ea typeface="Arial"/>
                <a:cs typeface="Arial"/>
                <a:sym typeface="Arial"/>
              </a:rPr>
              <a:t>geweld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aanvaarbaar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laat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lyk</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Behandel</a:t>
            </a:r>
            <a:r>
              <a:rPr lang="en-ZA" sz="1100" b="0" i="0" u="none" strike="noStrike" cap="none" dirty="0">
                <a:solidFill>
                  <a:srgbClr val="000000"/>
                </a:solidFill>
                <a:effectLst/>
                <a:latin typeface="Arial"/>
                <a:ea typeface="Arial"/>
                <a:cs typeface="Arial"/>
                <a:sym typeface="Arial"/>
              </a:rPr>
              <a:t> alle </a:t>
            </a:r>
            <a:r>
              <a:rPr lang="en-ZA" sz="1100" b="0" i="0" u="none" strike="noStrike" cap="none" dirty="0" err="1">
                <a:solidFill>
                  <a:srgbClr val="000000"/>
                </a:solidFill>
                <a:effectLst/>
                <a:latin typeface="Arial"/>
                <a:ea typeface="Arial"/>
                <a:cs typeface="Arial"/>
                <a:sym typeface="Arial"/>
              </a:rPr>
              <a:t>mense</a:t>
            </a:r>
            <a:r>
              <a:rPr lang="en-ZA" sz="1100" b="0" i="0" u="none" strike="noStrike" cap="none" dirty="0">
                <a:solidFill>
                  <a:srgbClr val="000000"/>
                </a:solidFill>
                <a:effectLst/>
                <a:latin typeface="Arial"/>
                <a:ea typeface="Arial"/>
                <a:cs typeface="Arial"/>
                <a:sym typeface="Arial"/>
              </a:rPr>
              <a:t> met </a:t>
            </a:r>
            <a:r>
              <a:rPr lang="en-ZA" sz="1100" b="0" i="0" u="none" strike="noStrike" cap="none" dirty="0" err="1">
                <a:solidFill>
                  <a:srgbClr val="000000"/>
                </a:solidFill>
                <a:effectLst/>
                <a:latin typeface="Arial"/>
                <a:ea typeface="Arial"/>
                <a:cs typeface="Arial"/>
                <a:sym typeface="Arial"/>
              </a:rPr>
              <a:t>respek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waardigheid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gelykheid</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Ondersteun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oorlewendes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deur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luister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hulle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glo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hulle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blameer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nie</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Moedig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gesonde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verhoudings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aan</a:t>
            </a:r>
            <a:r>
              <a:rPr lang="en-ZA" sz="1100" b="0" i="0" u="none" strike="noStrike" cap="none" dirty="0">
                <a:solidFill>
                  <a:srgbClr val="000000"/>
                </a:solidFill>
                <a:effectLst/>
                <a:latin typeface="Arial"/>
                <a:ea typeface="Arial"/>
                <a:cs typeface="Arial"/>
                <a:sym typeface="Arial"/>
              </a:rPr>
              <a:t> wat op </a:t>
            </a:r>
            <a:r>
              <a:rPr lang="en-ZA" sz="1100" b="0" i="0" u="none" strike="noStrike" cap="none" dirty="0" err="1">
                <a:solidFill>
                  <a:srgbClr val="000000"/>
                </a:solidFill>
                <a:effectLst/>
                <a:latin typeface="Arial"/>
                <a:ea typeface="Arial"/>
                <a:cs typeface="Arial"/>
                <a:sym typeface="Arial"/>
              </a:rPr>
              <a:t>respek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kommunikasie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gedeelde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verantwoordelikheid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gebaseer</a:t>
            </a:r>
            <a:r>
              <a:rPr lang="en-ZA" sz="1100" b="0" i="0" u="none" strike="noStrike" cap="none" dirty="0">
                <a:solidFill>
                  <a:srgbClr val="000000"/>
                </a:solidFill>
                <a:effectLst/>
                <a:latin typeface="Arial"/>
                <a:ea typeface="Arial"/>
                <a:cs typeface="Arial"/>
                <a:sym typeface="Arial"/>
              </a:rPr>
              <a:t> is.</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Praat</a:t>
            </a:r>
            <a:r>
              <a:rPr lang="en-ZA" sz="1100" b="0" i="0" u="none" strike="noStrike" cap="none" dirty="0">
                <a:solidFill>
                  <a:srgbClr val="000000"/>
                </a:solidFill>
                <a:effectLst/>
                <a:latin typeface="Arial"/>
                <a:ea typeface="Arial"/>
                <a:cs typeface="Arial"/>
                <a:sym typeface="Arial"/>
              </a:rPr>
              <a:t> met ’n </a:t>
            </a:r>
            <a:r>
              <a:rPr lang="en-ZA" sz="1100" b="0" i="0" u="none" strike="noStrike" cap="none" dirty="0" err="1">
                <a:solidFill>
                  <a:srgbClr val="000000"/>
                </a:solidFill>
                <a:effectLst/>
                <a:latin typeface="Arial"/>
                <a:ea typeface="Arial"/>
                <a:cs typeface="Arial"/>
                <a:sym typeface="Arial"/>
              </a:rPr>
              <a:t>betroubare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volwassene</a:t>
            </a:r>
            <a:r>
              <a:rPr lang="en-ZA" sz="1100" b="0" i="0" u="none" strike="noStrike" cap="none" dirty="0">
                <a:solidFill>
                  <a:srgbClr val="000000"/>
                </a:solidFill>
                <a:effectLst/>
                <a:latin typeface="Arial"/>
                <a:ea typeface="Arial"/>
                <a:cs typeface="Arial"/>
                <a:sym typeface="Arial"/>
              </a:rPr>
              <a:t> as </a:t>
            </a:r>
            <a:r>
              <a:rPr lang="en-ZA" sz="1100" b="0" i="0" u="none" strike="noStrike" cap="none" dirty="0" err="1">
                <a:solidFill>
                  <a:srgbClr val="000000"/>
                </a:solidFill>
                <a:effectLst/>
                <a:latin typeface="Arial"/>
                <a:ea typeface="Arial"/>
                <a:cs typeface="Arial"/>
                <a:sym typeface="Arial"/>
              </a:rPr>
              <a:t>iemand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onveilig</a:t>
            </a:r>
            <a:r>
              <a:rPr lang="en-ZA" sz="1100" b="0" i="0" u="none" strike="noStrike" cap="none" dirty="0">
                <a:solidFill>
                  <a:srgbClr val="000000"/>
                </a:solidFill>
                <a:effectLst/>
                <a:latin typeface="Arial"/>
                <a:ea typeface="Arial"/>
                <a:cs typeface="Arial"/>
                <a:sym typeface="Arial"/>
              </a:rPr>
              <a:t> is of as </a:t>
            </a:r>
            <a:r>
              <a:rPr lang="en-ZA" sz="1100" b="0" i="0" u="none" strike="noStrike" cap="none" dirty="0" err="1">
                <a:solidFill>
                  <a:srgbClr val="000000"/>
                </a:solidFill>
                <a:effectLst/>
                <a:latin typeface="Arial"/>
                <a:ea typeface="Arial"/>
                <a:cs typeface="Arial"/>
                <a:sym typeface="Arial"/>
              </a:rPr>
              <a:t>jy</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bekommerd</a:t>
            </a:r>
            <a:r>
              <a:rPr lang="en-ZA" sz="1100" b="0" i="0" u="none" strike="noStrike" cap="none" dirty="0">
                <a:solidFill>
                  <a:srgbClr val="000000"/>
                </a:solidFill>
                <a:effectLst/>
                <a:latin typeface="Arial"/>
                <a:ea typeface="Arial"/>
                <a:cs typeface="Arial"/>
                <a:sym typeface="Arial"/>
              </a:rPr>
              <a:t> is </a:t>
            </a:r>
            <a:r>
              <a:rPr lang="en-ZA" sz="1100" b="0" i="0" u="none" strike="noStrike" cap="none" dirty="0" err="1">
                <a:solidFill>
                  <a:srgbClr val="000000"/>
                </a:solidFill>
                <a:effectLst/>
                <a:latin typeface="Arial"/>
                <a:ea typeface="Arial"/>
                <a:cs typeface="Arial"/>
                <a:sym typeface="Arial"/>
              </a:rPr>
              <a:t>oor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iemand</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Ondersteun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skool</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gemeenskapsveldtogte</a:t>
            </a:r>
            <a:r>
              <a:rPr lang="en-ZA" sz="1100" b="0" i="0" u="none" strike="noStrike" cap="none" dirty="0">
                <a:solidFill>
                  <a:srgbClr val="000000"/>
                </a:solidFill>
                <a:effectLst/>
                <a:latin typeface="Arial"/>
                <a:ea typeface="Arial"/>
                <a:cs typeface="Arial"/>
                <a:sym typeface="Arial"/>
              </a:rPr>
              <a:t> wat teen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optree</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1386209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8</a:t>
            </a:r>
            <a:r>
              <a:rPr lang="en-ZA" sz="1100" b="0"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Waar</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kan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mense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hulp</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kry</a:t>
            </a:r>
            <a:r>
              <a:rPr lang="en-ZA" sz="1100" b="1" i="0" u="none" strike="noStrike" cap="none" dirty="0">
                <a:solidFill>
                  <a:srgbClr val="000000"/>
                </a:solidFill>
                <a:effectLst/>
                <a:latin typeface="Arial"/>
                <a:ea typeface="Arial"/>
                <a:cs typeface="Arial"/>
                <a:sym typeface="Arial"/>
              </a:rPr>
              <a:t>?</a:t>
            </a:r>
          </a:p>
          <a:p>
            <a:pPr marL="342900" lvl="0" indent="-342900">
              <a:lnSpc>
                <a:spcPct val="115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'n Persoon wat </a:t>
            </a:r>
            <a:r>
              <a:rPr lang="en-ZA" sz="1100" b="0" i="0" u="none" strike="noStrike" cap="none" dirty="0" err="1">
                <a:solidFill>
                  <a:srgbClr val="000000"/>
                </a:solidFill>
                <a:effectLst/>
                <a:latin typeface="Arial"/>
                <a:ea typeface="Arial"/>
                <a:cs typeface="Arial"/>
                <a:sym typeface="Arial"/>
              </a:rPr>
              <a:t>onveilig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voel</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ervaar</a:t>
            </a:r>
            <a:r>
              <a:rPr lang="en-ZA" sz="1100" b="0" i="0" u="none" strike="noStrike" cap="none" dirty="0">
                <a:solidFill>
                  <a:srgbClr val="000000"/>
                </a:solidFill>
                <a:effectLst/>
                <a:latin typeface="Arial"/>
                <a:ea typeface="Arial"/>
                <a:cs typeface="Arial"/>
                <a:sym typeface="Arial"/>
              </a:rPr>
              <a:t> het,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hulp</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vra</a:t>
            </a:r>
            <a:r>
              <a:rPr lang="en-ZA" sz="1100" b="0" i="0" u="none" strike="noStrike" cap="none" dirty="0">
                <a:solidFill>
                  <a:srgbClr val="000000"/>
                </a:solidFill>
                <a:effectLst/>
                <a:latin typeface="Arial"/>
                <a:ea typeface="Arial"/>
                <a:cs typeface="Arial"/>
                <a:sym typeface="Arial"/>
              </a:rPr>
              <a:t> van:</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Courier New" panose="02070309020205020404" pitchFamily="49" charset="0"/>
              <a:buChar char="-"/>
            </a:pPr>
            <a:r>
              <a:rPr lang="en-ZA" sz="1100" b="0" i="0" u="none" strike="noStrike" cap="none" dirty="0">
                <a:solidFill>
                  <a:srgbClr val="000000"/>
                </a:solidFill>
                <a:effectLst/>
                <a:latin typeface="Arial"/>
                <a:ea typeface="Arial"/>
                <a:cs typeface="Arial"/>
                <a:sym typeface="Arial"/>
              </a:rPr>
              <a:t>’n </a:t>
            </a:r>
            <a:r>
              <a:rPr lang="en-ZA" sz="1100" b="0" i="0" u="none" strike="noStrike" cap="none" dirty="0" err="1">
                <a:solidFill>
                  <a:srgbClr val="000000"/>
                </a:solidFill>
                <a:effectLst/>
                <a:latin typeface="Arial"/>
                <a:ea typeface="Arial"/>
                <a:cs typeface="Arial"/>
                <a:sym typeface="Arial"/>
              </a:rPr>
              <a:t>Betroubare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volwassene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onderwyser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berader</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maatskaplike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werker</a:t>
            </a:r>
            <a:endParaRPr lang="en-ZA" sz="1100" b="0" i="0" u="none" strike="noStrike" cap="none" dirty="0">
              <a:solidFill>
                <a:srgbClr val="000000"/>
              </a:solidFill>
              <a:effectLst/>
              <a:latin typeface="Arial"/>
              <a:ea typeface="Arial"/>
              <a:cs typeface="Arial"/>
              <a:sym typeface="Arial"/>
            </a:endParaRPr>
          </a:p>
          <a:p>
            <a:pPr marL="342900" lvl="0" indent="-342900">
              <a:lnSpc>
                <a:spcPct val="115000"/>
              </a:lnSpc>
              <a:buFont typeface="Courier New" panose="02070309020205020404" pitchFamily="49" charset="0"/>
              <a:buChar char="-"/>
            </a:pPr>
            <a:r>
              <a:rPr lang="en-ZA" sz="1100" b="0" i="0" u="none" strike="noStrike" cap="none" dirty="0">
                <a:solidFill>
                  <a:srgbClr val="000000"/>
                </a:solidFill>
                <a:effectLst/>
                <a:latin typeface="Arial"/>
                <a:ea typeface="Arial"/>
                <a:cs typeface="Arial"/>
                <a:sym typeface="Arial"/>
              </a:rPr>
              <a:t>’n </a:t>
            </a:r>
            <a:r>
              <a:rPr lang="en-ZA" sz="1100" b="0" i="0" u="none" strike="noStrike" cap="none" dirty="0" err="1">
                <a:solidFill>
                  <a:srgbClr val="000000"/>
                </a:solidFill>
                <a:effectLst/>
                <a:latin typeface="Arial"/>
                <a:ea typeface="Arial"/>
                <a:cs typeface="Arial"/>
                <a:sym typeface="Arial"/>
              </a:rPr>
              <a:t>Kliniek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hospitaal</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dokter</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Courier New" panose="02070309020205020404" pitchFamily="49" charset="0"/>
              <a:buChar char="-"/>
            </a:pPr>
            <a:r>
              <a:rPr lang="en-ZA" sz="1100" b="0" i="0" u="none" strike="noStrike" cap="none" dirty="0">
                <a:solidFill>
                  <a:srgbClr val="000000"/>
                </a:solidFill>
                <a:effectLst/>
                <a:latin typeface="Arial"/>
                <a:ea typeface="Arial"/>
                <a:cs typeface="Arial"/>
                <a:sym typeface="Arial"/>
              </a:rPr>
              <a:t>die </a:t>
            </a:r>
            <a:r>
              <a:rPr lang="en-ZA" sz="1100" b="0" i="0" u="none" strike="noStrike" cap="none" dirty="0" err="1">
                <a:solidFill>
                  <a:srgbClr val="000000"/>
                </a:solidFill>
                <a:effectLst/>
                <a:latin typeface="Arial"/>
                <a:ea typeface="Arial"/>
                <a:cs typeface="Arial"/>
                <a:sym typeface="Arial"/>
              </a:rPr>
              <a:t>Polisie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veral</a:t>
            </a:r>
            <a:r>
              <a:rPr lang="en-ZA" sz="1100" b="0" i="0" u="none" strike="noStrike" cap="none" dirty="0">
                <a:solidFill>
                  <a:srgbClr val="000000"/>
                </a:solidFill>
                <a:effectLst/>
                <a:latin typeface="Arial"/>
                <a:ea typeface="Arial"/>
                <a:cs typeface="Arial"/>
                <a:sym typeface="Arial"/>
              </a:rPr>
              <a:t> as </a:t>
            </a:r>
            <a:r>
              <a:rPr lang="en-ZA" sz="1100" b="0" i="0" u="none" strike="noStrike" cap="none" dirty="0" err="1">
                <a:solidFill>
                  <a:srgbClr val="000000"/>
                </a:solidFill>
                <a:effectLst/>
                <a:latin typeface="Arial"/>
                <a:ea typeface="Arial"/>
                <a:cs typeface="Arial"/>
                <a:sym typeface="Arial"/>
              </a:rPr>
              <a:t>iemand</a:t>
            </a:r>
            <a:r>
              <a:rPr lang="en-ZA" sz="1100" b="0" i="0" u="none" strike="noStrike" cap="none" dirty="0">
                <a:solidFill>
                  <a:srgbClr val="000000"/>
                </a:solidFill>
                <a:effectLst/>
                <a:latin typeface="Arial"/>
                <a:ea typeface="Arial"/>
                <a:cs typeface="Arial"/>
                <a:sym typeface="Arial"/>
              </a:rPr>
              <a:t> in </a:t>
            </a:r>
            <a:r>
              <a:rPr lang="en-ZA" sz="1100" b="0" i="0" u="none" strike="noStrike" cap="none" dirty="0" err="1">
                <a:solidFill>
                  <a:srgbClr val="000000"/>
                </a:solidFill>
                <a:effectLst/>
                <a:latin typeface="Arial"/>
                <a:ea typeface="Arial"/>
                <a:cs typeface="Arial"/>
                <a:sym typeface="Arial"/>
              </a:rPr>
              <a:t>onmiddellike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gevaar</a:t>
            </a:r>
            <a:r>
              <a:rPr lang="en-ZA" sz="1100" b="0" i="0" u="none" strike="noStrike" cap="none" dirty="0">
                <a:solidFill>
                  <a:srgbClr val="000000"/>
                </a:solidFill>
                <a:effectLst/>
                <a:latin typeface="Arial"/>
                <a:ea typeface="Arial"/>
                <a:cs typeface="Arial"/>
                <a:sym typeface="Arial"/>
              </a:rPr>
              <a:t> is</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Courier New" panose="02070309020205020404" pitchFamily="49" charset="0"/>
              <a:buChar char="-"/>
            </a:pPr>
            <a:r>
              <a:rPr lang="en-ZA" sz="1100" b="0" i="0" u="none" strike="noStrike" cap="none" dirty="0">
                <a:solidFill>
                  <a:srgbClr val="000000"/>
                </a:solidFill>
                <a:effectLst/>
                <a:latin typeface="Arial"/>
                <a:ea typeface="Arial"/>
                <a:cs typeface="Arial"/>
                <a:sym typeface="Arial"/>
              </a:rPr>
              <a:t>’n </a:t>
            </a:r>
            <a:r>
              <a:rPr lang="en-ZA" sz="1100" b="0" i="0" u="none" strike="noStrike" cap="none" dirty="0" err="1">
                <a:solidFill>
                  <a:srgbClr val="000000"/>
                </a:solidFill>
                <a:effectLst/>
                <a:latin typeface="Arial"/>
                <a:ea typeface="Arial"/>
                <a:cs typeface="Arial"/>
                <a:sym typeface="Arial"/>
              </a:rPr>
              <a:t>Skuiling</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veilige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ruimte</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Courier New" panose="02070309020205020404" pitchFamily="49" charset="0"/>
              <a:buChar char="-"/>
            </a:pPr>
            <a:r>
              <a:rPr lang="en-ZA" sz="1100" b="0" i="0" u="none" strike="noStrike" cap="none" dirty="0">
                <a:solidFill>
                  <a:srgbClr val="000000"/>
                </a:solidFill>
                <a:effectLst/>
                <a:latin typeface="Arial"/>
                <a:ea typeface="Arial"/>
                <a:cs typeface="Arial"/>
                <a:sym typeface="Arial"/>
              </a:rPr>
              <a:t>’n </a:t>
            </a:r>
            <a:r>
              <a:rPr lang="en-ZA" sz="1100" b="0" i="0" u="none" strike="noStrike" cap="none" dirty="0" err="1">
                <a:solidFill>
                  <a:srgbClr val="000000"/>
                </a:solidFill>
                <a:effectLst/>
                <a:latin typeface="Arial"/>
                <a:ea typeface="Arial"/>
                <a:cs typeface="Arial"/>
                <a:sym typeface="Arial"/>
              </a:rPr>
              <a:t>Hulplyn</a:t>
            </a:r>
            <a:r>
              <a:rPr lang="en-ZA" sz="1100" b="0" i="0" u="none" strike="noStrike" cap="none" dirty="0">
                <a:solidFill>
                  <a:srgbClr val="000000"/>
                </a:solidFill>
                <a:effectLst/>
                <a:latin typeface="Arial"/>
                <a:ea typeface="Arial"/>
                <a:cs typeface="Arial"/>
                <a:sym typeface="Arial"/>
              </a:rPr>
              <a:t> of </a:t>
            </a:r>
            <a:r>
              <a:rPr lang="en-ZA" sz="1100" b="0" i="0" u="none" strike="noStrike" cap="none" dirty="0" err="1">
                <a:solidFill>
                  <a:srgbClr val="000000"/>
                </a:solidFill>
                <a:effectLst/>
                <a:latin typeface="Arial"/>
                <a:ea typeface="Arial"/>
                <a:cs typeface="Arial"/>
                <a:sym typeface="Arial"/>
              </a:rPr>
              <a:t>ondersteuningsorganisasie</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Courier New" panose="02070309020205020404" pitchFamily="49" charset="0"/>
              <a:buChar char="-"/>
            </a:pPr>
            <a:r>
              <a:rPr lang="en-ZA" sz="1100" b="0" i="0" u="none" strike="noStrike" cap="none" dirty="0" err="1">
                <a:solidFill>
                  <a:srgbClr val="000000"/>
                </a:solidFill>
                <a:effectLst/>
                <a:latin typeface="Arial"/>
                <a:ea typeface="Arial"/>
                <a:cs typeface="Arial"/>
                <a:sym typeface="Arial"/>
              </a:rPr>
              <a:t>Regshulp</a:t>
            </a:r>
            <a:r>
              <a:rPr lang="en-ZA" sz="1100" b="0" i="0" u="none" strike="noStrike" cap="none" dirty="0">
                <a:solidFill>
                  <a:srgbClr val="000000"/>
                </a:solidFill>
                <a:effectLst/>
                <a:latin typeface="Arial"/>
                <a:ea typeface="Arial"/>
                <a:cs typeface="Arial"/>
                <a:sym typeface="Arial"/>
              </a:rPr>
              <a:t> of ’n </a:t>
            </a:r>
            <a:r>
              <a:rPr lang="en-ZA" sz="1100" b="0" i="0" u="none" strike="noStrike" cap="none" dirty="0" err="1">
                <a:solidFill>
                  <a:srgbClr val="000000"/>
                </a:solidFill>
                <a:effectLst/>
                <a:latin typeface="Arial"/>
                <a:ea typeface="Arial"/>
                <a:cs typeface="Arial"/>
                <a:sym typeface="Arial"/>
              </a:rPr>
              <a:t>regshulpdiens</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spcAft>
                <a:spcPts val="800"/>
              </a:spcAft>
              <a:buClr>
                <a:srgbClr val="000000"/>
              </a:buClr>
              <a:buFont typeface="Symbol" panose="05050102010706020507" pitchFamily="18" charset="2"/>
              <a:buChar char=""/>
            </a:pPr>
            <a:r>
              <a:rPr lang="en-ZA" sz="1100" b="1" i="0" u="none" strike="noStrike" cap="none" dirty="0">
                <a:solidFill>
                  <a:srgbClr val="000000"/>
                </a:solidFill>
                <a:effectLst/>
                <a:latin typeface="Arial"/>
                <a:ea typeface="Arial"/>
                <a:cs typeface="Arial"/>
                <a:sym typeface="Arial"/>
              </a:rPr>
              <a:t>Nota </a:t>
            </a:r>
            <a:r>
              <a:rPr lang="en-ZA" sz="1100" b="1" i="0" u="none" strike="noStrike" cap="none" dirty="0" err="1">
                <a:solidFill>
                  <a:srgbClr val="000000"/>
                </a:solidFill>
                <a:effectLst/>
                <a:latin typeface="Arial"/>
                <a:ea typeface="Arial"/>
                <a:cs typeface="Arial"/>
                <a:sym typeface="Arial"/>
              </a:rPr>
              <a:t>aan</a:t>
            </a:r>
            <a:r>
              <a:rPr lang="en-ZA" sz="1100" b="1" i="0" u="none" strike="noStrike" cap="none" dirty="0">
                <a:solidFill>
                  <a:srgbClr val="000000"/>
                </a:solidFill>
                <a:effectLst/>
                <a:latin typeface="Arial"/>
                <a:ea typeface="Arial"/>
                <a:cs typeface="Arial"/>
                <a:sym typeface="Arial"/>
              </a:rPr>
              <a:t> die </a:t>
            </a:r>
            <a:r>
              <a:rPr lang="en-ZA" sz="1100" b="1" i="0" u="none" strike="noStrike" cap="none" dirty="0" err="1">
                <a:solidFill>
                  <a:srgbClr val="000000"/>
                </a:solidFill>
                <a:effectLst/>
                <a:latin typeface="Arial"/>
                <a:ea typeface="Arial"/>
                <a:cs typeface="Arial"/>
                <a:sym typeface="Arial"/>
              </a:rPr>
              <a:t>onderwyser</a:t>
            </a:r>
            <a:r>
              <a:rPr lang="en-ZA" sz="1100" b="1"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Leerders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sal</a:t>
            </a:r>
            <a:r>
              <a:rPr lang="en-ZA" sz="1100" b="0" i="0" u="none" strike="noStrike" cap="none" dirty="0">
                <a:solidFill>
                  <a:srgbClr val="000000"/>
                </a:solidFill>
                <a:effectLst/>
                <a:latin typeface="Arial"/>
                <a:ea typeface="Arial"/>
                <a:cs typeface="Arial"/>
                <a:sym typeface="Arial"/>
              </a:rPr>
              <a:t> die </a:t>
            </a:r>
            <a:r>
              <a:rPr lang="en-ZA" sz="1100" b="0" i="0" u="none" strike="noStrike" cap="none" dirty="0" err="1">
                <a:solidFill>
                  <a:srgbClr val="000000"/>
                </a:solidFill>
                <a:effectLst/>
                <a:latin typeface="Arial"/>
                <a:ea typeface="Arial"/>
                <a:cs typeface="Arial"/>
                <a:sym typeface="Arial"/>
              </a:rPr>
              <a:t>kontakbesonderhede</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sommige</a:t>
            </a:r>
            <a:r>
              <a:rPr lang="en-ZA" sz="1100" b="0" i="0" u="none" strike="noStrike" cap="none" dirty="0">
                <a:solidFill>
                  <a:srgbClr val="000000"/>
                </a:solidFill>
                <a:effectLst/>
                <a:latin typeface="Arial"/>
                <a:ea typeface="Arial"/>
                <a:cs typeface="Arial"/>
                <a:sym typeface="Arial"/>
              </a:rPr>
              <a:t> van die </a:t>
            </a:r>
            <a:r>
              <a:rPr lang="en-ZA" sz="1100" b="0" i="0" u="none" strike="noStrike" cap="none" dirty="0" err="1">
                <a:solidFill>
                  <a:srgbClr val="000000"/>
                </a:solidFill>
                <a:effectLst/>
                <a:latin typeface="Arial"/>
                <a:ea typeface="Arial"/>
                <a:cs typeface="Arial"/>
                <a:sym typeface="Arial"/>
              </a:rPr>
              <a:t>bogenoemde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organisasies</a:t>
            </a:r>
            <a:r>
              <a:rPr lang="en-ZA" sz="1100" b="0" i="0" u="none" strike="noStrike" cap="none" dirty="0">
                <a:solidFill>
                  <a:srgbClr val="000000"/>
                </a:solidFill>
                <a:effectLst/>
                <a:latin typeface="Arial"/>
                <a:ea typeface="Arial"/>
                <a:cs typeface="Arial"/>
                <a:sym typeface="Arial"/>
              </a:rPr>
              <a:t> in die </a:t>
            </a:r>
            <a:r>
              <a:rPr lang="en-ZA" sz="1100" b="0" i="0" u="none" strike="noStrike" cap="none" dirty="0" err="1">
                <a:solidFill>
                  <a:srgbClr val="000000"/>
                </a:solidFill>
                <a:effectLst/>
                <a:latin typeface="Arial"/>
                <a:ea typeface="Arial"/>
                <a:cs typeface="Arial"/>
                <a:sym typeface="Arial"/>
              </a:rPr>
              <a:t>Inhoudsopsomming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vind</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2363260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9: </a:t>
            </a:r>
            <a:r>
              <a:rPr lang="en-ZA" sz="1100" b="1" i="0" u="none" strike="noStrike" cap="none" dirty="0" err="1">
                <a:solidFill>
                  <a:srgbClr val="000000"/>
                </a:solidFill>
                <a:effectLst/>
                <a:latin typeface="Arial"/>
                <a:ea typeface="Arial"/>
                <a:cs typeface="Arial"/>
                <a:sym typeface="Arial"/>
              </a:rPr>
              <a:t>Voorbeelde</a:t>
            </a:r>
            <a:r>
              <a:rPr lang="en-ZA" sz="1100" b="1" i="0" u="none" strike="noStrike" cap="none" dirty="0">
                <a:solidFill>
                  <a:srgbClr val="000000"/>
                </a:solidFill>
                <a:effectLst/>
                <a:latin typeface="Arial"/>
                <a:ea typeface="Arial"/>
                <a:cs typeface="Arial"/>
                <a:sym typeface="Arial"/>
              </a:rPr>
              <a:t> van </a:t>
            </a:r>
            <a:r>
              <a:rPr lang="en-ZA" sz="1100" b="1" i="0" u="none" strike="noStrike" cap="none" dirty="0" err="1">
                <a:solidFill>
                  <a:srgbClr val="000000"/>
                </a:solidFill>
                <a:effectLst/>
                <a:latin typeface="Arial"/>
                <a:ea typeface="Arial"/>
                <a:cs typeface="Arial"/>
                <a:sym typeface="Arial"/>
              </a:rPr>
              <a:t>ondersteuningsorganisasies</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Sommige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organisasies</a:t>
            </a:r>
            <a:r>
              <a:rPr lang="en-ZA" sz="1100" b="0" i="0" u="none" strike="noStrike" cap="none" dirty="0">
                <a:solidFill>
                  <a:srgbClr val="000000"/>
                </a:solidFill>
                <a:effectLst/>
                <a:latin typeface="Arial"/>
                <a:ea typeface="Arial"/>
                <a:cs typeface="Arial"/>
                <a:sym typeface="Arial"/>
              </a:rPr>
              <a:t> in </a:t>
            </a:r>
            <a:r>
              <a:rPr lang="en-ZA" sz="1100" b="0" i="0" u="none" strike="noStrike" cap="none" dirty="0" err="1">
                <a:solidFill>
                  <a:srgbClr val="000000"/>
                </a:solidFill>
                <a:effectLst/>
                <a:latin typeface="Arial"/>
                <a:ea typeface="Arial"/>
                <a:cs typeface="Arial"/>
                <a:sym typeface="Arial"/>
              </a:rPr>
              <a:t>Suid</a:t>
            </a:r>
            <a:r>
              <a:rPr lang="en-ZA" sz="1100" b="0" i="0" u="none" strike="noStrike" cap="none" dirty="0">
                <a:solidFill>
                  <a:srgbClr val="000000"/>
                </a:solidFill>
                <a:effectLst/>
                <a:latin typeface="Arial"/>
                <a:ea typeface="Arial"/>
                <a:cs typeface="Arial"/>
                <a:sym typeface="Arial"/>
              </a:rPr>
              <a:t>-Afrika </a:t>
            </a:r>
            <a:r>
              <a:rPr lang="en-ZA" sz="1100" b="0" i="0" u="none" strike="noStrike" cap="none" dirty="0" err="1">
                <a:solidFill>
                  <a:srgbClr val="000000"/>
                </a:solidFill>
                <a:effectLst/>
                <a:latin typeface="Arial"/>
                <a:ea typeface="Arial"/>
                <a:cs typeface="Arial"/>
                <a:sym typeface="Arial"/>
              </a:rPr>
              <a:t>bied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ondersteuning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aan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mense</a:t>
            </a:r>
            <a:r>
              <a:rPr lang="en-ZA" sz="1100" b="0" i="0" u="none" strike="noStrike" cap="none" dirty="0">
                <a:solidFill>
                  <a:srgbClr val="000000"/>
                </a:solidFill>
                <a:effectLst/>
                <a:latin typeface="Arial"/>
                <a:ea typeface="Arial"/>
                <a:cs typeface="Arial"/>
                <a:sym typeface="Arial"/>
              </a:rPr>
              <a:t> wat </a:t>
            </a:r>
            <a:r>
              <a:rPr lang="en-ZA" sz="1100" b="0" i="0" u="none" strike="noStrike" cap="none" dirty="0" err="1">
                <a:solidFill>
                  <a:srgbClr val="000000"/>
                </a:solidFill>
                <a:effectLst/>
                <a:latin typeface="Arial"/>
                <a:ea typeface="Arial"/>
                <a:cs typeface="Arial"/>
                <a:sym typeface="Arial"/>
              </a:rPr>
              <a:t>deur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geraak</a:t>
            </a:r>
            <a:r>
              <a:rPr lang="en-ZA" sz="1100" b="0" i="0" u="none" strike="noStrike" cap="none" dirty="0">
                <a:solidFill>
                  <a:srgbClr val="000000"/>
                </a:solidFill>
                <a:effectLst/>
                <a:latin typeface="Arial"/>
                <a:ea typeface="Arial"/>
                <a:cs typeface="Arial"/>
                <a:sym typeface="Arial"/>
              </a:rPr>
              <a:t> word. Dit sluit </a:t>
            </a:r>
            <a:r>
              <a:rPr lang="en-ZA" sz="1100" b="0" i="0" u="none" strike="noStrike" cap="none" dirty="0" err="1">
                <a:solidFill>
                  <a:srgbClr val="000000"/>
                </a:solidFill>
                <a:effectLst/>
                <a:latin typeface="Arial"/>
                <a:ea typeface="Arial"/>
                <a:cs typeface="Arial"/>
                <a:sym typeface="Arial"/>
              </a:rPr>
              <a:t>organisasies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soos</a:t>
            </a:r>
            <a:r>
              <a:rPr lang="en-ZA" sz="1100" b="0" i="0" u="none" strike="noStrike" cap="none" dirty="0">
                <a:solidFill>
                  <a:srgbClr val="000000"/>
                </a:solidFill>
                <a:effectLst/>
                <a:latin typeface="Arial"/>
                <a:ea typeface="Arial"/>
                <a:cs typeface="Arial"/>
                <a:sym typeface="Arial"/>
              </a:rPr>
              <a:t> POWA, die TEARS Foundation, </a:t>
            </a:r>
            <a:r>
              <a:rPr lang="en-ZA" sz="1100" b="0" i="0" u="none" strike="noStrike" cap="none" dirty="0" err="1">
                <a:solidFill>
                  <a:srgbClr val="000000"/>
                </a:solidFill>
                <a:effectLst/>
                <a:latin typeface="Arial"/>
                <a:ea typeface="Arial"/>
                <a:cs typeface="Arial"/>
                <a:sym typeface="Arial"/>
              </a:rPr>
              <a:t>Thuthuzela</a:t>
            </a:r>
            <a:r>
              <a:rPr lang="en-ZA" sz="1100" b="0" i="0" u="none" strike="noStrike" cap="none" dirty="0">
                <a:solidFill>
                  <a:srgbClr val="000000"/>
                </a:solidFill>
                <a:effectLst/>
                <a:latin typeface="Arial"/>
                <a:ea typeface="Arial"/>
                <a:cs typeface="Arial"/>
                <a:sym typeface="Arial"/>
              </a:rPr>
              <a:t> Care Centres, Rape Crisis Centres, </a:t>
            </a:r>
            <a:r>
              <a:rPr lang="en-ZA" sz="1100" b="0" i="0" u="none" strike="noStrike" cap="none" dirty="0" err="1">
                <a:solidFill>
                  <a:srgbClr val="000000"/>
                </a:solidFill>
                <a:effectLst/>
                <a:latin typeface="Arial"/>
                <a:ea typeface="Arial"/>
                <a:cs typeface="Arial"/>
                <a:sym typeface="Arial"/>
              </a:rPr>
              <a:t>SaferSpaces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Lawyers Against Abuse in.</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1" i="0" u="none" strike="noStrike" cap="none" dirty="0">
                <a:solidFill>
                  <a:srgbClr val="000000"/>
                </a:solidFill>
                <a:effectLst/>
                <a:latin typeface="Arial"/>
                <a:ea typeface="Arial"/>
                <a:cs typeface="Arial"/>
                <a:sym typeface="Arial"/>
              </a:rPr>
              <a:t>Nota </a:t>
            </a:r>
            <a:r>
              <a:rPr lang="en-ZA" sz="1100" b="1" i="0" u="none" strike="noStrike" cap="none" dirty="0" err="1">
                <a:solidFill>
                  <a:srgbClr val="000000"/>
                </a:solidFill>
                <a:effectLst/>
                <a:latin typeface="Arial"/>
                <a:ea typeface="Arial"/>
                <a:cs typeface="Arial"/>
                <a:sym typeface="Arial"/>
              </a:rPr>
              <a:t>aan</a:t>
            </a:r>
            <a:r>
              <a:rPr lang="en-ZA" sz="1100" b="1" i="0" u="none" strike="noStrike" cap="none" dirty="0">
                <a:solidFill>
                  <a:srgbClr val="000000"/>
                </a:solidFill>
                <a:effectLst/>
                <a:latin typeface="Arial"/>
                <a:ea typeface="Arial"/>
                <a:cs typeface="Arial"/>
                <a:sym typeface="Arial"/>
              </a:rPr>
              <a:t> die </a:t>
            </a:r>
            <a:r>
              <a:rPr lang="en-ZA" sz="1100" b="1" i="0" u="none" strike="noStrike" cap="none" dirty="0" err="1">
                <a:solidFill>
                  <a:srgbClr val="000000"/>
                </a:solidFill>
                <a:effectLst/>
                <a:latin typeface="Arial"/>
                <a:ea typeface="Arial"/>
                <a:cs typeface="Arial"/>
                <a:sym typeface="Arial"/>
              </a:rPr>
              <a:t>onderwyser</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Meer </a:t>
            </a:r>
            <a:r>
              <a:rPr lang="en-ZA" sz="1100" b="0" i="0" u="none" strike="noStrike" cap="none" dirty="0" err="1">
                <a:solidFill>
                  <a:srgbClr val="000000"/>
                </a:solidFill>
                <a:effectLst/>
                <a:latin typeface="Arial"/>
                <a:ea typeface="Arial"/>
                <a:cs typeface="Arial"/>
                <a:sym typeface="Arial"/>
              </a:rPr>
              <a:t>inligting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hierdie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organisasies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in die </a:t>
            </a:r>
            <a:r>
              <a:rPr lang="en-ZA" sz="1100" b="1" i="1" u="sng" strike="noStrike" cap="none" dirty="0" err="1">
                <a:solidFill>
                  <a:srgbClr val="000000"/>
                </a:solidFill>
                <a:effectLst/>
                <a:latin typeface="Arial"/>
                <a:ea typeface="Arial"/>
                <a:cs typeface="Arial"/>
                <a:sym typeface="Arial"/>
              </a:rPr>
              <a:t>Inhoudsopsomming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gevind</a:t>
            </a:r>
            <a:r>
              <a:rPr lang="en-ZA" sz="1100" b="0" i="0" u="none" strike="noStrike" cap="none" dirty="0">
                <a:solidFill>
                  <a:srgbClr val="000000"/>
                </a:solidFill>
                <a:effectLst/>
                <a:latin typeface="Arial"/>
                <a:ea typeface="Arial"/>
                <a:cs typeface="Arial"/>
                <a:sym typeface="Arial"/>
              </a:rPr>
              <a:t> word.</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Kom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kyk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na</a:t>
            </a:r>
            <a:r>
              <a:rPr lang="en-ZA" sz="1100" b="0" i="0" u="none" strike="noStrike" cap="none" dirty="0">
                <a:solidFill>
                  <a:srgbClr val="000000"/>
                </a:solidFill>
                <a:effectLst/>
                <a:latin typeface="Arial"/>
                <a:ea typeface="Arial"/>
                <a:cs typeface="Arial"/>
                <a:sym typeface="Arial"/>
              </a:rPr>
              <a:t> ’n </a:t>
            </a:r>
            <a:r>
              <a:rPr lang="en-ZA" sz="1100" b="0" i="0" u="none" strike="noStrike" cap="none" dirty="0" err="1">
                <a:solidFill>
                  <a:srgbClr val="000000"/>
                </a:solidFill>
                <a:effectLst/>
                <a:latin typeface="Arial"/>
                <a:ea typeface="Arial"/>
                <a:cs typeface="Arial"/>
                <a:sym typeface="Arial"/>
              </a:rPr>
              <a:t>kort</a:t>
            </a:r>
            <a:r>
              <a:rPr lang="en-ZA" sz="1100" b="0" i="0" u="none" strike="noStrike" cap="none" dirty="0">
                <a:solidFill>
                  <a:srgbClr val="000000"/>
                </a:solidFill>
                <a:effectLst/>
                <a:latin typeface="Arial"/>
                <a:ea typeface="Arial"/>
                <a:cs typeface="Arial"/>
                <a:sym typeface="Arial"/>
              </a:rPr>
              <a:t> video wat die </a:t>
            </a:r>
            <a:r>
              <a:rPr lang="en-ZA" sz="1100" b="0" i="0" u="none" strike="noStrike" cap="none" dirty="0" err="1">
                <a:solidFill>
                  <a:srgbClr val="000000"/>
                </a:solidFill>
                <a:effectLst/>
                <a:latin typeface="Arial"/>
                <a:ea typeface="Arial"/>
                <a:cs typeface="Arial"/>
                <a:sym typeface="Arial"/>
              </a:rPr>
              <a:t>dienste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verduidelik</a:t>
            </a:r>
            <a:r>
              <a:rPr lang="en-ZA" sz="1100" b="0" i="0" u="none" strike="noStrike" cap="none" dirty="0">
                <a:solidFill>
                  <a:srgbClr val="000000"/>
                </a:solidFill>
                <a:effectLst/>
                <a:latin typeface="Arial"/>
                <a:ea typeface="Arial"/>
                <a:cs typeface="Arial"/>
                <a:sym typeface="Arial"/>
              </a:rPr>
              <a:t> wat </a:t>
            </a:r>
            <a:r>
              <a:rPr lang="en-ZA" sz="1100" b="0" i="0" u="none" strike="noStrike" cap="none" dirty="0" err="1">
                <a:solidFill>
                  <a:srgbClr val="000000"/>
                </a:solidFill>
                <a:effectLst/>
                <a:latin typeface="Arial"/>
                <a:ea typeface="Arial"/>
                <a:cs typeface="Arial"/>
                <a:sym typeface="Arial"/>
              </a:rPr>
              <a:t>deur</a:t>
            </a:r>
            <a:r>
              <a:rPr lang="en-ZA" sz="1100" b="0" i="0" u="none" strike="noStrike" cap="none" dirty="0">
                <a:solidFill>
                  <a:srgbClr val="000000"/>
                </a:solidFill>
                <a:effectLst/>
                <a:latin typeface="Arial"/>
                <a:ea typeface="Arial"/>
                <a:cs typeface="Arial"/>
                <a:sym typeface="Arial"/>
              </a:rPr>
              <a:t> die </a:t>
            </a:r>
            <a:r>
              <a:rPr lang="en-ZA" sz="1100" b="1" i="0" u="none" strike="noStrike" cap="none" dirty="0">
                <a:solidFill>
                  <a:srgbClr val="000000"/>
                </a:solidFill>
                <a:effectLst/>
                <a:latin typeface="Arial"/>
                <a:ea typeface="Arial"/>
                <a:cs typeface="Arial"/>
                <a:sym typeface="Arial"/>
              </a:rPr>
              <a:t>TEARS Foundation </a:t>
            </a:r>
            <a:r>
              <a:rPr lang="en-ZA" sz="1100" b="0" i="0" u="none" strike="noStrike" cap="none" dirty="0" err="1">
                <a:solidFill>
                  <a:srgbClr val="000000"/>
                </a:solidFill>
                <a:effectLst/>
                <a:latin typeface="Arial"/>
                <a:ea typeface="Arial"/>
                <a:cs typeface="Arial"/>
                <a:sym typeface="Arial"/>
              </a:rPr>
              <a:t>aangebied</a:t>
            </a:r>
            <a:r>
              <a:rPr lang="en-ZA" sz="1100" b="0" i="0" u="none" strike="noStrike" cap="none" dirty="0">
                <a:solidFill>
                  <a:srgbClr val="000000"/>
                </a:solidFill>
                <a:effectLst/>
                <a:latin typeface="Arial"/>
                <a:ea typeface="Arial"/>
                <a:cs typeface="Arial"/>
                <a:sym typeface="Arial"/>
              </a:rPr>
              <a:t> word.</a:t>
            </a:r>
          </a:p>
          <a:p>
            <a:pPr marL="342900" lvl="0" indent="-342900">
              <a:lnSpc>
                <a:spcPct val="115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Hierdie</a:t>
            </a:r>
            <a:r>
              <a:rPr lang="en-ZA" sz="1100" b="0" i="0" u="none" strike="noStrike" cap="none" dirty="0">
                <a:solidFill>
                  <a:srgbClr val="000000"/>
                </a:solidFill>
                <a:effectLst/>
                <a:latin typeface="Arial"/>
                <a:ea typeface="Arial"/>
                <a:cs typeface="Arial"/>
                <a:sym typeface="Arial"/>
              </a:rPr>
              <a:t> video </a:t>
            </a:r>
            <a:r>
              <a:rPr lang="en-ZA" sz="1100" b="0" i="0" u="none" strike="noStrike" cap="none" dirty="0" err="1">
                <a:solidFill>
                  <a:srgbClr val="000000"/>
                </a:solidFill>
                <a:effectLst/>
                <a:latin typeface="Arial"/>
                <a:ea typeface="Arial"/>
                <a:cs typeface="Arial"/>
                <a:sym typeface="Arial"/>
              </a:rPr>
              <a:t>wys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ondersteuning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beskikbaar</a:t>
            </a:r>
            <a:r>
              <a:rPr lang="en-ZA" sz="1100" b="0" i="0" u="none" strike="noStrike" cap="none" dirty="0">
                <a:solidFill>
                  <a:srgbClr val="000000"/>
                </a:solidFill>
                <a:effectLst/>
                <a:latin typeface="Arial"/>
                <a:ea typeface="Arial"/>
                <a:cs typeface="Arial"/>
                <a:sym typeface="Arial"/>
              </a:rPr>
              <a:t> is vir </a:t>
            </a:r>
            <a:r>
              <a:rPr lang="en-ZA" sz="1100" b="0" i="0" u="none" strike="noStrike" cap="none" dirty="0" err="1">
                <a:solidFill>
                  <a:srgbClr val="000000"/>
                </a:solidFill>
                <a:effectLst/>
                <a:latin typeface="Arial"/>
                <a:ea typeface="Arial"/>
                <a:cs typeface="Arial"/>
                <a:sym typeface="Arial"/>
              </a:rPr>
              <a:t>mense</a:t>
            </a:r>
            <a:r>
              <a:rPr lang="en-ZA" sz="1100" b="0" i="0" u="none" strike="noStrike" cap="none" dirty="0">
                <a:solidFill>
                  <a:srgbClr val="000000"/>
                </a:solidFill>
                <a:effectLst/>
                <a:latin typeface="Arial"/>
                <a:ea typeface="Arial"/>
                <a:cs typeface="Arial"/>
                <a:sym typeface="Arial"/>
              </a:rPr>
              <a:t> wat </a:t>
            </a:r>
            <a:r>
              <a:rPr lang="en-ZA" sz="1100" b="0" i="0" u="none" strike="noStrike" cap="none" dirty="0" err="1">
                <a:solidFill>
                  <a:srgbClr val="000000"/>
                </a:solidFill>
                <a:effectLst/>
                <a:latin typeface="Arial"/>
                <a:ea typeface="Arial"/>
                <a:cs typeface="Arial"/>
                <a:sym typeface="Arial"/>
              </a:rPr>
              <a:t>deur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GGG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geraak</a:t>
            </a:r>
            <a:r>
              <a:rPr lang="en-ZA" sz="1100" b="0" i="0" u="none" strike="noStrike" cap="none" dirty="0">
                <a:solidFill>
                  <a:srgbClr val="000000"/>
                </a:solidFill>
                <a:effectLst/>
                <a:latin typeface="Arial"/>
                <a:ea typeface="Arial"/>
                <a:cs typeface="Arial"/>
                <a:sym typeface="Arial"/>
              </a:rPr>
              <a:t> word, </a:t>
            </a:r>
            <a:r>
              <a:rPr lang="en-ZA" sz="1100" b="0" i="0" u="none" strike="noStrike" cap="none" dirty="0" err="1">
                <a:solidFill>
                  <a:srgbClr val="000000"/>
                </a:solidFill>
                <a:effectLst/>
                <a:latin typeface="Arial"/>
                <a:ea typeface="Arial"/>
                <a:cs typeface="Arial"/>
                <a:sym typeface="Arial"/>
              </a:rPr>
              <a:t>selfs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wanneer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hulle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hindernisse</a:t>
            </a:r>
            <a:r>
              <a:rPr lang="en-ZA" sz="1100" b="0" i="0" u="none" strike="noStrike" cap="none" dirty="0">
                <a:solidFill>
                  <a:srgbClr val="000000"/>
                </a:solidFill>
                <a:effectLst/>
                <a:latin typeface="Arial"/>
                <a:ea typeface="Arial"/>
                <a:cs typeface="Arial"/>
                <a:sym typeface="Arial"/>
              </a:rPr>
              <a:t> in die </a:t>
            </a:r>
            <a:r>
              <a:rPr lang="en-ZA" sz="1100" b="0" i="0" u="none" strike="noStrike" cap="none" dirty="0" err="1">
                <a:solidFill>
                  <a:srgbClr val="000000"/>
                </a:solidFill>
                <a:effectLst/>
                <a:latin typeface="Arial"/>
                <a:ea typeface="Arial"/>
                <a:cs typeface="Arial"/>
                <a:sym typeface="Arial"/>
              </a:rPr>
              <a:t>gesig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staar</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457200">
              <a:lnSpc>
                <a:spcPct val="115000"/>
              </a:lnSpc>
              <a:buNone/>
            </a:pPr>
            <a:r>
              <a:rPr lang="en-ZA" sz="1100" b="1" dirty="0">
                <a:solidFill>
                  <a:srgbClr val="000000"/>
                </a:solidFill>
                <a:effectLst/>
                <a:latin typeface="Calibri" panose="020F0502020204030204" pitchFamily="34" charset="0"/>
                <a:ea typeface="Times New Roman" panose="02020603050405020304" pitchFamily="18" charset="0"/>
              </a:rPr>
              <a:t>Watch video:</a:t>
            </a:r>
            <a:r>
              <a:rPr lang="en-ZA" sz="1100" b="1" dirty="0">
                <a:solidFill>
                  <a:srgbClr val="000000"/>
                </a:solidFill>
                <a:effectLst/>
                <a:latin typeface="Calibri" panose="020F0502020204030204" pitchFamily="34" charset="0"/>
                <a:ea typeface="Arial" panose="020B0604020202020204" pitchFamily="34" charset="0"/>
              </a:rPr>
              <a:t> </a:t>
            </a:r>
            <a:endParaRPr lang="af-ZA" sz="1100" dirty="0">
              <a:effectLst/>
              <a:latin typeface="Times New Roman" panose="02020603050405020304" pitchFamily="18" charset="0"/>
              <a:ea typeface="Times New Roman" panose="02020603050405020304" pitchFamily="18" charset="0"/>
            </a:endParaRPr>
          </a:p>
          <a:p>
            <a:pPr marL="457200">
              <a:lnSpc>
                <a:spcPct val="115000"/>
              </a:lnSpc>
              <a:buNone/>
            </a:pPr>
            <a:r>
              <a:rPr lang="en-ZA" sz="1100" b="1" dirty="0">
                <a:solidFill>
                  <a:srgbClr val="000000"/>
                </a:solidFill>
                <a:effectLst/>
                <a:latin typeface="Calibri" panose="020F0502020204030204" pitchFamily="34" charset="0"/>
                <a:ea typeface="Arial" panose="020B0604020202020204" pitchFamily="34" charset="0"/>
              </a:rPr>
              <a:t>TEARS Foundation Provides Free Help &amp; Support for GBV Victim</a:t>
            </a:r>
            <a:endParaRPr lang="af-ZA" sz="1100" dirty="0">
              <a:effectLst/>
              <a:latin typeface="Times New Roman" panose="02020603050405020304" pitchFamily="18" charset="0"/>
              <a:ea typeface="Times New Roman" panose="02020603050405020304" pitchFamily="18" charset="0"/>
            </a:endParaRPr>
          </a:p>
          <a:p>
            <a:pPr marL="457200">
              <a:lnSpc>
                <a:spcPct val="115000"/>
              </a:lnSpc>
              <a:buNone/>
            </a:pPr>
            <a:r>
              <a:rPr lang="en-ZA" sz="1100" u="sng" dirty="0">
                <a:solidFill>
                  <a:srgbClr val="000000"/>
                </a:solidFill>
                <a:effectLst/>
                <a:latin typeface="Calibri" panose="020F0502020204030204" pitchFamily="34" charset="0"/>
                <a:ea typeface="Arial" panose="020B0604020202020204" pitchFamily="34" charset="0"/>
                <a:hlinkClick r:id="rId3"/>
              </a:rPr>
              <a:t>bit.ly/4dNE8CN</a:t>
            </a:r>
            <a:r>
              <a:rPr lang="en-ZA" sz="1100" dirty="0">
                <a:solidFill>
                  <a:srgbClr val="000000"/>
                </a:solidFill>
                <a:effectLst/>
                <a:latin typeface="Calibri" panose="020F0502020204030204" pitchFamily="34" charset="0"/>
                <a:ea typeface="Arial" panose="020B0604020202020204" pitchFamily="34" charset="0"/>
              </a:rPr>
              <a:t> (1 min 39 </a:t>
            </a:r>
            <a:r>
              <a:rPr lang="en-ZA" sz="1100" dirty="0" err="1">
                <a:solidFill>
                  <a:srgbClr val="000000"/>
                </a:solidFill>
                <a:effectLst/>
                <a:latin typeface="Calibri" panose="020F0502020204030204" pitchFamily="34" charset="0"/>
                <a:ea typeface="Arial" panose="020B0604020202020204" pitchFamily="34" charset="0"/>
              </a:rPr>
              <a:t>sek</a:t>
            </a:r>
            <a:r>
              <a:rPr lang="en-ZA" sz="1100" dirty="0">
                <a:solidFill>
                  <a:srgbClr val="000000"/>
                </a:solidFill>
                <a:effectLst/>
                <a:latin typeface="Calibri" panose="020F0502020204030204" pitchFamily="34" charset="0"/>
                <a:ea typeface="Arial" panose="020B0604020202020204" pitchFamily="34" charset="0"/>
              </a:rPr>
              <a:t>)</a:t>
            </a:r>
            <a:endParaRPr lang="af-ZA" sz="1100" dirty="0">
              <a:effectLst/>
              <a:latin typeface="Times New Roman" panose="02020603050405020304" pitchFamily="18" charset="0"/>
              <a:ea typeface="Times New Roman" panose="02020603050405020304" pitchFamily="18" charset="0"/>
            </a:endParaRPr>
          </a:p>
          <a:p>
            <a:endParaRPr lang="af-ZA" dirty="0"/>
          </a:p>
        </p:txBody>
      </p:sp>
    </p:spTree>
    <p:extLst>
      <p:ext uri="{BB962C8B-B14F-4D97-AF65-F5344CB8AC3E}">
        <p14:creationId xmlns:p14="http://schemas.microsoft.com/office/powerpoint/2010/main" val="1166610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4C857-B01D-4200-172C-630941B66881}"/>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af-ZA"/>
          </a:p>
        </p:txBody>
      </p:sp>
      <p:sp>
        <p:nvSpPr>
          <p:cNvPr id="3" name="Subtitle 2">
            <a:extLst>
              <a:ext uri="{FF2B5EF4-FFF2-40B4-BE49-F238E27FC236}">
                <a16:creationId xmlns:a16="http://schemas.microsoft.com/office/drawing/2014/main" id="{675B896D-1592-6E3F-DF74-0D3BC7BC0BC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D248F931-7497-6587-C33E-3B04DD441CFE}"/>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5" name="Footer Placeholder 4">
            <a:extLst>
              <a:ext uri="{FF2B5EF4-FFF2-40B4-BE49-F238E27FC236}">
                <a16:creationId xmlns:a16="http://schemas.microsoft.com/office/drawing/2014/main" id="{EAE940CE-1740-8647-6B85-5325435502C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7B1298-E3D7-3147-AB2F-5512B1D54D6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4487970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C01CA-DC4C-647E-00DA-8B6B7B8E03B6}"/>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4E434CAB-9029-C792-D290-446279C9B4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AC7A5C41-5E38-6B8E-3DBB-C9F22B78DDC5}"/>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5" name="Footer Placeholder 4">
            <a:extLst>
              <a:ext uri="{FF2B5EF4-FFF2-40B4-BE49-F238E27FC236}">
                <a16:creationId xmlns:a16="http://schemas.microsoft.com/office/drawing/2014/main" id="{193D3B48-C5D3-E1FB-1B82-D39A6894EE7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3C002DF-1A47-2D77-04B4-31249636831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2856416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0F100E-3FF7-39A0-47C6-E3AAEB79C487}"/>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A840E834-04DB-78AC-DF25-0A6ECA155F5B}"/>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326168DB-CE5C-F242-0E0C-B2CCEC801CDB}"/>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5" name="Footer Placeholder 4">
            <a:extLst>
              <a:ext uri="{FF2B5EF4-FFF2-40B4-BE49-F238E27FC236}">
                <a16:creationId xmlns:a16="http://schemas.microsoft.com/office/drawing/2014/main" id="{6E5AA5A9-1C0E-D6DC-83AE-3663AEE4322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1AFD26-A667-9516-01B2-0B2F9ED27D6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3578635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7F6FD-83A6-C08D-521F-CE657A1A3C0A}"/>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76FEA3BB-254A-A1E5-1200-F825A9A24B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7BF050F-F8E7-0C4B-2287-D1C4B648EE93}"/>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5" name="Footer Placeholder 4">
            <a:extLst>
              <a:ext uri="{FF2B5EF4-FFF2-40B4-BE49-F238E27FC236}">
                <a16:creationId xmlns:a16="http://schemas.microsoft.com/office/drawing/2014/main" id="{181243B4-F3C7-5B8F-E808-0C5FBA6A89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6E53A0-C947-6C83-25BD-13A8C1AFF4D4}"/>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5582583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D54A5-AEB7-4240-122F-27A01D4CE5C1}"/>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75AD2E69-E35F-D832-58DC-12A4B4CB8507}"/>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4CB151-062B-5F95-F044-5763362A3208}"/>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5" name="Footer Placeholder 4">
            <a:extLst>
              <a:ext uri="{FF2B5EF4-FFF2-40B4-BE49-F238E27FC236}">
                <a16:creationId xmlns:a16="http://schemas.microsoft.com/office/drawing/2014/main" id="{3FF57FD1-510C-E3D2-09BA-31291F2447C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9A7656-84CB-CC5C-4B01-3CAEEF2DE43D}"/>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7033716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302B8-0BE5-D771-901B-53C02C3BA6E9}"/>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863A9502-9225-BBC3-57A7-0D51FA84C8E2}"/>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4C0F9505-6151-6033-3911-2CC14B483543}"/>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C5BD589B-69E4-99B8-D631-A7C222B6F2E5}"/>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6" name="Footer Placeholder 5">
            <a:extLst>
              <a:ext uri="{FF2B5EF4-FFF2-40B4-BE49-F238E27FC236}">
                <a16:creationId xmlns:a16="http://schemas.microsoft.com/office/drawing/2014/main" id="{0057874E-6E86-B1C4-9C7D-2B70755042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7C2F169-B274-81C4-AD2F-F6BE30C9E839}"/>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3219044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EC243-320F-A70B-B42C-A808ECCF0408}"/>
              </a:ext>
            </a:extLst>
          </p:cNvPr>
          <p:cNvSpPr>
            <a:spLocks noGrp="1"/>
          </p:cNvSpPr>
          <p:nvPr>
            <p:ph type="title"/>
          </p:nvPr>
        </p:nvSpPr>
        <p:spPr>
          <a:xfrm>
            <a:off x="629841" y="273844"/>
            <a:ext cx="7886700" cy="994172"/>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3904D93F-5E83-84B9-4F69-0A34BD299FDE}"/>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EC35715-AB7E-52D6-5346-28C351972FDD}"/>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65D83E1C-EA8A-1BA8-525D-84E0CA9B2448}"/>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28DFD7B-6731-C827-F5CB-72BBA1659904}"/>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48E4351F-8402-340B-BF8B-98D6557A91E6}"/>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8" name="Footer Placeholder 7">
            <a:extLst>
              <a:ext uri="{FF2B5EF4-FFF2-40B4-BE49-F238E27FC236}">
                <a16:creationId xmlns:a16="http://schemas.microsoft.com/office/drawing/2014/main" id="{B135E941-6DC1-3394-96F6-035F0F52EF3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7BC5294-5743-951A-3EB6-4804051AAB38}"/>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6897517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8FFC5-1F41-EA06-0711-4A3BBBA88845}"/>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E1F6DA8D-907C-2013-BD3B-C581C2014F6C}"/>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4" name="Footer Placeholder 3">
            <a:extLst>
              <a:ext uri="{FF2B5EF4-FFF2-40B4-BE49-F238E27FC236}">
                <a16:creationId xmlns:a16="http://schemas.microsoft.com/office/drawing/2014/main" id="{E4B6FC62-39E0-F31C-CC98-804FAC3DD94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626706E-CAA5-DBCB-C842-EF4C64AB173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3501633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E3C37D-19E7-E5B4-2FE4-C02C10981FBD}"/>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3" name="Footer Placeholder 2">
            <a:extLst>
              <a:ext uri="{FF2B5EF4-FFF2-40B4-BE49-F238E27FC236}">
                <a16:creationId xmlns:a16="http://schemas.microsoft.com/office/drawing/2014/main" id="{5048B132-1F06-1557-7412-42645627B5C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CA44EEC-6135-CDC9-482F-27EEA8C4AD5A}"/>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3347747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7390E-7EB5-FFD6-FEAD-BA6F81385E3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7263DA12-C351-316E-BE5C-00D226432510}"/>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1D5BCB51-E67E-883B-1A49-ABAA314CA38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D8D2903-A7F0-698F-A671-5E4BE05D9E1A}"/>
              </a:ext>
            </a:extLst>
          </p:cNvPr>
          <p:cNvSpPr>
            <a:spLocks noGrp="1"/>
          </p:cNvSpPr>
          <p:nvPr>
            <p:ph type="dt" sz="half" idx="10"/>
          </p:nvPr>
        </p:nvSpPr>
        <p:spPr/>
        <p:txBody>
          <a:bodyPr/>
          <a:lstStyle/>
          <a:p>
            <a:fld id="{48A87A34-81AB-432B-8DAE-1953F412C126}" type="datetimeFigureOut">
              <a:rPr lang="en-US" smtClean="0"/>
              <a:t>6/11/2026</a:t>
            </a:fld>
            <a:endParaRPr lang="en-US" dirty="0"/>
          </a:p>
        </p:txBody>
      </p:sp>
      <p:sp>
        <p:nvSpPr>
          <p:cNvPr id="6" name="Footer Placeholder 5">
            <a:extLst>
              <a:ext uri="{FF2B5EF4-FFF2-40B4-BE49-F238E27FC236}">
                <a16:creationId xmlns:a16="http://schemas.microsoft.com/office/drawing/2014/main" id="{7A11203A-E08E-4A55-2E48-3FAEA5D087B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5880B8B-8431-BE46-53BE-CDEFE732FB3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5737554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DC322-4181-3154-067D-081AE54028F1}"/>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29D4028F-326B-3756-8774-F8EF725CD25B}"/>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af-ZA"/>
          </a:p>
        </p:txBody>
      </p:sp>
      <p:sp>
        <p:nvSpPr>
          <p:cNvPr id="4" name="Text Placeholder 3">
            <a:extLst>
              <a:ext uri="{FF2B5EF4-FFF2-40B4-BE49-F238E27FC236}">
                <a16:creationId xmlns:a16="http://schemas.microsoft.com/office/drawing/2014/main" id="{9A84AAAA-95A0-84C8-50F9-05B173DCE6B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3400AB4-7C9E-9852-B2B9-E29CB6449B2B}"/>
              </a:ext>
            </a:extLst>
          </p:cNvPr>
          <p:cNvSpPr>
            <a:spLocks noGrp="1"/>
          </p:cNvSpPr>
          <p:nvPr>
            <p:ph type="dt" sz="half" idx="10"/>
          </p:nvPr>
        </p:nvSpPr>
        <p:spPr/>
        <p:txBody>
          <a:bodyPr/>
          <a:lstStyle/>
          <a:p>
            <a:fld id="{48A87A34-81AB-432B-8DAE-1953F412C126}" type="datetimeFigureOut">
              <a:rPr lang="en-US" smtClean="0"/>
              <a:pPr/>
              <a:t>6/11/2026</a:t>
            </a:fld>
            <a:endParaRPr lang="en-US" dirty="0"/>
          </a:p>
        </p:txBody>
      </p:sp>
      <p:sp>
        <p:nvSpPr>
          <p:cNvPr id="6" name="Footer Placeholder 5">
            <a:extLst>
              <a:ext uri="{FF2B5EF4-FFF2-40B4-BE49-F238E27FC236}">
                <a16:creationId xmlns:a16="http://schemas.microsoft.com/office/drawing/2014/main" id="{83AB3E11-DC0C-731F-65C6-831718D6F86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2324A7E-FE4C-F5CB-96D1-F0F636F93B4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7437225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709C23-E953-CC88-EF84-2350B091B63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E6380C2B-89E4-F0AB-33CD-016296C276A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BA938972-6780-E5A3-46CD-88513B780FD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48A87A34-81AB-432B-8DAE-1953F412C126}" type="datetimeFigureOut">
              <a:rPr lang="en-US" smtClean="0"/>
              <a:pPr/>
              <a:t>6/11/2026</a:t>
            </a:fld>
            <a:endParaRPr lang="en-US" dirty="0"/>
          </a:p>
        </p:txBody>
      </p:sp>
      <p:sp>
        <p:nvSpPr>
          <p:cNvPr id="5" name="Footer Placeholder 4">
            <a:extLst>
              <a:ext uri="{FF2B5EF4-FFF2-40B4-BE49-F238E27FC236}">
                <a16:creationId xmlns:a16="http://schemas.microsoft.com/office/drawing/2014/main" id="{6A03A6D5-EDE1-E0D2-6A30-DEE69A92EFA0}"/>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69CB9DF-8A93-B9F9-9C38-B9B9B7236D45}"/>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04364556"/>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af-ZA"/>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bit.ly/4u43suG" TargetMode="External"/></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9.png"/><Relationship Id="rId7" Type="http://schemas.openxmlformats.org/officeDocument/2006/relationships/diagramColors" Target="../diagrams/colors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jp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6.png"/><Relationship Id="rId7" Type="http://schemas.openxmlformats.org/officeDocument/2006/relationships/diagramColors" Target="../diagrams/colors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bit.ly/4u43su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35F080-D43B-BF27-A77B-EA5EBB2EDB8C}"/>
              </a:ext>
            </a:extLst>
          </p:cNvPr>
          <p:cNvPicPr>
            <a:picLocks noChangeAspect="1"/>
          </p:cNvPicPr>
          <p:nvPr/>
        </p:nvPicPr>
        <p:blipFill>
          <a:blip r:embed="rId3"/>
          <a:srcRect t="21190"/>
          <a:stretch>
            <a:fillRect/>
          </a:stretch>
        </p:blipFill>
        <p:spPr>
          <a:xfrm>
            <a:off x="1" y="-1"/>
            <a:ext cx="9143999" cy="5143501"/>
          </a:xfrm>
          <a:prstGeom prst="rect">
            <a:avLst/>
          </a:prstGeom>
        </p:spPr>
      </p:pic>
      <p:sp>
        <p:nvSpPr>
          <p:cNvPr id="2" name="Title 1">
            <a:extLst>
              <a:ext uri="{FF2B5EF4-FFF2-40B4-BE49-F238E27FC236}">
                <a16:creationId xmlns:a16="http://schemas.microsoft.com/office/drawing/2014/main" id="{7AD34192-CC75-F4D1-2970-70B6ED49D1B9}"/>
              </a:ext>
            </a:extLst>
          </p:cNvPr>
          <p:cNvSpPr>
            <a:spLocks noGrp="1"/>
          </p:cNvSpPr>
          <p:nvPr>
            <p:ph type="ctrTitle"/>
          </p:nvPr>
        </p:nvSpPr>
        <p:spPr>
          <a:xfrm>
            <a:off x="972273" y="361354"/>
            <a:ext cx="7028727" cy="830837"/>
          </a:xfrm>
        </p:spPr>
        <p:txBody>
          <a:bodyPr>
            <a:normAutofit/>
          </a:bodyPr>
          <a:lstStyle/>
          <a:p>
            <a:r>
              <a:rPr lang="en-ZA" sz="4800" b="1" dirty="0" err="1">
                <a:solidFill>
                  <a:srgbClr val="00B050"/>
                </a:solidFill>
              </a:rPr>
              <a:t>Graad</a:t>
            </a:r>
            <a:r>
              <a:rPr lang="en-ZA" sz="4800" b="1" dirty="0">
                <a:solidFill>
                  <a:srgbClr val="00B050"/>
                </a:solidFill>
              </a:rPr>
              <a:t> 8</a:t>
            </a:r>
            <a:endParaRPr lang="af-ZA" sz="4800" b="1" dirty="0">
              <a:solidFill>
                <a:srgbClr val="00B050"/>
              </a:solidFill>
            </a:endParaRPr>
          </a:p>
        </p:txBody>
      </p:sp>
      <p:sp>
        <p:nvSpPr>
          <p:cNvPr id="3" name="Subtitle 2">
            <a:extLst>
              <a:ext uri="{FF2B5EF4-FFF2-40B4-BE49-F238E27FC236}">
                <a16:creationId xmlns:a16="http://schemas.microsoft.com/office/drawing/2014/main" id="{84D74416-C206-F26B-1BB5-67CAC98FFC10}"/>
              </a:ext>
            </a:extLst>
          </p:cNvPr>
          <p:cNvSpPr>
            <a:spLocks noGrp="1"/>
          </p:cNvSpPr>
          <p:nvPr>
            <p:ph type="subTitle" idx="1"/>
          </p:nvPr>
        </p:nvSpPr>
        <p:spPr>
          <a:xfrm>
            <a:off x="2176041" y="1329927"/>
            <a:ext cx="4514127" cy="1241822"/>
          </a:xfrm>
        </p:spPr>
        <p:txBody>
          <a:bodyPr/>
          <a:lstStyle/>
          <a:p>
            <a:r>
              <a:rPr lang="en-ZA" dirty="0" err="1"/>
              <a:t>Kwartaal</a:t>
            </a:r>
            <a:r>
              <a:rPr lang="en-ZA" dirty="0"/>
              <a:t> 4 </a:t>
            </a:r>
            <a:r>
              <a:rPr lang="en-ZA" dirty="0" err="1"/>
              <a:t>Grondwetlike</a:t>
            </a:r>
            <a:r>
              <a:rPr lang="en-ZA" dirty="0"/>
              <a:t> </a:t>
            </a:r>
            <a:r>
              <a:rPr lang="en-ZA" dirty="0" err="1"/>
              <a:t>Regte</a:t>
            </a:r>
            <a:r>
              <a:rPr lang="en-ZA" dirty="0"/>
              <a:t> </a:t>
            </a:r>
            <a:r>
              <a:rPr lang="en-ZA" dirty="0" err="1"/>
              <a:t>en</a:t>
            </a:r>
            <a:r>
              <a:rPr lang="en-ZA" dirty="0"/>
              <a:t> </a:t>
            </a:r>
            <a:r>
              <a:rPr lang="en-ZA" dirty="0" err="1"/>
              <a:t>Verantwoordelikhede</a:t>
            </a:r>
            <a:endParaRPr lang="en-ZA" dirty="0"/>
          </a:p>
          <a:p>
            <a:r>
              <a:rPr lang="en-ZA" b="1" dirty="0"/>
              <a:t>Les 4: </a:t>
            </a:r>
            <a:r>
              <a:rPr lang="en-ZA" dirty="0" err="1"/>
              <a:t>GGG</a:t>
            </a:r>
            <a:r>
              <a:rPr lang="en-ZA" dirty="0"/>
              <a:t> – </a:t>
            </a:r>
            <a:r>
              <a:rPr lang="en-ZA" dirty="0" err="1"/>
              <a:t>Voorkoming</a:t>
            </a:r>
            <a:r>
              <a:rPr lang="en-ZA" dirty="0"/>
              <a:t> </a:t>
            </a:r>
            <a:r>
              <a:rPr lang="en-ZA" dirty="0" err="1"/>
              <a:t>en</a:t>
            </a:r>
            <a:r>
              <a:rPr lang="en-ZA" dirty="0"/>
              <a:t> </a:t>
            </a:r>
            <a:r>
              <a:rPr lang="en-ZA" dirty="0" err="1"/>
              <a:t>Ondersteuning</a:t>
            </a:r>
            <a:endParaRPr lang="af-ZA" dirty="0"/>
          </a:p>
        </p:txBody>
      </p:sp>
      <p:pic>
        <p:nvPicPr>
          <p:cNvPr id="6" name="Picture 5">
            <a:extLst>
              <a:ext uri="{FF2B5EF4-FFF2-40B4-BE49-F238E27FC236}">
                <a16:creationId xmlns:a16="http://schemas.microsoft.com/office/drawing/2014/main" id="{27BAD15D-0FE4-6170-F5D8-F90995391B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7540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7A5F4338-DD94-9472-6A27-FC59E5C357F0}"/>
              </a:ext>
            </a:extLst>
          </p:cNvPr>
          <p:cNvPicPr>
            <a:picLocks noChangeAspect="1"/>
          </p:cNvPicPr>
          <p:nvPr/>
        </p:nvPicPr>
        <p:blipFill>
          <a:blip r:embed="rId3"/>
          <a:srcRect l="11896" r="9146"/>
          <a:stretch>
            <a:fillRect/>
          </a:stretch>
        </p:blipFill>
        <p:spPr>
          <a:xfrm>
            <a:off x="20" y="10"/>
            <a:ext cx="7252212" cy="5143490"/>
          </a:xfrm>
          <a:prstGeom prst="rect">
            <a:avLst/>
          </a:prstGeom>
        </p:spPr>
      </p:pic>
      <p:sp>
        <p:nvSpPr>
          <p:cNvPr id="12" name="Rectangle 11">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5143500"/>
          </a:xfrm>
          <a:prstGeom prst="rect">
            <a:avLst/>
          </a:prstGeom>
          <a:gradFill>
            <a:gsLst>
              <a:gs pos="48000">
                <a:schemeClr val="tx1"/>
              </a:gs>
              <a:gs pos="35000">
                <a:schemeClr val="tx1">
                  <a:alpha val="77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F490BDA-F510-5DCD-2606-11947930D663}"/>
              </a:ext>
            </a:extLst>
          </p:cNvPr>
          <p:cNvSpPr>
            <a:spLocks noGrp="1"/>
          </p:cNvSpPr>
          <p:nvPr>
            <p:ph type="title"/>
          </p:nvPr>
        </p:nvSpPr>
        <p:spPr>
          <a:xfrm>
            <a:off x="5960070" y="1014785"/>
            <a:ext cx="2584324" cy="2769021"/>
          </a:xfrm>
          <a:noFill/>
        </p:spPr>
        <p:txBody>
          <a:bodyPr vert="horz" lIns="91440" tIns="45720" rIns="91440" bIns="45720" rtlCol="0" anchor="b">
            <a:normAutofit/>
          </a:bodyPr>
          <a:lstStyle/>
          <a:p>
            <a:pPr defTabSz="914400"/>
            <a:r>
              <a:rPr lang="en-US" sz="2700" dirty="0">
                <a:solidFill>
                  <a:schemeClr val="bg1"/>
                </a:solidFill>
              </a:rPr>
              <a:t>Kyk: </a:t>
            </a:r>
            <a:br>
              <a:rPr lang="en-US" sz="2700" dirty="0">
                <a:solidFill>
                  <a:schemeClr val="bg1"/>
                </a:solidFill>
              </a:rPr>
            </a:br>
            <a:r>
              <a:rPr lang="en-US" sz="2700" b="1" dirty="0">
                <a:solidFill>
                  <a:schemeClr val="bg1"/>
                </a:solidFill>
              </a:rPr>
              <a:t>How can I help a survivor of gender-based violence?</a:t>
            </a:r>
            <a:br>
              <a:rPr lang="en-US" sz="2700" dirty="0">
                <a:solidFill>
                  <a:schemeClr val="bg1"/>
                </a:solidFill>
              </a:rPr>
            </a:br>
            <a:r>
              <a:rPr lang="en-US" sz="2700" u="sng" dirty="0">
                <a:solidFill>
                  <a:schemeClr val="bg1"/>
                </a:solidFill>
                <a:hlinkClick r:id="rId4"/>
              </a:rPr>
              <a:t>bit.ly/4u43suG</a:t>
            </a:r>
            <a:r>
              <a:rPr lang="en-US" sz="2700" dirty="0">
                <a:solidFill>
                  <a:schemeClr val="bg1"/>
                </a:solidFill>
              </a:rPr>
              <a:t> (2 min 35 </a:t>
            </a:r>
            <a:r>
              <a:rPr lang="en-US" sz="2700" dirty="0" err="1">
                <a:solidFill>
                  <a:schemeClr val="bg1"/>
                </a:solidFill>
              </a:rPr>
              <a:t>sek</a:t>
            </a:r>
            <a:r>
              <a:rPr lang="en-US" sz="2700" dirty="0">
                <a:solidFill>
                  <a:schemeClr val="bg1"/>
                </a:solidFill>
              </a:rPr>
              <a:t>)</a:t>
            </a:r>
          </a:p>
        </p:txBody>
      </p:sp>
      <p:pic>
        <p:nvPicPr>
          <p:cNvPr id="6" name="Picture 5">
            <a:extLst>
              <a:ext uri="{FF2B5EF4-FFF2-40B4-BE49-F238E27FC236}">
                <a16:creationId xmlns:a16="http://schemas.microsoft.com/office/drawing/2014/main" id="{3EAA5653-A880-C053-50A7-9595CF4091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2435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33" name="Rectangle 32">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17144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93709C-3A70-01D9-1813-5284CFAB7776}"/>
              </a:ext>
            </a:extLst>
          </p:cNvPr>
          <p:cNvSpPr>
            <a:spLocks noGrp="1"/>
          </p:cNvSpPr>
          <p:nvPr>
            <p:ph type="title"/>
          </p:nvPr>
        </p:nvSpPr>
        <p:spPr>
          <a:xfrm>
            <a:off x="571352" y="262647"/>
            <a:ext cx="3485178" cy="1218390"/>
          </a:xfrm>
        </p:spPr>
        <p:txBody>
          <a:bodyPr anchor="ctr">
            <a:normAutofit/>
          </a:bodyPr>
          <a:lstStyle/>
          <a:p>
            <a:r>
              <a:rPr lang="af-ZA" sz="3000" dirty="0"/>
              <a:t>Gevolgtrekking</a:t>
            </a:r>
          </a:p>
        </p:txBody>
      </p:sp>
      <p:pic>
        <p:nvPicPr>
          <p:cNvPr id="7" name="Picture 6">
            <a:extLst>
              <a:ext uri="{FF2B5EF4-FFF2-40B4-BE49-F238E27FC236}">
                <a16:creationId xmlns:a16="http://schemas.microsoft.com/office/drawing/2014/main" id="{4F9BAE47-AD89-41DC-85E3-89F20097B2A9}"/>
              </a:ext>
            </a:extLst>
          </p:cNvPr>
          <p:cNvPicPr>
            <a:picLocks noChangeAspect="1"/>
          </p:cNvPicPr>
          <p:nvPr/>
        </p:nvPicPr>
        <p:blipFill>
          <a:blip r:embed="rId3"/>
          <a:srcRect l="14319" r="18940"/>
          <a:stretch>
            <a:fillRect/>
          </a:stretch>
        </p:blipFill>
        <p:spPr>
          <a:xfrm>
            <a:off x="4572000" y="10"/>
            <a:ext cx="4577118" cy="5143490"/>
          </a:xfrm>
          <a:prstGeom prst="rect">
            <a:avLst/>
          </a:prstGeom>
        </p:spPr>
      </p:pic>
      <p:graphicFrame>
        <p:nvGraphicFramePr>
          <p:cNvPr id="5" name="Content Placeholder 2">
            <a:extLst>
              <a:ext uri="{FF2B5EF4-FFF2-40B4-BE49-F238E27FC236}">
                <a16:creationId xmlns:a16="http://schemas.microsoft.com/office/drawing/2014/main" id="{788F2333-75F3-37BD-B249-1BE95530EA41}"/>
              </a:ext>
            </a:extLst>
          </p:cNvPr>
          <p:cNvGraphicFramePr>
            <a:graphicFrameLocks noGrp="1"/>
          </p:cNvGraphicFramePr>
          <p:nvPr>
            <p:ph idx="1"/>
            <p:extLst>
              <p:ext uri="{D42A27DB-BD31-4B8C-83A1-F6EECF244321}">
                <p14:modId xmlns:p14="http://schemas.microsoft.com/office/powerpoint/2010/main" val="2929463493"/>
              </p:ext>
            </p:extLst>
          </p:nvPr>
        </p:nvGraphicFramePr>
        <p:xfrm>
          <a:off x="571350" y="1481038"/>
          <a:ext cx="5063906" cy="32862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7">
            <a:extLst>
              <a:ext uri="{FF2B5EF4-FFF2-40B4-BE49-F238E27FC236}">
                <a16:creationId xmlns:a16="http://schemas.microsoft.com/office/drawing/2014/main" id="{50A98B41-CCD6-9564-0BF9-EB4C2BCA460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6514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627523"/>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1627995"/>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757985" y="-3757532"/>
            <a:ext cx="1628032"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B8EE52D-8446-D90D-9E0B-CB2C0FB97C15}"/>
              </a:ext>
            </a:extLst>
          </p:cNvPr>
          <p:cNvSpPr>
            <a:spLocks noGrp="1"/>
          </p:cNvSpPr>
          <p:nvPr>
            <p:ph type="title"/>
          </p:nvPr>
        </p:nvSpPr>
        <p:spPr>
          <a:xfrm>
            <a:off x="882503" y="261648"/>
            <a:ext cx="7443754" cy="1182335"/>
          </a:xfrm>
        </p:spPr>
        <p:txBody>
          <a:bodyPr anchor="ctr">
            <a:normAutofit/>
          </a:bodyPr>
          <a:lstStyle/>
          <a:p>
            <a:r>
              <a:rPr lang="nl-NL" sz="3000" dirty="0">
                <a:solidFill>
                  <a:srgbClr val="FFFFFF"/>
                </a:solidFill>
              </a:rPr>
              <a:t>Teen die einde van hierdie les behoort jy in staat te wees om die volgende te kan doen:</a:t>
            </a:r>
            <a:endParaRPr lang="af-ZA" sz="3000" dirty="0">
              <a:solidFill>
                <a:srgbClr val="FFFFFF"/>
              </a:solidFill>
            </a:endParaRPr>
          </a:p>
        </p:txBody>
      </p:sp>
      <p:graphicFrame>
        <p:nvGraphicFramePr>
          <p:cNvPr id="17" name="Content Placeholder 2">
            <a:extLst>
              <a:ext uri="{FF2B5EF4-FFF2-40B4-BE49-F238E27FC236}">
                <a16:creationId xmlns:a16="http://schemas.microsoft.com/office/drawing/2014/main" id="{286FB555-8416-93B8-E49F-F3D557223977}"/>
              </a:ext>
            </a:extLst>
          </p:cNvPr>
          <p:cNvGraphicFramePr/>
          <p:nvPr>
            <p:extLst>
              <p:ext uri="{D42A27DB-BD31-4B8C-83A1-F6EECF244321}">
                <p14:modId xmlns:p14="http://schemas.microsoft.com/office/powerpoint/2010/main" val="1227133610"/>
              </p:ext>
            </p:extLst>
          </p:nvPr>
        </p:nvGraphicFramePr>
        <p:xfrm>
          <a:off x="483042" y="1961984"/>
          <a:ext cx="8195871" cy="27670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6C546305-F447-CC0B-E0D7-C58812DE662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3874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421B766-DAA2-1C5C-DF7A-9FB679CB1F19}"/>
              </a:ext>
            </a:extLst>
          </p:cNvPr>
          <p:cNvPicPr>
            <a:picLocks noChangeAspect="1"/>
          </p:cNvPicPr>
          <p:nvPr/>
        </p:nvPicPr>
        <p:blipFill>
          <a:blip r:embed="rId3">
            <a:duotone>
              <a:schemeClr val="bg2">
                <a:shade val="45000"/>
                <a:satMod val="135000"/>
              </a:schemeClr>
              <a:prstClr val="white"/>
            </a:duotone>
          </a:blip>
          <a:srcRect/>
          <a:stretch>
            <a:fillRect/>
          </a:stretch>
        </p:blipFill>
        <p:spPr>
          <a:xfrm>
            <a:off x="20" y="10"/>
            <a:ext cx="9143980" cy="51434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691776-6B7A-0A86-5A13-017013D045A3}"/>
              </a:ext>
            </a:extLst>
          </p:cNvPr>
          <p:cNvSpPr>
            <a:spLocks noGrp="1"/>
          </p:cNvSpPr>
          <p:nvPr>
            <p:ph type="title"/>
          </p:nvPr>
        </p:nvSpPr>
        <p:spPr>
          <a:xfrm>
            <a:off x="628650" y="273843"/>
            <a:ext cx="7886700" cy="994173"/>
          </a:xfrm>
        </p:spPr>
        <p:txBody>
          <a:bodyPr>
            <a:normAutofit/>
          </a:bodyPr>
          <a:lstStyle/>
          <a:p>
            <a:r>
              <a:rPr lang="nl-NL" dirty="0"/>
              <a:t>Waarom slagoffers dalk nie hulp vra nie</a:t>
            </a:r>
            <a:endParaRPr lang="af-ZA" dirty="0"/>
          </a:p>
        </p:txBody>
      </p:sp>
      <p:graphicFrame>
        <p:nvGraphicFramePr>
          <p:cNvPr id="17" name="Content Placeholder 2">
            <a:extLst>
              <a:ext uri="{FF2B5EF4-FFF2-40B4-BE49-F238E27FC236}">
                <a16:creationId xmlns:a16="http://schemas.microsoft.com/office/drawing/2014/main" id="{9969B4B1-76EE-CF68-4C5A-67E26D63E643}"/>
              </a:ext>
            </a:extLst>
          </p:cNvPr>
          <p:cNvGraphicFramePr>
            <a:graphicFrameLocks noGrp="1"/>
          </p:cNvGraphicFramePr>
          <p:nvPr>
            <p:ph idx="1"/>
            <p:extLst>
              <p:ext uri="{D42A27DB-BD31-4B8C-83A1-F6EECF244321}">
                <p14:modId xmlns:p14="http://schemas.microsoft.com/office/powerpoint/2010/main" val="913099153"/>
              </p:ext>
            </p:extLst>
          </p:nvPr>
        </p:nvGraphicFramePr>
        <p:xfrm>
          <a:off x="628650" y="1369218"/>
          <a:ext cx="7886700" cy="32635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6EF2AD42-436F-D7DB-F883-E968FE4B14F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353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A4343E1-CA58-D347-084D-148231195957}"/>
              </a:ext>
            </a:extLst>
          </p:cNvPr>
          <p:cNvSpPr>
            <a:spLocks noGrp="1"/>
          </p:cNvSpPr>
          <p:nvPr>
            <p:ph type="title"/>
          </p:nvPr>
        </p:nvSpPr>
        <p:spPr>
          <a:xfrm>
            <a:off x="382772" y="261648"/>
            <a:ext cx="8178943" cy="658297"/>
          </a:xfrm>
        </p:spPr>
        <p:txBody>
          <a:bodyPr anchor="ctr">
            <a:normAutofit/>
          </a:bodyPr>
          <a:lstStyle/>
          <a:p>
            <a:r>
              <a:rPr lang="af-ZA" sz="3000" dirty="0">
                <a:solidFill>
                  <a:srgbClr val="FFFFFF"/>
                </a:solidFill>
              </a:rPr>
              <a:t>Breek die stilte</a:t>
            </a:r>
          </a:p>
        </p:txBody>
      </p:sp>
      <p:pic>
        <p:nvPicPr>
          <p:cNvPr id="6" name="Picture 5">
            <a:extLst>
              <a:ext uri="{FF2B5EF4-FFF2-40B4-BE49-F238E27FC236}">
                <a16:creationId xmlns:a16="http://schemas.microsoft.com/office/drawing/2014/main" id="{F3D6C5C4-4AC6-6B25-3984-C24887F4D1A2}"/>
              </a:ext>
            </a:extLst>
          </p:cNvPr>
          <p:cNvPicPr>
            <a:picLocks noChangeAspect="1"/>
          </p:cNvPicPr>
          <p:nvPr/>
        </p:nvPicPr>
        <p:blipFill>
          <a:blip r:embed="rId3"/>
          <a:stretch>
            <a:fillRect/>
          </a:stretch>
        </p:blipFill>
        <p:spPr>
          <a:xfrm flipH="1">
            <a:off x="-3" y="1176920"/>
            <a:ext cx="5427268" cy="3962079"/>
          </a:xfrm>
          <a:prstGeom prst="rect">
            <a:avLst/>
          </a:prstGeom>
        </p:spPr>
      </p:pic>
      <p:graphicFrame>
        <p:nvGraphicFramePr>
          <p:cNvPr id="5" name="Content Placeholder 2">
            <a:extLst>
              <a:ext uri="{FF2B5EF4-FFF2-40B4-BE49-F238E27FC236}">
                <a16:creationId xmlns:a16="http://schemas.microsoft.com/office/drawing/2014/main" id="{6082164B-3828-78D0-65B9-CAB3736D0DCB}"/>
              </a:ext>
            </a:extLst>
          </p:cNvPr>
          <p:cNvGraphicFramePr>
            <a:graphicFrameLocks noGrp="1"/>
          </p:cNvGraphicFramePr>
          <p:nvPr>
            <p:ph idx="1"/>
            <p:extLst>
              <p:ext uri="{D42A27DB-BD31-4B8C-83A1-F6EECF244321}">
                <p14:modId xmlns:p14="http://schemas.microsoft.com/office/powerpoint/2010/main" val="1950649892"/>
              </p:ext>
            </p:extLst>
          </p:nvPr>
        </p:nvGraphicFramePr>
        <p:xfrm>
          <a:off x="4927454" y="1355389"/>
          <a:ext cx="3929468" cy="35264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a:extLst>
              <a:ext uri="{FF2B5EF4-FFF2-40B4-BE49-F238E27FC236}">
                <a16:creationId xmlns:a16="http://schemas.microsoft.com/office/drawing/2014/main" id="{FCF55FB5-EF8B-37D9-94CC-BC43983F6CB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005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1" y="1057559"/>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E12DBF-A489-A2C9-EFD6-65230F7F4DE4}"/>
              </a:ext>
            </a:extLst>
          </p:cNvPr>
          <p:cNvSpPr>
            <a:spLocks noGrp="1"/>
          </p:cNvSpPr>
          <p:nvPr>
            <p:ph type="title"/>
          </p:nvPr>
        </p:nvSpPr>
        <p:spPr>
          <a:xfrm>
            <a:off x="465087" y="1761422"/>
            <a:ext cx="2336449" cy="1065949"/>
          </a:xfrm>
        </p:spPr>
        <p:txBody>
          <a:bodyPr anchor="b">
            <a:normAutofit/>
          </a:bodyPr>
          <a:lstStyle/>
          <a:p>
            <a:pPr algn="r"/>
            <a:r>
              <a:rPr lang="af-ZA" sz="3000" dirty="0">
                <a:solidFill>
                  <a:srgbClr val="FFFFFF"/>
                </a:solidFill>
              </a:rPr>
              <a:t>Wat sê die wet?</a:t>
            </a:r>
          </a:p>
        </p:txBody>
      </p:sp>
      <p:graphicFrame>
        <p:nvGraphicFramePr>
          <p:cNvPr id="23" name="Content Placeholder 2">
            <a:extLst>
              <a:ext uri="{FF2B5EF4-FFF2-40B4-BE49-F238E27FC236}">
                <a16:creationId xmlns:a16="http://schemas.microsoft.com/office/drawing/2014/main" id="{58C0BADA-DC22-FB3C-6321-204985C561A2}"/>
              </a:ext>
            </a:extLst>
          </p:cNvPr>
          <p:cNvGraphicFramePr>
            <a:graphicFrameLocks noGrp="1"/>
          </p:cNvGraphicFramePr>
          <p:nvPr>
            <p:ph idx="1"/>
            <p:extLst>
              <p:ext uri="{D42A27DB-BD31-4B8C-83A1-F6EECF244321}">
                <p14:modId xmlns:p14="http://schemas.microsoft.com/office/powerpoint/2010/main" val="1658657503"/>
              </p:ext>
            </p:extLst>
          </p:nvPr>
        </p:nvGraphicFramePr>
        <p:xfrm>
          <a:off x="3678789" y="562830"/>
          <a:ext cx="5000124" cy="409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41F43519-F748-9C8C-94E3-C8C1DAE66563}"/>
              </a:ext>
            </a:extLst>
          </p:cNvPr>
          <p:cNvPicPr>
            <a:picLocks noChangeAspect="1"/>
          </p:cNvPicPr>
          <p:nvPr/>
        </p:nvPicPr>
        <p:blipFill>
          <a:blip r:embed="rId8"/>
          <a:stretch>
            <a:fillRect/>
          </a:stretch>
        </p:blipFill>
        <p:spPr>
          <a:xfrm>
            <a:off x="7283302" y="3316749"/>
            <a:ext cx="1628154" cy="1631979"/>
          </a:xfrm>
          <a:prstGeom prst="rect">
            <a:avLst/>
          </a:prstGeom>
        </p:spPr>
      </p:pic>
      <p:pic>
        <p:nvPicPr>
          <p:cNvPr id="7" name="Picture 6">
            <a:extLst>
              <a:ext uri="{FF2B5EF4-FFF2-40B4-BE49-F238E27FC236}">
                <a16:creationId xmlns:a16="http://schemas.microsoft.com/office/drawing/2014/main" id="{350D8E85-92DC-F8E3-F142-767959D6CE1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5832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2FB55B-5FD8-C3BA-023E-C3570C869B28}"/>
              </a:ext>
            </a:extLst>
          </p:cNvPr>
          <p:cNvSpPr>
            <a:spLocks noGrp="1"/>
          </p:cNvSpPr>
          <p:nvPr>
            <p:ph type="title"/>
          </p:nvPr>
        </p:nvSpPr>
        <p:spPr>
          <a:xfrm>
            <a:off x="1028697" y="261648"/>
            <a:ext cx="7533018" cy="658297"/>
          </a:xfrm>
        </p:spPr>
        <p:txBody>
          <a:bodyPr anchor="ctr">
            <a:normAutofit/>
          </a:bodyPr>
          <a:lstStyle/>
          <a:p>
            <a:r>
              <a:rPr lang="af-ZA" sz="3000" dirty="0">
                <a:solidFill>
                  <a:srgbClr val="FFFFFF"/>
                </a:solidFill>
              </a:rPr>
              <a:t>Regte van oorlewendes</a:t>
            </a:r>
          </a:p>
        </p:txBody>
      </p:sp>
      <p:graphicFrame>
        <p:nvGraphicFramePr>
          <p:cNvPr id="5" name="Content Placeholder 2">
            <a:extLst>
              <a:ext uri="{FF2B5EF4-FFF2-40B4-BE49-F238E27FC236}">
                <a16:creationId xmlns:a16="http://schemas.microsoft.com/office/drawing/2014/main" id="{5F180352-2934-6199-BEB8-5484C5C91C6B}"/>
              </a:ext>
            </a:extLst>
          </p:cNvPr>
          <p:cNvGraphicFramePr>
            <a:graphicFrameLocks noGrp="1"/>
          </p:cNvGraphicFramePr>
          <p:nvPr>
            <p:ph idx="1"/>
            <p:extLst>
              <p:ext uri="{D42A27DB-BD31-4B8C-83A1-F6EECF244321}">
                <p14:modId xmlns:p14="http://schemas.microsoft.com/office/powerpoint/2010/main" val="3769077433"/>
              </p:ext>
            </p:extLst>
          </p:nvPr>
        </p:nvGraphicFramePr>
        <p:xfrm>
          <a:off x="483042" y="1584434"/>
          <a:ext cx="8195871" cy="3144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93860DAC-6102-0D84-69FA-ACF76821D29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71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1" y="1057559"/>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43AF9E-B59F-83BE-12CB-410ADDFBD1C6}"/>
              </a:ext>
            </a:extLst>
          </p:cNvPr>
          <p:cNvSpPr>
            <a:spLocks noGrp="1"/>
          </p:cNvSpPr>
          <p:nvPr>
            <p:ph type="title"/>
          </p:nvPr>
        </p:nvSpPr>
        <p:spPr>
          <a:xfrm>
            <a:off x="439858" y="1262817"/>
            <a:ext cx="2336449" cy="1797269"/>
          </a:xfrm>
        </p:spPr>
        <p:txBody>
          <a:bodyPr anchor="b">
            <a:normAutofit/>
          </a:bodyPr>
          <a:lstStyle/>
          <a:p>
            <a:pPr algn="r"/>
            <a:r>
              <a:rPr lang="af-ZA" sz="3000" dirty="0">
                <a:solidFill>
                  <a:srgbClr val="FFFFFF"/>
                </a:solidFill>
              </a:rPr>
              <a:t>Voorkoming van GGG</a:t>
            </a:r>
          </a:p>
        </p:txBody>
      </p:sp>
      <p:graphicFrame>
        <p:nvGraphicFramePr>
          <p:cNvPr id="5" name="Content Placeholder 2">
            <a:extLst>
              <a:ext uri="{FF2B5EF4-FFF2-40B4-BE49-F238E27FC236}">
                <a16:creationId xmlns:a16="http://schemas.microsoft.com/office/drawing/2014/main" id="{A64A52E3-9A3B-4314-E031-D8F569275B53}"/>
              </a:ext>
            </a:extLst>
          </p:cNvPr>
          <p:cNvGraphicFramePr>
            <a:graphicFrameLocks noGrp="1"/>
          </p:cNvGraphicFramePr>
          <p:nvPr>
            <p:ph idx="1"/>
            <p:extLst>
              <p:ext uri="{D42A27DB-BD31-4B8C-83A1-F6EECF244321}">
                <p14:modId xmlns:p14="http://schemas.microsoft.com/office/powerpoint/2010/main" val="576453911"/>
              </p:ext>
            </p:extLst>
          </p:nvPr>
        </p:nvGraphicFramePr>
        <p:xfrm>
          <a:off x="3678789" y="562830"/>
          <a:ext cx="5000124" cy="409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71E34C10-D05E-AA81-36D0-B549761F80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1928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0541" y="136182"/>
            <a:ext cx="8867727" cy="4875816"/>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59CE8450-C283-5C89-3DB7-2B02E3C36217}"/>
              </a:ext>
            </a:extLst>
          </p:cNvPr>
          <p:cNvPicPr>
            <a:picLocks noChangeAspect="1"/>
          </p:cNvPicPr>
          <p:nvPr/>
        </p:nvPicPr>
        <p:blipFill>
          <a:blip r:embed="rId3">
            <a:alphaModFix amt="60000"/>
          </a:blip>
          <a:srcRect t="11251" r="-1" b="2516"/>
          <a:stretch>
            <a:fillRect/>
          </a:stretch>
        </p:blipFill>
        <p:spPr>
          <a:xfrm>
            <a:off x="135731" y="137160"/>
            <a:ext cx="8867728" cy="4874838"/>
          </a:xfrm>
          <a:prstGeom prst="rect">
            <a:avLst/>
          </a:prstGeom>
        </p:spPr>
      </p:pic>
      <p:sp>
        <p:nvSpPr>
          <p:cNvPr id="2" name="Title 1">
            <a:extLst>
              <a:ext uri="{FF2B5EF4-FFF2-40B4-BE49-F238E27FC236}">
                <a16:creationId xmlns:a16="http://schemas.microsoft.com/office/drawing/2014/main" id="{2C29EC36-C15F-BBF1-9789-C02E197F2B58}"/>
              </a:ext>
            </a:extLst>
          </p:cNvPr>
          <p:cNvSpPr>
            <a:spLocks noGrp="1"/>
          </p:cNvSpPr>
          <p:nvPr>
            <p:ph type="title"/>
          </p:nvPr>
        </p:nvSpPr>
        <p:spPr>
          <a:xfrm>
            <a:off x="1191357" y="393896"/>
            <a:ext cx="7623913" cy="2104879"/>
          </a:xfrm>
        </p:spPr>
        <p:txBody>
          <a:bodyPr anchor="b">
            <a:normAutofit/>
          </a:bodyPr>
          <a:lstStyle/>
          <a:p>
            <a:r>
              <a:rPr lang="af-ZA" sz="3000" dirty="0">
                <a:solidFill>
                  <a:srgbClr val="FFFFFF"/>
                </a:solidFill>
              </a:rPr>
              <a:t>Waar kan mense hulp kry?</a:t>
            </a:r>
          </a:p>
        </p:txBody>
      </p:sp>
      <p:graphicFrame>
        <p:nvGraphicFramePr>
          <p:cNvPr id="5" name="Content Placeholder 2">
            <a:extLst>
              <a:ext uri="{FF2B5EF4-FFF2-40B4-BE49-F238E27FC236}">
                <a16:creationId xmlns:a16="http://schemas.microsoft.com/office/drawing/2014/main" id="{4FC3E1BB-D086-6A2E-0DF2-E1E5581FFE19}"/>
              </a:ext>
            </a:extLst>
          </p:cNvPr>
          <p:cNvGraphicFramePr>
            <a:graphicFrameLocks noGrp="1"/>
          </p:cNvGraphicFramePr>
          <p:nvPr>
            <p:ph idx="1"/>
            <p:extLst>
              <p:ext uri="{D42A27DB-BD31-4B8C-83A1-F6EECF244321}">
                <p14:modId xmlns:p14="http://schemas.microsoft.com/office/powerpoint/2010/main" val="3384863202"/>
              </p:ext>
            </p:extLst>
          </p:nvPr>
        </p:nvGraphicFramePr>
        <p:xfrm>
          <a:off x="628650" y="2644725"/>
          <a:ext cx="7623913" cy="19413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7" name="Picture 16">
            <a:extLst>
              <a:ext uri="{FF2B5EF4-FFF2-40B4-BE49-F238E27FC236}">
                <a16:creationId xmlns:a16="http://schemas.microsoft.com/office/drawing/2014/main" id="{1574E778-82F9-F345-2FEA-EA519B61094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2863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51434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846C2E-0A68-31C3-02B5-ECFD72A6DB84}"/>
              </a:ext>
            </a:extLst>
          </p:cNvPr>
          <p:cNvSpPr>
            <a:spLocks noGrp="1"/>
          </p:cNvSpPr>
          <p:nvPr>
            <p:ph type="title"/>
          </p:nvPr>
        </p:nvSpPr>
        <p:spPr>
          <a:xfrm>
            <a:off x="6280220" y="367130"/>
            <a:ext cx="2763296" cy="1241612"/>
          </a:xfrm>
        </p:spPr>
        <p:txBody>
          <a:bodyPr anchor="b">
            <a:normAutofit/>
          </a:bodyPr>
          <a:lstStyle/>
          <a:p>
            <a:r>
              <a:rPr lang="af-ZA" sz="2800" dirty="0"/>
              <a:t>Ondersteunings-organisasies</a:t>
            </a:r>
          </a:p>
        </p:txBody>
      </p:sp>
      <p:pic>
        <p:nvPicPr>
          <p:cNvPr id="5" name="Picture 4">
            <a:extLst>
              <a:ext uri="{FF2B5EF4-FFF2-40B4-BE49-F238E27FC236}">
                <a16:creationId xmlns:a16="http://schemas.microsoft.com/office/drawing/2014/main" id="{269557F0-A1EC-58D6-E4B3-05CCB17DF099}"/>
              </a:ext>
            </a:extLst>
          </p:cNvPr>
          <p:cNvPicPr>
            <a:picLocks noChangeAspect="1"/>
          </p:cNvPicPr>
          <p:nvPr/>
        </p:nvPicPr>
        <p:blipFill>
          <a:blip r:embed="rId3"/>
          <a:srcRect l="21250" t="12012" r="16156"/>
          <a:stretch>
            <a:fillRect/>
          </a:stretch>
        </p:blipFill>
        <p:spPr>
          <a:xfrm>
            <a:off x="0" y="-5957"/>
            <a:ext cx="6086475" cy="4812513"/>
          </a:xfrm>
          <a:prstGeom prst="rect">
            <a:avLst/>
          </a:prstGeom>
        </p:spPr>
      </p:pic>
      <p:sp>
        <p:nvSpPr>
          <p:cNvPr id="3" name="Content Placeholder 2">
            <a:extLst>
              <a:ext uri="{FF2B5EF4-FFF2-40B4-BE49-F238E27FC236}">
                <a16:creationId xmlns:a16="http://schemas.microsoft.com/office/drawing/2014/main" id="{635ECB47-EA5D-35C3-E4B3-29CC7B9003D1}"/>
              </a:ext>
            </a:extLst>
          </p:cNvPr>
          <p:cNvSpPr>
            <a:spLocks noGrp="1"/>
          </p:cNvSpPr>
          <p:nvPr>
            <p:ph idx="1"/>
          </p:nvPr>
        </p:nvSpPr>
        <p:spPr>
          <a:xfrm>
            <a:off x="6482394" y="1813806"/>
            <a:ext cx="2207110" cy="2655198"/>
          </a:xfrm>
        </p:spPr>
        <p:txBody>
          <a:bodyPr>
            <a:normAutofit/>
          </a:bodyPr>
          <a:lstStyle/>
          <a:p>
            <a:r>
              <a:rPr lang="af-ZA" sz="1500"/>
              <a:t>POWA </a:t>
            </a:r>
          </a:p>
          <a:p>
            <a:r>
              <a:rPr lang="af-ZA" sz="1500"/>
              <a:t>TEARS Foundation </a:t>
            </a:r>
          </a:p>
          <a:p>
            <a:r>
              <a:rPr lang="af-ZA" sz="1500"/>
              <a:t>Thuthuzela Care Centres </a:t>
            </a:r>
          </a:p>
          <a:p>
            <a:r>
              <a:rPr lang="af-ZA" sz="1500"/>
              <a:t>Rape Crisis Centres </a:t>
            </a:r>
          </a:p>
          <a:p>
            <a:r>
              <a:rPr lang="af-ZA" sz="1500"/>
              <a:t>SaferSpaces </a:t>
            </a:r>
          </a:p>
          <a:p>
            <a:r>
              <a:rPr lang="af-ZA" sz="1500"/>
              <a:t>Lawyers Against Abuse</a:t>
            </a:r>
          </a:p>
        </p:txBody>
      </p:sp>
      <p:sp>
        <p:nvSpPr>
          <p:cNvPr id="12" name="Rectangle 11">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806555"/>
            <a:ext cx="9143997" cy="3429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806556"/>
            <a:ext cx="6086475" cy="336944"/>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2130FCE-14B1-3A84-003C-90BB5628506E}"/>
              </a:ext>
            </a:extLst>
          </p:cNvPr>
          <p:cNvSpPr txBox="1"/>
          <p:nvPr/>
        </p:nvSpPr>
        <p:spPr>
          <a:xfrm>
            <a:off x="-3" y="3811901"/>
            <a:ext cx="6086475" cy="657103"/>
          </a:xfrm>
          <a:prstGeom prst="rect">
            <a:avLst/>
          </a:prstGeom>
          <a:solidFill>
            <a:schemeClr val="accent2">
              <a:lumMod val="60000"/>
              <a:lumOff val="40000"/>
            </a:schemeClr>
          </a:solidFill>
        </p:spPr>
        <p:txBody>
          <a:bodyPr wrap="square">
            <a:spAutoFit/>
          </a:bodyPr>
          <a:lstStyle/>
          <a:p>
            <a:pPr algn="ctr">
              <a:lnSpc>
                <a:spcPct val="115000"/>
              </a:lnSpc>
              <a:buNone/>
            </a:pPr>
            <a:r>
              <a:rPr lang="en-ZA" dirty="0">
                <a:solidFill>
                  <a:srgbClr val="000000"/>
                </a:solidFill>
                <a:latin typeface="Calibri" panose="020F0502020204030204" pitchFamily="34" charset="0"/>
                <a:ea typeface="Arial" panose="020B0604020202020204" pitchFamily="34" charset="0"/>
              </a:rPr>
              <a:t>Kyk</a:t>
            </a:r>
            <a:r>
              <a:rPr lang="en-ZA" sz="1800" dirty="0">
                <a:solidFill>
                  <a:srgbClr val="000000"/>
                </a:solidFill>
                <a:effectLst/>
                <a:latin typeface="Calibri" panose="020F0502020204030204" pitchFamily="34" charset="0"/>
                <a:ea typeface="Arial" panose="020B0604020202020204" pitchFamily="34" charset="0"/>
              </a:rPr>
              <a:t>: </a:t>
            </a:r>
            <a:r>
              <a:rPr lang="en-ZA" sz="1800" b="1" dirty="0">
                <a:solidFill>
                  <a:srgbClr val="000000"/>
                </a:solidFill>
                <a:effectLst/>
                <a:latin typeface="Calibri" panose="020F0502020204030204" pitchFamily="34" charset="0"/>
                <a:ea typeface="Arial" panose="020B0604020202020204" pitchFamily="34" charset="0"/>
              </a:rPr>
              <a:t>How can I help a survivor of gender-based violence?</a:t>
            </a:r>
            <a:endParaRPr lang="af-ZA" sz="1800" dirty="0">
              <a:effectLst/>
              <a:latin typeface="Times New Roman" panose="02020603050405020304" pitchFamily="18" charset="0"/>
              <a:ea typeface="Times New Roman" panose="02020603050405020304" pitchFamily="18" charset="0"/>
            </a:endParaRPr>
          </a:p>
          <a:p>
            <a:pPr algn="ctr">
              <a:buNone/>
            </a:pPr>
            <a:r>
              <a:rPr lang="en-ZA" sz="1600" u="sng" dirty="0">
                <a:solidFill>
                  <a:srgbClr val="467886"/>
                </a:solidFill>
                <a:effectLst/>
                <a:latin typeface="Calibri" panose="020F0502020204030204" pitchFamily="34" charset="0"/>
                <a:ea typeface="Arial" panose="020B0604020202020204" pitchFamily="34" charset="0"/>
                <a:hlinkClick r:id="rId4"/>
              </a:rPr>
              <a:t>bit.ly/4u43suG</a:t>
            </a:r>
            <a:r>
              <a:rPr lang="en-ZA" sz="1600" dirty="0">
                <a:solidFill>
                  <a:srgbClr val="000000"/>
                </a:solidFill>
                <a:effectLst/>
                <a:latin typeface="Calibri" panose="020F0502020204030204" pitchFamily="34" charset="0"/>
                <a:ea typeface="Arial" panose="020B0604020202020204" pitchFamily="34" charset="0"/>
              </a:rPr>
              <a:t> (2 min 35 </a:t>
            </a:r>
            <a:r>
              <a:rPr lang="en-ZA" sz="1600" dirty="0" err="1">
                <a:solidFill>
                  <a:srgbClr val="000000"/>
                </a:solidFill>
                <a:effectLst/>
                <a:latin typeface="Calibri" panose="020F0502020204030204" pitchFamily="34" charset="0"/>
                <a:ea typeface="Arial" panose="020B0604020202020204" pitchFamily="34" charset="0"/>
              </a:rPr>
              <a:t>sek</a:t>
            </a:r>
            <a:r>
              <a:rPr lang="en-ZA" sz="1600" dirty="0">
                <a:solidFill>
                  <a:srgbClr val="000000"/>
                </a:solidFill>
                <a:effectLst/>
                <a:latin typeface="Calibri" panose="020F0502020204030204" pitchFamily="34" charset="0"/>
                <a:ea typeface="Arial" panose="020B0604020202020204" pitchFamily="34" charset="0"/>
              </a:rPr>
              <a:t>)</a:t>
            </a:r>
            <a:endParaRPr lang="af-ZA" dirty="0"/>
          </a:p>
        </p:txBody>
      </p:sp>
      <p:pic>
        <p:nvPicPr>
          <p:cNvPr id="8" name="Picture 7">
            <a:extLst>
              <a:ext uri="{FF2B5EF4-FFF2-40B4-BE49-F238E27FC236}">
                <a16:creationId xmlns:a16="http://schemas.microsoft.com/office/drawing/2014/main" id="{CBDEF279-483E-C044-E3D6-39940A78FA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3426358"/>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FCD6ADC-65F5-4922-8F1F-35BF28E187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265B93B-5C1A-40E5-935B-C5771D4D333A}">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AE29EC1C-360B-44A3-A1D1-168363C6D7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Vapor Trail</Template>
  <TotalTime>200</TotalTime>
  <Words>1649</Words>
  <Application>Microsoft Office PowerPoint</Application>
  <PresentationFormat>On-screen Show (16:9)</PresentationFormat>
  <Paragraphs>133</Paragraphs>
  <Slides>11</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Aptos</vt:lpstr>
      <vt:lpstr>Aptos Display</vt:lpstr>
      <vt:lpstr>Arial</vt:lpstr>
      <vt:lpstr>Calibri</vt:lpstr>
      <vt:lpstr>Courier New</vt:lpstr>
      <vt:lpstr>Symbol</vt:lpstr>
      <vt:lpstr>Times New Roman</vt:lpstr>
      <vt:lpstr>Office Theme</vt:lpstr>
      <vt:lpstr>Graad 8</vt:lpstr>
      <vt:lpstr>Teen die einde van hierdie les behoort jy in staat te wees om die volgende te kan doen:</vt:lpstr>
      <vt:lpstr>Waarom slagoffers dalk nie hulp vra nie</vt:lpstr>
      <vt:lpstr>Breek die stilte</vt:lpstr>
      <vt:lpstr>Wat sê die wet?</vt:lpstr>
      <vt:lpstr>Regte van oorlewendes</vt:lpstr>
      <vt:lpstr>Voorkoming van GGG</vt:lpstr>
      <vt:lpstr>Waar kan mense hulp kry?</vt:lpstr>
      <vt:lpstr>Ondersteunings-organisasies</vt:lpstr>
      <vt:lpstr>Kyk:  How can I help a survivor of gender-based violence? bit.ly/4u43suG (2 min 35 sek)</vt:lpstr>
      <vt:lpstr>Gevolgtrekking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Mimi Coetzee</cp:lastModifiedBy>
  <cp:revision>2</cp:revision>
  <dcterms:modified xsi:type="dcterms:W3CDTF">2026-06-11T13:45:01Z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