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68" r:id="rId5"/>
    <p:sldMasterId id="2147483680" r:id="rId6"/>
  </p:sldMasterIdLst>
  <p:notesMasterIdLst>
    <p:notesMasterId r:id="rId14"/>
  </p:notesMasterIdLst>
  <p:sldIdLst>
    <p:sldId id="275" r:id="rId7"/>
    <p:sldId id="277" r:id="rId8"/>
    <p:sldId id="278" r:id="rId9"/>
    <p:sldId id="279" r:id="rId10"/>
    <p:sldId id="280" r:id="rId11"/>
    <p:sldId id="281" r:id="rId12"/>
    <p:sldId id="260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ih+qOChemYLJg64bKTL35T9Cgf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B90D21-3F66-4B19-B966-9F351B1F0644}" v="1" dt="2026-07-13T13:37:38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850" autoAdjust="0"/>
  </p:normalViewPr>
  <p:slideViewPr>
    <p:cSldViewPr snapToGrid="0">
      <p:cViewPr varScale="1">
        <p:scale>
          <a:sx n="55" d="100"/>
          <a:sy n="55" d="100"/>
        </p:scale>
        <p:origin x="164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customschemas.google.com/relationships/presentationmetadata" Target="metadata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Botes" userId="70568131-745a-489b-b4fe-9e78c579dd6d" providerId="ADAL" clId="{E3DEF142-CC7A-44CA-B5B4-48BABF1A3E75}"/>
    <pc:docChg chg="undo custSel addSld delSld modSld">
      <pc:chgData name="Megan Botes" userId="70568131-745a-489b-b4fe-9e78c579dd6d" providerId="ADAL" clId="{E3DEF142-CC7A-44CA-B5B4-48BABF1A3E75}" dt="2026-07-13T13:37:50.862" v="368" actId="171"/>
      <pc:docMkLst>
        <pc:docMk/>
      </pc:docMkLst>
      <pc:sldChg chg="addSp delSp modSp add del mod modNotesTx">
        <pc:chgData name="Megan Botes" userId="70568131-745a-489b-b4fe-9e78c579dd6d" providerId="ADAL" clId="{E3DEF142-CC7A-44CA-B5B4-48BABF1A3E75}" dt="2026-07-13T13:37:50.862" v="368" actId="171"/>
        <pc:sldMkLst>
          <pc:docMk/>
          <pc:sldMk cId="1948723174" sldId="275"/>
        </pc:sldMkLst>
        <pc:picChg chg="add mod ord">
          <ac:chgData name="Megan Botes" userId="70568131-745a-489b-b4fe-9e78c579dd6d" providerId="ADAL" clId="{E3DEF142-CC7A-44CA-B5B4-48BABF1A3E75}" dt="2026-07-13T13:37:50.862" v="368" actId="171"/>
          <ac:picMkLst>
            <pc:docMk/>
            <pc:sldMk cId="1948723174" sldId="275"/>
            <ac:picMk id="2" creationId="{85D3EB7B-E821-A0D6-1DFD-042196EB2F50}"/>
          </ac:picMkLst>
        </pc:picChg>
        <pc:picChg chg="del">
          <ac:chgData name="Megan Botes" userId="70568131-745a-489b-b4fe-9e78c579dd6d" providerId="ADAL" clId="{E3DEF142-CC7A-44CA-B5B4-48BABF1A3E75}" dt="2026-07-13T13:37:37.741" v="362" actId="478"/>
          <ac:picMkLst>
            <pc:docMk/>
            <pc:sldMk cId="1948723174" sldId="275"/>
            <ac:picMk id="4" creationId="{33E448F2-A720-017F-FD61-47FBD01FB6F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259186-4D64-42BD-8679-8132DF6C81E7}" type="doc">
      <dgm:prSet loTypeId="urn:microsoft.com/office/officeart/2005/8/layout/process4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8E1DC05-CB9B-47C0-A7EA-4D3CA41B7D85}">
      <dgm:prSet/>
      <dgm:spPr/>
      <dgm:t>
        <a:bodyPr/>
        <a:lstStyle/>
        <a:p>
          <a:r>
            <a:rPr lang="af-ZA" dirty="0"/>
            <a:t>Gedurende adolessensie kan jy:</a:t>
          </a:r>
          <a:endParaRPr lang="en-US" dirty="0"/>
        </a:p>
      </dgm:t>
    </dgm:pt>
    <dgm:pt modelId="{A17AA002-FF17-4522-837C-652A28C099D2}" type="parTrans" cxnId="{2F696E71-F409-4A9A-9445-61E41353FBAD}">
      <dgm:prSet/>
      <dgm:spPr/>
      <dgm:t>
        <a:bodyPr/>
        <a:lstStyle/>
        <a:p>
          <a:endParaRPr lang="en-US"/>
        </a:p>
      </dgm:t>
    </dgm:pt>
    <dgm:pt modelId="{6D23B5DE-F90E-4C34-9172-57A8602710D4}" type="sibTrans" cxnId="{2F696E71-F409-4A9A-9445-61E41353FBAD}">
      <dgm:prSet/>
      <dgm:spPr/>
      <dgm:t>
        <a:bodyPr/>
        <a:lstStyle/>
        <a:p>
          <a:endParaRPr lang="en-US"/>
        </a:p>
      </dgm:t>
    </dgm:pt>
    <dgm:pt modelId="{E28C0FD0-99AE-4AA3-B2EF-346F0A6EFBA4}">
      <dgm:prSet/>
      <dgm:spPr/>
      <dgm:t>
        <a:bodyPr/>
        <a:lstStyle/>
        <a:p>
          <a:r>
            <a:rPr lang="nl-NL" dirty="0"/>
            <a:t>begin om jouself beter te verstaan</a:t>
          </a:r>
          <a:endParaRPr lang="en-US" dirty="0"/>
        </a:p>
      </dgm:t>
    </dgm:pt>
    <dgm:pt modelId="{974926A4-4EAB-4F25-9430-99AC922A26D3}" type="parTrans" cxnId="{6CC4588E-D81F-4905-990E-40F14A72D83B}">
      <dgm:prSet/>
      <dgm:spPr/>
      <dgm:t>
        <a:bodyPr/>
        <a:lstStyle/>
        <a:p>
          <a:endParaRPr lang="en-US"/>
        </a:p>
      </dgm:t>
    </dgm:pt>
    <dgm:pt modelId="{26E3DD45-D893-4571-914F-DF0024E88296}" type="sibTrans" cxnId="{6CC4588E-D81F-4905-990E-40F14A72D83B}">
      <dgm:prSet/>
      <dgm:spPr/>
      <dgm:t>
        <a:bodyPr/>
        <a:lstStyle/>
        <a:p>
          <a:endParaRPr lang="en-US"/>
        </a:p>
      </dgm:t>
    </dgm:pt>
    <dgm:pt modelId="{A553A9E9-0FC4-4E69-9B67-FDC415D6617E}">
      <dgm:prSet/>
      <dgm:spPr/>
      <dgm:t>
        <a:bodyPr/>
        <a:lstStyle/>
        <a:p>
          <a:r>
            <a:rPr lang="af-ZA" dirty="0"/>
            <a:t>sterker menings ontwikkel</a:t>
          </a:r>
          <a:endParaRPr lang="en-US" dirty="0"/>
        </a:p>
      </dgm:t>
    </dgm:pt>
    <dgm:pt modelId="{42B37D7B-9FD2-455A-A3F5-BBA8874C8805}" type="parTrans" cxnId="{4BB67D1A-BCB7-413A-8DFB-3B3BAFB251A6}">
      <dgm:prSet/>
      <dgm:spPr/>
      <dgm:t>
        <a:bodyPr/>
        <a:lstStyle/>
        <a:p>
          <a:endParaRPr lang="en-US"/>
        </a:p>
      </dgm:t>
    </dgm:pt>
    <dgm:pt modelId="{F6C0D66B-8F1E-4E50-8EA2-391B1F115AB7}" type="sibTrans" cxnId="{4BB67D1A-BCB7-413A-8DFB-3B3BAFB251A6}">
      <dgm:prSet/>
      <dgm:spPr/>
      <dgm:t>
        <a:bodyPr/>
        <a:lstStyle/>
        <a:p>
          <a:endParaRPr lang="en-US"/>
        </a:p>
      </dgm:t>
    </dgm:pt>
    <dgm:pt modelId="{C605FD9F-77F9-4444-9244-F277129541E8}">
      <dgm:prSet/>
      <dgm:spPr/>
      <dgm:t>
        <a:bodyPr/>
        <a:lstStyle/>
        <a:p>
          <a:r>
            <a:rPr lang="af-ZA" dirty="0"/>
            <a:t>bevraag-teken wat jy glo</a:t>
          </a:r>
          <a:endParaRPr lang="en-US" dirty="0"/>
        </a:p>
      </dgm:t>
    </dgm:pt>
    <dgm:pt modelId="{6DC5692B-F80C-4215-90CD-C385395FD1E5}" type="parTrans" cxnId="{5C5B6812-6BAB-45C9-B406-BE2E6A2127F3}">
      <dgm:prSet/>
      <dgm:spPr/>
      <dgm:t>
        <a:bodyPr/>
        <a:lstStyle/>
        <a:p>
          <a:endParaRPr lang="en-US"/>
        </a:p>
      </dgm:t>
    </dgm:pt>
    <dgm:pt modelId="{0EF76607-73FB-456C-8168-3D21172B960D}" type="sibTrans" cxnId="{5C5B6812-6BAB-45C9-B406-BE2E6A2127F3}">
      <dgm:prSet/>
      <dgm:spPr/>
      <dgm:t>
        <a:bodyPr/>
        <a:lstStyle/>
        <a:p>
          <a:endParaRPr lang="en-US"/>
        </a:p>
      </dgm:t>
    </dgm:pt>
    <dgm:pt modelId="{09E17FFB-5409-4CDB-8A89-DC3B7393F2DB}">
      <dgm:prSet/>
      <dgm:spPr/>
      <dgm:t>
        <a:bodyPr/>
        <a:lstStyle/>
        <a:p>
          <a:r>
            <a:rPr lang="af-ZA" dirty="0"/>
            <a:t>meer onafhanklike besluite maak</a:t>
          </a:r>
          <a:endParaRPr lang="en-US" dirty="0"/>
        </a:p>
      </dgm:t>
    </dgm:pt>
    <dgm:pt modelId="{E5A5B7C6-84AD-44DC-847D-D3B0FDD0F6AA}" type="parTrans" cxnId="{C4C6E687-ED6B-4DB3-8536-98A454E11B5B}">
      <dgm:prSet/>
      <dgm:spPr/>
      <dgm:t>
        <a:bodyPr/>
        <a:lstStyle/>
        <a:p>
          <a:endParaRPr lang="en-US"/>
        </a:p>
      </dgm:t>
    </dgm:pt>
    <dgm:pt modelId="{F0354468-95E4-4BAA-8ED5-4F357F6E1002}" type="sibTrans" cxnId="{C4C6E687-ED6B-4DB3-8536-98A454E11B5B}">
      <dgm:prSet/>
      <dgm:spPr/>
      <dgm:t>
        <a:bodyPr/>
        <a:lstStyle/>
        <a:p>
          <a:endParaRPr lang="en-US"/>
        </a:p>
      </dgm:t>
    </dgm:pt>
    <dgm:pt modelId="{83781EF8-1AA8-4821-9FDD-F94FA0D61E8A}">
      <dgm:prSet/>
      <dgm:spPr/>
      <dgm:t>
        <a:bodyPr/>
        <a:lstStyle/>
        <a:p>
          <a:r>
            <a:rPr lang="af-ZA" b="1" dirty="0"/>
            <a:t>Afhanklik → Onafhanklik → Interafhanklik</a:t>
          </a:r>
          <a:endParaRPr lang="en-US" dirty="0"/>
        </a:p>
      </dgm:t>
    </dgm:pt>
    <dgm:pt modelId="{0F77FDEA-6B1F-412C-A9B3-BAFF5E51B213}" type="parTrans" cxnId="{1BE03923-8E66-4EA3-AD0A-99615FDCCB73}">
      <dgm:prSet/>
      <dgm:spPr/>
      <dgm:t>
        <a:bodyPr/>
        <a:lstStyle/>
        <a:p>
          <a:endParaRPr lang="en-US"/>
        </a:p>
      </dgm:t>
    </dgm:pt>
    <dgm:pt modelId="{035F01CF-6640-4AD7-BAB5-F8858A380A0F}" type="sibTrans" cxnId="{1BE03923-8E66-4EA3-AD0A-99615FDCCB73}">
      <dgm:prSet/>
      <dgm:spPr/>
      <dgm:t>
        <a:bodyPr/>
        <a:lstStyle/>
        <a:p>
          <a:endParaRPr lang="en-US"/>
        </a:p>
      </dgm:t>
    </dgm:pt>
    <dgm:pt modelId="{F427AD96-72FB-4B2A-83CE-5450F5EA9A95}" type="pres">
      <dgm:prSet presAssocID="{89259186-4D64-42BD-8679-8132DF6C81E7}" presName="Name0" presStyleCnt="0">
        <dgm:presLayoutVars>
          <dgm:dir/>
          <dgm:animLvl val="lvl"/>
          <dgm:resizeHandles val="exact"/>
        </dgm:presLayoutVars>
      </dgm:prSet>
      <dgm:spPr/>
    </dgm:pt>
    <dgm:pt modelId="{4A592548-D7D6-4686-8041-1D00B0614823}" type="pres">
      <dgm:prSet presAssocID="{83781EF8-1AA8-4821-9FDD-F94FA0D61E8A}" presName="boxAndChildren" presStyleCnt="0"/>
      <dgm:spPr/>
    </dgm:pt>
    <dgm:pt modelId="{C0EF9505-58F6-4A1C-83E3-2587146E6276}" type="pres">
      <dgm:prSet presAssocID="{83781EF8-1AA8-4821-9FDD-F94FA0D61E8A}" presName="parentTextBox" presStyleLbl="node1" presStyleIdx="0" presStyleCnt="2"/>
      <dgm:spPr/>
    </dgm:pt>
    <dgm:pt modelId="{C14E71F5-C094-4370-8E0B-3A55A68E58B9}" type="pres">
      <dgm:prSet presAssocID="{6D23B5DE-F90E-4C34-9172-57A8602710D4}" presName="sp" presStyleCnt="0"/>
      <dgm:spPr/>
    </dgm:pt>
    <dgm:pt modelId="{B23DDCBC-AB10-4B97-8370-169B5B49C613}" type="pres">
      <dgm:prSet presAssocID="{F8E1DC05-CB9B-47C0-A7EA-4D3CA41B7D85}" presName="arrowAndChildren" presStyleCnt="0"/>
      <dgm:spPr/>
    </dgm:pt>
    <dgm:pt modelId="{3AD5281A-2C80-4185-9415-E4DDEFDD1AFE}" type="pres">
      <dgm:prSet presAssocID="{F8E1DC05-CB9B-47C0-A7EA-4D3CA41B7D85}" presName="parentTextArrow" presStyleLbl="node1" presStyleIdx="0" presStyleCnt="2"/>
      <dgm:spPr/>
    </dgm:pt>
    <dgm:pt modelId="{88EFA7C5-867C-4F34-9D82-9074E3B6D4D0}" type="pres">
      <dgm:prSet presAssocID="{F8E1DC05-CB9B-47C0-A7EA-4D3CA41B7D85}" presName="arrow" presStyleLbl="node1" presStyleIdx="1" presStyleCnt="2"/>
      <dgm:spPr/>
    </dgm:pt>
    <dgm:pt modelId="{833960CA-639B-4787-893A-9A6D13FFB83E}" type="pres">
      <dgm:prSet presAssocID="{F8E1DC05-CB9B-47C0-A7EA-4D3CA41B7D85}" presName="descendantArrow" presStyleCnt="0"/>
      <dgm:spPr/>
    </dgm:pt>
    <dgm:pt modelId="{2461154F-A50A-4929-96FE-ECAAF2A89D6B}" type="pres">
      <dgm:prSet presAssocID="{E28C0FD0-99AE-4AA3-B2EF-346F0A6EFBA4}" presName="childTextArrow" presStyleLbl="fgAccFollowNode1" presStyleIdx="0" presStyleCnt="4">
        <dgm:presLayoutVars>
          <dgm:bulletEnabled val="1"/>
        </dgm:presLayoutVars>
      </dgm:prSet>
      <dgm:spPr/>
    </dgm:pt>
    <dgm:pt modelId="{B8C4439B-4199-4424-9BCB-40C8B7D644CB}" type="pres">
      <dgm:prSet presAssocID="{A553A9E9-0FC4-4E69-9B67-FDC415D6617E}" presName="childTextArrow" presStyleLbl="fgAccFollowNode1" presStyleIdx="1" presStyleCnt="4">
        <dgm:presLayoutVars>
          <dgm:bulletEnabled val="1"/>
        </dgm:presLayoutVars>
      </dgm:prSet>
      <dgm:spPr/>
    </dgm:pt>
    <dgm:pt modelId="{A8F698AF-31E8-47C4-B86A-64FEEDFBC641}" type="pres">
      <dgm:prSet presAssocID="{C605FD9F-77F9-4444-9244-F277129541E8}" presName="childTextArrow" presStyleLbl="fgAccFollowNode1" presStyleIdx="2" presStyleCnt="4">
        <dgm:presLayoutVars>
          <dgm:bulletEnabled val="1"/>
        </dgm:presLayoutVars>
      </dgm:prSet>
      <dgm:spPr/>
    </dgm:pt>
    <dgm:pt modelId="{26E1E250-8BD8-4384-8143-EE53A0A5A28F}" type="pres">
      <dgm:prSet presAssocID="{09E17FFB-5409-4CDB-8A89-DC3B7393F2DB}" presName="childTextArrow" presStyleLbl="fgAccFollowNode1" presStyleIdx="3" presStyleCnt="4">
        <dgm:presLayoutVars>
          <dgm:bulletEnabled val="1"/>
        </dgm:presLayoutVars>
      </dgm:prSet>
      <dgm:spPr/>
    </dgm:pt>
  </dgm:ptLst>
  <dgm:cxnLst>
    <dgm:cxn modelId="{5C5B6812-6BAB-45C9-B406-BE2E6A2127F3}" srcId="{F8E1DC05-CB9B-47C0-A7EA-4D3CA41B7D85}" destId="{C605FD9F-77F9-4444-9244-F277129541E8}" srcOrd="2" destOrd="0" parTransId="{6DC5692B-F80C-4215-90CD-C385395FD1E5}" sibTransId="{0EF76607-73FB-456C-8168-3D21172B960D}"/>
    <dgm:cxn modelId="{4BB67D1A-BCB7-413A-8DFB-3B3BAFB251A6}" srcId="{F8E1DC05-CB9B-47C0-A7EA-4D3CA41B7D85}" destId="{A553A9E9-0FC4-4E69-9B67-FDC415D6617E}" srcOrd="1" destOrd="0" parTransId="{42B37D7B-9FD2-455A-A3F5-BBA8874C8805}" sibTransId="{F6C0D66B-8F1E-4E50-8EA2-391B1F115AB7}"/>
    <dgm:cxn modelId="{1BE03923-8E66-4EA3-AD0A-99615FDCCB73}" srcId="{89259186-4D64-42BD-8679-8132DF6C81E7}" destId="{83781EF8-1AA8-4821-9FDD-F94FA0D61E8A}" srcOrd="1" destOrd="0" parTransId="{0F77FDEA-6B1F-412C-A9B3-BAFF5E51B213}" sibTransId="{035F01CF-6640-4AD7-BAB5-F8858A380A0F}"/>
    <dgm:cxn modelId="{C01EC930-8F38-4D7E-B206-7C9A4E767920}" type="presOf" srcId="{09E17FFB-5409-4CDB-8A89-DC3B7393F2DB}" destId="{26E1E250-8BD8-4384-8143-EE53A0A5A28F}" srcOrd="0" destOrd="0" presId="urn:microsoft.com/office/officeart/2005/8/layout/process4"/>
    <dgm:cxn modelId="{4A1A416B-D29D-4225-A5D6-CA3DCA73AC0D}" type="presOf" srcId="{89259186-4D64-42BD-8679-8132DF6C81E7}" destId="{F427AD96-72FB-4B2A-83CE-5450F5EA9A95}" srcOrd="0" destOrd="0" presId="urn:microsoft.com/office/officeart/2005/8/layout/process4"/>
    <dgm:cxn modelId="{2F696E71-F409-4A9A-9445-61E41353FBAD}" srcId="{89259186-4D64-42BD-8679-8132DF6C81E7}" destId="{F8E1DC05-CB9B-47C0-A7EA-4D3CA41B7D85}" srcOrd="0" destOrd="0" parTransId="{A17AA002-FF17-4522-837C-652A28C099D2}" sibTransId="{6D23B5DE-F90E-4C34-9172-57A8602710D4}"/>
    <dgm:cxn modelId="{D6312F85-A2EC-4844-9AC3-F62ACB0A1752}" type="presOf" srcId="{F8E1DC05-CB9B-47C0-A7EA-4D3CA41B7D85}" destId="{3AD5281A-2C80-4185-9415-E4DDEFDD1AFE}" srcOrd="0" destOrd="0" presId="urn:microsoft.com/office/officeart/2005/8/layout/process4"/>
    <dgm:cxn modelId="{11D47586-E746-4524-8DF9-723499EC8C14}" type="presOf" srcId="{A553A9E9-0FC4-4E69-9B67-FDC415D6617E}" destId="{B8C4439B-4199-4424-9BCB-40C8B7D644CB}" srcOrd="0" destOrd="0" presId="urn:microsoft.com/office/officeart/2005/8/layout/process4"/>
    <dgm:cxn modelId="{C4C6E687-ED6B-4DB3-8536-98A454E11B5B}" srcId="{F8E1DC05-CB9B-47C0-A7EA-4D3CA41B7D85}" destId="{09E17FFB-5409-4CDB-8A89-DC3B7393F2DB}" srcOrd="3" destOrd="0" parTransId="{E5A5B7C6-84AD-44DC-847D-D3B0FDD0F6AA}" sibTransId="{F0354468-95E4-4BAA-8ED5-4F357F6E1002}"/>
    <dgm:cxn modelId="{6CC4588E-D81F-4905-990E-40F14A72D83B}" srcId="{F8E1DC05-CB9B-47C0-A7EA-4D3CA41B7D85}" destId="{E28C0FD0-99AE-4AA3-B2EF-346F0A6EFBA4}" srcOrd="0" destOrd="0" parTransId="{974926A4-4EAB-4F25-9430-99AC922A26D3}" sibTransId="{26E3DD45-D893-4571-914F-DF0024E88296}"/>
    <dgm:cxn modelId="{EFD2FB90-3055-4A99-95ED-195EE8B63EC0}" type="presOf" srcId="{E28C0FD0-99AE-4AA3-B2EF-346F0A6EFBA4}" destId="{2461154F-A50A-4929-96FE-ECAAF2A89D6B}" srcOrd="0" destOrd="0" presId="urn:microsoft.com/office/officeart/2005/8/layout/process4"/>
    <dgm:cxn modelId="{AC9938B2-B7A5-4311-A0AC-8ACD29DEE52F}" type="presOf" srcId="{C605FD9F-77F9-4444-9244-F277129541E8}" destId="{A8F698AF-31E8-47C4-B86A-64FEEDFBC641}" srcOrd="0" destOrd="0" presId="urn:microsoft.com/office/officeart/2005/8/layout/process4"/>
    <dgm:cxn modelId="{44457BCB-8764-4E9C-87E2-0E634FDE5666}" type="presOf" srcId="{F8E1DC05-CB9B-47C0-A7EA-4D3CA41B7D85}" destId="{88EFA7C5-867C-4F34-9D82-9074E3B6D4D0}" srcOrd="1" destOrd="0" presId="urn:microsoft.com/office/officeart/2005/8/layout/process4"/>
    <dgm:cxn modelId="{794391F8-D82F-4FE5-B3A8-5466943BF6E6}" type="presOf" srcId="{83781EF8-1AA8-4821-9FDD-F94FA0D61E8A}" destId="{C0EF9505-58F6-4A1C-83E3-2587146E6276}" srcOrd="0" destOrd="0" presId="urn:microsoft.com/office/officeart/2005/8/layout/process4"/>
    <dgm:cxn modelId="{EAEB076B-FCA2-412C-B90C-E1881B3C3D31}" type="presParOf" srcId="{F427AD96-72FB-4B2A-83CE-5450F5EA9A95}" destId="{4A592548-D7D6-4686-8041-1D00B0614823}" srcOrd="0" destOrd="0" presId="urn:microsoft.com/office/officeart/2005/8/layout/process4"/>
    <dgm:cxn modelId="{B909E224-C0AA-46DD-BFC4-73724549ACFB}" type="presParOf" srcId="{4A592548-D7D6-4686-8041-1D00B0614823}" destId="{C0EF9505-58F6-4A1C-83E3-2587146E6276}" srcOrd="0" destOrd="0" presId="urn:microsoft.com/office/officeart/2005/8/layout/process4"/>
    <dgm:cxn modelId="{CA795178-950B-4E0D-813E-1694ADB38CAC}" type="presParOf" srcId="{F427AD96-72FB-4B2A-83CE-5450F5EA9A95}" destId="{C14E71F5-C094-4370-8E0B-3A55A68E58B9}" srcOrd="1" destOrd="0" presId="urn:microsoft.com/office/officeart/2005/8/layout/process4"/>
    <dgm:cxn modelId="{33BFFCA5-CA2A-44E7-9330-0354844D6CE3}" type="presParOf" srcId="{F427AD96-72FB-4B2A-83CE-5450F5EA9A95}" destId="{B23DDCBC-AB10-4B97-8370-169B5B49C613}" srcOrd="2" destOrd="0" presId="urn:microsoft.com/office/officeart/2005/8/layout/process4"/>
    <dgm:cxn modelId="{28BDFF50-CE39-441E-BD28-C997529A0DB1}" type="presParOf" srcId="{B23DDCBC-AB10-4B97-8370-169B5B49C613}" destId="{3AD5281A-2C80-4185-9415-E4DDEFDD1AFE}" srcOrd="0" destOrd="0" presId="urn:microsoft.com/office/officeart/2005/8/layout/process4"/>
    <dgm:cxn modelId="{DFC40380-61E1-42AB-A0FA-AB6C08591BA8}" type="presParOf" srcId="{B23DDCBC-AB10-4B97-8370-169B5B49C613}" destId="{88EFA7C5-867C-4F34-9D82-9074E3B6D4D0}" srcOrd="1" destOrd="0" presId="urn:microsoft.com/office/officeart/2005/8/layout/process4"/>
    <dgm:cxn modelId="{DA61BE67-F754-4EF9-B1B1-4F7960309BA3}" type="presParOf" srcId="{B23DDCBC-AB10-4B97-8370-169B5B49C613}" destId="{833960CA-639B-4787-893A-9A6D13FFB83E}" srcOrd="2" destOrd="0" presId="urn:microsoft.com/office/officeart/2005/8/layout/process4"/>
    <dgm:cxn modelId="{FEB51A12-F2A8-4E98-93A6-3C590439DCDB}" type="presParOf" srcId="{833960CA-639B-4787-893A-9A6D13FFB83E}" destId="{2461154F-A50A-4929-96FE-ECAAF2A89D6B}" srcOrd="0" destOrd="0" presId="urn:microsoft.com/office/officeart/2005/8/layout/process4"/>
    <dgm:cxn modelId="{7A0950CB-782A-40F7-99E7-42B17E5988D2}" type="presParOf" srcId="{833960CA-639B-4787-893A-9A6D13FFB83E}" destId="{B8C4439B-4199-4424-9BCB-40C8B7D644CB}" srcOrd="1" destOrd="0" presId="urn:microsoft.com/office/officeart/2005/8/layout/process4"/>
    <dgm:cxn modelId="{FE821FF6-41FF-4E2B-9BDF-4EB7E25FDDAE}" type="presParOf" srcId="{833960CA-639B-4787-893A-9A6D13FFB83E}" destId="{A8F698AF-31E8-47C4-B86A-64FEEDFBC641}" srcOrd="2" destOrd="0" presId="urn:microsoft.com/office/officeart/2005/8/layout/process4"/>
    <dgm:cxn modelId="{CD71A80E-73C5-4C87-96C4-1A4608C04886}" type="presParOf" srcId="{833960CA-639B-4787-893A-9A6D13FFB83E}" destId="{26E1E250-8BD8-4384-8143-EE53A0A5A28F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3046F3-47FD-45E4-B6B9-C8BB8AB7E8C0}" type="doc">
      <dgm:prSet loTypeId="urn:microsoft.com/office/officeart/2005/8/layout/defaul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096B695-2BE0-4DA0-A287-ABA4BFAC9E1C}">
      <dgm:prSet/>
      <dgm:spPr/>
      <dgm:t>
        <a:bodyPr/>
        <a:lstStyle/>
        <a:p>
          <a:r>
            <a:rPr lang="af-ZA" dirty="0"/>
            <a:t>Intense emosies</a:t>
          </a:r>
          <a:endParaRPr lang="en-US" dirty="0"/>
        </a:p>
      </dgm:t>
    </dgm:pt>
    <dgm:pt modelId="{8FA3CBB9-58B1-433C-9F0B-D0E346B208D5}" type="parTrans" cxnId="{E13E0AD2-F9E6-413D-9150-E2F4F1D095DB}">
      <dgm:prSet/>
      <dgm:spPr/>
      <dgm:t>
        <a:bodyPr/>
        <a:lstStyle/>
        <a:p>
          <a:endParaRPr lang="en-US"/>
        </a:p>
      </dgm:t>
    </dgm:pt>
    <dgm:pt modelId="{CB5E4EEE-14C9-4A52-BBB3-8A828FA209EB}" type="sibTrans" cxnId="{E13E0AD2-F9E6-413D-9150-E2F4F1D095DB}">
      <dgm:prSet/>
      <dgm:spPr/>
      <dgm:t>
        <a:bodyPr/>
        <a:lstStyle/>
        <a:p>
          <a:endParaRPr lang="en-US"/>
        </a:p>
      </dgm:t>
    </dgm:pt>
    <dgm:pt modelId="{8E4203C4-D5A7-401F-980C-5C9198DC5AB3}">
      <dgm:prSet/>
      <dgm:spPr/>
      <dgm:t>
        <a:bodyPr/>
        <a:lstStyle/>
        <a:p>
          <a:r>
            <a:rPr lang="af-ZA" dirty="0"/>
            <a:t>Gemoed-skommelinge</a:t>
          </a:r>
          <a:endParaRPr lang="en-US" dirty="0"/>
        </a:p>
      </dgm:t>
    </dgm:pt>
    <dgm:pt modelId="{8A0A3EB5-5495-4A26-89FF-FE4A26D41A7A}" type="parTrans" cxnId="{0030916F-712D-4079-A2E9-D903FB239420}">
      <dgm:prSet/>
      <dgm:spPr/>
      <dgm:t>
        <a:bodyPr/>
        <a:lstStyle/>
        <a:p>
          <a:endParaRPr lang="en-US"/>
        </a:p>
      </dgm:t>
    </dgm:pt>
    <dgm:pt modelId="{C5ED2271-B14A-4093-815D-CB521ABA57BF}" type="sibTrans" cxnId="{0030916F-712D-4079-A2E9-D903FB239420}">
      <dgm:prSet/>
      <dgm:spPr/>
      <dgm:t>
        <a:bodyPr/>
        <a:lstStyle/>
        <a:p>
          <a:endParaRPr lang="en-US"/>
        </a:p>
      </dgm:t>
    </dgm:pt>
    <dgm:pt modelId="{0EE1B4BE-4CE6-4E21-A3BD-5E3AFAFDB7CC}">
      <dgm:prSet/>
      <dgm:spPr/>
      <dgm:t>
        <a:bodyPr/>
        <a:lstStyle/>
        <a:p>
          <a:r>
            <a:rPr lang="af-ZA" dirty="0"/>
            <a:t>Onsekerheid</a:t>
          </a:r>
          <a:endParaRPr lang="en-US" dirty="0"/>
        </a:p>
      </dgm:t>
    </dgm:pt>
    <dgm:pt modelId="{145B88BE-DD49-4EBD-B12B-F758EDB8965F}" type="parTrans" cxnId="{A781D2A1-C0A8-423C-A677-BCE8C22EDD21}">
      <dgm:prSet/>
      <dgm:spPr/>
      <dgm:t>
        <a:bodyPr/>
        <a:lstStyle/>
        <a:p>
          <a:endParaRPr lang="en-US"/>
        </a:p>
      </dgm:t>
    </dgm:pt>
    <dgm:pt modelId="{CA8E043E-B5DB-4730-950C-B33985293365}" type="sibTrans" cxnId="{A781D2A1-C0A8-423C-A677-BCE8C22EDD21}">
      <dgm:prSet/>
      <dgm:spPr/>
      <dgm:t>
        <a:bodyPr/>
        <a:lstStyle/>
        <a:p>
          <a:endParaRPr lang="en-US"/>
        </a:p>
      </dgm:t>
    </dgm:pt>
    <dgm:pt modelId="{3E868EE9-DE04-4B7F-AAC0-C2CD80796122}">
      <dgm:prSet/>
      <dgm:spPr/>
      <dgm:t>
        <a:bodyPr/>
        <a:lstStyle/>
        <a:p>
          <a:r>
            <a:rPr lang="en-US" dirty="0"/>
            <a:t>“</a:t>
          </a:r>
          <a:r>
            <a:rPr lang="en-US" dirty="0" err="1"/>
            <a:t>Onaantas-baarheid</a:t>
          </a:r>
          <a:r>
            <a:rPr lang="en-US" dirty="0"/>
            <a:t>”</a:t>
          </a:r>
        </a:p>
      </dgm:t>
    </dgm:pt>
    <dgm:pt modelId="{70B2D194-0894-42E4-A4BA-9DEC55368FC8}" type="parTrans" cxnId="{AC1A2717-952B-4237-84C8-389771C1C78A}">
      <dgm:prSet/>
      <dgm:spPr/>
      <dgm:t>
        <a:bodyPr/>
        <a:lstStyle/>
        <a:p>
          <a:endParaRPr lang="en-US"/>
        </a:p>
      </dgm:t>
    </dgm:pt>
    <dgm:pt modelId="{F6F047DF-5DC2-4BD3-B3C1-F626C0F017C0}" type="sibTrans" cxnId="{AC1A2717-952B-4237-84C8-389771C1C78A}">
      <dgm:prSet/>
      <dgm:spPr/>
      <dgm:t>
        <a:bodyPr/>
        <a:lstStyle/>
        <a:p>
          <a:endParaRPr lang="en-US"/>
        </a:p>
      </dgm:t>
    </dgm:pt>
    <dgm:pt modelId="{B5CB45E3-02CB-40DF-8C6B-1BD18D8D233F}">
      <dgm:prSet/>
      <dgm:spPr/>
      <dgm:t>
        <a:bodyPr/>
        <a:lstStyle/>
        <a:p>
          <a:r>
            <a:rPr lang="af-ZA" dirty="0"/>
            <a:t>Uitdaging van gesag</a:t>
          </a:r>
          <a:endParaRPr lang="en-US" dirty="0"/>
        </a:p>
      </dgm:t>
    </dgm:pt>
    <dgm:pt modelId="{17D3E52C-E95C-4F26-A4D8-A7502573FCBC}" type="parTrans" cxnId="{F864F23C-CAB0-40BE-8C45-6D5155E23F13}">
      <dgm:prSet/>
      <dgm:spPr/>
      <dgm:t>
        <a:bodyPr/>
        <a:lstStyle/>
        <a:p>
          <a:endParaRPr lang="en-US"/>
        </a:p>
      </dgm:t>
    </dgm:pt>
    <dgm:pt modelId="{5968FE47-2B8A-4A43-90E9-B0E16B85F982}" type="sibTrans" cxnId="{F864F23C-CAB0-40BE-8C45-6D5155E23F13}">
      <dgm:prSet/>
      <dgm:spPr/>
      <dgm:t>
        <a:bodyPr/>
        <a:lstStyle/>
        <a:p>
          <a:endParaRPr lang="en-US"/>
        </a:p>
      </dgm:t>
    </dgm:pt>
    <dgm:pt modelId="{40FB8BDD-99D8-4175-ABB7-CCEAF00E512C}">
      <dgm:prSet/>
      <dgm:spPr/>
      <dgm:t>
        <a:bodyPr/>
        <a:lstStyle/>
        <a:p>
          <a:r>
            <a:rPr lang="af-ZA" dirty="0"/>
            <a:t>Veranderende oortuigings en waardes</a:t>
          </a:r>
          <a:endParaRPr lang="en-US" dirty="0"/>
        </a:p>
      </dgm:t>
    </dgm:pt>
    <dgm:pt modelId="{C7FF1929-0D52-415E-9371-3A5CBBDDA4C2}" type="parTrans" cxnId="{144AEEF1-D752-46D8-B44B-DA9797248780}">
      <dgm:prSet/>
      <dgm:spPr/>
      <dgm:t>
        <a:bodyPr/>
        <a:lstStyle/>
        <a:p>
          <a:endParaRPr lang="en-US"/>
        </a:p>
      </dgm:t>
    </dgm:pt>
    <dgm:pt modelId="{038C37F2-164C-4EA1-8BB7-59C66A873A34}" type="sibTrans" cxnId="{144AEEF1-D752-46D8-B44B-DA9797248780}">
      <dgm:prSet/>
      <dgm:spPr/>
      <dgm:t>
        <a:bodyPr/>
        <a:lstStyle/>
        <a:p>
          <a:endParaRPr lang="en-US"/>
        </a:p>
      </dgm:t>
    </dgm:pt>
    <dgm:pt modelId="{D5F8743B-5283-4B0A-A950-1B8929C02E15}" type="pres">
      <dgm:prSet presAssocID="{933046F3-47FD-45E4-B6B9-C8BB8AB7E8C0}" presName="diagram" presStyleCnt="0">
        <dgm:presLayoutVars>
          <dgm:dir/>
          <dgm:resizeHandles val="exact"/>
        </dgm:presLayoutVars>
      </dgm:prSet>
      <dgm:spPr/>
    </dgm:pt>
    <dgm:pt modelId="{2D45E28B-F6AA-415D-AF46-797F45D59E7E}" type="pres">
      <dgm:prSet presAssocID="{C096B695-2BE0-4DA0-A287-ABA4BFAC9E1C}" presName="node" presStyleLbl="node1" presStyleIdx="0" presStyleCnt="6">
        <dgm:presLayoutVars>
          <dgm:bulletEnabled val="1"/>
        </dgm:presLayoutVars>
      </dgm:prSet>
      <dgm:spPr/>
    </dgm:pt>
    <dgm:pt modelId="{65921C11-EB0B-47DC-AB83-982966D83D83}" type="pres">
      <dgm:prSet presAssocID="{CB5E4EEE-14C9-4A52-BBB3-8A828FA209EB}" presName="sibTrans" presStyleCnt="0"/>
      <dgm:spPr/>
    </dgm:pt>
    <dgm:pt modelId="{8548E423-3F29-4429-9863-B319809FE5F5}" type="pres">
      <dgm:prSet presAssocID="{8E4203C4-D5A7-401F-980C-5C9198DC5AB3}" presName="node" presStyleLbl="node1" presStyleIdx="1" presStyleCnt="6">
        <dgm:presLayoutVars>
          <dgm:bulletEnabled val="1"/>
        </dgm:presLayoutVars>
      </dgm:prSet>
      <dgm:spPr/>
    </dgm:pt>
    <dgm:pt modelId="{D2921393-5FAA-4B89-BD3C-54E3F74DF8F8}" type="pres">
      <dgm:prSet presAssocID="{C5ED2271-B14A-4093-815D-CB521ABA57BF}" presName="sibTrans" presStyleCnt="0"/>
      <dgm:spPr/>
    </dgm:pt>
    <dgm:pt modelId="{74F4348A-B156-4EB1-BE02-057CA98A489E}" type="pres">
      <dgm:prSet presAssocID="{0EE1B4BE-4CE6-4E21-A3BD-5E3AFAFDB7CC}" presName="node" presStyleLbl="node1" presStyleIdx="2" presStyleCnt="6">
        <dgm:presLayoutVars>
          <dgm:bulletEnabled val="1"/>
        </dgm:presLayoutVars>
      </dgm:prSet>
      <dgm:spPr/>
    </dgm:pt>
    <dgm:pt modelId="{B8827676-D0D9-4CAD-A7E2-F89B5CDA180A}" type="pres">
      <dgm:prSet presAssocID="{CA8E043E-B5DB-4730-950C-B33985293365}" presName="sibTrans" presStyleCnt="0"/>
      <dgm:spPr/>
    </dgm:pt>
    <dgm:pt modelId="{190B61CA-9AB1-4FFC-8EF2-935A74CA54FD}" type="pres">
      <dgm:prSet presAssocID="{3E868EE9-DE04-4B7F-AAC0-C2CD80796122}" presName="node" presStyleLbl="node1" presStyleIdx="3" presStyleCnt="6">
        <dgm:presLayoutVars>
          <dgm:bulletEnabled val="1"/>
        </dgm:presLayoutVars>
      </dgm:prSet>
      <dgm:spPr/>
    </dgm:pt>
    <dgm:pt modelId="{13047E14-B8BE-4634-8ADC-0D988FB62E9C}" type="pres">
      <dgm:prSet presAssocID="{F6F047DF-5DC2-4BD3-B3C1-F626C0F017C0}" presName="sibTrans" presStyleCnt="0"/>
      <dgm:spPr/>
    </dgm:pt>
    <dgm:pt modelId="{21F36C1B-3D46-489E-954F-E26AA9E6454D}" type="pres">
      <dgm:prSet presAssocID="{B5CB45E3-02CB-40DF-8C6B-1BD18D8D233F}" presName="node" presStyleLbl="node1" presStyleIdx="4" presStyleCnt="6">
        <dgm:presLayoutVars>
          <dgm:bulletEnabled val="1"/>
        </dgm:presLayoutVars>
      </dgm:prSet>
      <dgm:spPr/>
    </dgm:pt>
    <dgm:pt modelId="{7CD3EB12-4549-4533-AB02-865F761BE975}" type="pres">
      <dgm:prSet presAssocID="{5968FE47-2B8A-4A43-90E9-B0E16B85F982}" presName="sibTrans" presStyleCnt="0"/>
      <dgm:spPr/>
    </dgm:pt>
    <dgm:pt modelId="{E9244423-76D7-4AE0-8C13-A2B2DCD16249}" type="pres">
      <dgm:prSet presAssocID="{40FB8BDD-99D8-4175-ABB7-CCEAF00E512C}" presName="node" presStyleLbl="node1" presStyleIdx="5" presStyleCnt="6">
        <dgm:presLayoutVars>
          <dgm:bulletEnabled val="1"/>
        </dgm:presLayoutVars>
      </dgm:prSet>
      <dgm:spPr/>
    </dgm:pt>
  </dgm:ptLst>
  <dgm:cxnLst>
    <dgm:cxn modelId="{AC1A2717-952B-4237-84C8-389771C1C78A}" srcId="{933046F3-47FD-45E4-B6B9-C8BB8AB7E8C0}" destId="{3E868EE9-DE04-4B7F-AAC0-C2CD80796122}" srcOrd="3" destOrd="0" parTransId="{70B2D194-0894-42E4-A4BA-9DEC55368FC8}" sibTransId="{F6F047DF-5DC2-4BD3-B3C1-F626C0F017C0}"/>
    <dgm:cxn modelId="{80643D1D-583B-41A4-841F-8A885E880823}" type="presOf" srcId="{B5CB45E3-02CB-40DF-8C6B-1BD18D8D233F}" destId="{21F36C1B-3D46-489E-954F-E26AA9E6454D}" srcOrd="0" destOrd="0" presId="urn:microsoft.com/office/officeart/2005/8/layout/default"/>
    <dgm:cxn modelId="{F864F23C-CAB0-40BE-8C45-6D5155E23F13}" srcId="{933046F3-47FD-45E4-B6B9-C8BB8AB7E8C0}" destId="{B5CB45E3-02CB-40DF-8C6B-1BD18D8D233F}" srcOrd="4" destOrd="0" parTransId="{17D3E52C-E95C-4F26-A4D8-A7502573FCBC}" sibTransId="{5968FE47-2B8A-4A43-90E9-B0E16B85F982}"/>
    <dgm:cxn modelId="{9D22F86B-F1E6-4CA5-B672-A05E2BD1A900}" type="presOf" srcId="{40FB8BDD-99D8-4175-ABB7-CCEAF00E512C}" destId="{E9244423-76D7-4AE0-8C13-A2B2DCD16249}" srcOrd="0" destOrd="0" presId="urn:microsoft.com/office/officeart/2005/8/layout/default"/>
    <dgm:cxn modelId="{0030916F-712D-4079-A2E9-D903FB239420}" srcId="{933046F3-47FD-45E4-B6B9-C8BB8AB7E8C0}" destId="{8E4203C4-D5A7-401F-980C-5C9198DC5AB3}" srcOrd="1" destOrd="0" parTransId="{8A0A3EB5-5495-4A26-89FF-FE4A26D41A7A}" sibTransId="{C5ED2271-B14A-4093-815D-CB521ABA57BF}"/>
    <dgm:cxn modelId="{B240FB4F-7325-4129-9F9F-0C971AD98BF6}" type="presOf" srcId="{0EE1B4BE-4CE6-4E21-A3BD-5E3AFAFDB7CC}" destId="{74F4348A-B156-4EB1-BE02-057CA98A489E}" srcOrd="0" destOrd="0" presId="urn:microsoft.com/office/officeart/2005/8/layout/default"/>
    <dgm:cxn modelId="{E76D8578-A6C9-4784-93E8-BF459D9BD8C5}" type="presOf" srcId="{933046F3-47FD-45E4-B6B9-C8BB8AB7E8C0}" destId="{D5F8743B-5283-4B0A-A950-1B8929C02E15}" srcOrd="0" destOrd="0" presId="urn:microsoft.com/office/officeart/2005/8/layout/default"/>
    <dgm:cxn modelId="{A781D2A1-C0A8-423C-A677-BCE8C22EDD21}" srcId="{933046F3-47FD-45E4-B6B9-C8BB8AB7E8C0}" destId="{0EE1B4BE-4CE6-4E21-A3BD-5E3AFAFDB7CC}" srcOrd="2" destOrd="0" parTransId="{145B88BE-DD49-4EBD-B12B-F758EDB8965F}" sibTransId="{CA8E043E-B5DB-4730-950C-B33985293365}"/>
    <dgm:cxn modelId="{84A497B7-1145-424F-8C34-20FE68763B03}" type="presOf" srcId="{8E4203C4-D5A7-401F-980C-5C9198DC5AB3}" destId="{8548E423-3F29-4429-9863-B319809FE5F5}" srcOrd="0" destOrd="0" presId="urn:microsoft.com/office/officeart/2005/8/layout/default"/>
    <dgm:cxn modelId="{E13E0AD2-F9E6-413D-9150-E2F4F1D095DB}" srcId="{933046F3-47FD-45E4-B6B9-C8BB8AB7E8C0}" destId="{C096B695-2BE0-4DA0-A287-ABA4BFAC9E1C}" srcOrd="0" destOrd="0" parTransId="{8FA3CBB9-58B1-433C-9F0B-D0E346B208D5}" sibTransId="{CB5E4EEE-14C9-4A52-BBB3-8A828FA209EB}"/>
    <dgm:cxn modelId="{239771D7-C6EB-4016-8204-FE881F5051B9}" type="presOf" srcId="{C096B695-2BE0-4DA0-A287-ABA4BFAC9E1C}" destId="{2D45E28B-F6AA-415D-AF46-797F45D59E7E}" srcOrd="0" destOrd="0" presId="urn:microsoft.com/office/officeart/2005/8/layout/default"/>
    <dgm:cxn modelId="{F54EA2E8-5E95-46FB-B63A-F23EEBBC4999}" type="presOf" srcId="{3E868EE9-DE04-4B7F-AAC0-C2CD80796122}" destId="{190B61CA-9AB1-4FFC-8EF2-935A74CA54FD}" srcOrd="0" destOrd="0" presId="urn:microsoft.com/office/officeart/2005/8/layout/default"/>
    <dgm:cxn modelId="{144AEEF1-D752-46D8-B44B-DA9797248780}" srcId="{933046F3-47FD-45E4-B6B9-C8BB8AB7E8C0}" destId="{40FB8BDD-99D8-4175-ABB7-CCEAF00E512C}" srcOrd="5" destOrd="0" parTransId="{C7FF1929-0D52-415E-9371-3A5CBBDDA4C2}" sibTransId="{038C37F2-164C-4EA1-8BB7-59C66A873A34}"/>
    <dgm:cxn modelId="{764B2524-A8D4-4E3A-9126-A8421A938611}" type="presParOf" srcId="{D5F8743B-5283-4B0A-A950-1B8929C02E15}" destId="{2D45E28B-F6AA-415D-AF46-797F45D59E7E}" srcOrd="0" destOrd="0" presId="urn:microsoft.com/office/officeart/2005/8/layout/default"/>
    <dgm:cxn modelId="{1AD21ABA-E516-4F61-9EBC-0EBD571DF7BB}" type="presParOf" srcId="{D5F8743B-5283-4B0A-A950-1B8929C02E15}" destId="{65921C11-EB0B-47DC-AB83-982966D83D83}" srcOrd="1" destOrd="0" presId="urn:microsoft.com/office/officeart/2005/8/layout/default"/>
    <dgm:cxn modelId="{BF34168A-363B-4CA4-9518-8D22CDA07A20}" type="presParOf" srcId="{D5F8743B-5283-4B0A-A950-1B8929C02E15}" destId="{8548E423-3F29-4429-9863-B319809FE5F5}" srcOrd="2" destOrd="0" presId="urn:microsoft.com/office/officeart/2005/8/layout/default"/>
    <dgm:cxn modelId="{7ED76D2F-E69D-411D-93CF-902769CBC0D5}" type="presParOf" srcId="{D5F8743B-5283-4B0A-A950-1B8929C02E15}" destId="{D2921393-5FAA-4B89-BD3C-54E3F74DF8F8}" srcOrd="3" destOrd="0" presId="urn:microsoft.com/office/officeart/2005/8/layout/default"/>
    <dgm:cxn modelId="{1B414128-A115-49BC-8AE3-EA68162E91F1}" type="presParOf" srcId="{D5F8743B-5283-4B0A-A950-1B8929C02E15}" destId="{74F4348A-B156-4EB1-BE02-057CA98A489E}" srcOrd="4" destOrd="0" presId="urn:microsoft.com/office/officeart/2005/8/layout/default"/>
    <dgm:cxn modelId="{6F303E11-FD96-4472-80AA-017645A768EF}" type="presParOf" srcId="{D5F8743B-5283-4B0A-A950-1B8929C02E15}" destId="{B8827676-D0D9-4CAD-A7E2-F89B5CDA180A}" srcOrd="5" destOrd="0" presId="urn:microsoft.com/office/officeart/2005/8/layout/default"/>
    <dgm:cxn modelId="{C9247E7A-5C4C-4FA9-B044-8B3884626B56}" type="presParOf" srcId="{D5F8743B-5283-4B0A-A950-1B8929C02E15}" destId="{190B61CA-9AB1-4FFC-8EF2-935A74CA54FD}" srcOrd="6" destOrd="0" presId="urn:microsoft.com/office/officeart/2005/8/layout/default"/>
    <dgm:cxn modelId="{C0BB71AB-CA1B-4DC3-92C5-A4A6A052C3B4}" type="presParOf" srcId="{D5F8743B-5283-4B0A-A950-1B8929C02E15}" destId="{13047E14-B8BE-4634-8ADC-0D988FB62E9C}" srcOrd="7" destOrd="0" presId="urn:microsoft.com/office/officeart/2005/8/layout/default"/>
    <dgm:cxn modelId="{2CDAAB9A-D225-45AC-ABC6-ECCA2CBBF50C}" type="presParOf" srcId="{D5F8743B-5283-4B0A-A950-1B8929C02E15}" destId="{21F36C1B-3D46-489E-954F-E26AA9E6454D}" srcOrd="8" destOrd="0" presId="urn:microsoft.com/office/officeart/2005/8/layout/default"/>
    <dgm:cxn modelId="{2D56F491-00DE-4688-845B-C15DE85DFC38}" type="presParOf" srcId="{D5F8743B-5283-4B0A-A950-1B8929C02E15}" destId="{7CD3EB12-4549-4533-AB02-865F761BE975}" srcOrd="9" destOrd="0" presId="urn:microsoft.com/office/officeart/2005/8/layout/default"/>
    <dgm:cxn modelId="{64F98C6C-871E-4E63-AF1F-CEFA000C97B4}" type="presParOf" srcId="{D5F8743B-5283-4B0A-A950-1B8929C02E15}" destId="{E9244423-76D7-4AE0-8C13-A2B2DCD1624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767FCC-996A-48D1-B975-CAAADFF704DC}" type="doc">
      <dgm:prSet loTypeId="urn:microsoft.com/office/officeart/2005/8/layout/list1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948B2B0-AFEB-480A-8159-D8FE56014331}">
      <dgm:prSet/>
      <dgm:spPr/>
      <dgm:t>
        <a:bodyPr/>
        <a:lstStyle/>
        <a:p>
          <a:r>
            <a:rPr lang="af-ZA" b="0" i="0" dirty="0"/>
            <a:t>Verhoudings met die volgende mense kan verander:</a:t>
          </a:r>
          <a:endParaRPr lang="en-US" dirty="0"/>
        </a:p>
      </dgm:t>
    </dgm:pt>
    <dgm:pt modelId="{670A13EA-9B8A-4CCF-B2C4-9A148B2BBBF3}" type="parTrans" cxnId="{698D365E-30D4-4529-92FB-0707F754E915}">
      <dgm:prSet/>
      <dgm:spPr/>
      <dgm:t>
        <a:bodyPr/>
        <a:lstStyle/>
        <a:p>
          <a:endParaRPr lang="en-US"/>
        </a:p>
      </dgm:t>
    </dgm:pt>
    <dgm:pt modelId="{EDD3D8F8-2783-45AC-99ED-3258A628B37E}" type="sibTrans" cxnId="{698D365E-30D4-4529-92FB-0707F754E915}">
      <dgm:prSet/>
      <dgm:spPr/>
      <dgm:t>
        <a:bodyPr/>
        <a:lstStyle/>
        <a:p>
          <a:endParaRPr lang="en-US"/>
        </a:p>
      </dgm:t>
    </dgm:pt>
    <dgm:pt modelId="{D8ECA456-1319-433B-AB24-5AA206F17F59}">
      <dgm:prSet/>
      <dgm:spPr/>
      <dgm:t>
        <a:bodyPr/>
        <a:lstStyle/>
        <a:p>
          <a:r>
            <a:rPr lang="nl-NL" b="0" i="0" dirty="0"/>
            <a:t>Ouers en voogde 
Vriende 
Portuurgroep</a:t>
          </a:r>
          <a:endParaRPr lang="en-US" dirty="0"/>
        </a:p>
      </dgm:t>
    </dgm:pt>
    <dgm:pt modelId="{A2571183-BCD0-4880-8A93-4B557D711CBD}" type="parTrans" cxnId="{925A885F-D851-496C-9CFC-8B4D53262722}">
      <dgm:prSet/>
      <dgm:spPr/>
      <dgm:t>
        <a:bodyPr/>
        <a:lstStyle/>
        <a:p>
          <a:endParaRPr lang="en-US"/>
        </a:p>
      </dgm:t>
    </dgm:pt>
    <dgm:pt modelId="{8EC09E81-4387-4138-8069-FD806ABE964D}" type="sibTrans" cxnId="{925A885F-D851-496C-9CFC-8B4D53262722}">
      <dgm:prSet/>
      <dgm:spPr/>
      <dgm:t>
        <a:bodyPr/>
        <a:lstStyle/>
        <a:p>
          <a:endParaRPr lang="en-US"/>
        </a:p>
      </dgm:t>
    </dgm:pt>
    <dgm:pt modelId="{97F3B61A-7687-4386-ABBA-3D2B52811CFB}">
      <dgm:prSet/>
      <dgm:spPr/>
      <dgm:t>
        <a:bodyPr/>
        <a:lstStyle/>
        <a:p>
          <a:r>
            <a:rPr lang="af-ZA" b="0" i="0" dirty="0"/>
            <a:t>Moontlike ervarings:</a:t>
          </a:r>
          <a:endParaRPr lang="en-US" dirty="0"/>
        </a:p>
      </dgm:t>
    </dgm:pt>
    <dgm:pt modelId="{FE6B5070-F9F0-41AE-A42A-1B1C29B9E493}" type="parTrans" cxnId="{589474AB-E403-4C8B-85AF-E42008E3D01F}">
      <dgm:prSet/>
      <dgm:spPr/>
      <dgm:t>
        <a:bodyPr/>
        <a:lstStyle/>
        <a:p>
          <a:endParaRPr lang="en-US"/>
        </a:p>
      </dgm:t>
    </dgm:pt>
    <dgm:pt modelId="{1E586254-07D0-468E-A3A3-54FD85E74523}" type="sibTrans" cxnId="{589474AB-E403-4C8B-85AF-E42008E3D01F}">
      <dgm:prSet/>
      <dgm:spPr/>
      <dgm:t>
        <a:bodyPr/>
        <a:lstStyle/>
        <a:p>
          <a:endParaRPr lang="en-US"/>
        </a:p>
      </dgm:t>
    </dgm:pt>
    <dgm:pt modelId="{CC2515A5-9A15-4A7F-87A3-C15D9828E7B0}">
      <dgm:prSet/>
      <dgm:spPr/>
      <dgm:t>
        <a:bodyPr/>
        <a:lstStyle/>
        <a:p>
          <a:r>
            <a:rPr lang="nl-NL" b="0" i="0" dirty="0"/>
            <a:t>Konflik 
Groter onafhanklikheid 
Positiewe en negatiewe groepsdruk</a:t>
          </a:r>
          <a:endParaRPr lang="en-US" dirty="0"/>
        </a:p>
      </dgm:t>
    </dgm:pt>
    <dgm:pt modelId="{1754A4E5-26DC-414E-A38D-514782436107}" type="parTrans" cxnId="{F82BC622-AD8B-43AF-A32E-AB4F01F2AA7C}">
      <dgm:prSet/>
      <dgm:spPr/>
      <dgm:t>
        <a:bodyPr/>
        <a:lstStyle/>
        <a:p>
          <a:endParaRPr lang="en-US"/>
        </a:p>
      </dgm:t>
    </dgm:pt>
    <dgm:pt modelId="{CD1D2913-D644-4967-ACA2-84A8E04EF175}" type="sibTrans" cxnId="{F82BC622-AD8B-43AF-A32E-AB4F01F2AA7C}">
      <dgm:prSet/>
      <dgm:spPr/>
      <dgm:t>
        <a:bodyPr/>
        <a:lstStyle/>
        <a:p>
          <a:endParaRPr lang="en-US"/>
        </a:p>
      </dgm:t>
    </dgm:pt>
    <dgm:pt modelId="{DC22A16F-7D7A-42F6-875A-3AEDBFDE688C}" type="pres">
      <dgm:prSet presAssocID="{60767FCC-996A-48D1-B975-CAAADFF704DC}" presName="linear" presStyleCnt="0">
        <dgm:presLayoutVars>
          <dgm:dir/>
          <dgm:animLvl val="lvl"/>
          <dgm:resizeHandles val="exact"/>
        </dgm:presLayoutVars>
      </dgm:prSet>
      <dgm:spPr/>
    </dgm:pt>
    <dgm:pt modelId="{8DC590B0-9824-46B9-9012-BC59487238F5}" type="pres">
      <dgm:prSet presAssocID="{C948B2B0-AFEB-480A-8159-D8FE56014331}" presName="parentLin" presStyleCnt="0"/>
      <dgm:spPr/>
    </dgm:pt>
    <dgm:pt modelId="{63675D9C-DEA8-4EEF-9F28-4CF0DE2B439A}" type="pres">
      <dgm:prSet presAssocID="{C948B2B0-AFEB-480A-8159-D8FE56014331}" presName="parentLeftMargin" presStyleLbl="node1" presStyleIdx="0" presStyleCnt="2"/>
      <dgm:spPr/>
    </dgm:pt>
    <dgm:pt modelId="{8305CE29-3E19-4D67-84BB-0215A4E40548}" type="pres">
      <dgm:prSet presAssocID="{C948B2B0-AFEB-480A-8159-D8FE5601433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D8C4A15-66CC-48AA-BFD1-AA52C6358E75}" type="pres">
      <dgm:prSet presAssocID="{C948B2B0-AFEB-480A-8159-D8FE56014331}" presName="negativeSpace" presStyleCnt="0"/>
      <dgm:spPr/>
    </dgm:pt>
    <dgm:pt modelId="{0051946C-19A3-43B5-AF75-5C7A9302C980}" type="pres">
      <dgm:prSet presAssocID="{C948B2B0-AFEB-480A-8159-D8FE56014331}" presName="childText" presStyleLbl="conFgAcc1" presStyleIdx="0" presStyleCnt="2">
        <dgm:presLayoutVars>
          <dgm:bulletEnabled val="1"/>
        </dgm:presLayoutVars>
      </dgm:prSet>
      <dgm:spPr/>
    </dgm:pt>
    <dgm:pt modelId="{64D99EDC-803E-4D13-80A8-C04D21665F35}" type="pres">
      <dgm:prSet presAssocID="{EDD3D8F8-2783-45AC-99ED-3258A628B37E}" presName="spaceBetweenRectangles" presStyleCnt="0"/>
      <dgm:spPr/>
    </dgm:pt>
    <dgm:pt modelId="{39362290-67A8-4F2F-BEF0-B11AEFEFFA40}" type="pres">
      <dgm:prSet presAssocID="{97F3B61A-7687-4386-ABBA-3D2B52811CFB}" presName="parentLin" presStyleCnt="0"/>
      <dgm:spPr/>
    </dgm:pt>
    <dgm:pt modelId="{BEAED1ED-BCD2-48F4-AD08-D1AC08F7B1E2}" type="pres">
      <dgm:prSet presAssocID="{97F3B61A-7687-4386-ABBA-3D2B52811CFB}" presName="parentLeftMargin" presStyleLbl="node1" presStyleIdx="0" presStyleCnt="2"/>
      <dgm:spPr/>
    </dgm:pt>
    <dgm:pt modelId="{B7D4174D-BA2A-4A70-896A-81BF73215AE1}" type="pres">
      <dgm:prSet presAssocID="{97F3B61A-7687-4386-ABBA-3D2B52811CF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A684AA8B-64B6-4F91-900E-BE2CC6D2A4DF}" type="pres">
      <dgm:prSet presAssocID="{97F3B61A-7687-4386-ABBA-3D2B52811CFB}" presName="negativeSpace" presStyleCnt="0"/>
      <dgm:spPr/>
    </dgm:pt>
    <dgm:pt modelId="{AA39734A-0823-4504-AB77-CCBA61DE6ED7}" type="pres">
      <dgm:prSet presAssocID="{97F3B61A-7687-4386-ABBA-3D2B52811CF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62C1010F-F4E5-40E3-B43D-99E8AA555F2D}" type="presOf" srcId="{C948B2B0-AFEB-480A-8159-D8FE56014331}" destId="{8305CE29-3E19-4D67-84BB-0215A4E40548}" srcOrd="1" destOrd="0" presId="urn:microsoft.com/office/officeart/2005/8/layout/list1"/>
    <dgm:cxn modelId="{F82BC622-AD8B-43AF-A32E-AB4F01F2AA7C}" srcId="{97F3B61A-7687-4386-ABBA-3D2B52811CFB}" destId="{CC2515A5-9A15-4A7F-87A3-C15D9828E7B0}" srcOrd="0" destOrd="0" parTransId="{1754A4E5-26DC-414E-A38D-514782436107}" sibTransId="{CD1D2913-D644-4967-ACA2-84A8E04EF175}"/>
    <dgm:cxn modelId="{A74BA138-2977-4706-93C2-DFCD118BE8B1}" type="presOf" srcId="{97F3B61A-7687-4386-ABBA-3D2B52811CFB}" destId="{B7D4174D-BA2A-4A70-896A-81BF73215AE1}" srcOrd="1" destOrd="0" presId="urn:microsoft.com/office/officeart/2005/8/layout/list1"/>
    <dgm:cxn modelId="{698D365E-30D4-4529-92FB-0707F754E915}" srcId="{60767FCC-996A-48D1-B975-CAAADFF704DC}" destId="{C948B2B0-AFEB-480A-8159-D8FE56014331}" srcOrd="0" destOrd="0" parTransId="{670A13EA-9B8A-4CCF-B2C4-9A148B2BBBF3}" sibTransId="{EDD3D8F8-2783-45AC-99ED-3258A628B37E}"/>
    <dgm:cxn modelId="{925A885F-D851-496C-9CFC-8B4D53262722}" srcId="{C948B2B0-AFEB-480A-8159-D8FE56014331}" destId="{D8ECA456-1319-433B-AB24-5AA206F17F59}" srcOrd="0" destOrd="0" parTransId="{A2571183-BCD0-4880-8A93-4B557D711CBD}" sibTransId="{8EC09E81-4387-4138-8069-FD806ABE964D}"/>
    <dgm:cxn modelId="{B45D2467-E927-4396-91E5-C4CF0C30DA6C}" type="presOf" srcId="{CC2515A5-9A15-4A7F-87A3-C15D9828E7B0}" destId="{AA39734A-0823-4504-AB77-CCBA61DE6ED7}" srcOrd="0" destOrd="0" presId="urn:microsoft.com/office/officeart/2005/8/layout/list1"/>
    <dgm:cxn modelId="{D6F19A49-2BD0-489A-B233-2FFEF78C8B5D}" type="presOf" srcId="{60767FCC-996A-48D1-B975-CAAADFF704DC}" destId="{DC22A16F-7D7A-42F6-875A-3AEDBFDE688C}" srcOrd="0" destOrd="0" presId="urn:microsoft.com/office/officeart/2005/8/layout/list1"/>
    <dgm:cxn modelId="{19A4FB55-62C0-4878-9165-E52FCF75E3A4}" type="presOf" srcId="{97F3B61A-7687-4386-ABBA-3D2B52811CFB}" destId="{BEAED1ED-BCD2-48F4-AD08-D1AC08F7B1E2}" srcOrd="0" destOrd="0" presId="urn:microsoft.com/office/officeart/2005/8/layout/list1"/>
    <dgm:cxn modelId="{589474AB-E403-4C8B-85AF-E42008E3D01F}" srcId="{60767FCC-996A-48D1-B975-CAAADFF704DC}" destId="{97F3B61A-7687-4386-ABBA-3D2B52811CFB}" srcOrd="1" destOrd="0" parTransId="{FE6B5070-F9F0-41AE-A42A-1B1C29B9E493}" sibTransId="{1E586254-07D0-468E-A3A3-54FD85E74523}"/>
    <dgm:cxn modelId="{4BCCE4B0-FC3A-4F3A-9AB1-69C161E22429}" type="presOf" srcId="{D8ECA456-1319-433B-AB24-5AA206F17F59}" destId="{0051946C-19A3-43B5-AF75-5C7A9302C980}" srcOrd="0" destOrd="0" presId="urn:microsoft.com/office/officeart/2005/8/layout/list1"/>
    <dgm:cxn modelId="{938480E3-F68B-420F-96FD-3383741DED2D}" type="presOf" srcId="{C948B2B0-AFEB-480A-8159-D8FE56014331}" destId="{63675D9C-DEA8-4EEF-9F28-4CF0DE2B439A}" srcOrd="0" destOrd="0" presId="urn:microsoft.com/office/officeart/2005/8/layout/list1"/>
    <dgm:cxn modelId="{9DBBFDF3-A44E-4736-8920-2C80AE7C76C8}" type="presParOf" srcId="{DC22A16F-7D7A-42F6-875A-3AEDBFDE688C}" destId="{8DC590B0-9824-46B9-9012-BC59487238F5}" srcOrd="0" destOrd="0" presId="urn:microsoft.com/office/officeart/2005/8/layout/list1"/>
    <dgm:cxn modelId="{2BFEB3E9-502E-40F1-8D72-7C66D4431E4D}" type="presParOf" srcId="{8DC590B0-9824-46B9-9012-BC59487238F5}" destId="{63675D9C-DEA8-4EEF-9F28-4CF0DE2B439A}" srcOrd="0" destOrd="0" presId="urn:microsoft.com/office/officeart/2005/8/layout/list1"/>
    <dgm:cxn modelId="{A0CE50EB-60FA-4AA1-A0A5-81AADBE218DB}" type="presParOf" srcId="{8DC590B0-9824-46B9-9012-BC59487238F5}" destId="{8305CE29-3E19-4D67-84BB-0215A4E40548}" srcOrd="1" destOrd="0" presId="urn:microsoft.com/office/officeart/2005/8/layout/list1"/>
    <dgm:cxn modelId="{C0F0E125-BBA1-464A-AD5D-77E540EB3DA9}" type="presParOf" srcId="{DC22A16F-7D7A-42F6-875A-3AEDBFDE688C}" destId="{FD8C4A15-66CC-48AA-BFD1-AA52C6358E75}" srcOrd="1" destOrd="0" presId="urn:microsoft.com/office/officeart/2005/8/layout/list1"/>
    <dgm:cxn modelId="{5A491B0C-A6AC-4580-A655-AB8168A2AD1C}" type="presParOf" srcId="{DC22A16F-7D7A-42F6-875A-3AEDBFDE688C}" destId="{0051946C-19A3-43B5-AF75-5C7A9302C980}" srcOrd="2" destOrd="0" presId="urn:microsoft.com/office/officeart/2005/8/layout/list1"/>
    <dgm:cxn modelId="{301418F7-FFA7-4B9E-9772-E0C0F4D0BA9E}" type="presParOf" srcId="{DC22A16F-7D7A-42F6-875A-3AEDBFDE688C}" destId="{64D99EDC-803E-4D13-80A8-C04D21665F35}" srcOrd="3" destOrd="0" presId="urn:microsoft.com/office/officeart/2005/8/layout/list1"/>
    <dgm:cxn modelId="{49772A00-E17C-4CC8-9F67-61B12C09E988}" type="presParOf" srcId="{DC22A16F-7D7A-42F6-875A-3AEDBFDE688C}" destId="{39362290-67A8-4F2F-BEF0-B11AEFEFFA40}" srcOrd="4" destOrd="0" presId="urn:microsoft.com/office/officeart/2005/8/layout/list1"/>
    <dgm:cxn modelId="{4F2EDEF4-99EE-4D85-9845-AC3C397771EB}" type="presParOf" srcId="{39362290-67A8-4F2F-BEF0-B11AEFEFFA40}" destId="{BEAED1ED-BCD2-48F4-AD08-D1AC08F7B1E2}" srcOrd="0" destOrd="0" presId="urn:microsoft.com/office/officeart/2005/8/layout/list1"/>
    <dgm:cxn modelId="{BEEBFEBB-52F8-407A-B151-8BDA7557F8AD}" type="presParOf" srcId="{39362290-67A8-4F2F-BEF0-B11AEFEFFA40}" destId="{B7D4174D-BA2A-4A70-896A-81BF73215AE1}" srcOrd="1" destOrd="0" presId="urn:microsoft.com/office/officeart/2005/8/layout/list1"/>
    <dgm:cxn modelId="{B09EBCE4-A1B3-44E8-92CC-730962005BDD}" type="presParOf" srcId="{DC22A16F-7D7A-42F6-875A-3AEDBFDE688C}" destId="{A684AA8B-64B6-4F91-900E-BE2CC6D2A4DF}" srcOrd="5" destOrd="0" presId="urn:microsoft.com/office/officeart/2005/8/layout/list1"/>
    <dgm:cxn modelId="{49D89F5F-327F-43D1-AB30-E3B5204177C1}" type="presParOf" srcId="{DC22A16F-7D7A-42F6-875A-3AEDBFDE688C}" destId="{AA39734A-0823-4504-AB77-CCBA61DE6ED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EF9505-58F6-4A1C-83E3-2587146E6276}">
      <dsp:nvSpPr>
        <dsp:cNvPr id="0" name=""/>
        <dsp:cNvSpPr/>
      </dsp:nvSpPr>
      <dsp:spPr>
        <a:xfrm>
          <a:off x="0" y="3291729"/>
          <a:ext cx="6666833" cy="215973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3400" b="1" kern="1200" dirty="0"/>
            <a:t>Afhanklik → Onafhanklik → Interafhanklik</a:t>
          </a:r>
          <a:endParaRPr lang="en-US" sz="3400" kern="1200" dirty="0"/>
        </a:p>
      </dsp:txBody>
      <dsp:txXfrm>
        <a:off x="0" y="3291729"/>
        <a:ext cx="6666833" cy="2159731"/>
      </dsp:txXfrm>
    </dsp:sp>
    <dsp:sp modelId="{88EFA7C5-867C-4F34-9D82-9074E3B6D4D0}">
      <dsp:nvSpPr>
        <dsp:cNvPr id="0" name=""/>
        <dsp:cNvSpPr/>
      </dsp:nvSpPr>
      <dsp:spPr>
        <a:xfrm rot="10800000">
          <a:off x="0" y="2459"/>
          <a:ext cx="6666833" cy="3321666"/>
        </a:xfrm>
        <a:prstGeom prst="upArrowCallout">
          <a:avLst/>
        </a:prstGeom>
        <a:gradFill rotWithShape="0">
          <a:gsLst>
            <a:gs pos="0">
              <a:schemeClr val="accent2">
                <a:hueOff val="-1459563"/>
                <a:satOff val="-12734"/>
                <a:lumOff val="-1647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1459563"/>
                <a:satOff val="-12734"/>
                <a:lumOff val="-1647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3400" kern="1200" dirty="0"/>
            <a:t>Gedurende adolessensie kan jy:</a:t>
          </a:r>
          <a:endParaRPr lang="en-US" sz="3400" kern="1200" dirty="0"/>
        </a:p>
      </dsp:txBody>
      <dsp:txXfrm rot="-10800000">
        <a:off x="0" y="2459"/>
        <a:ext cx="6666833" cy="1165904"/>
      </dsp:txXfrm>
    </dsp:sp>
    <dsp:sp modelId="{2461154F-A50A-4929-96FE-ECAAF2A89D6B}">
      <dsp:nvSpPr>
        <dsp:cNvPr id="0" name=""/>
        <dsp:cNvSpPr/>
      </dsp:nvSpPr>
      <dsp:spPr>
        <a:xfrm>
          <a:off x="0" y="1168364"/>
          <a:ext cx="1666708" cy="99317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800" kern="1200" dirty="0"/>
            <a:t>begin om jouself beter te verstaan</a:t>
          </a:r>
          <a:endParaRPr lang="en-US" sz="1800" kern="1200" dirty="0"/>
        </a:p>
      </dsp:txBody>
      <dsp:txXfrm>
        <a:off x="0" y="1168364"/>
        <a:ext cx="1666708" cy="993178"/>
      </dsp:txXfrm>
    </dsp:sp>
    <dsp:sp modelId="{B8C4439B-4199-4424-9BCB-40C8B7D644CB}">
      <dsp:nvSpPr>
        <dsp:cNvPr id="0" name=""/>
        <dsp:cNvSpPr/>
      </dsp:nvSpPr>
      <dsp:spPr>
        <a:xfrm>
          <a:off x="1666708" y="1168364"/>
          <a:ext cx="1666708" cy="993178"/>
        </a:xfrm>
        <a:prstGeom prst="rect">
          <a:avLst/>
        </a:prstGeom>
        <a:solidFill>
          <a:schemeClr val="accent2">
            <a:tint val="40000"/>
            <a:alpha val="90000"/>
            <a:hueOff val="-400039"/>
            <a:satOff val="-5129"/>
            <a:lumOff val="-1291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400039"/>
              <a:satOff val="-5129"/>
              <a:lumOff val="-129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800" kern="1200" dirty="0"/>
            <a:t>sterker menings ontwikkel</a:t>
          </a:r>
          <a:endParaRPr lang="en-US" sz="1800" kern="1200" dirty="0"/>
        </a:p>
      </dsp:txBody>
      <dsp:txXfrm>
        <a:off x="1666708" y="1168364"/>
        <a:ext cx="1666708" cy="993178"/>
      </dsp:txXfrm>
    </dsp:sp>
    <dsp:sp modelId="{A8F698AF-31E8-47C4-B86A-64FEEDFBC641}">
      <dsp:nvSpPr>
        <dsp:cNvPr id="0" name=""/>
        <dsp:cNvSpPr/>
      </dsp:nvSpPr>
      <dsp:spPr>
        <a:xfrm>
          <a:off x="3333416" y="1168364"/>
          <a:ext cx="1666708" cy="993178"/>
        </a:xfrm>
        <a:prstGeom prst="rect">
          <a:avLst/>
        </a:prstGeom>
        <a:solidFill>
          <a:schemeClr val="accent2">
            <a:tint val="40000"/>
            <a:alpha val="90000"/>
            <a:hueOff val="-800078"/>
            <a:satOff val="-10257"/>
            <a:lumOff val="-258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800078"/>
              <a:satOff val="-10257"/>
              <a:lumOff val="-258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800" kern="1200" dirty="0"/>
            <a:t>bevraag-teken wat jy glo</a:t>
          </a:r>
          <a:endParaRPr lang="en-US" sz="1800" kern="1200" dirty="0"/>
        </a:p>
      </dsp:txBody>
      <dsp:txXfrm>
        <a:off x="3333416" y="1168364"/>
        <a:ext cx="1666708" cy="993178"/>
      </dsp:txXfrm>
    </dsp:sp>
    <dsp:sp modelId="{26E1E250-8BD8-4384-8143-EE53A0A5A28F}">
      <dsp:nvSpPr>
        <dsp:cNvPr id="0" name=""/>
        <dsp:cNvSpPr/>
      </dsp:nvSpPr>
      <dsp:spPr>
        <a:xfrm>
          <a:off x="5000124" y="1168364"/>
          <a:ext cx="1666708" cy="993178"/>
        </a:xfrm>
        <a:prstGeom prst="rect">
          <a:avLst/>
        </a:prstGeom>
        <a:solidFill>
          <a:schemeClr val="accent2">
            <a:tint val="40000"/>
            <a:alpha val="90000"/>
            <a:hueOff val="-1200117"/>
            <a:satOff val="-15386"/>
            <a:lumOff val="-3874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200117"/>
              <a:satOff val="-15386"/>
              <a:lumOff val="-387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800" kern="1200" dirty="0"/>
            <a:t>meer onafhanklike besluite maak</a:t>
          </a:r>
          <a:endParaRPr lang="en-US" sz="1800" kern="1200" dirty="0"/>
        </a:p>
      </dsp:txBody>
      <dsp:txXfrm>
        <a:off x="5000124" y="1168364"/>
        <a:ext cx="1666708" cy="9931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45E28B-F6AA-415D-AF46-797F45D59E7E}">
      <dsp:nvSpPr>
        <dsp:cNvPr id="0" name=""/>
        <dsp:cNvSpPr/>
      </dsp:nvSpPr>
      <dsp:spPr>
        <a:xfrm>
          <a:off x="676185" y="571"/>
          <a:ext cx="1875853" cy="112551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100" kern="1200" dirty="0"/>
            <a:t>Intense emosies</a:t>
          </a:r>
          <a:endParaRPr lang="en-US" sz="2100" kern="1200" dirty="0"/>
        </a:p>
      </dsp:txBody>
      <dsp:txXfrm>
        <a:off x="676185" y="571"/>
        <a:ext cx="1875853" cy="1125511"/>
      </dsp:txXfrm>
    </dsp:sp>
    <dsp:sp modelId="{8548E423-3F29-4429-9863-B319809FE5F5}">
      <dsp:nvSpPr>
        <dsp:cNvPr id="0" name=""/>
        <dsp:cNvSpPr/>
      </dsp:nvSpPr>
      <dsp:spPr>
        <a:xfrm>
          <a:off x="2739624" y="571"/>
          <a:ext cx="1875853" cy="112551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100" kern="1200" dirty="0"/>
            <a:t>Gemoed-skommelinge</a:t>
          </a:r>
          <a:endParaRPr lang="en-US" sz="2100" kern="1200" dirty="0"/>
        </a:p>
      </dsp:txBody>
      <dsp:txXfrm>
        <a:off x="2739624" y="571"/>
        <a:ext cx="1875853" cy="1125511"/>
      </dsp:txXfrm>
    </dsp:sp>
    <dsp:sp modelId="{74F4348A-B156-4EB1-BE02-057CA98A489E}">
      <dsp:nvSpPr>
        <dsp:cNvPr id="0" name=""/>
        <dsp:cNvSpPr/>
      </dsp:nvSpPr>
      <dsp:spPr>
        <a:xfrm>
          <a:off x="676185" y="1313668"/>
          <a:ext cx="1875853" cy="112551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100" kern="1200" dirty="0"/>
            <a:t>Onsekerheid</a:t>
          </a:r>
          <a:endParaRPr lang="en-US" sz="2100" kern="1200" dirty="0"/>
        </a:p>
      </dsp:txBody>
      <dsp:txXfrm>
        <a:off x="676185" y="1313668"/>
        <a:ext cx="1875853" cy="1125511"/>
      </dsp:txXfrm>
    </dsp:sp>
    <dsp:sp modelId="{190B61CA-9AB1-4FFC-8EF2-935A74CA54FD}">
      <dsp:nvSpPr>
        <dsp:cNvPr id="0" name=""/>
        <dsp:cNvSpPr/>
      </dsp:nvSpPr>
      <dsp:spPr>
        <a:xfrm>
          <a:off x="2739624" y="1313668"/>
          <a:ext cx="1875853" cy="112551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“</a:t>
          </a:r>
          <a:r>
            <a:rPr lang="en-US" sz="2100" kern="1200" dirty="0" err="1"/>
            <a:t>Onaantas-baarheid</a:t>
          </a:r>
          <a:r>
            <a:rPr lang="en-US" sz="2100" kern="1200" dirty="0"/>
            <a:t>”</a:t>
          </a:r>
        </a:p>
      </dsp:txBody>
      <dsp:txXfrm>
        <a:off x="2739624" y="1313668"/>
        <a:ext cx="1875853" cy="1125511"/>
      </dsp:txXfrm>
    </dsp:sp>
    <dsp:sp modelId="{21F36C1B-3D46-489E-954F-E26AA9E6454D}">
      <dsp:nvSpPr>
        <dsp:cNvPr id="0" name=""/>
        <dsp:cNvSpPr/>
      </dsp:nvSpPr>
      <dsp:spPr>
        <a:xfrm>
          <a:off x="676185" y="2626765"/>
          <a:ext cx="1875853" cy="112551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100" kern="1200" dirty="0"/>
            <a:t>Uitdaging van gesag</a:t>
          </a:r>
          <a:endParaRPr lang="en-US" sz="2100" kern="1200" dirty="0"/>
        </a:p>
      </dsp:txBody>
      <dsp:txXfrm>
        <a:off x="676185" y="2626765"/>
        <a:ext cx="1875853" cy="1125511"/>
      </dsp:txXfrm>
    </dsp:sp>
    <dsp:sp modelId="{E9244423-76D7-4AE0-8C13-A2B2DCD16249}">
      <dsp:nvSpPr>
        <dsp:cNvPr id="0" name=""/>
        <dsp:cNvSpPr/>
      </dsp:nvSpPr>
      <dsp:spPr>
        <a:xfrm>
          <a:off x="2739624" y="2626765"/>
          <a:ext cx="1875853" cy="112551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100" kern="1200" dirty="0"/>
            <a:t>Veranderende oortuigings en waardes</a:t>
          </a:r>
          <a:endParaRPr lang="en-US" sz="2100" kern="1200" dirty="0"/>
        </a:p>
      </dsp:txBody>
      <dsp:txXfrm>
        <a:off x="2739624" y="2626765"/>
        <a:ext cx="1875853" cy="11255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1946C-19A3-43B5-AF75-5C7A9302C980}">
      <dsp:nvSpPr>
        <dsp:cNvPr id="0" name=""/>
        <dsp:cNvSpPr/>
      </dsp:nvSpPr>
      <dsp:spPr>
        <a:xfrm>
          <a:off x="0" y="550107"/>
          <a:ext cx="4822672" cy="1231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4293" tIns="354076" rIns="374293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b="0" i="0" kern="1200" dirty="0"/>
            <a:t>Ouers en voogde 
Vriende 
Portuurgroep</a:t>
          </a:r>
          <a:endParaRPr lang="en-US" sz="1700" kern="1200" dirty="0"/>
        </a:p>
      </dsp:txBody>
      <dsp:txXfrm>
        <a:off x="0" y="550107"/>
        <a:ext cx="4822672" cy="1231650"/>
      </dsp:txXfrm>
    </dsp:sp>
    <dsp:sp modelId="{8305CE29-3E19-4D67-84BB-0215A4E40548}">
      <dsp:nvSpPr>
        <dsp:cNvPr id="0" name=""/>
        <dsp:cNvSpPr/>
      </dsp:nvSpPr>
      <dsp:spPr>
        <a:xfrm>
          <a:off x="241133" y="299187"/>
          <a:ext cx="3375870" cy="501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600" tIns="0" rIns="12760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700" b="0" i="0" kern="1200" dirty="0"/>
            <a:t>Verhoudings met die volgende mense kan verander:</a:t>
          </a:r>
          <a:endParaRPr lang="en-US" sz="1700" kern="1200" dirty="0"/>
        </a:p>
      </dsp:txBody>
      <dsp:txXfrm>
        <a:off x="265631" y="323685"/>
        <a:ext cx="3326874" cy="452844"/>
      </dsp:txXfrm>
    </dsp:sp>
    <dsp:sp modelId="{AA39734A-0823-4504-AB77-CCBA61DE6ED7}">
      <dsp:nvSpPr>
        <dsp:cNvPr id="0" name=""/>
        <dsp:cNvSpPr/>
      </dsp:nvSpPr>
      <dsp:spPr>
        <a:xfrm>
          <a:off x="0" y="2124477"/>
          <a:ext cx="4822672" cy="1231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4293" tIns="354076" rIns="374293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1700" b="0" i="0" kern="1200" dirty="0"/>
            <a:t>Konflik 
Groter onafhanklikheid 
Positiewe en negatiewe groepsdruk</a:t>
          </a:r>
          <a:endParaRPr lang="en-US" sz="1700" kern="1200" dirty="0"/>
        </a:p>
      </dsp:txBody>
      <dsp:txXfrm>
        <a:off x="0" y="2124477"/>
        <a:ext cx="4822672" cy="1231650"/>
      </dsp:txXfrm>
    </dsp:sp>
    <dsp:sp modelId="{B7D4174D-BA2A-4A70-896A-81BF73215AE1}">
      <dsp:nvSpPr>
        <dsp:cNvPr id="0" name=""/>
        <dsp:cNvSpPr/>
      </dsp:nvSpPr>
      <dsp:spPr>
        <a:xfrm>
          <a:off x="241133" y="1873557"/>
          <a:ext cx="3375870" cy="501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600" tIns="0" rIns="12760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1700" b="0" i="0" kern="1200" dirty="0"/>
            <a:t>Moontlike ervarings:</a:t>
          </a:r>
          <a:endParaRPr lang="en-US" sz="1700" kern="1200" dirty="0"/>
        </a:p>
      </dsp:txBody>
      <dsp:txXfrm>
        <a:off x="265631" y="1898055"/>
        <a:ext cx="3326874" cy="452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buNone/>
            </a:pP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4–6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verdeel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is. Vir die Popcorn-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uitdaging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Les 2-plakkate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herinner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op die “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Galerymuur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”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vertoon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aanmoedig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verby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plakkate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loop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wanneer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klaskamer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binnegaan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help om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inhoud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in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vorige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behandel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228600">
              <a:buNone/>
            </a:pPr>
            <a:r>
              <a:rPr lang="en-ZA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Welkom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terug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Graad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10’s. In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vorige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inhoud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behandel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Ek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regtig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beïndruk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plakkate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opsommings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kyk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Ons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Springmielie-uitdaging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geheue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verfris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Draai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uitdaging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begin. Een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stelling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iets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vorige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dan die sin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afsluit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soveel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detail as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Julle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beurt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sinne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begin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totdat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ek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sê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stop. 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(Laat 2 minute in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totaal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toe vir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bespreking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.)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Welgedaan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Graad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10’s! Party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regtig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goeie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geheue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verlede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week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genoem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het, bring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puberteit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mee.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Sommige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maklik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sigbaar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buite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Daar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egter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emosionele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sosiale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plaasvind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dikwels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sukkel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verstaan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Ons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vandag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 les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>
              <a:buFont typeface="Symbol" panose="05050102010706020507" pitchFamily="18" charset="2"/>
              <a:buNone/>
            </a:pP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ZA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</a:t>
            </a:fld>
            <a:endParaRPr kumimoji="0" lang="en-ZA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6235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2: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Teen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einde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behoort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Dink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persoonlikheidsontwikkeling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emosionele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reaksies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selfbegrip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Identifiseer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emosionele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plaasvind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Verduidelik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sosiale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plaasvind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Verstaan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verhoudings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familie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sosiale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vriendegroepe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ZA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</a:t>
            </a:fld>
            <a:endParaRPr kumimoji="0" lang="en-ZA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017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begin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persoonlikheid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volwasse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Jy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jouself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begin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verstaan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sterker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ontwikkel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bevraagteken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glo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keuses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persoonlikheid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uitbeeld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verteenwoordig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fase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handel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beweging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afhanklikheid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(om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nodig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onafhanklikheid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(om dinge self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uiteindelik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interafhanklikheid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gemaklike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gebalanseerde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samewerking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881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oomblik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gelukkig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gevoel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dan 10 minute later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hartseer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sonder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hoekom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Kyk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stellings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prent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4.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gedagtes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gehad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 (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3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beoordeel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watter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gedagtes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meeste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sukkel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Jy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hoef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antwoorde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enigiemand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(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Laat 4 minute toe.)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As ek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terugvoer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sou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sou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waarskynlik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almal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al op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stadium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sommige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gedagtes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gesukkel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het. Jy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alleen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Hormonale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verlede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week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gepraat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emosionele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reaksies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selfs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rondom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reageer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5672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buNone/>
            </a:pP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video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emosionele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én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sosiale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afdeling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emosionele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gekyk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het. 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Stop die video by 3 minute 36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sekondes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>
              <a:buNone/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5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kyk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video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emosionele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insluitend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intense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emosies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gemoedskommelinge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gevoelens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onsekerheid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gevoeens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‘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onaantasbaarheid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’,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uitdaag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oortuigings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waardes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Inhoudopsomming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bevat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inligting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later vir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studiedoeleindes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gebruik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Terwyl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video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kyk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luister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emosionele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ervaar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Let op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prente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voorbeelde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gebruik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elke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idee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verduidelik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>
              <a:buNone/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buNone/>
            </a:pP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Kyk video: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buNone/>
            </a:pP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Emotional Shifts in Teenagers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buNone/>
            </a:pPr>
            <a:r>
              <a:rPr lang="en-ZA" sz="1200" dirty="0">
                <a:solidFill>
                  <a:srgbClr val="000000"/>
                </a:solidFill>
                <a:effectLst/>
                <a:highlight>
                  <a:srgbClr val="FF00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SKAKEL </a:t>
            </a:r>
            <a:r>
              <a:rPr lang="en-ZA" sz="1200" b="1" dirty="0">
                <a:solidFill>
                  <a:srgbClr val="EE0000"/>
                </a:solidFill>
                <a:effectLst/>
                <a:highlight>
                  <a:srgbClr val="FF00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Stop die video by 3 min 36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</a:t>
            </a:r>
            <a:r>
              <a:rPr lang="en-ZA" sz="1200" b="1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buNone/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Stop die video by 3 minute 36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sekondes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Laat 2 minute toe vir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 1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1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ZA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 (</a:t>
            </a:r>
            <a:r>
              <a:rPr lang="en-ZA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3 – </a:t>
            </a:r>
            <a:r>
              <a:rPr lang="en-ZA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ZA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457200">
              <a:buNone/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vroeër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genoem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plaasvind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verhoudings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rondom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begin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opgemerk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sedert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hoërskool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begin het,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dalk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verkies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bring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eerder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byna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enigiets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vertel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maar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moeiliker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openlik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heeltemal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normaal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kyk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tweede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video. Kyk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laaste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 minute.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 2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1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 (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3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5428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6: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Verhoudings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ouers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voogde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begin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wil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dalk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onafhanklikheid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terwyl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voogde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steeds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wil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lei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beskerm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argumente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meningsverskille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lei.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gerespekteer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terwyl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gehoor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Sosiale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belangriker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bestee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dalk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belangstellings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menings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gedrag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dink,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aantrek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praat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besluite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neem.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Die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behoefte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'n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portuurgroep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aanvaar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groepsdruk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lei.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iets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regtig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wil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net om 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pas.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Portuurgroepe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egter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positiewe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invloed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Goeie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vriende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gehoor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ondersteun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aanmoedig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harder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studeer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help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keuses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iets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onveilig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skadelik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228600">
              <a:lnSpc>
                <a:spcPct val="115000"/>
              </a:lnSpc>
              <a:buNone/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scenario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3 – Scenario’s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dokument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elke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1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 (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3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Elke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woordvoerder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aanstel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terugvoer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binne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30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sekondes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som.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Antwoorde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beskikbaar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3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MEMO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77600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begin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antwoorde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refleksie-aktiwiteit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verwys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73025">
              <a:lnSpc>
                <a:spcPct val="115000"/>
              </a:lnSpc>
              <a:buNone/>
              <a:tabLst>
                <a:tab pos="340360" algn="l"/>
                <a:tab pos="5654040" algn="l"/>
              </a:tabLst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af-ZA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340360" algn="l"/>
                <a:tab pos="5654040" algn="l"/>
              </a:tabLst>
            </a:pP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7: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Soos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afsluit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stellings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1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 (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3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oto Sans Symbols"/>
              <a:buNone/>
            </a:pPr>
            <a:br>
              <a:rPr lang="en-ZA" sz="12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endParaRPr dirty="0"/>
          </a:p>
        </p:txBody>
      </p:sp>
      <p:sp>
        <p:nvSpPr>
          <p:cNvPr id="102" name="Google Shape;102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ZA"/>
              <a:t>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F945D-B156-A23B-7606-14129306C5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0C3F3F-70FA-E47D-4DB2-A85D35B5F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f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0B575-E6D6-2196-3552-E85BE44B0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D163A-4FCA-94EE-B038-BE2034F08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426F2D-4D66-676F-BF38-C605DA4A0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747326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975AE-E253-612B-0388-18919F3C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8962C-6A8C-3A6A-E398-8B9A37984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AFD36-1435-490C-0014-1F402041D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6A0A5-1A9D-633F-78D0-0821F6495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E5CF9B-07E0-476C-7891-B47C49571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50726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846A-A866-4EFC-9801-7F935CFEE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DD4A0-B565-9779-753A-E2F028250F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9DFC2-E1D6-30B8-6182-FFF49EC62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F23DA-4382-2AEE-1385-76F0E7BCD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D0438-C7C8-15C8-6349-A3642C5E8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549481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C77D1-8A7F-8C73-1787-6D9D97BAB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B1630-2E40-4AE5-E72E-375E9C9664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197CA4-F82A-7118-E3BD-CFB7F05204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FE716F-5138-DC3E-096D-00C72810D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B30FFE-1C6E-FE6F-08BA-B783E5E79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5DF442-3A8E-0A2C-621B-66E6E959B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54286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F1583-47A3-D8B1-ADE2-821B0948A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DF82D1-0079-139B-21EB-E480A4293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79B08-A072-46C3-5B18-D7577F106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4631C4-56EA-22E4-436B-E4600D3314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DA59C8-1259-D351-C43C-46C6BE9525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8B9444-E19D-0D5C-05D1-D575F9002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26FFB3-D2CE-6610-31E3-4D5E4F86D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C7B0F7-1B04-6802-59AF-7B4D66E4A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75127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59629-F631-6FAE-7D4F-88BD3F5A8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F27FC1-01F4-B3E4-3827-6E213BEE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288D44-7546-D57A-28DD-6CD71F5AF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946578-03AF-9480-EA4F-2D5535596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8451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65039F-7FE5-9313-34EE-392ED9EB2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E15FB7-DE0C-E824-9327-10B7805A3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539B7-1F52-786F-75E4-FB5C308B4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01411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7DFDE-2F05-BC80-F583-19706240E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8F066-79EB-697A-4BEC-ED1CC67B0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7A109-D095-259D-9473-3EB642396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84AE16-4063-6A34-E38B-19CB610F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7E707C-FEA6-144E-CAD0-BDE9896C0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19234-8A4B-D863-5466-90346DF1E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43404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10C51-99A1-C1F9-0C36-9D92B9896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67D0FC-CA94-BBEB-DA76-30D9A7D1E4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f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BFECB-0A0A-D500-2C3C-6D0177AAC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38B89D-543B-73F7-6B18-C256FE8F4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81A23E-27F0-763C-4279-6927AA64C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C1A73-5FA1-C638-6346-195535302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128108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04A0-05E2-19D1-4AAD-4343E47C9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265B93-592E-660F-BF9C-E19D12159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816847-C27B-16E4-8BF2-772BC942E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AB21B-A783-B3AF-17E6-92B0D92E8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8D3DE-6ACE-1F78-E628-2684C863F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98447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65255C-C8AB-2318-8907-E8B6D94069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40ED14-6633-D905-FBC0-652D87082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86B64-C27C-3379-C175-EA8E08325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48FCB-B12B-53FB-2D0F-387D9010C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52D62-B98F-0BE2-4E4F-9857BAB84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7365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1105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1481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4825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61356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8961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364337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99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63268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5925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6DD382-8C94-0062-8140-40D001D58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329AE-95E9-E2AF-2784-5FFDBC174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B0724-BE66-2374-461F-94F22B5D84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f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CFF25-1F8B-2632-CAF1-CCA494EA08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f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8128B-47D1-480F-EA8D-7D3705E9C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1958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f-Z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95211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4.jpeg"/><Relationship Id="rId4" Type="http://schemas.openxmlformats.org/officeDocument/2006/relationships/diagramData" Target="../diagrams/data2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D3EB7B-E821-A0D6-1DFD-042196EB2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EB30FC8-5B60-615F-6C06-00A72DD50C68}"/>
              </a:ext>
            </a:extLst>
          </p:cNvPr>
          <p:cNvSpPr/>
          <p:nvPr/>
        </p:nvSpPr>
        <p:spPr>
          <a:xfrm>
            <a:off x="95410" y="0"/>
            <a:ext cx="764183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500" b="1" i="0" u="none" strike="noStrike" kern="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GRAAD</a:t>
            </a:r>
            <a:r>
              <a:rPr kumimoji="0" lang="en-US" sz="115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3973FB-C993-C563-C232-18DB52D456F9}"/>
              </a:ext>
            </a:extLst>
          </p:cNvPr>
          <p:cNvSpPr/>
          <p:nvPr/>
        </p:nvSpPr>
        <p:spPr>
          <a:xfrm>
            <a:off x="312361" y="1680742"/>
            <a:ext cx="61943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Selfontwikkeling</a:t>
            </a:r>
            <a:r>
              <a:rPr kumimoji="0" lang="en-US" sz="28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 in die </a:t>
            </a:r>
            <a:r>
              <a:rPr kumimoji="0" lang="en-US" sz="2800" b="1" i="0" u="none" strike="noStrike" kern="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samelewing</a:t>
            </a:r>
            <a:endParaRPr kumimoji="0" lang="en-US" sz="2800" b="1" i="0" u="none" strike="noStrike" kern="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84ACB6"/>
                </a:outerShdw>
              </a:effectLst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4EF24-B538-DD41-9C20-BB808CF3C20A}"/>
              </a:ext>
            </a:extLst>
          </p:cNvPr>
          <p:cNvSpPr/>
          <p:nvPr/>
        </p:nvSpPr>
        <p:spPr>
          <a:xfrm>
            <a:off x="140198" y="5838856"/>
            <a:ext cx="198323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800" b="1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Kwartaal</a:t>
            </a:r>
            <a:r>
              <a:rPr kumimoji="0" lang="en-US" sz="28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93FED2-2740-AE4E-29BF-32EBB88A88A8}"/>
              </a:ext>
            </a:extLst>
          </p:cNvPr>
          <p:cNvSpPr/>
          <p:nvPr/>
        </p:nvSpPr>
        <p:spPr>
          <a:xfrm>
            <a:off x="90348" y="6244127"/>
            <a:ext cx="1105623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Les 3: </a:t>
            </a:r>
            <a:r>
              <a:rPr lang="en-US" sz="2800" b="1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Sosiale</a:t>
            </a:r>
            <a:r>
              <a:rPr lang="en-US" sz="28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 </a:t>
            </a:r>
            <a:r>
              <a:rPr lang="en-US" sz="2800" b="1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en</a:t>
            </a:r>
            <a:r>
              <a:rPr lang="en-US" sz="28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 </a:t>
            </a:r>
            <a:r>
              <a:rPr lang="en-US" sz="2800" b="1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emosionele</a:t>
            </a:r>
            <a:r>
              <a:rPr lang="en-US" sz="28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 </a:t>
            </a:r>
            <a:r>
              <a:rPr lang="en-US" sz="2800" b="1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veranderinge</a:t>
            </a:r>
            <a:r>
              <a:rPr lang="en-US" sz="28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 </a:t>
            </a:r>
            <a:r>
              <a:rPr lang="en-US" sz="2800" b="1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tydens</a:t>
            </a:r>
            <a:r>
              <a:rPr lang="en-US" sz="2800" b="1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 </a:t>
            </a:r>
            <a:r>
              <a:rPr lang="en-US" sz="2800" b="1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adollesensie</a:t>
            </a:r>
            <a:endParaRPr kumimoji="0" lang="en-US" sz="2800" b="1" i="0" u="none" strike="noStrike" kern="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84ACB6"/>
                </a:outerShdw>
              </a:effectLst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034C65-D63C-F892-F4C6-259805C24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72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CDDBC-0C2F-9A3E-9B9A-CB4CBF011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4318" y="236862"/>
            <a:ext cx="4491821" cy="1616203"/>
          </a:xfrm>
        </p:spPr>
        <p:txBody>
          <a:bodyPr anchor="b">
            <a:normAutofit/>
          </a:bodyPr>
          <a:lstStyle/>
          <a:p>
            <a:r>
              <a:rPr lang="nl-NL" sz="3200" dirty="0"/>
              <a:t>Teen die einde van hierdie les behoort jy die voglende te kan doen:</a:t>
            </a:r>
            <a:endParaRPr lang="af-ZA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BEE4BA-38CC-8967-74AC-74E01CA2B4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858" r="18808" b="-1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46CFB-A889-7DDC-899E-E74CFCE5B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4318" y="2089927"/>
            <a:ext cx="4910922" cy="4531211"/>
          </a:xfrm>
        </p:spPr>
        <p:txBody>
          <a:bodyPr anchor="t">
            <a:normAutofit/>
          </a:bodyPr>
          <a:lstStyle/>
          <a:p>
            <a:pPr marL="342900"/>
            <a:r>
              <a:rPr lang="en-ZA" sz="2000" dirty="0"/>
              <a:t>Dink </a:t>
            </a:r>
            <a:r>
              <a:rPr lang="en-ZA" sz="2000" dirty="0" err="1"/>
              <a:t>na</a:t>
            </a:r>
            <a:r>
              <a:rPr lang="en-ZA" sz="2000" dirty="0"/>
              <a:t> </a:t>
            </a:r>
            <a:r>
              <a:rPr lang="en-ZA" sz="2000" dirty="0" err="1"/>
              <a:t>oor</a:t>
            </a:r>
            <a:r>
              <a:rPr lang="en-ZA" sz="2000" dirty="0"/>
              <a:t> hoe </a:t>
            </a:r>
            <a:r>
              <a:rPr lang="en-ZA" sz="2000" dirty="0" err="1"/>
              <a:t>adolessensie</a:t>
            </a:r>
            <a:r>
              <a:rPr lang="en-ZA" sz="2000" dirty="0"/>
              <a:t> </a:t>
            </a:r>
            <a:r>
              <a:rPr lang="en-ZA" sz="2000" dirty="0" err="1"/>
              <a:t>persoonlikheidsontwikkeling</a:t>
            </a:r>
            <a:r>
              <a:rPr lang="en-ZA" sz="2000" dirty="0"/>
              <a:t>, </a:t>
            </a:r>
            <a:r>
              <a:rPr lang="en-ZA" sz="2000" dirty="0" err="1"/>
              <a:t>emosionele</a:t>
            </a:r>
            <a:r>
              <a:rPr lang="en-ZA" sz="2000" dirty="0"/>
              <a:t> </a:t>
            </a:r>
            <a:r>
              <a:rPr lang="en-ZA" sz="2000" dirty="0" err="1"/>
              <a:t>reaksies</a:t>
            </a:r>
            <a:r>
              <a:rPr lang="en-ZA" sz="2000" dirty="0"/>
              <a:t> </a:t>
            </a:r>
            <a:r>
              <a:rPr lang="en-ZA" sz="2000" dirty="0" err="1"/>
              <a:t>en</a:t>
            </a:r>
            <a:r>
              <a:rPr lang="en-ZA" sz="2000" dirty="0"/>
              <a:t> </a:t>
            </a:r>
            <a:r>
              <a:rPr lang="en-ZA" sz="2000" dirty="0" err="1"/>
              <a:t>selfbegrip</a:t>
            </a:r>
            <a:r>
              <a:rPr lang="en-ZA" sz="2000" dirty="0"/>
              <a:t> </a:t>
            </a:r>
            <a:r>
              <a:rPr lang="en-ZA" sz="2000" dirty="0" err="1"/>
              <a:t>kan</a:t>
            </a:r>
            <a:r>
              <a:rPr lang="en-ZA" sz="2000" dirty="0"/>
              <a:t> </a:t>
            </a:r>
            <a:r>
              <a:rPr lang="en-ZA" sz="2000" dirty="0" err="1"/>
              <a:t>beïnvloed</a:t>
            </a:r>
            <a:r>
              <a:rPr lang="en-ZA" sz="2000" dirty="0"/>
              <a:t>.</a:t>
            </a:r>
            <a:endParaRPr lang="en-US" sz="2000" dirty="0"/>
          </a:p>
          <a:p>
            <a:pPr marL="342900"/>
            <a:r>
              <a:rPr lang="en-ZA" sz="2000" dirty="0" err="1"/>
              <a:t>Identifiseer</a:t>
            </a:r>
            <a:r>
              <a:rPr lang="en-ZA" sz="2000" dirty="0"/>
              <a:t> </a:t>
            </a:r>
            <a:r>
              <a:rPr lang="en-ZA" sz="2000" dirty="0" err="1"/>
              <a:t>emosionele</a:t>
            </a:r>
            <a:r>
              <a:rPr lang="en-ZA" sz="2000" dirty="0"/>
              <a:t> </a:t>
            </a:r>
            <a:r>
              <a:rPr lang="en-ZA" sz="2000" dirty="0" err="1"/>
              <a:t>veranderinge</a:t>
            </a:r>
            <a:r>
              <a:rPr lang="en-ZA" sz="2000" dirty="0"/>
              <a:t> wat </a:t>
            </a:r>
            <a:r>
              <a:rPr lang="en-ZA" sz="2000" dirty="0" err="1"/>
              <a:t>tydens</a:t>
            </a:r>
            <a:r>
              <a:rPr lang="en-ZA" sz="2000" dirty="0"/>
              <a:t> </a:t>
            </a:r>
            <a:r>
              <a:rPr lang="en-ZA" sz="2000" dirty="0" err="1"/>
              <a:t>adolessensie</a:t>
            </a:r>
            <a:r>
              <a:rPr lang="en-ZA" sz="2000" dirty="0"/>
              <a:t> </a:t>
            </a:r>
            <a:r>
              <a:rPr lang="en-ZA" sz="2000" dirty="0" err="1"/>
              <a:t>kan</a:t>
            </a:r>
            <a:r>
              <a:rPr lang="en-ZA" sz="2000" dirty="0"/>
              <a:t> </a:t>
            </a:r>
            <a:r>
              <a:rPr lang="en-ZA" sz="2000" dirty="0" err="1"/>
              <a:t>plaasvind</a:t>
            </a:r>
            <a:r>
              <a:rPr lang="en-ZA" sz="2000" dirty="0"/>
              <a:t>.</a:t>
            </a:r>
            <a:endParaRPr lang="en-US" sz="2000" dirty="0"/>
          </a:p>
          <a:p>
            <a:pPr marL="342900"/>
            <a:r>
              <a:rPr lang="en-ZA" sz="2000" dirty="0" err="1"/>
              <a:t>Verduidelik</a:t>
            </a:r>
            <a:r>
              <a:rPr lang="en-ZA" sz="2000" dirty="0"/>
              <a:t> </a:t>
            </a:r>
            <a:r>
              <a:rPr lang="en-ZA" sz="2000" dirty="0" err="1"/>
              <a:t>sosiale</a:t>
            </a:r>
            <a:r>
              <a:rPr lang="en-ZA" sz="2000" dirty="0"/>
              <a:t> </a:t>
            </a:r>
            <a:r>
              <a:rPr lang="en-ZA" sz="2000" dirty="0" err="1"/>
              <a:t>veranderinge</a:t>
            </a:r>
            <a:r>
              <a:rPr lang="en-ZA" sz="2000" dirty="0"/>
              <a:t> wat </a:t>
            </a:r>
            <a:r>
              <a:rPr lang="en-ZA" sz="2000" dirty="0" err="1"/>
              <a:t>tydens</a:t>
            </a:r>
            <a:r>
              <a:rPr lang="en-ZA" sz="2000" dirty="0"/>
              <a:t> </a:t>
            </a:r>
            <a:r>
              <a:rPr lang="en-ZA" sz="2000" dirty="0" err="1"/>
              <a:t>adolessensie</a:t>
            </a:r>
            <a:r>
              <a:rPr lang="en-ZA" sz="2000" dirty="0"/>
              <a:t> </a:t>
            </a:r>
            <a:r>
              <a:rPr lang="en-ZA" sz="2000" dirty="0" err="1"/>
              <a:t>kan</a:t>
            </a:r>
            <a:r>
              <a:rPr lang="en-ZA" sz="2000" dirty="0"/>
              <a:t> </a:t>
            </a:r>
            <a:r>
              <a:rPr lang="en-ZA" sz="2000" dirty="0" err="1"/>
              <a:t>plaasvind</a:t>
            </a:r>
            <a:r>
              <a:rPr lang="en-ZA" sz="2000" dirty="0"/>
              <a:t>.</a:t>
            </a:r>
            <a:endParaRPr lang="en-US" sz="2000" dirty="0"/>
          </a:p>
          <a:p>
            <a:pPr marL="342900"/>
            <a:r>
              <a:rPr lang="en-ZA" sz="2000" dirty="0" err="1"/>
              <a:t>Verstaan</a:t>
            </a:r>
            <a:r>
              <a:rPr lang="en-ZA" sz="2000" dirty="0"/>
              <a:t> hoe </a:t>
            </a:r>
            <a:r>
              <a:rPr lang="en-ZA" sz="2000" dirty="0" err="1"/>
              <a:t>veranderende</a:t>
            </a:r>
            <a:r>
              <a:rPr lang="en-ZA" sz="2000" dirty="0"/>
              <a:t> </a:t>
            </a:r>
            <a:r>
              <a:rPr lang="en-ZA" sz="2000" dirty="0" err="1"/>
              <a:t>verhoudings</a:t>
            </a:r>
            <a:r>
              <a:rPr lang="en-ZA" sz="2000" dirty="0"/>
              <a:t> met </a:t>
            </a:r>
            <a:r>
              <a:rPr lang="en-ZA" sz="2000" dirty="0" err="1"/>
              <a:t>familie</a:t>
            </a:r>
            <a:r>
              <a:rPr lang="en-ZA" sz="2000" dirty="0"/>
              <a:t>, </a:t>
            </a:r>
            <a:r>
              <a:rPr lang="en-ZA" sz="2000" dirty="0" err="1"/>
              <a:t>sosiale</a:t>
            </a:r>
            <a:r>
              <a:rPr lang="en-ZA" sz="2000" dirty="0"/>
              <a:t> </a:t>
            </a:r>
            <a:r>
              <a:rPr lang="en-ZA" sz="2000" dirty="0" err="1"/>
              <a:t>groepe</a:t>
            </a:r>
            <a:r>
              <a:rPr lang="en-ZA" sz="2000" dirty="0"/>
              <a:t> </a:t>
            </a:r>
            <a:r>
              <a:rPr lang="en-ZA" sz="2000" dirty="0" err="1"/>
              <a:t>en</a:t>
            </a:r>
            <a:r>
              <a:rPr lang="en-ZA" sz="2000" dirty="0"/>
              <a:t> </a:t>
            </a:r>
            <a:r>
              <a:rPr lang="en-ZA" sz="2000" dirty="0" err="1"/>
              <a:t>vriendegroepe</a:t>
            </a:r>
            <a:r>
              <a:rPr lang="en-ZA" sz="2000" dirty="0"/>
              <a:t> </a:t>
            </a:r>
            <a:r>
              <a:rPr lang="en-ZA" sz="2000" dirty="0" err="1"/>
              <a:t>tieners</a:t>
            </a:r>
            <a:r>
              <a:rPr lang="en-ZA" sz="2000" dirty="0"/>
              <a:t> </a:t>
            </a:r>
            <a:r>
              <a:rPr lang="en-ZA" sz="2000" dirty="0" err="1"/>
              <a:t>kan</a:t>
            </a:r>
            <a:r>
              <a:rPr lang="en-ZA" sz="2000" dirty="0"/>
              <a:t> </a:t>
            </a:r>
            <a:r>
              <a:rPr lang="en-ZA" sz="2000" dirty="0" err="1"/>
              <a:t>beïnvloed</a:t>
            </a:r>
            <a:r>
              <a:rPr lang="en-ZA" sz="2000" dirty="0"/>
              <a:t>.</a:t>
            </a:r>
            <a:endParaRPr lang="en-US" sz="2000" dirty="0"/>
          </a:p>
          <a:p>
            <a:pPr marL="114300" lvl="0" indent="0">
              <a:buNone/>
            </a:pPr>
            <a:endParaRPr lang="af-Z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endParaRPr lang="af-Z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8E0929-BBE4-0CDB-5A7A-35313DC7E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97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1B1EC-5B80-3C03-20E2-772277DDF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74" y="1683756"/>
            <a:ext cx="3251169" cy="2396359"/>
          </a:xfrm>
        </p:spPr>
        <p:txBody>
          <a:bodyPr anchor="b">
            <a:normAutofit/>
          </a:bodyPr>
          <a:lstStyle/>
          <a:p>
            <a:pPr algn="r"/>
            <a:r>
              <a:rPr lang="af-ZA" sz="4000" dirty="0">
                <a:solidFill>
                  <a:srgbClr val="FFFFFF"/>
                </a:solidFill>
              </a:rPr>
              <a:t>Volwasse persoonlikheid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9E93DD0C-F4F7-020D-4479-687B75BC36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542183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6DE0456-F8D0-DCC8-4C10-CD8E62D29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4965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827215-115C-A16D-AC1F-23EA129257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797" cy="6857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9ECBA6-9CD1-D7BD-8AB0-A7D741CD3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153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8E814-C3D3-FA53-3D7B-5E82D069B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3" y="490537"/>
            <a:ext cx="5442963" cy="1628775"/>
          </a:xfrm>
        </p:spPr>
        <p:txBody>
          <a:bodyPr anchor="b">
            <a:normAutofit/>
          </a:bodyPr>
          <a:lstStyle/>
          <a:p>
            <a:r>
              <a:rPr lang="af-ZA" sz="4000" dirty="0"/>
              <a:t>Emosionele veranderinge by tieners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0ECF501-AC34-93AB-EC48-4003382BA2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17" r="7574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841A5F11-193B-DD02-4D04-5197AEE747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2690473"/>
              </p:ext>
            </p:extLst>
          </p:nvPr>
        </p:nvGraphicFramePr>
        <p:xfrm>
          <a:off x="6417734" y="2614612"/>
          <a:ext cx="5291663" cy="3752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4A5C6A1C-9894-0399-E89C-B6C40D59A945}"/>
              </a:ext>
            </a:extLst>
          </p:cNvPr>
          <p:cNvSpPr txBox="1"/>
          <p:nvPr/>
        </p:nvSpPr>
        <p:spPr>
          <a:xfrm>
            <a:off x="0" y="5407361"/>
            <a:ext cx="5943600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Kyk: </a:t>
            </a:r>
            <a:r>
              <a:rPr lang="en-ZA" b="1" dirty="0"/>
              <a:t>Emotional Shifts in Teenagers</a:t>
            </a:r>
            <a:endParaRPr lang="af-ZA" dirty="0"/>
          </a:p>
          <a:p>
            <a:pPr algn="ctr"/>
            <a:r>
              <a:rPr lang="en-ZA" dirty="0"/>
              <a:t>SKAKEL </a:t>
            </a:r>
            <a:r>
              <a:rPr lang="en-ZA" b="1" dirty="0"/>
              <a:t>(Stop die video by 3 min 36 </a:t>
            </a:r>
            <a:r>
              <a:rPr lang="en-ZA" b="1" dirty="0" err="1"/>
              <a:t>sek</a:t>
            </a:r>
            <a:r>
              <a:rPr lang="en-ZA" b="1" dirty="0"/>
              <a:t>)</a:t>
            </a:r>
            <a:endParaRPr lang="af-ZA" dirty="0"/>
          </a:p>
        </p:txBody>
      </p:sp>
      <p:pic>
        <p:nvPicPr>
          <p:cNvPr id="16" name="Google Shape;93;p3">
            <a:extLst>
              <a:ext uri="{FF2B5EF4-FFF2-40B4-BE49-F238E27FC236}">
                <a16:creationId xmlns:a16="http://schemas.microsoft.com/office/drawing/2014/main" id="{1BC72064-9534-0E02-D86A-97F3CA6BE76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4958749"/>
            <a:ext cx="1420443" cy="1420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9AB44C0-ABE0-8D5D-67DE-D9259C2BD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6700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94E4D846-3AFC-4F86-8C35-24B0542A2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8B2330-D87F-88CA-28FB-5641AB8E3D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316" r="8480"/>
          <a:stretch>
            <a:fillRect/>
          </a:stretch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84781B9-12CB-45C3-907A-9ED93FF72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6E3C1-CBEB-284D-C40C-8F443F96B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942" y="1412368"/>
            <a:ext cx="4822672" cy="1124712"/>
          </a:xfrm>
        </p:spPr>
        <p:txBody>
          <a:bodyPr anchor="b">
            <a:normAutofit/>
          </a:bodyPr>
          <a:lstStyle/>
          <a:p>
            <a:r>
              <a:rPr lang="af-ZA" sz="2800" b="1" dirty="0"/>
              <a:t>Sosiale veranderinge tydens adolessensie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08BF8098-3489-BFA1-093A-D70C9BDC8D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9443348"/>
              </p:ext>
            </p:extLst>
          </p:nvPr>
        </p:nvGraphicFramePr>
        <p:xfrm>
          <a:off x="6985942" y="2744344"/>
          <a:ext cx="4822672" cy="3655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8CDBEF8D-1DB6-EEA5-40C6-8568ADDB634F}"/>
              </a:ext>
            </a:extLst>
          </p:cNvPr>
          <p:cNvSpPr/>
          <p:nvPr/>
        </p:nvSpPr>
        <p:spPr>
          <a:xfrm>
            <a:off x="1503680" y="6159412"/>
            <a:ext cx="4741926" cy="472966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/>
              <a:t>Groepaktiwiteit</a:t>
            </a:r>
            <a:endParaRPr lang="af-ZA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B2F027-774E-06F1-8887-EC8DC9829A7E}"/>
              </a:ext>
            </a:extLst>
          </p:cNvPr>
          <p:cNvSpPr/>
          <p:nvPr/>
        </p:nvSpPr>
        <p:spPr>
          <a:xfrm>
            <a:off x="8425738" y="789431"/>
            <a:ext cx="725942" cy="1602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185A02-07C5-2057-7DF4-470EB6ACFFAD}"/>
              </a:ext>
            </a:extLst>
          </p:cNvPr>
          <p:cNvSpPr/>
          <p:nvPr/>
        </p:nvSpPr>
        <p:spPr>
          <a:xfrm>
            <a:off x="8443578" y="2439416"/>
            <a:ext cx="3365036" cy="976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f-ZA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4F84D2-61CC-159A-44FC-3912E63C3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67770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8;p30">
            <a:extLst>
              <a:ext uri="{FF2B5EF4-FFF2-40B4-BE49-F238E27FC236}">
                <a16:creationId xmlns:a16="http://schemas.microsoft.com/office/drawing/2014/main" id="{9CAFABCB-C038-40F1-DCD0-4D23AD9F0FE6}"/>
              </a:ext>
            </a:extLst>
          </p:cNvPr>
          <p:cNvSpPr/>
          <p:nvPr/>
        </p:nvSpPr>
        <p:spPr>
          <a:xfrm>
            <a:off x="5189992" y="2967355"/>
            <a:ext cx="5932201" cy="923289"/>
          </a:xfrm>
          <a:prstGeom prst="rect">
            <a:avLst/>
          </a:prstGeom>
          <a:solidFill>
            <a:srgbClr val="833C0B">
              <a:alpha val="20392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5400" b="1" dirty="0" err="1">
                <a:solidFill>
                  <a:srgbClr val="FFFFFF"/>
                </a:solidFill>
              </a:rPr>
              <a:t>Refleksie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88E22C-5D01-A012-27DC-3BE416975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f929ee-2ccc-426b-9fd2-932361bc865d" xsi:nil="true"/>
    <lcf76f155ced4ddcb4097134ff3c332f xmlns="3caab635-9527-4657-a12f-8c668acf6cb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3AB23201A38C4A8F7AAD9F2A325F0A" ma:contentTypeVersion="13" ma:contentTypeDescription="Create a new document." ma:contentTypeScope="" ma:versionID="1b4a5c7ad01952bf554aac7d29462f2c">
  <xsd:schema xmlns:xsd="http://www.w3.org/2001/XMLSchema" xmlns:xs="http://www.w3.org/2001/XMLSchema" xmlns:p="http://schemas.microsoft.com/office/2006/metadata/properties" xmlns:ns2="3caab635-9527-4657-a12f-8c668acf6cb5" xmlns:ns3="b9f929ee-2ccc-426b-9fd2-932361bc865d" targetNamespace="http://schemas.microsoft.com/office/2006/metadata/properties" ma:root="true" ma:fieldsID="96d95dd2b43fbe1d86e6d1c8b302f4fa" ns2:_="" ns3:_="">
    <xsd:import namespace="3caab635-9527-4657-a12f-8c668acf6cb5"/>
    <xsd:import namespace="b9f929ee-2ccc-426b-9fd2-932361bc86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aab635-9527-4657-a12f-8c668acf6c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f9b47f4-9a27-4745-b6d6-fd1148aa39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929ee-2ccc-426b-9fd2-932361bc865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b1a63e0-24cb-4c15-a6aa-5e8a397866bf}" ma:internalName="TaxCatchAll" ma:showField="CatchAllData" ma:web="b9f929ee-2ccc-426b-9fd2-932361bc86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D79A13-0E17-4FD5-8723-7C42E7773585}">
  <ds:schemaRefs>
    <ds:schemaRef ds:uri="http://schemas.microsoft.com/office/2006/metadata/properties"/>
    <ds:schemaRef ds:uri="http://schemas.microsoft.com/office/infopath/2007/PartnerControls"/>
    <ds:schemaRef ds:uri="b9f929ee-2ccc-426b-9fd2-932361bc865d"/>
    <ds:schemaRef ds:uri="3caab635-9527-4657-a12f-8c668acf6cb5"/>
  </ds:schemaRefs>
</ds:datastoreItem>
</file>

<file path=customXml/itemProps2.xml><?xml version="1.0" encoding="utf-8"?>
<ds:datastoreItem xmlns:ds="http://schemas.openxmlformats.org/officeDocument/2006/customXml" ds:itemID="{B5DE9EA2-A0EF-4474-8CC8-638E00A87E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E1D8B4-4BE8-4FBC-85EF-E2FAF7F8E6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aab635-9527-4657-a12f-8c668acf6cb5"/>
    <ds:schemaRef ds:uri="b9f929ee-2ccc-426b-9fd2-932361bc86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1336</Words>
  <Application>Microsoft Office PowerPoint</Application>
  <PresentationFormat>Widescreen</PresentationFormat>
  <Paragraphs>87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Courier New</vt:lpstr>
      <vt:lpstr>Noto Sans Symbols</vt:lpstr>
      <vt:lpstr>Symbol</vt:lpstr>
      <vt:lpstr>Times New Roman</vt:lpstr>
      <vt:lpstr>Office Theme</vt:lpstr>
      <vt:lpstr>1_Office Theme</vt:lpstr>
      <vt:lpstr>2_Office Theme</vt:lpstr>
      <vt:lpstr>PowerPoint Presentation</vt:lpstr>
      <vt:lpstr>Teen die einde van hierdie les behoort jy die voglende te kan doen:</vt:lpstr>
      <vt:lpstr>Volwasse persoonlikheid</vt:lpstr>
      <vt:lpstr>PowerPoint Presentation</vt:lpstr>
      <vt:lpstr>Emosionele veranderinge by tieners</vt:lpstr>
      <vt:lpstr>Sosiale veranderinge tydens adolessensie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LEIGH-ANN PRINGLE</dc:creator>
  <cp:lastModifiedBy>Megan Botes</cp:lastModifiedBy>
  <cp:revision>4</cp:revision>
  <dcterms:created xsi:type="dcterms:W3CDTF">2021-02-27T11:19:06Z</dcterms:created>
  <dcterms:modified xsi:type="dcterms:W3CDTF">2026-07-13T13:37:53Z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0x0101004F3AB23201A38C4A8F7AAD9F2A325F0A</vt:lpwstr>
  </property>
  <property fmtid="{D5CDD505-2E9C-101B-9397-08002B2CF9AE}" pid="3" name="MediaServiceImageTags">
    <vt:lpwstr/>
  </property>
</Properties>
</file>