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4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5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6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7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8.xml" ContentType="application/vnd.openxmlformats-officedocument.presentationml.notesSlide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notesSlides/notesSlide9.xml" ContentType="application/vnd.openxmlformats-officedocument.presentationml.notesSlide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notesSlides/notesSlide10.xml" ContentType="application/vnd.openxmlformats-officedocument.presentationml.notesSlide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autoCompressPictures="0">
  <p:sldMasterIdLst>
    <p:sldMasterId id="2147483659" r:id="rId4"/>
    <p:sldMasterId id="2147483660" r:id="rId5"/>
  </p:sldMasterIdLst>
  <p:notesMasterIdLst>
    <p:notesMasterId r:id="rId21"/>
  </p:notesMasterIdLst>
  <p:sldIdLst>
    <p:sldId id="278" r:id="rId6"/>
    <p:sldId id="277" r:id="rId7"/>
    <p:sldId id="279" r:id="rId8"/>
    <p:sldId id="280" r:id="rId9"/>
    <p:sldId id="281" r:id="rId10"/>
    <p:sldId id="282" r:id="rId11"/>
    <p:sldId id="283" r:id="rId12"/>
    <p:sldId id="284" r:id="rId13"/>
    <p:sldId id="285" r:id="rId14"/>
    <p:sldId id="286" r:id="rId15"/>
    <p:sldId id="287" r:id="rId16"/>
    <p:sldId id="265" r:id="rId17"/>
    <p:sldId id="288" r:id="rId18"/>
    <p:sldId id="289" r:id="rId19"/>
    <p:sldId id="272" r:id="rId20"/>
  </p:sldIdLst>
  <p:sldSz cx="9144000" cy="5143500" type="screen16x9"/>
  <p:notesSz cx="6858000" cy="9144000"/>
  <p:embeddedFontLst>
    <p:embeddedFont>
      <p:font typeface="Comic Neue" panose="020B0604020202020204" charset="0"/>
      <p:regular r:id="rId22"/>
      <p:bold r:id="rId23"/>
      <p:italic r:id="rId24"/>
      <p:boldItalic r:id="rId25"/>
    </p:embeddedFont>
    <p:embeddedFont>
      <p:font typeface="Fredoka One" panose="02000000000000000000" pitchFamily="2" charset="0"/>
      <p:regular r:id="rId26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EE15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56471" autoAdjust="0"/>
  </p:normalViewPr>
  <p:slideViewPr>
    <p:cSldViewPr snapToGrid="0">
      <p:cViewPr varScale="1">
        <p:scale>
          <a:sx n="57" d="100"/>
          <a:sy n="57" d="100"/>
        </p:scale>
        <p:origin x="2122" y="43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font" Target="fonts/font5.fntdata"/><Relationship Id="rId3" Type="http://schemas.openxmlformats.org/officeDocument/2006/relationships/customXml" Target="../customXml/item3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font" Target="fonts/font4.fntdata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font" Target="fonts/font3.fntdata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font" Target="fonts/font2.fntdata"/><Relationship Id="rId28" Type="http://schemas.openxmlformats.org/officeDocument/2006/relationships/viewProps" Target="viewProp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microsoft.com/office/2016/11/relationships/changesInfo" Target="changesInfos/changesInfo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font" Target="fonts/font1.fntdata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egan Botes" userId="70568131-745a-489b-b4fe-9e78c579dd6d" providerId="ADAL" clId="{E3DEF142-CC7A-44CA-B5B4-48BABF1A3E75}"/>
    <pc:docChg chg="undo custSel addSld delSld modSld">
      <pc:chgData name="Megan Botes" userId="70568131-745a-489b-b4fe-9e78c579dd6d" providerId="ADAL" clId="{E3DEF142-CC7A-44CA-B5B4-48BABF1A3E75}" dt="2026-07-03T08:40:16.262" v="633" actId="20577"/>
      <pc:docMkLst>
        <pc:docMk/>
      </pc:docMkLst>
      <pc:sldChg chg="addSp delSp modSp mod modAnim modNotesTx">
        <pc:chgData name="Megan Botes" userId="70568131-745a-489b-b4fe-9e78c579dd6d" providerId="ADAL" clId="{E3DEF142-CC7A-44CA-B5B4-48BABF1A3E75}" dt="2026-06-24T14:30:00.633" v="621"/>
        <pc:sldMkLst>
          <pc:docMk/>
          <pc:sldMk cId="0" sldId="265"/>
        </pc:sldMkLst>
        <pc:spChg chg="add mod ord">
          <ac:chgData name="Megan Botes" userId="70568131-745a-489b-b4fe-9e78c579dd6d" providerId="ADAL" clId="{E3DEF142-CC7A-44CA-B5B4-48BABF1A3E75}" dt="2026-06-24T14:08:57.098" v="449" actId="113"/>
          <ac:spMkLst>
            <pc:docMk/>
            <pc:sldMk cId="0" sldId="265"/>
            <ac:spMk id="3" creationId="{44CAC233-5C62-F2ED-B666-77E8FAD0E3A9}"/>
          </ac:spMkLst>
        </pc:spChg>
        <pc:spChg chg="mod">
          <ac:chgData name="Megan Botes" userId="70568131-745a-489b-b4fe-9e78c579dd6d" providerId="ADAL" clId="{E3DEF142-CC7A-44CA-B5B4-48BABF1A3E75}" dt="2026-06-24T14:08:38.306" v="445" actId="1076"/>
          <ac:spMkLst>
            <pc:docMk/>
            <pc:sldMk cId="0" sldId="265"/>
            <ac:spMk id="159" creationId="{00000000-0000-0000-0000-000000000000}"/>
          </ac:spMkLst>
        </pc:spChg>
        <pc:spChg chg="mod">
          <ac:chgData name="Megan Botes" userId="70568131-745a-489b-b4fe-9e78c579dd6d" providerId="ADAL" clId="{E3DEF142-CC7A-44CA-B5B4-48BABF1A3E75}" dt="2026-06-24T14:08:34.009" v="444" actId="1076"/>
          <ac:spMkLst>
            <pc:docMk/>
            <pc:sldMk cId="0" sldId="265"/>
            <ac:spMk id="160" creationId="{00000000-0000-0000-0000-000000000000}"/>
          </ac:spMkLst>
        </pc:spChg>
        <pc:spChg chg="mod">
          <ac:chgData name="Megan Botes" userId="70568131-745a-489b-b4fe-9e78c579dd6d" providerId="ADAL" clId="{E3DEF142-CC7A-44CA-B5B4-48BABF1A3E75}" dt="2026-06-24T14:08:30.410" v="443" actId="1076"/>
          <ac:spMkLst>
            <pc:docMk/>
            <pc:sldMk cId="0" sldId="265"/>
            <ac:spMk id="163" creationId="{00000000-0000-0000-0000-000000000000}"/>
          </ac:spMkLst>
        </pc:spChg>
        <pc:picChg chg="add mod">
          <ac:chgData name="Megan Botes" userId="70568131-745a-489b-b4fe-9e78c579dd6d" providerId="ADAL" clId="{E3DEF142-CC7A-44CA-B5B4-48BABF1A3E75}" dt="2026-06-24T14:23:26.744" v="597"/>
          <ac:picMkLst>
            <pc:docMk/>
            <pc:sldMk cId="0" sldId="265"/>
            <ac:picMk id="4" creationId="{1B6B028C-A50E-6EE1-D07D-B43DC245B860}"/>
          </ac:picMkLst>
        </pc:picChg>
      </pc:sldChg>
      <pc:sldChg chg="addSp delSp modSp add del mod setBg modNotesTx">
        <pc:chgData name="Megan Botes" userId="70568131-745a-489b-b4fe-9e78c579dd6d" providerId="ADAL" clId="{E3DEF142-CC7A-44CA-B5B4-48BABF1A3E75}" dt="2026-06-24T14:30:51.220" v="626" actId="5793"/>
        <pc:sldMkLst>
          <pc:docMk/>
          <pc:sldMk cId="0" sldId="272"/>
        </pc:sldMkLst>
        <pc:spChg chg="mod">
          <ac:chgData name="Megan Botes" userId="70568131-745a-489b-b4fe-9e78c579dd6d" providerId="ADAL" clId="{E3DEF142-CC7A-44CA-B5B4-48BABF1A3E75}" dt="2026-06-24T14:21:24.527" v="551"/>
          <ac:spMkLst>
            <pc:docMk/>
            <pc:sldMk cId="0" sldId="272"/>
            <ac:spMk id="251" creationId="{00000000-0000-0000-0000-000000000000}"/>
          </ac:spMkLst>
        </pc:spChg>
        <pc:spChg chg="mod">
          <ac:chgData name="Megan Botes" userId="70568131-745a-489b-b4fe-9e78c579dd6d" providerId="ADAL" clId="{E3DEF142-CC7A-44CA-B5B4-48BABF1A3E75}" dt="2026-06-24T14:22:52.107" v="584" actId="1076"/>
          <ac:spMkLst>
            <pc:docMk/>
            <pc:sldMk cId="0" sldId="272"/>
            <ac:spMk id="252" creationId="{00000000-0000-0000-0000-000000000000}"/>
          </ac:spMkLst>
        </pc:spChg>
        <pc:picChg chg="add mod">
          <ac:chgData name="Megan Botes" userId="70568131-745a-489b-b4fe-9e78c579dd6d" providerId="ADAL" clId="{E3DEF142-CC7A-44CA-B5B4-48BABF1A3E75}" dt="2026-06-24T14:23:32.592" v="600"/>
          <ac:picMkLst>
            <pc:docMk/>
            <pc:sldMk cId="0" sldId="272"/>
            <ac:picMk id="3" creationId="{A778AB6D-E945-022A-3874-3270D399C438}"/>
          </ac:picMkLst>
        </pc:picChg>
      </pc:sldChg>
      <pc:sldChg chg="modSp add del mod modNotesTx">
        <pc:chgData name="Megan Botes" userId="70568131-745a-489b-b4fe-9e78c579dd6d" providerId="ADAL" clId="{E3DEF142-CC7A-44CA-B5B4-48BABF1A3E75}" dt="2026-06-24T14:27:07.405" v="602"/>
        <pc:sldMkLst>
          <pc:docMk/>
          <pc:sldMk cId="0" sldId="277"/>
        </pc:sldMkLst>
        <pc:spChg chg="mod">
          <ac:chgData name="Megan Botes" userId="70568131-745a-489b-b4fe-9e78c579dd6d" providerId="ADAL" clId="{E3DEF142-CC7A-44CA-B5B4-48BABF1A3E75}" dt="2026-06-24T13:15:10.479" v="32" actId="6549"/>
          <ac:spMkLst>
            <pc:docMk/>
            <pc:sldMk cId="0" sldId="277"/>
            <ac:spMk id="63" creationId="{00000000-0000-0000-0000-000000000000}"/>
          </ac:spMkLst>
        </pc:spChg>
      </pc:sldChg>
      <pc:sldChg chg="modSp add del mod setBg modNotesTx">
        <pc:chgData name="Megan Botes" userId="70568131-745a-489b-b4fe-9e78c579dd6d" providerId="ADAL" clId="{E3DEF142-CC7A-44CA-B5B4-48BABF1A3E75}" dt="2026-06-24T14:26:53.462" v="601"/>
        <pc:sldMkLst>
          <pc:docMk/>
          <pc:sldMk cId="0" sldId="278"/>
        </pc:sldMkLst>
        <pc:spChg chg="mod">
          <ac:chgData name="Megan Botes" userId="70568131-745a-489b-b4fe-9e78c579dd6d" providerId="ADAL" clId="{E3DEF142-CC7A-44CA-B5B4-48BABF1A3E75}" dt="2026-06-24T13:26:44.787" v="67" actId="207"/>
          <ac:spMkLst>
            <pc:docMk/>
            <pc:sldMk cId="0" sldId="278"/>
            <ac:spMk id="55" creationId="{00000000-0000-0000-0000-000000000000}"/>
          </ac:spMkLst>
        </pc:spChg>
        <pc:spChg chg="mod">
          <ac:chgData name="Megan Botes" userId="70568131-745a-489b-b4fe-9e78c579dd6d" providerId="ADAL" clId="{E3DEF142-CC7A-44CA-B5B4-48BABF1A3E75}" dt="2026-06-24T13:13:37.984" v="14"/>
          <ac:spMkLst>
            <pc:docMk/>
            <pc:sldMk cId="0" sldId="278"/>
            <ac:spMk id="56" creationId="{00000000-0000-0000-0000-000000000000}"/>
          </ac:spMkLst>
        </pc:spChg>
      </pc:sldChg>
      <pc:sldChg chg="addSp delSp modSp new mod setBg modNotes modNotesTx">
        <pc:chgData name="Megan Botes" userId="70568131-745a-489b-b4fe-9e78c579dd6d" providerId="ADAL" clId="{E3DEF142-CC7A-44CA-B5B4-48BABF1A3E75}" dt="2026-06-24T14:27:23.536" v="604"/>
        <pc:sldMkLst>
          <pc:docMk/>
          <pc:sldMk cId="1561178777" sldId="279"/>
        </pc:sldMkLst>
        <pc:spChg chg="mod">
          <ac:chgData name="Megan Botes" userId="70568131-745a-489b-b4fe-9e78c579dd6d" providerId="ADAL" clId="{E3DEF142-CC7A-44CA-B5B4-48BABF1A3E75}" dt="2026-06-24T13:26:47.995" v="68" actId="207"/>
          <ac:spMkLst>
            <pc:docMk/>
            <pc:sldMk cId="1561178777" sldId="279"/>
            <ac:spMk id="2" creationId="{2F4B75CD-49E4-2398-9456-36182B17CD23}"/>
          </ac:spMkLst>
        </pc:spChg>
        <pc:spChg chg="add">
          <ac:chgData name="Megan Botes" userId="70568131-745a-489b-b4fe-9e78c579dd6d" providerId="ADAL" clId="{E3DEF142-CC7A-44CA-B5B4-48BABF1A3E75}" dt="2026-06-24T13:26:02.584" v="57" actId="26606"/>
          <ac:spMkLst>
            <pc:docMk/>
            <pc:sldMk cId="1561178777" sldId="279"/>
            <ac:spMk id="63" creationId="{C0763A76-9F1C-4FC5-82B7-DD475DA461B2}"/>
          </ac:spMkLst>
        </pc:spChg>
        <pc:spChg chg="add">
          <ac:chgData name="Megan Botes" userId="70568131-745a-489b-b4fe-9e78c579dd6d" providerId="ADAL" clId="{E3DEF142-CC7A-44CA-B5B4-48BABF1A3E75}" dt="2026-06-24T13:26:02.584" v="57" actId="26606"/>
          <ac:spMkLst>
            <pc:docMk/>
            <pc:sldMk cId="1561178777" sldId="279"/>
            <ac:spMk id="64" creationId="{E81BF4F6-F2CF-4984-9D14-D6966D92F99F}"/>
          </ac:spMkLst>
        </pc:spChg>
        <pc:graphicFrameChg chg="add mod ord modGraphic">
          <ac:chgData name="Megan Botes" userId="70568131-745a-489b-b4fe-9e78c579dd6d" providerId="ADAL" clId="{E3DEF142-CC7A-44CA-B5B4-48BABF1A3E75}" dt="2026-06-24T13:27:13.324" v="69" actId="12100"/>
          <ac:graphicFrameMkLst>
            <pc:docMk/>
            <pc:sldMk cId="1561178777" sldId="279"/>
            <ac:graphicFrameMk id="43" creationId="{6DB08667-B984-B723-2A5F-56ABB3E09CCF}"/>
          </ac:graphicFrameMkLst>
        </pc:graphicFrameChg>
        <pc:picChg chg="add mod">
          <ac:chgData name="Megan Botes" userId="70568131-745a-489b-b4fe-9e78c579dd6d" providerId="ADAL" clId="{E3DEF142-CC7A-44CA-B5B4-48BABF1A3E75}" dt="2026-06-24T13:26:02.584" v="57" actId="26606"/>
          <ac:picMkLst>
            <pc:docMk/>
            <pc:sldMk cId="1561178777" sldId="279"/>
            <ac:picMk id="45" creationId="{5EA12272-1AEF-2719-D8E1-BB4F227DA54A}"/>
          </ac:picMkLst>
        </pc:picChg>
        <pc:picChg chg="add mod">
          <ac:chgData name="Megan Botes" userId="70568131-745a-489b-b4fe-9e78c579dd6d" providerId="ADAL" clId="{E3DEF142-CC7A-44CA-B5B4-48BABF1A3E75}" dt="2026-06-24T14:23:08.907" v="588"/>
          <ac:picMkLst>
            <pc:docMk/>
            <pc:sldMk cId="1561178777" sldId="279"/>
            <ac:picMk id="46" creationId="{FBCDBC9F-72F8-A3FA-871C-272FD357FC4A}"/>
          </ac:picMkLst>
        </pc:picChg>
      </pc:sldChg>
      <pc:sldChg chg="addSp delSp modSp new mod setBg modNotes modNotesTx">
        <pc:chgData name="Megan Botes" userId="70568131-745a-489b-b4fe-9e78c579dd6d" providerId="ADAL" clId="{E3DEF142-CC7A-44CA-B5B4-48BABF1A3E75}" dt="2026-06-24T14:27:40.817" v="606"/>
        <pc:sldMkLst>
          <pc:docMk/>
          <pc:sldMk cId="2956606291" sldId="280"/>
        </pc:sldMkLst>
        <pc:spChg chg="mod ord">
          <ac:chgData name="Megan Botes" userId="70568131-745a-489b-b4fe-9e78c579dd6d" providerId="ADAL" clId="{E3DEF142-CC7A-44CA-B5B4-48BABF1A3E75}" dt="2026-06-24T13:33:28.828" v="101" actId="1076"/>
          <ac:spMkLst>
            <pc:docMk/>
            <pc:sldMk cId="2956606291" sldId="280"/>
            <ac:spMk id="2" creationId="{FBDF4158-4698-D78B-9B16-5950FE51FB30}"/>
          </ac:spMkLst>
        </pc:spChg>
        <pc:spChg chg="add">
          <ac:chgData name="Megan Botes" userId="70568131-745a-489b-b4fe-9e78c579dd6d" providerId="ADAL" clId="{E3DEF142-CC7A-44CA-B5B4-48BABF1A3E75}" dt="2026-06-24T13:29:43.938" v="79" actId="26606"/>
          <ac:spMkLst>
            <pc:docMk/>
            <pc:sldMk cId="2956606291" sldId="280"/>
            <ac:spMk id="34" creationId="{85F55C16-BC21-49EF-A4FF-C3155BB93BD3}"/>
          </ac:spMkLst>
        </pc:spChg>
        <pc:spChg chg="add">
          <ac:chgData name="Megan Botes" userId="70568131-745a-489b-b4fe-9e78c579dd6d" providerId="ADAL" clId="{E3DEF142-CC7A-44CA-B5B4-48BABF1A3E75}" dt="2026-06-24T13:29:43.938" v="79" actId="26606"/>
          <ac:spMkLst>
            <pc:docMk/>
            <pc:sldMk cId="2956606291" sldId="280"/>
            <ac:spMk id="36" creationId="{0C5F069E-AFE6-4825-8945-46F2918A5019}"/>
          </ac:spMkLst>
        </pc:spChg>
        <pc:graphicFrameChg chg="add mod modGraphic">
          <ac:chgData name="Megan Botes" userId="70568131-745a-489b-b4fe-9e78c579dd6d" providerId="ADAL" clId="{E3DEF142-CC7A-44CA-B5B4-48BABF1A3E75}" dt="2026-06-24T13:31:22.931" v="99" actId="1076"/>
          <ac:graphicFrameMkLst>
            <pc:docMk/>
            <pc:sldMk cId="2956606291" sldId="280"/>
            <ac:graphicFrameMk id="5" creationId="{94972464-451B-B99F-45C7-B88B1C83290A}"/>
          </ac:graphicFrameMkLst>
        </pc:graphicFrameChg>
        <pc:picChg chg="add mod">
          <ac:chgData name="Megan Botes" userId="70568131-745a-489b-b4fe-9e78c579dd6d" providerId="ADAL" clId="{E3DEF142-CC7A-44CA-B5B4-48BABF1A3E75}" dt="2026-06-24T13:40:14.218" v="105" actId="1076"/>
          <ac:picMkLst>
            <pc:docMk/>
            <pc:sldMk cId="2956606291" sldId="280"/>
            <ac:picMk id="7" creationId="{7E04E1CE-F577-5487-7D53-A053BBD99047}"/>
          </ac:picMkLst>
        </pc:picChg>
        <pc:picChg chg="add mod">
          <ac:chgData name="Megan Botes" userId="70568131-745a-489b-b4fe-9e78c579dd6d" providerId="ADAL" clId="{E3DEF142-CC7A-44CA-B5B4-48BABF1A3E75}" dt="2026-06-24T14:23:10.086" v="589"/>
          <ac:picMkLst>
            <pc:docMk/>
            <pc:sldMk cId="2956606291" sldId="280"/>
            <ac:picMk id="8" creationId="{141C4553-1D80-A0B0-B75C-09C9DB1DE676}"/>
          </ac:picMkLst>
        </pc:picChg>
      </pc:sldChg>
      <pc:sldChg chg="addSp delSp modSp new mod setBg modNotes modNotesTx">
        <pc:chgData name="Megan Botes" userId="70568131-745a-489b-b4fe-9e78c579dd6d" providerId="ADAL" clId="{E3DEF142-CC7A-44CA-B5B4-48BABF1A3E75}" dt="2026-07-03T08:40:16.262" v="633" actId="20577"/>
        <pc:sldMkLst>
          <pc:docMk/>
          <pc:sldMk cId="1491394563" sldId="281"/>
        </pc:sldMkLst>
        <pc:spChg chg="mod">
          <ac:chgData name="Megan Botes" userId="70568131-745a-489b-b4fe-9e78c579dd6d" providerId="ADAL" clId="{E3DEF142-CC7A-44CA-B5B4-48BABF1A3E75}" dt="2026-06-24T13:43:20.478" v="120" actId="207"/>
          <ac:spMkLst>
            <pc:docMk/>
            <pc:sldMk cId="1491394563" sldId="281"/>
            <ac:spMk id="2" creationId="{0863E37B-5F3C-6044-720F-0EAB378C0030}"/>
          </ac:spMkLst>
        </pc:spChg>
        <pc:graphicFrameChg chg="add mod modGraphic">
          <ac:chgData name="Megan Botes" userId="70568131-745a-489b-b4fe-9e78c579dd6d" providerId="ADAL" clId="{E3DEF142-CC7A-44CA-B5B4-48BABF1A3E75}" dt="2026-07-03T08:40:16.262" v="633" actId="20577"/>
          <ac:graphicFrameMkLst>
            <pc:docMk/>
            <pc:sldMk cId="1491394563" sldId="281"/>
            <ac:graphicFrameMk id="4" creationId="{12E2DDBD-9FEE-340E-8ADA-B40B8B83F014}"/>
          </ac:graphicFrameMkLst>
        </pc:graphicFrameChg>
        <pc:picChg chg="add mod">
          <ac:chgData name="Megan Botes" userId="70568131-745a-489b-b4fe-9e78c579dd6d" providerId="ADAL" clId="{E3DEF142-CC7A-44CA-B5B4-48BABF1A3E75}" dt="2026-06-24T14:23:11.369" v="590"/>
          <ac:picMkLst>
            <pc:docMk/>
            <pc:sldMk cId="1491394563" sldId="281"/>
            <ac:picMk id="3" creationId="{2EA8C032-34BE-A5DF-E12C-95261E84DA0C}"/>
          </ac:picMkLst>
        </pc:picChg>
      </pc:sldChg>
      <pc:sldChg chg="addSp delSp modSp new mod setBg modNotes modNotesTx">
        <pc:chgData name="Megan Botes" userId="70568131-745a-489b-b4fe-9e78c579dd6d" providerId="ADAL" clId="{E3DEF142-CC7A-44CA-B5B4-48BABF1A3E75}" dt="2026-06-24T14:28:21.591" v="610"/>
        <pc:sldMkLst>
          <pc:docMk/>
          <pc:sldMk cId="3735414486" sldId="282"/>
        </pc:sldMkLst>
        <pc:spChg chg="mod">
          <ac:chgData name="Megan Botes" userId="70568131-745a-489b-b4fe-9e78c579dd6d" providerId="ADAL" clId="{E3DEF142-CC7A-44CA-B5B4-48BABF1A3E75}" dt="2026-06-24T13:46:51.954" v="188" actId="113"/>
          <ac:spMkLst>
            <pc:docMk/>
            <pc:sldMk cId="3735414486" sldId="282"/>
            <ac:spMk id="2" creationId="{52587A8F-0AA2-2704-1E2A-5648A9611250}"/>
          </ac:spMkLst>
        </pc:spChg>
        <pc:spChg chg="add">
          <ac:chgData name="Megan Botes" userId="70568131-745a-489b-b4fe-9e78c579dd6d" providerId="ADAL" clId="{E3DEF142-CC7A-44CA-B5B4-48BABF1A3E75}" dt="2026-06-24T13:46:02.705" v="183" actId="26606"/>
          <ac:spMkLst>
            <pc:docMk/>
            <pc:sldMk cId="3735414486" sldId="282"/>
            <ac:spMk id="24" creationId="{3346177D-ADC4-4968-B747-5CFCD390B5B9}"/>
          </ac:spMkLst>
        </pc:spChg>
        <pc:spChg chg="add">
          <ac:chgData name="Megan Botes" userId="70568131-745a-489b-b4fe-9e78c579dd6d" providerId="ADAL" clId="{E3DEF142-CC7A-44CA-B5B4-48BABF1A3E75}" dt="2026-06-24T13:46:02.705" v="183" actId="26606"/>
          <ac:spMkLst>
            <pc:docMk/>
            <pc:sldMk cId="3735414486" sldId="282"/>
            <ac:spMk id="26" creationId="{0844A943-BF79-4FEA-ABB1-3BD54D236606}"/>
          </ac:spMkLst>
        </pc:spChg>
        <pc:spChg chg="add">
          <ac:chgData name="Megan Botes" userId="70568131-745a-489b-b4fe-9e78c579dd6d" providerId="ADAL" clId="{E3DEF142-CC7A-44CA-B5B4-48BABF1A3E75}" dt="2026-06-24T13:46:02.705" v="183" actId="26606"/>
          <ac:spMkLst>
            <pc:docMk/>
            <pc:sldMk cId="3735414486" sldId="282"/>
            <ac:spMk id="28" creationId="{6437CC72-F4A8-4DC3-AFAB-D22C482C8100}"/>
          </ac:spMkLst>
        </pc:spChg>
        <pc:graphicFrameChg chg="add">
          <ac:chgData name="Megan Botes" userId="70568131-745a-489b-b4fe-9e78c579dd6d" providerId="ADAL" clId="{E3DEF142-CC7A-44CA-B5B4-48BABF1A3E75}" dt="2026-06-24T13:45:48.012" v="181" actId="26606"/>
          <ac:graphicFrameMkLst>
            <pc:docMk/>
            <pc:sldMk cId="3735414486" sldId="282"/>
            <ac:graphicFrameMk id="5" creationId="{4E203A2E-8AEE-62DA-E213-550168D62B74}"/>
          </ac:graphicFrameMkLst>
        </pc:graphicFrameChg>
        <pc:picChg chg="add mod modCrop">
          <ac:chgData name="Megan Botes" userId="70568131-745a-489b-b4fe-9e78c579dd6d" providerId="ADAL" clId="{E3DEF142-CC7A-44CA-B5B4-48BABF1A3E75}" dt="2026-06-24T13:49:08.738" v="199" actId="1076"/>
          <ac:picMkLst>
            <pc:docMk/>
            <pc:sldMk cId="3735414486" sldId="282"/>
            <ac:picMk id="10" creationId="{459F1FAB-B2C5-7C90-51F5-F0FA61F6AF88}"/>
          </ac:picMkLst>
        </pc:picChg>
        <pc:picChg chg="add mod">
          <ac:chgData name="Megan Botes" userId="70568131-745a-489b-b4fe-9e78c579dd6d" providerId="ADAL" clId="{E3DEF142-CC7A-44CA-B5B4-48BABF1A3E75}" dt="2026-06-24T14:23:14.593" v="591"/>
          <ac:picMkLst>
            <pc:docMk/>
            <pc:sldMk cId="3735414486" sldId="282"/>
            <ac:picMk id="12" creationId="{2E4828D3-C14D-CFD8-F0FE-AF2B2EF7CB9A}"/>
          </ac:picMkLst>
        </pc:picChg>
      </pc:sldChg>
      <pc:sldChg chg="addSp delSp modSp new mod setBg modNotes modNotesTx">
        <pc:chgData name="Megan Botes" userId="70568131-745a-489b-b4fe-9e78c579dd6d" providerId="ADAL" clId="{E3DEF142-CC7A-44CA-B5B4-48BABF1A3E75}" dt="2026-06-24T14:28:35.169" v="612"/>
        <pc:sldMkLst>
          <pc:docMk/>
          <pc:sldMk cId="3987489815" sldId="283"/>
        </pc:sldMkLst>
        <pc:spChg chg="mod">
          <ac:chgData name="Megan Botes" userId="70568131-745a-489b-b4fe-9e78c579dd6d" providerId="ADAL" clId="{E3DEF142-CC7A-44CA-B5B4-48BABF1A3E75}" dt="2026-06-24T13:51:14.558" v="211" actId="207"/>
          <ac:spMkLst>
            <pc:docMk/>
            <pc:sldMk cId="3987489815" sldId="283"/>
            <ac:spMk id="2" creationId="{DE6D0777-D621-904A-0F51-181AEA574689}"/>
          </ac:spMkLst>
        </pc:spChg>
        <pc:spChg chg="add mod">
          <ac:chgData name="Megan Botes" userId="70568131-745a-489b-b4fe-9e78c579dd6d" providerId="ADAL" clId="{E3DEF142-CC7A-44CA-B5B4-48BABF1A3E75}" dt="2026-06-24T13:52:48.236" v="267" actId="20577"/>
          <ac:spMkLst>
            <pc:docMk/>
            <pc:sldMk cId="3987489815" sldId="283"/>
            <ac:spMk id="6" creationId="{6C8D8E3B-3730-E78E-FE1E-75EF08ACD0F6}"/>
          </ac:spMkLst>
        </pc:spChg>
        <pc:spChg chg="add">
          <ac:chgData name="Megan Botes" userId="70568131-745a-489b-b4fe-9e78c579dd6d" providerId="ADAL" clId="{E3DEF142-CC7A-44CA-B5B4-48BABF1A3E75}" dt="2026-06-24T13:51:00.832" v="208" actId="26606"/>
          <ac:spMkLst>
            <pc:docMk/>
            <pc:sldMk cId="3987489815" sldId="283"/>
            <ac:spMk id="20" creationId="{6C4028FD-8BAA-4A19-BFDE-594D991B7552}"/>
          </ac:spMkLst>
        </pc:spChg>
        <pc:graphicFrameChg chg="add mod modGraphic">
          <ac:chgData name="Megan Botes" userId="70568131-745a-489b-b4fe-9e78c579dd6d" providerId="ADAL" clId="{E3DEF142-CC7A-44CA-B5B4-48BABF1A3E75}" dt="2026-06-24T13:51:23.847" v="212" actId="12100"/>
          <ac:graphicFrameMkLst>
            <pc:docMk/>
            <pc:sldMk cId="3987489815" sldId="283"/>
            <ac:graphicFrameMk id="5" creationId="{C89A8182-CF07-4081-04C3-421DA6A52B66}"/>
          </ac:graphicFrameMkLst>
        </pc:graphicFrameChg>
        <pc:picChg chg="add mod">
          <ac:chgData name="Megan Botes" userId="70568131-745a-489b-b4fe-9e78c579dd6d" providerId="ADAL" clId="{E3DEF142-CC7A-44CA-B5B4-48BABF1A3E75}" dt="2026-06-24T14:23:16.402" v="592"/>
          <ac:picMkLst>
            <pc:docMk/>
            <pc:sldMk cId="3987489815" sldId="283"/>
            <ac:picMk id="7" creationId="{27F8B830-6147-0AC0-C6D5-028E91C41193}"/>
          </ac:picMkLst>
        </pc:picChg>
      </pc:sldChg>
      <pc:sldChg chg="addSp delSp modSp new mod setBg setClrOvrMap modNotes modNotesTx">
        <pc:chgData name="Megan Botes" userId="70568131-745a-489b-b4fe-9e78c579dd6d" providerId="ADAL" clId="{E3DEF142-CC7A-44CA-B5B4-48BABF1A3E75}" dt="2026-06-24T14:28:51.290" v="614"/>
        <pc:sldMkLst>
          <pc:docMk/>
          <pc:sldMk cId="827770028" sldId="284"/>
        </pc:sldMkLst>
        <pc:spChg chg="mod">
          <ac:chgData name="Megan Botes" userId="70568131-745a-489b-b4fe-9e78c579dd6d" providerId="ADAL" clId="{E3DEF142-CC7A-44CA-B5B4-48BABF1A3E75}" dt="2026-06-24T13:54:45.581" v="285" actId="207"/>
          <ac:spMkLst>
            <pc:docMk/>
            <pc:sldMk cId="827770028" sldId="284"/>
            <ac:spMk id="2" creationId="{34621E52-E52A-5971-56DA-49EA918AD8E6}"/>
          </ac:spMkLst>
        </pc:spChg>
        <pc:graphicFrameChg chg="add mod modGraphic">
          <ac:chgData name="Megan Botes" userId="70568131-745a-489b-b4fe-9e78c579dd6d" providerId="ADAL" clId="{E3DEF142-CC7A-44CA-B5B4-48BABF1A3E75}" dt="2026-06-24T13:54:36.807" v="283" actId="26606"/>
          <ac:graphicFrameMkLst>
            <pc:docMk/>
            <pc:sldMk cId="827770028" sldId="284"/>
            <ac:graphicFrameMk id="5" creationId="{696F3237-5164-083F-17B6-5973DCD701B0}"/>
          </ac:graphicFrameMkLst>
        </pc:graphicFrameChg>
        <pc:picChg chg="add mod ord">
          <ac:chgData name="Megan Botes" userId="70568131-745a-489b-b4fe-9e78c579dd6d" providerId="ADAL" clId="{E3DEF142-CC7A-44CA-B5B4-48BABF1A3E75}" dt="2026-06-24T13:54:36.807" v="283" actId="26606"/>
          <ac:picMkLst>
            <pc:docMk/>
            <pc:sldMk cId="827770028" sldId="284"/>
            <ac:picMk id="4" creationId="{8697CAF9-1A11-A0B9-E52A-C783239E6913}"/>
          </ac:picMkLst>
        </pc:picChg>
        <pc:picChg chg="add mod">
          <ac:chgData name="Megan Botes" userId="70568131-745a-489b-b4fe-9e78c579dd6d" providerId="ADAL" clId="{E3DEF142-CC7A-44CA-B5B4-48BABF1A3E75}" dt="2026-06-24T14:23:17.883" v="593"/>
          <ac:picMkLst>
            <pc:docMk/>
            <pc:sldMk cId="827770028" sldId="284"/>
            <ac:picMk id="6" creationId="{0415519F-F89B-9B6F-816A-F5A827E45184}"/>
          </ac:picMkLst>
        </pc:picChg>
      </pc:sldChg>
      <pc:sldChg chg="addSp delSp modSp new mod setBg modNotes modNotesTx">
        <pc:chgData name="Megan Botes" userId="70568131-745a-489b-b4fe-9e78c579dd6d" providerId="ADAL" clId="{E3DEF142-CC7A-44CA-B5B4-48BABF1A3E75}" dt="2026-06-24T14:29:06.441" v="616"/>
        <pc:sldMkLst>
          <pc:docMk/>
          <pc:sldMk cId="4169836723" sldId="285"/>
        </pc:sldMkLst>
        <pc:spChg chg="mod">
          <ac:chgData name="Megan Botes" userId="70568131-745a-489b-b4fe-9e78c579dd6d" providerId="ADAL" clId="{E3DEF142-CC7A-44CA-B5B4-48BABF1A3E75}" dt="2026-06-24T13:57:28.548" v="305" actId="14100"/>
          <ac:spMkLst>
            <pc:docMk/>
            <pc:sldMk cId="4169836723" sldId="285"/>
            <ac:spMk id="2" creationId="{657467C9-009A-3328-DF18-18641572968E}"/>
          </ac:spMkLst>
        </pc:spChg>
        <pc:spChg chg="add mod">
          <ac:chgData name="Megan Botes" userId="70568131-745a-489b-b4fe-9e78c579dd6d" providerId="ADAL" clId="{E3DEF142-CC7A-44CA-B5B4-48BABF1A3E75}" dt="2026-06-24T13:58:26.198" v="327" actId="20577"/>
          <ac:spMkLst>
            <pc:docMk/>
            <pc:sldMk cId="4169836723" sldId="285"/>
            <ac:spMk id="7" creationId="{2FEADE17-2517-4E7B-3D1C-31DC4C66BBBD}"/>
          </ac:spMkLst>
        </pc:spChg>
        <pc:graphicFrameChg chg="add mod ord modGraphic">
          <ac:chgData name="Megan Botes" userId="70568131-745a-489b-b4fe-9e78c579dd6d" providerId="ADAL" clId="{E3DEF142-CC7A-44CA-B5B4-48BABF1A3E75}" dt="2026-06-24T13:58:35.529" v="330" actId="1035"/>
          <ac:graphicFrameMkLst>
            <pc:docMk/>
            <pc:sldMk cId="4169836723" sldId="285"/>
            <ac:graphicFrameMk id="5" creationId="{E03F1D55-1C72-D71D-5CEF-B2507D4882A3}"/>
          </ac:graphicFrameMkLst>
        </pc:graphicFrameChg>
        <pc:picChg chg="add mod">
          <ac:chgData name="Megan Botes" userId="70568131-745a-489b-b4fe-9e78c579dd6d" providerId="ADAL" clId="{E3DEF142-CC7A-44CA-B5B4-48BABF1A3E75}" dt="2026-06-24T13:56:24.926" v="297" actId="26606"/>
          <ac:picMkLst>
            <pc:docMk/>
            <pc:sldMk cId="4169836723" sldId="285"/>
            <ac:picMk id="4" creationId="{4A854074-B7F9-C04F-E13A-111FD76FF8E7}"/>
          </ac:picMkLst>
        </pc:picChg>
        <pc:picChg chg="add mod">
          <ac:chgData name="Megan Botes" userId="70568131-745a-489b-b4fe-9e78c579dd6d" providerId="ADAL" clId="{E3DEF142-CC7A-44CA-B5B4-48BABF1A3E75}" dt="2026-06-24T14:23:21.293" v="594"/>
          <ac:picMkLst>
            <pc:docMk/>
            <pc:sldMk cId="4169836723" sldId="285"/>
            <ac:picMk id="8" creationId="{146C5788-199A-4F47-F180-DE1961FDF8F6}"/>
          </ac:picMkLst>
        </pc:picChg>
      </pc:sldChg>
      <pc:sldChg chg="addSp delSp modSp new mod setBg modNotes modNotesTx">
        <pc:chgData name="Megan Botes" userId="70568131-745a-489b-b4fe-9e78c579dd6d" providerId="ADAL" clId="{E3DEF142-CC7A-44CA-B5B4-48BABF1A3E75}" dt="2026-06-24T14:29:21.785" v="618"/>
        <pc:sldMkLst>
          <pc:docMk/>
          <pc:sldMk cId="211732358" sldId="286"/>
        </pc:sldMkLst>
        <pc:spChg chg="mod">
          <ac:chgData name="Megan Botes" userId="70568131-745a-489b-b4fe-9e78c579dd6d" providerId="ADAL" clId="{E3DEF142-CC7A-44CA-B5B4-48BABF1A3E75}" dt="2026-06-24T14:00:59.060" v="341" actId="207"/>
          <ac:spMkLst>
            <pc:docMk/>
            <pc:sldMk cId="211732358" sldId="286"/>
            <ac:spMk id="2" creationId="{481E0767-B079-70D5-C719-6BFEBA55B2BA}"/>
          </ac:spMkLst>
        </pc:spChg>
        <pc:spChg chg="add">
          <ac:chgData name="Megan Botes" userId="70568131-745a-489b-b4fe-9e78c579dd6d" providerId="ADAL" clId="{E3DEF142-CC7A-44CA-B5B4-48BABF1A3E75}" dt="2026-06-24T14:00:34.023" v="337" actId="26606"/>
          <ac:spMkLst>
            <pc:docMk/>
            <pc:sldMk cId="211732358" sldId="286"/>
            <ac:spMk id="20" creationId="{955A2079-FA98-4876-80F0-72364A7D2EA4}"/>
          </ac:spMkLst>
        </pc:spChg>
        <pc:graphicFrameChg chg="add mod modGraphic">
          <ac:chgData name="Megan Botes" userId="70568131-745a-489b-b4fe-9e78c579dd6d" providerId="ADAL" clId="{E3DEF142-CC7A-44CA-B5B4-48BABF1A3E75}" dt="2026-06-24T14:00:52.486" v="339" actId="12100"/>
          <ac:graphicFrameMkLst>
            <pc:docMk/>
            <pc:sldMk cId="211732358" sldId="286"/>
            <ac:graphicFrameMk id="5" creationId="{115E6212-F3B1-031A-4472-2180854B1A5E}"/>
          </ac:graphicFrameMkLst>
        </pc:graphicFrameChg>
        <pc:picChg chg="add mod">
          <ac:chgData name="Megan Botes" userId="70568131-745a-489b-b4fe-9e78c579dd6d" providerId="ADAL" clId="{E3DEF142-CC7A-44CA-B5B4-48BABF1A3E75}" dt="2026-06-24T14:23:22.846" v="595"/>
          <ac:picMkLst>
            <pc:docMk/>
            <pc:sldMk cId="211732358" sldId="286"/>
            <ac:picMk id="4" creationId="{88D254B8-5355-E187-2BB3-E5127B1E08E7}"/>
          </ac:picMkLst>
        </pc:picChg>
      </pc:sldChg>
      <pc:sldChg chg="addSp modSp new mod setBg modNotes modNotesTx">
        <pc:chgData name="Megan Botes" userId="70568131-745a-489b-b4fe-9e78c579dd6d" providerId="ADAL" clId="{E3DEF142-CC7A-44CA-B5B4-48BABF1A3E75}" dt="2026-06-24T14:29:42.215" v="620"/>
        <pc:sldMkLst>
          <pc:docMk/>
          <pc:sldMk cId="952817543" sldId="287"/>
        </pc:sldMkLst>
        <pc:spChg chg="mod">
          <ac:chgData name="Megan Botes" userId="70568131-745a-489b-b4fe-9e78c579dd6d" providerId="ADAL" clId="{E3DEF142-CC7A-44CA-B5B4-48BABF1A3E75}" dt="2026-06-24T14:03:12.908" v="401" actId="207"/>
          <ac:spMkLst>
            <pc:docMk/>
            <pc:sldMk cId="952817543" sldId="287"/>
            <ac:spMk id="2" creationId="{9B4CA969-4145-7D5B-80A2-64CF52578CAF}"/>
          </ac:spMkLst>
        </pc:spChg>
        <pc:spChg chg="mod">
          <ac:chgData name="Megan Botes" userId="70568131-745a-489b-b4fe-9e78c579dd6d" providerId="ADAL" clId="{E3DEF142-CC7A-44CA-B5B4-48BABF1A3E75}" dt="2026-06-24T14:03:20.820" v="407" actId="27636"/>
          <ac:spMkLst>
            <pc:docMk/>
            <pc:sldMk cId="952817543" sldId="287"/>
            <ac:spMk id="3" creationId="{337F0755-071D-A635-52E6-363C7529CFBD}"/>
          </ac:spMkLst>
        </pc:spChg>
        <pc:spChg chg="add">
          <ac:chgData name="Megan Botes" userId="70568131-745a-489b-b4fe-9e78c579dd6d" providerId="ADAL" clId="{E3DEF142-CC7A-44CA-B5B4-48BABF1A3E75}" dt="2026-06-24T14:02:56.093" v="398" actId="26606"/>
          <ac:spMkLst>
            <pc:docMk/>
            <pc:sldMk cId="952817543" sldId="287"/>
            <ac:spMk id="9" creationId="{C0763A76-9F1C-4FC5-82B7-DD475DA461B2}"/>
          </ac:spMkLst>
        </pc:spChg>
        <pc:spChg chg="add">
          <ac:chgData name="Megan Botes" userId="70568131-745a-489b-b4fe-9e78c579dd6d" providerId="ADAL" clId="{E3DEF142-CC7A-44CA-B5B4-48BABF1A3E75}" dt="2026-06-24T14:02:56.093" v="398" actId="26606"/>
          <ac:spMkLst>
            <pc:docMk/>
            <pc:sldMk cId="952817543" sldId="287"/>
            <ac:spMk id="11" creationId="{E81BF4F6-F2CF-4984-9D14-D6966D92F99F}"/>
          </ac:spMkLst>
        </pc:spChg>
        <pc:picChg chg="add mod">
          <ac:chgData name="Megan Botes" userId="70568131-745a-489b-b4fe-9e78c579dd6d" providerId="ADAL" clId="{E3DEF142-CC7A-44CA-B5B4-48BABF1A3E75}" dt="2026-06-24T14:02:56.093" v="398" actId="26606"/>
          <ac:picMkLst>
            <pc:docMk/>
            <pc:sldMk cId="952817543" sldId="287"/>
            <ac:picMk id="4" creationId="{85D3B786-578B-63D3-8008-EF67A42590C3}"/>
          </ac:picMkLst>
        </pc:picChg>
        <pc:picChg chg="add mod">
          <ac:chgData name="Megan Botes" userId="70568131-745a-489b-b4fe-9e78c579dd6d" providerId="ADAL" clId="{E3DEF142-CC7A-44CA-B5B4-48BABF1A3E75}" dt="2026-06-24T14:23:24.149" v="596"/>
          <ac:picMkLst>
            <pc:docMk/>
            <pc:sldMk cId="952817543" sldId="287"/>
            <ac:picMk id="5" creationId="{F5FA693F-4CC3-F192-D9C6-179DFC226420}"/>
          </ac:picMkLst>
        </pc:picChg>
      </pc:sldChg>
      <pc:sldChg chg="addSp delSp modSp new mod setBg modNotes modNotesTx">
        <pc:chgData name="Megan Botes" userId="70568131-745a-489b-b4fe-9e78c579dd6d" providerId="ADAL" clId="{E3DEF142-CC7A-44CA-B5B4-48BABF1A3E75}" dt="2026-06-24T14:30:15.667" v="623"/>
        <pc:sldMkLst>
          <pc:docMk/>
          <pc:sldMk cId="3282638505" sldId="288"/>
        </pc:sldMkLst>
        <pc:spChg chg="mod">
          <ac:chgData name="Megan Botes" userId="70568131-745a-489b-b4fe-9e78c579dd6d" providerId="ADAL" clId="{E3DEF142-CC7A-44CA-B5B4-48BABF1A3E75}" dt="2026-06-24T14:12:09.977" v="476" actId="207"/>
          <ac:spMkLst>
            <pc:docMk/>
            <pc:sldMk cId="3282638505" sldId="288"/>
            <ac:spMk id="2" creationId="{7BA5E1C0-5F25-9A7B-5CD6-F2EACE861EC8}"/>
          </ac:spMkLst>
        </pc:spChg>
        <pc:spChg chg="add mod">
          <ac:chgData name="Megan Botes" userId="70568131-745a-489b-b4fe-9e78c579dd6d" providerId="ADAL" clId="{E3DEF142-CC7A-44CA-B5B4-48BABF1A3E75}" dt="2026-06-24T14:12:05.937" v="475" actId="1076"/>
          <ac:spMkLst>
            <pc:docMk/>
            <pc:sldMk cId="3282638505" sldId="288"/>
            <ac:spMk id="4" creationId="{BA9C0799-B54B-2405-590C-20BD8B4459F9}"/>
          </ac:spMkLst>
        </pc:spChg>
        <pc:spChg chg="add">
          <ac:chgData name="Megan Botes" userId="70568131-745a-489b-b4fe-9e78c579dd6d" providerId="ADAL" clId="{E3DEF142-CC7A-44CA-B5B4-48BABF1A3E75}" dt="2026-06-24T14:10:28.093" v="456" actId="26606"/>
          <ac:spMkLst>
            <pc:docMk/>
            <pc:sldMk cId="3282638505" sldId="288"/>
            <ac:spMk id="9" creationId="{16AC3602-3348-4F31-9E43-076B03514ECB}"/>
          </ac:spMkLst>
        </pc:spChg>
        <pc:spChg chg="add">
          <ac:chgData name="Megan Botes" userId="70568131-745a-489b-b4fe-9e78c579dd6d" providerId="ADAL" clId="{E3DEF142-CC7A-44CA-B5B4-48BABF1A3E75}" dt="2026-06-24T14:10:28.093" v="456" actId="26606"/>
          <ac:spMkLst>
            <pc:docMk/>
            <pc:sldMk cId="3282638505" sldId="288"/>
            <ac:spMk id="11" creationId="{394094B0-A6C9-44BE-9042-66EF0612F625}"/>
          </ac:spMkLst>
        </pc:spChg>
        <pc:spChg chg="add">
          <ac:chgData name="Megan Botes" userId="70568131-745a-489b-b4fe-9e78c579dd6d" providerId="ADAL" clId="{E3DEF142-CC7A-44CA-B5B4-48BABF1A3E75}" dt="2026-06-24T14:10:28.093" v="456" actId="26606"/>
          <ac:spMkLst>
            <pc:docMk/>
            <pc:sldMk cId="3282638505" sldId="288"/>
            <ac:spMk id="13" creationId="{64C2CA96-0B16-4AA7-B340-33044D238597}"/>
          </ac:spMkLst>
        </pc:spChg>
        <pc:spChg chg="add">
          <ac:chgData name="Megan Botes" userId="70568131-745a-489b-b4fe-9e78c579dd6d" providerId="ADAL" clId="{E3DEF142-CC7A-44CA-B5B4-48BABF1A3E75}" dt="2026-06-24T14:10:28.093" v="456" actId="26606"/>
          <ac:spMkLst>
            <pc:docMk/>
            <pc:sldMk cId="3282638505" sldId="288"/>
            <ac:spMk id="15" creationId="{1D50D7A8-F1D5-4306-8A9B-DD7A73EB8BCE}"/>
          </ac:spMkLst>
        </pc:spChg>
        <pc:graphicFrameChg chg="add mod">
          <ac:chgData name="Megan Botes" userId="70568131-745a-489b-b4fe-9e78c579dd6d" providerId="ADAL" clId="{E3DEF142-CC7A-44CA-B5B4-48BABF1A3E75}" dt="2026-06-24T14:12:01.745" v="474" actId="1076"/>
          <ac:graphicFrameMkLst>
            <pc:docMk/>
            <pc:sldMk cId="3282638505" sldId="288"/>
            <ac:graphicFrameMk id="5" creationId="{2AEC7069-88E5-EF73-F3F5-FF988D7B031F}"/>
          </ac:graphicFrameMkLst>
        </pc:graphicFrameChg>
        <pc:picChg chg="add mod">
          <ac:chgData name="Megan Botes" userId="70568131-745a-489b-b4fe-9e78c579dd6d" providerId="ADAL" clId="{E3DEF142-CC7A-44CA-B5B4-48BABF1A3E75}" dt="2026-06-24T14:23:28.301" v="598"/>
          <ac:picMkLst>
            <pc:docMk/>
            <pc:sldMk cId="3282638505" sldId="288"/>
            <ac:picMk id="6" creationId="{D877E85C-54A3-5687-F480-3C884C8A65BF}"/>
          </ac:picMkLst>
        </pc:picChg>
      </pc:sldChg>
      <pc:sldChg chg="addSp delSp modSp new mod setBg modClrScheme modAnim chgLayout modNotesTx">
        <pc:chgData name="Megan Botes" userId="70568131-745a-489b-b4fe-9e78c579dd6d" providerId="ADAL" clId="{E3DEF142-CC7A-44CA-B5B4-48BABF1A3E75}" dt="2026-06-24T14:30:33.385" v="624"/>
        <pc:sldMkLst>
          <pc:docMk/>
          <pc:sldMk cId="4250926702" sldId="289"/>
        </pc:sldMkLst>
        <pc:spChg chg="add mod ord">
          <ac:chgData name="Megan Botes" userId="70568131-745a-489b-b4fe-9e78c579dd6d" providerId="ADAL" clId="{E3DEF142-CC7A-44CA-B5B4-48BABF1A3E75}" dt="2026-06-24T14:14:58.462" v="510" actId="790"/>
          <ac:spMkLst>
            <pc:docMk/>
            <pc:sldMk cId="4250926702" sldId="289"/>
            <ac:spMk id="4" creationId="{A06DD076-1286-ACB4-EED3-663E3C98014C}"/>
          </ac:spMkLst>
        </pc:spChg>
        <pc:spChg chg="add mod ord">
          <ac:chgData name="Megan Botes" userId="70568131-745a-489b-b4fe-9e78c579dd6d" providerId="ADAL" clId="{E3DEF142-CC7A-44CA-B5B4-48BABF1A3E75}" dt="2026-06-24T14:14:58.462" v="510" actId="790"/>
          <ac:spMkLst>
            <pc:docMk/>
            <pc:sldMk cId="4250926702" sldId="289"/>
            <ac:spMk id="5" creationId="{5ECDEA10-79EA-532D-C765-8730E1BBCADC}"/>
          </ac:spMkLst>
        </pc:spChg>
        <pc:spChg chg="add mod ord">
          <ac:chgData name="Megan Botes" userId="70568131-745a-489b-b4fe-9e78c579dd6d" providerId="ADAL" clId="{E3DEF142-CC7A-44CA-B5B4-48BABF1A3E75}" dt="2026-06-24T14:15:16.554" v="514" actId="113"/>
          <ac:spMkLst>
            <pc:docMk/>
            <pc:sldMk cId="4250926702" sldId="289"/>
            <ac:spMk id="6" creationId="{7F1EB803-A5FA-1C9B-A904-818A182B7509}"/>
          </ac:spMkLst>
        </pc:spChg>
        <pc:spChg chg="add mod">
          <ac:chgData name="Megan Botes" userId="70568131-745a-489b-b4fe-9e78c579dd6d" providerId="ADAL" clId="{E3DEF142-CC7A-44CA-B5B4-48BABF1A3E75}" dt="2026-06-24T14:14:58.462" v="510" actId="790"/>
          <ac:spMkLst>
            <pc:docMk/>
            <pc:sldMk cId="4250926702" sldId="289"/>
            <ac:spMk id="11" creationId="{B36F400F-DF28-43BC-8D8E-4929793B392A}"/>
          </ac:spMkLst>
        </pc:spChg>
        <pc:picChg chg="add mod">
          <ac:chgData name="Megan Botes" userId="70568131-745a-489b-b4fe-9e78c579dd6d" providerId="ADAL" clId="{E3DEF142-CC7A-44CA-B5B4-48BABF1A3E75}" dt="2026-06-24T14:23:30.116" v="599"/>
          <ac:picMkLst>
            <pc:docMk/>
            <pc:sldMk cId="4250926702" sldId="289"/>
            <ac:picMk id="8" creationId="{AC212068-88FB-9193-0B55-5486F1EC14F3}"/>
          </ac:picMkLst>
        </pc:picChg>
      </pc:sld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67D1A97-2912-4405-98FE-7D860C746BA4}" type="doc">
      <dgm:prSet loTypeId="urn:microsoft.com/office/officeart/2005/8/layout/vList2" loCatId="list" qsTypeId="urn:microsoft.com/office/officeart/2005/8/quickstyle/simple5" qsCatId="simple" csTypeId="urn:microsoft.com/office/officeart/2005/8/colors/colorful4" csCatId="colorful" phldr="1"/>
      <dgm:spPr/>
      <dgm:t>
        <a:bodyPr/>
        <a:lstStyle/>
        <a:p>
          <a:endParaRPr lang="en-US"/>
        </a:p>
      </dgm:t>
    </dgm:pt>
    <dgm:pt modelId="{741CCA1C-DD13-4FFE-BFFD-FE12DF1660A6}">
      <dgm:prSet custT="1"/>
      <dgm:spPr/>
      <dgm:t>
        <a:bodyPr/>
        <a:lstStyle/>
        <a:p>
          <a:r>
            <a:rPr lang="af-ZA" sz="2000" b="1" dirty="0"/>
            <a:t>Selfkennis:</a:t>
          </a:r>
          <a:r>
            <a:rPr lang="af-ZA" sz="2000" dirty="0"/>
            <a:t> </a:t>
          </a:r>
          <a:r>
            <a:rPr lang="nl-NL" sz="2000" dirty="0"/>
            <a:t>belangstellings, vermoëns, sterk- en swakpunte</a:t>
          </a:r>
          <a:endParaRPr lang="en-US" sz="2000" dirty="0"/>
        </a:p>
      </dgm:t>
    </dgm:pt>
    <dgm:pt modelId="{1A6E7933-51B1-4EAB-A497-A11616F1FE48}" type="parTrans" cxnId="{E2797936-8AC5-44F0-B7F2-66D5C51D2421}">
      <dgm:prSet/>
      <dgm:spPr/>
      <dgm:t>
        <a:bodyPr/>
        <a:lstStyle/>
        <a:p>
          <a:endParaRPr lang="en-US" sz="2400"/>
        </a:p>
      </dgm:t>
    </dgm:pt>
    <dgm:pt modelId="{A8239E6A-772E-4173-BEB0-FB5A8D1215BB}" type="sibTrans" cxnId="{E2797936-8AC5-44F0-B7F2-66D5C51D2421}">
      <dgm:prSet/>
      <dgm:spPr/>
      <dgm:t>
        <a:bodyPr/>
        <a:lstStyle/>
        <a:p>
          <a:endParaRPr lang="en-US" sz="2400"/>
        </a:p>
      </dgm:t>
    </dgm:pt>
    <dgm:pt modelId="{E629FC24-38C1-4524-A0C1-43DF40AB3B2D}">
      <dgm:prSet custT="1"/>
      <dgm:spPr/>
      <dgm:t>
        <a:bodyPr/>
        <a:lstStyle/>
        <a:p>
          <a:r>
            <a:rPr lang="af-ZA" sz="2000" b="1" dirty="0"/>
            <a:t>Loopbaankennis:</a:t>
          </a:r>
          <a:r>
            <a:rPr lang="af-ZA" sz="2000" dirty="0"/>
            <a:t> Moontlike loopbane of werkvelde</a:t>
          </a:r>
          <a:endParaRPr lang="en-US" sz="2000" dirty="0"/>
        </a:p>
      </dgm:t>
    </dgm:pt>
    <dgm:pt modelId="{CC9397E4-F578-422D-AFE3-9C56DC4675EC}" type="parTrans" cxnId="{9DCA4DE5-6CA5-4595-BEFC-36E2329F675F}">
      <dgm:prSet/>
      <dgm:spPr/>
      <dgm:t>
        <a:bodyPr/>
        <a:lstStyle/>
        <a:p>
          <a:endParaRPr lang="en-US" sz="2400"/>
        </a:p>
      </dgm:t>
    </dgm:pt>
    <dgm:pt modelId="{3DB83AF4-82DC-4DBE-82A2-FBBB4D23DF5D}" type="sibTrans" cxnId="{9DCA4DE5-6CA5-4595-BEFC-36E2329F675F}">
      <dgm:prSet/>
      <dgm:spPr/>
      <dgm:t>
        <a:bodyPr/>
        <a:lstStyle/>
        <a:p>
          <a:endParaRPr lang="en-US" sz="2400"/>
        </a:p>
      </dgm:t>
    </dgm:pt>
    <dgm:pt modelId="{D9DFF861-1F14-4198-BF0A-5A4459987E94}">
      <dgm:prSet custT="1"/>
      <dgm:spPr/>
      <dgm:t>
        <a:bodyPr/>
        <a:lstStyle/>
        <a:p>
          <a:r>
            <a:rPr lang="af-ZA" sz="2000" b="1" dirty="0"/>
            <a:t>Loopbaanroetekennis: </a:t>
          </a:r>
          <a:r>
            <a:rPr lang="af-ZA" sz="2000" b="0" dirty="0"/>
            <a:t>vereiste </a:t>
          </a:r>
          <a:r>
            <a:rPr lang="nl-NL" sz="2000" dirty="0"/>
            <a:t>vakke, punte en kwalifikasies</a:t>
          </a:r>
          <a:endParaRPr lang="en-US" sz="2000" dirty="0"/>
        </a:p>
      </dgm:t>
    </dgm:pt>
    <dgm:pt modelId="{5260306F-33B0-457E-AFE8-BBFB5FDEAC5F}" type="parTrans" cxnId="{6E772EF0-E56E-4EA8-8EAF-67ABC1EB04FF}">
      <dgm:prSet/>
      <dgm:spPr/>
      <dgm:t>
        <a:bodyPr/>
        <a:lstStyle/>
        <a:p>
          <a:endParaRPr lang="en-US" sz="2400"/>
        </a:p>
      </dgm:t>
    </dgm:pt>
    <dgm:pt modelId="{6285E4C3-556E-4876-99A2-9C1C2F02ABE6}" type="sibTrans" cxnId="{6E772EF0-E56E-4EA8-8EAF-67ABC1EB04FF}">
      <dgm:prSet/>
      <dgm:spPr/>
      <dgm:t>
        <a:bodyPr/>
        <a:lstStyle/>
        <a:p>
          <a:endParaRPr lang="en-US" sz="2400"/>
        </a:p>
      </dgm:t>
    </dgm:pt>
    <dgm:pt modelId="{DD45FE67-DDEC-47E4-9700-8C3503EFD005}" type="pres">
      <dgm:prSet presAssocID="{767D1A97-2912-4405-98FE-7D860C746BA4}" presName="linear" presStyleCnt="0">
        <dgm:presLayoutVars>
          <dgm:animLvl val="lvl"/>
          <dgm:resizeHandles val="exact"/>
        </dgm:presLayoutVars>
      </dgm:prSet>
      <dgm:spPr/>
    </dgm:pt>
    <dgm:pt modelId="{66A49F01-29DF-4821-8D71-081044A6297B}" type="pres">
      <dgm:prSet presAssocID="{741CCA1C-DD13-4FFE-BFFD-FE12DF1660A6}" presName="parentText" presStyleLbl="node1" presStyleIdx="0" presStyleCnt="3">
        <dgm:presLayoutVars>
          <dgm:chMax val="0"/>
          <dgm:bulletEnabled val="1"/>
        </dgm:presLayoutVars>
      </dgm:prSet>
      <dgm:spPr/>
    </dgm:pt>
    <dgm:pt modelId="{EB519B9D-D13F-4333-AA02-771628124913}" type="pres">
      <dgm:prSet presAssocID="{A8239E6A-772E-4173-BEB0-FB5A8D1215BB}" presName="spacer" presStyleCnt="0"/>
      <dgm:spPr/>
    </dgm:pt>
    <dgm:pt modelId="{F7EAC615-8538-4D18-A1FB-F3A8A7786DB2}" type="pres">
      <dgm:prSet presAssocID="{E629FC24-38C1-4524-A0C1-43DF40AB3B2D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FC6F8A68-0D75-4B13-8194-487BE139AA46}" type="pres">
      <dgm:prSet presAssocID="{3DB83AF4-82DC-4DBE-82A2-FBBB4D23DF5D}" presName="spacer" presStyleCnt="0"/>
      <dgm:spPr/>
    </dgm:pt>
    <dgm:pt modelId="{86314576-D855-4BDD-9945-A80210F584EC}" type="pres">
      <dgm:prSet presAssocID="{D9DFF861-1F14-4198-BF0A-5A4459987E94}" presName="parentText" presStyleLbl="node1" presStyleIdx="2" presStyleCnt="3">
        <dgm:presLayoutVars>
          <dgm:chMax val="0"/>
          <dgm:bulletEnabled val="1"/>
        </dgm:presLayoutVars>
      </dgm:prSet>
      <dgm:spPr/>
    </dgm:pt>
  </dgm:ptLst>
  <dgm:cxnLst>
    <dgm:cxn modelId="{E2797936-8AC5-44F0-B7F2-66D5C51D2421}" srcId="{767D1A97-2912-4405-98FE-7D860C746BA4}" destId="{741CCA1C-DD13-4FFE-BFFD-FE12DF1660A6}" srcOrd="0" destOrd="0" parTransId="{1A6E7933-51B1-4EAB-A497-A11616F1FE48}" sibTransId="{A8239E6A-772E-4173-BEB0-FB5A8D1215BB}"/>
    <dgm:cxn modelId="{677D8E72-00BE-42A0-84BE-E86770E524A2}" type="presOf" srcId="{E629FC24-38C1-4524-A0C1-43DF40AB3B2D}" destId="{F7EAC615-8538-4D18-A1FB-F3A8A7786DB2}" srcOrd="0" destOrd="0" presId="urn:microsoft.com/office/officeart/2005/8/layout/vList2"/>
    <dgm:cxn modelId="{1296C776-EC3A-4394-A746-5C8DF6C02DE2}" type="presOf" srcId="{767D1A97-2912-4405-98FE-7D860C746BA4}" destId="{DD45FE67-DDEC-47E4-9700-8C3503EFD005}" srcOrd="0" destOrd="0" presId="urn:microsoft.com/office/officeart/2005/8/layout/vList2"/>
    <dgm:cxn modelId="{4AB64DB9-0AFC-481C-BA4D-CA42C726F067}" type="presOf" srcId="{741CCA1C-DD13-4FFE-BFFD-FE12DF1660A6}" destId="{66A49F01-29DF-4821-8D71-081044A6297B}" srcOrd="0" destOrd="0" presId="urn:microsoft.com/office/officeart/2005/8/layout/vList2"/>
    <dgm:cxn modelId="{9DCA4DE5-6CA5-4595-BEFC-36E2329F675F}" srcId="{767D1A97-2912-4405-98FE-7D860C746BA4}" destId="{E629FC24-38C1-4524-A0C1-43DF40AB3B2D}" srcOrd="1" destOrd="0" parTransId="{CC9397E4-F578-422D-AFE3-9C56DC4675EC}" sibTransId="{3DB83AF4-82DC-4DBE-82A2-FBBB4D23DF5D}"/>
    <dgm:cxn modelId="{A226A9EF-B059-4B29-B3D8-09940D269E59}" type="presOf" srcId="{D9DFF861-1F14-4198-BF0A-5A4459987E94}" destId="{86314576-D855-4BDD-9945-A80210F584EC}" srcOrd="0" destOrd="0" presId="urn:microsoft.com/office/officeart/2005/8/layout/vList2"/>
    <dgm:cxn modelId="{6E772EF0-E56E-4EA8-8EAF-67ABC1EB04FF}" srcId="{767D1A97-2912-4405-98FE-7D860C746BA4}" destId="{D9DFF861-1F14-4198-BF0A-5A4459987E94}" srcOrd="2" destOrd="0" parTransId="{5260306F-33B0-457E-AFE8-BBFB5FDEAC5F}" sibTransId="{6285E4C3-556E-4876-99A2-9C1C2F02ABE6}"/>
    <dgm:cxn modelId="{72835464-AEDF-4CD1-A069-9B9EE1CD83D7}" type="presParOf" srcId="{DD45FE67-DDEC-47E4-9700-8C3503EFD005}" destId="{66A49F01-29DF-4821-8D71-081044A6297B}" srcOrd="0" destOrd="0" presId="urn:microsoft.com/office/officeart/2005/8/layout/vList2"/>
    <dgm:cxn modelId="{4DBC22A6-CB97-4366-BBD8-E36FBF3A1A9D}" type="presParOf" srcId="{DD45FE67-DDEC-47E4-9700-8C3503EFD005}" destId="{EB519B9D-D13F-4333-AA02-771628124913}" srcOrd="1" destOrd="0" presId="urn:microsoft.com/office/officeart/2005/8/layout/vList2"/>
    <dgm:cxn modelId="{DC121108-4DC5-4D3B-8B85-17C602884ECF}" type="presParOf" srcId="{DD45FE67-DDEC-47E4-9700-8C3503EFD005}" destId="{F7EAC615-8538-4D18-A1FB-F3A8A7786DB2}" srcOrd="2" destOrd="0" presId="urn:microsoft.com/office/officeart/2005/8/layout/vList2"/>
    <dgm:cxn modelId="{F96DF978-AFBB-4C89-A73B-04A79427790A}" type="presParOf" srcId="{DD45FE67-DDEC-47E4-9700-8C3503EFD005}" destId="{FC6F8A68-0D75-4B13-8194-487BE139AA46}" srcOrd="3" destOrd="0" presId="urn:microsoft.com/office/officeart/2005/8/layout/vList2"/>
    <dgm:cxn modelId="{2547CB5F-A406-4ED6-9BDA-FECED9BFB2A5}" type="presParOf" srcId="{DD45FE67-DDEC-47E4-9700-8C3503EFD005}" destId="{86314576-D855-4BDD-9945-A80210F584EC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F7BC5512-D390-4C59-AC8E-51ED1780C76D}" type="doc">
      <dgm:prSet loTypeId="urn:microsoft.com/office/officeart/2005/8/layout/process4" loCatId="process" qsTypeId="urn:microsoft.com/office/officeart/2005/8/quickstyle/simple2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D762AF87-71A2-4AE0-AE39-AD0F9A293A27}">
      <dgm:prSet custT="1"/>
      <dgm:spPr/>
      <dgm:t>
        <a:bodyPr/>
        <a:lstStyle/>
        <a:p>
          <a:r>
            <a:rPr lang="af-ZA" sz="2400" dirty="0"/>
            <a:t>'n Sterk vakkeuse balanseer:</a:t>
          </a:r>
          <a:endParaRPr lang="en-US" sz="2400" dirty="0"/>
        </a:p>
      </dgm:t>
    </dgm:pt>
    <dgm:pt modelId="{3EDE97F9-1A94-4F3B-AA44-11E741CD3E9A}" type="parTrans" cxnId="{A683A760-EBC3-4A52-83D5-31AD0AFF1AFC}">
      <dgm:prSet/>
      <dgm:spPr/>
      <dgm:t>
        <a:bodyPr/>
        <a:lstStyle/>
        <a:p>
          <a:endParaRPr lang="en-US" sz="2000"/>
        </a:p>
      </dgm:t>
    </dgm:pt>
    <dgm:pt modelId="{27D04DDE-1A8C-4C24-87C8-D54C8A2530A0}" type="sibTrans" cxnId="{A683A760-EBC3-4A52-83D5-31AD0AFF1AFC}">
      <dgm:prSet/>
      <dgm:spPr/>
      <dgm:t>
        <a:bodyPr/>
        <a:lstStyle/>
        <a:p>
          <a:endParaRPr lang="en-US" sz="2000"/>
        </a:p>
      </dgm:t>
    </dgm:pt>
    <dgm:pt modelId="{D82C5936-3BB7-4726-8DD3-CC066FCE6AB9}">
      <dgm:prSet custT="1"/>
      <dgm:spPr/>
      <dgm:t>
        <a:bodyPr/>
        <a:lstStyle/>
        <a:p>
          <a:r>
            <a:rPr lang="af-ZA" sz="1400" b="1" dirty="0"/>
            <a:t>Belangstellings: </a:t>
          </a:r>
          <a:r>
            <a:rPr lang="af-ZA" sz="1400" b="0" dirty="0"/>
            <a:t>Wat geniet ek?</a:t>
          </a:r>
          <a:endParaRPr lang="en-US" sz="1400" b="0" dirty="0"/>
        </a:p>
      </dgm:t>
    </dgm:pt>
    <dgm:pt modelId="{BEF7529A-D866-4C9B-A295-9E9CD7951081}" type="parTrans" cxnId="{399DC2F2-DFBC-49DC-BF96-8BA68F3CCBBB}">
      <dgm:prSet/>
      <dgm:spPr/>
      <dgm:t>
        <a:bodyPr/>
        <a:lstStyle/>
        <a:p>
          <a:endParaRPr lang="en-US" sz="2000"/>
        </a:p>
      </dgm:t>
    </dgm:pt>
    <dgm:pt modelId="{61B2D1AF-2CA5-4680-A87B-F5FF0B3313DE}" type="sibTrans" cxnId="{399DC2F2-DFBC-49DC-BF96-8BA68F3CCBBB}">
      <dgm:prSet/>
      <dgm:spPr/>
      <dgm:t>
        <a:bodyPr/>
        <a:lstStyle/>
        <a:p>
          <a:endParaRPr lang="en-US" sz="2000"/>
        </a:p>
      </dgm:t>
    </dgm:pt>
    <dgm:pt modelId="{2222D8EF-7482-4774-9E2D-20E001028375}">
      <dgm:prSet custT="1"/>
      <dgm:spPr/>
      <dgm:t>
        <a:bodyPr/>
        <a:lstStyle/>
        <a:p>
          <a:r>
            <a:rPr lang="af-ZA" sz="1400" b="1" dirty="0"/>
            <a:t>Vermoëns:</a:t>
          </a:r>
          <a:r>
            <a:rPr lang="af-ZA" sz="1400" dirty="0"/>
            <a:t> </a:t>
          </a:r>
          <a:r>
            <a:rPr lang="nl-NL" sz="1400" dirty="0"/>
            <a:t>Wat kan ek goed doen of verbeter?</a:t>
          </a:r>
          <a:endParaRPr lang="en-US" sz="1400" dirty="0"/>
        </a:p>
      </dgm:t>
    </dgm:pt>
    <dgm:pt modelId="{FB44E720-4F7F-49D5-9F75-A943763A15DC}" type="parTrans" cxnId="{B24DBD9B-341B-4DD6-83F2-0FDB828562D4}">
      <dgm:prSet/>
      <dgm:spPr/>
      <dgm:t>
        <a:bodyPr/>
        <a:lstStyle/>
        <a:p>
          <a:endParaRPr lang="en-US" sz="2000"/>
        </a:p>
      </dgm:t>
    </dgm:pt>
    <dgm:pt modelId="{150DC621-8F02-434E-A378-EF718500D6C3}" type="sibTrans" cxnId="{B24DBD9B-341B-4DD6-83F2-0FDB828562D4}">
      <dgm:prSet/>
      <dgm:spPr/>
      <dgm:t>
        <a:bodyPr/>
        <a:lstStyle/>
        <a:p>
          <a:endParaRPr lang="en-US" sz="2000"/>
        </a:p>
      </dgm:t>
    </dgm:pt>
    <dgm:pt modelId="{4288A3E2-B1C1-4392-B008-66507A239BCD}">
      <dgm:prSet custT="1"/>
      <dgm:spPr/>
      <dgm:t>
        <a:bodyPr/>
        <a:lstStyle/>
        <a:p>
          <a:r>
            <a:rPr lang="af-ZA" sz="1400" b="1" dirty="0"/>
            <a:t>Waardes:</a:t>
          </a:r>
          <a:r>
            <a:rPr lang="af-ZA" sz="1400" dirty="0"/>
            <a:t> Waaroor gee ek om?</a:t>
          </a:r>
          <a:endParaRPr lang="en-US" sz="1400" dirty="0"/>
        </a:p>
      </dgm:t>
    </dgm:pt>
    <dgm:pt modelId="{D1DD97D8-474A-42D0-A4D8-59C116C6C6E6}" type="parTrans" cxnId="{C59767A6-5F85-49AA-878E-952E0EDC918E}">
      <dgm:prSet/>
      <dgm:spPr/>
      <dgm:t>
        <a:bodyPr/>
        <a:lstStyle/>
        <a:p>
          <a:endParaRPr lang="en-US" sz="2000"/>
        </a:p>
      </dgm:t>
    </dgm:pt>
    <dgm:pt modelId="{AB0406EC-E270-4792-9AC3-3A9DECDA7E36}" type="sibTrans" cxnId="{C59767A6-5F85-49AA-878E-952E0EDC918E}">
      <dgm:prSet/>
      <dgm:spPr/>
      <dgm:t>
        <a:bodyPr/>
        <a:lstStyle/>
        <a:p>
          <a:endParaRPr lang="en-US" sz="2000"/>
        </a:p>
      </dgm:t>
    </dgm:pt>
    <dgm:pt modelId="{77AC3DD6-9394-4856-84FD-FEC74DF2976A}">
      <dgm:prSet custT="1"/>
      <dgm:spPr/>
      <dgm:t>
        <a:bodyPr/>
        <a:lstStyle/>
        <a:p>
          <a:r>
            <a:rPr lang="nl-NL" sz="2400" dirty="0"/>
            <a:t>As een "been" swak is, kan die keuse onstabiel raak.</a:t>
          </a:r>
          <a:endParaRPr lang="en-US" sz="2400" dirty="0"/>
        </a:p>
      </dgm:t>
    </dgm:pt>
    <dgm:pt modelId="{DAF9D587-F41A-48BB-9AB8-8F564A1367A0}" type="parTrans" cxnId="{8CF0CFCF-DA2C-4D5F-9DF0-8B7DB4ECE743}">
      <dgm:prSet/>
      <dgm:spPr/>
      <dgm:t>
        <a:bodyPr/>
        <a:lstStyle/>
        <a:p>
          <a:endParaRPr lang="en-US" sz="2000"/>
        </a:p>
      </dgm:t>
    </dgm:pt>
    <dgm:pt modelId="{30864C38-69F0-4B53-9BAD-E61518520935}" type="sibTrans" cxnId="{8CF0CFCF-DA2C-4D5F-9DF0-8B7DB4ECE743}">
      <dgm:prSet/>
      <dgm:spPr/>
      <dgm:t>
        <a:bodyPr/>
        <a:lstStyle/>
        <a:p>
          <a:endParaRPr lang="en-US" sz="2000"/>
        </a:p>
      </dgm:t>
    </dgm:pt>
    <dgm:pt modelId="{CB2426AC-2FA8-4CA5-98D5-04AEBB22E7CB}" type="pres">
      <dgm:prSet presAssocID="{F7BC5512-D390-4C59-AC8E-51ED1780C76D}" presName="Name0" presStyleCnt="0">
        <dgm:presLayoutVars>
          <dgm:dir/>
          <dgm:animLvl val="lvl"/>
          <dgm:resizeHandles val="exact"/>
        </dgm:presLayoutVars>
      </dgm:prSet>
      <dgm:spPr/>
    </dgm:pt>
    <dgm:pt modelId="{5F6A1894-8CCE-4284-B839-506B0B53FFA0}" type="pres">
      <dgm:prSet presAssocID="{77AC3DD6-9394-4856-84FD-FEC74DF2976A}" presName="boxAndChildren" presStyleCnt="0"/>
      <dgm:spPr/>
    </dgm:pt>
    <dgm:pt modelId="{ECD4F056-5B65-4942-86CE-B145414EC277}" type="pres">
      <dgm:prSet presAssocID="{77AC3DD6-9394-4856-84FD-FEC74DF2976A}" presName="parentTextBox" presStyleLbl="node1" presStyleIdx="0" presStyleCnt="2"/>
      <dgm:spPr/>
    </dgm:pt>
    <dgm:pt modelId="{C95BE85D-E6B4-455D-9CFF-53B979C15F8C}" type="pres">
      <dgm:prSet presAssocID="{27D04DDE-1A8C-4C24-87C8-D54C8A2530A0}" presName="sp" presStyleCnt="0"/>
      <dgm:spPr/>
    </dgm:pt>
    <dgm:pt modelId="{3E92C8CF-9A61-405F-8C07-0BA85DBD21E0}" type="pres">
      <dgm:prSet presAssocID="{D762AF87-71A2-4AE0-AE39-AD0F9A293A27}" presName="arrowAndChildren" presStyleCnt="0"/>
      <dgm:spPr/>
    </dgm:pt>
    <dgm:pt modelId="{490D9E06-ACD2-478C-AB59-5FE17E69F549}" type="pres">
      <dgm:prSet presAssocID="{D762AF87-71A2-4AE0-AE39-AD0F9A293A27}" presName="parentTextArrow" presStyleLbl="node1" presStyleIdx="0" presStyleCnt="2"/>
      <dgm:spPr/>
    </dgm:pt>
    <dgm:pt modelId="{3CA444E7-2299-478A-97CD-443CE399FEEA}" type="pres">
      <dgm:prSet presAssocID="{D762AF87-71A2-4AE0-AE39-AD0F9A293A27}" presName="arrow" presStyleLbl="node1" presStyleIdx="1" presStyleCnt="2"/>
      <dgm:spPr/>
    </dgm:pt>
    <dgm:pt modelId="{FB594CD7-6AD9-4497-BC59-94039A62E6CD}" type="pres">
      <dgm:prSet presAssocID="{D762AF87-71A2-4AE0-AE39-AD0F9A293A27}" presName="descendantArrow" presStyleCnt="0"/>
      <dgm:spPr/>
    </dgm:pt>
    <dgm:pt modelId="{10F2C050-8264-405B-8177-D04DE8AB7787}" type="pres">
      <dgm:prSet presAssocID="{D82C5936-3BB7-4726-8DD3-CC066FCE6AB9}" presName="childTextArrow" presStyleLbl="fgAccFollowNode1" presStyleIdx="0" presStyleCnt="3">
        <dgm:presLayoutVars>
          <dgm:bulletEnabled val="1"/>
        </dgm:presLayoutVars>
      </dgm:prSet>
      <dgm:spPr/>
    </dgm:pt>
    <dgm:pt modelId="{DFA00491-6BA0-4F08-AE21-17A64F8D3599}" type="pres">
      <dgm:prSet presAssocID="{2222D8EF-7482-4774-9E2D-20E001028375}" presName="childTextArrow" presStyleLbl="fgAccFollowNode1" presStyleIdx="1" presStyleCnt="3">
        <dgm:presLayoutVars>
          <dgm:bulletEnabled val="1"/>
        </dgm:presLayoutVars>
      </dgm:prSet>
      <dgm:spPr/>
    </dgm:pt>
    <dgm:pt modelId="{C3575BE0-6C5D-409E-B36D-DC464DD3ADB3}" type="pres">
      <dgm:prSet presAssocID="{4288A3E2-B1C1-4392-B008-66507A239BCD}" presName="childTextArrow" presStyleLbl="fgAccFollowNode1" presStyleIdx="2" presStyleCnt="3">
        <dgm:presLayoutVars>
          <dgm:bulletEnabled val="1"/>
        </dgm:presLayoutVars>
      </dgm:prSet>
      <dgm:spPr/>
    </dgm:pt>
  </dgm:ptLst>
  <dgm:cxnLst>
    <dgm:cxn modelId="{61253E28-3BB5-4C6A-9490-E3F441BD26F6}" type="presOf" srcId="{D762AF87-71A2-4AE0-AE39-AD0F9A293A27}" destId="{490D9E06-ACD2-478C-AB59-5FE17E69F549}" srcOrd="0" destOrd="0" presId="urn:microsoft.com/office/officeart/2005/8/layout/process4"/>
    <dgm:cxn modelId="{2B743136-0B47-4AE3-BF0A-A8474240B291}" type="presOf" srcId="{D82C5936-3BB7-4726-8DD3-CC066FCE6AB9}" destId="{10F2C050-8264-405B-8177-D04DE8AB7787}" srcOrd="0" destOrd="0" presId="urn:microsoft.com/office/officeart/2005/8/layout/process4"/>
    <dgm:cxn modelId="{9F3C6C5B-0DE4-40D0-8709-D06CB871AEFE}" type="presOf" srcId="{2222D8EF-7482-4774-9E2D-20E001028375}" destId="{DFA00491-6BA0-4F08-AE21-17A64F8D3599}" srcOrd="0" destOrd="0" presId="urn:microsoft.com/office/officeart/2005/8/layout/process4"/>
    <dgm:cxn modelId="{DF0B0D5F-2D4A-455C-BBA6-A8125524414E}" type="presOf" srcId="{F7BC5512-D390-4C59-AC8E-51ED1780C76D}" destId="{CB2426AC-2FA8-4CA5-98D5-04AEBB22E7CB}" srcOrd="0" destOrd="0" presId="urn:microsoft.com/office/officeart/2005/8/layout/process4"/>
    <dgm:cxn modelId="{A683A760-EBC3-4A52-83D5-31AD0AFF1AFC}" srcId="{F7BC5512-D390-4C59-AC8E-51ED1780C76D}" destId="{D762AF87-71A2-4AE0-AE39-AD0F9A293A27}" srcOrd="0" destOrd="0" parTransId="{3EDE97F9-1A94-4F3B-AA44-11E741CD3E9A}" sibTransId="{27D04DDE-1A8C-4C24-87C8-D54C8A2530A0}"/>
    <dgm:cxn modelId="{B5F10162-4C7B-4D0F-872D-A6750311BD56}" type="presOf" srcId="{4288A3E2-B1C1-4392-B008-66507A239BCD}" destId="{C3575BE0-6C5D-409E-B36D-DC464DD3ADB3}" srcOrd="0" destOrd="0" presId="urn:microsoft.com/office/officeart/2005/8/layout/process4"/>
    <dgm:cxn modelId="{B24DBD9B-341B-4DD6-83F2-0FDB828562D4}" srcId="{D762AF87-71A2-4AE0-AE39-AD0F9A293A27}" destId="{2222D8EF-7482-4774-9E2D-20E001028375}" srcOrd="1" destOrd="0" parTransId="{FB44E720-4F7F-49D5-9F75-A943763A15DC}" sibTransId="{150DC621-8F02-434E-A378-EF718500D6C3}"/>
    <dgm:cxn modelId="{C59767A6-5F85-49AA-878E-952E0EDC918E}" srcId="{D762AF87-71A2-4AE0-AE39-AD0F9A293A27}" destId="{4288A3E2-B1C1-4392-B008-66507A239BCD}" srcOrd="2" destOrd="0" parTransId="{D1DD97D8-474A-42D0-A4D8-59C116C6C6E6}" sibTransId="{AB0406EC-E270-4792-9AC3-3A9DECDA7E36}"/>
    <dgm:cxn modelId="{F93C13B9-18CC-406A-B9DE-4476E84A4794}" type="presOf" srcId="{77AC3DD6-9394-4856-84FD-FEC74DF2976A}" destId="{ECD4F056-5B65-4942-86CE-B145414EC277}" srcOrd="0" destOrd="0" presId="urn:microsoft.com/office/officeart/2005/8/layout/process4"/>
    <dgm:cxn modelId="{728172BE-686C-47FA-B4DA-270E9298DD5C}" type="presOf" srcId="{D762AF87-71A2-4AE0-AE39-AD0F9A293A27}" destId="{3CA444E7-2299-478A-97CD-443CE399FEEA}" srcOrd="1" destOrd="0" presId="urn:microsoft.com/office/officeart/2005/8/layout/process4"/>
    <dgm:cxn modelId="{8CF0CFCF-DA2C-4D5F-9DF0-8B7DB4ECE743}" srcId="{F7BC5512-D390-4C59-AC8E-51ED1780C76D}" destId="{77AC3DD6-9394-4856-84FD-FEC74DF2976A}" srcOrd="1" destOrd="0" parTransId="{DAF9D587-F41A-48BB-9AB8-8F564A1367A0}" sibTransId="{30864C38-69F0-4B53-9BAD-E61518520935}"/>
    <dgm:cxn modelId="{399DC2F2-DFBC-49DC-BF96-8BA68F3CCBBB}" srcId="{D762AF87-71A2-4AE0-AE39-AD0F9A293A27}" destId="{D82C5936-3BB7-4726-8DD3-CC066FCE6AB9}" srcOrd="0" destOrd="0" parTransId="{BEF7529A-D866-4C9B-A295-9E9CD7951081}" sibTransId="{61B2D1AF-2CA5-4680-A87B-F5FF0B3313DE}"/>
    <dgm:cxn modelId="{D0A661E2-660A-4912-9BF7-F338A41964E7}" type="presParOf" srcId="{CB2426AC-2FA8-4CA5-98D5-04AEBB22E7CB}" destId="{5F6A1894-8CCE-4284-B839-506B0B53FFA0}" srcOrd="0" destOrd="0" presId="urn:microsoft.com/office/officeart/2005/8/layout/process4"/>
    <dgm:cxn modelId="{B264370D-27B5-4F3F-963E-639BC46F5F85}" type="presParOf" srcId="{5F6A1894-8CCE-4284-B839-506B0B53FFA0}" destId="{ECD4F056-5B65-4942-86CE-B145414EC277}" srcOrd="0" destOrd="0" presId="urn:microsoft.com/office/officeart/2005/8/layout/process4"/>
    <dgm:cxn modelId="{2085323E-AAD3-427E-9169-31AB1D806898}" type="presParOf" srcId="{CB2426AC-2FA8-4CA5-98D5-04AEBB22E7CB}" destId="{C95BE85D-E6B4-455D-9CFF-53B979C15F8C}" srcOrd="1" destOrd="0" presId="urn:microsoft.com/office/officeart/2005/8/layout/process4"/>
    <dgm:cxn modelId="{09B13444-F7E5-42BB-B647-E921564A7D45}" type="presParOf" srcId="{CB2426AC-2FA8-4CA5-98D5-04AEBB22E7CB}" destId="{3E92C8CF-9A61-405F-8C07-0BA85DBD21E0}" srcOrd="2" destOrd="0" presId="urn:microsoft.com/office/officeart/2005/8/layout/process4"/>
    <dgm:cxn modelId="{98FDCAE0-22BD-470A-9EE9-EC0FC4ED21CC}" type="presParOf" srcId="{3E92C8CF-9A61-405F-8C07-0BA85DBD21E0}" destId="{490D9E06-ACD2-478C-AB59-5FE17E69F549}" srcOrd="0" destOrd="0" presId="urn:microsoft.com/office/officeart/2005/8/layout/process4"/>
    <dgm:cxn modelId="{0B725026-807C-4978-A0A3-D8C2D8128222}" type="presParOf" srcId="{3E92C8CF-9A61-405F-8C07-0BA85DBD21E0}" destId="{3CA444E7-2299-478A-97CD-443CE399FEEA}" srcOrd="1" destOrd="0" presId="urn:microsoft.com/office/officeart/2005/8/layout/process4"/>
    <dgm:cxn modelId="{59A20932-51A4-4994-82C6-EC7F9A9B6C65}" type="presParOf" srcId="{3E92C8CF-9A61-405F-8C07-0BA85DBD21E0}" destId="{FB594CD7-6AD9-4497-BC59-94039A62E6CD}" srcOrd="2" destOrd="0" presId="urn:microsoft.com/office/officeart/2005/8/layout/process4"/>
    <dgm:cxn modelId="{7D973D63-02D3-4247-9699-1D3151AD4E6D}" type="presParOf" srcId="{FB594CD7-6AD9-4497-BC59-94039A62E6CD}" destId="{10F2C050-8264-405B-8177-D04DE8AB7787}" srcOrd="0" destOrd="0" presId="urn:microsoft.com/office/officeart/2005/8/layout/process4"/>
    <dgm:cxn modelId="{465B3950-CDAD-4F83-8C6D-049745091448}" type="presParOf" srcId="{FB594CD7-6AD9-4497-BC59-94039A62E6CD}" destId="{DFA00491-6BA0-4F08-AE21-17A64F8D3599}" srcOrd="1" destOrd="0" presId="urn:microsoft.com/office/officeart/2005/8/layout/process4"/>
    <dgm:cxn modelId="{2EAD0989-6F8A-4A7D-AD52-23C23BF2A56E}" type="presParOf" srcId="{FB594CD7-6AD9-4497-BC59-94039A62E6CD}" destId="{C3575BE0-6C5D-409E-B36D-DC464DD3ADB3}" srcOrd="2" destOrd="0" presId="urn:microsoft.com/office/officeart/2005/8/layout/process4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D0F0D3D0-347B-498D-B31D-C316698BDF10}" type="doc">
      <dgm:prSet loTypeId="urn:microsoft.com/office/officeart/2005/8/layout/hProcess11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af-ZA"/>
        </a:p>
      </dgm:t>
    </dgm:pt>
    <dgm:pt modelId="{C4A3B9E8-6A43-44E2-985F-4B70B0A684F5}">
      <dgm:prSet custT="1"/>
      <dgm:spPr/>
      <dgm:t>
        <a:bodyPr/>
        <a:lstStyle/>
        <a:p>
          <a:r>
            <a:rPr lang="af-ZA" sz="1200" dirty="0">
              <a:solidFill>
                <a:schemeClr val="bg1"/>
              </a:solidFill>
            </a:rPr>
            <a:t>Selfassessering </a:t>
          </a:r>
        </a:p>
      </dgm:t>
    </dgm:pt>
    <dgm:pt modelId="{C93EA741-7826-4E20-B8E5-D05FF1F54A87}" type="parTrans" cxnId="{063A05BF-0796-4AFA-8F3C-B357A832AFFA}">
      <dgm:prSet/>
      <dgm:spPr/>
      <dgm:t>
        <a:bodyPr/>
        <a:lstStyle/>
        <a:p>
          <a:endParaRPr lang="af-ZA" sz="2000">
            <a:solidFill>
              <a:schemeClr val="bg1"/>
            </a:solidFill>
          </a:endParaRPr>
        </a:p>
      </dgm:t>
    </dgm:pt>
    <dgm:pt modelId="{72B54C12-FEF3-4D58-8A17-2AC78652AEEA}" type="sibTrans" cxnId="{063A05BF-0796-4AFA-8F3C-B357A832AFFA}">
      <dgm:prSet/>
      <dgm:spPr/>
      <dgm:t>
        <a:bodyPr/>
        <a:lstStyle/>
        <a:p>
          <a:endParaRPr lang="af-ZA" sz="2000">
            <a:solidFill>
              <a:schemeClr val="bg1"/>
            </a:solidFill>
          </a:endParaRPr>
        </a:p>
      </dgm:t>
    </dgm:pt>
    <dgm:pt modelId="{0A838FF1-678F-47AE-BCBE-207DA2DEAE1E}">
      <dgm:prSet custT="1"/>
      <dgm:spPr/>
      <dgm:t>
        <a:bodyPr/>
        <a:lstStyle/>
        <a:p>
          <a:r>
            <a:rPr lang="af-ZA" sz="1200" dirty="0">
              <a:solidFill>
                <a:schemeClr val="bg1"/>
              </a:solidFill>
            </a:rPr>
            <a:t>Loopbaan-navorsing</a:t>
          </a:r>
        </a:p>
      </dgm:t>
    </dgm:pt>
    <dgm:pt modelId="{F1D8C1A2-A83A-40D7-9A3D-F42D0D58D181}" type="parTrans" cxnId="{03342AAE-CE8D-4BD9-B7A1-8E3AE7221C32}">
      <dgm:prSet/>
      <dgm:spPr/>
      <dgm:t>
        <a:bodyPr/>
        <a:lstStyle/>
        <a:p>
          <a:endParaRPr lang="af-ZA" sz="2000">
            <a:solidFill>
              <a:schemeClr val="bg1"/>
            </a:solidFill>
          </a:endParaRPr>
        </a:p>
      </dgm:t>
    </dgm:pt>
    <dgm:pt modelId="{B48E2402-4673-4188-989A-ED606535E312}" type="sibTrans" cxnId="{03342AAE-CE8D-4BD9-B7A1-8E3AE7221C32}">
      <dgm:prSet/>
      <dgm:spPr/>
      <dgm:t>
        <a:bodyPr/>
        <a:lstStyle/>
        <a:p>
          <a:endParaRPr lang="af-ZA" sz="2000">
            <a:solidFill>
              <a:schemeClr val="bg1"/>
            </a:solidFill>
          </a:endParaRPr>
        </a:p>
      </dgm:t>
    </dgm:pt>
    <dgm:pt modelId="{BE67D06C-65E0-4B71-9D08-E2D877D31AF7}">
      <dgm:prSet custT="1"/>
      <dgm:spPr/>
      <dgm:t>
        <a:bodyPr/>
        <a:lstStyle/>
        <a:p>
          <a:r>
            <a:rPr lang="af-ZA" sz="1200" dirty="0">
              <a:solidFill>
                <a:schemeClr val="bg1"/>
              </a:solidFill>
            </a:rPr>
            <a:t>Studie- of opleidings-navorsing</a:t>
          </a:r>
        </a:p>
      </dgm:t>
    </dgm:pt>
    <dgm:pt modelId="{148ED3BD-EE2B-493F-BB24-36282CCF6E72}" type="parTrans" cxnId="{8D2E408B-EC21-49E8-9F32-C1CD71D04E1A}">
      <dgm:prSet/>
      <dgm:spPr/>
      <dgm:t>
        <a:bodyPr/>
        <a:lstStyle/>
        <a:p>
          <a:endParaRPr lang="af-ZA" sz="2000">
            <a:solidFill>
              <a:schemeClr val="bg1"/>
            </a:solidFill>
          </a:endParaRPr>
        </a:p>
      </dgm:t>
    </dgm:pt>
    <dgm:pt modelId="{C5307721-EE73-4AB3-8D2B-359E04DD27D9}" type="sibTrans" cxnId="{8D2E408B-EC21-49E8-9F32-C1CD71D04E1A}">
      <dgm:prSet/>
      <dgm:spPr/>
      <dgm:t>
        <a:bodyPr/>
        <a:lstStyle/>
        <a:p>
          <a:endParaRPr lang="af-ZA" sz="2000">
            <a:solidFill>
              <a:schemeClr val="bg1"/>
            </a:solidFill>
          </a:endParaRPr>
        </a:p>
      </dgm:t>
    </dgm:pt>
    <dgm:pt modelId="{7C3064EA-A75B-43CF-B4AD-3D6DA9309DFA}">
      <dgm:prSet custT="1"/>
      <dgm:spPr/>
      <dgm:t>
        <a:bodyPr/>
        <a:lstStyle/>
        <a:p>
          <a:r>
            <a:rPr lang="af-ZA" sz="1200" dirty="0">
              <a:solidFill>
                <a:schemeClr val="bg1"/>
              </a:solidFill>
            </a:rPr>
            <a:t>Kry leiding</a:t>
          </a:r>
        </a:p>
      </dgm:t>
    </dgm:pt>
    <dgm:pt modelId="{4DC3B30E-42CD-47C1-813E-8ADA26DD9B7A}" type="parTrans" cxnId="{49A46AF6-53D3-43B1-B788-02682EACA132}">
      <dgm:prSet/>
      <dgm:spPr/>
      <dgm:t>
        <a:bodyPr/>
        <a:lstStyle/>
        <a:p>
          <a:endParaRPr lang="af-ZA" sz="2000">
            <a:solidFill>
              <a:schemeClr val="bg1"/>
            </a:solidFill>
          </a:endParaRPr>
        </a:p>
      </dgm:t>
    </dgm:pt>
    <dgm:pt modelId="{6B3EA00A-FC0C-40ED-B7F5-5C892183CF40}" type="sibTrans" cxnId="{49A46AF6-53D3-43B1-B788-02682EACA132}">
      <dgm:prSet/>
      <dgm:spPr/>
      <dgm:t>
        <a:bodyPr/>
        <a:lstStyle/>
        <a:p>
          <a:endParaRPr lang="af-ZA" sz="2000">
            <a:solidFill>
              <a:schemeClr val="bg1"/>
            </a:solidFill>
          </a:endParaRPr>
        </a:p>
      </dgm:t>
    </dgm:pt>
    <dgm:pt modelId="{98533E37-14B3-4443-B965-696FA92263BA}">
      <dgm:prSet custT="1"/>
      <dgm:spPr/>
      <dgm:t>
        <a:bodyPr/>
        <a:lstStyle/>
        <a:p>
          <a:r>
            <a:rPr lang="nl-NL" sz="1200" dirty="0">
              <a:solidFill>
                <a:schemeClr val="bg1"/>
              </a:solidFill>
            </a:rPr>
            <a:t>Neem jou besluit en hersien vordering</a:t>
          </a:r>
          <a:endParaRPr lang="af-ZA" sz="1200" dirty="0">
            <a:solidFill>
              <a:schemeClr val="bg1"/>
            </a:solidFill>
          </a:endParaRPr>
        </a:p>
      </dgm:t>
    </dgm:pt>
    <dgm:pt modelId="{2BF40C94-4F38-4BF9-A4A4-1AA8E5EF1932}" type="parTrans" cxnId="{BB1813BC-BE4B-4FA6-A93F-65FA74E19947}">
      <dgm:prSet/>
      <dgm:spPr/>
      <dgm:t>
        <a:bodyPr/>
        <a:lstStyle/>
        <a:p>
          <a:endParaRPr lang="af-ZA" sz="2000">
            <a:solidFill>
              <a:schemeClr val="bg1"/>
            </a:solidFill>
          </a:endParaRPr>
        </a:p>
      </dgm:t>
    </dgm:pt>
    <dgm:pt modelId="{92919EDE-CCC9-4323-B722-ABE3D29F4DB0}" type="sibTrans" cxnId="{BB1813BC-BE4B-4FA6-A93F-65FA74E19947}">
      <dgm:prSet/>
      <dgm:spPr/>
      <dgm:t>
        <a:bodyPr/>
        <a:lstStyle/>
        <a:p>
          <a:endParaRPr lang="af-ZA" sz="2000">
            <a:solidFill>
              <a:schemeClr val="bg1"/>
            </a:solidFill>
          </a:endParaRPr>
        </a:p>
      </dgm:t>
    </dgm:pt>
    <dgm:pt modelId="{374822D8-DC6A-44AA-876B-F690B192B3BD}" type="pres">
      <dgm:prSet presAssocID="{D0F0D3D0-347B-498D-B31D-C316698BDF10}" presName="Name0" presStyleCnt="0">
        <dgm:presLayoutVars>
          <dgm:dir/>
          <dgm:resizeHandles val="exact"/>
        </dgm:presLayoutVars>
      </dgm:prSet>
      <dgm:spPr/>
    </dgm:pt>
    <dgm:pt modelId="{4C67F47B-92AE-4466-9E35-B29985F80032}" type="pres">
      <dgm:prSet presAssocID="{D0F0D3D0-347B-498D-B31D-C316698BDF10}" presName="arrow" presStyleLbl="bgShp" presStyleIdx="0" presStyleCnt="1"/>
      <dgm:spPr/>
    </dgm:pt>
    <dgm:pt modelId="{ADC1F4E6-5C03-4524-B2B4-D5F48CFDF0E2}" type="pres">
      <dgm:prSet presAssocID="{D0F0D3D0-347B-498D-B31D-C316698BDF10}" presName="points" presStyleCnt="0"/>
      <dgm:spPr/>
    </dgm:pt>
    <dgm:pt modelId="{226EADCD-43AD-4737-9945-4735627322AE}" type="pres">
      <dgm:prSet presAssocID="{C4A3B9E8-6A43-44E2-985F-4B70B0A684F5}" presName="compositeA" presStyleCnt="0"/>
      <dgm:spPr/>
    </dgm:pt>
    <dgm:pt modelId="{2190B72C-A42D-4DA5-AA5E-6A4C3FEDE202}" type="pres">
      <dgm:prSet presAssocID="{C4A3B9E8-6A43-44E2-985F-4B70B0A684F5}" presName="textA" presStyleLbl="revTx" presStyleIdx="0" presStyleCnt="5">
        <dgm:presLayoutVars>
          <dgm:bulletEnabled val="1"/>
        </dgm:presLayoutVars>
      </dgm:prSet>
      <dgm:spPr/>
    </dgm:pt>
    <dgm:pt modelId="{1A9006AC-1D04-4070-B991-91C4F202608C}" type="pres">
      <dgm:prSet presAssocID="{C4A3B9E8-6A43-44E2-985F-4B70B0A684F5}" presName="circleA" presStyleLbl="node1" presStyleIdx="0" presStyleCnt="5"/>
      <dgm:spPr/>
    </dgm:pt>
    <dgm:pt modelId="{4DC6AF18-84C0-4C05-98DD-8CCF7CEDBBA3}" type="pres">
      <dgm:prSet presAssocID="{C4A3B9E8-6A43-44E2-985F-4B70B0A684F5}" presName="spaceA" presStyleCnt="0"/>
      <dgm:spPr/>
    </dgm:pt>
    <dgm:pt modelId="{80F7B0EF-AD73-42C1-84AB-5744DD0437AB}" type="pres">
      <dgm:prSet presAssocID="{72B54C12-FEF3-4D58-8A17-2AC78652AEEA}" presName="space" presStyleCnt="0"/>
      <dgm:spPr/>
    </dgm:pt>
    <dgm:pt modelId="{13A7EE10-7F99-426E-9BE5-10398FF8E9D4}" type="pres">
      <dgm:prSet presAssocID="{0A838FF1-678F-47AE-BCBE-207DA2DEAE1E}" presName="compositeB" presStyleCnt="0"/>
      <dgm:spPr/>
    </dgm:pt>
    <dgm:pt modelId="{36DD6DD3-7B18-4013-9C8D-4041444527E7}" type="pres">
      <dgm:prSet presAssocID="{0A838FF1-678F-47AE-BCBE-207DA2DEAE1E}" presName="textB" presStyleLbl="revTx" presStyleIdx="1" presStyleCnt="5">
        <dgm:presLayoutVars>
          <dgm:bulletEnabled val="1"/>
        </dgm:presLayoutVars>
      </dgm:prSet>
      <dgm:spPr/>
    </dgm:pt>
    <dgm:pt modelId="{AEB0B816-6FB9-44F2-BF0C-86097422F86A}" type="pres">
      <dgm:prSet presAssocID="{0A838FF1-678F-47AE-BCBE-207DA2DEAE1E}" presName="circleB" presStyleLbl="node1" presStyleIdx="1" presStyleCnt="5"/>
      <dgm:spPr/>
    </dgm:pt>
    <dgm:pt modelId="{7129A43A-22BE-403A-B4CE-16E196E7903F}" type="pres">
      <dgm:prSet presAssocID="{0A838FF1-678F-47AE-BCBE-207DA2DEAE1E}" presName="spaceB" presStyleCnt="0"/>
      <dgm:spPr/>
    </dgm:pt>
    <dgm:pt modelId="{E0D8CE4B-8667-489D-A398-1510D5DF4285}" type="pres">
      <dgm:prSet presAssocID="{B48E2402-4673-4188-989A-ED606535E312}" presName="space" presStyleCnt="0"/>
      <dgm:spPr/>
    </dgm:pt>
    <dgm:pt modelId="{64ED7D90-F514-4041-B040-05B8B049A718}" type="pres">
      <dgm:prSet presAssocID="{BE67D06C-65E0-4B71-9D08-E2D877D31AF7}" presName="compositeA" presStyleCnt="0"/>
      <dgm:spPr/>
    </dgm:pt>
    <dgm:pt modelId="{22D099B7-E05D-4047-96EA-83056DB1D7AF}" type="pres">
      <dgm:prSet presAssocID="{BE67D06C-65E0-4B71-9D08-E2D877D31AF7}" presName="textA" presStyleLbl="revTx" presStyleIdx="2" presStyleCnt="5">
        <dgm:presLayoutVars>
          <dgm:bulletEnabled val="1"/>
        </dgm:presLayoutVars>
      </dgm:prSet>
      <dgm:spPr/>
    </dgm:pt>
    <dgm:pt modelId="{7CA774C9-FD00-4AF5-B77D-AFD7AD59C662}" type="pres">
      <dgm:prSet presAssocID="{BE67D06C-65E0-4B71-9D08-E2D877D31AF7}" presName="circleA" presStyleLbl="node1" presStyleIdx="2" presStyleCnt="5"/>
      <dgm:spPr/>
    </dgm:pt>
    <dgm:pt modelId="{D6C090AA-BB03-4066-B723-ADAF7888173F}" type="pres">
      <dgm:prSet presAssocID="{BE67D06C-65E0-4B71-9D08-E2D877D31AF7}" presName="spaceA" presStyleCnt="0"/>
      <dgm:spPr/>
    </dgm:pt>
    <dgm:pt modelId="{45F07D88-CEBB-4974-A61D-CBC60AB6E39F}" type="pres">
      <dgm:prSet presAssocID="{C5307721-EE73-4AB3-8D2B-359E04DD27D9}" presName="space" presStyleCnt="0"/>
      <dgm:spPr/>
    </dgm:pt>
    <dgm:pt modelId="{FF177C91-DD21-4F3C-A20D-6B7113177CD2}" type="pres">
      <dgm:prSet presAssocID="{7C3064EA-A75B-43CF-B4AD-3D6DA9309DFA}" presName="compositeB" presStyleCnt="0"/>
      <dgm:spPr/>
    </dgm:pt>
    <dgm:pt modelId="{BAB87575-64E6-457D-8DC7-FAC9C18B4F3D}" type="pres">
      <dgm:prSet presAssocID="{7C3064EA-A75B-43CF-B4AD-3D6DA9309DFA}" presName="textB" presStyleLbl="revTx" presStyleIdx="3" presStyleCnt="5">
        <dgm:presLayoutVars>
          <dgm:bulletEnabled val="1"/>
        </dgm:presLayoutVars>
      </dgm:prSet>
      <dgm:spPr/>
    </dgm:pt>
    <dgm:pt modelId="{DA7FAFFA-679C-49D8-BA2B-C61D913AE023}" type="pres">
      <dgm:prSet presAssocID="{7C3064EA-A75B-43CF-B4AD-3D6DA9309DFA}" presName="circleB" presStyleLbl="node1" presStyleIdx="3" presStyleCnt="5"/>
      <dgm:spPr/>
    </dgm:pt>
    <dgm:pt modelId="{98E77718-21CE-4B0F-AD46-029A019815C2}" type="pres">
      <dgm:prSet presAssocID="{7C3064EA-A75B-43CF-B4AD-3D6DA9309DFA}" presName="spaceB" presStyleCnt="0"/>
      <dgm:spPr/>
    </dgm:pt>
    <dgm:pt modelId="{590BD7C4-CD86-4DCF-9B7F-511BB0148C8E}" type="pres">
      <dgm:prSet presAssocID="{6B3EA00A-FC0C-40ED-B7F5-5C892183CF40}" presName="space" presStyleCnt="0"/>
      <dgm:spPr/>
    </dgm:pt>
    <dgm:pt modelId="{46E4994F-4281-4ADF-8E7C-778C580D4E64}" type="pres">
      <dgm:prSet presAssocID="{98533E37-14B3-4443-B965-696FA92263BA}" presName="compositeA" presStyleCnt="0"/>
      <dgm:spPr/>
    </dgm:pt>
    <dgm:pt modelId="{AB27D9FB-8B88-4A4C-B3BD-F8C54885FE0C}" type="pres">
      <dgm:prSet presAssocID="{98533E37-14B3-4443-B965-696FA92263BA}" presName="textA" presStyleLbl="revTx" presStyleIdx="4" presStyleCnt="5">
        <dgm:presLayoutVars>
          <dgm:bulletEnabled val="1"/>
        </dgm:presLayoutVars>
      </dgm:prSet>
      <dgm:spPr/>
    </dgm:pt>
    <dgm:pt modelId="{9054DF3D-3631-4E74-BFFD-74E737CC923F}" type="pres">
      <dgm:prSet presAssocID="{98533E37-14B3-4443-B965-696FA92263BA}" presName="circleA" presStyleLbl="node1" presStyleIdx="4" presStyleCnt="5"/>
      <dgm:spPr/>
    </dgm:pt>
    <dgm:pt modelId="{CBDDBF06-7472-401C-8040-6E503178F94C}" type="pres">
      <dgm:prSet presAssocID="{98533E37-14B3-4443-B965-696FA92263BA}" presName="spaceA" presStyleCnt="0"/>
      <dgm:spPr/>
    </dgm:pt>
  </dgm:ptLst>
  <dgm:cxnLst>
    <dgm:cxn modelId="{C87D5232-2B04-4B0D-A5AE-27135FC59BD7}" type="presOf" srcId="{98533E37-14B3-4443-B965-696FA92263BA}" destId="{AB27D9FB-8B88-4A4C-B3BD-F8C54885FE0C}" srcOrd="0" destOrd="0" presId="urn:microsoft.com/office/officeart/2005/8/layout/hProcess11"/>
    <dgm:cxn modelId="{89180E48-936C-46DB-A21D-FF743F7640CB}" type="presOf" srcId="{D0F0D3D0-347B-498D-B31D-C316698BDF10}" destId="{374822D8-DC6A-44AA-876B-F690B192B3BD}" srcOrd="0" destOrd="0" presId="urn:microsoft.com/office/officeart/2005/8/layout/hProcess11"/>
    <dgm:cxn modelId="{6596847F-64D2-4C08-AB87-7D42C623F1C8}" type="presOf" srcId="{0A838FF1-678F-47AE-BCBE-207DA2DEAE1E}" destId="{36DD6DD3-7B18-4013-9C8D-4041444527E7}" srcOrd="0" destOrd="0" presId="urn:microsoft.com/office/officeart/2005/8/layout/hProcess11"/>
    <dgm:cxn modelId="{C50C0789-0EA3-478D-AF10-CFAD80DABF0B}" type="presOf" srcId="{7C3064EA-A75B-43CF-B4AD-3D6DA9309DFA}" destId="{BAB87575-64E6-457D-8DC7-FAC9C18B4F3D}" srcOrd="0" destOrd="0" presId="urn:microsoft.com/office/officeart/2005/8/layout/hProcess11"/>
    <dgm:cxn modelId="{8D2E408B-EC21-49E8-9F32-C1CD71D04E1A}" srcId="{D0F0D3D0-347B-498D-B31D-C316698BDF10}" destId="{BE67D06C-65E0-4B71-9D08-E2D877D31AF7}" srcOrd="2" destOrd="0" parTransId="{148ED3BD-EE2B-493F-BB24-36282CCF6E72}" sibTransId="{C5307721-EE73-4AB3-8D2B-359E04DD27D9}"/>
    <dgm:cxn modelId="{5B338599-B218-4371-B71D-A3B7BADD873F}" type="presOf" srcId="{C4A3B9E8-6A43-44E2-985F-4B70B0A684F5}" destId="{2190B72C-A42D-4DA5-AA5E-6A4C3FEDE202}" srcOrd="0" destOrd="0" presId="urn:microsoft.com/office/officeart/2005/8/layout/hProcess11"/>
    <dgm:cxn modelId="{03342AAE-CE8D-4BD9-B7A1-8E3AE7221C32}" srcId="{D0F0D3D0-347B-498D-B31D-C316698BDF10}" destId="{0A838FF1-678F-47AE-BCBE-207DA2DEAE1E}" srcOrd="1" destOrd="0" parTransId="{F1D8C1A2-A83A-40D7-9A3D-F42D0D58D181}" sibTransId="{B48E2402-4673-4188-989A-ED606535E312}"/>
    <dgm:cxn modelId="{BB1813BC-BE4B-4FA6-A93F-65FA74E19947}" srcId="{D0F0D3D0-347B-498D-B31D-C316698BDF10}" destId="{98533E37-14B3-4443-B965-696FA92263BA}" srcOrd="4" destOrd="0" parTransId="{2BF40C94-4F38-4BF9-A4A4-1AA8E5EF1932}" sibTransId="{92919EDE-CCC9-4323-B722-ABE3D29F4DB0}"/>
    <dgm:cxn modelId="{8B1D06BE-F085-4C28-9B30-8C2E01E395B9}" type="presOf" srcId="{BE67D06C-65E0-4B71-9D08-E2D877D31AF7}" destId="{22D099B7-E05D-4047-96EA-83056DB1D7AF}" srcOrd="0" destOrd="0" presId="urn:microsoft.com/office/officeart/2005/8/layout/hProcess11"/>
    <dgm:cxn modelId="{063A05BF-0796-4AFA-8F3C-B357A832AFFA}" srcId="{D0F0D3D0-347B-498D-B31D-C316698BDF10}" destId="{C4A3B9E8-6A43-44E2-985F-4B70B0A684F5}" srcOrd="0" destOrd="0" parTransId="{C93EA741-7826-4E20-B8E5-D05FF1F54A87}" sibTransId="{72B54C12-FEF3-4D58-8A17-2AC78652AEEA}"/>
    <dgm:cxn modelId="{49A46AF6-53D3-43B1-B788-02682EACA132}" srcId="{D0F0D3D0-347B-498D-B31D-C316698BDF10}" destId="{7C3064EA-A75B-43CF-B4AD-3D6DA9309DFA}" srcOrd="3" destOrd="0" parTransId="{4DC3B30E-42CD-47C1-813E-8ADA26DD9B7A}" sibTransId="{6B3EA00A-FC0C-40ED-B7F5-5C892183CF40}"/>
    <dgm:cxn modelId="{C1FA92CC-0188-4882-AFD0-185EFA51607A}" type="presParOf" srcId="{374822D8-DC6A-44AA-876B-F690B192B3BD}" destId="{4C67F47B-92AE-4466-9E35-B29985F80032}" srcOrd="0" destOrd="0" presId="urn:microsoft.com/office/officeart/2005/8/layout/hProcess11"/>
    <dgm:cxn modelId="{C5E8DFC8-24D5-4709-A57E-AB30CDBBF284}" type="presParOf" srcId="{374822D8-DC6A-44AA-876B-F690B192B3BD}" destId="{ADC1F4E6-5C03-4524-B2B4-D5F48CFDF0E2}" srcOrd="1" destOrd="0" presId="urn:microsoft.com/office/officeart/2005/8/layout/hProcess11"/>
    <dgm:cxn modelId="{0A95087B-7BB3-401A-90A2-F1100B4137F8}" type="presParOf" srcId="{ADC1F4E6-5C03-4524-B2B4-D5F48CFDF0E2}" destId="{226EADCD-43AD-4737-9945-4735627322AE}" srcOrd="0" destOrd="0" presId="urn:microsoft.com/office/officeart/2005/8/layout/hProcess11"/>
    <dgm:cxn modelId="{A65D6BDE-15CD-4FF8-98C3-A8F394917A52}" type="presParOf" srcId="{226EADCD-43AD-4737-9945-4735627322AE}" destId="{2190B72C-A42D-4DA5-AA5E-6A4C3FEDE202}" srcOrd="0" destOrd="0" presId="urn:microsoft.com/office/officeart/2005/8/layout/hProcess11"/>
    <dgm:cxn modelId="{AA415D07-8403-4575-9DB0-BEA25D10DBB9}" type="presParOf" srcId="{226EADCD-43AD-4737-9945-4735627322AE}" destId="{1A9006AC-1D04-4070-B991-91C4F202608C}" srcOrd="1" destOrd="0" presId="urn:microsoft.com/office/officeart/2005/8/layout/hProcess11"/>
    <dgm:cxn modelId="{5BDF571B-56AD-436D-95C7-FE52950851CC}" type="presParOf" srcId="{226EADCD-43AD-4737-9945-4735627322AE}" destId="{4DC6AF18-84C0-4C05-98DD-8CCF7CEDBBA3}" srcOrd="2" destOrd="0" presId="urn:microsoft.com/office/officeart/2005/8/layout/hProcess11"/>
    <dgm:cxn modelId="{361FC31A-E45A-4A9E-86FD-0849665B164A}" type="presParOf" srcId="{ADC1F4E6-5C03-4524-B2B4-D5F48CFDF0E2}" destId="{80F7B0EF-AD73-42C1-84AB-5744DD0437AB}" srcOrd="1" destOrd="0" presId="urn:microsoft.com/office/officeart/2005/8/layout/hProcess11"/>
    <dgm:cxn modelId="{ECC4CEAA-CF60-4F65-BDF9-D793D6D28F61}" type="presParOf" srcId="{ADC1F4E6-5C03-4524-B2B4-D5F48CFDF0E2}" destId="{13A7EE10-7F99-426E-9BE5-10398FF8E9D4}" srcOrd="2" destOrd="0" presId="urn:microsoft.com/office/officeart/2005/8/layout/hProcess11"/>
    <dgm:cxn modelId="{F4F8BEAA-B781-4671-B2FA-D046A339EBEF}" type="presParOf" srcId="{13A7EE10-7F99-426E-9BE5-10398FF8E9D4}" destId="{36DD6DD3-7B18-4013-9C8D-4041444527E7}" srcOrd="0" destOrd="0" presId="urn:microsoft.com/office/officeart/2005/8/layout/hProcess11"/>
    <dgm:cxn modelId="{1F9625CA-EB92-4187-BCD8-A32CB068C1C8}" type="presParOf" srcId="{13A7EE10-7F99-426E-9BE5-10398FF8E9D4}" destId="{AEB0B816-6FB9-44F2-BF0C-86097422F86A}" srcOrd="1" destOrd="0" presId="urn:microsoft.com/office/officeart/2005/8/layout/hProcess11"/>
    <dgm:cxn modelId="{B750BE52-8BA3-427F-AEC0-04E712121ED8}" type="presParOf" srcId="{13A7EE10-7F99-426E-9BE5-10398FF8E9D4}" destId="{7129A43A-22BE-403A-B4CE-16E196E7903F}" srcOrd="2" destOrd="0" presId="urn:microsoft.com/office/officeart/2005/8/layout/hProcess11"/>
    <dgm:cxn modelId="{48791CEC-8A11-4BB6-BF7E-80C1AFD577C2}" type="presParOf" srcId="{ADC1F4E6-5C03-4524-B2B4-D5F48CFDF0E2}" destId="{E0D8CE4B-8667-489D-A398-1510D5DF4285}" srcOrd="3" destOrd="0" presId="urn:microsoft.com/office/officeart/2005/8/layout/hProcess11"/>
    <dgm:cxn modelId="{FD06D806-309E-4A83-8462-3AC954184E78}" type="presParOf" srcId="{ADC1F4E6-5C03-4524-B2B4-D5F48CFDF0E2}" destId="{64ED7D90-F514-4041-B040-05B8B049A718}" srcOrd="4" destOrd="0" presId="urn:microsoft.com/office/officeart/2005/8/layout/hProcess11"/>
    <dgm:cxn modelId="{0938296C-1FB2-4731-804A-9D108C5767AA}" type="presParOf" srcId="{64ED7D90-F514-4041-B040-05B8B049A718}" destId="{22D099B7-E05D-4047-96EA-83056DB1D7AF}" srcOrd="0" destOrd="0" presId="urn:microsoft.com/office/officeart/2005/8/layout/hProcess11"/>
    <dgm:cxn modelId="{D07CE5DB-8E09-4E4D-9853-1F75B18DAFFF}" type="presParOf" srcId="{64ED7D90-F514-4041-B040-05B8B049A718}" destId="{7CA774C9-FD00-4AF5-B77D-AFD7AD59C662}" srcOrd="1" destOrd="0" presId="urn:microsoft.com/office/officeart/2005/8/layout/hProcess11"/>
    <dgm:cxn modelId="{27E42569-B583-436B-9927-68C0F5E90097}" type="presParOf" srcId="{64ED7D90-F514-4041-B040-05B8B049A718}" destId="{D6C090AA-BB03-4066-B723-ADAF7888173F}" srcOrd="2" destOrd="0" presId="urn:microsoft.com/office/officeart/2005/8/layout/hProcess11"/>
    <dgm:cxn modelId="{BD31A1C9-7717-42B2-BC6C-07F867600800}" type="presParOf" srcId="{ADC1F4E6-5C03-4524-B2B4-D5F48CFDF0E2}" destId="{45F07D88-CEBB-4974-A61D-CBC60AB6E39F}" srcOrd="5" destOrd="0" presId="urn:microsoft.com/office/officeart/2005/8/layout/hProcess11"/>
    <dgm:cxn modelId="{71B7CFC5-2DC3-4045-9AC1-ED6C0CE1F550}" type="presParOf" srcId="{ADC1F4E6-5C03-4524-B2B4-D5F48CFDF0E2}" destId="{FF177C91-DD21-4F3C-A20D-6B7113177CD2}" srcOrd="6" destOrd="0" presId="urn:microsoft.com/office/officeart/2005/8/layout/hProcess11"/>
    <dgm:cxn modelId="{7D9C20B4-0ECE-4DBD-97B4-BBEEC8E055CF}" type="presParOf" srcId="{FF177C91-DD21-4F3C-A20D-6B7113177CD2}" destId="{BAB87575-64E6-457D-8DC7-FAC9C18B4F3D}" srcOrd="0" destOrd="0" presId="urn:microsoft.com/office/officeart/2005/8/layout/hProcess11"/>
    <dgm:cxn modelId="{533F8844-8E05-4ABC-9F1B-2AD8790CB850}" type="presParOf" srcId="{FF177C91-DD21-4F3C-A20D-6B7113177CD2}" destId="{DA7FAFFA-679C-49D8-BA2B-C61D913AE023}" srcOrd="1" destOrd="0" presId="urn:microsoft.com/office/officeart/2005/8/layout/hProcess11"/>
    <dgm:cxn modelId="{E548C519-0238-43EC-AF2E-8DFE1FBAAA79}" type="presParOf" srcId="{FF177C91-DD21-4F3C-A20D-6B7113177CD2}" destId="{98E77718-21CE-4B0F-AD46-029A019815C2}" srcOrd="2" destOrd="0" presId="urn:microsoft.com/office/officeart/2005/8/layout/hProcess11"/>
    <dgm:cxn modelId="{2903170C-D910-48CB-90E5-1DA75D1AE717}" type="presParOf" srcId="{ADC1F4E6-5C03-4524-B2B4-D5F48CFDF0E2}" destId="{590BD7C4-CD86-4DCF-9B7F-511BB0148C8E}" srcOrd="7" destOrd="0" presId="urn:microsoft.com/office/officeart/2005/8/layout/hProcess11"/>
    <dgm:cxn modelId="{EFE3C076-5DCE-4B67-8F49-74CD8AE0183D}" type="presParOf" srcId="{ADC1F4E6-5C03-4524-B2B4-D5F48CFDF0E2}" destId="{46E4994F-4281-4ADF-8E7C-778C580D4E64}" srcOrd="8" destOrd="0" presId="urn:microsoft.com/office/officeart/2005/8/layout/hProcess11"/>
    <dgm:cxn modelId="{34C852C5-29C6-4AA4-8B1B-49DF36777134}" type="presParOf" srcId="{46E4994F-4281-4ADF-8E7C-778C580D4E64}" destId="{AB27D9FB-8B88-4A4C-B3BD-F8C54885FE0C}" srcOrd="0" destOrd="0" presId="urn:microsoft.com/office/officeart/2005/8/layout/hProcess11"/>
    <dgm:cxn modelId="{9B43D808-F492-4210-BD38-2C896B7C9D6D}" type="presParOf" srcId="{46E4994F-4281-4ADF-8E7C-778C580D4E64}" destId="{9054DF3D-3631-4E74-BFFD-74E737CC923F}" srcOrd="1" destOrd="0" presId="urn:microsoft.com/office/officeart/2005/8/layout/hProcess11"/>
    <dgm:cxn modelId="{1EFEFBAC-FC18-4EA5-B9F2-5BC62D6F799E}" type="presParOf" srcId="{46E4994F-4281-4ADF-8E7C-778C580D4E64}" destId="{CBDDBF06-7472-401C-8040-6E503178F94C}" srcOrd="2" destOrd="0" presId="urn:microsoft.com/office/officeart/2005/8/layout/hProcess1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32536788-D319-4878-8B5E-405890414C39}" type="doc">
      <dgm:prSet loTypeId="urn:microsoft.com/office/officeart/2005/8/layout/hierarchy1" loCatId="hierarchy" qsTypeId="urn:microsoft.com/office/officeart/2005/8/quickstyle/simple4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6F7F4C58-711D-4E5E-BFEE-CAB737BAC95F}">
      <dgm:prSet custT="1"/>
      <dgm:spPr/>
      <dgm:t>
        <a:bodyPr/>
        <a:lstStyle/>
        <a:p>
          <a:r>
            <a:rPr lang="af-ZA" sz="1600" dirty="0"/>
            <a:t>Kyk eerlik na jouself.</a:t>
          </a:r>
          <a:endParaRPr lang="en-US" sz="1600" dirty="0"/>
        </a:p>
      </dgm:t>
    </dgm:pt>
    <dgm:pt modelId="{69016B50-78B3-4C4A-99AD-E07978F27568}" type="parTrans" cxnId="{46F3E5D3-CCF2-40BA-9A7D-D146FF2870DA}">
      <dgm:prSet/>
      <dgm:spPr/>
      <dgm:t>
        <a:bodyPr/>
        <a:lstStyle/>
        <a:p>
          <a:endParaRPr lang="en-US"/>
        </a:p>
      </dgm:t>
    </dgm:pt>
    <dgm:pt modelId="{5CEF50B1-9077-4E33-B40C-5847052EB2A5}" type="sibTrans" cxnId="{46F3E5D3-CCF2-40BA-9A7D-D146FF2870DA}">
      <dgm:prSet/>
      <dgm:spPr/>
      <dgm:t>
        <a:bodyPr/>
        <a:lstStyle/>
        <a:p>
          <a:endParaRPr lang="en-US"/>
        </a:p>
      </dgm:t>
    </dgm:pt>
    <dgm:pt modelId="{FA56299B-69AD-4C58-B64C-C494ECF3B49C}">
      <dgm:prSet custT="1"/>
      <dgm:spPr/>
      <dgm:t>
        <a:bodyPr/>
        <a:lstStyle/>
        <a:p>
          <a:r>
            <a:rPr lang="af-ZA" sz="1600" dirty="0"/>
            <a:t>Oorweeg</a:t>
          </a:r>
          <a:r>
            <a:rPr lang="af-ZA" sz="900" dirty="0"/>
            <a:t>:</a:t>
          </a:r>
          <a:endParaRPr lang="en-US" sz="900" dirty="0"/>
        </a:p>
      </dgm:t>
    </dgm:pt>
    <dgm:pt modelId="{5EC7E857-7DD3-4526-AD3B-3F914A4123FA}" type="parTrans" cxnId="{76D1C652-626B-469B-B315-D45F338E2371}">
      <dgm:prSet/>
      <dgm:spPr/>
      <dgm:t>
        <a:bodyPr/>
        <a:lstStyle/>
        <a:p>
          <a:endParaRPr lang="en-US"/>
        </a:p>
      </dgm:t>
    </dgm:pt>
    <dgm:pt modelId="{3037BDE6-A723-4E5D-91F6-7E7F9C687575}" type="sibTrans" cxnId="{76D1C652-626B-469B-B315-D45F338E2371}">
      <dgm:prSet/>
      <dgm:spPr/>
      <dgm:t>
        <a:bodyPr/>
        <a:lstStyle/>
        <a:p>
          <a:endParaRPr lang="en-US"/>
        </a:p>
      </dgm:t>
    </dgm:pt>
    <dgm:pt modelId="{5634E4DB-6CCB-4E57-A8AB-9AFB9C5ADC6C}">
      <dgm:prSet custT="1"/>
      <dgm:spPr/>
      <dgm:t>
        <a:bodyPr/>
        <a:lstStyle/>
        <a:p>
          <a:r>
            <a:rPr lang="nl-NL" sz="1200" dirty="0"/>
            <a:t>Eienskappe bespreek in Les 3</a:t>
          </a:r>
          <a:endParaRPr lang="en-US" sz="1200" dirty="0"/>
        </a:p>
      </dgm:t>
    </dgm:pt>
    <dgm:pt modelId="{7888B455-E53E-419B-88E6-967B3BCADA47}" type="parTrans" cxnId="{E45A977B-F9B5-4453-9553-425522FE5264}">
      <dgm:prSet/>
      <dgm:spPr/>
      <dgm:t>
        <a:bodyPr/>
        <a:lstStyle/>
        <a:p>
          <a:endParaRPr lang="en-US"/>
        </a:p>
      </dgm:t>
    </dgm:pt>
    <dgm:pt modelId="{5FF7E006-7F1D-49FE-946E-BF598AD974E7}" type="sibTrans" cxnId="{E45A977B-F9B5-4453-9553-425522FE5264}">
      <dgm:prSet/>
      <dgm:spPr/>
      <dgm:t>
        <a:bodyPr/>
        <a:lstStyle/>
        <a:p>
          <a:endParaRPr lang="en-US"/>
        </a:p>
      </dgm:t>
    </dgm:pt>
    <dgm:pt modelId="{E29A074B-D6C3-4D98-8D46-D124607FF1A8}">
      <dgm:prSet custT="1"/>
      <dgm:spPr/>
      <dgm:t>
        <a:bodyPr/>
        <a:lstStyle/>
        <a:p>
          <a:r>
            <a:rPr lang="af-ZA" sz="1100" dirty="0"/>
            <a:t>Loopbaan-</a:t>
          </a:r>
        </a:p>
        <a:p>
          <a:r>
            <a:rPr lang="af-ZA" sz="1100" dirty="0"/>
            <a:t>kategorie </a:t>
          </a:r>
        </a:p>
        <a:p>
          <a:r>
            <a:rPr lang="af-ZA" sz="1100" dirty="0"/>
            <a:t>(Graad 8)</a:t>
          </a:r>
          <a:endParaRPr lang="en-US" sz="1100" dirty="0"/>
        </a:p>
      </dgm:t>
    </dgm:pt>
    <dgm:pt modelId="{D02633D0-FA34-40F8-926C-82477E75FD4B}" type="parTrans" cxnId="{2A2DD23E-B76F-4AEA-8CE9-FB59818E5C4F}">
      <dgm:prSet/>
      <dgm:spPr/>
      <dgm:t>
        <a:bodyPr/>
        <a:lstStyle/>
        <a:p>
          <a:endParaRPr lang="en-US"/>
        </a:p>
      </dgm:t>
    </dgm:pt>
    <dgm:pt modelId="{49E25788-F1AB-484A-83E5-343C896E2DBF}" type="sibTrans" cxnId="{2A2DD23E-B76F-4AEA-8CE9-FB59818E5C4F}">
      <dgm:prSet/>
      <dgm:spPr/>
      <dgm:t>
        <a:bodyPr/>
        <a:lstStyle/>
        <a:p>
          <a:endParaRPr lang="en-US"/>
        </a:p>
      </dgm:t>
    </dgm:pt>
    <dgm:pt modelId="{128C8B50-0C08-4FD3-8874-BBF01511A1E2}">
      <dgm:prSet custT="1"/>
      <dgm:spPr/>
      <dgm:t>
        <a:bodyPr/>
        <a:lstStyle/>
        <a:p>
          <a:r>
            <a:rPr lang="af-ZA" sz="1200" dirty="0"/>
            <a:t>Punte en onderwyser-terugvoer</a:t>
          </a:r>
          <a:endParaRPr lang="en-US" sz="1200" dirty="0"/>
        </a:p>
      </dgm:t>
    </dgm:pt>
    <dgm:pt modelId="{B8013616-D51C-47CF-B3DB-6A3074FD0036}" type="parTrans" cxnId="{C1A83149-ED1A-47AF-ABAC-5154560B99BF}">
      <dgm:prSet/>
      <dgm:spPr/>
      <dgm:t>
        <a:bodyPr/>
        <a:lstStyle/>
        <a:p>
          <a:endParaRPr lang="en-US"/>
        </a:p>
      </dgm:t>
    </dgm:pt>
    <dgm:pt modelId="{31939EAC-B8CE-46BD-9BC9-264415568EF9}" type="sibTrans" cxnId="{C1A83149-ED1A-47AF-ABAC-5154560B99BF}">
      <dgm:prSet/>
      <dgm:spPr/>
      <dgm:t>
        <a:bodyPr/>
        <a:lstStyle/>
        <a:p>
          <a:endParaRPr lang="en-US"/>
        </a:p>
      </dgm:t>
    </dgm:pt>
    <dgm:pt modelId="{9B85501E-5737-4F0B-B7D0-CC4292B650BE}" type="pres">
      <dgm:prSet presAssocID="{32536788-D319-4878-8B5E-405890414C39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8E5A6C23-6A3B-40D0-A454-089FE77A499B}" type="pres">
      <dgm:prSet presAssocID="{6F7F4C58-711D-4E5E-BFEE-CAB737BAC95F}" presName="hierRoot1" presStyleCnt="0"/>
      <dgm:spPr/>
    </dgm:pt>
    <dgm:pt modelId="{9F91E8EA-EEAE-4C02-B512-0FEA73B60EEE}" type="pres">
      <dgm:prSet presAssocID="{6F7F4C58-711D-4E5E-BFEE-CAB737BAC95F}" presName="composite" presStyleCnt="0"/>
      <dgm:spPr/>
    </dgm:pt>
    <dgm:pt modelId="{2536EBE5-169E-4650-9BE3-FF276ABB7E2F}" type="pres">
      <dgm:prSet presAssocID="{6F7F4C58-711D-4E5E-BFEE-CAB737BAC95F}" presName="background" presStyleLbl="node0" presStyleIdx="0" presStyleCnt="2"/>
      <dgm:spPr/>
    </dgm:pt>
    <dgm:pt modelId="{0A1DE9CA-06CF-44C2-BBED-DD38E98A3E7D}" type="pres">
      <dgm:prSet presAssocID="{6F7F4C58-711D-4E5E-BFEE-CAB737BAC95F}" presName="text" presStyleLbl="fgAcc0" presStyleIdx="0" presStyleCnt="2">
        <dgm:presLayoutVars>
          <dgm:chPref val="3"/>
        </dgm:presLayoutVars>
      </dgm:prSet>
      <dgm:spPr/>
    </dgm:pt>
    <dgm:pt modelId="{7F537BE0-120A-4143-88AE-5227502C4F3E}" type="pres">
      <dgm:prSet presAssocID="{6F7F4C58-711D-4E5E-BFEE-CAB737BAC95F}" presName="hierChild2" presStyleCnt="0"/>
      <dgm:spPr/>
    </dgm:pt>
    <dgm:pt modelId="{7C747E1D-6EF9-4215-B1ED-A2B8671D2E58}" type="pres">
      <dgm:prSet presAssocID="{FA56299B-69AD-4C58-B64C-C494ECF3B49C}" presName="hierRoot1" presStyleCnt="0"/>
      <dgm:spPr/>
    </dgm:pt>
    <dgm:pt modelId="{9C32F09B-024F-43B4-93C6-45F0C9865F7B}" type="pres">
      <dgm:prSet presAssocID="{FA56299B-69AD-4C58-B64C-C494ECF3B49C}" presName="composite" presStyleCnt="0"/>
      <dgm:spPr/>
    </dgm:pt>
    <dgm:pt modelId="{403D5FDA-A80E-4FD0-B580-1B1A917E28E5}" type="pres">
      <dgm:prSet presAssocID="{FA56299B-69AD-4C58-B64C-C494ECF3B49C}" presName="background" presStyleLbl="node0" presStyleIdx="1" presStyleCnt="2"/>
      <dgm:spPr/>
    </dgm:pt>
    <dgm:pt modelId="{9E130A55-6B03-4795-81B6-F639EFB6A97B}" type="pres">
      <dgm:prSet presAssocID="{FA56299B-69AD-4C58-B64C-C494ECF3B49C}" presName="text" presStyleLbl="fgAcc0" presStyleIdx="1" presStyleCnt="2">
        <dgm:presLayoutVars>
          <dgm:chPref val="3"/>
        </dgm:presLayoutVars>
      </dgm:prSet>
      <dgm:spPr/>
    </dgm:pt>
    <dgm:pt modelId="{00C295FE-88BB-47E3-8DF1-E3B15B7EF02A}" type="pres">
      <dgm:prSet presAssocID="{FA56299B-69AD-4C58-B64C-C494ECF3B49C}" presName="hierChild2" presStyleCnt="0"/>
      <dgm:spPr/>
    </dgm:pt>
    <dgm:pt modelId="{00BEB595-D484-481D-A182-4522092E9B6E}" type="pres">
      <dgm:prSet presAssocID="{7888B455-E53E-419B-88E6-967B3BCADA47}" presName="Name10" presStyleLbl="parChTrans1D2" presStyleIdx="0" presStyleCnt="3"/>
      <dgm:spPr/>
    </dgm:pt>
    <dgm:pt modelId="{1F6C8BAB-87A7-442E-8A39-71785C3D70A9}" type="pres">
      <dgm:prSet presAssocID="{5634E4DB-6CCB-4E57-A8AB-9AFB9C5ADC6C}" presName="hierRoot2" presStyleCnt="0"/>
      <dgm:spPr/>
    </dgm:pt>
    <dgm:pt modelId="{6E435768-054C-4C44-831D-7D6A7C81C7B1}" type="pres">
      <dgm:prSet presAssocID="{5634E4DB-6CCB-4E57-A8AB-9AFB9C5ADC6C}" presName="composite2" presStyleCnt="0"/>
      <dgm:spPr/>
    </dgm:pt>
    <dgm:pt modelId="{427A20B8-0F72-47E8-95A9-D298B2B299E8}" type="pres">
      <dgm:prSet presAssocID="{5634E4DB-6CCB-4E57-A8AB-9AFB9C5ADC6C}" presName="background2" presStyleLbl="node2" presStyleIdx="0" presStyleCnt="3"/>
      <dgm:spPr/>
    </dgm:pt>
    <dgm:pt modelId="{5059900A-52BD-4D9C-85E8-D496C786C38C}" type="pres">
      <dgm:prSet presAssocID="{5634E4DB-6CCB-4E57-A8AB-9AFB9C5ADC6C}" presName="text2" presStyleLbl="fgAcc2" presStyleIdx="0" presStyleCnt="3">
        <dgm:presLayoutVars>
          <dgm:chPref val="3"/>
        </dgm:presLayoutVars>
      </dgm:prSet>
      <dgm:spPr/>
    </dgm:pt>
    <dgm:pt modelId="{E34FF0F8-7C06-4446-9786-6A552CA681B3}" type="pres">
      <dgm:prSet presAssocID="{5634E4DB-6CCB-4E57-A8AB-9AFB9C5ADC6C}" presName="hierChild3" presStyleCnt="0"/>
      <dgm:spPr/>
    </dgm:pt>
    <dgm:pt modelId="{AD08C5F0-48DE-417D-A083-95DE24E1E7C7}" type="pres">
      <dgm:prSet presAssocID="{D02633D0-FA34-40F8-926C-82477E75FD4B}" presName="Name10" presStyleLbl="parChTrans1D2" presStyleIdx="1" presStyleCnt="3"/>
      <dgm:spPr/>
    </dgm:pt>
    <dgm:pt modelId="{CC81A118-969A-4CE0-88C6-24C463497DCF}" type="pres">
      <dgm:prSet presAssocID="{E29A074B-D6C3-4D98-8D46-D124607FF1A8}" presName="hierRoot2" presStyleCnt="0"/>
      <dgm:spPr/>
    </dgm:pt>
    <dgm:pt modelId="{50F82C2B-71B6-4CE9-AD97-77CF0BFBF9BC}" type="pres">
      <dgm:prSet presAssocID="{E29A074B-D6C3-4D98-8D46-D124607FF1A8}" presName="composite2" presStyleCnt="0"/>
      <dgm:spPr/>
    </dgm:pt>
    <dgm:pt modelId="{C466EE8F-4751-458A-97C2-7C86A0543456}" type="pres">
      <dgm:prSet presAssocID="{E29A074B-D6C3-4D98-8D46-D124607FF1A8}" presName="background2" presStyleLbl="node2" presStyleIdx="1" presStyleCnt="3"/>
      <dgm:spPr/>
    </dgm:pt>
    <dgm:pt modelId="{A7924CE9-F134-4519-9ABE-5772C1EFACD4}" type="pres">
      <dgm:prSet presAssocID="{E29A074B-D6C3-4D98-8D46-D124607FF1A8}" presName="text2" presStyleLbl="fgAcc2" presStyleIdx="1" presStyleCnt="3">
        <dgm:presLayoutVars>
          <dgm:chPref val="3"/>
        </dgm:presLayoutVars>
      </dgm:prSet>
      <dgm:spPr/>
    </dgm:pt>
    <dgm:pt modelId="{3474877C-E7FF-4AEA-8888-52B45797B882}" type="pres">
      <dgm:prSet presAssocID="{E29A074B-D6C3-4D98-8D46-D124607FF1A8}" presName="hierChild3" presStyleCnt="0"/>
      <dgm:spPr/>
    </dgm:pt>
    <dgm:pt modelId="{55A90BCE-7B16-4615-97BF-EA185467A4DA}" type="pres">
      <dgm:prSet presAssocID="{B8013616-D51C-47CF-B3DB-6A3074FD0036}" presName="Name10" presStyleLbl="parChTrans1D2" presStyleIdx="2" presStyleCnt="3"/>
      <dgm:spPr/>
    </dgm:pt>
    <dgm:pt modelId="{F7B18A47-BA46-47FE-9088-F73F61828415}" type="pres">
      <dgm:prSet presAssocID="{128C8B50-0C08-4FD3-8874-BBF01511A1E2}" presName="hierRoot2" presStyleCnt="0"/>
      <dgm:spPr/>
    </dgm:pt>
    <dgm:pt modelId="{3956868C-2917-4570-983A-B8477332250C}" type="pres">
      <dgm:prSet presAssocID="{128C8B50-0C08-4FD3-8874-BBF01511A1E2}" presName="composite2" presStyleCnt="0"/>
      <dgm:spPr/>
    </dgm:pt>
    <dgm:pt modelId="{31E2B343-67AC-452B-82DF-3241ECC663A3}" type="pres">
      <dgm:prSet presAssocID="{128C8B50-0C08-4FD3-8874-BBF01511A1E2}" presName="background2" presStyleLbl="node2" presStyleIdx="2" presStyleCnt="3"/>
      <dgm:spPr/>
    </dgm:pt>
    <dgm:pt modelId="{C1A80D36-D410-41D4-8488-6B8352AFCCFD}" type="pres">
      <dgm:prSet presAssocID="{128C8B50-0C08-4FD3-8874-BBF01511A1E2}" presName="text2" presStyleLbl="fgAcc2" presStyleIdx="2" presStyleCnt="3">
        <dgm:presLayoutVars>
          <dgm:chPref val="3"/>
        </dgm:presLayoutVars>
      </dgm:prSet>
      <dgm:spPr/>
    </dgm:pt>
    <dgm:pt modelId="{9F4B1CA0-3608-4B66-9859-0B6D97311A73}" type="pres">
      <dgm:prSet presAssocID="{128C8B50-0C08-4FD3-8874-BBF01511A1E2}" presName="hierChild3" presStyleCnt="0"/>
      <dgm:spPr/>
    </dgm:pt>
  </dgm:ptLst>
  <dgm:cxnLst>
    <dgm:cxn modelId="{2A2DD23E-B76F-4AEA-8CE9-FB59818E5C4F}" srcId="{FA56299B-69AD-4C58-B64C-C494ECF3B49C}" destId="{E29A074B-D6C3-4D98-8D46-D124607FF1A8}" srcOrd="1" destOrd="0" parTransId="{D02633D0-FA34-40F8-926C-82477E75FD4B}" sibTransId="{49E25788-F1AB-484A-83E5-343C896E2DBF}"/>
    <dgm:cxn modelId="{D5C51468-4720-4F94-8BF9-CC3BE58F5127}" type="presOf" srcId="{5634E4DB-6CCB-4E57-A8AB-9AFB9C5ADC6C}" destId="{5059900A-52BD-4D9C-85E8-D496C786C38C}" srcOrd="0" destOrd="0" presId="urn:microsoft.com/office/officeart/2005/8/layout/hierarchy1"/>
    <dgm:cxn modelId="{C1A83149-ED1A-47AF-ABAC-5154560B99BF}" srcId="{FA56299B-69AD-4C58-B64C-C494ECF3B49C}" destId="{128C8B50-0C08-4FD3-8874-BBF01511A1E2}" srcOrd="2" destOrd="0" parTransId="{B8013616-D51C-47CF-B3DB-6A3074FD0036}" sibTransId="{31939EAC-B8CE-46BD-9BC9-264415568EF9}"/>
    <dgm:cxn modelId="{76D1C652-626B-469B-B315-D45F338E2371}" srcId="{32536788-D319-4878-8B5E-405890414C39}" destId="{FA56299B-69AD-4C58-B64C-C494ECF3B49C}" srcOrd="1" destOrd="0" parTransId="{5EC7E857-7DD3-4526-AD3B-3F914A4123FA}" sibTransId="{3037BDE6-A723-4E5D-91F6-7E7F9C687575}"/>
    <dgm:cxn modelId="{761DE572-F13B-4E4A-8C3E-D87886E3E7A8}" type="presOf" srcId="{7888B455-E53E-419B-88E6-967B3BCADA47}" destId="{00BEB595-D484-481D-A182-4522092E9B6E}" srcOrd="0" destOrd="0" presId="urn:microsoft.com/office/officeart/2005/8/layout/hierarchy1"/>
    <dgm:cxn modelId="{C6455C77-8FE5-4DCC-88DC-36DB8F5DFD1E}" type="presOf" srcId="{128C8B50-0C08-4FD3-8874-BBF01511A1E2}" destId="{C1A80D36-D410-41D4-8488-6B8352AFCCFD}" srcOrd="0" destOrd="0" presId="urn:microsoft.com/office/officeart/2005/8/layout/hierarchy1"/>
    <dgm:cxn modelId="{665F4377-360F-438C-BAB8-6B4DB2E14397}" type="presOf" srcId="{FA56299B-69AD-4C58-B64C-C494ECF3B49C}" destId="{9E130A55-6B03-4795-81B6-F639EFB6A97B}" srcOrd="0" destOrd="0" presId="urn:microsoft.com/office/officeart/2005/8/layout/hierarchy1"/>
    <dgm:cxn modelId="{E45A977B-F9B5-4453-9553-425522FE5264}" srcId="{FA56299B-69AD-4C58-B64C-C494ECF3B49C}" destId="{5634E4DB-6CCB-4E57-A8AB-9AFB9C5ADC6C}" srcOrd="0" destOrd="0" parTransId="{7888B455-E53E-419B-88E6-967B3BCADA47}" sibTransId="{5FF7E006-7F1D-49FE-946E-BF598AD974E7}"/>
    <dgm:cxn modelId="{C0F0FD86-447C-4E95-BF30-65350ADC7BA5}" type="presOf" srcId="{32536788-D319-4878-8B5E-405890414C39}" destId="{9B85501E-5737-4F0B-B7D0-CC4292B650BE}" srcOrd="0" destOrd="0" presId="urn:microsoft.com/office/officeart/2005/8/layout/hierarchy1"/>
    <dgm:cxn modelId="{7D1E179A-21F7-4FBE-B02E-BD26A7102E31}" type="presOf" srcId="{B8013616-D51C-47CF-B3DB-6A3074FD0036}" destId="{55A90BCE-7B16-4615-97BF-EA185467A4DA}" srcOrd="0" destOrd="0" presId="urn:microsoft.com/office/officeart/2005/8/layout/hierarchy1"/>
    <dgm:cxn modelId="{227B4DA4-CA8E-45F1-9146-E318B6617CD9}" type="presOf" srcId="{D02633D0-FA34-40F8-926C-82477E75FD4B}" destId="{AD08C5F0-48DE-417D-A083-95DE24E1E7C7}" srcOrd="0" destOrd="0" presId="urn:microsoft.com/office/officeart/2005/8/layout/hierarchy1"/>
    <dgm:cxn modelId="{666752A5-CB9B-4600-AFAF-24DD6657033B}" type="presOf" srcId="{E29A074B-D6C3-4D98-8D46-D124607FF1A8}" destId="{A7924CE9-F134-4519-9ABE-5772C1EFACD4}" srcOrd="0" destOrd="0" presId="urn:microsoft.com/office/officeart/2005/8/layout/hierarchy1"/>
    <dgm:cxn modelId="{46F3E5D3-CCF2-40BA-9A7D-D146FF2870DA}" srcId="{32536788-D319-4878-8B5E-405890414C39}" destId="{6F7F4C58-711D-4E5E-BFEE-CAB737BAC95F}" srcOrd="0" destOrd="0" parTransId="{69016B50-78B3-4C4A-99AD-E07978F27568}" sibTransId="{5CEF50B1-9077-4E33-B40C-5847052EB2A5}"/>
    <dgm:cxn modelId="{9816EDE8-8312-4616-88EE-9991DF15065C}" type="presOf" srcId="{6F7F4C58-711D-4E5E-BFEE-CAB737BAC95F}" destId="{0A1DE9CA-06CF-44C2-BBED-DD38E98A3E7D}" srcOrd="0" destOrd="0" presId="urn:microsoft.com/office/officeart/2005/8/layout/hierarchy1"/>
    <dgm:cxn modelId="{421CD41A-2BD1-44BC-A362-D09869F02260}" type="presParOf" srcId="{9B85501E-5737-4F0B-B7D0-CC4292B650BE}" destId="{8E5A6C23-6A3B-40D0-A454-089FE77A499B}" srcOrd="0" destOrd="0" presId="urn:microsoft.com/office/officeart/2005/8/layout/hierarchy1"/>
    <dgm:cxn modelId="{334168A2-A40F-4D23-82CB-517BBF080DA7}" type="presParOf" srcId="{8E5A6C23-6A3B-40D0-A454-089FE77A499B}" destId="{9F91E8EA-EEAE-4C02-B512-0FEA73B60EEE}" srcOrd="0" destOrd="0" presId="urn:microsoft.com/office/officeart/2005/8/layout/hierarchy1"/>
    <dgm:cxn modelId="{E059DC0D-1C92-4491-A553-1A6CBA9B6865}" type="presParOf" srcId="{9F91E8EA-EEAE-4C02-B512-0FEA73B60EEE}" destId="{2536EBE5-169E-4650-9BE3-FF276ABB7E2F}" srcOrd="0" destOrd="0" presId="urn:microsoft.com/office/officeart/2005/8/layout/hierarchy1"/>
    <dgm:cxn modelId="{1E64DD65-9EAF-47F5-9544-9643FFA46B40}" type="presParOf" srcId="{9F91E8EA-EEAE-4C02-B512-0FEA73B60EEE}" destId="{0A1DE9CA-06CF-44C2-BBED-DD38E98A3E7D}" srcOrd="1" destOrd="0" presId="urn:microsoft.com/office/officeart/2005/8/layout/hierarchy1"/>
    <dgm:cxn modelId="{6234DCC5-28A7-4F14-8682-286A3769711E}" type="presParOf" srcId="{8E5A6C23-6A3B-40D0-A454-089FE77A499B}" destId="{7F537BE0-120A-4143-88AE-5227502C4F3E}" srcOrd="1" destOrd="0" presId="urn:microsoft.com/office/officeart/2005/8/layout/hierarchy1"/>
    <dgm:cxn modelId="{870B0EB0-41E7-4F0B-8B07-A101EAD2D07E}" type="presParOf" srcId="{9B85501E-5737-4F0B-B7D0-CC4292B650BE}" destId="{7C747E1D-6EF9-4215-B1ED-A2B8671D2E58}" srcOrd="1" destOrd="0" presId="urn:microsoft.com/office/officeart/2005/8/layout/hierarchy1"/>
    <dgm:cxn modelId="{D5F9BB9F-F74D-4205-B355-1CF0136AB681}" type="presParOf" srcId="{7C747E1D-6EF9-4215-B1ED-A2B8671D2E58}" destId="{9C32F09B-024F-43B4-93C6-45F0C9865F7B}" srcOrd="0" destOrd="0" presId="urn:microsoft.com/office/officeart/2005/8/layout/hierarchy1"/>
    <dgm:cxn modelId="{3B7BA51E-F61F-40B2-803C-7BC469F7DECF}" type="presParOf" srcId="{9C32F09B-024F-43B4-93C6-45F0C9865F7B}" destId="{403D5FDA-A80E-4FD0-B580-1B1A917E28E5}" srcOrd="0" destOrd="0" presId="urn:microsoft.com/office/officeart/2005/8/layout/hierarchy1"/>
    <dgm:cxn modelId="{8C704B81-8B11-4C56-9F2B-29817D631817}" type="presParOf" srcId="{9C32F09B-024F-43B4-93C6-45F0C9865F7B}" destId="{9E130A55-6B03-4795-81B6-F639EFB6A97B}" srcOrd="1" destOrd="0" presId="urn:microsoft.com/office/officeart/2005/8/layout/hierarchy1"/>
    <dgm:cxn modelId="{457B3F39-FFE9-4DDA-BAEB-2D09C50267B6}" type="presParOf" srcId="{7C747E1D-6EF9-4215-B1ED-A2B8671D2E58}" destId="{00C295FE-88BB-47E3-8DF1-E3B15B7EF02A}" srcOrd="1" destOrd="0" presId="urn:microsoft.com/office/officeart/2005/8/layout/hierarchy1"/>
    <dgm:cxn modelId="{0AB99BC1-E8DF-47E1-B64E-E8BF675A1807}" type="presParOf" srcId="{00C295FE-88BB-47E3-8DF1-E3B15B7EF02A}" destId="{00BEB595-D484-481D-A182-4522092E9B6E}" srcOrd="0" destOrd="0" presId="urn:microsoft.com/office/officeart/2005/8/layout/hierarchy1"/>
    <dgm:cxn modelId="{DC7CA61E-EECC-4035-B6BC-4593BF325DBD}" type="presParOf" srcId="{00C295FE-88BB-47E3-8DF1-E3B15B7EF02A}" destId="{1F6C8BAB-87A7-442E-8A39-71785C3D70A9}" srcOrd="1" destOrd="0" presId="urn:microsoft.com/office/officeart/2005/8/layout/hierarchy1"/>
    <dgm:cxn modelId="{921FD559-0191-4B7E-9DC0-D07A70B9175B}" type="presParOf" srcId="{1F6C8BAB-87A7-442E-8A39-71785C3D70A9}" destId="{6E435768-054C-4C44-831D-7D6A7C81C7B1}" srcOrd="0" destOrd="0" presId="urn:microsoft.com/office/officeart/2005/8/layout/hierarchy1"/>
    <dgm:cxn modelId="{794FA947-7BB7-4AEA-A58E-0E0FDD5D1D8D}" type="presParOf" srcId="{6E435768-054C-4C44-831D-7D6A7C81C7B1}" destId="{427A20B8-0F72-47E8-95A9-D298B2B299E8}" srcOrd="0" destOrd="0" presId="urn:microsoft.com/office/officeart/2005/8/layout/hierarchy1"/>
    <dgm:cxn modelId="{F05FB51D-A4E6-4E63-ADB6-86B71C26DF1C}" type="presParOf" srcId="{6E435768-054C-4C44-831D-7D6A7C81C7B1}" destId="{5059900A-52BD-4D9C-85E8-D496C786C38C}" srcOrd="1" destOrd="0" presId="urn:microsoft.com/office/officeart/2005/8/layout/hierarchy1"/>
    <dgm:cxn modelId="{4F277149-3014-41B9-AC3B-2BC76157D3BE}" type="presParOf" srcId="{1F6C8BAB-87A7-442E-8A39-71785C3D70A9}" destId="{E34FF0F8-7C06-4446-9786-6A552CA681B3}" srcOrd="1" destOrd="0" presId="urn:microsoft.com/office/officeart/2005/8/layout/hierarchy1"/>
    <dgm:cxn modelId="{AE2D7317-6CF9-4F96-98AA-A2B29D1B827D}" type="presParOf" srcId="{00C295FE-88BB-47E3-8DF1-E3B15B7EF02A}" destId="{AD08C5F0-48DE-417D-A083-95DE24E1E7C7}" srcOrd="2" destOrd="0" presId="urn:microsoft.com/office/officeart/2005/8/layout/hierarchy1"/>
    <dgm:cxn modelId="{45F8F500-4356-4D2E-B492-293A1CF5EBE6}" type="presParOf" srcId="{00C295FE-88BB-47E3-8DF1-E3B15B7EF02A}" destId="{CC81A118-969A-4CE0-88C6-24C463497DCF}" srcOrd="3" destOrd="0" presId="urn:microsoft.com/office/officeart/2005/8/layout/hierarchy1"/>
    <dgm:cxn modelId="{39846114-A35E-47BA-8E75-1A441216D297}" type="presParOf" srcId="{CC81A118-969A-4CE0-88C6-24C463497DCF}" destId="{50F82C2B-71B6-4CE9-AD97-77CF0BFBF9BC}" srcOrd="0" destOrd="0" presId="urn:microsoft.com/office/officeart/2005/8/layout/hierarchy1"/>
    <dgm:cxn modelId="{272AD6D4-E220-4BBB-A19E-F5C358C7530E}" type="presParOf" srcId="{50F82C2B-71B6-4CE9-AD97-77CF0BFBF9BC}" destId="{C466EE8F-4751-458A-97C2-7C86A0543456}" srcOrd="0" destOrd="0" presId="urn:microsoft.com/office/officeart/2005/8/layout/hierarchy1"/>
    <dgm:cxn modelId="{6B1C014F-2DC1-4842-B59C-A01554318D0A}" type="presParOf" srcId="{50F82C2B-71B6-4CE9-AD97-77CF0BFBF9BC}" destId="{A7924CE9-F134-4519-9ABE-5772C1EFACD4}" srcOrd="1" destOrd="0" presId="urn:microsoft.com/office/officeart/2005/8/layout/hierarchy1"/>
    <dgm:cxn modelId="{B405D067-9F49-4456-8657-EA0F10B908A7}" type="presParOf" srcId="{CC81A118-969A-4CE0-88C6-24C463497DCF}" destId="{3474877C-E7FF-4AEA-8888-52B45797B882}" srcOrd="1" destOrd="0" presId="urn:microsoft.com/office/officeart/2005/8/layout/hierarchy1"/>
    <dgm:cxn modelId="{55769FC6-0303-4A4E-89B2-E0E441137BB0}" type="presParOf" srcId="{00C295FE-88BB-47E3-8DF1-E3B15B7EF02A}" destId="{55A90BCE-7B16-4615-97BF-EA185467A4DA}" srcOrd="4" destOrd="0" presId="urn:microsoft.com/office/officeart/2005/8/layout/hierarchy1"/>
    <dgm:cxn modelId="{0D228FF2-2358-4BF4-8039-EB455EFECD90}" type="presParOf" srcId="{00C295FE-88BB-47E3-8DF1-E3B15B7EF02A}" destId="{F7B18A47-BA46-47FE-9088-F73F61828415}" srcOrd="5" destOrd="0" presId="urn:microsoft.com/office/officeart/2005/8/layout/hierarchy1"/>
    <dgm:cxn modelId="{79F89BEF-E5FB-44C3-B4B8-B1F121D6549E}" type="presParOf" srcId="{F7B18A47-BA46-47FE-9088-F73F61828415}" destId="{3956868C-2917-4570-983A-B8477332250C}" srcOrd="0" destOrd="0" presId="urn:microsoft.com/office/officeart/2005/8/layout/hierarchy1"/>
    <dgm:cxn modelId="{F32389BF-91D4-413C-8404-CBEA71318EEE}" type="presParOf" srcId="{3956868C-2917-4570-983A-B8477332250C}" destId="{31E2B343-67AC-452B-82DF-3241ECC663A3}" srcOrd="0" destOrd="0" presId="urn:microsoft.com/office/officeart/2005/8/layout/hierarchy1"/>
    <dgm:cxn modelId="{A0EA51DD-B48B-4C92-AC9D-A32880ACBA25}" type="presParOf" srcId="{3956868C-2917-4570-983A-B8477332250C}" destId="{C1A80D36-D410-41D4-8488-6B8352AFCCFD}" srcOrd="1" destOrd="0" presId="urn:microsoft.com/office/officeart/2005/8/layout/hierarchy1"/>
    <dgm:cxn modelId="{0E6E3A9A-A5C9-40A2-80BA-6C0E37BC407F}" type="presParOf" srcId="{F7B18A47-BA46-47FE-9088-F73F61828415}" destId="{9F4B1CA0-3608-4B66-9859-0B6D97311A73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FEC35A02-00B8-4E07-9E5B-179FA136E99C}" type="doc">
      <dgm:prSet loTypeId="urn:microsoft.com/office/officeart/2005/8/layout/list1" loCatId="list" qsTypeId="urn:microsoft.com/office/officeart/2005/8/quickstyle/simple1" qsCatId="simple" csTypeId="urn:microsoft.com/office/officeart/2005/8/colors/accent1_1" csCatId="accent1" phldr="1"/>
      <dgm:spPr/>
      <dgm:t>
        <a:bodyPr/>
        <a:lstStyle/>
        <a:p>
          <a:endParaRPr lang="en-US"/>
        </a:p>
      </dgm:t>
    </dgm:pt>
    <dgm:pt modelId="{89DA8A58-8849-4DD0-B951-1A47E7793B8C}">
      <dgm:prSet/>
      <dgm:spPr/>
      <dgm:t>
        <a:bodyPr/>
        <a:lstStyle/>
        <a:p>
          <a:r>
            <a:rPr lang="nl-NL" dirty="0"/>
            <a:t>Doen navorsing oor loopbane of velde wat jou interesseer.</a:t>
          </a:r>
          <a:endParaRPr lang="en-US" dirty="0"/>
        </a:p>
      </dgm:t>
    </dgm:pt>
    <dgm:pt modelId="{EA20BBB5-6AD7-454F-8878-EB373E7439CF}" type="parTrans" cxnId="{612BB1EC-D3E9-4071-B607-0C1073AADB89}">
      <dgm:prSet/>
      <dgm:spPr/>
      <dgm:t>
        <a:bodyPr/>
        <a:lstStyle/>
        <a:p>
          <a:endParaRPr lang="en-US"/>
        </a:p>
      </dgm:t>
    </dgm:pt>
    <dgm:pt modelId="{0F162825-13E3-4894-AED1-88DCAABDD8E1}" type="sibTrans" cxnId="{612BB1EC-D3E9-4071-B607-0C1073AADB89}">
      <dgm:prSet/>
      <dgm:spPr/>
      <dgm:t>
        <a:bodyPr/>
        <a:lstStyle/>
        <a:p>
          <a:endParaRPr lang="en-US"/>
        </a:p>
      </dgm:t>
    </dgm:pt>
    <dgm:pt modelId="{385DCAAC-9C86-4464-A71D-1FED6FEEAFD3}">
      <dgm:prSet/>
      <dgm:spPr/>
      <dgm:t>
        <a:bodyPr/>
        <a:lstStyle/>
        <a:p>
          <a:r>
            <a:rPr lang="af-ZA" dirty="0"/>
            <a:t>Vind uit:</a:t>
          </a:r>
          <a:endParaRPr lang="en-US" dirty="0"/>
        </a:p>
      </dgm:t>
    </dgm:pt>
    <dgm:pt modelId="{1D13EB44-0739-4B5C-8C95-B6D1BBFE347E}" type="parTrans" cxnId="{B0CD1026-AB60-4AC2-8319-D123FB59DFB7}">
      <dgm:prSet/>
      <dgm:spPr/>
      <dgm:t>
        <a:bodyPr/>
        <a:lstStyle/>
        <a:p>
          <a:endParaRPr lang="en-US"/>
        </a:p>
      </dgm:t>
    </dgm:pt>
    <dgm:pt modelId="{DBE0333C-0CD1-4615-A77A-32C836B2CB45}" type="sibTrans" cxnId="{B0CD1026-AB60-4AC2-8319-D123FB59DFB7}">
      <dgm:prSet/>
      <dgm:spPr/>
      <dgm:t>
        <a:bodyPr/>
        <a:lstStyle/>
        <a:p>
          <a:endParaRPr lang="en-US"/>
        </a:p>
      </dgm:t>
    </dgm:pt>
    <dgm:pt modelId="{3D5376B9-9878-438A-BD47-898FCAF0B673}">
      <dgm:prSet/>
      <dgm:spPr/>
      <dgm:t>
        <a:bodyPr/>
        <a:lstStyle/>
        <a:p>
          <a:r>
            <a:rPr lang="nl-NL" dirty="0"/>
            <a:t>Wat behels die werk? 
Hoe groot is die vraag in Suid-Afrika? 
Watter vakke ondersteun hierdie loopbaan? 
Pas dit by my belangstellings en sterkpunte?</a:t>
          </a:r>
          <a:endParaRPr lang="en-US" dirty="0"/>
        </a:p>
      </dgm:t>
    </dgm:pt>
    <dgm:pt modelId="{97155D77-E326-4203-9E83-AAC4E9D02EFD}" type="parTrans" cxnId="{FE1AEBD0-7EA1-4530-922C-08D3DE31FECD}">
      <dgm:prSet/>
      <dgm:spPr/>
      <dgm:t>
        <a:bodyPr/>
        <a:lstStyle/>
        <a:p>
          <a:endParaRPr lang="en-US"/>
        </a:p>
      </dgm:t>
    </dgm:pt>
    <dgm:pt modelId="{51E819D2-8242-40BC-B7EA-54FE62D9E7CE}" type="sibTrans" cxnId="{FE1AEBD0-7EA1-4530-922C-08D3DE31FECD}">
      <dgm:prSet/>
      <dgm:spPr/>
      <dgm:t>
        <a:bodyPr/>
        <a:lstStyle/>
        <a:p>
          <a:endParaRPr lang="en-US"/>
        </a:p>
      </dgm:t>
    </dgm:pt>
    <dgm:pt modelId="{B4D0EFEB-9CCC-4E46-9D17-A99501B35CA5}" type="pres">
      <dgm:prSet presAssocID="{FEC35A02-00B8-4E07-9E5B-179FA136E99C}" presName="linear" presStyleCnt="0">
        <dgm:presLayoutVars>
          <dgm:dir/>
          <dgm:animLvl val="lvl"/>
          <dgm:resizeHandles val="exact"/>
        </dgm:presLayoutVars>
      </dgm:prSet>
      <dgm:spPr/>
    </dgm:pt>
    <dgm:pt modelId="{0FCF7CC3-17A8-4CA2-8F09-416EDE471983}" type="pres">
      <dgm:prSet presAssocID="{89DA8A58-8849-4DD0-B951-1A47E7793B8C}" presName="parentLin" presStyleCnt="0"/>
      <dgm:spPr/>
    </dgm:pt>
    <dgm:pt modelId="{566AAB19-2622-414B-A802-275665E673AC}" type="pres">
      <dgm:prSet presAssocID="{89DA8A58-8849-4DD0-B951-1A47E7793B8C}" presName="parentLeftMargin" presStyleLbl="node1" presStyleIdx="0" presStyleCnt="2"/>
      <dgm:spPr/>
    </dgm:pt>
    <dgm:pt modelId="{FDDCEA61-819E-4351-96B2-DD0198B0F024}" type="pres">
      <dgm:prSet presAssocID="{89DA8A58-8849-4DD0-B951-1A47E7793B8C}" presName="parentText" presStyleLbl="node1" presStyleIdx="0" presStyleCnt="2">
        <dgm:presLayoutVars>
          <dgm:chMax val="0"/>
          <dgm:bulletEnabled val="1"/>
        </dgm:presLayoutVars>
      </dgm:prSet>
      <dgm:spPr/>
    </dgm:pt>
    <dgm:pt modelId="{D5F8F815-041C-40E3-A60C-6B16F7BBCAE3}" type="pres">
      <dgm:prSet presAssocID="{89DA8A58-8849-4DD0-B951-1A47E7793B8C}" presName="negativeSpace" presStyleCnt="0"/>
      <dgm:spPr/>
    </dgm:pt>
    <dgm:pt modelId="{023236D6-2F26-4B0C-877B-E73938931353}" type="pres">
      <dgm:prSet presAssocID="{89DA8A58-8849-4DD0-B951-1A47E7793B8C}" presName="childText" presStyleLbl="conFgAcc1" presStyleIdx="0" presStyleCnt="2">
        <dgm:presLayoutVars>
          <dgm:bulletEnabled val="1"/>
        </dgm:presLayoutVars>
      </dgm:prSet>
      <dgm:spPr/>
    </dgm:pt>
    <dgm:pt modelId="{69EA5479-CFCF-4258-A871-1ECFF4382548}" type="pres">
      <dgm:prSet presAssocID="{0F162825-13E3-4894-AED1-88DCAABDD8E1}" presName="spaceBetweenRectangles" presStyleCnt="0"/>
      <dgm:spPr/>
    </dgm:pt>
    <dgm:pt modelId="{EB810F0E-59ED-4752-9F32-3831A60646C0}" type="pres">
      <dgm:prSet presAssocID="{385DCAAC-9C86-4464-A71D-1FED6FEEAFD3}" presName="parentLin" presStyleCnt="0"/>
      <dgm:spPr/>
    </dgm:pt>
    <dgm:pt modelId="{16DA3C97-11B6-4144-A1E2-5C2657E7DEF7}" type="pres">
      <dgm:prSet presAssocID="{385DCAAC-9C86-4464-A71D-1FED6FEEAFD3}" presName="parentLeftMargin" presStyleLbl="node1" presStyleIdx="0" presStyleCnt="2"/>
      <dgm:spPr/>
    </dgm:pt>
    <dgm:pt modelId="{F8A92636-072C-494E-9FF0-32AFB3152F9F}" type="pres">
      <dgm:prSet presAssocID="{385DCAAC-9C86-4464-A71D-1FED6FEEAFD3}" presName="parentText" presStyleLbl="node1" presStyleIdx="1" presStyleCnt="2">
        <dgm:presLayoutVars>
          <dgm:chMax val="0"/>
          <dgm:bulletEnabled val="1"/>
        </dgm:presLayoutVars>
      </dgm:prSet>
      <dgm:spPr/>
    </dgm:pt>
    <dgm:pt modelId="{1585A96A-3B51-4CCC-87F2-24975673E17D}" type="pres">
      <dgm:prSet presAssocID="{385DCAAC-9C86-4464-A71D-1FED6FEEAFD3}" presName="negativeSpace" presStyleCnt="0"/>
      <dgm:spPr/>
    </dgm:pt>
    <dgm:pt modelId="{B6ECAD2E-EE20-4260-84CF-60F1A455B64F}" type="pres">
      <dgm:prSet presAssocID="{385DCAAC-9C86-4464-A71D-1FED6FEEAFD3}" presName="childText" presStyleLbl="conFgAcc1" presStyleIdx="1" presStyleCnt="2">
        <dgm:presLayoutVars>
          <dgm:bulletEnabled val="1"/>
        </dgm:presLayoutVars>
      </dgm:prSet>
      <dgm:spPr/>
    </dgm:pt>
  </dgm:ptLst>
  <dgm:cxnLst>
    <dgm:cxn modelId="{65267000-2942-43BA-A166-CDF260BDF9C2}" type="presOf" srcId="{89DA8A58-8849-4DD0-B951-1A47E7793B8C}" destId="{FDDCEA61-819E-4351-96B2-DD0198B0F024}" srcOrd="1" destOrd="0" presId="urn:microsoft.com/office/officeart/2005/8/layout/list1"/>
    <dgm:cxn modelId="{772BCA13-C595-4E97-A621-7539F9714B79}" type="presOf" srcId="{385DCAAC-9C86-4464-A71D-1FED6FEEAFD3}" destId="{16DA3C97-11B6-4144-A1E2-5C2657E7DEF7}" srcOrd="0" destOrd="0" presId="urn:microsoft.com/office/officeart/2005/8/layout/list1"/>
    <dgm:cxn modelId="{E292931E-7BB2-4861-B39E-835D62D4AC1B}" type="presOf" srcId="{89DA8A58-8849-4DD0-B951-1A47E7793B8C}" destId="{566AAB19-2622-414B-A802-275665E673AC}" srcOrd="0" destOrd="0" presId="urn:microsoft.com/office/officeart/2005/8/layout/list1"/>
    <dgm:cxn modelId="{B0CD1026-AB60-4AC2-8319-D123FB59DFB7}" srcId="{FEC35A02-00B8-4E07-9E5B-179FA136E99C}" destId="{385DCAAC-9C86-4464-A71D-1FED6FEEAFD3}" srcOrd="1" destOrd="0" parTransId="{1D13EB44-0739-4B5C-8C95-B6D1BBFE347E}" sibTransId="{DBE0333C-0CD1-4615-A77A-32C836B2CB45}"/>
    <dgm:cxn modelId="{FBB4A151-61B8-4206-B876-36E61EDF2AA4}" type="presOf" srcId="{3D5376B9-9878-438A-BD47-898FCAF0B673}" destId="{B6ECAD2E-EE20-4260-84CF-60F1A455B64F}" srcOrd="0" destOrd="0" presId="urn:microsoft.com/office/officeart/2005/8/layout/list1"/>
    <dgm:cxn modelId="{FE1AEBD0-7EA1-4530-922C-08D3DE31FECD}" srcId="{385DCAAC-9C86-4464-A71D-1FED6FEEAFD3}" destId="{3D5376B9-9878-438A-BD47-898FCAF0B673}" srcOrd="0" destOrd="0" parTransId="{97155D77-E326-4203-9E83-AAC4E9D02EFD}" sibTransId="{51E819D2-8242-40BC-B7EA-54FE62D9E7CE}"/>
    <dgm:cxn modelId="{4B40C3D9-96A6-46B4-986D-C4D01472D298}" type="presOf" srcId="{FEC35A02-00B8-4E07-9E5B-179FA136E99C}" destId="{B4D0EFEB-9CCC-4E46-9D17-A99501B35CA5}" srcOrd="0" destOrd="0" presId="urn:microsoft.com/office/officeart/2005/8/layout/list1"/>
    <dgm:cxn modelId="{95B73BDB-F7A9-4C9E-8CE1-50ABC6A0030E}" type="presOf" srcId="{385DCAAC-9C86-4464-A71D-1FED6FEEAFD3}" destId="{F8A92636-072C-494E-9FF0-32AFB3152F9F}" srcOrd="1" destOrd="0" presId="urn:microsoft.com/office/officeart/2005/8/layout/list1"/>
    <dgm:cxn modelId="{612BB1EC-D3E9-4071-B607-0C1073AADB89}" srcId="{FEC35A02-00B8-4E07-9E5B-179FA136E99C}" destId="{89DA8A58-8849-4DD0-B951-1A47E7793B8C}" srcOrd="0" destOrd="0" parTransId="{EA20BBB5-6AD7-454F-8878-EB373E7439CF}" sibTransId="{0F162825-13E3-4894-AED1-88DCAABDD8E1}"/>
    <dgm:cxn modelId="{A5F4EE09-5079-441F-82DB-50D05F615C88}" type="presParOf" srcId="{B4D0EFEB-9CCC-4E46-9D17-A99501B35CA5}" destId="{0FCF7CC3-17A8-4CA2-8F09-416EDE471983}" srcOrd="0" destOrd="0" presId="urn:microsoft.com/office/officeart/2005/8/layout/list1"/>
    <dgm:cxn modelId="{B1EF8656-BA18-4A8D-8658-70A2EE9332DD}" type="presParOf" srcId="{0FCF7CC3-17A8-4CA2-8F09-416EDE471983}" destId="{566AAB19-2622-414B-A802-275665E673AC}" srcOrd="0" destOrd="0" presId="urn:microsoft.com/office/officeart/2005/8/layout/list1"/>
    <dgm:cxn modelId="{605EB14E-1E1E-4089-A118-934F1E5C93BA}" type="presParOf" srcId="{0FCF7CC3-17A8-4CA2-8F09-416EDE471983}" destId="{FDDCEA61-819E-4351-96B2-DD0198B0F024}" srcOrd="1" destOrd="0" presId="urn:microsoft.com/office/officeart/2005/8/layout/list1"/>
    <dgm:cxn modelId="{B6BDC29E-6F03-4141-BF76-743BE1990D98}" type="presParOf" srcId="{B4D0EFEB-9CCC-4E46-9D17-A99501B35CA5}" destId="{D5F8F815-041C-40E3-A60C-6B16F7BBCAE3}" srcOrd="1" destOrd="0" presId="urn:microsoft.com/office/officeart/2005/8/layout/list1"/>
    <dgm:cxn modelId="{4CB42279-97B4-40B5-BA23-03E8FBCD152C}" type="presParOf" srcId="{B4D0EFEB-9CCC-4E46-9D17-A99501B35CA5}" destId="{023236D6-2F26-4B0C-877B-E73938931353}" srcOrd="2" destOrd="0" presId="urn:microsoft.com/office/officeart/2005/8/layout/list1"/>
    <dgm:cxn modelId="{75BA0F90-1862-4B0E-9322-C565FD20AAD5}" type="presParOf" srcId="{B4D0EFEB-9CCC-4E46-9D17-A99501B35CA5}" destId="{69EA5479-CFCF-4258-A871-1ECFF4382548}" srcOrd="3" destOrd="0" presId="urn:microsoft.com/office/officeart/2005/8/layout/list1"/>
    <dgm:cxn modelId="{31B1E977-3EB0-400C-8FA6-07A02C22AC6D}" type="presParOf" srcId="{B4D0EFEB-9CCC-4E46-9D17-A99501B35CA5}" destId="{EB810F0E-59ED-4752-9F32-3831A60646C0}" srcOrd="4" destOrd="0" presId="urn:microsoft.com/office/officeart/2005/8/layout/list1"/>
    <dgm:cxn modelId="{D990C155-B090-48BC-AA0A-4FF1C73B9EA6}" type="presParOf" srcId="{EB810F0E-59ED-4752-9F32-3831A60646C0}" destId="{16DA3C97-11B6-4144-A1E2-5C2657E7DEF7}" srcOrd="0" destOrd="0" presId="urn:microsoft.com/office/officeart/2005/8/layout/list1"/>
    <dgm:cxn modelId="{0ABA7829-55DA-44C3-AC19-CE5BD4352796}" type="presParOf" srcId="{EB810F0E-59ED-4752-9F32-3831A60646C0}" destId="{F8A92636-072C-494E-9FF0-32AFB3152F9F}" srcOrd="1" destOrd="0" presId="urn:microsoft.com/office/officeart/2005/8/layout/list1"/>
    <dgm:cxn modelId="{3655E3FE-859C-4F12-BDDD-FAC9F88EBFAB}" type="presParOf" srcId="{B4D0EFEB-9CCC-4E46-9D17-A99501B35CA5}" destId="{1585A96A-3B51-4CCC-87F2-24975673E17D}" srcOrd="5" destOrd="0" presId="urn:microsoft.com/office/officeart/2005/8/layout/list1"/>
    <dgm:cxn modelId="{42BEC9F7-DBC3-42B1-B295-DCFD830F6717}" type="presParOf" srcId="{B4D0EFEB-9CCC-4E46-9D17-A99501B35CA5}" destId="{B6ECAD2E-EE20-4260-84CF-60F1A455B64F}" srcOrd="6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05FF5B8A-876C-47C6-9367-94CE3F3EE5BF}" type="doc">
      <dgm:prSet loTypeId="urn:microsoft.com/office/officeart/2005/8/layout/vList2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8D54E567-86AD-4964-9B1D-CF57DB75F893}">
      <dgm:prSet/>
      <dgm:spPr/>
      <dgm:t>
        <a:bodyPr/>
        <a:lstStyle/>
        <a:p>
          <a:r>
            <a:rPr lang="nl-NL" dirty="0"/>
            <a:t>Doen navorsing oor die roete n</a:t>
          </a:r>
          <a:r>
            <a:rPr lang="nl-NL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á</a:t>
          </a:r>
          <a:r>
            <a:rPr lang="nl-NL" dirty="0"/>
            <a:t> Graad 12.</a:t>
          </a:r>
          <a:endParaRPr lang="en-US" dirty="0"/>
        </a:p>
      </dgm:t>
    </dgm:pt>
    <dgm:pt modelId="{1BA2AB27-32DE-4C57-95BE-D2A218CEE091}" type="parTrans" cxnId="{5CA62540-91B8-43C5-A902-A4502C2F1F9C}">
      <dgm:prSet/>
      <dgm:spPr/>
      <dgm:t>
        <a:bodyPr/>
        <a:lstStyle/>
        <a:p>
          <a:endParaRPr lang="en-US"/>
        </a:p>
      </dgm:t>
    </dgm:pt>
    <dgm:pt modelId="{972193BF-1EE6-41AD-A57A-FE25A714725A}" type="sibTrans" cxnId="{5CA62540-91B8-43C5-A902-A4502C2F1F9C}">
      <dgm:prSet/>
      <dgm:spPr/>
      <dgm:t>
        <a:bodyPr/>
        <a:lstStyle/>
        <a:p>
          <a:endParaRPr lang="en-US"/>
        </a:p>
      </dgm:t>
    </dgm:pt>
    <dgm:pt modelId="{C3B822FB-B9D1-4B94-8AFB-C8072FEAC34C}">
      <dgm:prSet/>
      <dgm:spPr/>
      <dgm:t>
        <a:bodyPr/>
        <a:lstStyle/>
        <a:p>
          <a:r>
            <a:rPr lang="nl-NL" dirty="0"/>
            <a:t>Universiteit 
TBOO-kollege 
Vakleerlingskappe 
Leerlingskap 
Werkplekopleiding</a:t>
          </a:r>
          <a:endParaRPr lang="en-US" dirty="0"/>
        </a:p>
      </dgm:t>
    </dgm:pt>
    <dgm:pt modelId="{359DCBF2-707D-4A8D-A14D-7B732AD7A446}" type="parTrans" cxnId="{7DCAC945-E799-433F-A425-B0775ECFB25B}">
      <dgm:prSet/>
      <dgm:spPr/>
      <dgm:t>
        <a:bodyPr/>
        <a:lstStyle/>
        <a:p>
          <a:endParaRPr lang="en-US"/>
        </a:p>
      </dgm:t>
    </dgm:pt>
    <dgm:pt modelId="{CDDF35D1-7C6C-4DA2-A2B4-EA0B6E505B96}" type="sibTrans" cxnId="{7DCAC945-E799-433F-A425-B0775ECFB25B}">
      <dgm:prSet/>
      <dgm:spPr/>
      <dgm:t>
        <a:bodyPr/>
        <a:lstStyle/>
        <a:p>
          <a:endParaRPr lang="en-US"/>
        </a:p>
      </dgm:t>
    </dgm:pt>
    <dgm:pt modelId="{E7410D46-5356-4D0E-9B2F-796B431E5238}">
      <dgm:prSet/>
      <dgm:spPr/>
      <dgm:t>
        <a:bodyPr/>
        <a:lstStyle/>
        <a:p>
          <a:r>
            <a:rPr lang="af-ZA" dirty="0"/>
            <a:t>Kontroleer:</a:t>
          </a:r>
          <a:endParaRPr lang="en-US" dirty="0"/>
        </a:p>
      </dgm:t>
    </dgm:pt>
    <dgm:pt modelId="{DA79778A-1BC2-4CBB-A74C-5E53A16095AC}" type="parTrans" cxnId="{7966D12A-F34F-40CE-9427-6D881379AD11}">
      <dgm:prSet/>
      <dgm:spPr/>
      <dgm:t>
        <a:bodyPr/>
        <a:lstStyle/>
        <a:p>
          <a:endParaRPr lang="en-US"/>
        </a:p>
      </dgm:t>
    </dgm:pt>
    <dgm:pt modelId="{24BCFE34-9467-4668-B76D-49DFBE2FB5DD}" type="sibTrans" cxnId="{7966D12A-F34F-40CE-9427-6D881379AD11}">
      <dgm:prSet/>
      <dgm:spPr/>
      <dgm:t>
        <a:bodyPr/>
        <a:lstStyle/>
        <a:p>
          <a:endParaRPr lang="en-US"/>
        </a:p>
      </dgm:t>
    </dgm:pt>
    <dgm:pt modelId="{77D7769F-A4A5-448D-995A-DD3075268BD7}">
      <dgm:prSet/>
      <dgm:spPr/>
      <dgm:t>
        <a:bodyPr/>
        <a:lstStyle/>
        <a:p>
          <a:r>
            <a:rPr lang="nl-NL" dirty="0"/>
            <a:t>Verpligte vakke 
Vereiste punte 
Wiskunde- of Wiskundige Geletterdheidsvereistes</a:t>
          </a:r>
          <a:endParaRPr lang="en-US" dirty="0"/>
        </a:p>
      </dgm:t>
    </dgm:pt>
    <dgm:pt modelId="{658805D4-9F44-4F05-99EC-F4934CDBB953}" type="parTrans" cxnId="{2DE58486-014B-4775-BBF4-BBC57A059078}">
      <dgm:prSet/>
      <dgm:spPr/>
      <dgm:t>
        <a:bodyPr/>
        <a:lstStyle/>
        <a:p>
          <a:endParaRPr lang="en-US"/>
        </a:p>
      </dgm:t>
    </dgm:pt>
    <dgm:pt modelId="{D6E01F56-1AFB-4922-92B9-2087C5099B5B}" type="sibTrans" cxnId="{2DE58486-014B-4775-BBF4-BBC57A059078}">
      <dgm:prSet/>
      <dgm:spPr/>
      <dgm:t>
        <a:bodyPr/>
        <a:lstStyle/>
        <a:p>
          <a:endParaRPr lang="en-US"/>
        </a:p>
      </dgm:t>
    </dgm:pt>
    <dgm:pt modelId="{D7B79CAD-08C6-416F-9F59-BF384AB18F7D}" type="pres">
      <dgm:prSet presAssocID="{05FF5B8A-876C-47C6-9367-94CE3F3EE5BF}" presName="linear" presStyleCnt="0">
        <dgm:presLayoutVars>
          <dgm:animLvl val="lvl"/>
          <dgm:resizeHandles val="exact"/>
        </dgm:presLayoutVars>
      </dgm:prSet>
      <dgm:spPr/>
    </dgm:pt>
    <dgm:pt modelId="{4B6B7863-B11D-4AEA-9787-211FECD65D8D}" type="pres">
      <dgm:prSet presAssocID="{8D54E567-86AD-4964-9B1D-CF57DB75F893}" presName="parentText" presStyleLbl="node1" presStyleIdx="0" presStyleCnt="2">
        <dgm:presLayoutVars>
          <dgm:chMax val="0"/>
          <dgm:bulletEnabled val="1"/>
        </dgm:presLayoutVars>
      </dgm:prSet>
      <dgm:spPr/>
    </dgm:pt>
    <dgm:pt modelId="{B20E7998-3FAC-4429-9711-43CEDF09C2E6}" type="pres">
      <dgm:prSet presAssocID="{8D54E567-86AD-4964-9B1D-CF57DB75F893}" presName="childText" presStyleLbl="revTx" presStyleIdx="0" presStyleCnt="2">
        <dgm:presLayoutVars>
          <dgm:bulletEnabled val="1"/>
        </dgm:presLayoutVars>
      </dgm:prSet>
      <dgm:spPr/>
    </dgm:pt>
    <dgm:pt modelId="{5255632A-DA58-4537-8A10-39DC7CE1365C}" type="pres">
      <dgm:prSet presAssocID="{E7410D46-5356-4D0E-9B2F-796B431E5238}" presName="parentText" presStyleLbl="node1" presStyleIdx="1" presStyleCnt="2">
        <dgm:presLayoutVars>
          <dgm:chMax val="0"/>
          <dgm:bulletEnabled val="1"/>
        </dgm:presLayoutVars>
      </dgm:prSet>
      <dgm:spPr/>
    </dgm:pt>
    <dgm:pt modelId="{5F73864C-5652-4013-9B13-E03DF9AB1139}" type="pres">
      <dgm:prSet presAssocID="{E7410D46-5356-4D0E-9B2F-796B431E5238}" presName="childText" presStyleLbl="revTx" presStyleIdx="1" presStyleCnt="2">
        <dgm:presLayoutVars>
          <dgm:bulletEnabled val="1"/>
        </dgm:presLayoutVars>
      </dgm:prSet>
      <dgm:spPr/>
    </dgm:pt>
  </dgm:ptLst>
  <dgm:cxnLst>
    <dgm:cxn modelId="{DA71B521-CBE5-4C6C-82F3-BA014BC872C7}" type="presOf" srcId="{77D7769F-A4A5-448D-995A-DD3075268BD7}" destId="{5F73864C-5652-4013-9B13-E03DF9AB1139}" srcOrd="0" destOrd="0" presId="urn:microsoft.com/office/officeart/2005/8/layout/vList2"/>
    <dgm:cxn modelId="{7966D12A-F34F-40CE-9427-6D881379AD11}" srcId="{05FF5B8A-876C-47C6-9367-94CE3F3EE5BF}" destId="{E7410D46-5356-4D0E-9B2F-796B431E5238}" srcOrd="1" destOrd="0" parTransId="{DA79778A-1BC2-4CBB-A74C-5E53A16095AC}" sibTransId="{24BCFE34-9467-4668-B76D-49DFBE2FB5DD}"/>
    <dgm:cxn modelId="{0299CB30-9A5F-408F-AA3F-4D50DA9AED70}" type="presOf" srcId="{C3B822FB-B9D1-4B94-8AFB-C8072FEAC34C}" destId="{B20E7998-3FAC-4429-9711-43CEDF09C2E6}" srcOrd="0" destOrd="0" presId="urn:microsoft.com/office/officeart/2005/8/layout/vList2"/>
    <dgm:cxn modelId="{5CA62540-91B8-43C5-A902-A4502C2F1F9C}" srcId="{05FF5B8A-876C-47C6-9367-94CE3F3EE5BF}" destId="{8D54E567-86AD-4964-9B1D-CF57DB75F893}" srcOrd="0" destOrd="0" parTransId="{1BA2AB27-32DE-4C57-95BE-D2A218CEE091}" sibTransId="{972193BF-1EE6-41AD-A57A-FE25A714725A}"/>
    <dgm:cxn modelId="{7DCAC945-E799-433F-A425-B0775ECFB25B}" srcId="{8D54E567-86AD-4964-9B1D-CF57DB75F893}" destId="{C3B822FB-B9D1-4B94-8AFB-C8072FEAC34C}" srcOrd="0" destOrd="0" parTransId="{359DCBF2-707D-4A8D-A14D-7B732AD7A446}" sibTransId="{CDDF35D1-7C6C-4DA2-A2B4-EA0B6E505B96}"/>
    <dgm:cxn modelId="{BAB16F6A-1ED9-414D-BAAB-BE8309D89E7E}" type="presOf" srcId="{8D54E567-86AD-4964-9B1D-CF57DB75F893}" destId="{4B6B7863-B11D-4AEA-9787-211FECD65D8D}" srcOrd="0" destOrd="0" presId="urn:microsoft.com/office/officeart/2005/8/layout/vList2"/>
    <dgm:cxn modelId="{2DE58486-014B-4775-BBF4-BBC57A059078}" srcId="{E7410D46-5356-4D0E-9B2F-796B431E5238}" destId="{77D7769F-A4A5-448D-995A-DD3075268BD7}" srcOrd="0" destOrd="0" parTransId="{658805D4-9F44-4F05-99EC-F4934CDBB953}" sibTransId="{D6E01F56-1AFB-4922-92B9-2087C5099B5B}"/>
    <dgm:cxn modelId="{C4F665C5-543D-47E9-8246-76BFDE8A079F}" type="presOf" srcId="{05FF5B8A-876C-47C6-9367-94CE3F3EE5BF}" destId="{D7B79CAD-08C6-416F-9F59-BF384AB18F7D}" srcOrd="0" destOrd="0" presId="urn:microsoft.com/office/officeart/2005/8/layout/vList2"/>
    <dgm:cxn modelId="{207FC7E2-DCBC-4248-9B45-B5F06650593E}" type="presOf" srcId="{E7410D46-5356-4D0E-9B2F-796B431E5238}" destId="{5255632A-DA58-4537-8A10-39DC7CE1365C}" srcOrd="0" destOrd="0" presId="urn:microsoft.com/office/officeart/2005/8/layout/vList2"/>
    <dgm:cxn modelId="{D7F83A71-FCFC-4A68-85DF-A8A8425E85AF}" type="presParOf" srcId="{D7B79CAD-08C6-416F-9F59-BF384AB18F7D}" destId="{4B6B7863-B11D-4AEA-9787-211FECD65D8D}" srcOrd="0" destOrd="0" presId="urn:microsoft.com/office/officeart/2005/8/layout/vList2"/>
    <dgm:cxn modelId="{C70BDB63-A89E-4BBA-A80B-231FCB8C3D92}" type="presParOf" srcId="{D7B79CAD-08C6-416F-9F59-BF384AB18F7D}" destId="{B20E7998-3FAC-4429-9711-43CEDF09C2E6}" srcOrd="1" destOrd="0" presId="urn:microsoft.com/office/officeart/2005/8/layout/vList2"/>
    <dgm:cxn modelId="{F6B181C8-EF53-445F-8911-8492DE068C17}" type="presParOf" srcId="{D7B79CAD-08C6-416F-9F59-BF384AB18F7D}" destId="{5255632A-DA58-4537-8A10-39DC7CE1365C}" srcOrd="2" destOrd="0" presId="urn:microsoft.com/office/officeart/2005/8/layout/vList2"/>
    <dgm:cxn modelId="{D0604748-9B7F-4184-BE96-7707ADBBDBB2}" type="presParOf" srcId="{D7B79CAD-08C6-416F-9F59-BF384AB18F7D}" destId="{5F73864C-5652-4013-9B13-E03DF9AB1139}" srcOrd="3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7959BE03-71EB-4AA0-8A55-2F4E03716074}" type="doc">
      <dgm:prSet loTypeId="urn:microsoft.com/office/officeart/2005/8/layout/default" loCatId="list" qsTypeId="urn:microsoft.com/office/officeart/2005/8/quickstyle/simple2" qsCatId="simple" csTypeId="urn:microsoft.com/office/officeart/2005/8/colors/accent2_2" csCatId="accent2" phldr="1"/>
      <dgm:spPr/>
      <dgm:t>
        <a:bodyPr/>
        <a:lstStyle/>
        <a:p>
          <a:endParaRPr lang="en-US"/>
        </a:p>
      </dgm:t>
    </dgm:pt>
    <dgm:pt modelId="{B1013EC4-972E-46C2-A6B8-09C079479CA0}">
      <dgm:prSet/>
      <dgm:spPr/>
      <dgm:t>
        <a:bodyPr/>
        <a:lstStyle/>
        <a:p>
          <a:r>
            <a:rPr lang="af-ZA" dirty="0"/>
            <a:t>Ouers of Voogde</a:t>
          </a:r>
          <a:endParaRPr lang="en-US" dirty="0"/>
        </a:p>
      </dgm:t>
    </dgm:pt>
    <dgm:pt modelId="{AAA6AACA-6EA4-4204-8C01-100EEAB836A1}" type="parTrans" cxnId="{835ADA8E-75C8-49F1-808B-2DD444F684A5}">
      <dgm:prSet/>
      <dgm:spPr/>
      <dgm:t>
        <a:bodyPr/>
        <a:lstStyle/>
        <a:p>
          <a:endParaRPr lang="en-US"/>
        </a:p>
      </dgm:t>
    </dgm:pt>
    <dgm:pt modelId="{A91A2528-5D23-4989-86E4-AA4A6BF96546}" type="sibTrans" cxnId="{835ADA8E-75C8-49F1-808B-2DD444F684A5}">
      <dgm:prSet/>
      <dgm:spPr/>
      <dgm:t>
        <a:bodyPr/>
        <a:lstStyle/>
        <a:p>
          <a:endParaRPr lang="en-US"/>
        </a:p>
      </dgm:t>
    </dgm:pt>
    <dgm:pt modelId="{125E039A-9A36-4A44-94D7-2EB6CA4E27D3}">
      <dgm:prSet/>
      <dgm:spPr/>
      <dgm:t>
        <a:bodyPr/>
        <a:lstStyle/>
        <a:p>
          <a:r>
            <a:rPr lang="af-ZA" dirty="0"/>
            <a:t>LO-onderwyser</a:t>
          </a:r>
          <a:endParaRPr lang="en-US" dirty="0"/>
        </a:p>
      </dgm:t>
    </dgm:pt>
    <dgm:pt modelId="{E3112E8B-94A7-414D-AD3A-89FD62DB0A65}" type="parTrans" cxnId="{B0AD40AE-BE5D-4C66-A13F-A70EC1693D9E}">
      <dgm:prSet/>
      <dgm:spPr/>
      <dgm:t>
        <a:bodyPr/>
        <a:lstStyle/>
        <a:p>
          <a:endParaRPr lang="en-US"/>
        </a:p>
      </dgm:t>
    </dgm:pt>
    <dgm:pt modelId="{5A521E38-FAAF-427C-816B-D1379C1DB3E6}" type="sibTrans" cxnId="{B0AD40AE-BE5D-4C66-A13F-A70EC1693D9E}">
      <dgm:prSet/>
      <dgm:spPr/>
      <dgm:t>
        <a:bodyPr/>
        <a:lstStyle/>
        <a:p>
          <a:endParaRPr lang="en-US"/>
        </a:p>
      </dgm:t>
    </dgm:pt>
    <dgm:pt modelId="{E44B2ADF-2267-43E2-B6D1-E70C16C89347}">
      <dgm:prSet/>
      <dgm:spPr/>
      <dgm:t>
        <a:bodyPr/>
        <a:lstStyle/>
        <a:p>
          <a:r>
            <a:rPr lang="af-ZA" dirty="0"/>
            <a:t>Vak-onderwysers</a:t>
          </a:r>
          <a:endParaRPr lang="en-US" dirty="0"/>
        </a:p>
      </dgm:t>
    </dgm:pt>
    <dgm:pt modelId="{48A8161A-C588-48A5-9358-59A64D3C7B59}" type="parTrans" cxnId="{F0D45782-2EC7-4EE2-A491-A6DC60D0AFF0}">
      <dgm:prSet/>
      <dgm:spPr/>
      <dgm:t>
        <a:bodyPr/>
        <a:lstStyle/>
        <a:p>
          <a:endParaRPr lang="en-US"/>
        </a:p>
      </dgm:t>
    </dgm:pt>
    <dgm:pt modelId="{E4020F28-6E49-47EA-A179-E4A31E71A775}" type="sibTrans" cxnId="{F0D45782-2EC7-4EE2-A491-A6DC60D0AFF0}">
      <dgm:prSet/>
      <dgm:spPr/>
      <dgm:t>
        <a:bodyPr/>
        <a:lstStyle/>
        <a:p>
          <a:endParaRPr lang="en-US"/>
        </a:p>
      </dgm:t>
    </dgm:pt>
    <dgm:pt modelId="{306FA74F-B1DB-4626-A72B-7EC195B169B4}">
      <dgm:prSet/>
      <dgm:spPr/>
      <dgm:t>
        <a:bodyPr/>
        <a:lstStyle/>
        <a:p>
          <a:r>
            <a:rPr lang="af-ZA" dirty="0"/>
            <a:t>Graadvoog</a:t>
          </a:r>
          <a:endParaRPr lang="en-US" dirty="0"/>
        </a:p>
      </dgm:t>
    </dgm:pt>
    <dgm:pt modelId="{CB8CFB3C-5238-4E43-93FA-8E2FA25B13AF}" type="parTrans" cxnId="{6F47ECF9-6FD6-4885-951B-293A7A52D5A4}">
      <dgm:prSet/>
      <dgm:spPr/>
      <dgm:t>
        <a:bodyPr/>
        <a:lstStyle/>
        <a:p>
          <a:endParaRPr lang="en-US"/>
        </a:p>
      </dgm:t>
    </dgm:pt>
    <dgm:pt modelId="{E44A4A8D-5A4D-4D1E-9241-F3BB0AFBDF78}" type="sibTrans" cxnId="{6F47ECF9-6FD6-4885-951B-293A7A52D5A4}">
      <dgm:prSet/>
      <dgm:spPr/>
      <dgm:t>
        <a:bodyPr/>
        <a:lstStyle/>
        <a:p>
          <a:endParaRPr lang="en-US"/>
        </a:p>
      </dgm:t>
    </dgm:pt>
    <dgm:pt modelId="{16EBE546-3D1F-4642-BEDD-CEB75A2B486D}">
      <dgm:prSet/>
      <dgm:spPr/>
      <dgm:t>
        <a:bodyPr/>
        <a:lstStyle/>
        <a:p>
          <a:r>
            <a:rPr lang="af-ZA" dirty="0"/>
            <a:t>Loopbaan-berader</a:t>
          </a:r>
          <a:endParaRPr lang="en-US" dirty="0"/>
        </a:p>
      </dgm:t>
    </dgm:pt>
    <dgm:pt modelId="{206CABD5-C999-4D5E-9F97-F492E2935C23}" type="parTrans" cxnId="{A2DFF693-F177-40B7-B55E-2CF59296C268}">
      <dgm:prSet/>
      <dgm:spPr/>
      <dgm:t>
        <a:bodyPr/>
        <a:lstStyle/>
        <a:p>
          <a:endParaRPr lang="en-US"/>
        </a:p>
      </dgm:t>
    </dgm:pt>
    <dgm:pt modelId="{F3081CE4-52FD-4DD1-9CEC-7B6738F756D0}" type="sibTrans" cxnId="{A2DFF693-F177-40B7-B55E-2CF59296C268}">
      <dgm:prSet/>
      <dgm:spPr/>
      <dgm:t>
        <a:bodyPr/>
        <a:lstStyle/>
        <a:p>
          <a:endParaRPr lang="en-US"/>
        </a:p>
      </dgm:t>
    </dgm:pt>
    <dgm:pt modelId="{B135EDEC-F33A-47E5-ACF2-12AFF241C74C}">
      <dgm:prSet/>
      <dgm:spPr/>
      <dgm:t>
        <a:bodyPr/>
        <a:lstStyle/>
        <a:p>
          <a:r>
            <a:rPr lang="af-ZA" dirty="0"/>
            <a:t>Industrie-kenners</a:t>
          </a:r>
          <a:endParaRPr lang="en-US" dirty="0"/>
        </a:p>
      </dgm:t>
    </dgm:pt>
    <dgm:pt modelId="{D4DAD1DE-1198-46EF-806A-489FF1CBC0AF}" type="parTrans" cxnId="{8FE90581-7470-48CF-91C7-411F8C53C482}">
      <dgm:prSet/>
      <dgm:spPr/>
      <dgm:t>
        <a:bodyPr/>
        <a:lstStyle/>
        <a:p>
          <a:endParaRPr lang="en-US"/>
        </a:p>
      </dgm:t>
    </dgm:pt>
    <dgm:pt modelId="{CD32D9DE-8498-4817-B1AA-FC198763B8FA}" type="sibTrans" cxnId="{8FE90581-7470-48CF-91C7-411F8C53C482}">
      <dgm:prSet/>
      <dgm:spPr/>
      <dgm:t>
        <a:bodyPr/>
        <a:lstStyle/>
        <a:p>
          <a:endParaRPr lang="en-US"/>
        </a:p>
      </dgm:t>
    </dgm:pt>
    <dgm:pt modelId="{1D72E7EA-6171-4CF9-830B-F496835C0394}" type="pres">
      <dgm:prSet presAssocID="{7959BE03-71EB-4AA0-8A55-2F4E03716074}" presName="diagram" presStyleCnt="0">
        <dgm:presLayoutVars>
          <dgm:dir/>
          <dgm:resizeHandles val="exact"/>
        </dgm:presLayoutVars>
      </dgm:prSet>
      <dgm:spPr/>
    </dgm:pt>
    <dgm:pt modelId="{7A0CED77-30D4-46FC-BB7C-BA7B356CB110}" type="pres">
      <dgm:prSet presAssocID="{B1013EC4-972E-46C2-A6B8-09C079479CA0}" presName="node" presStyleLbl="node1" presStyleIdx="0" presStyleCnt="6">
        <dgm:presLayoutVars>
          <dgm:bulletEnabled val="1"/>
        </dgm:presLayoutVars>
      </dgm:prSet>
      <dgm:spPr/>
    </dgm:pt>
    <dgm:pt modelId="{3674FBE5-B121-44E4-B95A-552BCC126660}" type="pres">
      <dgm:prSet presAssocID="{A91A2528-5D23-4989-86E4-AA4A6BF96546}" presName="sibTrans" presStyleCnt="0"/>
      <dgm:spPr/>
    </dgm:pt>
    <dgm:pt modelId="{8A4E68D2-9837-4EB1-A8CC-1547B733B198}" type="pres">
      <dgm:prSet presAssocID="{125E039A-9A36-4A44-94D7-2EB6CA4E27D3}" presName="node" presStyleLbl="node1" presStyleIdx="1" presStyleCnt="6">
        <dgm:presLayoutVars>
          <dgm:bulletEnabled val="1"/>
        </dgm:presLayoutVars>
      </dgm:prSet>
      <dgm:spPr/>
    </dgm:pt>
    <dgm:pt modelId="{1B87F49F-46C5-475B-A51D-E6C3A0D9787B}" type="pres">
      <dgm:prSet presAssocID="{5A521E38-FAAF-427C-816B-D1379C1DB3E6}" presName="sibTrans" presStyleCnt="0"/>
      <dgm:spPr/>
    </dgm:pt>
    <dgm:pt modelId="{43DE7B15-1D76-4FED-80E0-51552C844DE7}" type="pres">
      <dgm:prSet presAssocID="{E44B2ADF-2267-43E2-B6D1-E70C16C89347}" presName="node" presStyleLbl="node1" presStyleIdx="2" presStyleCnt="6">
        <dgm:presLayoutVars>
          <dgm:bulletEnabled val="1"/>
        </dgm:presLayoutVars>
      </dgm:prSet>
      <dgm:spPr/>
    </dgm:pt>
    <dgm:pt modelId="{FBDF93FE-FB86-4EA6-9EE2-CCFB47BE87FF}" type="pres">
      <dgm:prSet presAssocID="{E4020F28-6E49-47EA-A179-E4A31E71A775}" presName="sibTrans" presStyleCnt="0"/>
      <dgm:spPr/>
    </dgm:pt>
    <dgm:pt modelId="{A702BAE0-691F-47BC-831D-4905F9A9025E}" type="pres">
      <dgm:prSet presAssocID="{306FA74F-B1DB-4626-A72B-7EC195B169B4}" presName="node" presStyleLbl="node1" presStyleIdx="3" presStyleCnt="6">
        <dgm:presLayoutVars>
          <dgm:bulletEnabled val="1"/>
        </dgm:presLayoutVars>
      </dgm:prSet>
      <dgm:spPr/>
    </dgm:pt>
    <dgm:pt modelId="{55834027-7A1E-4723-B463-080099A5D5F1}" type="pres">
      <dgm:prSet presAssocID="{E44A4A8D-5A4D-4D1E-9241-F3BB0AFBDF78}" presName="sibTrans" presStyleCnt="0"/>
      <dgm:spPr/>
    </dgm:pt>
    <dgm:pt modelId="{351A06AA-AC48-49C2-8E13-9FED23000779}" type="pres">
      <dgm:prSet presAssocID="{16EBE546-3D1F-4642-BEDD-CEB75A2B486D}" presName="node" presStyleLbl="node1" presStyleIdx="4" presStyleCnt="6">
        <dgm:presLayoutVars>
          <dgm:bulletEnabled val="1"/>
        </dgm:presLayoutVars>
      </dgm:prSet>
      <dgm:spPr/>
    </dgm:pt>
    <dgm:pt modelId="{A074153E-A6EB-4AF0-996E-15D05B8C097E}" type="pres">
      <dgm:prSet presAssocID="{F3081CE4-52FD-4DD1-9CEC-7B6738F756D0}" presName="sibTrans" presStyleCnt="0"/>
      <dgm:spPr/>
    </dgm:pt>
    <dgm:pt modelId="{858F2D75-6CCF-4ED6-B516-4DE878684C51}" type="pres">
      <dgm:prSet presAssocID="{B135EDEC-F33A-47E5-ACF2-12AFF241C74C}" presName="node" presStyleLbl="node1" presStyleIdx="5" presStyleCnt="6">
        <dgm:presLayoutVars>
          <dgm:bulletEnabled val="1"/>
        </dgm:presLayoutVars>
      </dgm:prSet>
      <dgm:spPr/>
    </dgm:pt>
  </dgm:ptLst>
  <dgm:cxnLst>
    <dgm:cxn modelId="{1551804B-2CE7-4873-B6B7-473B428A5B33}" type="presOf" srcId="{7959BE03-71EB-4AA0-8A55-2F4E03716074}" destId="{1D72E7EA-6171-4CF9-830B-F496835C0394}" srcOrd="0" destOrd="0" presId="urn:microsoft.com/office/officeart/2005/8/layout/default"/>
    <dgm:cxn modelId="{0D7F2C74-1E1C-4307-872A-8B0B85CAEAE1}" type="presOf" srcId="{B135EDEC-F33A-47E5-ACF2-12AFF241C74C}" destId="{858F2D75-6CCF-4ED6-B516-4DE878684C51}" srcOrd="0" destOrd="0" presId="urn:microsoft.com/office/officeart/2005/8/layout/default"/>
    <dgm:cxn modelId="{8FE90581-7470-48CF-91C7-411F8C53C482}" srcId="{7959BE03-71EB-4AA0-8A55-2F4E03716074}" destId="{B135EDEC-F33A-47E5-ACF2-12AFF241C74C}" srcOrd="5" destOrd="0" parTransId="{D4DAD1DE-1198-46EF-806A-489FF1CBC0AF}" sibTransId="{CD32D9DE-8498-4817-B1AA-FC198763B8FA}"/>
    <dgm:cxn modelId="{F0D45782-2EC7-4EE2-A491-A6DC60D0AFF0}" srcId="{7959BE03-71EB-4AA0-8A55-2F4E03716074}" destId="{E44B2ADF-2267-43E2-B6D1-E70C16C89347}" srcOrd="2" destOrd="0" parTransId="{48A8161A-C588-48A5-9358-59A64D3C7B59}" sibTransId="{E4020F28-6E49-47EA-A179-E4A31E71A775}"/>
    <dgm:cxn modelId="{E5876886-5D6D-4CC2-83C7-C91B1754BF37}" type="presOf" srcId="{E44B2ADF-2267-43E2-B6D1-E70C16C89347}" destId="{43DE7B15-1D76-4FED-80E0-51552C844DE7}" srcOrd="0" destOrd="0" presId="urn:microsoft.com/office/officeart/2005/8/layout/default"/>
    <dgm:cxn modelId="{C390408E-0C7B-4A2A-8245-7F75729CD168}" type="presOf" srcId="{B1013EC4-972E-46C2-A6B8-09C079479CA0}" destId="{7A0CED77-30D4-46FC-BB7C-BA7B356CB110}" srcOrd="0" destOrd="0" presId="urn:microsoft.com/office/officeart/2005/8/layout/default"/>
    <dgm:cxn modelId="{835ADA8E-75C8-49F1-808B-2DD444F684A5}" srcId="{7959BE03-71EB-4AA0-8A55-2F4E03716074}" destId="{B1013EC4-972E-46C2-A6B8-09C079479CA0}" srcOrd="0" destOrd="0" parTransId="{AAA6AACA-6EA4-4204-8C01-100EEAB836A1}" sibTransId="{A91A2528-5D23-4989-86E4-AA4A6BF96546}"/>
    <dgm:cxn modelId="{A2DFF693-F177-40B7-B55E-2CF59296C268}" srcId="{7959BE03-71EB-4AA0-8A55-2F4E03716074}" destId="{16EBE546-3D1F-4642-BEDD-CEB75A2B486D}" srcOrd="4" destOrd="0" parTransId="{206CABD5-C999-4D5E-9F97-F492E2935C23}" sibTransId="{F3081CE4-52FD-4DD1-9CEC-7B6738F756D0}"/>
    <dgm:cxn modelId="{B0AD40AE-BE5D-4C66-A13F-A70EC1693D9E}" srcId="{7959BE03-71EB-4AA0-8A55-2F4E03716074}" destId="{125E039A-9A36-4A44-94D7-2EB6CA4E27D3}" srcOrd="1" destOrd="0" parTransId="{E3112E8B-94A7-414D-AD3A-89FD62DB0A65}" sibTransId="{5A521E38-FAAF-427C-816B-D1379C1DB3E6}"/>
    <dgm:cxn modelId="{62C6FBCB-3A2B-45CD-817B-89B9826AEBC2}" type="presOf" srcId="{16EBE546-3D1F-4642-BEDD-CEB75A2B486D}" destId="{351A06AA-AC48-49C2-8E13-9FED23000779}" srcOrd="0" destOrd="0" presId="urn:microsoft.com/office/officeart/2005/8/layout/default"/>
    <dgm:cxn modelId="{354CCDD5-449A-46E2-A46F-C88BF4DFD74E}" type="presOf" srcId="{125E039A-9A36-4A44-94D7-2EB6CA4E27D3}" destId="{8A4E68D2-9837-4EB1-A8CC-1547B733B198}" srcOrd="0" destOrd="0" presId="urn:microsoft.com/office/officeart/2005/8/layout/default"/>
    <dgm:cxn modelId="{6F47ECF9-6FD6-4885-951B-293A7A52D5A4}" srcId="{7959BE03-71EB-4AA0-8A55-2F4E03716074}" destId="{306FA74F-B1DB-4626-A72B-7EC195B169B4}" srcOrd="3" destOrd="0" parTransId="{CB8CFB3C-5238-4E43-93FA-8E2FA25B13AF}" sibTransId="{E44A4A8D-5A4D-4D1E-9241-F3BB0AFBDF78}"/>
    <dgm:cxn modelId="{3ABC35FD-D58F-4F65-80F3-659A03D7F13B}" type="presOf" srcId="{306FA74F-B1DB-4626-A72B-7EC195B169B4}" destId="{A702BAE0-691F-47BC-831D-4905F9A9025E}" srcOrd="0" destOrd="0" presId="urn:microsoft.com/office/officeart/2005/8/layout/default"/>
    <dgm:cxn modelId="{CE61857F-02CA-4CA8-9BC3-801551D748BA}" type="presParOf" srcId="{1D72E7EA-6171-4CF9-830B-F496835C0394}" destId="{7A0CED77-30D4-46FC-BB7C-BA7B356CB110}" srcOrd="0" destOrd="0" presId="urn:microsoft.com/office/officeart/2005/8/layout/default"/>
    <dgm:cxn modelId="{9EEA2F03-014D-4278-8359-96EB5F8CE5DD}" type="presParOf" srcId="{1D72E7EA-6171-4CF9-830B-F496835C0394}" destId="{3674FBE5-B121-44E4-B95A-552BCC126660}" srcOrd="1" destOrd="0" presId="urn:microsoft.com/office/officeart/2005/8/layout/default"/>
    <dgm:cxn modelId="{593A84CE-244A-4BC5-B143-6E36740B1EDA}" type="presParOf" srcId="{1D72E7EA-6171-4CF9-830B-F496835C0394}" destId="{8A4E68D2-9837-4EB1-A8CC-1547B733B198}" srcOrd="2" destOrd="0" presId="urn:microsoft.com/office/officeart/2005/8/layout/default"/>
    <dgm:cxn modelId="{56889064-2C44-4E1F-94B7-FAB373369644}" type="presParOf" srcId="{1D72E7EA-6171-4CF9-830B-F496835C0394}" destId="{1B87F49F-46C5-475B-A51D-E6C3A0D9787B}" srcOrd="3" destOrd="0" presId="urn:microsoft.com/office/officeart/2005/8/layout/default"/>
    <dgm:cxn modelId="{BEE0F6FE-77A1-4F86-A716-1FCEB13EFAE4}" type="presParOf" srcId="{1D72E7EA-6171-4CF9-830B-F496835C0394}" destId="{43DE7B15-1D76-4FED-80E0-51552C844DE7}" srcOrd="4" destOrd="0" presId="urn:microsoft.com/office/officeart/2005/8/layout/default"/>
    <dgm:cxn modelId="{C98EEA0D-AE77-498F-8C03-C3F9D99EA723}" type="presParOf" srcId="{1D72E7EA-6171-4CF9-830B-F496835C0394}" destId="{FBDF93FE-FB86-4EA6-9EE2-CCFB47BE87FF}" srcOrd="5" destOrd="0" presId="urn:microsoft.com/office/officeart/2005/8/layout/default"/>
    <dgm:cxn modelId="{62A0DDF6-2B86-4D18-B8DD-A4DEBB216BE1}" type="presParOf" srcId="{1D72E7EA-6171-4CF9-830B-F496835C0394}" destId="{A702BAE0-691F-47BC-831D-4905F9A9025E}" srcOrd="6" destOrd="0" presId="urn:microsoft.com/office/officeart/2005/8/layout/default"/>
    <dgm:cxn modelId="{0103350D-F787-481F-93F0-3246C17E5951}" type="presParOf" srcId="{1D72E7EA-6171-4CF9-830B-F496835C0394}" destId="{55834027-7A1E-4723-B463-080099A5D5F1}" srcOrd="7" destOrd="0" presId="urn:microsoft.com/office/officeart/2005/8/layout/default"/>
    <dgm:cxn modelId="{25156F8D-0A14-40CA-9175-5E2BE8DED555}" type="presParOf" srcId="{1D72E7EA-6171-4CF9-830B-F496835C0394}" destId="{351A06AA-AC48-49C2-8E13-9FED23000779}" srcOrd="8" destOrd="0" presId="urn:microsoft.com/office/officeart/2005/8/layout/default"/>
    <dgm:cxn modelId="{ED9D7D90-A63F-4875-9FF7-2DB34B3FEC48}" type="presParOf" srcId="{1D72E7EA-6171-4CF9-830B-F496835C0394}" destId="{A074153E-A6EB-4AF0-996E-15D05B8C097E}" srcOrd="9" destOrd="0" presId="urn:microsoft.com/office/officeart/2005/8/layout/default"/>
    <dgm:cxn modelId="{F9C9B0AC-11AC-4200-BDC1-DE359671B255}" type="presParOf" srcId="{1D72E7EA-6171-4CF9-830B-F496835C0394}" destId="{858F2D75-6CCF-4ED6-B516-4DE878684C51}" srcOrd="10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2EA673A1-9E78-4379-AFEC-75A5AF252382}" type="doc">
      <dgm:prSet loTypeId="urn:microsoft.com/office/officeart/2005/8/layout/list1" loCatId="list" qsTypeId="urn:microsoft.com/office/officeart/2005/8/quickstyle/simple1" qsCatId="simple" csTypeId="urn:microsoft.com/office/officeart/2005/8/colors/accent1_1" csCatId="accent1" phldr="1"/>
      <dgm:spPr/>
      <dgm:t>
        <a:bodyPr/>
        <a:lstStyle/>
        <a:p>
          <a:endParaRPr lang="en-US"/>
        </a:p>
      </dgm:t>
    </dgm:pt>
    <dgm:pt modelId="{E8B18E92-4519-4FAF-8089-A1B002D13830}">
      <dgm:prSet/>
      <dgm:spPr/>
      <dgm:t>
        <a:bodyPr/>
        <a:lstStyle/>
        <a:p>
          <a:r>
            <a:rPr lang="nl-NL" dirty="0"/>
            <a:t>Gebruik jou navorsing om die beste beskikbare vakpakket te kies.</a:t>
          </a:r>
          <a:endParaRPr lang="en-US" dirty="0"/>
        </a:p>
      </dgm:t>
    </dgm:pt>
    <dgm:pt modelId="{2970489E-12D2-4887-AA4B-9D8BC802E7B2}" type="parTrans" cxnId="{9878D2BF-0A6E-4489-861E-D7CDF6E5E47B}">
      <dgm:prSet/>
      <dgm:spPr/>
      <dgm:t>
        <a:bodyPr/>
        <a:lstStyle/>
        <a:p>
          <a:endParaRPr lang="en-US"/>
        </a:p>
      </dgm:t>
    </dgm:pt>
    <dgm:pt modelId="{E9CBA93F-BDD0-4BB2-BCCB-FBB4742B91A2}" type="sibTrans" cxnId="{9878D2BF-0A6E-4489-861E-D7CDF6E5E47B}">
      <dgm:prSet/>
      <dgm:spPr/>
      <dgm:t>
        <a:bodyPr/>
        <a:lstStyle/>
        <a:p>
          <a:endParaRPr lang="en-US"/>
        </a:p>
      </dgm:t>
    </dgm:pt>
    <dgm:pt modelId="{7C817AB3-51DE-4D7B-9440-DE173E9C92D5}">
      <dgm:prSet/>
      <dgm:spPr/>
      <dgm:t>
        <a:bodyPr/>
        <a:lstStyle/>
        <a:p>
          <a:r>
            <a:rPr lang="af-ZA" dirty="0"/>
            <a:t>Vra jouself af:</a:t>
          </a:r>
          <a:endParaRPr lang="en-US" dirty="0"/>
        </a:p>
      </dgm:t>
    </dgm:pt>
    <dgm:pt modelId="{FC8F9B73-98FB-4CC2-A818-07D446FF8E88}" type="parTrans" cxnId="{F31F5DB4-291F-45F9-9958-A44A53D49024}">
      <dgm:prSet/>
      <dgm:spPr/>
      <dgm:t>
        <a:bodyPr/>
        <a:lstStyle/>
        <a:p>
          <a:endParaRPr lang="en-US"/>
        </a:p>
      </dgm:t>
    </dgm:pt>
    <dgm:pt modelId="{7E3138BE-DAE1-4DEA-9FD4-BB2788CBE5A8}" type="sibTrans" cxnId="{F31F5DB4-291F-45F9-9958-A44A53D49024}">
      <dgm:prSet/>
      <dgm:spPr/>
      <dgm:t>
        <a:bodyPr/>
        <a:lstStyle/>
        <a:p>
          <a:endParaRPr lang="en-US"/>
        </a:p>
      </dgm:t>
    </dgm:pt>
    <dgm:pt modelId="{74B6BD36-44D3-4830-A617-2C15B9D353CB}">
      <dgm:prSet/>
      <dgm:spPr/>
      <dgm:t>
        <a:bodyPr/>
        <a:lstStyle/>
        <a:p>
          <a:r>
            <a:rPr lang="nl-NL" dirty="0"/>
            <a:t>Watter vakke is belangrik vir my loopbaanveld? 
Watter vakke is nie onderhandelbaar nie? 
Het ek 'n Plan B?</a:t>
          </a:r>
          <a:endParaRPr lang="en-US" dirty="0"/>
        </a:p>
      </dgm:t>
    </dgm:pt>
    <dgm:pt modelId="{7AB73CC4-6172-4EBD-9DF5-37BED0FDFBB6}" type="parTrans" cxnId="{C5F856F8-4B34-4321-A717-ADAD9763F9B3}">
      <dgm:prSet/>
      <dgm:spPr/>
      <dgm:t>
        <a:bodyPr/>
        <a:lstStyle/>
        <a:p>
          <a:endParaRPr lang="en-US"/>
        </a:p>
      </dgm:t>
    </dgm:pt>
    <dgm:pt modelId="{4B0CBBB8-AA1B-4B47-ADEA-2A8BB65A3DAD}" type="sibTrans" cxnId="{C5F856F8-4B34-4321-A717-ADAD9763F9B3}">
      <dgm:prSet/>
      <dgm:spPr/>
      <dgm:t>
        <a:bodyPr/>
        <a:lstStyle/>
        <a:p>
          <a:endParaRPr lang="en-US"/>
        </a:p>
      </dgm:t>
    </dgm:pt>
    <dgm:pt modelId="{079CB906-77A3-4944-A0EF-A5693117B85E}">
      <dgm:prSet/>
      <dgm:spPr/>
      <dgm:t>
        <a:bodyPr/>
        <a:lstStyle/>
        <a:p>
          <a:r>
            <a:rPr lang="af-ZA" dirty="0"/>
            <a:t>Hou aan om jou vordering in graad 10 te hersien.</a:t>
          </a:r>
          <a:endParaRPr lang="en-US" dirty="0"/>
        </a:p>
      </dgm:t>
    </dgm:pt>
    <dgm:pt modelId="{1D169D8F-71CF-4198-86AD-0F4FC47CD12D}" type="parTrans" cxnId="{686E33A7-13F2-462D-8F5B-EEFFB9376137}">
      <dgm:prSet/>
      <dgm:spPr/>
      <dgm:t>
        <a:bodyPr/>
        <a:lstStyle/>
        <a:p>
          <a:endParaRPr lang="en-US"/>
        </a:p>
      </dgm:t>
    </dgm:pt>
    <dgm:pt modelId="{055803A2-9773-43D9-997F-A1180873A20B}" type="sibTrans" cxnId="{686E33A7-13F2-462D-8F5B-EEFFB9376137}">
      <dgm:prSet/>
      <dgm:spPr/>
      <dgm:t>
        <a:bodyPr/>
        <a:lstStyle/>
        <a:p>
          <a:endParaRPr lang="en-US"/>
        </a:p>
      </dgm:t>
    </dgm:pt>
    <dgm:pt modelId="{3F346ED5-D6D9-4F47-827A-F7C10CA42F1D}" type="pres">
      <dgm:prSet presAssocID="{2EA673A1-9E78-4379-AFEC-75A5AF252382}" presName="linear" presStyleCnt="0">
        <dgm:presLayoutVars>
          <dgm:dir/>
          <dgm:animLvl val="lvl"/>
          <dgm:resizeHandles val="exact"/>
        </dgm:presLayoutVars>
      </dgm:prSet>
      <dgm:spPr/>
    </dgm:pt>
    <dgm:pt modelId="{C1BC5B3F-E442-4CF1-86E2-976A3C976878}" type="pres">
      <dgm:prSet presAssocID="{E8B18E92-4519-4FAF-8089-A1B002D13830}" presName="parentLin" presStyleCnt="0"/>
      <dgm:spPr/>
    </dgm:pt>
    <dgm:pt modelId="{FF72CEC2-0749-4976-A81E-32EF603848F8}" type="pres">
      <dgm:prSet presAssocID="{E8B18E92-4519-4FAF-8089-A1B002D13830}" presName="parentLeftMargin" presStyleLbl="node1" presStyleIdx="0" presStyleCnt="3"/>
      <dgm:spPr/>
    </dgm:pt>
    <dgm:pt modelId="{3EC3BA24-F3E6-414C-8C0F-DEA02FC22F60}" type="pres">
      <dgm:prSet presAssocID="{E8B18E92-4519-4FAF-8089-A1B002D13830}" presName="parentText" presStyleLbl="node1" presStyleIdx="0" presStyleCnt="3">
        <dgm:presLayoutVars>
          <dgm:chMax val="0"/>
          <dgm:bulletEnabled val="1"/>
        </dgm:presLayoutVars>
      </dgm:prSet>
      <dgm:spPr/>
    </dgm:pt>
    <dgm:pt modelId="{4FF74BFA-2ABB-483F-9C37-53DA6CAAA1D9}" type="pres">
      <dgm:prSet presAssocID="{E8B18E92-4519-4FAF-8089-A1B002D13830}" presName="negativeSpace" presStyleCnt="0"/>
      <dgm:spPr/>
    </dgm:pt>
    <dgm:pt modelId="{96F45468-FE51-4749-8506-355EE39FAFCF}" type="pres">
      <dgm:prSet presAssocID="{E8B18E92-4519-4FAF-8089-A1B002D13830}" presName="childText" presStyleLbl="conFgAcc1" presStyleIdx="0" presStyleCnt="3">
        <dgm:presLayoutVars>
          <dgm:bulletEnabled val="1"/>
        </dgm:presLayoutVars>
      </dgm:prSet>
      <dgm:spPr/>
    </dgm:pt>
    <dgm:pt modelId="{B2B8BD78-4A41-4572-B758-F9B64951CE38}" type="pres">
      <dgm:prSet presAssocID="{E9CBA93F-BDD0-4BB2-BCCB-FBB4742B91A2}" presName="spaceBetweenRectangles" presStyleCnt="0"/>
      <dgm:spPr/>
    </dgm:pt>
    <dgm:pt modelId="{670F5809-03BA-44DF-B4ED-5B48F28B82DC}" type="pres">
      <dgm:prSet presAssocID="{7C817AB3-51DE-4D7B-9440-DE173E9C92D5}" presName="parentLin" presStyleCnt="0"/>
      <dgm:spPr/>
    </dgm:pt>
    <dgm:pt modelId="{CE836E55-F129-499D-A585-8ABE969C711C}" type="pres">
      <dgm:prSet presAssocID="{7C817AB3-51DE-4D7B-9440-DE173E9C92D5}" presName="parentLeftMargin" presStyleLbl="node1" presStyleIdx="0" presStyleCnt="3"/>
      <dgm:spPr/>
    </dgm:pt>
    <dgm:pt modelId="{F84114A8-5E53-4BBD-A679-6B354CAB7E51}" type="pres">
      <dgm:prSet presAssocID="{7C817AB3-51DE-4D7B-9440-DE173E9C92D5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EBF659DF-11FC-4C40-945D-CD12203DB9E0}" type="pres">
      <dgm:prSet presAssocID="{7C817AB3-51DE-4D7B-9440-DE173E9C92D5}" presName="negativeSpace" presStyleCnt="0"/>
      <dgm:spPr/>
    </dgm:pt>
    <dgm:pt modelId="{36BD9B3A-0093-42B6-955E-2D9E3B74307F}" type="pres">
      <dgm:prSet presAssocID="{7C817AB3-51DE-4D7B-9440-DE173E9C92D5}" presName="childText" presStyleLbl="conFgAcc1" presStyleIdx="1" presStyleCnt="3">
        <dgm:presLayoutVars>
          <dgm:bulletEnabled val="1"/>
        </dgm:presLayoutVars>
      </dgm:prSet>
      <dgm:spPr/>
    </dgm:pt>
    <dgm:pt modelId="{D3551E1D-376E-4FED-A57B-033DF5364382}" type="pres">
      <dgm:prSet presAssocID="{7E3138BE-DAE1-4DEA-9FD4-BB2788CBE5A8}" presName="spaceBetweenRectangles" presStyleCnt="0"/>
      <dgm:spPr/>
    </dgm:pt>
    <dgm:pt modelId="{AD0B75BA-D19C-4C3E-BC07-4C6DC97EA41C}" type="pres">
      <dgm:prSet presAssocID="{079CB906-77A3-4944-A0EF-A5693117B85E}" presName="parentLin" presStyleCnt="0"/>
      <dgm:spPr/>
    </dgm:pt>
    <dgm:pt modelId="{7EB5BD02-DB88-4621-88B0-846C72AA2BD4}" type="pres">
      <dgm:prSet presAssocID="{079CB906-77A3-4944-A0EF-A5693117B85E}" presName="parentLeftMargin" presStyleLbl="node1" presStyleIdx="1" presStyleCnt="3"/>
      <dgm:spPr/>
    </dgm:pt>
    <dgm:pt modelId="{9F3B1213-4C1D-4AE1-AFA6-5A15ADAFD1CD}" type="pres">
      <dgm:prSet presAssocID="{079CB906-77A3-4944-A0EF-A5693117B85E}" presName="parentText" presStyleLbl="node1" presStyleIdx="2" presStyleCnt="3">
        <dgm:presLayoutVars>
          <dgm:chMax val="0"/>
          <dgm:bulletEnabled val="1"/>
        </dgm:presLayoutVars>
      </dgm:prSet>
      <dgm:spPr/>
    </dgm:pt>
    <dgm:pt modelId="{2DC72ADA-7F8B-43BC-9689-09B89230C177}" type="pres">
      <dgm:prSet presAssocID="{079CB906-77A3-4944-A0EF-A5693117B85E}" presName="negativeSpace" presStyleCnt="0"/>
      <dgm:spPr/>
    </dgm:pt>
    <dgm:pt modelId="{30CC95C1-546B-42F8-B8D1-E8B179AC4F74}" type="pres">
      <dgm:prSet presAssocID="{079CB906-77A3-4944-A0EF-A5693117B85E}" presName="childText" presStyleLbl="conFgAcc1" presStyleIdx="2" presStyleCnt="3">
        <dgm:presLayoutVars>
          <dgm:bulletEnabled val="1"/>
        </dgm:presLayoutVars>
      </dgm:prSet>
      <dgm:spPr/>
    </dgm:pt>
  </dgm:ptLst>
  <dgm:cxnLst>
    <dgm:cxn modelId="{DFF48F35-29F9-4849-835A-96FE9A481E0D}" type="presOf" srcId="{74B6BD36-44D3-4830-A617-2C15B9D353CB}" destId="{36BD9B3A-0093-42B6-955E-2D9E3B74307F}" srcOrd="0" destOrd="0" presId="urn:microsoft.com/office/officeart/2005/8/layout/list1"/>
    <dgm:cxn modelId="{0E365355-0DA6-4E3E-8B96-B7B90B2943AD}" type="presOf" srcId="{7C817AB3-51DE-4D7B-9440-DE173E9C92D5}" destId="{CE836E55-F129-499D-A585-8ABE969C711C}" srcOrd="0" destOrd="0" presId="urn:microsoft.com/office/officeart/2005/8/layout/list1"/>
    <dgm:cxn modelId="{1A2D5875-6295-4C22-9677-FEFA28DF023D}" type="presOf" srcId="{7C817AB3-51DE-4D7B-9440-DE173E9C92D5}" destId="{F84114A8-5E53-4BBD-A679-6B354CAB7E51}" srcOrd="1" destOrd="0" presId="urn:microsoft.com/office/officeart/2005/8/layout/list1"/>
    <dgm:cxn modelId="{D4E79A91-62E0-4668-9C91-AD57C45A08BD}" type="presOf" srcId="{2EA673A1-9E78-4379-AFEC-75A5AF252382}" destId="{3F346ED5-D6D9-4F47-827A-F7C10CA42F1D}" srcOrd="0" destOrd="0" presId="urn:microsoft.com/office/officeart/2005/8/layout/list1"/>
    <dgm:cxn modelId="{686E33A7-13F2-462D-8F5B-EEFFB9376137}" srcId="{2EA673A1-9E78-4379-AFEC-75A5AF252382}" destId="{079CB906-77A3-4944-A0EF-A5693117B85E}" srcOrd="2" destOrd="0" parTransId="{1D169D8F-71CF-4198-86AD-0F4FC47CD12D}" sibTransId="{055803A2-9773-43D9-997F-A1180873A20B}"/>
    <dgm:cxn modelId="{F31F5DB4-291F-45F9-9958-A44A53D49024}" srcId="{2EA673A1-9E78-4379-AFEC-75A5AF252382}" destId="{7C817AB3-51DE-4D7B-9440-DE173E9C92D5}" srcOrd="1" destOrd="0" parTransId="{FC8F9B73-98FB-4CC2-A818-07D446FF8E88}" sibTransId="{7E3138BE-DAE1-4DEA-9FD4-BB2788CBE5A8}"/>
    <dgm:cxn modelId="{CC737BB6-4422-48B7-8242-2FA7F8B44596}" type="presOf" srcId="{E8B18E92-4519-4FAF-8089-A1B002D13830}" destId="{3EC3BA24-F3E6-414C-8C0F-DEA02FC22F60}" srcOrd="1" destOrd="0" presId="urn:microsoft.com/office/officeart/2005/8/layout/list1"/>
    <dgm:cxn modelId="{742CF3BD-C5E2-441E-B80B-AC4F16D1280F}" type="presOf" srcId="{E8B18E92-4519-4FAF-8089-A1B002D13830}" destId="{FF72CEC2-0749-4976-A81E-32EF603848F8}" srcOrd="0" destOrd="0" presId="urn:microsoft.com/office/officeart/2005/8/layout/list1"/>
    <dgm:cxn modelId="{9878D2BF-0A6E-4489-861E-D7CDF6E5E47B}" srcId="{2EA673A1-9E78-4379-AFEC-75A5AF252382}" destId="{E8B18E92-4519-4FAF-8089-A1B002D13830}" srcOrd="0" destOrd="0" parTransId="{2970489E-12D2-4887-AA4B-9D8BC802E7B2}" sibTransId="{E9CBA93F-BDD0-4BB2-BCCB-FBB4742B91A2}"/>
    <dgm:cxn modelId="{131F53DF-60C0-403E-A16C-8207455D3DCD}" type="presOf" srcId="{079CB906-77A3-4944-A0EF-A5693117B85E}" destId="{7EB5BD02-DB88-4621-88B0-846C72AA2BD4}" srcOrd="0" destOrd="0" presId="urn:microsoft.com/office/officeart/2005/8/layout/list1"/>
    <dgm:cxn modelId="{E61374E5-1840-4B81-82DE-1A0D635B5DA8}" type="presOf" srcId="{079CB906-77A3-4944-A0EF-A5693117B85E}" destId="{9F3B1213-4C1D-4AE1-AFA6-5A15ADAFD1CD}" srcOrd="1" destOrd="0" presId="urn:microsoft.com/office/officeart/2005/8/layout/list1"/>
    <dgm:cxn modelId="{C5F856F8-4B34-4321-A717-ADAD9763F9B3}" srcId="{7C817AB3-51DE-4D7B-9440-DE173E9C92D5}" destId="{74B6BD36-44D3-4830-A617-2C15B9D353CB}" srcOrd="0" destOrd="0" parTransId="{7AB73CC4-6172-4EBD-9DF5-37BED0FDFBB6}" sibTransId="{4B0CBBB8-AA1B-4B47-ADEA-2A8BB65A3DAD}"/>
    <dgm:cxn modelId="{11F0EFE8-D493-4400-9EFC-5F9D90843319}" type="presParOf" srcId="{3F346ED5-D6D9-4F47-827A-F7C10CA42F1D}" destId="{C1BC5B3F-E442-4CF1-86E2-976A3C976878}" srcOrd="0" destOrd="0" presId="urn:microsoft.com/office/officeart/2005/8/layout/list1"/>
    <dgm:cxn modelId="{61A431D9-E457-46DF-892D-7565984ADB5D}" type="presParOf" srcId="{C1BC5B3F-E442-4CF1-86E2-976A3C976878}" destId="{FF72CEC2-0749-4976-A81E-32EF603848F8}" srcOrd="0" destOrd="0" presId="urn:microsoft.com/office/officeart/2005/8/layout/list1"/>
    <dgm:cxn modelId="{31BE5C7D-5A89-4CF4-995A-8D2D311E8890}" type="presParOf" srcId="{C1BC5B3F-E442-4CF1-86E2-976A3C976878}" destId="{3EC3BA24-F3E6-414C-8C0F-DEA02FC22F60}" srcOrd="1" destOrd="0" presId="urn:microsoft.com/office/officeart/2005/8/layout/list1"/>
    <dgm:cxn modelId="{6314227D-D29B-4E93-B2C7-4A30F80D81CB}" type="presParOf" srcId="{3F346ED5-D6D9-4F47-827A-F7C10CA42F1D}" destId="{4FF74BFA-2ABB-483F-9C37-53DA6CAAA1D9}" srcOrd="1" destOrd="0" presId="urn:microsoft.com/office/officeart/2005/8/layout/list1"/>
    <dgm:cxn modelId="{A85D98D5-C1D4-40F7-AC2A-BEE7E30401B5}" type="presParOf" srcId="{3F346ED5-D6D9-4F47-827A-F7C10CA42F1D}" destId="{96F45468-FE51-4749-8506-355EE39FAFCF}" srcOrd="2" destOrd="0" presId="urn:microsoft.com/office/officeart/2005/8/layout/list1"/>
    <dgm:cxn modelId="{BF43A625-FF87-4F11-BCBF-C37A9AB3C2AF}" type="presParOf" srcId="{3F346ED5-D6D9-4F47-827A-F7C10CA42F1D}" destId="{B2B8BD78-4A41-4572-B758-F9B64951CE38}" srcOrd="3" destOrd="0" presId="urn:microsoft.com/office/officeart/2005/8/layout/list1"/>
    <dgm:cxn modelId="{24C4CD5F-F3E3-4E40-84F1-66A895CA375C}" type="presParOf" srcId="{3F346ED5-D6D9-4F47-827A-F7C10CA42F1D}" destId="{670F5809-03BA-44DF-B4ED-5B48F28B82DC}" srcOrd="4" destOrd="0" presId="urn:microsoft.com/office/officeart/2005/8/layout/list1"/>
    <dgm:cxn modelId="{13B9F050-AC10-4E25-A619-D1AE78A11F54}" type="presParOf" srcId="{670F5809-03BA-44DF-B4ED-5B48F28B82DC}" destId="{CE836E55-F129-499D-A585-8ABE969C711C}" srcOrd="0" destOrd="0" presId="urn:microsoft.com/office/officeart/2005/8/layout/list1"/>
    <dgm:cxn modelId="{20F79416-E3D9-4A8A-9C74-951A66C442EE}" type="presParOf" srcId="{670F5809-03BA-44DF-B4ED-5B48F28B82DC}" destId="{F84114A8-5E53-4BBD-A679-6B354CAB7E51}" srcOrd="1" destOrd="0" presId="urn:microsoft.com/office/officeart/2005/8/layout/list1"/>
    <dgm:cxn modelId="{AC711D68-D737-427D-9158-2913A789466C}" type="presParOf" srcId="{3F346ED5-D6D9-4F47-827A-F7C10CA42F1D}" destId="{EBF659DF-11FC-4C40-945D-CD12203DB9E0}" srcOrd="5" destOrd="0" presId="urn:microsoft.com/office/officeart/2005/8/layout/list1"/>
    <dgm:cxn modelId="{E4C734B4-4EE1-4F62-BD59-D0C82D3050D0}" type="presParOf" srcId="{3F346ED5-D6D9-4F47-827A-F7C10CA42F1D}" destId="{36BD9B3A-0093-42B6-955E-2D9E3B74307F}" srcOrd="6" destOrd="0" presId="urn:microsoft.com/office/officeart/2005/8/layout/list1"/>
    <dgm:cxn modelId="{79023E42-2732-4B22-A77F-85D4AB258CDD}" type="presParOf" srcId="{3F346ED5-D6D9-4F47-827A-F7C10CA42F1D}" destId="{D3551E1D-376E-4FED-A57B-033DF5364382}" srcOrd="7" destOrd="0" presId="urn:microsoft.com/office/officeart/2005/8/layout/list1"/>
    <dgm:cxn modelId="{53ED4AEB-F3D7-4D26-A62D-5961D51E0158}" type="presParOf" srcId="{3F346ED5-D6D9-4F47-827A-F7C10CA42F1D}" destId="{AD0B75BA-D19C-4C3E-BC07-4C6DC97EA41C}" srcOrd="8" destOrd="0" presId="urn:microsoft.com/office/officeart/2005/8/layout/list1"/>
    <dgm:cxn modelId="{22598895-7D31-42DF-90A7-2B4604B100D0}" type="presParOf" srcId="{AD0B75BA-D19C-4C3E-BC07-4C6DC97EA41C}" destId="{7EB5BD02-DB88-4621-88B0-846C72AA2BD4}" srcOrd="0" destOrd="0" presId="urn:microsoft.com/office/officeart/2005/8/layout/list1"/>
    <dgm:cxn modelId="{5302AA9D-02B9-40BF-BFCB-8162386B69CB}" type="presParOf" srcId="{AD0B75BA-D19C-4C3E-BC07-4C6DC97EA41C}" destId="{9F3B1213-4C1D-4AE1-AFA6-5A15ADAFD1CD}" srcOrd="1" destOrd="0" presId="urn:microsoft.com/office/officeart/2005/8/layout/list1"/>
    <dgm:cxn modelId="{49589112-D6CC-4E0B-8213-D6BAB1587707}" type="presParOf" srcId="{3F346ED5-D6D9-4F47-827A-F7C10CA42F1D}" destId="{2DC72ADA-7F8B-43BC-9689-09B89230C177}" srcOrd="9" destOrd="0" presId="urn:microsoft.com/office/officeart/2005/8/layout/list1"/>
    <dgm:cxn modelId="{CA61607B-B599-4B2F-AC5A-04A0CB377A23}" type="presParOf" srcId="{3F346ED5-D6D9-4F47-827A-F7C10CA42F1D}" destId="{30CC95C1-546B-42F8-B8D1-E8B179AC4F74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C1F943E1-1E23-4F94-9D65-0B9BD168038C}" type="doc">
      <dgm:prSet loTypeId="urn:microsoft.com/office/officeart/2005/8/layout/hierarchy1" loCatId="hierarchy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FE1E0CBF-D2EA-43D9-AC2F-595E49E03C51}">
      <dgm:prSet/>
      <dgm:spPr/>
      <dgm:t>
        <a:bodyPr/>
        <a:lstStyle/>
        <a:p>
          <a:r>
            <a:rPr lang="af-ZA" b="1" dirty="0"/>
            <a:t>Emosie-gebaseerd:</a:t>
          </a:r>
          <a:endParaRPr lang="en-US" dirty="0"/>
        </a:p>
      </dgm:t>
    </dgm:pt>
    <dgm:pt modelId="{CF40705F-BEC3-4E46-888A-C94FA05CFFBB}" type="parTrans" cxnId="{9B0A10D8-FD91-4C76-96FA-F0D67B0129E4}">
      <dgm:prSet/>
      <dgm:spPr/>
      <dgm:t>
        <a:bodyPr/>
        <a:lstStyle/>
        <a:p>
          <a:endParaRPr lang="en-US"/>
        </a:p>
      </dgm:t>
    </dgm:pt>
    <dgm:pt modelId="{CEDA6A41-3ADA-467D-9AF5-36416B11DE8F}" type="sibTrans" cxnId="{9B0A10D8-FD91-4C76-96FA-F0D67B0129E4}">
      <dgm:prSet/>
      <dgm:spPr/>
      <dgm:t>
        <a:bodyPr/>
        <a:lstStyle/>
        <a:p>
          <a:endParaRPr lang="en-US"/>
        </a:p>
      </dgm:t>
    </dgm:pt>
    <dgm:pt modelId="{3C66878F-2324-4A24-939A-268454516E93}">
      <dgm:prSet/>
      <dgm:spPr/>
      <dgm:t>
        <a:bodyPr/>
        <a:lstStyle/>
        <a:p>
          <a:r>
            <a:rPr lang="af-ZA" dirty="0"/>
            <a:t>"My vriende doen dit."</a:t>
          </a:r>
          <a:endParaRPr lang="en-US" dirty="0"/>
        </a:p>
      </dgm:t>
    </dgm:pt>
    <dgm:pt modelId="{326C784E-25A1-47F5-80E3-CDF964AC7A13}" type="parTrans" cxnId="{08582F60-6153-47B1-95EE-222A3D2E5385}">
      <dgm:prSet/>
      <dgm:spPr/>
      <dgm:t>
        <a:bodyPr/>
        <a:lstStyle/>
        <a:p>
          <a:endParaRPr lang="en-US"/>
        </a:p>
      </dgm:t>
    </dgm:pt>
    <dgm:pt modelId="{BE5041D7-27B2-4208-A54C-8255195DFE44}" type="sibTrans" cxnId="{08582F60-6153-47B1-95EE-222A3D2E5385}">
      <dgm:prSet/>
      <dgm:spPr/>
      <dgm:t>
        <a:bodyPr/>
        <a:lstStyle/>
        <a:p>
          <a:endParaRPr lang="en-US"/>
        </a:p>
      </dgm:t>
    </dgm:pt>
    <dgm:pt modelId="{7FEC06C5-4AC3-4247-942D-C84332BE45EC}">
      <dgm:prSet/>
      <dgm:spPr/>
      <dgm:t>
        <a:bodyPr/>
        <a:lstStyle/>
        <a:p>
          <a:r>
            <a:rPr lang="nl-NL" dirty="0"/>
            <a:t>"Die onderwyser gee maklik punte."</a:t>
          </a:r>
          <a:endParaRPr lang="en-US" dirty="0"/>
        </a:p>
      </dgm:t>
    </dgm:pt>
    <dgm:pt modelId="{54D90AA2-D8DA-4F97-AFB1-F69CE8FE7CD3}" type="parTrans" cxnId="{BFB5253E-53C7-4534-A885-7F3773FD596D}">
      <dgm:prSet/>
      <dgm:spPr/>
      <dgm:t>
        <a:bodyPr/>
        <a:lstStyle/>
        <a:p>
          <a:endParaRPr lang="en-US"/>
        </a:p>
      </dgm:t>
    </dgm:pt>
    <dgm:pt modelId="{1CC40B02-0884-4AEF-BF10-FE2C6A55286E}" type="sibTrans" cxnId="{BFB5253E-53C7-4534-A885-7F3773FD596D}">
      <dgm:prSet/>
      <dgm:spPr/>
      <dgm:t>
        <a:bodyPr/>
        <a:lstStyle/>
        <a:p>
          <a:endParaRPr lang="en-US"/>
        </a:p>
      </dgm:t>
    </dgm:pt>
    <dgm:pt modelId="{2A9B8F20-1B36-4071-B94E-D3C31CB87D11}">
      <dgm:prSet/>
      <dgm:spPr/>
      <dgm:t>
        <a:bodyPr/>
        <a:lstStyle/>
        <a:p>
          <a:r>
            <a:rPr lang="af-ZA" b="1" dirty="0"/>
            <a:t>Bewys-gebaseerd:</a:t>
          </a:r>
          <a:endParaRPr lang="en-US" dirty="0"/>
        </a:p>
      </dgm:t>
    </dgm:pt>
    <dgm:pt modelId="{98ACF103-CEBC-4284-AE71-2E604E81EA6A}" type="parTrans" cxnId="{5FC7E7C4-0288-4C3C-8FCA-05934A6F4E97}">
      <dgm:prSet/>
      <dgm:spPr/>
      <dgm:t>
        <a:bodyPr/>
        <a:lstStyle/>
        <a:p>
          <a:endParaRPr lang="en-US"/>
        </a:p>
      </dgm:t>
    </dgm:pt>
    <dgm:pt modelId="{52E22847-28AD-4F60-9B77-41C25B6E9520}" type="sibTrans" cxnId="{5FC7E7C4-0288-4C3C-8FCA-05934A6F4E97}">
      <dgm:prSet/>
      <dgm:spPr/>
      <dgm:t>
        <a:bodyPr/>
        <a:lstStyle/>
        <a:p>
          <a:endParaRPr lang="en-US"/>
        </a:p>
      </dgm:t>
    </dgm:pt>
    <dgm:pt modelId="{DC3C2F60-FD53-438A-A5C6-FE3980C6EDF1}">
      <dgm:prSet/>
      <dgm:spPr/>
      <dgm:t>
        <a:bodyPr/>
        <a:lstStyle/>
        <a:p>
          <a:r>
            <a:rPr lang="af-ZA" dirty="0"/>
            <a:t>"My punte wys ek is sterk in hierdie vak."</a:t>
          </a:r>
          <a:endParaRPr lang="en-US" dirty="0"/>
        </a:p>
      </dgm:t>
    </dgm:pt>
    <dgm:pt modelId="{999BAB2B-32CD-4F9B-B574-8C7E58ED0B15}" type="parTrans" cxnId="{BDE13420-88E9-4258-B879-0CF628C9674A}">
      <dgm:prSet/>
      <dgm:spPr/>
      <dgm:t>
        <a:bodyPr/>
        <a:lstStyle/>
        <a:p>
          <a:endParaRPr lang="en-US"/>
        </a:p>
      </dgm:t>
    </dgm:pt>
    <dgm:pt modelId="{416A2F9B-CE19-4929-9D41-9284C3B16A02}" type="sibTrans" cxnId="{BDE13420-88E9-4258-B879-0CF628C9674A}">
      <dgm:prSet/>
      <dgm:spPr/>
      <dgm:t>
        <a:bodyPr/>
        <a:lstStyle/>
        <a:p>
          <a:endParaRPr lang="en-US"/>
        </a:p>
      </dgm:t>
    </dgm:pt>
    <dgm:pt modelId="{D50365CD-9BA6-4697-85CC-DA9CBEC83833}">
      <dgm:prSet/>
      <dgm:spPr/>
      <dgm:t>
        <a:bodyPr/>
        <a:lstStyle/>
        <a:p>
          <a:r>
            <a:rPr lang="nl-NL" dirty="0"/>
            <a:t>"Hierdie vak is verpligtend vir my studietoete."</a:t>
          </a:r>
          <a:endParaRPr lang="en-US" dirty="0"/>
        </a:p>
      </dgm:t>
    </dgm:pt>
    <dgm:pt modelId="{25B82E81-38DD-43BA-9FCB-970616C58942}" type="parTrans" cxnId="{3CF7410D-CF01-45BA-8175-0E1C3357B4C1}">
      <dgm:prSet/>
      <dgm:spPr/>
      <dgm:t>
        <a:bodyPr/>
        <a:lstStyle/>
        <a:p>
          <a:endParaRPr lang="en-US"/>
        </a:p>
      </dgm:t>
    </dgm:pt>
    <dgm:pt modelId="{C1B705C4-F060-4421-86E3-13B73685380C}" type="sibTrans" cxnId="{3CF7410D-CF01-45BA-8175-0E1C3357B4C1}">
      <dgm:prSet/>
      <dgm:spPr/>
      <dgm:t>
        <a:bodyPr/>
        <a:lstStyle/>
        <a:p>
          <a:endParaRPr lang="en-US"/>
        </a:p>
      </dgm:t>
    </dgm:pt>
    <dgm:pt modelId="{D522CFE0-0D9D-490A-9AA7-7DA5D8961CDD}" type="pres">
      <dgm:prSet presAssocID="{C1F943E1-1E23-4F94-9D65-0B9BD168038C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5C2BC104-55AE-4F96-B6AF-0CDF1D517EC1}" type="pres">
      <dgm:prSet presAssocID="{FE1E0CBF-D2EA-43D9-AC2F-595E49E03C51}" presName="hierRoot1" presStyleCnt="0"/>
      <dgm:spPr/>
    </dgm:pt>
    <dgm:pt modelId="{B2ABEDA7-BB40-4870-B710-5AA10F555F71}" type="pres">
      <dgm:prSet presAssocID="{FE1E0CBF-D2EA-43D9-AC2F-595E49E03C51}" presName="composite" presStyleCnt="0"/>
      <dgm:spPr/>
    </dgm:pt>
    <dgm:pt modelId="{40388883-EE0B-42D6-A465-A2E36E8C7CFC}" type="pres">
      <dgm:prSet presAssocID="{FE1E0CBF-D2EA-43D9-AC2F-595E49E03C51}" presName="background" presStyleLbl="node0" presStyleIdx="0" presStyleCnt="2"/>
      <dgm:spPr/>
    </dgm:pt>
    <dgm:pt modelId="{B029DD64-42D8-454A-8F44-9AC70D5671CB}" type="pres">
      <dgm:prSet presAssocID="{FE1E0CBF-D2EA-43D9-AC2F-595E49E03C51}" presName="text" presStyleLbl="fgAcc0" presStyleIdx="0" presStyleCnt="2">
        <dgm:presLayoutVars>
          <dgm:chPref val="3"/>
        </dgm:presLayoutVars>
      </dgm:prSet>
      <dgm:spPr/>
    </dgm:pt>
    <dgm:pt modelId="{CF332013-CF4D-4ECF-A9DB-F4E1A79DFF25}" type="pres">
      <dgm:prSet presAssocID="{FE1E0CBF-D2EA-43D9-AC2F-595E49E03C51}" presName="hierChild2" presStyleCnt="0"/>
      <dgm:spPr/>
    </dgm:pt>
    <dgm:pt modelId="{1101D0A5-D679-42DD-BCE8-36D03A29FCC4}" type="pres">
      <dgm:prSet presAssocID="{326C784E-25A1-47F5-80E3-CDF964AC7A13}" presName="Name10" presStyleLbl="parChTrans1D2" presStyleIdx="0" presStyleCnt="4"/>
      <dgm:spPr/>
    </dgm:pt>
    <dgm:pt modelId="{5EFA97F1-496B-42BB-BE61-467759F35493}" type="pres">
      <dgm:prSet presAssocID="{3C66878F-2324-4A24-939A-268454516E93}" presName="hierRoot2" presStyleCnt="0"/>
      <dgm:spPr/>
    </dgm:pt>
    <dgm:pt modelId="{1DD07112-1B0E-4443-8860-516932152D01}" type="pres">
      <dgm:prSet presAssocID="{3C66878F-2324-4A24-939A-268454516E93}" presName="composite2" presStyleCnt="0"/>
      <dgm:spPr/>
    </dgm:pt>
    <dgm:pt modelId="{229FB298-C891-40E1-8798-14E6B104BA13}" type="pres">
      <dgm:prSet presAssocID="{3C66878F-2324-4A24-939A-268454516E93}" presName="background2" presStyleLbl="node2" presStyleIdx="0" presStyleCnt="4"/>
      <dgm:spPr/>
    </dgm:pt>
    <dgm:pt modelId="{BCF4BB1A-77B2-4C1C-9FD1-0D6F302CCE84}" type="pres">
      <dgm:prSet presAssocID="{3C66878F-2324-4A24-939A-268454516E93}" presName="text2" presStyleLbl="fgAcc2" presStyleIdx="0" presStyleCnt="4">
        <dgm:presLayoutVars>
          <dgm:chPref val="3"/>
        </dgm:presLayoutVars>
      </dgm:prSet>
      <dgm:spPr/>
    </dgm:pt>
    <dgm:pt modelId="{11265724-2A70-4986-B736-7A4151EBE8BE}" type="pres">
      <dgm:prSet presAssocID="{3C66878F-2324-4A24-939A-268454516E93}" presName="hierChild3" presStyleCnt="0"/>
      <dgm:spPr/>
    </dgm:pt>
    <dgm:pt modelId="{6BC5240D-CF61-4186-A6BF-89EE3DA57413}" type="pres">
      <dgm:prSet presAssocID="{54D90AA2-D8DA-4F97-AFB1-F69CE8FE7CD3}" presName="Name10" presStyleLbl="parChTrans1D2" presStyleIdx="1" presStyleCnt="4"/>
      <dgm:spPr/>
    </dgm:pt>
    <dgm:pt modelId="{5536FB08-1DC1-42F4-A279-BC79923BFF2C}" type="pres">
      <dgm:prSet presAssocID="{7FEC06C5-4AC3-4247-942D-C84332BE45EC}" presName="hierRoot2" presStyleCnt="0"/>
      <dgm:spPr/>
    </dgm:pt>
    <dgm:pt modelId="{0FDF0F6E-42A4-4F7F-8F4B-A38AB5C064E9}" type="pres">
      <dgm:prSet presAssocID="{7FEC06C5-4AC3-4247-942D-C84332BE45EC}" presName="composite2" presStyleCnt="0"/>
      <dgm:spPr/>
    </dgm:pt>
    <dgm:pt modelId="{664AF728-8BF0-448F-A7DF-BC8528BDCFCA}" type="pres">
      <dgm:prSet presAssocID="{7FEC06C5-4AC3-4247-942D-C84332BE45EC}" presName="background2" presStyleLbl="node2" presStyleIdx="1" presStyleCnt="4"/>
      <dgm:spPr/>
    </dgm:pt>
    <dgm:pt modelId="{3A312E92-BD59-48B2-9163-1134040132CA}" type="pres">
      <dgm:prSet presAssocID="{7FEC06C5-4AC3-4247-942D-C84332BE45EC}" presName="text2" presStyleLbl="fgAcc2" presStyleIdx="1" presStyleCnt="4">
        <dgm:presLayoutVars>
          <dgm:chPref val="3"/>
        </dgm:presLayoutVars>
      </dgm:prSet>
      <dgm:spPr/>
    </dgm:pt>
    <dgm:pt modelId="{98E81DDA-4093-43F8-8E26-03D30EBFA2FB}" type="pres">
      <dgm:prSet presAssocID="{7FEC06C5-4AC3-4247-942D-C84332BE45EC}" presName="hierChild3" presStyleCnt="0"/>
      <dgm:spPr/>
    </dgm:pt>
    <dgm:pt modelId="{0CD105CB-B81A-4A56-9789-FD54396409F4}" type="pres">
      <dgm:prSet presAssocID="{2A9B8F20-1B36-4071-B94E-D3C31CB87D11}" presName="hierRoot1" presStyleCnt="0"/>
      <dgm:spPr/>
    </dgm:pt>
    <dgm:pt modelId="{561B9ACC-D236-4C1E-B790-6AD4751DC8F9}" type="pres">
      <dgm:prSet presAssocID="{2A9B8F20-1B36-4071-B94E-D3C31CB87D11}" presName="composite" presStyleCnt="0"/>
      <dgm:spPr/>
    </dgm:pt>
    <dgm:pt modelId="{E677AD92-CD19-4F33-B436-3234EB2EB370}" type="pres">
      <dgm:prSet presAssocID="{2A9B8F20-1B36-4071-B94E-D3C31CB87D11}" presName="background" presStyleLbl="node0" presStyleIdx="1" presStyleCnt="2"/>
      <dgm:spPr/>
    </dgm:pt>
    <dgm:pt modelId="{393ECFA2-87D0-4199-9BC4-064393D999C1}" type="pres">
      <dgm:prSet presAssocID="{2A9B8F20-1B36-4071-B94E-D3C31CB87D11}" presName="text" presStyleLbl="fgAcc0" presStyleIdx="1" presStyleCnt="2">
        <dgm:presLayoutVars>
          <dgm:chPref val="3"/>
        </dgm:presLayoutVars>
      </dgm:prSet>
      <dgm:spPr/>
    </dgm:pt>
    <dgm:pt modelId="{7D3862B2-E806-4A13-AB2B-522E9E4B486F}" type="pres">
      <dgm:prSet presAssocID="{2A9B8F20-1B36-4071-B94E-D3C31CB87D11}" presName="hierChild2" presStyleCnt="0"/>
      <dgm:spPr/>
    </dgm:pt>
    <dgm:pt modelId="{CB9DBF5A-4224-4A7B-98C8-4205D6FEFABE}" type="pres">
      <dgm:prSet presAssocID="{999BAB2B-32CD-4F9B-B574-8C7E58ED0B15}" presName="Name10" presStyleLbl="parChTrans1D2" presStyleIdx="2" presStyleCnt="4"/>
      <dgm:spPr/>
    </dgm:pt>
    <dgm:pt modelId="{CD60274D-0431-463A-8027-7CF36158B066}" type="pres">
      <dgm:prSet presAssocID="{DC3C2F60-FD53-438A-A5C6-FE3980C6EDF1}" presName="hierRoot2" presStyleCnt="0"/>
      <dgm:spPr/>
    </dgm:pt>
    <dgm:pt modelId="{8FE0A9D9-CA69-4037-8F0B-6C423933EE01}" type="pres">
      <dgm:prSet presAssocID="{DC3C2F60-FD53-438A-A5C6-FE3980C6EDF1}" presName="composite2" presStyleCnt="0"/>
      <dgm:spPr/>
    </dgm:pt>
    <dgm:pt modelId="{302BC06B-E8F2-4364-B5D8-5DC130EEF886}" type="pres">
      <dgm:prSet presAssocID="{DC3C2F60-FD53-438A-A5C6-FE3980C6EDF1}" presName="background2" presStyleLbl="node2" presStyleIdx="2" presStyleCnt="4"/>
      <dgm:spPr/>
    </dgm:pt>
    <dgm:pt modelId="{1D476D66-94D6-45DB-9815-2607657342BD}" type="pres">
      <dgm:prSet presAssocID="{DC3C2F60-FD53-438A-A5C6-FE3980C6EDF1}" presName="text2" presStyleLbl="fgAcc2" presStyleIdx="2" presStyleCnt="4">
        <dgm:presLayoutVars>
          <dgm:chPref val="3"/>
        </dgm:presLayoutVars>
      </dgm:prSet>
      <dgm:spPr/>
    </dgm:pt>
    <dgm:pt modelId="{75C4B19C-8AC9-4D0C-8AE1-FA55A6761BE2}" type="pres">
      <dgm:prSet presAssocID="{DC3C2F60-FD53-438A-A5C6-FE3980C6EDF1}" presName="hierChild3" presStyleCnt="0"/>
      <dgm:spPr/>
    </dgm:pt>
    <dgm:pt modelId="{42A7FC2D-248C-4572-91CB-929D1BE59B98}" type="pres">
      <dgm:prSet presAssocID="{25B82E81-38DD-43BA-9FCB-970616C58942}" presName="Name10" presStyleLbl="parChTrans1D2" presStyleIdx="3" presStyleCnt="4"/>
      <dgm:spPr/>
    </dgm:pt>
    <dgm:pt modelId="{F6EA32FB-3634-4616-B891-F2C8AC8F9E68}" type="pres">
      <dgm:prSet presAssocID="{D50365CD-9BA6-4697-85CC-DA9CBEC83833}" presName="hierRoot2" presStyleCnt="0"/>
      <dgm:spPr/>
    </dgm:pt>
    <dgm:pt modelId="{9664C14B-7957-4097-ABF4-22E48FEB38EE}" type="pres">
      <dgm:prSet presAssocID="{D50365CD-9BA6-4697-85CC-DA9CBEC83833}" presName="composite2" presStyleCnt="0"/>
      <dgm:spPr/>
    </dgm:pt>
    <dgm:pt modelId="{51E5D875-C8AE-4C3A-8E30-EBD56EBE951F}" type="pres">
      <dgm:prSet presAssocID="{D50365CD-9BA6-4697-85CC-DA9CBEC83833}" presName="background2" presStyleLbl="node2" presStyleIdx="3" presStyleCnt="4"/>
      <dgm:spPr/>
    </dgm:pt>
    <dgm:pt modelId="{09A0159B-7D62-4F2E-9D73-545C613E102F}" type="pres">
      <dgm:prSet presAssocID="{D50365CD-9BA6-4697-85CC-DA9CBEC83833}" presName="text2" presStyleLbl="fgAcc2" presStyleIdx="3" presStyleCnt="4">
        <dgm:presLayoutVars>
          <dgm:chPref val="3"/>
        </dgm:presLayoutVars>
      </dgm:prSet>
      <dgm:spPr/>
    </dgm:pt>
    <dgm:pt modelId="{64891BB0-679D-4FC9-8331-A8BDE99509C5}" type="pres">
      <dgm:prSet presAssocID="{D50365CD-9BA6-4697-85CC-DA9CBEC83833}" presName="hierChild3" presStyleCnt="0"/>
      <dgm:spPr/>
    </dgm:pt>
  </dgm:ptLst>
  <dgm:cxnLst>
    <dgm:cxn modelId="{3CF7410D-CF01-45BA-8175-0E1C3357B4C1}" srcId="{2A9B8F20-1B36-4071-B94E-D3C31CB87D11}" destId="{D50365CD-9BA6-4697-85CC-DA9CBEC83833}" srcOrd="1" destOrd="0" parTransId="{25B82E81-38DD-43BA-9FCB-970616C58942}" sibTransId="{C1B705C4-F060-4421-86E3-13B73685380C}"/>
    <dgm:cxn modelId="{8065FF18-177D-424D-8A57-B291C41FA532}" type="presOf" srcId="{C1F943E1-1E23-4F94-9D65-0B9BD168038C}" destId="{D522CFE0-0D9D-490A-9AA7-7DA5D8961CDD}" srcOrd="0" destOrd="0" presId="urn:microsoft.com/office/officeart/2005/8/layout/hierarchy1"/>
    <dgm:cxn modelId="{BDE13420-88E9-4258-B879-0CF628C9674A}" srcId="{2A9B8F20-1B36-4071-B94E-D3C31CB87D11}" destId="{DC3C2F60-FD53-438A-A5C6-FE3980C6EDF1}" srcOrd="0" destOrd="0" parTransId="{999BAB2B-32CD-4F9B-B574-8C7E58ED0B15}" sibTransId="{416A2F9B-CE19-4929-9D41-9284C3B16A02}"/>
    <dgm:cxn modelId="{BFB5253E-53C7-4534-A885-7F3773FD596D}" srcId="{FE1E0CBF-D2EA-43D9-AC2F-595E49E03C51}" destId="{7FEC06C5-4AC3-4247-942D-C84332BE45EC}" srcOrd="1" destOrd="0" parTransId="{54D90AA2-D8DA-4F97-AFB1-F69CE8FE7CD3}" sibTransId="{1CC40B02-0884-4AEF-BF10-FE2C6A55286E}"/>
    <dgm:cxn modelId="{7C31E03F-FC7F-4F6E-B9EE-A73B0F500AC4}" type="presOf" srcId="{54D90AA2-D8DA-4F97-AFB1-F69CE8FE7CD3}" destId="{6BC5240D-CF61-4186-A6BF-89EE3DA57413}" srcOrd="0" destOrd="0" presId="urn:microsoft.com/office/officeart/2005/8/layout/hierarchy1"/>
    <dgm:cxn modelId="{06BEAB5B-57D9-452D-9732-0B85ACEE998A}" type="presOf" srcId="{326C784E-25A1-47F5-80E3-CDF964AC7A13}" destId="{1101D0A5-D679-42DD-BCE8-36D03A29FCC4}" srcOrd="0" destOrd="0" presId="urn:microsoft.com/office/officeart/2005/8/layout/hierarchy1"/>
    <dgm:cxn modelId="{08582F60-6153-47B1-95EE-222A3D2E5385}" srcId="{FE1E0CBF-D2EA-43D9-AC2F-595E49E03C51}" destId="{3C66878F-2324-4A24-939A-268454516E93}" srcOrd="0" destOrd="0" parTransId="{326C784E-25A1-47F5-80E3-CDF964AC7A13}" sibTransId="{BE5041D7-27B2-4208-A54C-8255195DFE44}"/>
    <dgm:cxn modelId="{DF7CDC60-6230-4BB6-A309-3BF8F98E5B0B}" type="presOf" srcId="{7FEC06C5-4AC3-4247-942D-C84332BE45EC}" destId="{3A312E92-BD59-48B2-9163-1134040132CA}" srcOrd="0" destOrd="0" presId="urn:microsoft.com/office/officeart/2005/8/layout/hierarchy1"/>
    <dgm:cxn modelId="{B74FE767-D9CE-48B7-85CE-2B033B7ECB96}" type="presOf" srcId="{3C66878F-2324-4A24-939A-268454516E93}" destId="{BCF4BB1A-77B2-4C1C-9FD1-0D6F302CCE84}" srcOrd="0" destOrd="0" presId="urn:microsoft.com/office/officeart/2005/8/layout/hierarchy1"/>
    <dgm:cxn modelId="{8EF6386C-B7ED-4631-A57D-0BB974F415F5}" type="presOf" srcId="{2A9B8F20-1B36-4071-B94E-D3C31CB87D11}" destId="{393ECFA2-87D0-4199-9BC4-064393D999C1}" srcOrd="0" destOrd="0" presId="urn:microsoft.com/office/officeart/2005/8/layout/hierarchy1"/>
    <dgm:cxn modelId="{C4B2FD8D-5B4A-4D23-A0AA-5272F8C32F68}" type="presOf" srcId="{DC3C2F60-FD53-438A-A5C6-FE3980C6EDF1}" destId="{1D476D66-94D6-45DB-9815-2607657342BD}" srcOrd="0" destOrd="0" presId="urn:microsoft.com/office/officeart/2005/8/layout/hierarchy1"/>
    <dgm:cxn modelId="{F41650AA-0206-4267-9150-C40E450FAEF5}" type="presOf" srcId="{FE1E0CBF-D2EA-43D9-AC2F-595E49E03C51}" destId="{B029DD64-42D8-454A-8F44-9AC70D5671CB}" srcOrd="0" destOrd="0" presId="urn:microsoft.com/office/officeart/2005/8/layout/hierarchy1"/>
    <dgm:cxn modelId="{5FC7E7C4-0288-4C3C-8FCA-05934A6F4E97}" srcId="{C1F943E1-1E23-4F94-9D65-0B9BD168038C}" destId="{2A9B8F20-1B36-4071-B94E-D3C31CB87D11}" srcOrd="1" destOrd="0" parTransId="{98ACF103-CEBC-4284-AE71-2E604E81EA6A}" sibTransId="{52E22847-28AD-4F60-9B77-41C25B6E9520}"/>
    <dgm:cxn modelId="{894D07D1-6899-45C9-93F2-ECB462A45E68}" type="presOf" srcId="{25B82E81-38DD-43BA-9FCB-970616C58942}" destId="{42A7FC2D-248C-4572-91CB-929D1BE59B98}" srcOrd="0" destOrd="0" presId="urn:microsoft.com/office/officeart/2005/8/layout/hierarchy1"/>
    <dgm:cxn modelId="{2F55D3D4-DDDC-48A4-ADE7-AA921952FD54}" type="presOf" srcId="{999BAB2B-32CD-4F9B-B574-8C7E58ED0B15}" destId="{CB9DBF5A-4224-4A7B-98C8-4205D6FEFABE}" srcOrd="0" destOrd="0" presId="urn:microsoft.com/office/officeart/2005/8/layout/hierarchy1"/>
    <dgm:cxn modelId="{9B0A10D8-FD91-4C76-96FA-F0D67B0129E4}" srcId="{C1F943E1-1E23-4F94-9D65-0B9BD168038C}" destId="{FE1E0CBF-D2EA-43D9-AC2F-595E49E03C51}" srcOrd="0" destOrd="0" parTransId="{CF40705F-BEC3-4E46-888A-C94FA05CFFBB}" sibTransId="{CEDA6A41-3ADA-467D-9AF5-36416B11DE8F}"/>
    <dgm:cxn modelId="{78DD52DD-9B0A-4AF0-90D6-0323FC601C3B}" type="presOf" srcId="{D50365CD-9BA6-4697-85CC-DA9CBEC83833}" destId="{09A0159B-7D62-4F2E-9D73-545C613E102F}" srcOrd="0" destOrd="0" presId="urn:microsoft.com/office/officeart/2005/8/layout/hierarchy1"/>
    <dgm:cxn modelId="{5FB85C04-347F-4A59-8833-2B2F7D81702A}" type="presParOf" srcId="{D522CFE0-0D9D-490A-9AA7-7DA5D8961CDD}" destId="{5C2BC104-55AE-4F96-B6AF-0CDF1D517EC1}" srcOrd="0" destOrd="0" presId="urn:microsoft.com/office/officeart/2005/8/layout/hierarchy1"/>
    <dgm:cxn modelId="{ACEFFA01-2D76-4A07-8B84-4F768A97649F}" type="presParOf" srcId="{5C2BC104-55AE-4F96-B6AF-0CDF1D517EC1}" destId="{B2ABEDA7-BB40-4870-B710-5AA10F555F71}" srcOrd="0" destOrd="0" presId="urn:microsoft.com/office/officeart/2005/8/layout/hierarchy1"/>
    <dgm:cxn modelId="{9D805DAC-31FB-4970-9D22-2A60ED3FBAAD}" type="presParOf" srcId="{B2ABEDA7-BB40-4870-B710-5AA10F555F71}" destId="{40388883-EE0B-42D6-A465-A2E36E8C7CFC}" srcOrd="0" destOrd="0" presId="urn:microsoft.com/office/officeart/2005/8/layout/hierarchy1"/>
    <dgm:cxn modelId="{A36BEA55-8676-460E-B7CC-0206BC67B6F1}" type="presParOf" srcId="{B2ABEDA7-BB40-4870-B710-5AA10F555F71}" destId="{B029DD64-42D8-454A-8F44-9AC70D5671CB}" srcOrd="1" destOrd="0" presId="urn:microsoft.com/office/officeart/2005/8/layout/hierarchy1"/>
    <dgm:cxn modelId="{0969E99F-887A-4802-A031-26DC42AC8279}" type="presParOf" srcId="{5C2BC104-55AE-4F96-B6AF-0CDF1D517EC1}" destId="{CF332013-CF4D-4ECF-A9DB-F4E1A79DFF25}" srcOrd="1" destOrd="0" presId="urn:microsoft.com/office/officeart/2005/8/layout/hierarchy1"/>
    <dgm:cxn modelId="{CA5B0730-DE44-4509-8B79-929D5DE2720A}" type="presParOf" srcId="{CF332013-CF4D-4ECF-A9DB-F4E1A79DFF25}" destId="{1101D0A5-D679-42DD-BCE8-36D03A29FCC4}" srcOrd="0" destOrd="0" presId="urn:microsoft.com/office/officeart/2005/8/layout/hierarchy1"/>
    <dgm:cxn modelId="{E2634806-D5BB-4BC0-9056-830AD0EBEDE4}" type="presParOf" srcId="{CF332013-CF4D-4ECF-A9DB-F4E1A79DFF25}" destId="{5EFA97F1-496B-42BB-BE61-467759F35493}" srcOrd="1" destOrd="0" presId="urn:microsoft.com/office/officeart/2005/8/layout/hierarchy1"/>
    <dgm:cxn modelId="{8E26A000-2CBF-4E2F-97A1-399AF3EC3C07}" type="presParOf" srcId="{5EFA97F1-496B-42BB-BE61-467759F35493}" destId="{1DD07112-1B0E-4443-8860-516932152D01}" srcOrd="0" destOrd="0" presId="urn:microsoft.com/office/officeart/2005/8/layout/hierarchy1"/>
    <dgm:cxn modelId="{D930A367-BA25-459F-9DC3-F54D033320B9}" type="presParOf" srcId="{1DD07112-1B0E-4443-8860-516932152D01}" destId="{229FB298-C891-40E1-8798-14E6B104BA13}" srcOrd="0" destOrd="0" presId="urn:microsoft.com/office/officeart/2005/8/layout/hierarchy1"/>
    <dgm:cxn modelId="{2B79E3BA-D818-495B-AA6C-A08E45AE1841}" type="presParOf" srcId="{1DD07112-1B0E-4443-8860-516932152D01}" destId="{BCF4BB1A-77B2-4C1C-9FD1-0D6F302CCE84}" srcOrd="1" destOrd="0" presId="urn:microsoft.com/office/officeart/2005/8/layout/hierarchy1"/>
    <dgm:cxn modelId="{593B8383-29F8-485F-AB23-4ED1D3FC1719}" type="presParOf" srcId="{5EFA97F1-496B-42BB-BE61-467759F35493}" destId="{11265724-2A70-4986-B736-7A4151EBE8BE}" srcOrd="1" destOrd="0" presId="urn:microsoft.com/office/officeart/2005/8/layout/hierarchy1"/>
    <dgm:cxn modelId="{D389FA68-64A1-4A37-B326-550FF7DA8EF9}" type="presParOf" srcId="{CF332013-CF4D-4ECF-A9DB-F4E1A79DFF25}" destId="{6BC5240D-CF61-4186-A6BF-89EE3DA57413}" srcOrd="2" destOrd="0" presId="urn:microsoft.com/office/officeart/2005/8/layout/hierarchy1"/>
    <dgm:cxn modelId="{ADA62261-35CC-485C-BD8F-6B3551114D26}" type="presParOf" srcId="{CF332013-CF4D-4ECF-A9DB-F4E1A79DFF25}" destId="{5536FB08-1DC1-42F4-A279-BC79923BFF2C}" srcOrd="3" destOrd="0" presId="urn:microsoft.com/office/officeart/2005/8/layout/hierarchy1"/>
    <dgm:cxn modelId="{8E5EB662-21AC-4663-84F0-4257AA3CB073}" type="presParOf" srcId="{5536FB08-1DC1-42F4-A279-BC79923BFF2C}" destId="{0FDF0F6E-42A4-4F7F-8F4B-A38AB5C064E9}" srcOrd="0" destOrd="0" presId="urn:microsoft.com/office/officeart/2005/8/layout/hierarchy1"/>
    <dgm:cxn modelId="{88E2F017-4107-48C9-BBE7-2E56B9C18EB4}" type="presParOf" srcId="{0FDF0F6E-42A4-4F7F-8F4B-A38AB5C064E9}" destId="{664AF728-8BF0-448F-A7DF-BC8528BDCFCA}" srcOrd="0" destOrd="0" presId="urn:microsoft.com/office/officeart/2005/8/layout/hierarchy1"/>
    <dgm:cxn modelId="{1246EDE5-E20F-4709-A0CA-31D3322A3FB9}" type="presParOf" srcId="{0FDF0F6E-42A4-4F7F-8F4B-A38AB5C064E9}" destId="{3A312E92-BD59-48B2-9163-1134040132CA}" srcOrd="1" destOrd="0" presId="urn:microsoft.com/office/officeart/2005/8/layout/hierarchy1"/>
    <dgm:cxn modelId="{F95CC95D-F56A-46DA-8FB9-62A91E20FEC1}" type="presParOf" srcId="{5536FB08-1DC1-42F4-A279-BC79923BFF2C}" destId="{98E81DDA-4093-43F8-8E26-03D30EBFA2FB}" srcOrd="1" destOrd="0" presId="urn:microsoft.com/office/officeart/2005/8/layout/hierarchy1"/>
    <dgm:cxn modelId="{86F05A80-89BF-4E96-9646-16D39BC4706D}" type="presParOf" srcId="{D522CFE0-0D9D-490A-9AA7-7DA5D8961CDD}" destId="{0CD105CB-B81A-4A56-9789-FD54396409F4}" srcOrd="1" destOrd="0" presId="urn:microsoft.com/office/officeart/2005/8/layout/hierarchy1"/>
    <dgm:cxn modelId="{1CE5E8ED-F392-455F-8444-525D3FC9A14E}" type="presParOf" srcId="{0CD105CB-B81A-4A56-9789-FD54396409F4}" destId="{561B9ACC-D236-4C1E-B790-6AD4751DC8F9}" srcOrd="0" destOrd="0" presId="urn:microsoft.com/office/officeart/2005/8/layout/hierarchy1"/>
    <dgm:cxn modelId="{BDA0E44E-DFEE-48DC-B43F-E70BD000EE3B}" type="presParOf" srcId="{561B9ACC-D236-4C1E-B790-6AD4751DC8F9}" destId="{E677AD92-CD19-4F33-B436-3234EB2EB370}" srcOrd="0" destOrd="0" presId="urn:microsoft.com/office/officeart/2005/8/layout/hierarchy1"/>
    <dgm:cxn modelId="{8424A4FD-258B-4AD3-95BD-8FA52B78E8DC}" type="presParOf" srcId="{561B9ACC-D236-4C1E-B790-6AD4751DC8F9}" destId="{393ECFA2-87D0-4199-9BC4-064393D999C1}" srcOrd="1" destOrd="0" presId="urn:microsoft.com/office/officeart/2005/8/layout/hierarchy1"/>
    <dgm:cxn modelId="{A6216221-7063-4B9A-90B1-8D135DF948C4}" type="presParOf" srcId="{0CD105CB-B81A-4A56-9789-FD54396409F4}" destId="{7D3862B2-E806-4A13-AB2B-522E9E4B486F}" srcOrd="1" destOrd="0" presId="urn:microsoft.com/office/officeart/2005/8/layout/hierarchy1"/>
    <dgm:cxn modelId="{6292C48A-4AEC-43F1-893F-46A5B9974577}" type="presParOf" srcId="{7D3862B2-E806-4A13-AB2B-522E9E4B486F}" destId="{CB9DBF5A-4224-4A7B-98C8-4205D6FEFABE}" srcOrd="0" destOrd="0" presId="urn:microsoft.com/office/officeart/2005/8/layout/hierarchy1"/>
    <dgm:cxn modelId="{82BC01EA-98FD-484B-B5DD-EE41F269F817}" type="presParOf" srcId="{7D3862B2-E806-4A13-AB2B-522E9E4B486F}" destId="{CD60274D-0431-463A-8027-7CF36158B066}" srcOrd="1" destOrd="0" presId="urn:microsoft.com/office/officeart/2005/8/layout/hierarchy1"/>
    <dgm:cxn modelId="{8898FF2F-6AE6-4D4D-9063-0184B5691AC6}" type="presParOf" srcId="{CD60274D-0431-463A-8027-7CF36158B066}" destId="{8FE0A9D9-CA69-4037-8F0B-6C423933EE01}" srcOrd="0" destOrd="0" presId="urn:microsoft.com/office/officeart/2005/8/layout/hierarchy1"/>
    <dgm:cxn modelId="{BBAD44C2-BC24-4F5B-B964-E33AC5C0273E}" type="presParOf" srcId="{8FE0A9D9-CA69-4037-8F0B-6C423933EE01}" destId="{302BC06B-E8F2-4364-B5D8-5DC130EEF886}" srcOrd="0" destOrd="0" presId="urn:microsoft.com/office/officeart/2005/8/layout/hierarchy1"/>
    <dgm:cxn modelId="{2871BFF4-7707-4513-9DC2-3987E1F23A97}" type="presParOf" srcId="{8FE0A9D9-CA69-4037-8F0B-6C423933EE01}" destId="{1D476D66-94D6-45DB-9815-2607657342BD}" srcOrd="1" destOrd="0" presId="urn:microsoft.com/office/officeart/2005/8/layout/hierarchy1"/>
    <dgm:cxn modelId="{60F50654-5B6A-4CD1-A2F7-C502CA5180A2}" type="presParOf" srcId="{CD60274D-0431-463A-8027-7CF36158B066}" destId="{75C4B19C-8AC9-4D0C-8AE1-FA55A6761BE2}" srcOrd="1" destOrd="0" presId="urn:microsoft.com/office/officeart/2005/8/layout/hierarchy1"/>
    <dgm:cxn modelId="{9ED380BD-8B5B-4A3D-B26E-FF4AD47E83F7}" type="presParOf" srcId="{7D3862B2-E806-4A13-AB2B-522E9E4B486F}" destId="{42A7FC2D-248C-4572-91CB-929D1BE59B98}" srcOrd="2" destOrd="0" presId="urn:microsoft.com/office/officeart/2005/8/layout/hierarchy1"/>
    <dgm:cxn modelId="{746EE31E-4F1E-4758-82C8-B18B6EE1A1D7}" type="presParOf" srcId="{7D3862B2-E806-4A13-AB2B-522E9E4B486F}" destId="{F6EA32FB-3634-4616-B891-F2C8AC8F9E68}" srcOrd="3" destOrd="0" presId="urn:microsoft.com/office/officeart/2005/8/layout/hierarchy1"/>
    <dgm:cxn modelId="{9863A43D-F16F-4455-B5B8-1D7C7D7A313D}" type="presParOf" srcId="{F6EA32FB-3634-4616-B891-F2C8AC8F9E68}" destId="{9664C14B-7957-4097-ABF4-22E48FEB38EE}" srcOrd="0" destOrd="0" presId="urn:microsoft.com/office/officeart/2005/8/layout/hierarchy1"/>
    <dgm:cxn modelId="{D5DD1EA9-7A74-44F1-AFBC-E1D76D0618EB}" type="presParOf" srcId="{9664C14B-7957-4097-ABF4-22E48FEB38EE}" destId="{51E5D875-C8AE-4C3A-8E30-EBD56EBE951F}" srcOrd="0" destOrd="0" presId="urn:microsoft.com/office/officeart/2005/8/layout/hierarchy1"/>
    <dgm:cxn modelId="{F152C56D-6CD9-459D-A23C-83C2CE0525F6}" type="presParOf" srcId="{9664C14B-7957-4097-ABF4-22E48FEB38EE}" destId="{09A0159B-7D62-4F2E-9D73-545C613E102F}" srcOrd="1" destOrd="0" presId="urn:microsoft.com/office/officeart/2005/8/layout/hierarchy1"/>
    <dgm:cxn modelId="{AAE69BD2-9DDC-4AF0-90B7-E5C0FB68F530}" type="presParOf" srcId="{F6EA32FB-3634-4616-B891-F2C8AC8F9E68}" destId="{64891BB0-679D-4FC9-8331-A8BDE99509C5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6A49F01-29DF-4821-8D71-081044A6297B}">
      <dsp:nvSpPr>
        <dsp:cNvPr id="0" name=""/>
        <dsp:cNvSpPr/>
      </dsp:nvSpPr>
      <dsp:spPr>
        <a:xfrm>
          <a:off x="0" y="27075"/>
          <a:ext cx="3942414" cy="1029600"/>
        </a:xfrm>
        <a:prstGeom prst="round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f-ZA" sz="2000" b="1" kern="1200" dirty="0"/>
            <a:t>Selfkennis:</a:t>
          </a:r>
          <a:r>
            <a:rPr lang="af-ZA" sz="2000" kern="1200" dirty="0"/>
            <a:t> </a:t>
          </a:r>
          <a:r>
            <a:rPr lang="nl-NL" sz="2000" kern="1200" dirty="0"/>
            <a:t>belangstellings, vermoëns, sterk- en swakpunte</a:t>
          </a:r>
          <a:endParaRPr lang="en-US" sz="2000" kern="1200" dirty="0"/>
        </a:p>
      </dsp:txBody>
      <dsp:txXfrm>
        <a:off x="50261" y="77336"/>
        <a:ext cx="3841892" cy="929078"/>
      </dsp:txXfrm>
    </dsp:sp>
    <dsp:sp modelId="{F7EAC615-8538-4D18-A1FB-F3A8A7786DB2}">
      <dsp:nvSpPr>
        <dsp:cNvPr id="0" name=""/>
        <dsp:cNvSpPr/>
      </dsp:nvSpPr>
      <dsp:spPr>
        <a:xfrm>
          <a:off x="0" y="1215075"/>
          <a:ext cx="3942414" cy="1029600"/>
        </a:xfrm>
        <a:prstGeom prst="roundRect">
          <a:avLst/>
        </a:prstGeom>
        <a:gradFill rotWithShape="0">
          <a:gsLst>
            <a:gs pos="0">
              <a:schemeClr val="accent4">
                <a:hueOff val="-5667471"/>
                <a:satOff val="31831"/>
                <a:lumOff val="3333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-5667471"/>
                <a:satOff val="31831"/>
                <a:lumOff val="3333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-5667471"/>
                <a:satOff val="31831"/>
                <a:lumOff val="3333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f-ZA" sz="2000" b="1" kern="1200" dirty="0"/>
            <a:t>Loopbaankennis:</a:t>
          </a:r>
          <a:r>
            <a:rPr lang="af-ZA" sz="2000" kern="1200" dirty="0"/>
            <a:t> Moontlike loopbane of werkvelde</a:t>
          </a:r>
          <a:endParaRPr lang="en-US" sz="2000" kern="1200" dirty="0"/>
        </a:p>
      </dsp:txBody>
      <dsp:txXfrm>
        <a:off x="50261" y="1265336"/>
        <a:ext cx="3841892" cy="929078"/>
      </dsp:txXfrm>
    </dsp:sp>
    <dsp:sp modelId="{86314576-D855-4BDD-9945-A80210F584EC}">
      <dsp:nvSpPr>
        <dsp:cNvPr id="0" name=""/>
        <dsp:cNvSpPr/>
      </dsp:nvSpPr>
      <dsp:spPr>
        <a:xfrm>
          <a:off x="0" y="2403075"/>
          <a:ext cx="3942414" cy="1029600"/>
        </a:xfrm>
        <a:prstGeom prst="roundRect">
          <a:avLst/>
        </a:prstGeom>
        <a:gradFill rotWithShape="0">
          <a:gsLst>
            <a:gs pos="0">
              <a:schemeClr val="accent4">
                <a:hueOff val="-11334943"/>
                <a:satOff val="63662"/>
                <a:lumOff val="6667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-11334943"/>
                <a:satOff val="63662"/>
                <a:lumOff val="6667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-11334943"/>
                <a:satOff val="63662"/>
                <a:lumOff val="6667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f-ZA" sz="2000" b="1" kern="1200" dirty="0"/>
            <a:t>Loopbaanroetekennis: </a:t>
          </a:r>
          <a:r>
            <a:rPr lang="af-ZA" sz="2000" b="0" kern="1200" dirty="0"/>
            <a:t>vereiste </a:t>
          </a:r>
          <a:r>
            <a:rPr lang="nl-NL" sz="2000" kern="1200" dirty="0"/>
            <a:t>vakke, punte en kwalifikasies</a:t>
          </a:r>
          <a:endParaRPr lang="en-US" sz="2000" kern="1200" dirty="0"/>
        </a:p>
      </dsp:txBody>
      <dsp:txXfrm>
        <a:off x="50261" y="2453336"/>
        <a:ext cx="3841892" cy="929078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CD4F056-5B65-4942-86CE-B145414EC277}">
      <dsp:nvSpPr>
        <dsp:cNvPr id="0" name=""/>
        <dsp:cNvSpPr/>
      </dsp:nvSpPr>
      <dsp:spPr>
        <a:xfrm>
          <a:off x="0" y="1981830"/>
          <a:ext cx="5394608" cy="1300295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70688" tIns="170688" rIns="170688" bIns="170688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2400" kern="1200" dirty="0"/>
            <a:t>As een "been" swak is, kan die keuse onstabiel raak.</a:t>
          </a:r>
          <a:endParaRPr lang="en-US" sz="2400" kern="1200" dirty="0"/>
        </a:p>
      </dsp:txBody>
      <dsp:txXfrm>
        <a:off x="0" y="1981830"/>
        <a:ext cx="5394608" cy="1300295"/>
      </dsp:txXfrm>
    </dsp:sp>
    <dsp:sp modelId="{3CA444E7-2299-478A-97CD-443CE399FEEA}">
      <dsp:nvSpPr>
        <dsp:cNvPr id="0" name=""/>
        <dsp:cNvSpPr/>
      </dsp:nvSpPr>
      <dsp:spPr>
        <a:xfrm rot="10800000">
          <a:off x="0" y="1480"/>
          <a:ext cx="5394608" cy="1999854"/>
        </a:xfrm>
        <a:prstGeom prst="upArrowCallou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70688" tIns="170688" rIns="170688" bIns="170688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f-ZA" sz="2400" kern="1200" dirty="0"/>
            <a:t>'n Sterk vakkeuse balanseer:</a:t>
          </a:r>
          <a:endParaRPr lang="en-US" sz="2400" kern="1200" dirty="0"/>
        </a:p>
      </dsp:txBody>
      <dsp:txXfrm rot="-10800000">
        <a:off x="0" y="1480"/>
        <a:ext cx="5394608" cy="701948"/>
      </dsp:txXfrm>
    </dsp:sp>
    <dsp:sp modelId="{10F2C050-8264-405B-8177-D04DE8AB7787}">
      <dsp:nvSpPr>
        <dsp:cNvPr id="0" name=""/>
        <dsp:cNvSpPr/>
      </dsp:nvSpPr>
      <dsp:spPr>
        <a:xfrm>
          <a:off x="2634" y="703429"/>
          <a:ext cx="1796446" cy="597956"/>
        </a:xfrm>
        <a:prstGeom prst="rect">
          <a:avLst/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17780" rIns="99568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f-ZA" sz="1400" b="1" kern="1200" dirty="0"/>
            <a:t>Belangstellings: </a:t>
          </a:r>
          <a:r>
            <a:rPr lang="af-ZA" sz="1400" b="0" kern="1200" dirty="0"/>
            <a:t>Wat geniet ek?</a:t>
          </a:r>
          <a:endParaRPr lang="en-US" sz="1400" b="0" kern="1200" dirty="0"/>
        </a:p>
      </dsp:txBody>
      <dsp:txXfrm>
        <a:off x="2634" y="703429"/>
        <a:ext cx="1796446" cy="597956"/>
      </dsp:txXfrm>
    </dsp:sp>
    <dsp:sp modelId="{DFA00491-6BA0-4F08-AE21-17A64F8D3599}">
      <dsp:nvSpPr>
        <dsp:cNvPr id="0" name=""/>
        <dsp:cNvSpPr/>
      </dsp:nvSpPr>
      <dsp:spPr>
        <a:xfrm>
          <a:off x="1799080" y="703429"/>
          <a:ext cx="1796446" cy="597956"/>
        </a:xfrm>
        <a:prstGeom prst="rect">
          <a:avLst/>
        </a:prstGeom>
        <a:solidFill>
          <a:schemeClr val="accent3">
            <a:tint val="40000"/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3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17780" rIns="99568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f-ZA" sz="1400" b="1" kern="1200" dirty="0"/>
            <a:t>Vermoëns:</a:t>
          </a:r>
          <a:r>
            <a:rPr lang="af-ZA" sz="1400" kern="1200" dirty="0"/>
            <a:t> </a:t>
          </a:r>
          <a:r>
            <a:rPr lang="nl-NL" sz="1400" kern="1200" dirty="0"/>
            <a:t>Wat kan ek goed doen of verbeter?</a:t>
          </a:r>
          <a:endParaRPr lang="en-US" sz="1400" kern="1200" dirty="0"/>
        </a:p>
      </dsp:txBody>
      <dsp:txXfrm>
        <a:off x="1799080" y="703429"/>
        <a:ext cx="1796446" cy="597956"/>
      </dsp:txXfrm>
    </dsp:sp>
    <dsp:sp modelId="{C3575BE0-6C5D-409E-B36D-DC464DD3ADB3}">
      <dsp:nvSpPr>
        <dsp:cNvPr id="0" name=""/>
        <dsp:cNvSpPr/>
      </dsp:nvSpPr>
      <dsp:spPr>
        <a:xfrm>
          <a:off x="3595527" y="703429"/>
          <a:ext cx="1796446" cy="597956"/>
        </a:xfrm>
        <a:prstGeom prst="rect">
          <a:avLst/>
        </a:prstGeom>
        <a:solidFill>
          <a:schemeClr val="accent4">
            <a:tint val="40000"/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4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17780" rIns="99568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f-ZA" sz="1400" b="1" kern="1200" dirty="0"/>
            <a:t>Waardes:</a:t>
          </a:r>
          <a:r>
            <a:rPr lang="af-ZA" sz="1400" kern="1200" dirty="0"/>
            <a:t> Waaroor gee ek om?</a:t>
          </a:r>
          <a:endParaRPr lang="en-US" sz="1400" kern="1200" dirty="0"/>
        </a:p>
      </dsp:txBody>
      <dsp:txXfrm>
        <a:off x="3595527" y="703429"/>
        <a:ext cx="1796446" cy="597956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C67F47B-92AE-4466-9E35-B29985F80032}">
      <dsp:nvSpPr>
        <dsp:cNvPr id="0" name=""/>
        <dsp:cNvSpPr/>
      </dsp:nvSpPr>
      <dsp:spPr>
        <a:xfrm>
          <a:off x="0" y="979051"/>
          <a:ext cx="7886700" cy="1305401"/>
        </a:xfrm>
        <a:prstGeom prst="notchedRightArrow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190B72C-A42D-4DA5-AA5E-6A4C3FEDE202}">
      <dsp:nvSpPr>
        <dsp:cNvPr id="0" name=""/>
        <dsp:cNvSpPr/>
      </dsp:nvSpPr>
      <dsp:spPr>
        <a:xfrm>
          <a:off x="3119" y="0"/>
          <a:ext cx="1363806" cy="130540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344" tIns="85344" rIns="85344" bIns="85344" numCol="1" spcCol="1270" anchor="b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f-ZA" sz="1200" kern="1200" dirty="0">
              <a:solidFill>
                <a:schemeClr val="bg1"/>
              </a:solidFill>
            </a:rPr>
            <a:t>Selfassessering </a:t>
          </a:r>
        </a:p>
      </dsp:txBody>
      <dsp:txXfrm>
        <a:off x="3119" y="0"/>
        <a:ext cx="1363806" cy="1305401"/>
      </dsp:txXfrm>
    </dsp:sp>
    <dsp:sp modelId="{1A9006AC-1D04-4070-B991-91C4F202608C}">
      <dsp:nvSpPr>
        <dsp:cNvPr id="0" name=""/>
        <dsp:cNvSpPr/>
      </dsp:nvSpPr>
      <dsp:spPr>
        <a:xfrm>
          <a:off x="521847" y="1468576"/>
          <a:ext cx="326350" cy="326350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6DD6DD3-7B18-4013-9C8D-4041444527E7}">
      <dsp:nvSpPr>
        <dsp:cNvPr id="0" name=""/>
        <dsp:cNvSpPr/>
      </dsp:nvSpPr>
      <dsp:spPr>
        <a:xfrm>
          <a:off x="1435115" y="1958102"/>
          <a:ext cx="1363806" cy="130540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344" tIns="85344" rIns="85344" bIns="85344" numCol="1" spcCol="1270" anchor="t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f-ZA" sz="1200" kern="1200" dirty="0">
              <a:solidFill>
                <a:schemeClr val="bg1"/>
              </a:solidFill>
            </a:rPr>
            <a:t>Loopbaan-navorsing</a:t>
          </a:r>
        </a:p>
      </dsp:txBody>
      <dsp:txXfrm>
        <a:off x="1435115" y="1958102"/>
        <a:ext cx="1363806" cy="1305401"/>
      </dsp:txXfrm>
    </dsp:sp>
    <dsp:sp modelId="{AEB0B816-6FB9-44F2-BF0C-86097422F86A}">
      <dsp:nvSpPr>
        <dsp:cNvPr id="0" name=""/>
        <dsp:cNvSpPr/>
      </dsp:nvSpPr>
      <dsp:spPr>
        <a:xfrm>
          <a:off x="1953843" y="1468576"/>
          <a:ext cx="326350" cy="326350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2D099B7-E05D-4047-96EA-83056DB1D7AF}">
      <dsp:nvSpPr>
        <dsp:cNvPr id="0" name=""/>
        <dsp:cNvSpPr/>
      </dsp:nvSpPr>
      <dsp:spPr>
        <a:xfrm>
          <a:off x="2867111" y="0"/>
          <a:ext cx="1363806" cy="130540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344" tIns="85344" rIns="85344" bIns="85344" numCol="1" spcCol="1270" anchor="b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f-ZA" sz="1200" kern="1200" dirty="0">
              <a:solidFill>
                <a:schemeClr val="bg1"/>
              </a:solidFill>
            </a:rPr>
            <a:t>Studie- of opleidings-navorsing</a:t>
          </a:r>
        </a:p>
      </dsp:txBody>
      <dsp:txXfrm>
        <a:off x="2867111" y="0"/>
        <a:ext cx="1363806" cy="1305401"/>
      </dsp:txXfrm>
    </dsp:sp>
    <dsp:sp modelId="{7CA774C9-FD00-4AF5-B77D-AFD7AD59C662}">
      <dsp:nvSpPr>
        <dsp:cNvPr id="0" name=""/>
        <dsp:cNvSpPr/>
      </dsp:nvSpPr>
      <dsp:spPr>
        <a:xfrm>
          <a:off x="3385839" y="1468576"/>
          <a:ext cx="326350" cy="326350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AB87575-64E6-457D-8DC7-FAC9C18B4F3D}">
      <dsp:nvSpPr>
        <dsp:cNvPr id="0" name=""/>
        <dsp:cNvSpPr/>
      </dsp:nvSpPr>
      <dsp:spPr>
        <a:xfrm>
          <a:off x="4299108" y="1958102"/>
          <a:ext cx="1363806" cy="130540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344" tIns="85344" rIns="85344" bIns="85344" numCol="1" spcCol="1270" anchor="t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f-ZA" sz="1200" kern="1200" dirty="0">
              <a:solidFill>
                <a:schemeClr val="bg1"/>
              </a:solidFill>
            </a:rPr>
            <a:t>Kry leiding</a:t>
          </a:r>
        </a:p>
      </dsp:txBody>
      <dsp:txXfrm>
        <a:off x="4299108" y="1958102"/>
        <a:ext cx="1363806" cy="1305401"/>
      </dsp:txXfrm>
    </dsp:sp>
    <dsp:sp modelId="{DA7FAFFA-679C-49D8-BA2B-C61D913AE023}">
      <dsp:nvSpPr>
        <dsp:cNvPr id="0" name=""/>
        <dsp:cNvSpPr/>
      </dsp:nvSpPr>
      <dsp:spPr>
        <a:xfrm>
          <a:off x="4817836" y="1468576"/>
          <a:ext cx="326350" cy="326350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B27D9FB-8B88-4A4C-B3BD-F8C54885FE0C}">
      <dsp:nvSpPr>
        <dsp:cNvPr id="0" name=""/>
        <dsp:cNvSpPr/>
      </dsp:nvSpPr>
      <dsp:spPr>
        <a:xfrm>
          <a:off x="5731104" y="0"/>
          <a:ext cx="1363806" cy="130540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344" tIns="85344" rIns="85344" bIns="85344" numCol="1" spcCol="1270" anchor="b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1200" kern="1200" dirty="0">
              <a:solidFill>
                <a:schemeClr val="bg1"/>
              </a:solidFill>
            </a:rPr>
            <a:t>Neem jou besluit en hersien vordering</a:t>
          </a:r>
          <a:endParaRPr lang="af-ZA" sz="1200" kern="1200" dirty="0">
            <a:solidFill>
              <a:schemeClr val="bg1"/>
            </a:solidFill>
          </a:endParaRPr>
        </a:p>
      </dsp:txBody>
      <dsp:txXfrm>
        <a:off x="5731104" y="0"/>
        <a:ext cx="1363806" cy="1305401"/>
      </dsp:txXfrm>
    </dsp:sp>
    <dsp:sp modelId="{9054DF3D-3631-4E74-BFFD-74E737CC923F}">
      <dsp:nvSpPr>
        <dsp:cNvPr id="0" name=""/>
        <dsp:cNvSpPr/>
      </dsp:nvSpPr>
      <dsp:spPr>
        <a:xfrm>
          <a:off x="6249832" y="1468576"/>
          <a:ext cx="326350" cy="326350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5A90BCE-7B16-4615-97BF-EA185467A4DA}">
      <dsp:nvSpPr>
        <dsp:cNvPr id="0" name=""/>
        <dsp:cNvSpPr/>
      </dsp:nvSpPr>
      <dsp:spPr>
        <a:xfrm>
          <a:off x="2090645" y="889944"/>
          <a:ext cx="1483684" cy="35304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40592"/>
              </a:lnTo>
              <a:lnTo>
                <a:pt x="1483684" y="240592"/>
              </a:lnTo>
              <a:lnTo>
                <a:pt x="1483684" y="353049"/>
              </a:lnTo>
            </a:path>
          </a:pathLst>
        </a:custGeom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D08C5F0-48DE-417D-A083-95DE24E1E7C7}">
      <dsp:nvSpPr>
        <dsp:cNvPr id="0" name=""/>
        <dsp:cNvSpPr/>
      </dsp:nvSpPr>
      <dsp:spPr>
        <a:xfrm>
          <a:off x="2044925" y="889944"/>
          <a:ext cx="91440" cy="353049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353049"/>
              </a:lnTo>
            </a:path>
          </a:pathLst>
        </a:custGeom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0BEB595-D484-481D-A182-4522092E9B6E}">
      <dsp:nvSpPr>
        <dsp:cNvPr id="0" name=""/>
        <dsp:cNvSpPr/>
      </dsp:nvSpPr>
      <dsp:spPr>
        <a:xfrm>
          <a:off x="606961" y="889944"/>
          <a:ext cx="1483684" cy="353049"/>
        </a:xfrm>
        <a:custGeom>
          <a:avLst/>
          <a:gdLst/>
          <a:ahLst/>
          <a:cxnLst/>
          <a:rect l="0" t="0" r="0" b="0"/>
          <a:pathLst>
            <a:path>
              <a:moveTo>
                <a:pt x="1483684" y="0"/>
              </a:moveTo>
              <a:lnTo>
                <a:pt x="1483684" y="240592"/>
              </a:lnTo>
              <a:lnTo>
                <a:pt x="0" y="240592"/>
              </a:lnTo>
              <a:lnTo>
                <a:pt x="0" y="353049"/>
              </a:lnTo>
            </a:path>
          </a:pathLst>
        </a:custGeom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536EBE5-169E-4650-9BE3-FF276ABB7E2F}">
      <dsp:nvSpPr>
        <dsp:cNvPr id="0" name=""/>
        <dsp:cNvSpPr/>
      </dsp:nvSpPr>
      <dsp:spPr>
        <a:xfrm>
          <a:off x="0" y="119102"/>
          <a:ext cx="1213923" cy="770841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0A1DE9CA-06CF-44C2-BBED-DD38E98A3E7D}">
      <dsp:nvSpPr>
        <dsp:cNvPr id="0" name=""/>
        <dsp:cNvSpPr/>
      </dsp:nvSpPr>
      <dsp:spPr>
        <a:xfrm>
          <a:off x="134880" y="247239"/>
          <a:ext cx="1213923" cy="77084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f-ZA" sz="1600" kern="1200" dirty="0"/>
            <a:t>Kyk eerlik na jouself.</a:t>
          </a:r>
          <a:endParaRPr lang="en-US" sz="1600" kern="1200" dirty="0"/>
        </a:p>
      </dsp:txBody>
      <dsp:txXfrm>
        <a:off x="157457" y="269816"/>
        <a:ext cx="1168769" cy="725687"/>
      </dsp:txXfrm>
    </dsp:sp>
    <dsp:sp modelId="{403D5FDA-A80E-4FD0-B580-1B1A917E28E5}">
      <dsp:nvSpPr>
        <dsp:cNvPr id="0" name=""/>
        <dsp:cNvSpPr/>
      </dsp:nvSpPr>
      <dsp:spPr>
        <a:xfrm>
          <a:off x="1483684" y="119102"/>
          <a:ext cx="1213923" cy="770841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9E130A55-6B03-4795-81B6-F639EFB6A97B}">
      <dsp:nvSpPr>
        <dsp:cNvPr id="0" name=""/>
        <dsp:cNvSpPr/>
      </dsp:nvSpPr>
      <dsp:spPr>
        <a:xfrm>
          <a:off x="1618564" y="247239"/>
          <a:ext cx="1213923" cy="77084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f-ZA" sz="1600" kern="1200" dirty="0"/>
            <a:t>Oorweeg</a:t>
          </a:r>
          <a:r>
            <a:rPr lang="af-ZA" sz="900" kern="1200" dirty="0"/>
            <a:t>:</a:t>
          </a:r>
          <a:endParaRPr lang="en-US" sz="900" kern="1200" dirty="0"/>
        </a:p>
      </dsp:txBody>
      <dsp:txXfrm>
        <a:off x="1641141" y="269816"/>
        <a:ext cx="1168769" cy="725687"/>
      </dsp:txXfrm>
    </dsp:sp>
    <dsp:sp modelId="{427A20B8-0F72-47E8-95A9-D298B2B299E8}">
      <dsp:nvSpPr>
        <dsp:cNvPr id="0" name=""/>
        <dsp:cNvSpPr/>
      </dsp:nvSpPr>
      <dsp:spPr>
        <a:xfrm>
          <a:off x="0" y="1242993"/>
          <a:ext cx="1213923" cy="770841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5059900A-52BD-4D9C-85E8-D496C786C38C}">
      <dsp:nvSpPr>
        <dsp:cNvPr id="0" name=""/>
        <dsp:cNvSpPr/>
      </dsp:nvSpPr>
      <dsp:spPr>
        <a:xfrm>
          <a:off x="134880" y="1371129"/>
          <a:ext cx="1213923" cy="77084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1200" kern="1200" dirty="0"/>
            <a:t>Eienskappe bespreek in Les 3</a:t>
          </a:r>
          <a:endParaRPr lang="en-US" sz="1200" kern="1200" dirty="0"/>
        </a:p>
      </dsp:txBody>
      <dsp:txXfrm>
        <a:off x="157457" y="1393706"/>
        <a:ext cx="1168769" cy="725687"/>
      </dsp:txXfrm>
    </dsp:sp>
    <dsp:sp modelId="{C466EE8F-4751-458A-97C2-7C86A0543456}">
      <dsp:nvSpPr>
        <dsp:cNvPr id="0" name=""/>
        <dsp:cNvSpPr/>
      </dsp:nvSpPr>
      <dsp:spPr>
        <a:xfrm>
          <a:off x="1483684" y="1242993"/>
          <a:ext cx="1213923" cy="770841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A7924CE9-F134-4519-9ABE-5772C1EFACD4}">
      <dsp:nvSpPr>
        <dsp:cNvPr id="0" name=""/>
        <dsp:cNvSpPr/>
      </dsp:nvSpPr>
      <dsp:spPr>
        <a:xfrm>
          <a:off x="1618564" y="1371129"/>
          <a:ext cx="1213923" cy="77084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f-ZA" sz="1100" kern="1200" dirty="0"/>
            <a:t>Loopbaan-</a:t>
          </a:r>
        </a:p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f-ZA" sz="1100" kern="1200" dirty="0"/>
            <a:t>kategorie </a:t>
          </a:r>
        </a:p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f-ZA" sz="1100" kern="1200" dirty="0"/>
            <a:t>(Graad 8)</a:t>
          </a:r>
          <a:endParaRPr lang="en-US" sz="1100" kern="1200" dirty="0"/>
        </a:p>
      </dsp:txBody>
      <dsp:txXfrm>
        <a:off x="1641141" y="1393706"/>
        <a:ext cx="1168769" cy="725687"/>
      </dsp:txXfrm>
    </dsp:sp>
    <dsp:sp modelId="{31E2B343-67AC-452B-82DF-3241ECC663A3}">
      <dsp:nvSpPr>
        <dsp:cNvPr id="0" name=""/>
        <dsp:cNvSpPr/>
      </dsp:nvSpPr>
      <dsp:spPr>
        <a:xfrm>
          <a:off x="2967368" y="1242993"/>
          <a:ext cx="1213923" cy="770841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C1A80D36-D410-41D4-8488-6B8352AFCCFD}">
      <dsp:nvSpPr>
        <dsp:cNvPr id="0" name=""/>
        <dsp:cNvSpPr/>
      </dsp:nvSpPr>
      <dsp:spPr>
        <a:xfrm>
          <a:off x="3102248" y="1371129"/>
          <a:ext cx="1213923" cy="77084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f-ZA" sz="1200" kern="1200" dirty="0"/>
            <a:t>Punte en onderwyser-terugvoer</a:t>
          </a:r>
          <a:endParaRPr lang="en-US" sz="1200" kern="1200" dirty="0"/>
        </a:p>
      </dsp:txBody>
      <dsp:txXfrm>
        <a:off x="3124825" y="1393706"/>
        <a:ext cx="1168769" cy="725687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23236D6-2F26-4B0C-877B-E73938931353}">
      <dsp:nvSpPr>
        <dsp:cNvPr id="0" name=""/>
        <dsp:cNvSpPr/>
      </dsp:nvSpPr>
      <dsp:spPr>
        <a:xfrm>
          <a:off x="0" y="656152"/>
          <a:ext cx="7886700" cy="403200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DDCEA61-819E-4351-96B2-DD0198B0F024}">
      <dsp:nvSpPr>
        <dsp:cNvPr id="0" name=""/>
        <dsp:cNvSpPr/>
      </dsp:nvSpPr>
      <dsp:spPr>
        <a:xfrm>
          <a:off x="394335" y="419992"/>
          <a:ext cx="5520690" cy="47232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8669" tIns="0" rIns="208669" bIns="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1600" kern="1200" dirty="0"/>
            <a:t>Doen navorsing oor loopbane of velde wat jou interesseer.</a:t>
          </a:r>
          <a:endParaRPr lang="en-US" sz="1600" kern="1200" dirty="0"/>
        </a:p>
      </dsp:txBody>
      <dsp:txXfrm>
        <a:off x="417392" y="443049"/>
        <a:ext cx="5474576" cy="426206"/>
      </dsp:txXfrm>
    </dsp:sp>
    <dsp:sp modelId="{B6ECAD2E-EE20-4260-84CF-60F1A455B64F}">
      <dsp:nvSpPr>
        <dsp:cNvPr id="0" name=""/>
        <dsp:cNvSpPr/>
      </dsp:nvSpPr>
      <dsp:spPr>
        <a:xfrm>
          <a:off x="0" y="1381912"/>
          <a:ext cx="7886700" cy="1461600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12096" tIns="333248" rIns="612096" bIns="113792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nl-NL" sz="1600" kern="1200" dirty="0"/>
            <a:t>Wat behels die werk? 
Hoe groot is die vraag in Suid-Afrika? 
Watter vakke ondersteun hierdie loopbaan? 
Pas dit by my belangstellings en sterkpunte?</a:t>
          </a:r>
          <a:endParaRPr lang="en-US" sz="1600" kern="1200" dirty="0"/>
        </a:p>
      </dsp:txBody>
      <dsp:txXfrm>
        <a:off x="0" y="1381912"/>
        <a:ext cx="7886700" cy="1461600"/>
      </dsp:txXfrm>
    </dsp:sp>
    <dsp:sp modelId="{F8A92636-072C-494E-9FF0-32AFB3152F9F}">
      <dsp:nvSpPr>
        <dsp:cNvPr id="0" name=""/>
        <dsp:cNvSpPr/>
      </dsp:nvSpPr>
      <dsp:spPr>
        <a:xfrm>
          <a:off x="394335" y="1145752"/>
          <a:ext cx="5520690" cy="47232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8669" tIns="0" rIns="208669" bIns="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f-ZA" sz="1600" kern="1200" dirty="0"/>
            <a:t>Vind uit:</a:t>
          </a:r>
          <a:endParaRPr lang="en-US" sz="1600" kern="1200" dirty="0"/>
        </a:p>
      </dsp:txBody>
      <dsp:txXfrm>
        <a:off x="417392" y="1168809"/>
        <a:ext cx="5474576" cy="426206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B6B7863-B11D-4AEA-9787-211FECD65D8D}">
      <dsp:nvSpPr>
        <dsp:cNvPr id="0" name=""/>
        <dsp:cNvSpPr/>
      </dsp:nvSpPr>
      <dsp:spPr>
        <a:xfrm>
          <a:off x="0" y="7297"/>
          <a:ext cx="7886700" cy="51597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2100" kern="1200" dirty="0"/>
            <a:t>Doen navorsing oor die roete n</a:t>
          </a:r>
          <a:r>
            <a:rPr lang="nl-NL" sz="2100" kern="12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á</a:t>
          </a:r>
          <a:r>
            <a:rPr lang="nl-NL" sz="2100" kern="1200" dirty="0"/>
            <a:t> Graad 12.</a:t>
          </a:r>
          <a:endParaRPr lang="en-US" sz="2100" kern="1200" dirty="0"/>
        </a:p>
      </dsp:txBody>
      <dsp:txXfrm>
        <a:off x="25188" y="32485"/>
        <a:ext cx="7836324" cy="465594"/>
      </dsp:txXfrm>
    </dsp:sp>
    <dsp:sp modelId="{B20E7998-3FAC-4429-9711-43CEDF09C2E6}">
      <dsp:nvSpPr>
        <dsp:cNvPr id="0" name=""/>
        <dsp:cNvSpPr/>
      </dsp:nvSpPr>
      <dsp:spPr>
        <a:xfrm>
          <a:off x="0" y="523267"/>
          <a:ext cx="7886700" cy="139104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0403" tIns="26670" rIns="149352" bIns="26670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nl-NL" sz="1600" kern="1200" dirty="0"/>
            <a:t>Universiteit 
TBOO-kollege 
Vakleerlingskappe 
Leerlingskap 
Werkplekopleiding</a:t>
          </a:r>
          <a:endParaRPr lang="en-US" sz="1600" kern="1200" dirty="0"/>
        </a:p>
      </dsp:txBody>
      <dsp:txXfrm>
        <a:off x="0" y="523267"/>
        <a:ext cx="7886700" cy="1391040"/>
      </dsp:txXfrm>
    </dsp:sp>
    <dsp:sp modelId="{5255632A-DA58-4537-8A10-39DC7CE1365C}">
      <dsp:nvSpPr>
        <dsp:cNvPr id="0" name=""/>
        <dsp:cNvSpPr/>
      </dsp:nvSpPr>
      <dsp:spPr>
        <a:xfrm>
          <a:off x="0" y="1914307"/>
          <a:ext cx="7886700" cy="515970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f-ZA" sz="2100" kern="1200" dirty="0"/>
            <a:t>Kontroleer:</a:t>
          </a:r>
          <a:endParaRPr lang="en-US" sz="2100" kern="1200" dirty="0"/>
        </a:p>
      </dsp:txBody>
      <dsp:txXfrm>
        <a:off x="25188" y="1939495"/>
        <a:ext cx="7836324" cy="465594"/>
      </dsp:txXfrm>
    </dsp:sp>
    <dsp:sp modelId="{5F73864C-5652-4013-9B13-E03DF9AB1139}">
      <dsp:nvSpPr>
        <dsp:cNvPr id="0" name=""/>
        <dsp:cNvSpPr/>
      </dsp:nvSpPr>
      <dsp:spPr>
        <a:xfrm>
          <a:off x="0" y="2430277"/>
          <a:ext cx="7886700" cy="82593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0403" tIns="26670" rIns="149352" bIns="26670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nl-NL" sz="1600" kern="1200" dirty="0"/>
            <a:t>Verpligte vakke 
Vereiste punte 
Wiskunde- of Wiskundige Geletterdheidsvereistes</a:t>
          </a:r>
          <a:endParaRPr lang="en-US" sz="1600" kern="1200" dirty="0"/>
        </a:p>
      </dsp:txBody>
      <dsp:txXfrm>
        <a:off x="0" y="2430277"/>
        <a:ext cx="7886700" cy="825930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A0CED77-30D4-46FC-BB7C-BA7B356CB110}">
      <dsp:nvSpPr>
        <dsp:cNvPr id="0" name=""/>
        <dsp:cNvSpPr/>
      </dsp:nvSpPr>
      <dsp:spPr>
        <a:xfrm>
          <a:off x="507139" y="428"/>
          <a:ext cx="1406889" cy="844133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f-ZA" sz="1800" kern="1200" dirty="0"/>
            <a:t>Ouers of Voogde</a:t>
          </a:r>
          <a:endParaRPr lang="en-US" sz="1800" kern="1200" dirty="0"/>
        </a:p>
      </dsp:txBody>
      <dsp:txXfrm>
        <a:off x="507139" y="428"/>
        <a:ext cx="1406889" cy="844133"/>
      </dsp:txXfrm>
    </dsp:sp>
    <dsp:sp modelId="{8A4E68D2-9837-4EB1-A8CC-1547B733B198}">
      <dsp:nvSpPr>
        <dsp:cNvPr id="0" name=""/>
        <dsp:cNvSpPr/>
      </dsp:nvSpPr>
      <dsp:spPr>
        <a:xfrm>
          <a:off x="2054717" y="428"/>
          <a:ext cx="1406889" cy="844133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f-ZA" sz="1800" kern="1200" dirty="0"/>
            <a:t>LO-onderwyser</a:t>
          </a:r>
          <a:endParaRPr lang="en-US" sz="1800" kern="1200" dirty="0"/>
        </a:p>
      </dsp:txBody>
      <dsp:txXfrm>
        <a:off x="2054717" y="428"/>
        <a:ext cx="1406889" cy="844133"/>
      </dsp:txXfrm>
    </dsp:sp>
    <dsp:sp modelId="{43DE7B15-1D76-4FED-80E0-51552C844DE7}">
      <dsp:nvSpPr>
        <dsp:cNvPr id="0" name=""/>
        <dsp:cNvSpPr/>
      </dsp:nvSpPr>
      <dsp:spPr>
        <a:xfrm>
          <a:off x="507139" y="985251"/>
          <a:ext cx="1406889" cy="844133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f-ZA" sz="1800" kern="1200" dirty="0"/>
            <a:t>Vak-onderwysers</a:t>
          </a:r>
          <a:endParaRPr lang="en-US" sz="1800" kern="1200" dirty="0"/>
        </a:p>
      </dsp:txBody>
      <dsp:txXfrm>
        <a:off x="507139" y="985251"/>
        <a:ext cx="1406889" cy="844133"/>
      </dsp:txXfrm>
    </dsp:sp>
    <dsp:sp modelId="{A702BAE0-691F-47BC-831D-4905F9A9025E}">
      <dsp:nvSpPr>
        <dsp:cNvPr id="0" name=""/>
        <dsp:cNvSpPr/>
      </dsp:nvSpPr>
      <dsp:spPr>
        <a:xfrm>
          <a:off x="2054717" y="985251"/>
          <a:ext cx="1406889" cy="844133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f-ZA" sz="1800" kern="1200" dirty="0"/>
            <a:t>Graadvoog</a:t>
          </a:r>
          <a:endParaRPr lang="en-US" sz="1800" kern="1200" dirty="0"/>
        </a:p>
      </dsp:txBody>
      <dsp:txXfrm>
        <a:off x="2054717" y="985251"/>
        <a:ext cx="1406889" cy="844133"/>
      </dsp:txXfrm>
    </dsp:sp>
    <dsp:sp modelId="{351A06AA-AC48-49C2-8E13-9FED23000779}">
      <dsp:nvSpPr>
        <dsp:cNvPr id="0" name=""/>
        <dsp:cNvSpPr/>
      </dsp:nvSpPr>
      <dsp:spPr>
        <a:xfrm>
          <a:off x="507139" y="1970073"/>
          <a:ext cx="1406889" cy="844133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f-ZA" sz="1800" kern="1200" dirty="0"/>
            <a:t>Loopbaan-berader</a:t>
          </a:r>
          <a:endParaRPr lang="en-US" sz="1800" kern="1200" dirty="0"/>
        </a:p>
      </dsp:txBody>
      <dsp:txXfrm>
        <a:off x="507139" y="1970073"/>
        <a:ext cx="1406889" cy="844133"/>
      </dsp:txXfrm>
    </dsp:sp>
    <dsp:sp modelId="{858F2D75-6CCF-4ED6-B516-4DE878684C51}">
      <dsp:nvSpPr>
        <dsp:cNvPr id="0" name=""/>
        <dsp:cNvSpPr/>
      </dsp:nvSpPr>
      <dsp:spPr>
        <a:xfrm>
          <a:off x="2054717" y="1970073"/>
          <a:ext cx="1406889" cy="844133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f-ZA" sz="1800" kern="1200" dirty="0"/>
            <a:t>Industrie-kenners</a:t>
          </a:r>
          <a:endParaRPr lang="en-US" sz="1800" kern="1200" dirty="0"/>
        </a:p>
      </dsp:txBody>
      <dsp:txXfrm>
        <a:off x="2054717" y="1970073"/>
        <a:ext cx="1406889" cy="844133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6F45468-FE51-4749-8506-355EE39FAFCF}">
      <dsp:nvSpPr>
        <dsp:cNvPr id="0" name=""/>
        <dsp:cNvSpPr/>
      </dsp:nvSpPr>
      <dsp:spPr>
        <a:xfrm>
          <a:off x="0" y="571283"/>
          <a:ext cx="7886700" cy="352800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EC3BA24-F3E6-414C-8C0F-DEA02FC22F60}">
      <dsp:nvSpPr>
        <dsp:cNvPr id="0" name=""/>
        <dsp:cNvSpPr/>
      </dsp:nvSpPr>
      <dsp:spPr>
        <a:xfrm>
          <a:off x="394335" y="364643"/>
          <a:ext cx="5520690" cy="41328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8669" tIns="0" rIns="208669" bIns="0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1400" kern="1200" dirty="0"/>
            <a:t>Gebruik jou navorsing om die beste beskikbare vakpakket te kies.</a:t>
          </a:r>
          <a:endParaRPr lang="en-US" sz="1400" kern="1200" dirty="0"/>
        </a:p>
      </dsp:txBody>
      <dsp:txXfrm>
        <a:off x="414510" y="384818"/>
        <a:ext cx="5480340" cy="372930"/>
      </dsp:txXfrm>
    </dsp:sp>
    <dsp:sp modelId="{36BD9B3A-0093-42B6-955E-2D9E3B74307F}">
      <dsp:nvSpPr>
        <dsp:cNvPr id="0" name=""/>
        <dsp:cNvSpPr/>
      </dsp:nvSpPr>
      <dsp:spPr>
        <a:xfrm>
          <a:off x="0" y="1206324"/>
          <a:ext cx="7886700" cy="1058400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12096" tIns="291592" rIns="612096" bIns="99568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nl-NL" sz="1400" kern="1200" dirty="0"/>
            <a:t>Watter vakke is belangrik vir my loopbaanveld? 
Watter vakke is nie onderhandelbaar nie? 
Het ek 'n Plan B?</a:t>
          </a:r>
          <a:endParaRPr lang="en-US" sz="1400" kern="1200" dirty="0"/>
        </a:p>
      </dsp:txBody>
      <dsp:txXfrm>
        <a:off x="0" y="1206324"/>
        <a:ext cx="7886700" cy="1058400"/>
      </dsp:txXfrm>
    </dsp:sp>
    <dsp:sp modelId="{F84114A8-5E53-4BBD-A679-6B354CAB7E51}">
      <dsp:nvSpPr>
        <dsp:cNvPr id="0" name=""/>
        <dsp:cNvSpPr/>
      </dsp:nvSpPr>
      <dsp:spPr>
        <a:xfrm>
          <a:off x="394335" y="999684"/>
          <a:ext cx="5520690" cy="41328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8669" tIns="0" rIns="208669" bIns="0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f-ZA" sz="1400" kern="1200" dirty="0"/>
            <a:t>Vra jouself af:</a:t>
          </a:r>
          <a:endParaRPr lang="en-US" sz="1400" kern="1200" dirty="0"/>
        </a:p>
      </dsp:txBody>
      <dsp:txXfrm>
        <a:off x="414510" y="1019859"/>
        <a:ext cx="5480340" cy="372930"/>
      </dsp:txXfrm>
    </dsp:sp>
    <dsp:sp modelId="{30CC95C1-546B-42F8-B8D1-E8B179AC4F74}">
      <dsp:nvSpPr>
        <dsp:cNvPr id="0" name=""/>
        <dsp:cNvSpPr/>
      </dsp:nvSpPr>
      <dsp:spPr>
        <a:xfrm>
          <a:off x="0" y="2546964"/>
          <a:ext cx="7886700" cy="352800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F3B1213-4C1D-4AE1-AFA6-5A15ADAFD1CD}">
      <dsp:nvSpPr>
        <dsp:cNvPr id="0" name=""/>
        <dsp:cNvSpPr/>
      </dsp:nvSpPr>
      <dsp:spPr>
        <a:xfrm>
          <a:off x="394335" y="2340324"/>
          <a:ext cx="5520690" cy="41328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8669" tIns="0" rIns="208669" bIns="0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f-ZA" sz="1400" kern="1200" dirty="0"/>
            <a:t>Hou aan om jou vordering in graad 10 te hersien.</a:t>
          </a:r>
          <a:endParaRPr lang="en-US" sz="1400" kern="1200" dirty="0"/>
        </a:p>
      </dsp:txBody>
      <dsp:txXfrm>
        <a:off x="414510" y="2360499"/>
        <a:ext cx="5480340" cy="372930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2A7FC2D-248C-4572-91CB-929D1BE59B98}">
      <dsp:nvSpPr>
        <dsp:cNvPr id="0" name=""/>
        <dsp:cNvSpPr/>
      </dsp:nvSpPr>
      <dsp:spPr>
        <a:xfrm>
          <a:off x="5868043" y="1160180"/>
          <a:ext cx="1008172" cy="47979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26968"/>
              </a:lnTo>
              <a:lnTo>
                <a:pt x="1008172" y="326968"/>
              </a:lnTo>
              <a:lnTo>
                <a:pt x="1008172" y="479798"/>
              </a:lnTo>
            </a:path>
          </a:pathLst>
        </a:custGeom>
        <a:noFill/>
        <a:ln w="1905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B9DBF5A-4224-4A7B-98C8-4205D6FEFABE}">
      <dsp:nvSpPr>
        <dsp:cNvPr id="0" name=""/>
        <dsp:cNvSpPr/>
      </dsp:nvSpPr>
      <dsp:spPr>
        <a:xfrm>
          <a:off x="4859870" y="1160180"/>
          <a:ext cx="1008172" cy="479798"/>
        </a:xfrm>
        <a:custGeom>
          <a:avLst/>
          <a:gdLst/>
          <a:ahLst/>
          <a:cxnLst/>
          <a:rect l="0" t="0" r="0" b="0"/>
          <a:pathLst>
            <a:path>
              <a:moveTo>
                <a:pt x="1008172" y="0"/>
              </a:moveTo>
              <a:lnTo>
                <a:pt x="1008172" y="326968"/>
              </a:lnTo>
              <a:lnTo>
                <a:pt x="0" y="326968"/>
              </a:lnTo>
              <a:lnTo>
                <a:pt x="0" y="479798"/>
              </a:lnTo>
            </a:path>
          </a:pathLst>
        </a:custGeom>
        <a:noFill/>
        <a:ln w="1905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BC5240D-CF61-4186-A6BF-89EE3DA57413}">
      <dsp:nvSpPr>
        <dsp:cNvPr id="0" name=""/>
        <dsp:cNvSpPr/>
      </dsp:nvSpPr>
      <dsp:spPr>
        <a:xfrm>
          <a:off x="1835352" y="1160180"/>
          <a:ext cx="1008172" cy="47979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26968"/>
              </a:lnTo>
              <a:lnTo>
                <a:pt x="1008172" y="326968"/>
              </a:lnTo>
              <a:lnTo>
                <a:pt x="1008172" y="479798"/>
              </a:lnTo>
            </a:path>
          </a:pathLst>
        </a:custGeom>
        <a:noFill/>
        <a:ln w="1905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101D0A5-D679-42DD-BCE8-36D03A29FCC4}">
      <dsp:nvSpPr>
        <dsp:cNvPr id="0" name=""/>
        <dsp:cNvSpPr/>
      </dsp:nvSpPr>
      <dsp:spPr>
        <a:xfrm>
          <a:off x="827179" y="1160180"/>
          <a:ext cx="1008172" cy="479798"/>
        </a:xfrm>
        <a:custGeom>
          <a:avLst/>
          <a:gdLst/>
          <a:ahLst/>
          <a:cxnLst/>
          <a:rect l="0" t="0" r="0" b="0"/>
          <a:pathLst>
            <a:path>
              <a:moveTo>
                <a:pt x="1008172" y="0"/>
              </a:moveTo>
              <a:lnTo>
                <a:pt x="1008172" y="326968"/>
              </a:lnTo>
              <a:lnTo>
                <a:pt x="0" y="326968"/>
              </a:lnTo>
              <a:lnTo>
                <a:pt x="0" y="479798"/>
              </a:lnTo>
            </a:path>
          </a:pathLst>
        </a:custGeom>
        <a:noFill/>
        <a:ln w="1905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0388883-EE0B-42D6-A465-A2E36E8C7CFC}">
      <dsp:nvSpPr>
        <dsp:cNvPr id="0" name=""/>
        <dsp:cNvSpPr/>
      </dsp:nvSpPr>
      <dsp:spPr>
        <a:xfrm>
          <a:off x="1010483" y="112596"/>
          <a:ext cx="1649737" cy="104758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029DD64-42D8-454A-8F44-9AC70D5671CB}">
      <dsp:nvSpPr>
        <dsp:cNvPr id="0" name=""/>
        <dsp:cNvSpPr/>
      </dsp:nvSpPr>
      <dsp:spPr>
        <a:xfrm>
          <a:off x="1193787" y="286735"/>
          <a:ext cx="1649737" cy="104758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f-ZA" sz="1600" b="1" kern="1200" dirty="0"/>
            <a:t>Emosie-gebaseerd:</a:t>
          </a:r>
          <a:endParaRPr lang="en-US" sz="1600" kern="1200" dirty="0"/>
        </a:p>
      </dsp:txBody>
      <dsp:txXfrm>
        <a:off x="1224470" y="317418"/>
        <a:ext cx="1588371" cy="986217"/>
      </dsp:txXfrm>
    </dsp:sp>
    <dsp:sp modelId="{229FB298-C891-40E1-8798-14E6B104BA13}">
      <dsp:nvSpPr>
        <dsp:cNvPr id="0" name=""/>
        <dsp:cNvSpPr/>
      </dsp:nvSpPr>
      <dsp:spPr>
        <a:xfrm>
          <a:off x="2310" y="1639978"/>
          <a:ext cx="1649737" cy="1047583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CF4BB1A-77B2-4C1C-9FD1-0D6F302CCE84}">
      <dsp:nvSpPr>
        <dsp:cNvPr id="0" name=""/>
        <dsp:cNvSpPr/>
      </dsp:nvSpPr>
      <dsp:spPr>
        <a:xfrm>
          <a:off x="185614" y="1814117"/>
          <a:ext cx="1649737" cy="104758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f-ZA" sz="1600" kern="1200" dirty="0"/>
            <a:t>"My vriende doen dit."</a:t>
          </a:r>
          <a:endParaRPr lang="en-US" sz="1600" kern="1200" dirty="0"/>
        </a:p>
      </dsp:txBody>
      <dsp:txXfrm>
        <a:off x="216297" y="1844800"/>
        <a:ext cx="1588371" cy="986217"/>
      </dsp:txXfrm>
    </dsp:sp>
    <dsp:sp modelId="{664AF728-8BF0-448F-A7DF-BC8528BDCFCA}">
      <dsp:nvSpPr>
        <dsp:cNvPr id="0" name=""/>
        <dsp:cNvSpPr/>
      </dsp:nvSpPr>
      <dsp:spPr>
        <a:xfrm>
          <a:off x="2018656" y="1639978"/>
          <a:ext cx="1649737" cy="1047583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A312E92-BD59-48B2-9163-1134040132CA}">
      <dsp:nvSpPr>
        <dsp:cNvPr id="0" name=""/>
        <dsp:cNvSpPr/>
      </dsp:nvSpPr>
      <dsp:spPr>
        <a:xfrm>
          <a:off x="2201960" y="1814117"/>
          <a:ext cx="1649737" cy="104758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1600" kern="1200" dirty="0"/>
            <a:t>"Die onderwyser gee maklik punte."</a:t>
          </a:r>
          <a:endParaRPr lang="en-US" sz="1600" kern="1200" dirty="0"/>
        </a:p>
      </dsp:txBody>
      <dsp:txXfrm>
        <a:off x="2232643" y="1844800"/>
        <a:ext cx="1588371" cy="986217"/>
      </dsp:txXfrm>
    </dsp:sp>
    <dsp:sp modelId="{E677AD92-CD19-4F33-B436-3234EB2EB370}">
      <dsp:nvSpPr>
        <dsp:cNvPr id="0" name=""/>
        <dsp:cNvSpPr/>
      </dsp:nvSpPr>
      <dsp:spPr>
        <a:xfrm>
          <a:off x="5043174" y="112596"/>
          <a:ext cx="1649737" cy="104758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93ECFA2-87D0-4199-9BC4-064393D999C1}">
      <dsp:nvSpPr>
        <dsp:cNvPr id="0" name=""/>
        <dsp:cNvSpPr/>
      </dsp:nvSpPr>
      <dsp:spPr>
        <a:xfrm>
          <a:off x="5226479" y="286735"/>
          <a:ext cx="1649737" cy="104758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f-ZA" sz="1600" b="1" kern="1200" dirty="0"/>
            <a:t>Bewys-gebaseerd:</a:t>
          </a:r>
          <a:endParaRPr lang="en-US" sz="1600" kern="1200" dirty="0"/>
        </a:p>
      </dsp:txBody>
      <dsp:txXfrm>
        <a:off x="5257162" y="317418"/>
        <a:ext cx="1588371" cy="986217"/>
      </dsp:txXfrm>
    </dsp:sp>
    <dsp:sp modelId="{302BC06B-E8F2-4364-B5D8-5DC130EEF886}">
      <dsp:nvSpPr>
        <dsp:cNvPr id="0" name=""/>
        <dsp:cNvSpPr/>
      </dsp:nvSpPr>
      <dsp:spPr>
        <a:xfrm>
          <a:off x="4035002" y="1639978"/>
          <a:ext cx="1649737" cy="1047583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D476D66-94D6-45DB-9815-2607657342BD}">
      <dsp:nvSpPr>
        <dsp:cNvPr id="0" name=""/>
        <dsp:cNvSpPr/>
      </dsp:nvSpPr>
      <dsp:spPr>
        <a:xfrm>
          <a:off x="4218306" y="1814117"/>
          <a:ext cx="1649737" cy="104758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f-ZA" sz="1600" kern="1200" dirty="0"/>
            <a:t>"My punte wys ek is sterk in hierdie vak."</a:t>
          </a:r>
          <a:endParaRPr lang="en-US" sz="1600" kern="1200" dirty="0"/>
        </a:p>
      </dsp:txBody>
      <dsp:txXfrm>
        <a:off x="4248989" y="1844800"/>
        <a:ext cx="1588371" cy="986217"/>
      </dsp:txXfrm>
    </dsp:sp>
    <dsp:sp modelId="{51E5D875-C8AE-4C3A-8E30-EBD56EBE951F}">
      <dsp:nvSpPr>
        <dsp:cNvPr id="0" name=""/>
        <dsp:cNvSpPr/>
      </dsp:nvSpPr>
      <dsp:spPr>
        <a:xfrm>
          <a:off x="6051347" y="1639978"/>
          <a:ext cx="1649737" cy="1047583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9A0159B-7D62-4F2E-9D73-545C613E102F}">
      <dsp:nvSpPr>
        <dsp:cNvPr id="0" name=""/>
        <dsp:cNvSpPr/>
      </dsp:nvSpPr>
      <dsp:spPr>
        <a:xfrm>
          <a:off x="6234652" y="1814117"/>
          <a:ext cx="1649737" cy="104758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1600" kern="1200" dirty="0"/>
            <a:t>"Hierdie vak is verpligtend vir my studietoete."</a:t>
          </a:r>
          <a:endParaRPr lang="en-US" sz="1600" kern="1200" dirty="0"/>
        </a:p>
      </dsp:txBody>
      <dsp:txXfrm>
        <a:off x="6265335" y="1844800"/>
        <a:ext cx="1588371" cy="98621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Process11">
  <dgm:title val=""/>
  <dgm:desc val=""/>
  <dgm:catLst>
    <dgm:cat type="process" pri="8000"/>
    <dgm:cat type="timeline" pri="103"/>
    <dgm:cat type="convert" pri="1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onstrLst>
          <dgm:constr type="w" for="ch" forName="arrow" refType="w"/>
          <dgm:constr type="h" for="ch" forName="arrow" refType="h" fact="0.4"/>
          <dgm:constr type="ctrY" for="ch" forName="arrow" refType="h" fact="0.5"/>
          <dgm:constr type="l" for="ch" forName="arrow"/>
          <dgm:constr type="w" for="ch" forName="points" refType="w" fact="0.9"/>
          <dgm:constr type="h" for="ch" forName="points" refType="h"/>
          <dgm:constr type="t" for="ch" forName="points"/>
          <dgm:constr type="l" for="ch" forName="points"/>
        </dgm:constrLst>
      </dgm:if>
      <dgm:else name="Name3">
        <dgm:constrLst>
          <dgm:constr type="w" for="ch" forName="arrow" refType="w"/>
          <dgm:constr type="h" for="ch" forName="arrow" refType="h" fact="0.4"/>
          <dgm:constr type="ctrY" for="ch" forName="arrow" refType="h" fact="0.5"/>
          <dgm:constr type="r" for="ch" forName="arrow" refType="w"/>
          <dgm:constr type="w" for="ch" forName="points" refType="w" fact="0.9"/>
          <dgm:constr type="h" for="ch" forName="points" refType="h"/>
          <dgm:constr type="t" for="ch" forName="points"/>
          <dgm:constr type="r" for="ch" forName="points" refType="w"/>
        </dgm:constrLst>
      </dgm:else>
    </dgm:choose>
    <dgm:ruleLst/>
    <dgm:layoutNode name="arrow" styleLbl="bgShp">
      <dgm:alg type="sp"/>
      <dgm:choose name="Name4">
        <dgm:if name="Name5" func="var" arg="dir" op="equ" val="norm">
          <dgm:shape xmlns:r="http://schemas.openxmlformats.org/officeDocument/2006/relationships" type="notchedRightArrow" r:blip="">
            <dgm:adjLst/>
          </dgm:shape>
        </dgm:if>
        <dgm:else name="Name6">
          <dgm:shape xmlns:r="http://schemas.openxmlformats.org/officeDocument/2006/relationships" rot="180" type="notchedRightArrow" r:blip="">
            <dgm:adjLst/>
          </dgm:shape>
        </dgm:else>
      </dgm:choose>
      <dgm:presOf/>
      <dgm:constrLst/>
      <dgm:ruleLst/>
    </dgm:layoutNode>
    <dgm:layoutNode name="points">
      <dgm:choose name="Name7">
        <dgm:if name="Name8" func="var" arg="dir" op="equ" val="norm">
          <dgm:alg type="lin">
            <dgm:param type="linDir" val="fromL"/>
          </dgm:alg>
        </dgm:if>
        <dgm:else name="Name9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ositeA" refType="w"/>
        <dgm:constr type="h" for="ch" forName="compositeA" refType="h"/>
        <dgm:constr type="w" for="ch" forName="compositeB" refType="w" refFor="ch" refForName="compositeA" op="equ"/>
        <dgm:constr type="h" for="ch" forName="compositeB" refType="h" refFor="ch" refForName="compositeA" op="equ"/>
        <dgm:constr type="primFontSz" for="des" ptType="node" op="equ" val="65"/>
        <dgm:constr type="w" for="ch" forName="space" refType="w" refFor="ch" refForName="compositeA" op="equ" fact="0.05"/>
      </dgm:constrLst>
      <dgm:ruleLst/>
      <dgm:forEach name="Name10" axis="ch" ptType="node">
        <dgm:choose name="Name11">
          <dgm:if name="Name12" axis="self" ptType="node" func="posOdd" op="equ" val="1">
            <dgm:layoutNode name="compositeA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extA" refType="w"/>
                <dgm:constr type="h" for="ch" forName="textA" refType="h" fact="0.4"/>
                <dgm:constr type="t" for="ch" forName="textA"/>
                <dgm:constr type="l" for="ch" forName="textA"/>
                <dgm:constr type="h" for="ch" forName="circleA" refType="h" fact="0.1"/>
                <dgm:constr type="h" for="ch" forName="circleA" refType="w" op="lte"/>
                <dgm:constr type="w" for="ch" forName="circleA" refType="h" refFor="ch" refForName="circleA" op="equ"/>
                <dgm:constr type="ctrY" for="ch" forName="circleA" refType="h" fact="0.5"/>
                <dgm:constr type="ctrX" for="ch" forName="circleA" refType="w" refFor="ch" refForName="textA" fact="0.5"/>
                <dgm:constr type="w" for="ch" forName="spaceA" refType="w"/>
                <dgm:constr type="h" for="ch" forName="spaceA" refType="h" fact="0.4"/>
                <dgm:constr type="b" for="ch" forName="spaceA" refType="h"/>
                <dgm:constr type="l" for="ch" forName="spaceA"/>
              </dgm:constrLst>
              <dgm:ruleLst/>
              <dgm:layoutNode name="textA" styleLbl="revTx">
                <dgm:varLst>
                  <dgm:bulletEnabled val="1"/>
                </dgm:varLst>
                <dgm:alg type="tx">
                  <dgm:param type="txAnchorVert" val="b"/>
                  <dgm:param type="txAnchorVertCh" val="b"/>
                  <dgm:param type="txAnchorHorzCh" val="ctr"/>
                </dgm:alg>
                <dgm:shape xmlns:r="http://schemas.openxmlformats.org/officeDocument/2006/relationships" type="rect" r:blip="">
                  <dgm:adjLst/>
                </dgm:shape>
                <dgm:presOf axis="desOrSelf" ptType="node"/>
                <dgm:constrLst/>
                <dgm:ruleLst>
                  <dgm:rule type="primFontSz" val="5" fact="NaN" max="NaN"/>
                </dgm:ruleLst>
              </dgm:layoutNode>
              <dgm:layoutNode name="circleA">
                <dgm:alg type="sp"/>
                <dgm:shape xmlns:r="http://schemas.openxmlformats.org/officeDocument/2006/relationships" type="ellipse" r:blip="">
                  <dgm:adjLst/>
                </dgm:shape>
                <dgm:presOf/>
                <dgm:constrLst/>
                <dgm:ruleLst/>
              </dgm:layoutNode>
              <dgm:layoutNode name="spaceA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if>
          <dgm:else name="Name13">
            <dgm:layoutNode name="compositeB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extB" refType="w"/>
                <dgm:constr type="h" for="ch" forName="textB" refType="h" fact="0.4"/>
                <dgm:constr type="b" for="ch" forName="textB" refType="h"/>
                <dgm:constr type="l" for="ch" forName="textB"/>
                <dgm:constr type="h" for="ch" forName="circleB" refType="h" fact="0.1"/>
                <dgm:constr type="w" for="ch" forName="circleB" refType="h" refFor="ch" refForName="circleB" op="equ"/>
                <dgm:constr type="h" for="ch" forName="circleB" refType="w" op="lte"/>
                <dgm:constr type="ctrY" for="ch" forName="circleB" refType="h" fact="0.5"/>
                <dgm:constr type="ctrX" for="ch" forName="circleB" refType="w" refFor="ch" refForName="textB" fact="0.5"/>
                <dgm:constr type="w" for="ch" forName="spaceB" refType="w"/>
                <dgm:constr type="h" for="ch" forName="spaceB" refType="h" fact="0.4"/>
                <dgm:constr type="t" for="ch" forName="spaceB"/>
                <dgm:constr type="l" for="ch" forName="spaceB"/>
              </dgm:constrLst>
              <dgm:ruleLst/>
              <dgm:layoutNode name="textB" styleLbl="revTx">
                <dgm:varLst>
                  <dgm:bulletEnabled val="1"/>
                </dgm:varLst>
                <dgm:alg type="tx">
                  <dgm:param type="txAnchorVert" val="t"/>
                  <dgm:param type="txAnchorVertCh" val="t"/>
                  <dgm:param type="txAnchorHorzCh" val="ctr"/>
                </dgm:alg>
                <dgm:shape xmlns:r="http://schemas.openxmlformats.org/officeDocument/2006/relationships" type="rect" r:blip="">
                  <dgm:adjLst/>
                </dgm:shape>
                <dgm:presOf axis="desOrSelf" ptType="node"/>
                <dgm:constrLst/>
                <dgm:ruleLst>
                  <dgm:rule type="primFontSz" val="5" fact="NaN" max="NaN"/>
                </dgm:ruleLst>
              </dgm:layoutNode>
              <dgm:layoutNode name="circleB">
                <dgm:alg type="sp"/>
                <dgm:shape xmlns:r="http://schemas.openxmlformats.org/officeDocument/2006/relationships" type="ellipse" r:blip="">
                  <dgm:adjLst/>
                </dgm:shape>
                <dgm:presOf/>
                <dgm:constrLst/>
                <dgm:ruleLst/>
              </dgm:layoutNode>
              <dgm:layoutNode name="spaceB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else>
        </dgm:choose>
        <dgm:forEach name="Name14" axis="followSib" ptType="sibTrans" cnt="1">
          <dgm:layoutNode name="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6a1778e439c4f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6a1778e439c4f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342900" lvl="0" indent="-342900">
              <a:lnSpc>
                <a:spcPct val="115000"/>
              </a:lnSpc>
              <a:buFont typeface="Symbol" panose="05050102010706020507" pitchFamily="18" charset="2"/>
              <a:buChar char=""/>
            </a:pPr>
            <a:r>
              <a:rPr lang="en-ZA" sz="1100" b="1" i="0" u="none" strike="noStrike" cap="none" dirty="0" err="1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Skyfie</a:t>
            </a:r>
            <a:r>
              <a:rPr lang="en-ZA" sz="1100" b="1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 1: </a:t>
            </a:r>
            <a:r>
              <a:rPr lang="en-ZA" sz="1100" b="0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Welkom </a:t>
            </a:r>
            <a:r>
              <a:rPr lang="en-ZA" sz="1100" b="0" i="0" u="none" strike="noStrike" cap="none" dirty="0" err="1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terug</a:t>
            </a:r>
            <a:r>
              <a:rPr lang="en-ZA" sz="1100" b="0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, </a:t>
            </a:r>
            <a:r>
              <a:rPr lang="en-ZA" sz="1100" b="0" i="0" u="none" strike="noStrike" cap="none" dirty="0" err="1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Graad</a:t>
            </a:r>
            <a:r>
              <a:rPr lang="en-ZA" sz="1100" b="0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 9’s. In die </a:t>
            </a:r>
            <a:r>
              <a:rPr lang="en-ZA" sz="1100" b="0" i="0" u="none" strike="noStrike" cap="none" dirty="0" err="1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vorige</a:t>
            </a:r>
            <a:r>
              <a:rPr lang="en-ZA" sz="1100" b="0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ZA" sz="1100" b="0" i="0" u="none" strike="noStrike" cap="none" dirty="0" err="1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lesse</a:t>
            </a:r>
            <a:r>
              <a:rPr lang="en-ZA" sz="1100" b="0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 het </a:t>
            </a:r>
            <a:r>
              <a:rPr lang="en-ZA" sz="1100" b="0" i="0" u="none" strike="noStrike" cap="none" dirty="0" err="1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ons</a:t>
            </a:r>
            <a:r>
              <a:rPr lang="en-ZA" sz="1100" b="0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ZA" sz="1100" b="0" i="0" u="none" strike="noStrike" cap="none" dirty="0" err="1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gekyk</a:t>
            </a:r>
            <a:r>
              <a:rPr lang="en-ZA" sz="1100" b="0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ZA" sz="1100" b="0" i="0" u="none" strike="noStrike" cap="none" dirty="0" err="1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na</a:t>
            </a:r>
            <a:r>
              <a:rPr lang="en-ZA" sz="1100" b="0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 die </a:t>
            </a:r>
            <a:r>
              <a:rPr lang="en-ZA" sz="1100" b="0" i="0" u="none" strike="noStrike" cap="none" dirty="0" err="1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vakke</a:t>
            </a:r>
            <a:r>
              <a:rPr lang="en-ZA" sz="1100" b="0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 wat </a:t>
            </a:r>
            <a:r>
              <a:rPr lang="en-ZA" sz="1100" b="0" i="0" u="none" strike="noStrike" cap="none" dirty="0" err="1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leerders</a:t>
            </a:r>
            <a:r>
              <a:rPr lang="en-ZA" sz="1100" b="0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 in </a:t>
            </a:r>
            <a:r>
              <a:rPr lang="en-ZA" sz="1100" b="0" i="0" u="none" strike="noStrike" cap="none" dirty="0" err="1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graad</a:t>
            </a:r>
            <a:r>
              <a:rPr lang="en-ZA" sz="1100" b="0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 10 tot 12 neem, hoe </a:t>
            </a:r>
            <a:r>
              <a:rPr lang="en-ZA" sz="1100" b="0" i="0" u="none" strike="noStrike" cap="none" dirty="0" err="1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vakke</a:t>
            </a:r>
            <a:r>
              <a:rPr lang="en-ZA" sz="1100" b="0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 met </a:t>
            </a:r>
            <a:r>
              <a:rPr lang="en-ZA" sz="1100" b="0" i="0" u="none" strike="noStrike" cap="none" dirty="0" err="1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verskillende</a:t>
            </a:r>
            <a:r>
              <a:rPr lang="en-ZA" sz="1100" b="0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ZA" sz="1100" b="0" i="0" u="none" strike="noStrike" cap="none" dirty="0" err="1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loopbane</a:t>
            </a:r>
            <a:r>
              <a:rPr lang="en-ZA" sz="1100" b="0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ZA" sz="1100" b="0" i="0" u="none" strike="noStrike" cap="none" dirty="0" err="1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verband</a:t>
            </a:r>
            <a:r>
              <a:rPr lang="en-ZA" sz="1100" b="0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ZA" sz="1100" b="0" i="0" u="none" strike="noStrike" cap="none" dirty="0" err="1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hou</a:t>
            </a:r>
            <a:r>
              <a:rPr lang="en-ZA" sz="1100" b="0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, </a:t>
            </a:r>
            <a:r>
              <a:rPr lang="en-ZA" sz="1100" b="0" i="0" u="none" strike="noStrike" cap="none" dirty="0" err="1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en</a:t>
            </a:r>
            <a:r>
              <a:rPr lang="en-ZA" sz="1100" b="0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 hoe </a:t>
            </a:r>
            <a:r>
              <a:rPr lang="en-ZA" sz="1100" b="0" i="0" u="none" strike="noStrike" cap="none" dirty="0" err="1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jou</a:t>
            </a:r>
            <a:r>
              <a:rPr lang="en-ZA" sz="1100" b="0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ZA" sz="1100" b="0" i="0" u="none" strike="noStrike" cap="none" dirty="0" err="1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belangstellings</a:t>
            </a:r>
            <a:r>
              <a:rPr lang="en-ZA" sz="1100" b="0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, </a:t>
            </a:r>
            <a:r>
              <a:rPr lang="en-ZA" sz="1100" b="0" i="0" u="none" strike="noStrike" cap="none" dirty="0" err="1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vermoëns</a:t>
            </a:r>
            <a:r>
              <a:rPr lang="en-ZA" sz="1100" b="0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, </a:t>
            </a:r>
            <a:r>
              <a:rPr lang="en-ZA" sz="1100" b="0" i="0" u="none" strike="noStrike" cap="none" dirty="0" err="1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sterkpunte</a:t>
            </a:r>
            <a:r>
              <a:rPr lang="en-ZA" sz="1100" b="0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ZA" sz="1100" b="0" i="0" u="none" strike="noStrike" cap="none" dirty="0" err="1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en</a:t>
            </a:r>
            <a:r>
              <a:rPr lang="en-ZA" sz="1100" b="0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ZA" sz="1100" b="0" i="0" u="none" strike="noStrike" cap="none" dirty="0" err="1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swakpunte</a:t>
            </a:r>
            <a:r>
              <a:rPr lang="en-ZA" sz="1100" b="0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ZA" sz="1100" b="0" i="0" u="none" strike="noStrike" cap="none" dirty="0" err="1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jou</a:t>
            </a:r>
            <a:r>
              <a:rPr lang="en-ZA" sz="1100" b="0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ZA" sz="1100" b="0" i="0" u="none" strike="noStrike" cap="none" dirty="0" err="1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vakkeuses</a:t>
            </a:r>
            <a:r>
              <a:rPr lang="en-ZA" sz="1100" b="0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ZA" sz="1100" b="0" i="0" u="none" strike="noStrike" cap="none" dirty="0" err="1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kan</a:t>
            </a:r>
            <a:r>
              <a:rPr lang="en-ZA" sz="1100" b="0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ZA" sz="1100" b="0" i="0" u="none" strike="noStrike" cap="none" dirty="0" err="1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beïnvloed</a:t>
            </a:r>
            <a:r>
              <a:rPr lang="en-ZA" sz="1100" b="0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.</a:t>
            </a:r>
            <a:endParaRPr lang="en-US" sz="1100" b="0" i="0" u="none" strike="noStrike" cap="none" dirty="0">
              <a:solidFill>
                <a:srgbClr val="000000"/>
              </a:solidFill>
              <a:effectLst/>
              <a:latin typeface="Arial"/>
              <a:ea typeface="Arial"/>
              <a:cs typeface="Arial"/>
              <a:sym typeface="Arial"/>
            </a:endParaRPr>
          </a:p>
          <a:p>
            <a:pPr marL="342900" lvl="0" indent="-342900">
              <a:lnSpc>
                <a:spcPct val="115000"/>
              </a:lnSpc>
              <a:buFont typeface="Symbol" panose="05050102010706020507" pitchFamily="18" charset="2"/>
              <a:buChar char=""/>
            </a:pPr>
            <a:r>
              <a:rPr lang="en-US" sz="1100" b="0" i="0" u="none" strike="noStrike" cap="none" dirty="0" err="1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Vandag</a:t>
            </a:r>
            <a:r>
              <a:rPr lang="en-US" sz="1100" b="0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 bring </a:t>
            </a:r>
            <a:r>
              <a:rPr lang="en-US" sz="1100" b="0" i="0" u="none" strike="noStrike" cap="none" dirty="0" err="1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ons</a:t>
            </a:r>
            <a:r>
              <a:rPr lang="en-US" sz="1100" b="0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100" b="0" i="0" u="none" strike="noStrike" cap="none" dirty="0" err="1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dit</a:t>
            </a:r>
            <a:r>
              <a:rPr lang="en-US" sz="1100" b="0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100" b="0" i="0" u="none" strike="noStrike" cap="none" dirty="0" err="1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alles</a:t>
            </a:r>
            <a:r>
              <a:rPr lang="en-US" sz="1100" b="0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100" b="0" i="0" u="none" strike="noStrike" cap="none" dirty="0" err="1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bymekaar</a:t>
            </a:r>
            <a:r>
              <a:rPr lang="en-US" sz="1100" b="0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100" b="0" i="0" u="none" strike="noStrike" cap="none" dirty="0" err="1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deur</a:t>
            </a:r>
            <a:r>
              <a:rPr lang="en-US" sz="1100" b="0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100" b="0" i="0" u="none" strike="noStrike" cap="none" dirty="0" err="1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te</a:t>
            </a:r>
            <a:r>
              <a:rPr lang="en-US" sz="1100" b="0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100" b="0" i="0" u="none" strike="noStrike" cap="none" dirty="0" err="1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fokus</a:t>
            </a:r>
            <a:r>
              <a:rPr lang="en-US" sz="1100" b="0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 op </a:t>
            </a:r>
            <a:r>
              <a:rPr lang="en-US" sz="1100" b="0" i="0" u="none" strike="noStrike" cap="none" dirty="0" err="1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een</a:t>
            </a:r>
            <a:r>
              <a:rPr lang="en-US" sz="1100" b="0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 van die </a:t>
            </a:r>
            <a:r>
              <a:rPr lang="en-US" sz="1100" b="0" i="0" u="none" strike="noStrike" cap="none" dirty="0" err="1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grootste</a:t>
            </a:r>
            <a:r>
              <a:rPr lang="en-US" sz="1100" b="0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100" b="0" i="0" u="none" strike="noStrike" cap="none" dirty="0" err="1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mylpale</a:t>
            </a:r>
            <a:r>
              <a:rPr lang="en-US" sz="1100" b="0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 van </a:t>
            </a:r>
            <a:r>
              <a:rPr lang="en-US" sz="1100" b="0" i="0" u="none" strike="noStrike" cap="none" dirty="0" err="1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jou</a:t>
            </a:r>
            <a:r>
              <a:rPr lang="en-US" sz="1100" b="0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100" b="0" i="0" u="none" strike="noStrike" cap="none" dirty="0" err="1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hoërskoolreis</a:t>
            </a:r>
            <a:r>
              <a:rPr lang="en-US" sz="1100" b="0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: </a:t>
            </a:r>
            <a:r>
              <a:rPr lang="en-US" sz="1100" b="1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die proses om </a:t>
            </a:r>
            <a:r>
              <a:rPr lang="en-US" sz="1100" b="1" i="0" u="none" strike="noStrike" cap="none" dirty="0" err="1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jou</a:t>
            </a:r>
            <a:r>
              <a:rPr lang="en-US" sz="1100" b="1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100" b="1" i="0" u="none" strike="noStrike" cap="none" dirty="0" err="1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vakpakket</a:t>
            </a:r>
            <a:r>
              <a:rPr lang="en-US" sz="1100" b="1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 vir </a:t>
            </a:r>
            <a:r>
              <a:rPr lang="en-US" sz="1100" b="1" i="0" u="none" strike="noStrike" cap="none" dirty="0" err="1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graad</a:t>
            </a:r>
            <a:r>
              <a:rPr lang="en-US" sz="1100" b="1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 10 </a:t>
            </a:r>
            <a:r>
              <a:rPr lang="en-US" sz="1100" b="1" i="0" u="none" strike="noStrike" cap="none" dirty="0" err="1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te</a:t>
            </a:r>
            <a:r>
              <a:rPr lang="en-US" sz="1100" b="1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100" b="1" i="0" u="none" strike="noStrike" cap="none" dirty="0" err="1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kies</a:t>
            </a:r>
            <a:r>
              <a:rPr lang="en-US" sz="1100" b="0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.</a:t>
            </a:r>
          </a:p>
          <a:p>
            <a:pPr marL="342900" lvl="0" indent="-342900">
              <a:lnSpc>
                <a:spcPct val="115000"/>
              </a:lnSpc>
              <a:buFont typeface="Symbol" panose="05050102010706020507" pitchFamily="18" charset="2"/>
              <a:buChar char=""/>
            </a:pPr>
            <a:r>
              <a:rPr lang="en-US" sz="1100" b="0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Tot </a:t>
            </a:r>
            <a:r>
              <a:rPr lang="en-US" sz="1100" b="0" i="0" u="none" strike="noStrike" cap="none" dirty="0" err="1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dusver</a:t>
            </a:r>
            <a:r>
              <a:rPr lang="en-US" sz="1100" b="0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 is </a:t>
            </a:r>
            <a:r>
              <a:rPr lang="en-US" sz="1100" b="0" i="0" u="none" strike="noStrike" cap="none" dirty="0" err="1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byna</a:t>
            </a:r>
            <a:r>
              <a:rPr lang="en-US" sz="1100" b="0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100" b="0" i="0" u="none" strike="noStrike" cap="none" dirty="0" err="1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elke</a:t>
            </a:r>
            <a:r>
              <a:rPr lang="en-US" sz="1100" b="0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100" b="0" i="0" u="none" strike="noStrike" cap="none" dirty="0" err="1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vak</a:t>
            </a:r>
            <a:r>
              <a:rPr lang="en-US" sz="1100" b="0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 wat </a:t>
            </a:r>
            <a:r>
              <a:rPr lang="en-US" sz="1100" b="0" i="0" u="none" strike="noStrike" cap="none" dirty="0" err="1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jy</a:t>
            </a:r>
            <a:r>
              <a:rPr lang="en-US" sz="1100" b="0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 neem </a:t>
            </a:r>
            <a:r>
              <a:rPr lang="en-US" sz="1100" b="0" i="0" u="none" strike="noStrike" cap="none" dirty="0" err="1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deur</a:t>
            </a:r>
            <a:r>
              <a:rPr lang="en-US" sz="1100" b="0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 die </a:t>
            </a:r>
            <a:r>
              <a:rPr lang="en-US" sz="1100" b="0" i="0" u="none" strike="noStrike" cap="none" dirty="0" err="1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skoolkurrikulum</a:t>
            </a:r>
            <a:r>
              <a:rPr lang="en-US" sz="1100" b="0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 vir </a:t>
            </a:r>
            <a:r>
              <a:rPr lang="en-US" sz="1100" b="0" i="0" u="none" strike="noStrike" cap="none" dirty="0" err="1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jou</a:t>
            </a:r>
            <a:r>
              <a:rPr lang="en-US" sz="1100" b="0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100" b="0" i="0" u="none" strike="noStrike" cap="none" dirty="0" err="1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gekies</a:t>
            </a:r>
            <a:r>
              <a:rPr lang="en-US" sz="1100" b="0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. Teen die </a:t>
            </a:r>
            <a:r>
              <a:rPr lang="en-US" sz="1100" b="0" i="0" u="none" strike="noStrike" cap="none" dirty="0" err="1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einde</a:t>
            </a:r>
            <a:r>
              <a:rPr lang="en-US" sz="1100" b="0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 van </a:t>
            </a:r>
            <a:r>
              <a:rPr lang="en-US" sz="1100" b="0" i="0" u="none" strike="noStrike" cap="none" dirty="0" err="1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hierdie</a:t>
            </a:r>
            <a:r>
              <a:rPr lang="en-US" sz="1100" b="0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100" b="0" i="0" u="none" strike="noStrike" cap="none" dirty="0" err="1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jaar</a:t>
            </a:r>
            <a:r>
              <a:rPr lang="en-US" sz="1100" b="0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100" b="0" i="0" u="none" strike="noStrike" cap="none" dirty="0" err="1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sal</a:t>
            </a:r>
            <a:r>
              <a:rPr lang="en-US" sz="1100" b="0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100" b="0" i="0" u="none" strike="noStrike" cap="none" dirty="0" err="1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dit</a:t>
            </a:r>
            <a:r>
              <a:rPr lang="en-US" sz="1100" b="0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100" b="0" i="0" u="none" strike="noStrike" cap="none" dirty="0" err="1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verander</a:t>
            </a:r>
            <a:r>
              <a:rPr lang="en-US" sz="1100" b="0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. Jy </a:t>
            </a:r>
            <a:r>
              <a:rPr lang="en-US" sz="1100" b="0" i="0" u="none" strike="noStrike" cap="none" dirty="0" err="1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gaan</a:t>
            </a:r>
            <a:r>
              <a:rPr lang="en-US" sz="1100" b="0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 ’n </a:t>
            </a:r>
            <a:r>
              <a:rPr lang="en-US" sz="1100" b="0" i="0" u="none" strike="noStrike" cap="none" dirty="0" err="1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vakkeusevorm</a:t>
            </a:r>
            <a:r>
              <a:rPr lang="en-US" sz="1100" b="0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100" b="0" i="0" u="none" strike="noStrike" cap="none" dirty="0" err="1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voltooi</a:t>
            </a:r>
            <a:r>
              <a:rPr lang="en-US" sz="1100" b="0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 wat </a:t>
            </a:r>
            <a:r>
              <a:rPr lang="en-US" sz="1100" b="0" i="0" u="none" strike="noStrike" cap="none" dirty="0" err="1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jou</a:t>
            </a:r>
            <a:r>
              <a:rPr lang="en-US" sz="1100" b="0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100" b="0" i="0" u="none" strike="noStrike" cap="none" dirty="0" err="1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vakpakket</a:t>
            </a:r>
            <a:r>
              <a:rPr lang="en-US" sz="1100" b="0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 vir </a:t>
            </a:r>
            <a:r>
              <a:rPr lang="en-US" sz="1100" b="0" i="0" u="none" strike="noStrike" cap="none" dirty="0" err="1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graad</a:t>
            </a:r>
            <a:r>
              <a:rPr lang="en-US" sz="1100" b="0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 10, 11 </a:t>
            </a:r>
            <a:r>
              <a:rPr lang="en-US" sz="1100" b="0" i="0" u="none" strike="noStrike" cap="none" dirty="0" err="1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en</a:t>
            </a:r>
            <a:r>
              <a:rPr lang="en-US" sz="1100" b="0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 12 </a:t>
            </a:r>
            <a:r>
              <a:rPr lang="en-US" sz="1100" b="0" i="0" u="none" strike="noStrike" cap="none" dirty="0" err="1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aandui</a:t>
            </a:r>
            <a:r>
              <a:rPr lang="en-US" sz="1100" b="0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.</a:t>
            </a:r>
          </a:p>
          <a:p>
            <a:pPr marL="342900" lvl="0" indent="-342900">
              <a:lnSpc>
                <a:spcPct val="115000"/>
              </a:lnSpc>
              <a:buFont typeface="Symbol" panose="05050102010706020507" pitchFamily="18" charset="2"/>
              <a:buChar char=""/>
            </a:pPr>
            <a:r>
              <a:rPr lang="en-US" sz="1100" b="0" i="0" u="none" strike="noStrike" cap="none" dirty="0" err="1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Hierdie</a:t>
            </a:r>
            <a:r>
              <a:rPr lang="en-US" sz="1100" b="0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 proses </a:t>
            </a:r>
            <a:r>
              <a:rPr lang="en-US" sz="1100" b="0" i="0" u="none" strike="noStrike" cap="none" dirty="0" err="1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vereis</a:t>
            </a:r>
            <a:r>
              <a:rPr lang="en-US" sz="1100" b="0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100" b="0" i="0" u="none" strike="noStrike" cap="none" dirty="0" err="1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dat</a:t>
            </a:r>
            <a:r>
              <a:rPr lang="en-US" sz="1100" b="0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100" b="0" i="0" u="none" strike="noStrike" cap="none" dirty="0" err="1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jy</a:t>
            </a:r>
            <a:r>
              <a:rPr lang="en-US" sz="1100" b="0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100" b="1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’n </a:t>
            </a:r>
            <a:r>
              <a:rPr lang="en-US" sz="1100" b="1" i="0" u="none" strike="noStrike" cap="none" dirty="0" err="1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ingeligte</a:t>
            </a:r>
            <a:r>
              <a:rPr lang="en-US" sz="1100" b="1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100" b="1" i="0" u="none" strike="noStrike" cap="none" dirty="0" err="1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besluit</a:t>
            </a:r>
            <a:r>
              <a:rPr lang="en-US" sz="1100" b="0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 neem wat </a:t>
            </a:r>
            <a:r>
              <a:rPr lang="en-US" sz="1100" b="0" i="0" u="none" strike="noStrike" cap="none" dirty="0" err="1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jou</a:t>
            </a:r>
            <a:r>
              <a:rPr lang="en-US" sz="1100" b="0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100" b="0" i="0" u="none" strike="noStrike" cap="none" dirty="0" err="1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toekomstige</a:t>
            </a:r>
            <a:r>
              <a:rPr lang="en-US" sz="1100" b="0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100" b="0" i="0" u="none" strike="noStrike" cap="none" dirty="0" err="1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studie</a:t>
            </a:r>
            <a:r>
              <a:rPr lang="en-US" sz="1100" b="0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-, </a:t>
            </a:r>
            <a:r>
              <a:rPr lang="en-US" sz="1100" b="0" i="0" u="none" strike="noStrike" cap="none" dirty="0" err="1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opleidings</a:t>
            </a:r>
            <a:r>
              <a:rPr lang="en-US" sz="1100" b="0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- of </a:t>
            </a:r>
            <a:r>
              <a:rPr lang="en-US" sz="1100" b="0" i="0" u="none" strike="noStrike" cap="none" dirty="0" err="1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loopbaangeleenthede</a:t>
            </a:r>
            <a:r>
              <a:rPr lang="en-US" sz="1100" b="0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100" b="0" i="0" u="none" strike="noStrike" cap="none" dirty="0" err="1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kan</a:t>
            </a:r>
            <a:r>
              <a:rPr lang="en-US" sz="1100" b="0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100" b="0" i="0" u="none" strike="noStrike" cap="none" dirty="0" err="1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ondersteun</a:t>
            </a:r>
            <a:r>
              <a:rPr lang="en-US" sz="1100" b="0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. Ons </a:t>
            </a:r>
            <a:r>
              <a:rPr lang="en-US" sz="1100" b="0" i="0" u="none" strike="noStrike" cap="none" dirty="0" err="1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gaan</a:t>
            </a:r>
            <a:r>
              <a:rPr lang="en-US" sz="1100" b="0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100" b="0" i="0" u="none" strike="noStrike" cap="none" dirty="0" err="1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fokus</a:t>
            </a:r>
            <a:r>
              <a:rPr lang="en-US" sz="1100" b="0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 op </a:t>
            </a:r>
            <a:r>
              <a:rPr lang="en-US" sz="1100" b="1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hoe om</a:t>
            </a:r>
            <a:r>
              <a:rPr lang="en-US" sz="1100" b="0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100" b="1" i="0" u="none" strike="noStrike" cap="none" dirty="0" err="1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vakkeuses</a:t>
            </a:r>
            <a:r>
              <a:rPr lang="en-US" sz="1100" b="1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100" b="1" i="0" u="none" strike="noStrike" cap="none" dirty="0" err="1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te</a:t>
            </a:r>
            <a:r>
              <a:rPr lang="en-US" sz="1100" b="1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100" b="1" i="0" u="none" strike="noStrike" cap="none" dirty="0" err="1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maak</a:t>
            </a:r>
            <a:r>
              <a:rPr lang="en-US" sz="1100" b="1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100" b="1" i="0" u="none" strike="noStrike" cap="none" dirty="0" err="1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deur</a:t>
            </a:r>
            <a:r>
              <a:rPr lang="en-US" sz="1100" b="1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100" b="1" i="0" u="none" strike="noStrike" cap="none" dirty="0" err="1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logika</a:t>
            </a:r>
            <a:r>
              <a:rPr lang="en-US" sz="1100" b="1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, </a:t>
            </a:r>
            <a:r>
              <a:rPr lang="en-US" sz="1100" b="1" i="0" u="none" strike="noStrike" cap="none" dirty="0" err="1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selfkennis</a:t>
            </a:r>
            <a:r>
              <a:rPr lang="en-US" sz="1100" b="1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, </a:t>
            </a:r>
            <a:r>
              <a:rPr lang="en-US" sz="1100" b="1" i="0" u="none" strike="noStrike" cap="none" dirty="0" err="1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navorsing</a:t>
            </a:r>
            <a:r>
              <a:rPr lang="en-US" sz="1100" b="1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100" b="1" i="0" u="none" strike="noStrike" cap="none" dirty="0" err="1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en</a:t>
            </a:r>
            <a:r>
              <a:rPr lang="en-US" sz="1100" b="1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100" b="1" i="0" u="none" strike="noStrike" cap="none" dirty="0" err="1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leiding</a:t>
            </a:r>
            <a:r>
              <a:rPr lang="en-US" sz="1100" b="1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100" b="1" i="0" u="none" strike="noStrike" cap="none" dirty="0" err="1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te</a:t>
            </a:r>
            <a:r>
              <a:rPr lang="en-US" sz="1100" b="1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100" b="1" i="0" u="none" strike="noStrike" cap="none" dirty="0" err="1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gebruik</a:t>
            </a:r>
            <a:r>
              <a:rPr lang="en-US" sz="1100" b="0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, </a:t>
            </a:r>
            <a:r>
              <a:rPr lang="en-US" sz="1100" b="0" i="0" u="none" strike="noStrike" cap="none" dirty="0" err="1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eerder</a:t>
            </a:r>
            <a:r>
              <a:rPr lang="en-US" sz="1100" b="0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 as </a:t>
            </a:r>
            <a:r>
              <a:rPr lang="en-US" sz="1100" b="0" i="0" u="none" strike="noStrike" cap="none" dirty="0" err="1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druk</a:t>
            </a:r>
            <a:r>
              <a:rPr lang="en-US" sz="1100" b="0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, </a:t>
            </a:r>
            <a:r>
              <a:rPr lang="en-US" sz="1100" b="0" i="0" u="none" strike="noStrike" cap="none" dirty="0" err="1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vrees</a:t>
            </a:r>
            <a:r>
              <a:rPr lang="en-US" sz="1100" b="0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 of </a:t>
            </a:r>
            <a:r>
              <a:rPr lang="en-US" sz="1100" b="0" i="0" u="none" strike="noStrike" cap="none" dirty="0" err="1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raaiwerk</a:t>
            </a:r>
            <a:r>
              <a:rPr lang="en-US" sz="1100" b="0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.</a:t>
            </a: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342900" lvl="0" indent="-342900">
              <a:lnSpc>
                <a:spcPct val="115000"/>
              </a:lnSpc>
              <a:buFont typeface="Symbol" panose="05050102010706020507" pitchFamily="18" charset="2"/>
              <a:buChar char=""/>
            </a:pPr>
            <a:r>
              <a:rPr lang="en-ZA" sz="1100" b="1" i="0" u="none" strike="noStrike" cap="none" dirty="0" err="1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Skyfie</a:t>
            </a:r>
            <a:r>
              <a:rPr lang="en-ZA" sz="1100" b="1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 10: Stap 5: Neem </a:t>
            </a:r>
            <a:r>
              <a:rPr lang="en-ZA" sz="1100" b="1" i="0" u="none" strike="noStrike" cap="none" dirty="0" err="1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jou</a:t>
            </a:r>
            <a:r>
              <a:rPr lang="en-ZA" sz="1100" b="1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ZA" sz="1100" b="1" i="0" u="none" strike="noStrike" cap="none" dirty="0" err="1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besluit</a:t>
            </a:r>
            <a:r>
              <a:rPr lang="en-ZA" sz="1100" b="1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ZA" sz="1100" b="1" i="0" u="none" strike="noStrike" cap="none" dirty="0" err="1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en</a:t>
            </a:r>
            <a:r>
              <a:rPr lang="en-ZA" sz="1100" b="1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ZA" sz="1100" b="1" i="0" u="none" strike="noStrike" cap="none" dirty="0" err="1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hersien</a:t>
            </a:r>
            <a:r>
              <a:rPr lang="en-ZA" sz="1100" b="1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ZA" sz="1100" b="1" i="0" u="none" strike="noStrike" cap="none" dirty="0" err="1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jou</a:t>
            </a:r>
            <a:r>
              <a:rPr lang="en-ZA" sz="1100" b="1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ZA" sz="1100" b="1" i="0" u="none" strike="noStrike" cap="none" dirty="0" err="1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vordering</a:t>
            </a:r>
            <a:endParaRPr lang="en-US" sz="1100" b="0" i="0" u="none" strike="noStrike" cap="none" dirty="0">
              <a:solidFill>
                <a:srgbClr val="000000"/>
              </a:solidFill>
              <a:effectLst/>
              <a:latin typeface="Arial"/>
              <a:ea typeface="Arial"/>
              <a:cs typeface="Arial"/>
              <a:sym typeface="Arial"/>
            </a:endParaRPr>
          </a:p>
          <a:p>
            <a:pPr marL="342900" lvl="0" indent="-342900">
              <a:lnSpc>
                <a:spcPct val="115000"/>
              </a:lnSpc>
              <a:buFont typeface="Symbol" panose="05050102010706020507" pitchFamily="18" charset="2"/>
              <a:buChar char=""/>
            </a:pPr>
            <a:r>
              <a:rPr lang="en-ZA" sz="1100" b="0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Nadat </a:t>
            </a:r>
            <a:r>
              <a:rPr lang="en-ZA" sz="1100" b="0" i="0" u="none" strike="noStrike" cap="none" dirty="0" err="1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jy</a:t>
            </a:r>
            <a:r>
              <a:rPr lang="en-ZA" sz="1100" b="0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ZA" sz="1100" b="0" i="0" u="none" strike="noStrike" cap="none" dirty="0" err="1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selfassessering</a:t>
            </a:r>
            <a:r>
              <a:rPr lang="en-ZA" sz="1100" b="0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, </a:t>
            </a:r>
            <a:r>
              <a:rPr lang="en-ZA" sz="1100" b="0" i="0" u="none" strike="noStrike" cap="none" dirty="0" err="1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loopbaannavorsing</a:t>
            </a:r>
            <a:r>
              <a:rPr lang="en-ZA" sz="1100" b="0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ZA" sz="1100" b="0" i="0" u="none" strike="noStrike" cap="none" dirty="0" err="1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en</a:t>
            </a:r>
            <a:r>
              <a:rPr lang="en-ZA" sz="1100" b="0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ZA" sz="1100" b="0" i="0" u="none" strike="noStrike" cap="none" dirty="0" err="1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studie</a:t>
            </a:r>
            <a:r>
              <a:rPr lang="en-ZA" sz="1100" b="0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- of </a:t>
            </a:r>
            <a:r>
              <a:rPr lang="en-ZA" sz="1100" b="0" i="0" u="none" strike="noStrike" cap="none" dirty="0" err="1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opleidingsnavorsing</a:t>
            </a:r>
            <a:r>
              <a:rPr lang="en-ZA" sz="1100" b="0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ZA" sz="1100" b="0" i="0" u="none" strike="noStrike" cap="none" dirty="0" err="1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gedoen</a:t>
            </a:r>
            <a:r>
              <a:rPr lang="en-ZA" sz="1100" b="0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 het, </a:t>
            </a:r>
            <a:r>
              <a:rPr lang="en-ZA" sz="1100" b="0" i="0" u="none" strike="noStrike" cap="none" dirty="0" err="1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en</a:t>
            </a:r>
            <a:r>
              <a:rPr lang="en-ZA" sz="1100" b="0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ZA" sz="1100" b="0" i="0" u="none" strike="noStrike" cap="none" dirty="0" err="1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nadat</a:t>
            </a:r>
            <a:r>
              <a:rPr lang="en-ZA" sz="1100" b="0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ZA" sz="1100" b="0" i="0" u="none" strike="noStrike" cap="none" dirty="0" err="1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jy</a:t>
            </a:r>
            <a:r>
              <a:rPr lang="en-ZA" sz="1100" b="0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 om </a:t>
            </a:r>
            <a:r>
              <a:rPr lang="en-ZA" sz="1100" b="0" i="0" u="none" strike="noStrike" cap="none" dirty="0" err="1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leiding</a:t>
            </a:r>
            <a:r>
              <a:rPr lang="en-ZA" sz="1100" b="0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ZA" sz="1100" b="0" i="0" u="none" strike="noStrike" cap="none" dirty="0" err="1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gevra</a:t>
            </a:r>
            <a:r>
              <a:rPr lang="en-ZA" sz="1100" b="0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 het, </a:t>
            </a:r>
            <a:r>
              <a:rPr lang="en-ZA" sz="1100" b="0" i="0" u="none" strike="noStrike" cap="none" dirty="0" err="1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kan</a:t>
            </a:r>
            <a:r>
              <a:rPr lang="en-ZA" sz="1100" b="0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ZA" sz="1100" b="0" i="0" u="none" strike="noStrike" cap="none" dirty="0" err="1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jy</a:t>
            </a:r>
            <a:r>
              <a:rPr lang="en-ZA" sz="1100" b="0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 al </a:t>
            </a:r>
            <a:r>
              <a:rPr lang="en-ZA" sz="1100" b="0" i="0" u="none" strike="noStrike" cap="none" dirty="0" err="1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hierdie</a:t>
            </a:r>
            <a:r>
              <a:rPr lang="en-ZA" sz="1100" b="0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ZA" sz="1100" b="0" i="0" u="none" strike="noStrike" cap="none" dirty="0" err="1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inligting</a:t>
            </a:r>
            <a:r>
              <a:rPr lang="en-ZA" sz="1100" b="0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ZA" sz="1100" b="0" i="0" u="none" strike="noStrike" cap="none" dirty="0" err="1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gebruik</a:t>
            </a:r>
            <a:r>
              <a:rPr lang="en-ZA" sz="1100" b="0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 om die mees </a:t>
            </a:r>
            <a:r>
              <a:rPr lang="en-ZA" sz="1100" b="0" i="0" u="none" strike="noStrike" cap="none" dirty="0" err="1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geskikte</a:t>
            </a:r>
            <a:r>
              <a:rPr lang="en-ZA" sz="1100" b="0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ZA" sz="1100" b="0" i="0" u="none" strike="noStrike" cap="none" dirty="0" err="1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vakpakket</a:t>
            </a:r>
            <a:r>
              <a:rPr lang="en-ZA" sz="1100" b="0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ZA" sz="1100" b="0" i="0" u="none" strike="noStrike" cap="none" dirty="0" err="1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te</a:t>
            </a:r>
            <a:r>
              <a:rPr lang="en-ZA" sz="1100" b="0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ZA" sz="1100" b="0" i="0" u="none" strike="noStrike" cap="none" dirty="0" err="1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kies</a:t>
            </a:r>
            <a:r>
              <a:rPr lang="en-ZA" sz="1100" b="0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ZA" sz="1100" b="0" i="0" u="none" strike="noStrike" cap="none" dirty="0" err="1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uit</a:t>
            </a:r>
            <a:r>
              <a:rPr lang="en-ZA" sz="1100" b="0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 die </a:t>
            </a:r>
            <a:r>
              <a:rPr lang="en-ZA" sz="1100" b="0" i="0" u="none" strike="noStrike" cap="none" dirty="0" err="1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opsies</a:t>
            </a:r>
            <a:r>
              <a:rPr lang="en-ZA" sz="1100" b="0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 wat </a:t>
            </a:r>
            <a:r>
              <a:rPr lang="en-ZA" sz="1100" b="0" i="0" u="none" strike="noStrike" cap="none" dirty="0" err="1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deur</a:t>
            </a:r>
            <a:r>
              <a:rPr lang="en-ZA" sz="1100" b="0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ZA" sz="1100" b="0" i="0" u="none" strike="noStrike" cap="none" dirty="0" err="1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jou</a:t>
            </a:r>
            <a:r>
              <a:rPr lang="en-ZA" sz="1100" b="0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ZA" sz="1100" b="0" i="0" u="none" strike="noStrike" cap="none" dirty="0" err="1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skool</a:t>
            </a:r>
            <a:r>
              <a:rPr lang="en-ZA" sz="1100" b="0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ZA" sz="1100" b="0" i="0" u="none" strike="noStrike" cap="none" dirty="0" err="1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aangebied</a:t>
            </a:r>
            <a:r>
              <a:rPr lang="en-ZA" sz="1100" b="0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 word.</a:t>
            </a:r>
            <a:endParaRPr lang="en-US" sz="1100" b="0" i="0" u="none" strike="noStrike" cap="none" dirty="0">
              <a:solidFill>
                <a:srgbClr val="000000"/>
              </a:solidFill>
              <a:effectLst/>
              <a:latin typeface="Arial"/>
              <a:ea typeface="Arial"/>
              <a:cs typeface="Arial"/>
              <a:sym typeface="Arial"/>
            </a:endParaRPr>
          </a:p>
          <a:p>
            <a:pPr marL="342900" lvl="0" indent="-342900">
              <a:lnSpc>
                <a:spcPct val="115000"/>
              </a:lnSpc>
              <a:buFont typeface="Symbol" panose="05050102010706020507" pitchFamily="18" charset="2"/>
              <a:buChar char=""/>
            </a:pPr>
            <a:r>
              <a:rPr lang="en-ZA" sz="1100" b="0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Koppel </a:t>
            </a:r>
            <a:r>
              <a:rPr lang="en-ZA" sz="1100" b="0" i="0" u="none" strike="noStrike" cap="none" dirty="0" err="1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jou</a:t>
            </a:r>
            <a:r>
              <a:rPr lang="en-ZA" sz="1100" b="0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ZA" sz="1100" b="0" i="0" u="none" strike="noStrike" cap="none" dirty="0" err="1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loopbaannavorsing</a:t>
            </a:r>
            <a:r>
              <a:rPr lang="en-ZA" sz="1100" b="0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ZA" sz="1100" b="0" i="0" u="none" strike="noStrike" cap="none" dirty="0" err="1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direk</a:t>
            </a:r>
            <a:r>
              <a:rPr lang="en-ZA" sz="1100" b="0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ZA" sz="1100" b="0" i="0" u="none" strike="noStrike" cap="none" dirty="0" err="1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aan</a:t>
            </a:r>
            <a:r>
              <a:rPr lang="en-ZA" sz="1100" b="0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ZA" sz="1100" b="0" i="0" u="none" strike="noStrike" cap="none" dirty="0" err="1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jou</a:t>
            </a:r>
            <a:r>
              <a:rPr lang="en-ZA" sz="1100" b="0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ZA" sz="1100" b="0" i="0" u="none" strike="noStrike" cap="none" dirty="0" err="1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graad</a:t>
            </a:r>
            <a:r>
              <a:rPr lang="en-ZA" sz="1100" b="0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 10-vakopsies. </a:t>
            </a:r>
            <a:r>
              <a:rPr lang="en-ZA" sz="1100" b="0" i="0" u="none" strike="noStrike" cap="none" dirty="0" err="1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Identifiseer</a:t>
            </a:r>
            <a:r>
              <a:rPr lang="en-ZA" sz="1100" b="0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ZA" sz="1100" b="0" i="0" u="none" strike="noStrike" cap="none" dirty="0" err="1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watter</a:t>
            </a:r>
            <a:r>
              <a:rPr lang="en-ZA" sz="1100" b="0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 VOO-</a:t>
            </a:r>
            <a:r>
              <a:rPr lang="en-ZA" sz="1100" b="0" i="0" u="none" strike="noStrike" cap="none" dirty="0" err="1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vakke</a:t>
            </a:r>
            <a:r>
              <a:rPr lang="en-ZA" sz="1100" b="0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ZA" sz="1100" b="0" i="0" u="none" strike="noStrike" cap="none" dirty="0" err="1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belangrike</a:t>
            </a:r>
            <a:r>
              <a:rPr lang="en-ZA" sz="1100" b="0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ZA" sz="1100" b="0" i="0" u="none" strike="noStrike" cap="none" dirty="0" err="1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boustene</a:t>
            </a:r>
            <a:r>
              <a:rPr lang="en-ZA" sz="1100" b="0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 vir </a:t>
            </a:r>
            <a:r>
              <a:rPr lang="en-ZA" sz="1100" b="0" i="0" u="none" strike="noStrike" cap="none" dirty="0" err="1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jou</a:t>
            </a:r>
            <a:r>
              <a:rPr lang="en-ZA" sz="1100" b="0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ZA" sz="1100" b="0" i="0" u="none" strike="noStrike" cap="none" dirty="0" err="1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voorkeurloopbaanveld</a:t>
            </a:r>
            <a:r>
              <a:rPr lang="en-ZA" sz="1100" b="0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 is, </a:t>
            </a:r>
            <a:r>
              <a:rPr lang="en-ZA" sz="1100" b="0" i="0" u="none" strike="noStrike" cap="none" dirty="0" err="1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en</a:t>
            </a:r>
            <a:r>
              <a:rPr lang="en-ZA" sz="1100" b="0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ZA" sz="1100" b="0" i="0" u="none" strike="noStrike" cap="none" dirty="0" err="1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watter</a:t>
            </a:r>
            <a:r>
              <a:rPr lang="en-ZA" sz="1100" b="0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ZA" sz="1100" b="0" i="0" u="none" strike="noStrike" cap="none" dirty="0" err="1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vakke</a:t>
            </a:r>
            <a:r>
              <a:rPr lang="en-ZA" sz="1100" b="0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ZA" sz="1100" b="0" i="0" u="none" strike="noStrike" cap="none" dirty="0" err="1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dalk</a:t>
            </a:r>
            <a:r>
              <a:rPr lang="en-ZA" sz="1100" b="0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 "</a:t>
            </a:r>
            <a:r>
              <a:rPr lang="en-ZA" sz="1100" b="0" i="0" u="none" strike="noStrike" cap="none" dirty="0" err="1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ononderhandelbaar</a:t>
            </a:r>
            <a:r>
              <a:rPr lang="en-ZA" sz="1100" b="0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" is vir </a:t>
            </a:r>
            <a:r>
              <a:rPr lang="en-ZA" sz="1100" b="0" i="0" u="none" strike="noStrike" cap="none" dirty="0" err="1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toekomstige</a:t>
            </a:r>
            <a:r>
              <a:rPr lang="en-ZA" sz="1100" b="0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ZA" sz="1100" b="0" i="0" u="none" strike="noStrike" cap="none" dirty="0" err="1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hoëronderwys</a:t>
            </a:r>
            <a:r>
              <a:rPr lang="en-ZA" sz="1100" b="0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- of </a:t>
            </a:r>
            <a:r>
              <a:rPr lang="en-ZA" sz="1100" b="0" i="0" u="none" strike="noStrike" cap="none" dirty="0" err="1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opleidingsroetes</a:t>
            </a:r>
            <a:r>
              <a:rPr lang="en-ZA" sz="1100" b="0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.</a:t>
            </a:r>
            <a:endParaRPr lang="en-US" sz="1100" b="0" i="0" u="none" strike="noStrike" cap="none" dirty="0">
              <a:solidFill>
                <a:srgbClr val="000000"/>
              </a:solidFill>
              <a:effectLst/>
              <a:latin typeface="Arial"/>
              <a:ea typeface="Arial"/>
              <a:cs typeface="Arial"/>
              <a:sym typeface="Arial"/>
            </a:endParaRPr>
          </a:p>
          <a:p>
            <a:pPr marL="342900" lvl="0" indent="-342900">
              <a:lnSpc>
                <a:spcPct val="115000"/>
              </a:lnSpc>
              <a:buFont typeface="Symbol" panose="05050102010706020507" pitchFamily="18" charset="2"/>
              <a:buChar char=""/>
            </a:pPr>
            <a:r>
              <a:rPr lang="en-ZA" sz="1100" b="0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Kies ’n </a:t>
            </a:r>
            <a:r>
              <a:rPr lang="en-ZA" sz="1100" b="0" i="0" u="none" strike="noStrike" cap="none" dirty="0" err="1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vakkombinasie</a:t>
            </a:r>
            <a:r>
              <a:rPr lang="en-ZA" sz="1100" b="0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 wat </a:t>
            </a:r>
            <a:r>
              <a:rPr lang="en-ZA" sz="1100" b="0" i="0" u="none" strike="noStrike" cap="none" dirty="0" err="1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deure</a:t>
            </a:r>
            <a:r>
              <a:rPr lang="en-ZA" sz="1100" b="0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ZA" sz="1100" b="0" i="0" u="none" strike="noStrike" cap="none" dirty="0" err="1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oophou</a:t>
            </a:r>
            <a:r>
              <a:rPr lang="en-ZA" sz="1100" b="0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ZA" sz="1100" b="0" i="0" u="none" strike="noStrike" cap="none" dirty="0" err="1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na</a:t>
            </a:r>
            <a:r>
              <a:rPr lang="en-ZA" sz="1100" b="0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 al die </a:t>
            </a:r>
            <a:r>
              <a:rPr lang="en-ZA" sz="1100" b="0" i="0" u="none" strike="noStrike" cap="none" dirty="0" err="1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velde</a:t>
            </a:r>
            <a:r>
              <a:rPr lang="en-ZA" sz="1100" b="0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ZA" sz="1100" b="0" i="0" u="none" strike="noStrike" cap="none" dirty="0" err="1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waarin</a:t>
            </a:r>
            <a:r>
              <a:rPr lang="en-ZA" sz="1100" b="0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ZA" sz="1100" b="0" i="0" u="none" strike="noStrike" cap="none" dirty="0" err="1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jy</a:t>
            </a:r>
            <a:r>
              <a:rPr lang="en-ZA" sz="1100" b="0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ZA" sz="1100" b="0" i="0" u="none" strike="noStrike" cap="none" dirty="0" err="1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belangstel</a:t>
            </a:r>
            <a:r>
              <a:rPr lang="en-ZA" sz="1100" b="0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. Dit is </a:t>
            </a:r>
            <a:r>
              <a:rPr lang="en-ZA" sz="1100" b="0" i="0" u="none" strike="noStrike" cap="none" dirty="0" err="1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ook</a:t>
            </a:r>
            <a:r>
              <a:rPr lang="en-ZA" sz="1100" b="0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ZA" sz="1100" b="0" i="0" u="none" strike="noStrike" cap="none" dirty="0" err="1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wys</a:t>
            </a:r>
            <a:r>
              <a:rPr lang="en-ZA" sz="1100" b="0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 om ’n Plan B </a:t>
            </a:r>
            <a:r>
              <a:rPr lang="en-ZA" sz="1100" b="0" i="0" u="none" strike="noStrike" cap="none" dirty="0" err="1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te</a:t>
            </a:r>
            <a:r>
              <a:rPr lang="en-ZA" sz="1100" b="0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ZA" sz="1100" b="0" i="0" u="none" strike="noStrike" cap="none" dirty="0" err="1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hê</a:t>
            </a:r>
            <a:r>
              <a:rPr lang="en-ZA" sz="1100" b="0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, </a:t>
            </a:r>
            <a:r>
              <a:rPr lang="en-ZA" sz="1100" b="0" i="0" u="none" strike="noStrike" cap="none" dirty="0" err="1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indien</a:t>
            </a:r>
            <a:r>
              <a:rPr lang="en-ZA" sz="1100" b="0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ZA" sz="1100" b="0" i="0" u="none" strike="noStrike" cap="none" dirty="0" err="1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jou</a:t>
            </a:r>
            <a:r>
              <a:rPr lang="en-ZA" sz="1100" b="0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ZA" sz="1100" b="0" i="0" u="none" strike="noStrike" cap="none" dirty="0" err="1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belangstellings</a:t>
            </a:r>
            <a:r>
              <a:rPr lang="en-ZA" sz="1100" b="0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, </a:t>
            </a:r>
            <a:r>
              <a:rPr lang="en-ZA" sz="1100" b="0" i="0" u="none" strike="noStrike" cap="none" dirty="0" err="1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punte</a:t>
            </a:r>
            <a:r>
              <a:rPr lang="en-ZA" sz="1100" b="0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 of </a:t>
            </a:r>
            <a:r>
              <a:rPr lang="en-ZA" sz="1100" b="0" i="0" u="none" strike="noStrike" cap="none" dirty="0" err="1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loopbaandoelwitte</a:t>
            </a:r>
            <a:r>
              <a:rPr lang="en-ZA" sz="1100" b="0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 later sou </a:t>
            </a:r>
            <a:r>
              <a:rPr lang="en-ZA" sz="1100" b="0" i="0" u="none" strike="noStrike" cap="none" dirty="0" err="1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verander</a:t>
            </a:r>
            <a:r>
              <a:rPr lang="en-ZA" sz="1100" b="0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ZA" sz="1100" b="0" i="0" u="none" strike="noStrike" cap="none" dirty="0" err="1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wanneer</a:t>
            </a:r>
            <a:r>
              <a:rPr lang="en-ZA" sz="1100" b="0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ZA" sz="1100" b="0" i="0" u="none" strike="noStrike" cap="none" dirty="0" err="1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jy</a:t>
            </a:r>
            <a:r>
              <a:rPr lang="en-ZA" sz="1100" b="0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ZA" sz="1100" b="0" i="0" u="none" strike="noStrike" cap="none" dirty="0" err="1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meer</a:t>
            </a:r>
            <a:r>
              <a:rPr lang="en-ZA" sz="1100" b="0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ZA" sz="1100" b="0" i="0" u="none" strike="noStrike" cap="none" dirty="0" err="1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oor</a:t>
            </a:r>
            <a:r>
              <a:rPr lang="en-ZA" sz="1100" b="0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ZA" sz="1100" b="0" i="0" u="none" strike="noStrike" cap="none" dirty="0" err="1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jouself</a:t>
            </a:r>
            <a:r>
              <a:rPr lang="en-ZA" sz="1100" b="0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 leer.</a:t>
            </a:r>
            <a:endParaRPr lang="en-US" sz="1100" b="0" i="0" u="none" strike="noStrike" cap="none" dirty="0">
              <a:solidFill>
                <a:srgbClr val="000000"/>
              </a:solidFill>
              <a:effectLst/>
              <a:latin typeface="Arial"/>
              <a:ea typeface="Arial"/>
              <a:cs typeface="Arial"/>
              <a:sym typeface="Arial"/>
            </a:endParaRPr>
          </a:p>
          <a:p>
            <a:pPr marL="342900" lvl="0" indent="-342900">
              <a:lnSpc>
                <a:spcPct val="115000"/>
              </a:lnSpc>
              <a:buFont typeface="Symbol" panose="05050102010706020507" pitchFamily="18" charset="2"/>
              <a:buChar char=""/>
            </a:pPr>
            <a:endParaRPr lang="en-US" sz="1100" b="0" i="0" u="none" strike="noStrike" cap="none" dirty="0">
              <a:solidFill>
                <a:srgbClr val="000000"/>
              </a:solidFill>
              <a:effectLst/>
              <a:latin typeface="Arial"/>
              <a:ea typeface="Arial"/>
              <a:cs typeface="Arial"/>
              <a:sym typeface="Arial"/>
            </a:endParaRPr>
          </a:p>
          <a:p>
            <a:pPr marL="342900" lvl="0" indent="-342900">
              <a:lnSpc>
                <a:spcPct val="115000"/>
              </a:lnSpc>
              <a:buFont typeface="Symbol" panose="05050102010706020507" pitchFamily="18" charset="2"/>
              <a:buChar char=""/>
            </a:pPr>
            <a:r>
              <a:rPr lang="en-ZA" sz="1100" b="0" i="0" u="none" strike="noStrike" cap="none" dirty="0" err="1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Sodra</a:t>
            </a:r>
            <a:r>
              <a:rPr lang="en-ZA" sz="1100" b="0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ZA" sz="1100" b="0" i="0" u="none" strike="noStrike" cap="none" dirty="0" err="1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jy</a:t>
            </a:r>
            <a:r>
              <a:rPr lang="en-ZA" sz="1100" b="0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 in </a:t>
            </a:r>
            <a:r>
              <a:rPr lang="en-ZA" sz="1100" b="0" i="0" u="none" strike="noStrike" cap="none" dirty="0" err="1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graad</a:t>
            </a:r>
            <a:r>
              <a:rPr lang="en-ZA" sz="1100" b="0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 10 is, </a:t>
            </a:r>
            <a:r>
              <a:rPr lang="en-ZA" sz="1100" b="0" i="0" u="none" strike="noStrike" cap="none" dirty="0" err="1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moet</a:t>
            </a:r>
            <a:r>
              <a:rPr lang="en-ZA" sz="1100" b="0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ZA" sz="1100" b="0" i="0" u="none" strike="noStrike" cap="none" dirty="0" err="1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jy</a:t>
            </a:r>
            <a:r>
              <a:rPr lang="en-ZA" sz="1100" b="0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ZA" sz="1100" b="0" i="0" u="none" strike="noStrike" cap="none" dirty="0" err="1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voortgaan</a:t>
            </a:r>
            <a:r>
              <a:rPr lang="en-ZA" sz="1100" b="0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 om </a:t>
            </a:r>
            <a:r>
              <a:rPr lang="en-ZA" sz="1100" b="0" i="0" u="none" strike="noStrike" cap="none" dirty="0" err="1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jou</a:t>
            </a:r>
            <a:r>
              <a:rPr lang="en-ZA" sz="1100" b="0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ZA" sz="1100" b="0" i="0" u="none" strike="noStrike" cap="none" dirty="0" err="1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vordering</a:t>
            </a:r>
            <a:r>
              <a:rPr lang="en-ZA" sz="1100" b="0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ZA" sz="1100" b="0" i="0" u="none" strike="noStrike" cap="none" dirty="0" err="1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te</a:t>
            </a:r>
            <a:r>
              <a:rPr lang="en-ZA" sz="1100" b="0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ZA" sz="1100" b="0" i="0" u="none" strike="noStrike" cap="none" dirty="0" err="1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hersien</a:t>
            </a:r>
            <a:r>
              <a:rPr lang="en-ZA" sz="1100" b="0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. </a:t>
            </a:r>
            <a:r>
              <a:rPr lang="en-ZA" sz="1100" b="0" i="0" u="none" strike="noStrike" cap="none" dirty="0" err="1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Staan</a:t>
            </a:r>
            <a:r>
              <a:rPr lang="en-ZA" sz="1100" b="0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ZA" sz="1100" b="0" i="0" u="none" strike="noStrike" cap="none" dirty="0" err="1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jou</a:t>
            </a:r>
            <a:r>
              <a:rPr lang="en-ZA" sz="1100" b="0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ZA" sz="1100" b="0" i="0" u="none" strike="noStrike" cap="none" dirty="0" err="1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driepootstoel</a:t>
            </a:r>
            <a:r>
              <a:rPr lang="en-ZA" sz="1100" b="0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ZA" sz="1100" b="0" i="0" u="none" strike="noStrike" cap="none" dirty="0" err="1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nog</a:t>
            </a:r>
            <a:r>
              <a:rPr lang="en-ZA" sz="1100" b="0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ZA" sz="1100" b="0" i="0" u="none" strike="noStrike" cap="none" dirty="0" err="1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stewig</a:t>
            </a:r>
            <a:r>
              <a:rPr lang="en-ZA" sz="1100" b="0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?</a:t>
            </a:r>
          </a:p>
          <a:p>
            <a:pPr marL="342900" lvl="0" indent="-342900">
              <a:lnSpc>
                <a:spcPct val="115000"/>
              </a:lnSpc>
              <a:buFont typeface="Symbol" panose="05050102010706020507" pitchFamily="18" charset="2"/>
              <a:buChar char=""/>
            </a:pPr>
            <a:r>
              <a:rPr lang="en-ZA" sz="1100" b="1" i="0" u="none" strike="noStrike" cap="none" dirty="0" err="1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Vra</a:t>
            </a:r>
            <a:r>
              <a:rPr lang="en-ZA" sz="1100" b="1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ZA" sz="1100" b="1" i="0" u="none" strike="noStrike" cap="none" dirty="0" err="1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jouself</a:t>
            </a:r>
            <a:r>
              <a:rPr lang="en-ZA" sz="1100" b="1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 die </a:t>
            </a:r>
            <a:r>
              <a:rPr lang="en-ZA" sz="1100" b="1" i="0" u="none" strike="noStrike" cap="none" dirty="0" err="1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voglende</a:t>
            </a:r>
            <a:r>
              <a:rPr lang="en-ZA" sz="1100" b="1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ZA" sz="1100" b="1" i="0" u="none" strike="noStrike" cap="none" dirty="0" err="1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af</a:t>
            </a:r>
            <a:r>
              <a:rPr lang="en-ZA" sz="1100" b="1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:</a:t>
            </a:r>
            <a:r>
              <a:rPr lang="en-ZA" sz="1100" b="0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 Toon my </a:t>
            </a:r>
            <a:r>
              <a:rPr lang="en-ZA" sz="1100" b="0" i="0" u="none" strike="noStrike" cap="none" dirty="0" err="1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punte</a:t>
            </a:r>
            <a:r>
              <a:rPr lang="en-ZA" sz="1100" b="0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ZA" sz="1100" b="0" i="0" u="none" strike="noStrike" cap="none" dirty="0" err="1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dat</a:t>
            </a:r>
            <a:r>
              <a:rPr lang="en-ZA" sz="1100" b="0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 ek </a:t>
            </a:r>
            <a:r>
              <a:rPr lang="en-ZA" sz="1100" b="0" i="0" u="none" strike="noStrike" cap="none" dirty="0" err="1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hierdie</a:t>
            </a:r>
            <a:r>
              <a:rPr lang="en-ZA" sz="1100" b="0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ZA" sz="1100" b="0" i="0" u="none" strike="noStrike" cap="none" dirty="0" err="1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vakke</a:t>
            </a:r>
            <a:r>
              <a:rPr lang="en-ZA" sz="1100" b="0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 se </a:t>
            </a:r>
            <a:r>
              <a:rPr lang="en-ZA" sz="1100" b="0" i="0" u="none" strike="noStrike" cap="none" dirty="0" err="1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eise</a:t>
            </a:r>
            <a:r>
              <a:rPr lang="en-ZA" sz="1100" b="0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ZA" sz="1100" b="0" i="0" u="none" strike="noStrike" cap="none" dirty="0" err="1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kan</a:t>
            </a:r>
            <a:r>
              <a:rPr lang="en-ZA" sz="1100" b="0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ZA" sz="1100" b="0" i="0" u="none" strike="noStrike" cap="none" dirty="0" err="1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hanteer</a:t>
            </a:r>
            <a:r>
              <a:rPr lang="en-ZA" sz="1100" b="0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? Is ek steeds </a:t>
            </a:r>
            <a:r>
              <a:rPr lang="en-ZA" sz="1100" b="0" i="0" u="none" strike="noStrike" cap="none" dirty="0" err="1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geïnteresseerd</a:t>
            </a:r>
            <a:r>
              <a:rPr lang="en-ZA" sz="1100" b="0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 in </a:t>
            </a:r>
            <a:r>
              <a:rPr lang="en-ZA" sz="1100" b="0" i="0" u="none" strike="noStrike" cap="none" dirty="0" err="1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hierdie</a:t>
            </a:r>
            <a:r>
              <a:rPr lang="en-ZA" sz="1100" b="0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ZA" sz="1100" b="0" i="0" u="none" strike="noStrike" cap="none" dirty="0" err="1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loopbaanveld</a:t>
            </a:r>
            <a:r>
              <a:rPr lang="en-ZA" sz="1100" b="0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? Het ek </a:t>
            </a:r>
            <a:r>
              <a:rPr lang="en-ZA" sz="1100" b="0" i="0" u="none" strike="noStrike" cap="none" dirty="0" err="1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ekstra</a:t>
            </a:r>
            <a:r>
              <a:rPr lang="en-ZA" sz="1100" b="0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ZA" sz="1100" b="0" i="0" u="none" strike="noStrike" cap="none" dirty="0" err="1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hulp</a:t>
            </a:r>
            <a:r>
              <a:rPr lang="en-ZA" sz="1100" b="0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 in </a:t>
            </a:r>
            <a:r>
              <a:rPr lang="en-ZA" sz="1100" b="0" i="0" u="none" strike="noStrike" cap="none" dirty="0" err="1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een</a:t>
            </a:r>
            <a:r>
              <a:rPr lang="en-ZA" sz="1100" b="0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 van my </a:t>
            </a:r>
            <a:r>
              <a:rPr lang="en-ZA" sz="1100" b="0" i="0" u="none" strike="noStrike" cap="none" dirty="0" err="1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vakke</a:t>
            </a:r>
            <a:r>
              <a:rPr lang="en-ZA" sz="1100" b="0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ZA" sz="1100" b="0" i="0" u="none" strike="noStrike" cap="none" dirty="0" err="1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nodig</a:t>
            </a:r>
            <a:r>
              <a:rPr lang="en-ZA" sz="1100" b="0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? Moet ek </a:t>
            </a:r>
            <a:r>
              <a:rPr lang="en-ZA" sz="1100" b="0" i="0" u="none" strike="noStrike" cap="none" dirty="0" err="1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weer</a:t>
            </a:r>
            <a:r>
              <a:rPr lang="en-ZA" sz="1100" b="0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 met ’n </a:t>
            </a:r>
            <a:r>
              <a:rPr lang="en-ZA" sz="1100" b="0" i="0" u="none" strike="noStrike" cap="none" dirty="0" err="1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onderwyser</a:t>
            </a:r>
            <a:r>
              <a:rPr lang="en-ZA" sz="1100" b="0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 of </a:t>
            </a:r>
            <a:r>
              <a:rPr lang="en-ZA" sz="1100" b="0" i="0" u="none" strike="noStrike" cap="none" dirty="0" err="1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loopbaanvoorligter</a:t>
            </a:r>
            <a:r>
              <a:rPr lang="en-ZA" sz="1100" b="0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ZA" sz="1100" b="0" i="0" u="none" strike="noStrike" cap="none" dirty="0" err="1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praat</a:t>
            </a:r>
            <a:r>
              <a:rPr lang="en-ZA" sz="1100" b="0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?</a:t>
            </a:r>
            <a:endParaRPr lang="en-US" sz="1100" b="0" i="0" u="none" strike="noStrike" cap="none" dirty="0">
              <a:solidFill>
                <a:srgbClr val="000000"/>
              </a:solidFill>
              <a:effectLst/>
              <a:latin typeface="Arial"/>
              <a:ea typeface="Arial"/>
              <a:cs typeface="Arial"/>
              <a:sym typeface="Arial"/>
            </a:endParaRPr>
          </a:p>
          <a:p>
            <a:pPr marL="342900" lvl="0" indent="-342900">
              <a:lnSpc>
                <a:spcPct val="115000"/>
              </a:lnSpc>
              <a:buFont typeface="Symbol" panose="05050102010706020507" pitchFamily="18" charset="2"/>
              <a:buChar char=""/>
            </a:pPr>
            <a:r>
              <a:rPr lang="en-ZA" sz="1100" b="0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Om ’n </a:t>
            </a:r>
            <a:r>
              <a:rPr lang="en-ZA" sz="1100" b="0" i="0" u="none" strike="noStrike" cap="none" dirty="0" err="1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vakkeuse</a:t>
            </a:r>
            <a:r>
              <a:rPr lang="en-ZA" sz="1100" b="0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ZA" sz="1100" b="0" i="0" u="none" strike="noStrike" cap="none" dirty="0" err="1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te</a:t>
            </a:r>
            <a:r>
              <a:rPr lang="en-ZA" sz="1100" b="0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ZA" sz="1100" b="0" i="0" u="none" strike="noStrike" cap="none" dirty="0" err="1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maak</a:t>
            </a:r>
            <a:r>
              <a:rPr lang="en-ZA" sz="1100" b="0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, is ’n </a:t>
            </a:r>
            <a:r>
              <a:rPr lang="en-ZA" sz="1100" b="0" i="0" u="none" strike="noStrike" cap="none" dirty="0" err="1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belangrike</a:t>
            </a:r>
            <a:r>
              <a:rPr lang="en-ZA" sz="1100" b="0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 stap, maar </a:t>
            </a:r>
            <a:r>
              <a:rPr lang="en-ZA" sz="1100" b="0" i="0" u="none" strike="noStrike" cap="none" dirty="0" err="1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jy</a:t>
            </a:r>
            <a:r>
              <a:rPr lang="en-ZA" sz="1100" b="0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ZA" sz="1100" b="0" i="0" u="none" strike="noStrike" cap="none" dirty="0" err="1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moet</a:t>
            </a:r>
            <a:r>
              <a:rPr lang="en-ZA" sz="1100" b="0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ZA" sz="1100" b="0" i="0" u="none" strike="noStrike" cap="none" dirty="0" err="1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aanhou</a:t>
            </a:r>
            <a:r>
              <a:rPr lang="en-ZA" sz="1100" b="0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 om </a:t>
            </a:r>
            <a:r>
              <a:rPr lang="en-ZA" sz="1100" b="0" i="0" u="none" strike="noStrike" cap="none" dirty="0" err="1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oor</a:t>
            </a:r>
            <a:r>
              <a:rPr lang="en-ZA" sz="1100" b="0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ZA" sz="1100" b="0" i="0" u="none" strike="noStrike" cap="none" dirty="0" err="1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jou</a:t>
            </a:r>
            <a:r>
              <a:rPr lang="en-ZA" sz="1100" b="0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ZA" sz="1100" b="0" i="0" u="none" strike="noStrike" cap="none" dirty="0" err="1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vordering</a:t>
            </a:r>
            <a:r>
              <a:rPr lang="en-ZA" sz="1100" b="0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ZA" sz="1100" b="0" i="0" u="none" strike="noStrike" cap="none" dirty="0" err="1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te</a:t>
            </a:r>
            <a:r>
              <a:rPr lang="en-ZA" sz="1100" b="0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ZA" sz="1100" b="0" i="0" u="none" strike="noStrike" cap="none" dirty="0" err="1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reflekteer</a:t>
            </a:r>
            <a:r>
              <a:rPr lang="en-ZA" sz="1100" b="0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ZA" sz="1100" b="0" i="0" u="none" strike="noStrike" cap="none" dirty="0" err="1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namate</a:t>
            </a:r>
            <a:r>
              <a:rPr lang="en-ZA" sz="1100" b="0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ZA" sz="1100" b="0" i="0" u="none" strike="noStrike" cap="none" dirty="0" err="1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jy</a:t>
            </a:r>
            <a:r>
              <a:rPr lang="en-ZA" sz="1100" b="0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ZA" sz="1100" b="0" i="0" u="none" strike="noStrike" cap="none" dirty="0" err="1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groei</a:t>
            </a:r>
            <a:r>
              <a:rPr lang="en-ZA" sz="1100" b="0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ZA" sz="1100" b="0" i="0" u="none" strike="noStrike" cap="none" dirty="0" err="1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en</a:t>
            </a:r>
            <a:r>
              <a:rPr lang="en-ZA" sz="1100" b="0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ZA" sz="1100" b="0" i="0" u="none" strike="noStrike" cap="none" dirty="0" err="1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meer</a:t>
            </a:r>
            <a:r>
              <a:rPr lang="en-ZA" sz="1100" b="0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ZA" sz="1100" b="0" i="0" u="none" strike="noStrike" cap="none" dirty="0" err="1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oor</a:t>
            </a:r>
            <a:r>
              <a:rPr lang="en-ZA" sz="1100" b="0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ZA" sz="1100" b="0" i="0" u="none" strike="noStrike" cap="none" dirty="0" err="1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jouself</a:t>
            </a:r>
            <a:r>
              <a:rPr lang="en-ZA" sz="1100" b="0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 leer.</a:t>
            </a:r>
            <a:endParaRPr lang="en-US" sz="1100" b="0" i="0" u="none" strike="noStrike" cap="none" dirty="0">
              <a:solidFill>
                <a:srgbClr val="000000"/>
              </a:solidFill>
              <a:effectLst/>
              <a:latin typeface="Arial"/>
              <a:ea typeface="Arial"/>
              <a:cs typeface="Arial"/>
              <a:sym typeface="Arial"/>
            </a:endParaRPr>
          </a:p>
          <a:p>
            <a:endParaRPr lang="af-ZA" dirty="0"/>
          </a:p>
        </p:txBody>
      </p:sp>
    </p:spTree>
    <p:extLst>
      <p:ext uri="{BB962C8B-B14F-4D97-AF65-F5344CB8AC3E}">
        <p14:creationId xmlns:p14="http://schemas.microsoft.com/office/powerpoint/2010/main" val="394083749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342900" lvl="0" indent="-342900">
              <a:lnSpc>
                <a:spcPct val="115000"/>
              </a:lnSpc>
              <a:buFont typeface="Symbol" panose="05050102010706020507" pitchFamily="18" charset="2"/>
              <a:buChar char=""/>
            </a:pPr>
            <a:r>
              <a:rPr lang="en-ZA" sz="1100" b="1" i="0" u="none" strike="noStrike" cap="none" dirty="0" err="1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Skyfie</a:t>
            </a:r>
            <a:r>
              <a:rPr lang="en-ZA" sz="1100" b="1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 11: </a:t>
            </a:r>
            <a:r>
              <a:rPr lang="en-ZA" sz="1100" b="1" i="0" u="none" strike="noStrike" cap="none" dirty="0" err="1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Invloede</a:t>
            </a:r>
            <a:r>
              <a:rPr lang="en-ZA" sz="1100" b="1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 wat </a:t>
            </a:r>
            <a:r>
              <a:rPr lang="en-ZA" sz="1100" b="1" i="0" u="none" strike="noStrike" cap="none" dirty="0" err="1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vakkeuses</a:t>
            </a:r>
            <a:r>
              <a:rPr lang="en-ZA" sz="1100" b="1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ZA" sz="1100" b="1" i="0" u="none" strike="noStrike" cap="none" dirty="0" err="1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negatief</a:t>
            </a:r>
            <a:r>
              <a:rPr lang="en-ZA" sz="1100" b="1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ZA" sz="1100" b="1" i="0" u="none" strike="noStrike" cap="none" dirty="0" err="1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kan</a:t>
            </a:r>
            <a:r>
              <a:rPr lang="en-ZA" sz="1100" b="1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ZA" sz="1100" b="1" i="0" u="none" strike="noStrike" cap="none" dirty="0" err="1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beïnvloed</a:t>
            </a:r>
            <a:endParaRPr lang="en-US" sz="1100" b="0" i="0" u="none" strike="noStrike" cap="none" dirty="0">
              <a:solidFill>
                <a:srgbClr val="000000"/>
              </a:solidFill>
              <a:effectLst/>
              <a:latin typeface="Arial"/>
              <a:ea typeface="Arial"/>
              <a:cs typeface="Arial"/>
              <a:sym typeface="Arial"/>
            </a:endParaRPr>
          </a:p>
          <a:p>
            <a:pPr marL="342900" lvl="0" indent="-342900">
              <a:lnSpc>
                <a:spcPct val="115000"/>
              </a:lnSpc>
              <a:buFont typeface="Symbol" panose="05050102010706020507" pitchFamily="18" charset="2"/>
              <a:buChar char=""/>
            </a:pPr>
            <a:r>
              <a:rPr lang="en-ZA" sz="1100" b="0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Nie alle </a:t>
            </a:r>
            <a:r>
              <a:rPr lang="en-ZA" sz="1100" b="0" i="0" u="none" strike="noStrike" cap="none" dirty="0" err="1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invloede</a:t>
            </a:r>
            <a:r>
              <a:rPr lang="en-ZA" sz="1100" b="0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ZA" sz="1100" b="0" i="0" u="none" strike="noStrike" cap="none" dirty="0" err="1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dra</a:t>
            </a:r>
            <a:r>
              <a:rPr lang="en-ZA" sz="1100" b="0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ZA" sz="1100" b="0" i="0" u="none" strike="noStrike" cap="none" dirty="0" err="1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positief</a:t>
            </a:r>
            <a:r>
              <a:rPr lang="en-ZA" sz="1100" b="0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 by tot </a:t>
            </a:r>
            <a:r>
              <a:rPr lang="en-ZA" sz="1100" b="0" i="0" u="none" strike="noStrike" cap="none" dirty="0" err="1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jou</a:t>
            </a:r>
            <a:r>
              <a:rPr lang="en-ZA" sz="1100" b="0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ZA" sz="1100" b="0" i="0" u="none" strike="noStrike" cap="none" dirty="0" err="1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vakkeuse</a:t>
            </a:r>
            <a:r>
              <a:rPr lang="en-ZA" sz="1100" b="0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ZA" sz="1100" b="0" i="0" u="none" strike="noStrike" cap="none" dirty="0" err="1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nie</a:t>
            </a:r>
            <a:r>
              <a:rPr lang="en-ZA" sz="1100" b="0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. Baie </a:t>
            </a:r>
            <a:r>
              <a:rPr lang="en-ZA" sz="1100" b="0" i="0" u="none" strike="noStrike" cap="none" dirty="0" err="1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hoërskoolleerders</a:t>
            </a:r>
            <a:r>
              <a:rPr lang="en-ZA" sz="1100" b="0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ZA" sz="1100" b="0" i="0" u="none" strike="noStrike" cap="none" dirty="0" err="1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kies</a:t>
            </a:r>
            <a:r>
              <a:rPr lang="en-ZA" sz="1100" b="0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ZA" sz="1100" b="0" i="0" u="none" strike="noStrike" cap="none" dirty="0" err="1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hul</a:t>
            </a:r>
            <a:r>
              <a:rPr lang="en-ZA" sz="1100" b="0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ZA" sz="1100" b="0" i="0" u="none" strike="noStrike" cap="none" dirty="0" err="1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vakke</a:t>
            </a:r>
            <a:r>
              <a:rPr lang="en-ZA" sz="1100" b="0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 om die </a:t>
            </a:r>
            <a:r>
              <a:rPr lang="en-ZA" sz="1100" b="0" i="0" u="none" strike="noStrike" cap="none" dirty="0" err="1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verkeerde</a:t>
            </a:r>
            <a:r>
              <a:rPr lang="en-ZA" sz="1100" b="0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 redes, wat later </a:t>
            </a:r>
            <a:r>
              <a:rPr lang="en-ZA" sz="1100" b="0" i="0" u="none" strike="noStrike" cap="none" dirty="0" err="1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dikwels</a:t>
            </a:r>
            <a:r>
              <a:rPr lang="en-ZA" sz="1100" b="0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 tot </a:t>
            </a:r>
            <a:r>
              <a:rPr lang="en-ZA" sz="1100" b="0" i="0" u="none" strike="noStrike" cap="none" dirty="0" err="1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dalende</a:t>
            </a:r>
            <a:r>
              <a:rPr lang="en-ZA" sz="1100" b="0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ZA" sz="1100" b="0" i="0" u="none" strike="noStrike" cap="none" dirty="0" err="1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punte</a:t>
            </a:r>
            <a:r>
              <a:rPr lang="en-ZA" sz="1100" b="0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ZA" sz="1100" b="0" i="0" u="none" strike="noStrike" cap="none" dirty="0" err="1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en</a:t>
            </a:r>
            <a:r>
              <a:rPr lang="en-ZA" sz="1100" b="0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ZA" sz="1100" b="0" i="0" u="none" strike="noStrike" cap="none" dirty="0" err="1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lae</a:t>
            </a:r>
            <a:r>
              <a:rPr lang="en-ZA" sz="1100" b="0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ZA" sz="1100" b="0" i="0" u="none" strike="noStrike" cap="none" dirty="0" err="1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selfbeeld</a:t>
            </a:r>
            <a:r>
              <a:rPr lang="en-ZA" sz="1100" b="0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ZA" sz="1100" b="0" i="0" u="none" strike="noStrike" cap="none" dirty="0" err="1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kan</a:t>
            </a:r>
            <a:r>
              <a:rPr lang="en-ZA" sz="1100" b="0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 lei.</a:t>
            </a:r>
            <a:endParaRPr lang="en-US" sz="1100" b="0" i="0" u="none" strike="noStrike" cap="none" dirty="0">
              <a:solidFill>
                <a:srgbClr val="000000"/>
              </a:solidFill>
              <a:effectLst/>
              <a:latin typeface="Arial"/>
              <a:ea typeface="Arial"/>
              <a:cs typeface="Arial"/>
              <a:sym typeface="Arial"/>
            </a:endParaRPr>
          </a:p>
          <a:p>
            <a:pPr marL="342900" lvl="0" indent="-342900">
              <a:lnSpc>
                <a:spcPct val="115000"/>
              </a:lnSpc>
              <a:buFont typeface="Symbol" panose="05050102010706020507" pitchFamily="18" charset="2"/>
              <a:buChar char=""/>
            </a:pPr>
            <a:r>
              <a:rPr lang="en-ZA" sz="1100" b="0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Wees </a:t>
            </a:r>
            <a:r>
              <a:rPr lang="en-ZA" sz="1100" b="0" i="0" u="none" strike="noStrike" cap="none" dirty="0" err="1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versigtig</a:t>
            </a:r>
            <a:r>
              <a:rPr lang="en-ZA" sz="1100" b="0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 met die </a:t>
            </a:r>
            <a:r>
              <a:rPr lang="en-ZA" sz="1100" b="0" i="0" u="none" strike="noStrike" cap="none" dirty="0" err="1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keuse</a:t>
            </a:r>
            <a:r>
              <a:rPr lang="en-ZA" sz="1100" b="0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 van </a:t>
            </a:r>
            <a:r>
              <a:rPr lang="en-ZA" sz="1100" b="0" i="0" u="none" strike="noStrike" cap="none" dirty="0" err="1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vakke</a:t>
            </a:r>
            <a:r>
              <a:rPr lang="en-ZA" sz="1100" b="0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ZA" sz="1100" b="0" i="0" u="none" strike="noStrike" cap="none" dirty="0" err="1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omdat</a:t>
            </a:r>
            <a:r>
              <a:rPr lang="en-ZA" sz="1100" b="0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:</a:t>
            </a:r>
            <a:endParaRPr lang="en-US" sz="1100" b="0" i="0" u="none" strike="noStrike" cap="none" dirty="0">
              <a:solidFill>
                <a:srgbClr val="000000"/>
              </a:solidFill>
              <a:effectLst/>
              <a:latin typeface="Arial"/>
              <a:ea typeface="Arial"/>
              <a:cs typeface="Arial"/>
              <a:sym typeface="Arial"/>
            </a:endParaRPr>
          </a:p>
          <a:p>
            <a:pPr marL="342900" lvl="0" indent="-342900">
              <a:lnSpc>
                <a:spcPct val="115000"/>
              </a:lnSpc>
              <a:buFont typeface="Courier New" panose="02070309020205020404" pitchFamily="49" charset="0"/>
              <a:buChar char="-"/>
            </a:pPr>
            <a:r>
              <a:rPr lang="en-ZA" sz="1100" b="0" i="0" u="none" strike="noStrike" cap="none" dirty="0" err="1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jy</a:t>
            </a:r>
            <a:r>
              <a:rPr lang="en-ZA" sz="1100" b="0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ZA" sz="1100" b="0" i="0" u="none" strike="noStrike" cap="none" dirty="0" err="1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saam</a:t>
            </a:r>
            <a:r>
              <a:rPr lang="en-ZA" sz="1100" b="0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 met </a:t>
            </a:r>
            <a:r>
              <a:rPr lang="en-ZA" sz="1100" b="0" i="0" u="none" strike="noStrike" cap="none" dirty="0" err="1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jou</a:t>
            </a:r>
            <a:r>
              <a:rPr lang="en-ZA" sz="1100" b="0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ZA" sz="1100" b="0" i="0" u="none" strike="noStrike" cap="none" dirty="0" err="1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beste</a:t>
            </a:r>
            <a:r>
              <a:rPr lang="en-ZA" sz="1100" b="0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ZA" sz="1100" b="0" i="0" u="none" strike="noStrike" cap="none" dirty="0" err="1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vriend</a:t>
            </a:r>
            <a:r>
              <a:rPr lang="en-ZA" sz="1100" b="0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ZA" sz="1100" b="0" i="0" u="none" strike="noStrike" cap="none" dirty="0" err="1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wil</a:t>
            </a:r>
            <a:r>
              <a:rPr lang="en-ZA" sz="1100" b="0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ZA" sz="1100" b="0" i="0" u="none" strike="noStrike" cap="none" dirty="0" err="1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klasloop</a:t>
            </a:r>
            <a:r>
              <a:rPr lang="en-ZA" sz="1100" b="0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.</a:t>
            </a:r>
            <a:endParaRPr lang="en-US" sz="1100" b="0" i="0" u="none" strike="noStrike" cap="none" dirty="0">
              <a:solidFill>
                <a:srgbClr val="000000"/>
              </a:solidFill>
              <a:effectLst/>
              <a:latin typeface="Arial"/>
              <a:ea typeface="Arial"/>
              <a:cs typeface="Arial"/>
              <a:sym typeface="Arial"/>
            </a:endParaRPr>
          </a:p>
          <a:p>
            <a:pPr marL="342900" lvl="0" indent="-342900">
              <a:lnSpc>
                <a:spcPct val="115000"/>
              </a:lnSpc>
              <a:buFont typeface="Courier New" panose="02070309020205020404" pitchFamily="49" charset="0"/>
              <a:buChar char="-"/>
            </a:pPr>
            <a:r>
              <a:rPr lang="en-ZA" sz="1100" b="0" i="0" u="none" strike="noStrike" cap="none" dirty="0" err="1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jy</a:t>
            </a:r>
            <a:r>
              <a:rPr lang="en-ZA" sz="1100" b="0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 van die </a:t>
            </a:r>
            <a:r>
              <a:rPr lang="en-ZA" sz="1100" b="0" i="0" u="none" strike="noStrike" cap="none" dirty="0" err="1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onderwyser</a:t>
            </a:r>
            <a:r>
              <a:rPr lang="en-ZA" sz="1100" b="0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ZA" sz="1100" b="0" i="0" u="none" strike="noStrike" cap="none" dirty="0" err="1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hou</a:t>
            </a:r>
            <a:r>
              <a:rPr lang="en-ZA" sz="1100" b="0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, want </a:t>
            </a:r>
            <a:r>
              <a:rPr lang="en-ZA" sz="1100" b="0" i="0" u="none" strike="noStrike" cap="none" dirty="0" err="1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onderwysers</a:t>
            </a:r>
            <a:r>
              <a:rPr lang="en-ZA" sz="1100" b="0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ZA" sz="1100" b="0" i="0" u="none" strike="noStrike" cap="none" dirty="0" err="1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kan</a:t>
            </a:r>
            <a:r>
              <a:rPr lang="en-ZA" sz="1100" b="0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ZA" sz="1100" b="0" i="0" u="none" strike="noStrike" cap="none" dirty="0" err="1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verander</a:t>
            </a:r>
            <a:r>
              <a:rPr lang="en-ZA" sz="1100" b="0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, van </a:t>
            </a:r>
            <a:r>
              <a:rPr lang="en-ZA" sz="1100" b="0" i="0" u="none" strike="noStrike" cap="none" dirty="0" err="1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skool</a:t>
            </a:r>
            <a:r>
              <a:rPr lang="en-ZA" sz="1100" b="0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ZA" sz="1100" b="0" i="0" u="none" strike="noStrike" cap="none" dirty="0" err="1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verander</a:t>
            </a:r>
            <a:r>
              <a:rPr lang="en-ZA" sz="1100" b="0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 of </a:t>
            </a:r>
            <a:r>
              <a:rPr lang="en-ZA" sz="1100" b="0" i="0" u="none" strike="noStrike" cap="none" dirty="0" err="1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ander</a:t>
            </a:r>
            <a:r>
              <a:rPr lang="en-ZA" sz="1100" b="0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 grade </a:t>
            </a:r>
            <a:r>
              <a:rPr lang="en-ZA" sz="1100" b="0" i="0" u="none" strike="noStrike" cap="none" dirty="0" err="1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onderrig</a:t>
            </a:r>
            <a:r>
              <a:rPr lang="en-ZA" sz="1100" b="0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.</a:t>
            </a:r>
            <a:endParaRPr lang="en-US" sz="1100" b="0" i="0" u="none" strike="noStrike" cap="none" dirty="0">
              <a:solidFill>
                <a:srgbClr val="000000"/>
              </a:solidFill>
              <a:effectLst/>
              <a:latin typeface="Arial"/>
              <a:ea typeface="Arial"/>
              <a:cs typeface="Arial"/>
              <a:sym typeface="Arial"/>
            </a:endParaRPr>
          </a:p>
          <a:p>
            <a:pPr marL="342900" lvl="0" indent="-342900">
              <a:lnSpc>
                <a:spcPct val="115000"/>
              </a:lnSpc>
              <a:buFont typeface="Courier New" panose="02070309020205020404" pitchFamily="49" charset="0"/>
              <a:buChar char="-"/>
            </a:pPr>
            <a:r>
              <a:rPr lang="en-ZA" sz="1100" b="0" i="0" u="none" strike="noStrike" cap="none" dirty="0" err="1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jy</a:t>
            </a:r>
            <a:r>
              <a:rPr lang="en-ZA" sz="1100" b="0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 dink </a:t>
            </a:r>
            <a:r>
              <a:rPr lang="en-ZA" sz="1100" b="0" i="0" u="none" strike="noStrike" cap="none" dirty="0" err="1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dat</a:t>
            </a:r>
            <a:r>
              <a:rPr lang="en-ZA" sz="1100" b="0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 die </a:t>
            </a:r>
            <a:r>
              <a:rPr lang="en-ZA" sz="1100" b="0" i="0" u="none" strike="noStrike" cap="none" dirty="0" err="1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vak</a:t>
            </a:r>
            <a:r>
              <a:rPr lang="en-ZA" sz="1100" b="0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ZA" sz="1100" b="0" i="0" u="none" strike="noStrike" cap="none" dirty="0" err="1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maklik</a:t>
            </a:r>
            <a:r>
              <a:rPr lang="en-ZA" sz="1100" b="0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 is </a:t>
            </a:r>
            <a:r>
              <a:rPr lang="en-ZA" sz="1100" b="0" i="0" u="none" strike="noStrike" cap="none" dirty="0" err="1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en</a:t>
            </a:r>
            <a:r>
              <a:rPr lang="en-ZA" sz="1100" b="0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ZA" sz="1100" b="0" i="0" u="none" strike="noStrike" cap="none" dirty="0" err="1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jou</a:t>
            </a:r>
            <a:r>
              <a:rPr lang="en-ZA" sz="1100" b="0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ZA" sz="1100" b="0" i="0" u="none" strike="noStrike" cap="none" dirty="0" err="1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akademiese</a:t>
            </a:r>
            <a:r>
              <a:rPr lang="en-ZA" sz="1100" b="0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ZA" sz="1100" b="0" i="0" u="none" strike="noStrike" cap="none" dirty="0" err="1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gemiddeld</a:t>
            </a:r>
            <a:r>
              <a:rPr lang="en-ZA" sz="1100" b="0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ZA" sz="1100" b="0" i="0" u="none" strike="noStrike" cap="none" dirty="0" err="1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sal</a:t>
            </a:r>
            <a:r>
              <a:rPr lang="en-ZA" sz="1100" b="0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ZA" sz="1100" b="0" i="0" u="none" strike="noStrike" cap="none" dirty="0" err="1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verbeter</a:t>
            </a:r>
            <a:r>
              <a:rPr lang="en-ZA" sz="1100" b="0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.</a:t>
            </a:r>
            <a:endParaRPr lang="en-US" sz="1100" b="0" i="0" u="none" strike="noStrike" cap="none" dirty="0">
              <a:solidFill>
                <a:srgbClr val="000000"/>
              </a:solidFill>
              <a:effectLst/>
              <a:latin typeface="Arial"/>
              <a:ea typeface="Arial"/>
              <a:cs typeface="Arial"/>
              <a:sym typeface="Arial"/>
            </a:endParaRPr>
          </a:p>
          <a:p>
            <a:pPr marL="342900" lvl="0" indent="-342900">
              <a:lnSpc>
                <a:spcPct val="115000"/>
              </a:lnSpc>
              <a:buFont typeface="Courier New" panose="02070309020205020404" pitchFamily="49" charset="0"/>
              <a:buChar char="-"/>
            </a:pPr>
            <a:r>
              <a:rPr lang="en-ZA" sz="1100" b="0" i="0" u="none" strike="noStrike" cap="none" dirty="0" err="1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iemand</a:t>
            </a:r>
            <a:r>
              <a:rPr lang="en-ZA" sz="1100" b="0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ZA" sz="1100" b="0" i="0" u="none" strike="noStrike" cap="none" dirty="0" err="1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anders</a:t>
            </a:r>
            <a:r>
              <a:rPr lang="en-ZA" sz="1100" b="0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 of </a:t>
            </a:r>
            <a:r>
              <a:rPr lang="en-ZA" sz="1100" b="0" i="0" u="none" strike="noStrike" cap="none" dirty="0" err="1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jou</a:t>
            </a:r>
            <a:r>
              <a:rPr lang="en-ZA" sz="1100" b="0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ZA" sz="1100" b="0" i="0" u="none" strike="noStrike" cap="none" dirty="0" err="1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ouers</a:t>
            </a:r>
            <a:r>
              <a:rPr lang="en-ZA" sz="1100" b="0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ZA" sz="1100" b="0" i="0" u="none" strike="noStrike" cap="none" dirty="0" err="1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wil</a:t>
            </a:r>
            <a:r>
              <a:rPr lang="en-ZA" sz="1100" b="0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ZA" sz="1100" b="0" i="0" u="none" strike="noStrike" cap="none" dirty="0" err="1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hê</a:t>
            </a:r>
            <a:r>
              <a:rPr lang="en-ZA" sz="1100" b="0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ZA" sz="1100" b="0" i="0" u="none" strike="noStrike" cap="none" dirty="0" err="1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dat</a:t>
            </a:r>
            <a:r>
              <a:rPr lang="en-ZA" sz="1100" b="0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ZA" sz="1100" b="0" i="0" u="none" strike="noStrike" cap="none" dirty="0" err="1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jy</a:t>
            </a:r>
            <a:r>
              <a:rPr lang="en-ZA" sz="1100" b="0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 die </a:t>
            </a:r>
            <a:r>
              <a:rPr lang="en-ZA" sz="1100" b="0" i="0" u="none" strike="noStrike" cap="none" dirty="0" err="1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spesifieke</a:t>
            </a:r>
            <a:r>
              <a:rPr lang="en-ZA" sz="1100" b="0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ZA" sz="1100" b="0" i="0" u="none" strike="noStrike" cap="none" dirty="0" err="1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vak</a:t>
            </a:r>
            <a:r>
              <a:rPr lang="en-ZA" sz="1100" b="0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ZA" sz="1100" b="0" i="0" u="none" strike="noStrike" cap="none" dirty="0" err="1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moet</a:t>
            </a:r>
            <a:r>
              <a:rPr lang="en-ZA" sz="1100" b="0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ZA" sz="1100" b="0" i="0" u="none" strike="noStrike" cap="none" dirty="0" err="1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kies</a:t>
            </a:r>
            <a:r>
              <a:rPr lang="en-ZA" sz="1100" b="0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, maar </a:t>
            </a:r>
            <a:r>
              <a:rPr lang="en-ZA" sz="1100" b="0" i="0" u="none" strike="noStrike" cap="none" dirty="0" err="1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dit</a:t>
            </a:r>
            <a:r>
              <a:rPr lang="en-ZA" sz="1100" b="0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 pas </a:t>
            </a:r>
            <a:r>
              <a:rPr lang="en-ZA" sz="1100" b="0" i="0" u="none" strike="noStrike" cap="none" dirty="0" err="1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nie</a:t>
            </a:r>
            <a:r>
              <a:rPr lang="en-ZA" sz="1100" b="0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 by </a:t>
            </a:r>
            <a:r>
              <a:rPr lang="en-ZA" sz="1100" b="0" i="0" u="none" strike="noStrike" cap="none" dirty="0" err="1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jou</a:t>
            </a:r>
            <a:r>
              <a:rPr lang="en-ZA" sz="1100" b="0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ZA" sz="1100" b="0" i="0" u="none" strike="noStrike" cap="none" dirty="0" err="1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vermoëns</a:t>
            </a:r>
            <a:r>
              <a:rPr lang="en-ZA" sz="1100" b="0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 of </a:t>
            </a:r>
            <a:r>
              <a:rPr lang="en-ZA" sz="1100" b="0" i="0" u="none" strike="noStrike" cap="none" dirty="0" err="1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belangstellings</a:t>
            </a:r>
            <a:r>
              <a:rPr lang="en-ZA" sz="1100" b="0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ZA" sz="1100" b="0" i="0" u="none" strike="noStrike" cap="none" dirty="0" err="1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nie</a:t>
            </a:r>
            <a:r>
              <a:rPr lang="en-ZA" sz="1100" b="0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.</a:t>
            </a:r>
            <a:endParaRPr lang="en-US" sz="1100" b="0" i="0" u="none" strike="noStrike" cap="none" dirty="0">
              <a:solidFill>
                <a:srgbClr val="000000"/>
              </a:solidFill>
              <a:effectLst/>
              <a:latin typeface="Arial"/>
              <a:ea typeface="Arial"/>
              <a:cs typeface="Arial"/>
              <a:sym typeface="Arial"/>
            </a:endParaRPr>
          </a:p>
          <a:p>
            <a:pPr marL="342900" lvl="0" indent="-342900">
              <a:lnSpc>
                <a:spcPct val="115000"/>
              </a:lnSpc>
              <a:buFont typeface="Courier New" panose="02070309020205020404" pitchFamily="49" charset="0"/>
              <a:buChar char="-"/>
            </a:pPr>
            <a:r>
              <a:rPr lang="en-ZA" sz="1100" b="0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die </a:t>
            </a:r>
            <a:r>
              <a:rPr lang="en-ZA" sz="1100" b="0" i="0" u="none" strike="noStrike" cap="none" dirty="0" err="1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vak</a:t>
            </a:r>
            <a:r>
              <a:rPr lang="en-ZA" sz="1100" b="0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ZA" sz="1100" b="0" i="0" u="none" strike="noStrike" cap="none" dirty="0" err="1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indrukwekkend</a:t>
            </a:r>
            <a:r>
              <a:rPr lang="en-ZA" sz="1100" b="0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ZA" sz="1100" b="0" i="0" u="none" strike="noStrike" cap="none" dirty="0" err="1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klink</a:t>
            </a:r>
            <a:r>
              <a:rPr lang="en-ZA" sz="1100" b="0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, maar </a:t>
            </a:r>
            <a:r>
              <a:rPr lang="en-ZA" sz="1100" b="0" i="0" u="none" strike="noStrike" cap="none" dirty="0" err="1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jy</a:t>
            </a:r>
            <a:r>
              <a:rPr lang="en-ZA" sz="1100" b="0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ZA" sz="1100" b="0" i="0" u="none" strike="noStrike" cap="none" dirty="0" err="1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nog</a:t>
            </a:r>
            <a:r>
              <a:rPr lang="en-ZA" sz="1100" b="0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ZA" sz="1100" b="0" i="0" u="none" strike="noStrike" cap="none" dirty="0" err="1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nie</a:t>
            </a:r>
            <a:r>
              <a:rPr lang="en-ZA" sz="1100" b="0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ZA" sz="1100" b="0" i="0" u="none" strike="noStrike" cap="none" dirty="0" err="1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navorsing</a:t>
            </a:r>
            <a:r>
              <a:rPr lang="en-ZA" sz="1100" b="0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ZA" sz="1100" b="0" i="0" u="none" strike="noStrike" cap="none" dirty="0" err="1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gedoen</a:t>
            </a:r>
            <a:r>
              <a:rPr lang="en-ZA" sz="1100" b="0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 het </a:t>
            </a:r>
            <a:r>
              <a:rPr lang="en-ZA" sz="1100" b="0" i="0" u="none" strike="noStrike" cap="none" dirty="0" err="1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oor</a:t>
            </a:r>
            <a:r>
              <a:rPr lang="en-ZA" sz="1100" b="0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 wat </a:t>
            </a:r>
            <a:r>
              <a:rPr lang="en-ZA" sz="1100" b="0" i="0" u="none" strike="noStrike" cap="none" dirty="0" err="1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dit</a:t>
            </a:r>
            <a:r>
              <a:rPr lang="en-ZA" sz="1100" b="0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ZA" sz="1100" b="0" i="0" u="none" strike="noStrike" cap="none" dirty="0" err="1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werklik</a:t>
            </a:r>
            <a:r>
              <a:rPr lang="en-ZA" sz="1100" b="0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ZA" sz="1100" b="0" i="0" u="none" strike="noStrike" cap="none" dirty="0" err="1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behels</a:t>
            </a:r>
            <a:r>
              <a:rPr lang="en-ZA" sz="1100" b="0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ZA" sz="1100" b="0" i="0" u="none" strike="noStrike" cap="none" dirty="0" err="1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nie</a:t>
            </a:r>
            <a:r>
              <a:rPr lang="en-ZA" sz="1100" b="0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.</a:t>
            </a:r>
            <a:endParaRPr lang="en-US" sz="1100" b="0" i="0" u="none" strike="noStrike" cap="none" dirty="0">
              <a:solidFill>
                <a:srgbClr val="000000"/>
              </a:solidFill>
              <a:effectLst/>
              <a:latin typeface="Arial"/>
              <a:ea typeface="Arial"/>
              <a:cs typeface="Arial"/>
              <a:sym typeface="Arial"/>
            </a:endParaRPr>
          </a:p>
          <a:p>
            <a:endParaRPr lang="af-ZA" dirty="0"/>
          </a:p>
        </p:txBody>
      </p:sp>
    </p:spTree>
    <p:extLst>
      <p:ext uri="{BB962C8B-B14F-4D97-AF65-F5344CB8AC3E}">
        <p14:creationId xmlns:p14="http://schemas.microsoft.com/office/powerpoint/2010/main" val="87550590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6a17899eeb4d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7" name="Google Shape;157;6a17899eeb4d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342900" lvl="0" indent="-342900">
              <a:lnSpc>
                <a:spcPct val="115000"/>
              </a:lnSpc>
              <a:buFont typeface="Symbol" panose="05050102010706020507" pitchFamily="18" charset="2"/>
              <a:buChar char=""/>
            </a:pPr>
            <a:r>
              <a:rPr lang="en-ZA" sz="1100" b="1" i="0" u="none" strike="noStrike" cap="none" dirty="0" err="1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Skyfie</a:t>
            </a:r>
            <a:r>
              <a:rPr lang="en-ZA" sz="1100" b="1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 12:</a:t>
            </a:r>
            <a:r>
              <a:rPr lang="en-ZA" sz="1100" b="0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 Lees die stelling op </a:t>
            </a:r>
            <a:r>
              <a:rPr lang="en-ZA" sz="1100" b="0" i="0" u="none" strike="noStrike" cap="none" dirty="0" err="1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Skyfie</a:t>
            </a:r>
            <a:r>
              <a:rPr lang="en-ZA" sz="1100" b="0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 12: </a:t>
            </a:r>
            <a:r>
              <a:rPr lang="en-ZA" sz="1100" b="0" i="1" u="none" strike="noStrike" cap="none" dirty="0" err="1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Indien</a:t>
            </a:r>
            <a:r>
              <a:rPr lang="en-ZA" sz="1100" b="0" i="1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ZA" sz="1100" b="0" i="1" u="none" strike="noStrike" cap="none" dirty="0" err="1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jou</a:t>
            </a:r>
            <a:r>
              <a:rPr lang="en-ZA" sz="1100" b="0" i="1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ZA" sz="1100" b="0" i="1" u="none" strike="noStrike" cap="none" dirty="0" err="1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beste</a:t>
            </a:r>
            <a:r>
              <a:rPr lang="en-ZA" sz="1100" b="0" i="1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ZA" sz="1100" b="0" i="1" u="none" strike="noStrike" cap="none" dirty="0" err="1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vriend</a:t>
            </a:r>
            <a:r>
              <a:rPr lang="en-ZA" sz="1100" b="0" i="1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ZA" sz="1100" b="0" i="1" u="none" strike="noStrike" cap="none" dirty="0" err="1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Fisiese</a:t>
            </a:r>
            <a:r>
              <a:rPr lang="en-ZA" sz="1100" b="0" i="1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ZA" sz="1100" b="0" i="1" u="none" strike="noStrike" cap="none" dirty="0" err="1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Wetenskappe</a:t>
            </a:r>
            <a:r>
              <a:rPr lang="en-ZA" sz="1100" b="0" i="1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 neem, is </a:t>
            </a:r>
            <a:r>
              <a:rPr lang="en-ZA" sz="1100" b="0" i="1" u="none" strike="noStrike" cap="none" dirty="0" err="1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dit</a:t>
            </a:r>
            <a:r>
              <a:rPr lang="en-ZA" sz="1100" b="0" i="1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 ’n </a:t>
            </a:r>
            <a:r>
              <a:rPr lang="en-ZA" sz="1100" b="0" i="1" u="none" strike="noStrike" cap="none" dirty="0" err="1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goeie</a:t>
            </a:r>
            <a:r>
              <a:rPr lang="en-ZA" sz="1100" b="0" i="1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 idee </a:t>
            </a:r>
            <a:r>
              <a:rPr lang="en-ZA" sz="1100" b="0" i="1" u="none" strike="noStrike" cap="none" dirty="0" err="1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dat</a:t>
            </a:r>
            <a:r>
              <a:rPr lang="en-ZA" sz="1100" b="0" i="1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ZA" sz="1100" b="0" i="1" u="none" strike="noStrike" cap="none" dirty="0" err="1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jy</a:t>
            </a:r>
            <a:r>
              <a:rPr lang="en-ZA" sz="1100" b="0" i="1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ZA" sz="1100" b="0" i="1" u="none" strike="noStrike" cap="none" dirty="0" err="1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dit</a:t>
            </a:r>
            <a:r>
              <a:rPr lang="en-ZA" sz="1100" b="0" i="1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ZA" sz="1100" b="0" i="1" u="none" strike="noStrike" cap="none" dirty="0" err="1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ook</a:t>
            </a:r>
            <a:r>
              <a:rPr lang="en-ZA" sz="1100" b="0" i="1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 neem, </a:t>
            </a:r>
            <a:r>
              <a:rPr lang="en-ZA" sz="1100" b="0" i="1" u="none" strike="noStrike" cap="none" dirty="0" err="1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sodat</a:t>
            </a:r>
            <a:r>
              <a:rPr lang="en-ZA" sz="1100" b="0" i="1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ZA" sz="1100" b="0" i="1" u="none" strike="noStrike" cap="none" dirty="0" err="1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julle</a:t>
            </a:r>
            <a:r>
              <a:rPr lang="en-ZA" sz="1100" b="0" i="1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ZA" sz="1100" b="0" i="1" u="none" strike="noStrike" cap="none" dirty="0" err="1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saam</a:t>
            </a:r>
            <a:r>
              <a:rPr lang="en-ZA" sz="1100" b="0" i="1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ZA" sz="1100" b="0" i="1" u="none" strike="noStrike" cap="none" dirty="0" err="1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kan</a:t>
            </a:r>
            <a:r>
              <a:rPr lang="en-ZA" sz="1100" b="0" i="1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ZA" sz="1100" b="0" i="1" u="none" strike="noStrike" cap="none" dirty="0" err="1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studeer</a:t>
            </a:r>
            <a:r>
              <a:rPr lang="en-ZA" sz="1100" b="0" i="1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.</a:t>
            </a:r>
            <a:endParaRPr lang="en-US" sz="1100" b="0" i="0" u="none" strike="noStrike" cap="none" dirty="0">
              <a:solidFill>
                <a:srgbClr val="000000"/>
              </a:solidFill>
              <a:effectLst/>
              <a:latin typeface="Arial"/>
              <a:ea typeface="Arial"/>
              <a:cs typeface="Arial"/>
              <a:sym typeface="Arial"/>
            </a:endParaRPr>
          </a:p>
          <a:p>
            <a:pPr marL="342900" lvl="0" indent="-342900">
              <a:lnSpc>
                <a:spcPct val="115000"/>
              </a:lnSpc>
              <a:buFont typeface="Symbol" panose="05050102010706020507" pitchFamily="18" charset="2"/>
              <a:buChar char=""/>
            </a:pPr>
            <a:r>
              <a:rPr lang="en-US" sz="1100" b="0" i="0" u="none" strike="noStrike" cap="none" dirty="0" err="1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Vra</a:t>
            </a:r>
            <a:r>
              <a:rPr lang="en-US" sz="1100" b="0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100" b="0" i="0" u="none" strike="noStrike" cap="none" dirty="0" err="1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leerders</a:t>
            </a:r>
            <a:r>
              <a:rPr lang="en-US" sz="1100" b="0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 om </a:t>
            </a:r>
            <a:r>
              <a:rPr lang="en-US" sz="1100" b="0" i="0" u="none" strike="noStrike" cap="none" dirty="0" err="1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te</a:t>
            </a:r>
            <a:r>
              <a:rPr lang="en-US" sz="1100" b="0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 stem: </a:t>
            </a:r>
            <a:r>
              <a:rPr lang="en-US" sz="1100" b="0" i="0" u="none" strike="noStrike" cap="none" dirty="0" err="1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Waar</a:t>
            </a:r>
            <a:r>
              <a:rPr lang="en-US" sz="1100" b="0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 of </a:t>
            </a:r>
            <a:r>
              <a:rPr lang="en-US" sz="1100" b="0" i="0" u="none" strike="noStrike" cap="none" dirty="0" err="1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Onwaar</a:t>
            </a:r>
            <a:r>
              <a:rPr lang="en-US" sz="1100" b="0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?</a:t>
            </a:r>
          </a:p>
          <a:p>
            <a:pPr marL="342900" lvl="0" indent="-342900">
              <a:lnSpc>
                <a:spcPct val="115000"/>
              </a:lnSpc>
              <a:buFont typeface="Symbol" panose="05050102010706020507" pitchFamily="18" charset="2"/>
              <a:buChar char=""/>
            </a:pPr>
            <a:r>
              <a:rPr lang="en-US" sz="1100" b="0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Die </a:t>
            </a:r>
            <a:r>
              <a:rPr lang="en-US" sz="1100" b="0" i="0" u="none" strike="noStrike" cap="none" dirty="0" err="1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antwoord</a:t>
            </a:r>
            <a:r>
              <a:rPr lang="en-US" sz="1100" b="0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 is </a:t>
            </a:r>
            <a:r>
              <a:rPr lang="en-US" sz="1100" b="0" i="0" u="none" strike="noStrike" cap="none" dirty="0" err="1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onwaar</a:t>
            </a:r>
            <a:r>
              <a:rPr lang="en-US" sz="1100" b="0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, maar </a:t>
            </a:r>
            <a:r>
              <a:rPr lang="en-US" sz="1100" b="0" i="0" u="none" strike="noStrike" cap="none" dirty="0" err="1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waarom</a:t>
            </a:r>
            <a:r>
              <a:rPr lang="en-US" sz="1100" b="0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?</a:t>
            </a:r>
          </a:p>
          <a:p>
            <a:pPr marL="342900" lvl="0" indent="-342900">
              <a:lnSpc>
                <a:spcPct val="115000"/>
              </a:lnSpc>
              <a:buFont typeface="Symbol" panose="05050102010706020507" pitchFamily="18" charset="2"/>
              <a:buChar char=""/>
            </a:pPr>
            <a:r>
              <a:rPr lang="en-US" sz="1100" b="0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Om </a:t>
            </a:r>
            <a:r>
              <a:rPr lang="en-US" sz="1100" b="0" i="0" u="none" strike="noStrike" cap="none" dirty="0" err="1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saam</a:t>
            </a:r>
            <a:r>
              <a:rPr lang="en-US" sz="1100" b="0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 met ’n </a:t>
            </a:r>
            <a:r>
              <a:rPr lang="en-US" sz="1100" b="0" i="0" u="none" strike="noStrike" cap="none" dirty="0" err="1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vriend</a:t>
            </a:r>
            <a:r>
              <a:rPr lang="en-US" sz="1100" b="0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100" b="0" i="0" u="none" strike="noStrike" cap="none" dirty="0" err="1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te</a:t>
            </a:r>
            <a:r>
              <a:rPr lang="en-US" sz="1100" b="0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100" b="0" i="0" u="none" strike="noStrike" cap="none" dirty="0" err="1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studeer</a:t>
            </a:r>
            <a:r>
              <a:rPr lang="en-US" sz="1100" b="0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100" b="0" i="0" u="none" strike="noStrike" cap="none" dirty="0" err="1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kan</a:t>
            </a:r>
            <a:r>
              <a:rPr lang="en-US" sz="1100" b="0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100" b="0" i="0" u="none" strike="noStrike" cap="none" dirty="0" err="1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nuttig</a:t>
            </a:r>
            <a:r>
              <a:rPr lang="en-US" sz="1100" b="0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 wees, maar ’n </a:t>
            </a:r>
            <a:r>
              <a:rPr lang="en-US" sz="1100" b="0" i="0" u="none" strike="noStrike" cap="none" dirty="0" err="1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vakkeuse</a:t>
            </a:r>
            <a:r>
              <a:rPr lang="en-US" sz="1100" b="0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100" b="0" i="0" u="none" strike="noStrike" cap="none" dirty="0" err="1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moet</a:t>
            </a:r>
            <a:r>
              <a:rPr lang="en-US" sz="1100" b="0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 op </a:t>
            </a:r>
            <a:r>
              <a:rPr lang="en-US" sz="1100" b="0" i="0" u="none" strike="noStrike" cap="none" dirty="0" err="1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jou</a:t>
            </a:r>
            <a:r>
              <a:rPr lang="en-US" sz="1100" b="0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100" b="0" i="0" u="none" strike="noStrike" cap="none" dirty="0" err="1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persoonlike</a:t>
            </a:r>
            <a:r>
              <a:rPr lang="en-US" sz="1100" b="0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100" b="0" i="0" u="none" strike="noStrike" cap="none" dirty="0" err="1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vermoëns</a:t>
            </a:r>
            <a:r>
              <a:rPr lang="en-US" sz="1100" b="0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100" b="0" i="0" u="none" strike="noStrike" cap="none" dirty="0" err="1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en</a:t>
            </a:r>
            <a:r>
              <a:rPr lang="en-US" sz="1100" b="0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100" b="0" i="0" u="none" strike="noStrike" cap="none" dirty="0" err="1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langtermyn</a:t>
            </a:r>
            <a:r>
              <a:rPr lang="en-US" sz="1100" b="0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100" b="0" i="0" u="none" strike="noStrike" cap="none" dirty="0" err="1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loopbaandoelwitte</a:t>
            </a:r>
            <a:r>
              <a:rPr lang="en-US" sz="1100" b="0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100" b="0" i="0" u="none" strike="noStrike" cap="none" dirty="0" err="1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gebaseer</a:t>
            </a:r>
            <a:r>
              <a:rPr lang="en-US" sz="1100" b="0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 wees, </a:t>
            </a:r>
            <a:r>
              <a:rPr lang="en-US" sz="1100" b="0" i="0" u="none" strike="noStrike" cap="none" dirty="0" err="1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nie</a:t>
            </a:r>
            <a:r>
              <a:rPr lang="en-US" sz="1100" b="0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 op </a:t>
            </a:r>
            <a:r>
              <a:rPr lang="en-US" sz="1100" b="0" i="0" u="none" strike="noStrike" cap="none" dirty="0" err="1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sosiale</a:t>
            </a:r>
            <a:r>
              <a:rPr lang="en-US" sz="1100" b="0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100" b="0" i="0" u="none" strike="noStrike" cap="none" dirty="0" err="1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bande</a:t>
            </a:r>
            <a:r>
              <a:rPr lang="en-US" sz="1100" b="0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100" b="0" i="0" u="none" strike="noStrike" cap="none" dirty="0" err="1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nie</a:t>
            </a:r>
            <a:r>
              <a:rPr lang="en-US" sz="1100" b="0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.</a:t>
            </a: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342900" lvl="0" indent="-342900">
              <a:lnSpc>
                <a:spcPct val="115000"/>
              </a:lnSpc>
              <a:buFont typeface="Symbol" panose="05050102010706020507" pitchFamily="18" charset="2"/>
              <a:buChar char=""/>
            </a:pPr>
            <a:r>
              <a:rPr lang="en-ZA" sz="1100" b="1" i="0" u="none" strike="noStrike" cap="none" dirty="0" err="1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Skyfie</a:t>
            </a:r>
            <a:r>
              <a:rPr lang="en-ZA" sz="1100" b="1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 13: </a:t>
            </a:r>
            <a:r>
              <a:rPr lang="en-ZA" sz="1100" b="1" i="0" u="none" strike="noStrike" cap="none" dirty="0" err="1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Bewys-gebaseerde</a:t>
            </a:r>
            <a:r>
              <a:rPr lang="en-ZA" sz="1100" b="1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ZA" sz="1100" b="1" i="0" u="none" strike="noStrike" cap="none" dirty="0" err="1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keuses</a:t>
            </a:r>
            <a:endParaRPr lang="en-US" sz="1100" b="0" i="0" u="none" strike="noStrike" cap="none" dirty="0">
              <a:solidFill>
                <a:srgbClr val="000000"/>
              </a:solidFill>
              <a:effectLst/>
              <a:latin typeface="Arial"/>
              <a:ea typeface="Arial"/>
              <a:cs typeface="Arial"/>
              <a:sym typeface="Arial"/>
            </a:endParaRPr>
          </a:p>
          <a:p>
            <a:pPr marL="342900" lvl="0" indent="-342900">
              <a:lnSpc>
                <a:spcPct val="115000"/>
              </a:lnSpc>
              <a:buFont typeface="Symbol" panose="05050102010706020507" pitchFamily="18" charset="2"/>
              <a:buChar char=""/>
            </a:pPr>
            <a:r>
              <a:rPr lang="en-ZA" sz="1100" b="0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Daar is 'n </a:t>
            </a:r>
            <a:r>
              <a:rPr lang="en-ZA" sz="1100" b="0" i="0" u="none" strike="noStrike" cap="none" dirty="0" err="1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verskil</a:t>
            </a:r>
            <a:r>
              <a:rPr lang="en-ZA" sz="1100" b="0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ZA" sz="1100" b="0" i="0" u="none" strike="noStrike" cap="none" dirty="0" err="1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tussen</a:t>
            </a:r>
            <a:r>
              <a:rPr lang="en-ZA" sz="1100" b="0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 'n </a:t>
            </a:r>
            <a:r>
              <a:rPr lang="en-ZA" sz="1100" b="1" i="0" u="none" strike="noStrike" cap="none" dirty="0" err="1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emosie-gebaseerde</a:t>
            </a:r>
            <a:r>
              <a:rPr lang="en-ZA" sz="1100" b="1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ZA" sz="1100" b="1" i="0" u="none" strike="noStrike" cap="none" dirty="0" err="1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keuse</a:t>
            </a:r>
            <a:r>
              <a:rPr lang="en-ZA" sz="1100" b="0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ZA" sz="1100" b="0" i="0" u="none" strike="noStrike" cap="none" dirty="0" err="1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en</a:t>
            </a:r>
            <a:r>
              <a:rPr lang="en-ZA" sz="1100" b="0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 'n </a:t>
            </a:r>
            <a:r>
              <a:rPr lang="en-ZA" sz="1100" b="1" i="0" u="none" strike="noStrike" cap="none" dirty="0" err="1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bewys-gebaseerde</a:t>
            </a:r>
            <a:r>
              <a:rPr lang="en-ZA" sz="1100" b="1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ZA" sz="1100" b="1" i="0" u="none" strike="noStrike" cap="none" dirty="0" err="1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keuse</a:t>
            </a:r>
            <a:r>
              <a:rPr lang="en-ZA" sz="1100" b="0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.</a:t>
            </a:r>
            <a:endParaRPr lang="en-US" sz="1100" b="0" i="0" u="none" strike="noStrike" cap="none" dirty="0">
              <a:solidFill>
                <a:srgbClr val="000000"/>
              </a:solidFill>
              <a:effectLst/>
              <a:latin typeface="Arial"/>
              <a:ea typeface="Arial"/>
              <a:cs typeface="Arial"/>
              <a:sym typeface="Arial"/>
            </a:endParaRPr>
          </a:p>
          <a:p>
            <a:pPr marL="342900" lvl="0" indent="-342900">
              <a:lnSpc>
                <a:spcPct val="115000"/>
              </a:lnSpc>
              <a:buFont typeface="Courier New" panose="02070309020205020404" pitchFamily="49" charset="0"/>
              <a:buChar char="-"/>
            </a:pPr>
            <a:r>
              <a:rPr lang="en-ZA" sz="1100" b="0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'n </a:t>
            </a:r>
            <a:r>
              <a:rPr lang="en-ZA" sz="1100" b="1" i="0" u="none" strike="noStrike" cap="none" dirty="0" err="1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Emosie-gebaseerde</a:t>
            </a:r>
            <a:r>
              <a:rPr lang="en-ZA" sz="1100" b="1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ZA" sz="1100" b="1" i="0" u="none" strike="noStrike" cap="none" dirty="0" err="1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keuse</a:t>
            </a:r>
            <a:r>
              <a:rPr lang="en-ZA" sz="1100" b="0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ZA" sz="1100" b="0" i="0" u="none" strike="noStrike" cap="none" dirty="0" err="1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klink</a:t>
            </a:r>
            <a:r>
              <a:rPr lang="en-ZA" sz="1100" b="0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ZA" sz="1100" b="0" i="0" u="none" strike="noStrike" cap="none" dirty="0" err="1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dalk</a:t>
            </a:r>
            <a:r>
              <a:rPr lang="en-ZA" sz="1100" b="0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ZA" sz="1100" b="0" i="0" u="none" strike="noStrike" cap="none" dirty="0" err="1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soos</a:t>
            </a:r>
            <a:r>
              <a:rPr lang="en-ZA" sz="1100" b="0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: “My </a:t>
            </a:r>
            <a:r>
              <a:rPr lang="en-ZA" sz="1100" b="0" i="0" u="none" strike="noStrike" cap="none" dirty="0" err="1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vriende</a:t>
            </a:r>
            <a:r>
              <a:rPr lang="en-ZA" sz="1100" b="0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 neem </a:t>
            </a:r>
            <a:r>
              <a:rPr lang="en-ZA" sz="1100" b="0" i="0" u="none" strike="noStrike" cap="none" dirty="0" err="1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dit</a:t>
            </a:r>
            <a:r>
              <a:rPr lang="en-ZA" sz="1100" b="0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,” of “Ek het </a:t>
            </a:r>
            <a:r>
              <a:rPr lang="en-ZA" sz="1100" b="0" i="0" u="none" strike="noStrike" cap="none" dirty="0" err="1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gehoor</a:t>
            </a:r>
            <a:r>
              <a:rPr lang="en-ZA" sz="1100" b="0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ZA" sz="1100" b="0" i="0" u="none" strike="noStrike" cap="none" dirty="0" err="1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daardie</a:t>
            </a:r>
            <a:r>
              <a:rPr lang="en-ZA" sz="1100" b="0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ZA" sz="1100" b="0" i="0" u="none" strike="noStrike" cap="none" dirty="0" err="1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onderwyser</a:t>
            </a:r>
            <a:r>
              <a:rPr lang="en-ZA" sz="1100" b="0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 gee </a:t>
            </a:r>
            <a:r>
              <a:rPr lang="en-ZA" sz="1100" b="0" i="0" u="none" strike="noStrike" cap="none" dirty="0" err="1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maklik</a:t>
            </a:r>
            <a:r>
              <a:rPr lang="en-ZA" sz="1100" b="0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ZA" sz="1100" b="0" i="0" u="none" strike="noStrike" cap="none" dirty="0" err="1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punte</a:t>
            </a:r>
            <a:r>
              <a:rPr lang="en-ZA" sz="1100" b="0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.” Die </a:t>
            </a:r>
            <a:r>
              <a:rPr lang="en-ZA" sz="1100" b="0" i="0" u="none" strike="noStrike" cap="none" dirty="0" err="1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uitkoms</a:t>
            </a:r>
            <a:r>
              <a:rPr lang="en-ZA" sz="1100" b="0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 is </a:t>
            </a:r>
            <a:r>
              <a:rPr lang="en-ZA" sz="1100" b="0" i="0" u="none" strike="noStrike" cap="none" dirty="0" err="1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dikwels</a:t>
            </a:r>
            <a:r>
              <a:rPr lang="en-ZA" sz="1100" b="0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ZA" sz="1100" b="0" i="0" u="none" strike="noStrike" cap="none" dirty="0" err="1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akademiese</a:t>
            </a:r>
            <a:r>
              <a:rPr lang="en-ZA" sz="1100" b="0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ZA" sz="1100" b="0" i="0" u="none" strike="noStrike" cap="none" dirty="0" err="1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uitdagings</a:t>
            </a:r>
            <a:r>
              <a:rPr lang="en-ZA" sz="1100" b="0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, of </a:t>
            </a:r>
            <a:r>
              <a:rPr lang="en-ZA" sz="1100" b="0" i="0" u="none" strike="noStrike" cap="none" dirty="0" err="1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dat</a:t>
            </a:r>
            <a:r>
              <a:rPr lang="en-ZA" sz="1100" b="0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ZA" sz="1100" b="0" i="0" u="none" strike="noStrike" cap="none" dirty="0" err="1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vakke</a:t>
            </a:r>
            <a:r>
              <a:rPr lang="en-ZA" sz="1100" b="0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 later </a:t>
            </a:r>
            <a:r>
              <a:rPr lang="en-ZA" sz="1100" b="0" i="0" u="none" strike="noStrike" cap="none" dirty="0" err="1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gelos</a:t>
            </a:r>
            <a:r>
              <a:rPr lang="en-ZA" sz="1100" b="0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 of </a:t>
            </a:r>
            <a:r>
              <a:rPr lang="en-ZA" sz="1100" b="0" i="0" u="none" strike="noStrike" cap="none" dirty="0" err="1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verander</a:t>
            </a:r>
            <a:r>
              <a:rPr lang="en-ZA" sz="1100" b="0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ZA" sz="1100" b="0" i="0" u="none" strike="noStrike" cap="none" dirty="0" err="1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moet</a:t>
            </a:r>
            <a:r>
              <a:rPr lang="en-ZA" sz="1100" b="0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 word.</a:t>
            </a:r>
            <a:endParaRPr lang="en-US" sz="1100" b="0" i="0" u="none" strike="noStrike" cap="none" dirty="0">
              <a:solidFill>
                <a:srgbClr val="000000"/>
              </a:solidFill>
              <a:effectLst/>
              <a:latin typeface="Arial"/>
              <a:ea typeface="Arial"/>
              <a:cs typeface="Arial"/>
              <a:sym typeface="Arial"/>
            </a:endParaRPr>
          </a:p>
          <a:p>
            <a:pPr marL="342900" lvl="0" indent="-342900">
              <a:lnSpc>
                <a:spcPct val="115000"/>
              </a:lnSpc>
              <a:buFont typeface="Courier New" panose="02070309020205020404" pitchFamily="49" charset="0"/>
              <a:buChar char="-"/>
            </a:pPr>
            <a:r>
              <a:rPr lang="en-ZA" sz="1100" b="0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'n </a:t>
            </a:r>
            <a:r>
              <a:rPr lang="en-ZA" sz="1100" b="1" i="0" u="none" strike="noStrike" cap="none" dirty="0" err="1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Bewys-gebaseerde</a:t>
            </a:r>
            <a:r>
              <a:rPr lang="en-ZA" sz="1100" b="1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ZA" sz="1100" b="1" i="0" u="none" strike="noStrike" cap="none" dirty="0" err="1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keuse</a:t>
            </a:r>
            <a:r>
              <a:rPr lang="en-ZA" sz="1100" b="0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ZA" sz="1100" b="0" i="0" u="none" strike="noStrike" cap="none" dirty="0" err="1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klink</a:t>
            </a:r>
            <a:r>
              <a:rPr lang="en-ZA" sz="1100" b="0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ZA" sz="1100" b="0" i="0" u="none" strike="noStrike" cap="none" dirty="0" err="1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dalk</a:t>
            </a:r>
            <a:r>
              <a:rPr lang="en-ZA" sz="1100" b="0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ZA" sz="1100" b="0" i="0" u="none" strike="noStrike" cap="none" dirty="0" err="1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soos</a:t>
            </a:r>
            <a:r>
              <a:rPr lang="en-ZA" sz="1100" b="0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: “My rapport </a:t>
            </a:r>
            <a:r>
              <a:rPr lang="en-ZA" sz="1100" b="0" i="0" u="none" strike="noStrike" cap="none" dirty="0" err="1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wys</a:t>
            </a:r>
            <a:r>
              <a:rPr lang="en-ZA" sz="1100" b="0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ZA" sz="1100" b="0" i="0" u="none" strike="noStrike" cap="none" dirty="0" err="1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dat</a:t>
            </a:r>
            <a:r>
              <a:rPr lang="en-ZA" sz="1100" b="0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 ek </a:t>
            </a:r>
            <a:r>
              <a:rPr lang="en-ZA" sz="1100" b="0" i="0" u="none" strike="noStrike" cap="none" dirty="0" err="1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sterk</a:t>
            </a:r>
            <a:r>
              <a:rPr lang="en-ZA" sz="1100" b="0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 is in </a:t>
            </a:r>
            <a:r>
              <a:rPr lang="en-ZA" sz="1100" b="0" i="0" u="none" strike="noStrike" cap="none" dirty="0" err="1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hierdie</a:t>
            </a:r>
            <a:r>
              <a:rPr lang="en-ZA" sz="1100" b="0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ZA" sz="1100" b="0" i="0" u="none" strike="noStrike" cap="none" dirty="0" err="1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vakgebied</a:t>
            </a:r>
            <a:r>
              <a:rPr lang="en-ZA" sz="1100" b="0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,” of “</a:t>
            </a:r>
            <a:r>
              <a:rPr lang="en-ZA" sz="1100" b="0" i="0" u="none" strike="noStrike" cap="none" dirty="0" err="1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Hierdie</a:t>
            </a:r>
            <a:r>
              <a:rPr lang="en-ZA" sz="1100" b="0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ZA" sz="1100" b="0" i="0" u="none" strike="noStrike" cap="none" dirty="0" err="1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vak</a:t>
            </a:r>
            <a:r>
              <a:rPr lang="en-ZA" sz="1100" b="0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 is ’n </a:t>
            </a:r>
            <a:r>
              <a:rPr lang="en-ZA" sz="1100" b="0" i="0" u="none" strike="noStrike" cap="none" dirty="0" err="1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vereiste</a:t>
            </a:r>
            <a:r>
              <a:rPr lang="en-ZA" sz="1100" b="0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 vir die </a:t>
            </a:r>
            <a:r>
              <a:rPr lang="en-ZA" sz="1100" b="0" i="0" u="none" strike="noStrike" cap="none" dirty="0" err="1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hoër</a:t>
            </a:r>
            <a:r>
              <a:rPr lang="en-ZA" sz="1100" b="0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ZA" sz="1100" b="0" i="0" u="none" strike="noStrike" cap="none" dirty="0" err="1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onderwys</a:t>
            </a:r>
            <a:r>
              <a:rPr lang="en-ZA" sz="1100" b="0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- of </a:t>
            </a:r>
            <a:r>
              <a:rPr lang="en-ZA" sz="1100" b="0" i="0" u="none" strike="noStrike" cap="none" dirty="0" err="1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opleidingsroete</a:t>
            </a:r>
            <a:r>
              <a:rPr lang="en-ZA" sz="1100" b="0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 wat ek </a:t>
            </a:r>
            <a:r>
              <a:rPr lang="en-ZA" sz="1100" b="0" i="0" u="none" strike="noStrike" cap="none" dirty="0" err="1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oorweeg</a:t>
            </a:r>
            <a:r>
              <a:rPr lang="en-ZA" sz="1100" b="0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.”</a:t>
            </a:r>
            <a:endParaRPr lang="en-US" sz="1100" b="0" i="0" u="none" strike="noStrike" cap="none" dirty="0">
              <a:solidFill>
                <a:srgbClr val="000000"/>
              </a:solidFill>
              <a:effectLst/>
              <a:latin typeface="Arial"/>
              <a:ea typeface="Arial"/>
              <a:cs typeface="Arial"/>
              <a:sym typeface="Arial"/>
            </a:endParaRPr>
          </a:p>
          <a:p>
            <a:pPr marL="342900" lvl="0" indent="-342900">
              <a:lnSpc>
                <a:spcPct val="115000"/>
              </a:lnSpc>
              <a:buFont typeface="Symbol" panose="05050102010706020507" pitchFamily="18" charset="2"/>
              <a:buChar char=""/>
            </a:pPr>
            <a:r>
              <a:rPr lang="en-ZA" sz="1100" b="1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Nota </a:t>
            </a:r>
            <a:r>
              <a:rPr lang="en-ZA" sz="1100" b="1" i="0" u="none" strike="noStrike" cap="none" dirty="0" err="1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aan</a:t>
            </a:r>
            <a:r>
              <a:rPr lang="en-ZA" sz="1100" b="1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ZA" sz="1100" b="1" i="0" u="none" strike="noStrike" cap="none" dirty="0" err="1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onderwyser</a:t>
            </a:r>
            <a:r>
              <a:rPr lang="en-ZA" sz="1100" b="1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: </a:t>
            </a:r>
            <a:r>
              <a:rPr lang="en-ZA" sz="1100" b="0" i="0" u="none" strike="noStrike" cap="none" dirty="0" err="1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Indien</a:t>
            </a:r>
            <a:r>
              <a:rPr lang="en-ZA" sz="1100" b="0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ZA" sz="1100" b="0" i="0" u="none" strike="noStrike" cap="none" dirty="0" err="1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jou</a:t>
            </a:r>
            <a:r>
              <a:rPr lang="en-ZA" sz="1100" b="0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ZA" sz="1100" b="0" i="0" u="none" strike="noStrike" cap="none" dirty="0" err="1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skool</a:t>
            </a:r>
            <a:r>
              <a:rPr lang="en-ZA" sz="1100" b="0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ZA" sz="1100" b="0" i="0" u="none" strike="noStrike" cap="none" dirty="0" err="1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nie</a:t>
            </a:r>
            <a:r>
              <a:rPr lang="en-ZA" sz="1100" b="0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ZA" sz="1100" b="0" i="0" u="none" strike="noStrike" cap="none" dirty="0" err="1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Wiskunde</a:t>
            </a:r>
            <a:r>
              <a:rPr lang="en-ZA" sz="1100" b="0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 in die VOO-</a:t>
            </a:r>
            <a:r>
              <a:rPr lang="en-ZA" sz="1100" b="0" i="0" u="none" strike="noStrike" cap="none" dirty="0" err="1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fase</a:t>
            </a:r>
            <a:r>
              <a:rPr lang="en-ZA" sz="1100" b="0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ZA" sz="1100" b="0" i="0" u="none" strike="noStrike" cap="none" dirty="0" err="1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aanbied</a:t>
            </a:r>
            <a:r>
              <a:rPr lang="en-ZA" sz="1100" b="0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ZA" sz="1100" b="0" i="0" u="none" strike="noStrike" cap="none" dirty="0" err="1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nie</a:t>
            </a:r>
            <a:r>
              <a:rPr lang="en-ZA" sz="1100" b="0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, </a:t>
            </a:r>
            <a:r>
              <a:rPr lang="en-ZA" sz="1100" b="0" i="0" u="none" strike="noStrike" cap="none" dirty="0" err="1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kan</a:t>
            </a:r>
            <a:r>
              <a:rPr lang="en-ZA" sz="1100" b="0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ZA" sz="1100" b="0" i="0" u="none" strike="noStrike" cap="none" dirty="0" err="1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jy</a:t>
            </a:r>
            <a:r>
              <a:rPr lang="en-ZA" sz="1100" b="0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 die </a:t>
            </a:r>
            <a:r>
              <a:rPr lang="en-ZA" sz="1100" b="0" i="0" u="none" strike="noStrike" cap="none" dirty="0" err="1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volgende</a:t>
            </a:r>
            <a:r>
              <a:rPr lang="en-ZA" sz="1100" b="0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ZA" sz="1100" b="0" i="0" u="none" strike="noStrike" cap="none" dirty="0" err="1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onderrignota</a:t>
            </a:r>
            <a:r>
              <a:rPr lang="en-ZA" sz="1100" b="0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ZA" sz="1100" b="0" i="0" u="none" strike="noStrike" cap="none" dirty="0" err="1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aanpas</a:t>
            </a:r>
            <a:r>
              <a:rPr lang="en-ZA" sz="1100" b="0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.</a:t>
            </a:r>
            <a:endParaRPr lang="en-US" sz="1100" b="0" i="0" u="none" strike="noStrike" cap="none" dirty="0">
              <a:solidFill>
                <a:srgbClr val="000000"/>
              </a:solidFill>
              <a:effectLst/>
              <a:latin typeface="Arial"/>
              <a:ea typeface="Arial"/>
              <a:cs typeface="Arial"/>
              <a:sym typeface="Arial"/>
            </a:endParaRPr>
          </a:p>
          <a:p>
            <a:pPr marL="342900" lvl="0" indent="-342900">
              <a:lnSpc>
                <a:spcPct val="115000"/>
              </a:lnSpc>
              <a:buFont typeface="Symbol" panose="05050102010706020507" pitchFamily="18" charset="2"/>
              <a:buChar char=""/>
            </a:pPr>
            <a:r>
              <a:rPr lang="en-ZA" sz="1100" b="0" i="0" u="none" strike="noStrike" cap="none" dirty="0" err="1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Onthou</a:t>
            </a:r>
            <a:r>
              <a:rPr lang="en-ZA" sz="1100" b="0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, die </a:t>
            </a:r>
            <a:r>
              <a:rPr lang="en-ZA" sz="1100" b="0" i="0" u="none" strike="noStrike" cap="none" dirty="0" err="1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keuse</a:t>
            </a:r>
            <a:r>
              <a:rPr lang="en-ZA" sz="1100" b="0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ZA" sz="1100" b="0" i="0" u="none" strike="noStrike" cap="none" dirty="0" err="1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tussen</a:t>
            </a:r>
            <a:r>
              <a:rPr lang="en-ZA" sz="1100" b="0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ZA" sz="1100" b="0" i="0" u="none" strike="noStrike" cap="none" dirty="0" err="1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Wiskunde</a:t>
            </a:r>
            <a:r>
              <a:rPr lang="en-ZA" sz="1100" b="0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ZA" sz="1100" b="0" i="0" u="none" strike="noStrike" cap="none" dirty="0" err="1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en</a:t>
            </a:r>
            <a:r>
              <a:rPr lang="en-ZA" sz="1100" b="0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ZA" sz="1100" b="0" i="0" u="none" strike="noStrike" cap="none" dirty="0" err="1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Wiskundige</a:t>
            </a:r>
            <a:r>
              <a:rPr lang="en-ZA" sz="1100" b="0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ZA" sz="1100" b="0" i="0" u="none" strike="noStrike" cap="none" dirty="0" err="1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Geletterdheid</a:t>
            </a:r>
            <a:r>
              <a:rPr lang="en-ZA" sz="1100" b="0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 is </a:t>
            </a:r>
            <a:r>
              <a:rPr lang="en-ZA" sz="1100" b="0" i="0" u="none" strike="noStrike" cap="none" dirty="0" err="1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een</a:t>
            </a:r>
            <a:r>
              <a:rPr lang="en-ZA" sz="1100" b="0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 van die </a:t>
            </a:r>
            <a:r>
              <a:rPr lang="en-ZA" sz="1100" b="0" i="0" u="none" strike="noStrike" cap="none" dirty="0" err="1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belangrikste</a:t>
            </a:r>
            <a:r>
              <a:rPr lang="en-ZA" sz="1100" b="0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ZA" sz="1100" b="0" i="0" u="none" strike="noStrike" cap="none" dirty="0" err="1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vakbesluite</a:t>
            </a:r>
            <a:r>
              <a:rPr lang="en-ZA" sz="1100" b="0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 wat </a:t>
            </a:r>
            <a:r>
              <a:rPr lang="en-ZA" sz="1100" b="0" i="0" u="none" strike="noStrike" cap="none" dirty="0" err="1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graad</a:t>
            </a:r>
            <a:r>
              <a:rPr lang="en-ZA" sz="1100" b="0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 9-leerders </a:t>
            </a:r>
            <a:r>
              <a:rPr lang="en-ZA" sz="1100" b="0" i="0" u="none" strike="noStrike" cap="none" dirty="0" err="1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sal</a:t>
            </a:r>
            <a:r>
              <a:rPr lang="en-ZA" sz="1100" b="0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 neem. </a:t>
            </a:r>
            <a:r>
              <a:rPr lang="en-ZA" sz="1100" b="0" i="0" u="none" strike="noStrike" cap="none" dirty="0" err="1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Hierdie</a:t>
            </a:r>
            <a:r>
              <a:rPr lang="en-ZA" sz="1100" b="0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ZA" sz="1100" b="0" i="0" u="none" strike="noStrike" cap="none" dirty="0" err="1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keuse</a:t>
            </a:r>
            <a:r>
              <a:rPr lang="en-ZA" sz="1100" b="0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ZA" sz="1100" b="0" i="0" u="none" strike="noStrike" cap="none" dirty="0" err="1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kan</a:t>
            </a:r>
            <a:r>
              <a:rPr lang="en-ZA" sz="1100" b="0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ZA" sz="1100" b="0" i="0" u="none" strike="noStrike" cap="none" dirty="0" err="1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beïnvloed</a:t>
            </a:r>
            <a:r>
              <a:rPr lang="en-ZA" sz="1100" b="0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 vir </a:t>
            </a:r>
            <a:r>
              <a:rPr lang="en-ZA" sz="1100" b="0" i="0" u="none" strike="noStrike" cap="none" dirty="0" err="1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watter</a:t>
            </a:r>
            <a:r>
              <a:rPr lang="en-ZA" sz="1100" b="0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ZA" sz="1100" b="0" i="0" u="none" strike="noStrike" cap="none" dirty="0" err="1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universiteite</a:t>
            </a:r>
            <a:r>
              <a:rPr lang="en-ZA" sz="1100" b="0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 of </a:t>
            </a:r>
            <a:r>
              <a:rPr lang="en-ZA" sz="1100" b="0" i="0" u="none" strike="noStrike" cap="none" dirty="0" err="1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kolleges</a:t>
            </a:r>
            <a:r>
              <a:rPr lang="en-ZA" sz="1100" b="0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ZA" sz="1100" b="0" i="0" u="none" strike="noStrike" cap="none" dirty="0" err="1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leerders</a:t>
            </a:r>
            <a:r>
              <a:rPr lang="en-ZA" sz="1100" b="0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 later </a:t>
            </a:r>
            <a:r>
              <a:rPr lang="en-ZA" sz="1100" b="0" i="0" u="none" strike="noStrike" cap="none" dirty="0" err="1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kwalifiseer</a:t>
            </a:r>
            <a:r>
              <a:rPr lang="en-ZA" sz="1100" b="0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.</a:t>
            </a:r>
            <a:endParaRPr lang="en-US" sz="1100" b="0" i="0" u="none" strike="noStrike" cap="none" dirty="0">
              <a:solidFill>
                <a:srgbClr val="000000"/>
              </a:solidFill>
              <a:effectLst/>
              <a:latin typeface="Arial"/>
              <a:ea typeface="Arial"/>
              <a:cs typeface="Arial"/>
              <a:sym typeface="Arial"/>
            </a:endParaRPr>
          </a:p>
          <a:p>
            <a:endParaRPr lang="af-ZA" dirty="0"/>
          </a:p>
        </p:txBody>
      </p:sp>
    </p:spTree>
    <p:extLst>
      <p:ext uri="{BB962C8B-B14F-4D97-AF65-F5344CB8AC3E}">
        <p14:creationId xmlns:p14="http://schemas.microsoft.com/office/powerpoint/2010/main" val="94414024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342900" lvl="0" indent="-342900">
              <a:lnSpc>
                <a:spcPct val="115000"/>
              </a:lnSpc>
              <a:buFont typeface="Symbol" panose="05050102010706020507" pitchFamily="18" charset="2"/>
              <a:buChar char=""/>
            </a:pPr>
            <a:r>
              <a:rPr lang="en-ZA" sz="1100" b="1" i="0" u="none" strike="noStrike" cap="none" dirty="0" err="1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Skyfie</a:t>
            </a:r>
            <a:r>
              <a:rPr lang="en-ZA" sz="1100" b="1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 14: </a:t>
            </a:r>
            <a:r>
              <a:rPr lang="en-ZA" sz="1100" b="0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Kom </a:t>
            </a:r>
            <a:r>
              <a:rPr lang="en-ZA" sz="1100" b="0" i="0" u="none" strike="noStrike" cap="none" dirty="0" err="1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ons</a:t>
            </a:r>
            <a:r>
              <a:rPr lang="en-ZA" sz="1100" b="0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ZA" sz="1100" b="0" i="0" u="none" strike="noStrike" cap="none" dirty="0" err="1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kyk</a:t>
            </a:r>
            <a:r>
              <a:rPr lang="en-ZA" sz="1100" b="0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ZA" sz="1100" b="0" i="0" u="none" strike="noStrike" cap="none" dirty="0" err="1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na</a:t>
            </a:r>
            <a:r>
              <a:rPr lang="en-ZA" sz="1100" b="0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 ’n </a:t>
            </a:r>
            <a:r>
              <a:rPr lang="en-ZA" sz="1100" b="0" i="0" u="none" strike="noStrike" cap="none" dirty="0" err="1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realistiese</a:t>
            </a:r>
            <a:r>
              <a:rPr lang="en-ZA" sz="1100" b="0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 dilemma wat </a:t>
            </a:r>
            <a:r>
              <a:rPr lang="en-ZA" sz="1100" b="0" i="0" u="none" strike="noStrike" cap="none" dirty="0" err="1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baie</a:t>
            </a:r>
            <a:r>
              <a:rPr lang="en-ZA" sz="1100" b="0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ZA" sz="1100" b="0" i="0" u="none" strike="noStrike" cap="none" dirty="0" err="1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hoërskoolleerders</a:t>
            </a:r>
            <a:r>
              <a:rPr lang="en-ZA" sz="1100" b="0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ZA" sz="1100" b="0" i="0" u="none" strike="noStrike" cap="none" dirty="0" err="1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kan</a:t>
            </a:r>
            <a:r>
              <a:rPr lang="en-ZA" sz="1100" b="0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ZA" sz="1100" b="0" i="0" u="none" strike="noStrike" cap="none" dirty="0" err="1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ervaar</a:t>
            </a:r>
            <a:r>
              <a:rPr lang="en-ZA" sz="1100" b="0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: Stel </a:t>
            </a:r>
            <a:r>
              <a:rPr lang="en-ZA" sz="1100" b="0" i="0" u="none" strike="noStrike" cap="none" dirty="0" err="1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jou</a:t>
            </a:r>
            <a:r>
              <a:rPr lang="en-ZA" sz="1100" b="0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ZA" sz="1100" b="0" i="0" u="none" strike="noStrike" cap="none" dirty="0" err="1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voor</a:t>
            </a:r>
            <a:r>
              <a:rPr lang="en-ZA" sz="1100" b="0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ZA" sz="1100" b="0" i="0" u="none" strike="noStrike" cap="none" dirty="0" err="1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jou</a:t>
            </a:r>
            <a:r>
              <a:rPr lang="en-ZA" sz="1100" b="0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ZA" sz="1100" b="0" i="0" u="none" strike="noStrike" cap="none" dirty="0" err="1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ouers</a:t>
            </a:r>
            <a:r>
              <a:rPr lang="en-ZA" sz="1100" b="0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ZA" sz="1100" b="0" i="0" u="none" strike="noStrike" cap="none" dirty="0" err="1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wil</a:t>
            </a:r>
            <a:r>
              <a:rPr lang="en-ZA" sz="1100" b="0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ZA" sz="1100" b="0" i="0" u="none" strike="noStrike" cap="none" dirty="0" err="1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baie</a:t>
            </a:r>
            <a:r>
              <a:rPr lang="en-ZA" sz="1100" b="0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ZA" sz="1100" b="0" i="0" u="none" strike="noStrike" cap="none" dirty="0" err="1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graag</a:t>
            </a:r>
            <a:r>
              <a:rPr lang="en-ZA" sz="1100" b="0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ZA" sz="1100" b="0" i="0" u="none" strike="noStrike" cap="none" dirty="0" err="1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hê</a:t>
            </a:r>
            <a:r>
              <a:rPr lang="en-ZA" sz="1100" b="0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ZA" sz="1100" b="0" i="0" u="none" strike="noStrike" cap="none" dirty="0" err="1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jy</a:t>
            </a:r>
            <a:r>
              <a:rPr lang="en-ZA" sz="1100" b="0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ZA" sz="1100" b="0" i="0" u="none" strike="noStrike" cap="none" dirty="0" err="1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moet</a:t>
            </a:r>
            <a:r>
              <a:rPr lang="en-ZA" sz="1100" b="0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 ’n </a:t>
            </a:r>
            <a:r>
              <a:rPr lang="en-ZA" sz="1100" b="0" i="0" u="none" strike="noStrike" cap="none" dirty="0" err="1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dokter</a:t>
            </a:r>
            <a:r>
              <a:rPr lang="en-ZA" sz="1100" b="0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 word, maar </a:t>
            </a:r>
            <a:r>
              <a:rPr lang="en-ZA" sz="1100" b="0" i="0" u="none" strike="noStrike" cap="none" dirty="0" err="1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jy</a:t>
            </a:r>
            <a:r>
              <a:rPr lang="en-ZA" sz="1100" b="0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ZA" sz="1100" b="0" i="0" u="none" strike="noStrike" cap="none" dirty="0" err="1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sukkel</a:t>
            </a:r>
            <a:r>
              <a:rPr lang="en-ZA" sz="1100" b="0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ZA" sz="1100" b="0" i="0" u="none" strike="noStrike" cap="none" dirty="0" err="1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baie</a:t>
            </a:r>
            <a:r>
              <a:rPr lang="en-ZA" sz="1100" b="0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 met </a:t>
            </a:r>
            <a:r>
              <a:rPr lang="en-ZA" sz="1100" b="0" i="0" u="none" strike="noStrike" cap="none" dirty="0" err="1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Lewenswetenskappe</a:t>
            </a:r>
            <a:r>
              <a:rPr lang="en-ZA" sz="1100" b="0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, </a:t>
            </a:r>
            <a:r>
              <a:rPr lang="en-ZA" sz="1100" b="0" i="0" u="none" strike="noStrike" cap="none" dirty="0" err="1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en</a:t>
            </a:r>
            <a:r>
              <a:rPr lang="en-ZA" sz="1100" b="0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ZA" sz="1100" b="0" i="0" u="none" strike="noStrike" cap="none" dirty="0" err="1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jou</a:t>
            </a:r>
            <a:r>
              <a:rPr lang="en-ZA" sz="1100" b="0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ZA" sz="1100" b="0" i="0" u="none" strike="noStrike" cap="none" dirty="0" err="1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groot</a:t>
            </a:r>
            <a:r>
              <a:rPr lang="en-ZA" sz="1100" b="0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ZA" sz="1100" b="0" i="0" u="none" strike="noStrike" cap="none" dirty="0" err="1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passie</a:t>
            </a:r>
            <a:r>
              <a:rPr lang="en-ZA" sz="1100" b="0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 is </a:t>
            </a:r>
            <a:r>
              <a:rPr lang="en-ZA" sz="1100" b="0" i="0" u="none" strike="noStrike" cap="none" dirty="0" err="1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Grafiese</a:t>
            </a:r>
            <a:r>
              <a:rPr lang="en-ZA" sz="1100" b="0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ZA" sz="1100" b="0" i="0" u="none" strike="noStrike" cap="none" dirty="0" err="1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Ontwerp</a:t>
            </a:r>
            <a:r>
              <a:rPr lang="en-ZA" sz="1100" b="0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.</a:t>
            </a:r>
            <a:endParaRPr lang="en-US" sz="1100" b="0" i="0" u="none" strike="noStrike" cap="none" dirty="0">
              <a:solidFill>
                <a:srgbClr val="000000"/>
              </a:solidFill>
              <a:effectLst/>
              <a:latin typeface="Arial"/>
              <a:ea typeface="Arial"/>
              <a:cs typeface="Arial"/>
              <a:sym typeface="Arial"/>
            </a:endParaRPr>
          </a:p>
          <a:p>
            <a:pPr marL="342900" lvl="0" indent="-342900">
              <a:lnSpc>
                <a:spcPct val="115000"/>
              </a:lnSpc>
              <a:buFont typeface="Symbol" panose="05050102010706020507" pitchFamily="18" charset="2"/>
              <a:buChar char=""/>
            </a:pPr>
            <a:r>
              <a:rPr lang="en-US" sz="1100" b="0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Hoe sou </a:t>
            </a:r>
            <a:r>
              <a:rPr lang="en-US" sz="1100" b="0" i="0" u="none" strike="noStrike" cap="none" dirty="0" err="1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jy</a:t>
            </a:r>
            <a:r>
              <a:rPr lang="en-US" sz="1100" b="0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100" b="0" i="0" u="none" strike="noStrike" cap="none" dirty="0" err="1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jou</a:t>
            </a:r>
            <a:r>
              <a:rPr lang="en-US" sz="1100" b="0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100" b="0" i="0" u="none" strike="noStrike" cap="none" dirty="0" err="1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ouers</a:t>
            </a:r>
            <a:r>
              <a:rPr lang="en-US" sz="1100" b="0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100" b="0" i="0" u="none" strike="noStrike" cap="none" dirty="0" err="1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benader</a:t>
            </a:r>
            <a:r>
              <a:rPr lang="en-US" sz="1100" b="0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100" b="0" i="0" u="none" strike="noStrike" cap="none" dirty="0" err="1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deur</a:t>
            </a:r>
            <a:r>
              <a:rPr lang="en-US" sz="1100" b="0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 die </a:t>
            </a:r>
            <a:r>
              <a:rPr lang="en-US" sz="1100" b="0" i="0" u="none" strike="noStrike" cap="none" dirty="0" err="1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bewys-gebaseerde</a:t>
            </a:r>
            <a:r>
              <a:rPr lang="en-US" sz="1100" b="0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100" b="0" i="0" u="none" strike="noStrike" cap="none" dirty="0" err="1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metode</a:t>
            </a:r>
            <a:r>
              <a:rPr lang="en-US" sz="1100" b="0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100" b="0" i="0" u="none" strike="noStrike" cap="none" dirty="0" err="1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te</a:t>
            </a:r>
            <a:r>
              <a:rPr lang="en-US" sz="1100" b="0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100" b="0" i="0" u="none" strike="noStrike" cap="none" dirty="0" err="1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gebruik</a:t>
            </a:r>
            <a:r>
              <a:rPr lang="en-US" sz="1100" b="0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 wat </a:t>
            </a:r>
            <a:r>
              <a:rPr lang="en-US" sz="1100" b="0" i="0" u="none" strike="noStrike" cap="none" dirty="0" err="1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ons</a:t>
            </a:r>
            <a:r>
              <a:rPr lang="en-US" sz="1100" b="0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100" b="0" i="0" u="none" strike="noStrike" cap="none" dirty="0" err="1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vandag</a:t>
            </a:r>
            <a:r>
              <a:rPr lang="en-US" sz="1100" b="0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100" b="0" i="0" u="none" strike="noStrike" cap="none" dirty="0" err="1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bespreek</a:t>
            </a:r>
            <a:r>
              <a:rPr lang="en-US" sz="1100" b="0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 het? </a:t>
            </a:r>
            <a:r>
              <a:rPr lang="en-US" sz="1100" b="0" i="1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(Laat </a:t>
            </a:r>
            <a:r>
              <a:rPr lang="en-US" sz="1100" b="0" i="1" u="none" strike="noStrike" cap="none" dirty="0" err="1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leerders</a:t>
            </a:r>
            <a:r>
              <a:rPr lang="en-US" sz="1100" b="0" i="1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100" b="0" i="1" u="none" strike="noStrike" cap="none" dirty="0" err="1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reageer</a:t>
            </a:r>
            <a:r>
              <a:rPr lang="en-US" sz="1100" b="0" i="1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.)</a:t>
            </a:r>
            <a:endParaRPr lang="en-US" sz="1100" b="0" i="0" u="none" strike="noStrike" cap="none" dirty="0">
              <a:solidFill>
                <a:srgbClr val="000000"/>
              </a:solidFill>
              <a:effectLst/>
              <a:latin typeface="Arial"/>
              <a:ea typeface="Arial"/>
              <a:cs typeface="Arial"/>
              <a:sym typeface="Arial"/>
            </a:endParaRPr>
          </a:p>
          <a:p>
            <a:pPr marL="342900" lvl="0" indent="-342900">
              <a:lnSpc>
                <a:spcPct val="115000"/>
              </a:lnSpc>
              <a:buFont typeface="Symbol" panose="05050102010706020507" pitchFamily="18" charset="2"/>
              <a:buChar char=""/>
            </a:pPr>
            <a:r>
              <a:rPr lang="en-US" sz="1100" b="1" i="0" u="none" strike="noStrike" cap="none" dirty="0" err="1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Terugvoer</a:t>
            </a:r>
            <a:r>
              <a:rPr lang="en-US" sz="1100" b="1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:</a:t>
            </a:r>
            <a:endParaRPr lang="en-US" sz="1100" b="0" i="0" u="none" strike="noStrike" cap="none" dirty="0">
              <a:solidFill>
                <a:srgbClr val="000000"/>
              </a:solidFill>
              <a:effectLst/>
              <a:latin typeface="Arial"/>
              <a:ea typeface="Arial"/>
              <a:cs typeface="Arial"/>
              <a:sym typeface="Arial"/>
            </a:endParaRPr>
          </a:p>
          <a:p>
            <a:pPr marL="342900" lvl="0" indent="-342900">
              <a:lnSpc>
                <a:spcPct val="115000"/>
              </a:lnSpc>
              <a:buFont typeface="Courier New" panose="02070309020205020404" pitchFamily="49" charset="0"/>
              <a:buChar char="-"/>
            </a:pPr>
            <a:r>
              <a:rPr lang="en-ZA" sz="1100" b="0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'n </a:t>
            </a:r>
            <a:r>
              <a:rPr lang="en-ZA" sz="1100" b="1" i="0" u="none" strike="noStrike" cap="none" dirty="0" err="1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Volwasse</a:t>
            </a:r>
            <a:r>
              <a:rPr lang="en-ZA" sz="1100" b="1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ZA" sz="1100" b="1" i="0" u="none" strike="noStrike" cap="none" dirty="0" err="1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gesprek</a:t>
            </a:r>
            <a:r>
              <a:rPr lang="en-ZA" sz="1100" b="0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ZA" sz="1100" b="0" i="0" u="none" strike="noStrike" cap="none" dirty="0" err="1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moet</a:t>
            </a:r>
            <a:r>
              <a:rPr lang="en-ZA" sz="1100" b="0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 op </a:t>
            </a:r>
            <a:r>
              <a:rPr lang="en-ZA" sz="1100" b="0" i="0" u="none" strike="noStrike" cap="none" dirty="0" err="1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bewyse</a:t>
            </a:r>
            <a:r>
              <a:rPr lang="en-ZA" sz="1100" b="0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ZA" sz="1100" b="0" i="0" u="none" strike="noStrike" cap="none" dirty="0" err="1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gebaseer</a:t>
            </a:r>
            <a:r>
              <a:rPr lang="en-ZA" sz="1100" b="0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 wees, </a:t>
            </a:r>
            <a:r>
              <a:rPr lang="en-ZA" sz="1100" b="0" i="0" u="none" strike="noStrike" cap="none" dirty="0" err="1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nie</a:t>
            </a:r>
            <a:r>
              <a:rPr lang="en-ZA" sz="1100" b="0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 op </a:t>
            </a:r>
            <a:r>
              <a:rPr lang="en-ZA" sz="1100" b="0" i="0" u="none" strike="noStrike" cap="none" dirty="0" err="1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argumente</a:t>
            </a:r>
            <a:r>
              <a:rPr lang="en-ZA" sz="1100" b="0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 of </a:t>
            </a:r>
            <a:r>
              <a:rPr lang="en-ZA" sz="1100" b="0" i="0" u="none" strike="noStrike" cap="none" dirty="0" err="1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verwyte</a:t>
            </a:r>
            <a:r>
              <a:rPr lang="en-ZA" sz="1100" b="0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ZA" sz="1100" b="0" i="0" u="none" strike="noStrike" cap="none" dirty="0" err="1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nie</a:t>
            </a:r>
            <a:r>
              <a:rPr lang="en-ZA" sz="1100" b="0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.</a:t>
            </a:r>
            <a:endParaRPr lang="en-US" sz="1100" b="0" i="0" u="none" strike="noStrike" cap="none" dirty="0">
              <a:solidFill>
                <a:srgbClr val="000000"/>
              </a:solidFill>
              <a:effectLst/>
              <a:latin typeface="Arial"/>
              <a:ea typeface="Arial"/>
              <a:cs typeface="Arial"/>
              <a:sym typeface="Arial"/>
            </a:endParaRPr>
          </a:p>
          <a:p>
            <a:pPr marL="342900" lvl="0" indent="-342900">
              <a:lnSpc>
                <a:spcPct val="115000"/>
              </a:lnSpc>
              <a:buFont typeface="Courier New" panose="02070309020205020404" pitchFamily="49" charset="0"/>
              <a:buChar char="-"/>
            </a:pPr>
            <a:r>
              <a:rPr lang="en-ZA" sz="1100" b="0" i="0" u="none" strike="noStrike" cap="none" dirty="0" err="1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Leerders</a:t>
            </a:r>
            <a:r>
              <a:rPr lang="en-ZA" sz="1100" b="0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ZA" sz="1100" b="0" i="0" u="none" strike="noStrike" cap="none" dirty="0" err="1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moet</a:t>
            </a:r>
            <a:r>
              <a:rPr lang="en-ZA" sz="1100" b="0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ZA" sz="1100" b="0" i="0" u="none" strike="noStrike" cap="none" dirty="0" err="1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na</a:t>
            </a:r>
            <a:r>
              <a:rPr lang="en-ZA" sz="1100" b="0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ZA" sz="1100" b="0" i="0" u="none" strike="noStrike" cap="none" dirty="0" err="1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hul</a:t>
            </a:r>
            <a:r>
              <a:rPr lang="en-ZA" sz="1100" b="0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ZA" sz="1100" b="0" i="0" u="none" strike="noStrike" cap="none" dirty="0" err="1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punte</a:t>
            </a:r>
            <a:r>
              <a:rPr lang="en-ZA" sz="1100" b="0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, </a:t>
            </a:r>
            <a:r>
              <a:rPr lang="en-ZA" sz="1100" b="0" i="0" u="none" strike="noStrike" cap="none" dirty="0" err="1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belangstellings</a:t>
            </a:r>
            <a:r>
              <a:rPr lang="en-ZA" sz="1100" b="0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, </a:t>
            </a:r>
            <a:r>
              <a:rPr lang="en-ZA" sz="1100" b="0" i="0" u="none" strike="noStrike" cap="none" dirty="0" err="1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vermoëns</a:t>
            </a:r>
            <a:r>
              <a:rPr lang="en-ZA" sz="1100" b="0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, </a:t>
            </a:r>
            <a:r>
              <a:rPr lang="en-ZA" sz="1100" b="0" i="0" u="none" strike="noStrike" cap="none" dirty="0" err="1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sterkpunte</a:t>
            </a:r>
            <a:r>
              <a:rPr lang="en-ZA" sz="1100" b="0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ZA" sz="1100" b="0" i="0" u="none" strike="noStrike" cap="none" dirty="0" err="1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en</a:t>
            </a:r>
            <a:r>
              <a:rPr lang="en-ZA" sz="1100" b="0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ZA" sz="1100" b="0" i="0" u="none" strike="noStrike" cap="none" dirty="0" err="1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nagevorsde</a:t>
            </a:r>
            <a:r>
              <a:rPr lang="en-ZA" sz="1100" b="0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ZA" sz="1100" b="0" i="0" u="none" strike="noStrike" cap="none" dirty="0" err="1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studie</a:t>
            </a:r>
            <a:r>
              <a:rPr lang="en-ZA" sz="1100" b="0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- of </a:t>
            </a:r>
            <a:r>
              <a:rPr lang="en-ZA" sz="1100" b="0" i="0" u="none" strike="noStrike" cap="none" dirty="0" err="1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opleidingsvereistes</a:t>
            </a:r>
            <a:r>
              <a:rPr lang="en-ZA" sz="1100" b="0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ZA" sz="1100" b="0" i="0" u="none" strike="noStrike" cap="none" dirty="0" err="1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verwys</a:t>
            </a:r>
            <a:r>
              <a:rPr lang="en-ZA" sz="1100" b="0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.</a:t>
            </a:r>
            <a:endParaRPr lang="en-US" sz="1100" b="0" i="0" u="none" strike="noStrike" cap="none" dirty="0">
              <a:solidFill>
                <a:srgbClr val="000000"/>
              </a:solidFill>
              <a:effectLst/>
              <a:latin typeface="Arial"/>
              <a:ea typeface="Arial"/>
              <a:cs typeface="Arial"/>
              <a:sym typeface="Arial"/>
            </a:endParaRPr>
          </a:p>
          <a:p>
            <a:pPr marL="342900" lvl="0" indent="-342900">
              <a:lnSpc>
                <a:spcPct val="115000"/>
              </a:lnSpc>
              <a:buFont typeface="Courier New" panose="02070309020205020404" pitchFamily="49" charset="0"/>
              <a:buChar char="-"/>
            </a:pPr>
            <a:r>
              <a:rPr lang="en-ZA" sz="1100" b="0" i="0" u="none" strike="noStrike" cap="none" dirty="0" err="1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Leerders</a:t>
            </a:r>
            <a:r>
              <a:rPr lang="en-ZA" sz="1100" b="0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ZA" sz="1100" b="0" i="0" u="none" strike="noStrike" cap="none" dirty="0" err="1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moet</a:t>
            </a:r>
            <a:r>
              <a:rPr lang="en-ZA" sz="1100" b="0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 met </a:t>
            </a:r>
            <a:r>
              <a:rPr lang="en-ZA" sz="1100" b="0" i="0" u="none" strike="noStrike" cap="none" dirty="0" err="1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respek</a:t>
            </a:r>
            <a:r>
              <a:rPr lang="en-ZA" sz="1100" b="0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ZA" sz="1100" b="0" i="0" u="none" strike="noStrike" cap="none" dirty="0" err="1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na</a:t>
            </a:r>
            <a:r>
              <a:rPr lang="en-ZA" sz="1100" b="0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ZA" sz="1100" b="0" i="0" u="none" strike="noStrike" cap="none" dirty="0" err="1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raad</a:t>
            </a:r>
            <a:r>
              <a:rPr lang="en-ZA" sz="1100" b="0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 van </a:t>
            </a:r>
            <a:r>
              <a:rPr lang="en-ZA" sz="1100" b="0" i="0" u="none" strike="noStrike" cap="none" dirty="0" err="1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ouers</a:t>
            </a:r>
            <a:r>
              <a:rPr lang="en-ZA" sz="1100" b="0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 of </a:t>
            </a:r>
            <a:r>
              <a:rPr lang="en-ZA" sz="1100" b="0" i="0" u="none" strike="noStrike" cap="none" dirty="0" err="1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voogde</a:t>
            </a:r>
            <a:r>
              <a:rPr lang="en-ZA" sz="1100" b="0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ZA" sz="1100" b="0" i="0" u="none" strike="noStrike" cap="none" dirty="0" err="1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luister</a:t>
            </a:r>
            <a:r>
              <a:rPr lang="en-ZA" sz="1100" b="0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, maar </a:t>
            </a:r>
            <a:r>
              <a:rPr lang="en-ZA" sz="1100" b="0" i="0" u="none" strike="noStrike" cap="none" dirty="0" err="1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ook</a:t>
            </a:r>
            <a:r>
              <a:rPr lang="en-ZA" sz="1100" b="0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 leer om </a:t>
            </a:r>
            <a:r>
              <a:rPr lang="en-ZA" sz="1100" b="0" i="0" u="none" strike="noStrike" cap="none" dirty="0" err="1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hul</a:t>
            </a:r>
            <a:r>
              <a:rPr lang="en-ZA" sz="1100" b="0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ZA" sz="1100" b="0" i="0" u="none" strike="noStrike" cap="none" dirty="0" err="1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eie</a:t>
            </a:r>
            <a:r>
              <a:rPr lang="en-ZA" sz="1100" b="0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ZA" sz="1100" b="0" i="0" u="none" strike="noStrike" cap="none" dirty="0" err="1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keuses</a:t>
            </a:r>
            <a:r>
              <a:rPr lang="en-ZA" sz="1100" b="0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 met </a:t>
            </a:r>
            <a:r>
              <a:rPr lang="en-ZA" sz="1100" b="0" i="0" u="none" strike="noStrike" cap="none" dirty="0" err="1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duidelike</a:t>
            </a:r>
            <a:r>
              <a:rPr lang="en-ZA" sz="1100" b="0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ZA" sz="1100" b="0" i="0" u="none" strike="noStrike" cap="none" dirty="0" err="1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bewyse</a:t>
            </a:r>
            <a:r>
              <a:rPr lang="en-ZA" sz="1100" b="0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ZA" sz="1100" b="0" i="0" u="none" strike="noStrike" cap="none" dirty="0" err="1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te</a:t>
            </a:r>
            <a:r>
              <a:rPr lang="en-ZA" sz="1100" b="0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ZA" sz="1100" b="0" i="0" u="none" strike="noStrike" cap="none" dirty="0" err="1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verduidelik</a:t>
            </a:r>
            <a:r>
              <a:rPr lang="en-ZA" sz="1100" b="0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.</a:t>
            </a:r>
            <a:endParaRPr lang="en-US" sz="1100" b="0" i="0" u="none" strike="noStrike" cap="none" dirty="0">
              <a:solidFill>
                <a:srgbClr val="000000"/>
              </a:solidFill>
              <a:effectLst/>
              <a:latin typeface="Arial"/>
              <a:ea typeface="Arial"/>
              <a:cs typeface="Arial"/>
              <a:sym typeface="Arial"/>
            </a:endParaRPr>
          </a:p>
          <a:p>
            <a:endParaRPr lang="af-ZA" dirty="0"/>
          </a:p>
        </p:txBody>
      </p:sp>
    </p:spTree>
    <p:extLst>
      <p:ext uri="{BB962C8B-B14F-4D97-AF65-F5344CB8AC3E}">
        <p14:creationId xmlns:p14="http://schemas.microsoft.com/office/powerpoint/2010/main" val="70929543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" name="Google Shape;247;6a177926ecc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8" name="Google Shape;248;6a177926ecc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/>
            <a:r>
              <a:rPr lang="en-ZA" sz="1100" b="1" i="0" u="none" strike="noStrike" cap="none" dirty="0" err="1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Skyfie</a:t>
            </a:r>
            <a:r>
              <a:rPr lang="en-ZA" sz="1100" b="1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 15: </a:t>
            </a:r>
            <a:r>
              <a:rPr lang="en-ZA" sz="1100" b="0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Laat </a:t>
            </a:r>
            <a:r>
              <a:rPr lang="en-ZA" sz="1100" b="0" i="0" u="none" strike="noStrike" cap="none" dirty="0" err="1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tyd</a:t>
            </a:r>
            <a:r>
              <a:rPr lang="en-ZA" sz="1100" b="0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 toe vir </a:t>
            </a:r>
            <a:r>
              <a:rPr lang="en-ZA" sz="1100" b="0" i="0" u="none" strike="noStrike" cap="none" dirty="0" err="1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enige</a:t>
            </a:r>
            <a:r>
              <a:rPr lang="en-ZA" sz="1100" b="0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ZA" sz="1100" b="0" i="0" u="none" strike="noStrike" cap="none" dirty="0" err="1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vrae</a:t>
            </a:r>
            <a:r>
              <a:rPr lang="en-ZA" sz="1100" b="0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 wat </a:t>
            </a:r>
            <a:r>
              <a:rPr lang="en-ZA" sz="1100" b="0" i="0" u="none" strike="noStrike" cap="none" dirty="0" err="1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leerders</a:t>
            </a:r>
            <a:r>
              <a:rPr lang="en-ZA" sz="1100" b="0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 mag </a:t>
            </a:r>
            <a:r>
              <a:rPr lang="en-ZA" sz="1100" b="0" i="0" u="none" strike="noStrike" cap="none" dirty="0" err="1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hê</a:t>
            </a:r>
            <a:r>
              <a:rPr lang="en-ZA" sz="1100" b="0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.</a:t>
            </a:r>
            <a:endParaRPr lang="en-US" sz="1100" b="0" i="0" u="none" strike="noStrike" cap="none" dirty="0">
              <a:solidFill>
                <a:srgbClr val="000000"/>
              </a:solidFill>
              <a:effectLst/>
              <a:latin typeface="Arial"/>
              <a:ea typeface="Arial"/>
              <a:cs typeface="Arial"/>
              <a:sym typeface="Arial"/>
            </a:endParaRPr>
          </a:p>
          <a:p>
            <a:pPr lvl="0"/>
            <a:r>
              <a:rPr lang="en-US" sz="1100" b="0" i="0" u="none" strike="noStrike" cap="none" dirty="0" err="1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Onthou</a:t>
            </a:r>
            <a:r>
              <a:rPr lang="en-US" sz="1100" b="0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100" b="0" i="0" u="none" strike="noStrike" cap="none" dirty="0" err="1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dat</a:t>
            </a:r>
            <a:r>
              <a:rPr lang="en-US" sz="1100" b="0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100" b="0" i="0" u="none" strike="noStrike" cap="none" dirty="0" err="1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graad</a:t>
            </a:r>
            <a:r>
              <a:rPr lang="en-US" sz="1100" b="0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 9 die </a:t>
            </a:r>
            <a:r>
              <a:rPr lang="en-US" sz="1100" b="0" i="0" u="none" strike="noStrike" cap="none" dirty="0" err="1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brug</a:t>
            </a:r>
            <a:r>
              <a:rPr lang="en-US" sz="1100" b="0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 is wat </a:t>
            </a:r>
            <a:r>
              <a:rPr lang="en-US" sz="1100" b="0" i="0" u="none" strike="noStrike" cap="none" dirty="0" err="1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jou</a:t>
            </a:r>
            <a:r>
              <a:rPr lang="en-US" sz="1100" b="0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100" b="0" i="0" u="none" strike="noStrike" cap="none" dirty="0" err="1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kinderjare</a:t>
            </a:r>
            <a:r>
              <a:rPr lang="en-US" sz="1100" b="0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 met </a:t>
            </a:r>
            <a:r>
              <a:rPr lang="en-US" sz="1100" b="0" i="0" u="none" strike="noStrike" cap="none" dirty="0" err="1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jou</a:t>
            </a:r>
            <a:r>
              <a:rPr lang="en-US" sz="1100" b="0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100" b="0" i="0" u="none" strike="noStrike" cap="none" dirty="0" err="1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volwasse</a:t>
            </a:r>
            <a:r>
              <a:rPr lang="en-US" sz="1100" b="0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100" b="0" i="0" u="none" strike="noStrike" cap="none" dirty="0" err="1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lewe</a:t>
            </a:r>
            <a:r>
              <a:rPr lang="en-US" sz="1100" b="0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100" b="0" i="0" u="none" strike="noStrike" cap="none" dirty="0" err="1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verbind</a:t>
            </a:r>
            <a:r>
              <a:rPr lang="en-US" sz="1100" b="0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. Neem </a:t>
            </a:r>
            <a:r>
              <a:rPr lang="en-US" sz="1100" b="0" i="0" u="none" strike="noStrike" cap="none" dirty="0" err="1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tyd</a:t>
            </a:r>
            <a:r>
              <a:rPr lang="en-US" sz="1100" b="0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 om </a:t>
            </a:r>
            <a:r>
              <a:rPr lang="en-US" sz="1100" b="0" i="0" u="none" strike="noStrike" cap="none" dirty="0" err="1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daardie</a:t>
            </a:r>
            <a:r>
              <a:rPr lang="en-US" sz="1100" b="0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100" b="0" i="0" u="none" strike="noStrike" cap="none" dirty="0" err="1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brug</a:t>
            </a:r>
            <a:r>
              <a:rPr lang="en-US" sz="1100" b="0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100" b="0" i="0" u="none" strike="noStrike" cap="none" dirty="0" err="1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doelbewus</a:t>
            </a:r>
            <a:r>
              <a:rPr lang="en-US" sz="1100" b="0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100" b="0" i="0" u="none" strike="noStrike" cap="none" dirty="0" err="1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en</a:t>
            </a:r>
            <a:r>
              <a:rPr lang="en-US" sz="1100" b="0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100" b="0" i="0" u="none" strike="noStrike" cap="none" dirty="0" err="1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sterk</a:t>
            </a:r>
            <a:r>
              <a:rPr lang="en-US" sz="1100" b="0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100" b="0" i="0" u="none" strike="noStrike" cap="none" dirty="0" err="1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te</a:t>
            </a:r>
            <a:r>
              <a:rPr lang="en-US" sz="1100" b="0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100" b="0" i="0" u="none" strike="noStrike" cap="none" dirty="0" err="1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bou</a:t>
            </a:r>
            <a:r>
              <a:rPr lang="en-US" sz="1100" b="0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. </a:t>
            </a:r>
            <a:r>
              <a:rPr lang="en-US" sz="1100" b="0" i="0" u="none" strike="noStrike" cap="none" dirty="0" err="1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Sterkte</a:t>
            </a:r>
            <a:r>
              <a:rPr lang="en-US" sz="1100" b="0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 met </a:t>
            </a:r>
            <a:r>
              <a:rPr lang="en-US" sz="1100" b="0" i="0" u="none" strike="noStrike" cap="none" dirty="0" err="1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jou</a:t>
            </a:r>
            <a:r>
              <a:rPr lang="en-US" sz="1100" b="0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100" b="0" i="0" u="none" strike="noStrike" cap="none" dirty="0" err="1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beplanning</a:t>
            </a:r>
            <a:r>
              <a:rPr lang="en-US" sz="1100" b="0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, </a:t>
            </a:r>
            <a:r>
              <a:rPr lang="en-US" sz="1100" b="0" i="0" u="none" strike="noStrike" cap="none" dirty="0" err="1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en</a:t>
            </a:r>
            <a:r>
              <a:rPr lang="en-US" sz="1100" b="0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100" b="0" i="0" u="none" strike="noStrike" cap="none" dirty="0" err="1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vra</a:t>
            </a:r>
            <a:r>
              <a:rPr lang="en-US" sz="1100" b="0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100" b="0" i="0" u="none" strike="noStrike" cap="none" dirty="0" err="1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gerus</a:t>
            </a:r>
            <a:r>
              <a:rPr lang="en-US" sz="1100" b="0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100" b="0" i="0" u="none" strike="noStrike" cap="none" dirty="0" err="1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hulp</a:t>
            </a:r>
            <a:r>
              <a:rPr lang="en-US" sz="1100" b="0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100" b="0" i="0" u="none" strike="noStrike" cap="none" dirty="0" err="1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indien</a:t>
            </a:r>
            <a:r>
              <a:rPr lang="en-US" sz="1100" b="0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100" b="0" i="0" u="none" strike="noStrike" cap="none" dirty="0" err="1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jy</a:t>
            </a:r>
            <a:r>
              <a:rPr lang="en-US" sz="1100" b="0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100" b="0" i="0" u="none" strike="noStrike" cap="none" dirty="0" err="1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dit</a:t>
            </a:r>
            <a:r>
              <a:rPr lang="en-US" sz="1100" b="0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100" b="0" i="0" u="none" strike="noStrike" cap="none" dirty="0" err="1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nodig</a:t>
            </a:r>
            <a:r>
              <a:rPr lang="en-US" sz="1100" b="0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 het.</a:t>
            </a:r>
          </a:p>
          <a:p>
            <a:pPr lvl="0"/>
            <a:r>
              <a:rPr lang="en-US" sz="1100" b="0" i="0" u="none" strike="noStrike" cap="none" dirty="0" err="1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Leerders</a:t>
            </a:r>
            <a:r>
              <a:rPr lang="en-US" sz="1100" b="0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100" b="0" i="0" u="none" strike="noStrike" cap="none" dirty="0" err="1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moet</a:t>
            </a:r>
            <a:r>
              <a:rPr lang="en-US" sz="1100" b="0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100" b="1" i="1" u="none" strike="noStrike" cap="none" dirty="0" err="1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Aktiwiteit</a:t>
            </a:r>
            <a:r>
              <a:rPr lang="en-US" sz="1100" b="1" i="1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 1 (</a:t>
            </a:r>
            <a:r>
              <a:rPr lang="en-US" sz="1100" b="1" i="1" u="sng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Les 4 – </a:t>
            </a:r>
            <a:r>
              <a:rPr lang="en-US" sz="1100" b="1" i="1" u="sng" strike="noStrike" cap="none" dirty="0" err="1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Werkkaart</a:t>
            </a:r>
            <a:r>
              <a:rPr lang="en-US" sz="1100" b="1" i="1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)</a:t>
            </a:r>
            <a:r>
              <a:rPr lang="en-US" sz="1100" b="0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100" b="0" i="0" u="none" strike="noStrike" cap="none" dirty="0" err="1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voltooi</a:t>
            </a:r>
            <a:r>
              <a:rPr lang="en-US" sz="1100" b="0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.</a:t>
            </a:r>
          </a:p>
          <a:p>
            <a:pPr lvl="0"/>
            <a:r>
              <a:rPr lang="en-US" sz="1100" b="0" i="0" u="none" strike="noStrike" cap="none" dirty="0" err="1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Antwoorde</a:t>
            </a:r>
            <a:r>
              <a:rPr lang="en-US" sz="1100" b="0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 is </a:t>
            </a:r>
            <a:r>
              <a:rPr lang="en-US" sz="1100" b="0" i="0" u="none" strike="noStrike" cap="none" dirty="0" err="1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beskikbaar</a:t>
            </a:r>
            <a:r>
              <a:rPr lang="en-US" sz="1100" b="0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 in </a:t>
            </a:r>
            <a:r>
              <a:rPr lang="en-US" sz="1100" b="1" i="1" u="sng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Les 4 – </a:t>
            </a:r>
            <a:r>
              <a:rPr lang="en-US" sz="1100" b="1" i="1" u="sng" strike="noStrike" cap="none" dirty="0" err="1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Werkkaart</a:t>
            </a:r>
            <a:r>
              <a:rPr lang="en-US" sz="1100" b="1" i="1" u="sng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 MEMO</a:t>
            </a:r>
            <a:r>
              <a:rPr lang="en-US" sz="1100" b="0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.</a:t>
            </a:r>
          </a:p>
          <a:p>
            <a:pPr lvl="0"/>
            <a:r>
              <a:rPr lang="en-US" sz="1100" b="0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As </a:t>
            </a:r>
            <a:r>
              <a:rPr lang="en-US" sz="1100" b="0" i="0" u="none" strike="noStrike" cap="none" dirty="0" err="1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daar</a:t>
            </a:r>
            <a:r>
              <a:rPr lang="en-US" sz="1100" b="0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100" b="0" i="0" u="none" strike="noStrike" cap="none" dirty="0" err="1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tyd</a:t>
            </a:r>
            <a:r>
              <a:rPr lang="en-US" sz="1100" b="0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 is, </a:t>
            </a:r>
            <a:r>
              <a:rPr lang="en-US" sz="1100" b="0" i="0" u="none" strike="noStrike" cap="none" dirty="0" err="1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kan</a:t>
            </a:r>
            <a:r>
              <a:rPr lang="en-US" sz="1100" b="0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100" b="0" i="0" u="none" strike="noStrike" cap="none" dirty="0" err="1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leerders</a:t>
            </a:r>
            <a:r>
              <a:rPr lang="en-US" sz="1100" b="0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 met </a:t>
            </a:r>
            <a:r>
              <a:rPr lang="en-US" sz="1100" b="1" i="1" u="none" strike="noStrike" cap="none" dirty="0" err="1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Aktiwiteit</a:t>
            </a:r>
            <a:r>
              <a:rPr lang="en-US" sz="1100" b="1" i="1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 2 (</a:t>
            </a:r>
            <a:r>
              <a:rPr lang="en-US" sz="1100" b="1" i="1" u="sng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Les 4 – </a:t>
            </a:r>
            <a:r>
              <a:rPr lang="en-US" sz="1100" b="1" i="1" u="sng" strike="noStrike" cap="none" dirty="0" err="1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Werkkaart</a:t>
            </a:r>
            <a:r>
              <a:rPr lang="en-US" sz="1100" b="1" i="1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)</a:t>
            </a:r>
            <a:r>
              <a:rPr lang="en-US" sz="1100" b="0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 begin. </a:t>
            </a:r>
            <a:r>
              <a:rPr lang="en-US" sz="1100" b="0" i="0" u="none" strike="noStrike" cap="none" dirty="0" err="1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Hierdie</a:t>
            </a:r>
            <a:r>
              <a:rPr lang="en-US" sz="1100" b="0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100" b="0" i="0" u="none" strike="noStrike" cap="none" dirty="0" err="1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aktiwiteit</a:t>
            </a:r>
            <a:r>
              <a:rPr lang="en-US" sz="1100" b="0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100" b="0" i="0" u="none" strike="noStrike" cap="none" dirty="0" err="1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moet</a:t>
            </a:r>
            <a:r>
              <a:rPr lang="en-US" sz="1100" b="0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 as </a:t>
            </a:r>
            <a:r>
              <a:rPr lang="en-US" sz="1100" b="0" i="0" u="none" strike="noStrike" cap="none" dirty="0" err="1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huiswerk</a:t>
            </a:r>
            <a:r>
              <a:rPr lang="en-US" sz="1100" b="0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100" b="0" i="0" u="none" strike="noStrike" cap="none" dirty="0" err="1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voltooi</a:t>
            </a:r>
            <a:r>
              <a:rPr lang="en-US" sz="1100" b="0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 word.</a:t>
            </a:r>
          </a:p>
          <a:p>
            <a:pPr lvl="0"/>
            <a:r>
              <a:rPr lang="en-US" sz="1100" b="0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Deel die </a:t>
            </a:r>
            <a:r>
              <a:rPr lang="en-US" sz="1100" b="1" i="1" u="sng" strike="noStrike" cap="none" dirty="0" err="1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Inhoudopsomming</a:t>
            </a:r>
            <a:r>
              <a:rPr lang="en-US" sz="1100" b="0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100" b="0" i="0" u="none" strike="noStrike" cap="none" dirty="0" err="1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uit</a:t>
            </a:r>
            <a:r>
              <a:rPr lang="en-US" sz="1100" b="0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100" b="0" i="0" u="none" strike="noStrike" cap="none" dirty="0" err="1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voordat</a:t>
            </a:r>
            <a:r>
              <a:rPr lang="en-US" sz="1100" b="0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100" b="0" i="0" u="none" strike="noStrike" cap="none" dirty="0" err="1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leerders</a:t>
            </a:r>
            <a:r>
              <a:rPr lang="en-US" sz="1100" b="0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 die </a:t>
            </a:r>
            <a:r>
              <a:rPr lang="en-US" sz="1100" b="0" i="0" u="none" strike="noStrike" cap="none" dirty="0" err="1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klaskamer</a:t>
            </a:r>
            <a:r>
              <a:rPr lang="en-US" sz="1100" b="0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100" b="0" i="0" u="none" strike="noStrike" cap="none" dirty="0" err="1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verlaat</a:t>
            </a:r>
            <a:r>
              <a:rPr lang="en-US" sz="1100" b="0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.</a:t>
            </a:r>
          </a:p>
          <a:p>
            <a:pPr marL="158750" indent="0">
              <a:buNone/>
            </a:pPr>
            <a:endParaRPr lang="af-ZA" sz="1100" b="0" i="0" u="none" strike="noStrike" cap="none" dirty="0">
              <a:solidFill>
                <a:srgbClr val="000000"/>
              </a:solidFill>
              <a:effectLst/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6a1778e469db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" name="Google Shape;59;6a1778e469db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342900" lvl="0" indent="-342900">
              <a:lnSpc>
                <a:spcPct val="115000"/>
              </a:lnSpc>
              <a:buSzPts val="1200"/>
              <a:buFont typeface="Symbol" panose="05050102010706020507" pitchFamily="18" charset="2"/>
              <a:buChar char=""/>
            </a:pPr>
            <a:r>
              <a:rPr lang="en-ZA" sz="1100" b="1" i="0" u="none" strike="noStrike" cap="none" dirty="0" err="1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Skyfie</a:t>
            </a:r>
            <a:r>
              <a:rPr lang="en-ZA" sz="1100" b="1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 2: Teen die </a:t>
            </a:r>
            <a:r>
              <a:rPr lang="en-ZA" sz="1100" b="1" i="0" u="none" strike="noStrike" cap="none" dirty="0" err="1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einde</a:t>
            </a:r>
            <a:r>
              <a:rPr lang="en-ZA" sz="1100" b="1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 van </a:t>
            </a:r>
            <a:r>
              <a:rPr lang="en-ZA" sz="1100" b="1" i="0" u="none" strike="noStrike" cap="none" dirty="0" err="1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hierdie</a:t>
            </a:r>
            <a:r>
              <a:rPr lang="en-ZA" sz="1100" b="1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 les </a:t>
            </a:r>
            <a:r>
              <a:rPr lang="en-ZA" sz="1100" b="1" i="0" u="none" strike="noStrike" cap="none" dirty="0" err="1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behoort</a:t>
            </a:r>
            <a:r>
              <a:rPr lang="en-ZA" sz="1100" b="1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ZA" sz="1100" b="1" i="0" u="none" strike="noStrike" cap="none" dirty="0" err="1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leerders</a:t>
            </a:r>
            <a:r>
              <a:rPr lang="en-ZA" sz="1100" b="1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 in </a:t>
            </a:r>
            <a:r>
              <a:rPr lang="en-ZA" sz="1100" b="1" i="0" u="none" strike="noStrike" cap="none" dirty="0" err="1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staat</a:t>
            </a:r>
            <a:r>
              <a:rPr lang="en-ZA" sz="1100" b="1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ZA" sz="1100" b="1" i="0" u="none" strike="noStrike" cap="none" dirty="0" err="1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te</a:t>
            </a:r>
            <a:r>
              <a:rPr lang="en-ZA" sz="1100" b="1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 wees om die </a:t>
            </a:r>
            <a:r>
              <a:rPr lang="en-ZA" sz="1100" b="1" i="0" u="none" strike="noStrike" cap="none" dirty="0" err="1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volgende</a:t>
            </a:r>
            <a:r>
              <a:rPr lang="en-ZA" sz="1100" b="1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ZA" sz="1100" b="1" i="0" u="none" strike="noStrike" cap="none" dirty="0" err="1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te</a:t>
            </a:r>
            <a:r>
              <a:rPr lang="en-ZA" sz="1100" b="1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ZA" sz="1100" b="1" i="0" u="none" strike="noStrike" cap="none" dirty="0" err="1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kan</a:t>
            </a:r>
            <a:r>
              <a:rPr lang="en-ZA" sz="1100" b="1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ZA" sz="1100" b="1" i="0" u="none" strike="noStrike" cap="none" dirty="0" err="1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doen</a:t>
            </a:r>
            <a:r>
              <a:rPr lang="en-ZA" sz="1100" b="1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: </a:t>
            </a:r>
            <a:endParaRPr lang="en-US" sz="1100" b="0" i="0" u="none" strike="noStrike" cap="none" dirty="0">
              <a:solidFill>
                <a:srgbClr val="000000"/>
              </a:solidFill>
              <a:effectLst/>
              <a:latin typeface="Arial"/>
              <a:ea typeface="Arial"/>
              <a:cs typeface="Arial"/>
              <a:sym typeface="Arial"/>
            </a:endParaRPr>
          </a:p>
          <a:p>
            <a:pPr marL="342900" lvl="0" indent="-342900">
              <a:lnSpc>
                <a:spcPct val="115000"/>
              </a:lnSpc>
              <a:buSzPts val="1200"/>
              <a:buFont typeface="Courier New" panose="02070309020205020404" pitchFamily="49" charset="0"/>
              <a:buChar char="-"/>
            </a:pPr>
            <a:r>
              <a:rPr lang="en-ZA" sz="1100" b="0" i="0" u="none" strike="noStrike" cap="none" dirty="0" err="1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Verduidelik</a:t>
            </a:r>
            <a:r>
              <a:rPr lang="en-ZA" sz="1100" b="0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ZA" sz="1100" b="0" i="0" u="none" strike="noStrike" cap="none" dirty="0" err="1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waarom</a:t>
            </a:r>
            <a:r>
              <a:rPr lang="en-ZA" sz="1100" b="0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ZA" sz="1100" b="0" i="0" u="none" strike="noStrike" cap="none" dirty="0" err="1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dit</a:t>
            </a:r>
            <a:r>
              <a:rPr lang="en-ZA" sz="1100" b="0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ZA" sz="1100" b="0" i="0" u="none" strike="noStrike" cap="none" dirty="0" err="1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belangrik</a:t>
            </a:r>
            <a:r>
              <a:rPr lang="en-ZA" sz="1100" b="0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 is om </a:t>
            </a:r>
            <a:r>
              <a:rPr lang="en-ZA" sz="1100" b="0" i="0" u="none" strike="noStrike" cap="none" dirty="0" err="1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belangstellings</a:t>
            </a:r>
            <a:r>
              <a:rPr lang="en-ZA" sz="1100" b="0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, </a:t>
            </a:r>
            <a:r>
              <a:rPr lang="en-ZA" sz="1100" b="0" i="0" u="none" strike="noStrike" cap="none" dirty="0" err="1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vermoëns</a:t>
            </a:r>
            <a:r>
              <a:rPr lang="en-ZA" sz="1100" b="0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ZA" sz="1100" b="0" i="0" u="none" strike="noStrike" cap="none" dirty="0" err="1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en</a:t>
            </a:r>
            <a:r>
              <a:rPr lang="en-ZA" sz="1100" b="0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ZA" sz="1100" b="0" i="0" u="none" strike="noStrike" cap="none" dirty="0" err="1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waardes</a:t>
            </a:r>
            <a:r>
              <a:rPr lang="en-ZA" sz="1100" b="0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ZA" sz="1100" b="0" i="0" u="none" strike="noStrike" cap="none" dirty="0" err="1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te</a:t>
            </a:r>
            <a:r>
              <a:rPr lang="en-ZA" sz="1100" b="0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ZA" sz="1100" b="0" i="0" u="none" strike="noStrike" cap="none" dirty="0" err="1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balanseer</a:t>
            </a:r>
            <a:r>
              <a:rPr lang="en-ZA" sz="1100" b="0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ZA" sz="1100" b="0" i="0" u="none" strike="noStrike" cap="none" dirty="0" err="1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wanneer</a:t>
            </a:r>
            <a:r>
              <a:rPr lang="en-ZA" sz="1100" b="0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ZA" sz="1100" b="0" i="0" u="none" strike="noStrike" cap="none" dirty="0" err="1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loopbane</a:t>
            </a:r>
            <a:r>
              <a:rPr lang="en-ZA" sz="1100" b="0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ZA" sz="1100" b="0" i="0" u="none" strike="noStrike" cap="none" dirty="0" err="1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en</a:t>
            </a:r>
            <a:r>
              <a:rPr lang="en-ZA" sz="1100" b="0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ZA" sz="1100" b="0" i="0" u="none" strike="noStrike" cap="none" dirty="0" err="1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vakkeuses</a:t>
            </a:r>
            <a:r>
              <a:rPr lang="en-ZA" sz="1100" b="0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ZA" sz="1100" b="0" i="0" u="none" strike="noStrike" cap="none" dirty="0" err="1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oorweeg</a:t>
            </a:r>
            <a:r>
              <a:rPr lang="en-ZA" sz="1100" b="0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 word.</a:t>
            </a:r>
            <a:endParaRPr lang="en-US" sz="1100" b="0" i="0" u="none" strike="noStrike" cap="none" dirty="0">
              <a:solidFill>
                <a:srgbClr val="000000"/>
              </a:solidFill>
              <a:effectLst/>
              <a:latin typeface="Arial"/>
              <a:ea typeface="Arial"/>
              <a:cs typeface="Arial"/>
              <a:sym typeface="Arial"/>
            </a:endParaRPr>
          </a:p>
          <a:p>
            <a:pPr marL="342900" lvl="0" indent="-342900">
              <a:lnSpc>
                <a:spcPct val="115000"/>
              </a:lnSpc>
              <a:buSzPts val="1200"/>
              <a:buFont typeface="Courier New" panose="02070309020205020404" pitchFamily="49" charset="0"/>
              <a:buChar char="-"/>
            </a:pPr>
            <a:r>
              <a:rPr lang="en-ZA" sz="1100" b="0" i="0" u="none" strike="noStrike" cap="none" dirty="0" err="1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Identifiseer</a:t>
            </a:r>
            <a:r>
              <a:rPr lang="en-ZA" sz="1100" b="0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 die </a:t>
            </a:r>
            <a:r>
              <a:rPr lang="en-ZA" sz="1100" b="0" i="0" u="none" strike="noStrike" cap="none" dirty="0" err="1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stappe</a:t>
            </a:r>
            <a:r>
              <a:rPr lang="en-ZA" sz="1100" b="0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 wat </a:t>
            </a:r>
            <a:r>
              <a:rPr lang="en-ZA" sz="1100" b="0" i="0" u="none" strike="noStrike" cap="none" dirty="0" err="1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betrokke</a:t>
            </a:r>
            <a:r>
              <a:rPr lang="en-ZA" sz="1100" b="0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 is by die </a:t>
            </a:r>
            <a:r>
              <a:rPr lang="en-ZA" sz="1100" b="0" i="0" u="none" strike="noStrike" cap="none" dirty="0" err="1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keuse</a:t>
            </a:r>
            <a:r>
              <a:rPr lang="en-ZA" sz="1100" b="0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 van </a:t>
            </a:r>
            <a:r>
              <a:rPr lang="en-ZA" sz="1100" b="0" i="0" u="none" strike="noStrike" cap="none" dirty="0" err="1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graad</a:t>
            </a:r>
            <a:r>
              <a:rPr lang="en-ZA" sz="1100" b="0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 10-vakke.</a:t>
            </a:r>
            <a:endParaRPr lang="en-US" sz="1100" b="0" i="0" u="none" strike="noStrike" cap="none" dirty="0">
              <a:solidFill>
                <a:srgbClr val="000000"/>
              </a:solidFill>
              <a:effectLst/>
              <a:latin typeface="Arial"/>
              <a:ea typeface="Arial"/>
              <a:cs typeface="Arial"/>
              <a:sym typeface="Arial"/>
            </a:endParaRPr>
          </a:p>
          <a:p>
            <a:pPr marL="342900" lvl="0" indent="-342900">
              <a:lnSpc>
                <a:spcPct val="115000"/>
              </a:lnSpc>
              <a:buSzPts val="1200"/>
              <a:buFont typeface="Courier New" panose="02070309020205020404" pitchFamily="49" charset="0"/>
              <a:buChar char="-"/>
            </a:pPr>
            <a:r>
              <a:rPr lang="en-ZA" sz="1100" b="0" i="0" u="none" strike="noStrike" cap="none" dirty="0" err="1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Identifiseer</a:t>
            </a:r>
            <a:r>
              <a:rPr lang="en-ZA" sz="1100" b="0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ZA" sz="1100" b="0" i="0" u="none" strike="noStrike" cap="none" dirty="0" err="1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negatiewe</a:t>
            </a:r>
            <a:r>
              <a:rPr lang="en-ZA" sz="1100" b="0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ZA" sz="1100" b="0" i="0" u="none" strike="noStrike" cap="none" dirty="0" err="1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invloede</a:t>
            </a:r>
            <a:r>
              <a:rPr lang="en-ZA" sz="1100" b="0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 wat </a:t>
            </a:r>
            <a:r>
              <a:rPr lang="en-ZA" sz="1100" b="0" i="0" u="none" strike="noStrike" cap="none" dirty="0" err="1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vakkeuses</a:t>
            </a:r>
            <a:r>
              <a:rPr lang="en-ZA" sz="1100" b="0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ZA" sz="1100" b="0" i="0" u="none" strike="noStrike" cap="none" dirty="0" err="1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kan</a:t>
            </a:r>
            <a:r>
              <a:rPr lang="en-ZA" sz="1100" b="0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ZA" sz="1100" b="0" i="0" u="none" strike="noStrike" cap="none" dirty="0" err="1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beïnvloed</a:t>
            </a:r>
            <a:r>
              <a:rPr lang="en-ZA" sz="1100" b="0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.</a:t>
            </a:r>
            <a:endParaRPr lang="en-US" sz="1100" b="0" i="0" u="none" strike="noStrike" cap="none" dirty="0">
              <a:solidFill>
                <a:srgbClr val="000000"/>
              </a:solidFill>
              <a:effectLst/>
              <a:latin typeface="Arial"/>
              <a:ea typeface="Arial"/>
              <a:cs typeface="Arial"/>
              <a:sym typeface="Arial"/>
            </a:endParaRPr>
          </a:p>
          <a:p>
            <a:pPr marL="342900" lvl="0" indent="-342900">
              <a:lnSpc>
                <a:spcPct val="115000"/>
              </a:lnSpc>
              <a:buSzPts val="1200"/>
              <a:buFont typeface="Courier New" panose="02070309020205020404" pitchFamily="49" charset="0"/>
              <a:buChar char="-"/>
            </a:pPr>
            <a:r>
              <a:rPr lang="en-ZA" sz="1100" b="0" i="0" u="none" strike="noStrike" cap="none" dirty="0" err="1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Gebruik</a:t>
            </a:r>
            <a:r>
              <a:rPr lang="en-ZA" sz="1100" b="0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ZA" sz="1100" b="0" i="0" u="none" strike="noStrike" cap="none" dirty="0" err="1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belangstellings</a:t>
            </a:r>
            <a:r>
              <a:rPr lang="en-ZA" sz="1100" b="0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, </a:t>
            </a:r>
            <a:r>
              <a:rPr lang="en-ZA" sz="1100" b="0" i="0" u="none" strike="noStrike" cap="none" dirty="0" err="1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vermoëns</a:t>
            </a:r>
            <a:r>
              <a:rPr lang="en-ZA" sz="1100" b="0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, </a:t>
            </a:r>
            <a:r>
              <a:rPr lang="en-ZA" sz="1100" b="0" i="0" u="none" strike="noStrike" cap="none" dirty="0" err="1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sterkpunte</a:t>
            </a:r>
            <a:r>
              <a:rPr lang="en-ZA" sz="1100" b="0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ZA" sz="1100" b="0" i="0" u="none" strike="noStrike" cap="none" dirty="0" err="1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en</a:t>
            </a:r>
            <a:r>
              <a:rPr lang="en-ZA" sz="1100" b="0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ZA" sz="1100" b="0" i="0" u="none" strike="noStrike" cap="none" dirty="0" err="1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swakpunte</a:t>
            </a:r>
            <a:r>
              <a:rPr lang="en-ZA" sz="1100" b="0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 om </a:t>
            </a:r>
            <a:r>
              <a:rPr lang="en-ZA" sz="1100" b="0" i="0" u="none" strike="noStrike" cap="none" dirty="0" err="1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vakkeuses</a:t>
            </a:r>
            <a:r>
              <a:rPr lang="en-ZA" sz="1100" b="0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ZA" sz="1100" b="0" i="0" u="none" strike="noStrike" cap="none" dirty="0" err="1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te</a:t>
            </a:r>
            <a:r>
              <a:rPr lang="en-ZA" sz="1100" b="0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 lei.</a:t>
            </a:r>
            <a:endParaRPr lang="en-US" sz="1100" b="0" i="0" u="none" strike="noStrike" cap="none" dirty="0">
              <a:solidFill>
                <a:srgbClr val="000000"/>
              </a:solidFill>
              <a:effectLst/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342900" lvl="0" indent="-342900">
              <a:lnSpc>
                <a:spcPct val="115000"/>
              </a:lnSpc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n-ZA" sz="1100" b="1" i="0" u="none" strike="noStrike" cap="none" dirty="0" err="1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Skyfie</a:t>
            </a:r>
            <a:r>
              <a:rPr lang="en-ZA" sz="1100" b="1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 3: </a:t>
            </a:r>
            <a:r>
              <a:rPr lang="en-ZA" sz="1100" b="1" i="0" u="none" strike="noStrike" cap="none" dirty="0" err="1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Samevatting</a:t>
            </a:r>
            <a:endParaRPr lang="en-US" sz="1100" b="0" i="0" u="none" strike="noStrike" cap="none" dirty="0">
              <a:solidFill>
                <a:srgbClr val="000000"/>
              </a:solidFill>
              <a:effectLst/>
              <a:latin typeface="Arial"/>
              <a:ea typeface="Arial"/>
              <a:cs typeface="Arial"/>
              <a:sym typeface="Arial"/>
            </a:endParaRPr>
          </a:p>
          <a:p>
            <a:pPr marL="342900" lvl="0" indent="-342900">
              <a:lnSpc>
                <a:spcPct val="115000"/>
              </a:lnSpc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n-ZA" sz="1100" b="0" i="0" u="none" strike="noStrike" cap="none" dirty="0" err="1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Voordat</a:t>
            </a:r>
            <a:r>
              <a:rPr lang="en-ZA" sz="1100" b="0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ZA" sz="1100" b="0" i="0" u="none" strike="noStrike" cap="none" dirty="0" err="1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jy</a:t>
            </a:r>
            <a:r>
              <a:rPr lang="en-ZA" sz="1100" b="0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 ’n </a:t>
            </a:r>
            <a:r>
              <a:rPr lang="en-ZA" sz="1100" b="0" i="0" u="none" strike="noStrike" cap="none" dirty="0" err="1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vakkeuse</a:t>
            </a:r>
            <a:r>
              <a:rPr lang="en-ZA" sz="1100" b="0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ZA" sz="1100" b="0" i="0" u="none" strike="noStrike" cap="none" dirty="0" err="1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maak</a:t>
            </a:r>
            <a:r>
              <a:rPr lang="en-ZA" sz="1100" b="0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, </a:t>
            </a:r>
            <a:r>
              <a:rPr lang="en-ZA" sz="1100" b="0" i="0" u="none" strike="noStrike" cap="none" dirty="0" err="1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moet</a:t>
            </a:r>
            <a:r>
              <a:rPr lang="en-ZA" sz="1100" b="0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ZA" sz="1100" b="0" i="0" u="none" strike="noStrike" cap="none" dirty="0" err="1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jy</a:t>
            </a:r>
            <a:r>
              <a:rPr lang="en-ZA" sz="1100" b="0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ZA" sz="1100" b="0" i="0" u="none" strike="noStrike" cap="none" dirty="0" err="1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drie</a:t>
            </a:r>
            <a:r>
              <a:rPr lang="en-ZA" sz="1100" b="0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ZA" sz="1100" b="0" i="0" u="none" strike="noStrike" cap="none" dirty="0" err="1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belangrike</a:t>
            </a:r>
            <a:r>
              <a:rPr lang="en-ZA" sz="1100" b="0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ZA" sz="1100" b="0" i="0" u="none" strike="noStrike" cap="none" dirty="0" err="1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soorte</a:t>
            </a:r>
            <a:r>
              <a:rPr lang="en-ZA" sz="1100" b="0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ZA" sz="1100" b="0" i="0" u="none" strike="noStrike" cap="none" dirty="0" err="1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inligting</a:t>
            </a:r>
            <a:r>
              <a:rPr lang="en-ZA" sz="1100" b="0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ZA" sz="1100" b="0" i="0" u="none" strike="noStrike" cap="none" dirty="0" err="1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bymekaar</a:t>
            </a:r>
            <a:r>
              <a:rPr lang="en-ZA" sz="1100" b="0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 bring.</a:t>
            </a:r>
            <a:endParaRPr lang="en-US" sz="1100" b="0" i="0" u="none" strike="noStrike" cap="none" dirty="0">
              <a:solidFill>
                <a:srgbClr val="000000"/>
              </a:solidFill>
              <a:effectLst/>
              <a:latin typeface="Arial"/>
              <a:ea typeface="Arial"/>
              <a:cs typeface="Arial"/>
              <a:sym typeface="Arial"/>
            </a:endParaRPr>
          </a:p>
          <a:p>
            <a:pPr marL="342900" lvl="0" indent="-342900">
              <a:lnSpc>
                <a:spcPct val="115000"/>
              </a:lnSpc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n-ZA" sz="1100" b="0" i="0" u="none" strike="noStrike" cap="none" dirty="0" err="1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Eerstens</a:t>
            </a:r>
            <a:r>
              <a:rPr lang="en-ZA" sz="1100" b="0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 het </a:t>
            </a:r>
            <a:r>
              <a:rPr lang="en-ZA" sz="1100" b="0" i="0" u="none" strike="noStrike" cap="none" dirty="0" err="1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jy</a:t>
            </a:r>
            <a:r>
              <a:rPr lang="en-ZA" sz="1100" b="0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ZA" sz="1100" b="1" i="0" u="none" strike="noStrike" cap="none" dirty="0" err="1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selfkennis</a:t>
            </a:r>
            <a:r>
              <a:rPr lang="en-ZA" sz="1100" b="0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ZA" sz="1100" b="0" i="0" u="none" strike="noStrike" cap="none" dirty="0" err="1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nodig</a:t>
            </a:r>
            <a:r>
              <a:rPr lang="en-ZA" sz="1100" b="0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. Dit </a:t>
            </a:r>
            <a:r>
              <a:rPr lang="en-ZA" sz="1100" b="0" i="0" u="none" strike="noStrike" cap="none" dirty="0" err="1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beteken</a:t>
            </a:r>
            <a:r>
              <a:rPr lang="en-ZA" sz="1100" b="0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ZA" sz="1100" b="0" i="0" u="none" strike="noStrike" cap="none" dirty="0" err="1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dat</a:t>
            </a:r>
            <a:r>
              <a:rPr lang="en-ZA" sz="1100" b="0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ZA" sz="1100" b="0" i="0" u="none" strike="noStrike" cap="none" dirty="0" err="1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jy</a:t>
            </a:r>
            <a:r>
              <a:rPr lang="en-ZA" sz="1100" b="0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ZA" sz="1100" b="0" i="0" u="none" strike="noStrike" cap="none" dirty="0" err="1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jou</a:t>
            </a:r>
            <a:r>
              <a:rPr lang="en-ZA" sz="1100" b="0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ZA" sz="1100" b="0" i="0" u="none" strike="noStrike" cap="none" dirty="0" err="1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belangstellings</a:t>
            </a:r>
            <a:r>
              <a:rPr lang="en-ZA" sz="1100" b="0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, </a:t>
            </a:r>
            <a:r>
              <a:rPr lang="en-ZA" sz="1100" b="0" i="0" u="none" strike="noStrike" cap="none" dirty="0" err="1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vermoëns</a:t>
            </a:r>
            <a:r>
              <a:rPr lang="en-ZA" sz="1100" b="0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, </a:t>
            </a:r>
            <a:r>
              <a:rPr lang="en-ZA" sz="1100" b="0" i="0" u="none" strike="noStrike" cap="none" dirty="0" err="1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sterk</a:t>
            </a:r>
            <a:r>
              <a:rPr lang="en-ZA" sz="1100" b="0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- </a:t>
            </a:r>
            <a:r>
              <a:rPr lang="en-ZA" sz="1100" b="0" i="0" u="none" strike="noStrike" cap="none" dirty="0" err="1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en</a:t>
            </a:r>
            <a:r>
              <a:rPr lang="en-ZA" sz="1100" b="0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ZA" sz="1100" b="0" i="0" u="none" strike="noStrike" cap="none" dirty="0" err="1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swakpunte</a:t>
            </a:r>
            <a:r>
              <a:rPr lang="en-ZA" sz="1100" b="0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ZA" sz="1100" b="0" i="0" u="none" strike="noStrike" cap="none" dirty="0" err="1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moet</a:t>
            </a:r>
            <a:r>
              <a:rPr lang="en-ZA" sz="1100" b="0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ZA" sz="1100" b="0" i="0" u="none" strike="noStrike" cap="none" dirty="0" err="1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verstaan</a:t>
            </a:r>
            <a:r>
              <a:rPr lang="en-ZA" sz="1100" b="0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. Wie </a:t>
            </a:r>
            <a:r>
              <a:rPr lang="en-ZA" sz="1100" b="0" i="0" u="none" strike="noStrike" cap="none" dirty="0" err="1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kan</a:t>
            </a:r>
            <a:r>
              <a:rPr lang="en-ZA" sz="1100" b="0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ZA" sz="1100" b="0" i="0" u="none" strike="noStrike" cap="none" dirty="0" err="1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onthou</a:t>
            </a:r>
            <a:r>
              <a:rPr lang="en-ZA" sz="1100" b="0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 wat </a:t>
            </a:r>
            <a:r>
              <a:rPr lang="en-ZA" sz="1100" b="0" i="0" u="none" strike="noStrike" cap="none" dirty="0" err="1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hierdie</a:t>
            </a:r>
            <a:r>
              <a:rPr lang="en-ZA" sz="1100" b="0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ZA" sz="1100" b="0" i="0" u="none" strike="noStrike" cap="none" dirty="0" err="1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konsepte</a:t>
            </a:r>
            <a:r>
              <a:rPr lang="en-ZA" sz="1100" b="0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ZA" sz="1100" b="0" i="0" u="none" strike="noStrike" cap="none" dirty="0" err="1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uit</a:t>
            </a:r>
            <a:r>
              <a:rPr lang="en-ZA" sz="1100" b="0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 die </a:t>
            </a:r>
            <a:r>
              <a:rPr lang="en-ZA" sz="1100" b="0" i="0" u="none" strike="noStrike" cap="none" dirty="0" err="1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vorige</a:t>
            </a:r>
            <a:r>
              <a:rPr lang="en-ZA" sz="1100" b="0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 les </a:t>
            </a:r>
            <a:r>
              <a:rPr lang="en-ZA" sz="1100" b="0" i="0" u="none" strike="noStrike" cap="none" dirty="0" err="1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beteken</a:t>
            </a:r>
            <a:r>
              <a:rPr lang="en-ZA" sz="1100" b="0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? </a:t>
            </a:r>
            <a:r>
              <a:rPr lang="en-ZA" sz="1100" b="0" i="1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(Laat </a:t>
            </a:r>
            <a:r>
              <a:rPr lang="en-ZA" sz="1100" b="0" i="1" u="none" strike="noStrike" cap="none" dirty="0" err="1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leerders</a:t>
            </a:r>
            <a:r>
              <a:rPr lang="en-ZA" sz="1100" b="0" i="1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ZA" sz="1100" b="0" i="1" u="none" strike="noStrike" cap="none" dirty="0" err="1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antwoord</a:t>
            </a:r>
            <a:r>
              <a:rPr lang="en-ZA" sz="1100" b="0" i="1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.)</a:t>
            </a:r>
            <a:endParaRPr lang="en-US" sz="1100" b="0" i="0" u="none" strike="noStrike" cap="none" dirty="0">
              <a:solidFill>
                <a:srgbClr val="000000"/>
              </a:solidFill>
              <a:effectLst/>
              <a:latin typeface="Arial"/>
              <a:ea typeface="Arial"/>
              <a:cs typeface="Arial"/>
              <a:sym typeface="Arial"/>
            </a:endParaRPr>
          </a:p>
          <a:p>
            <a:pPr marL="342900" lvl="0" indent="-342900">
              <a:lnSpc>
                <a:spcPct val="115000"/>
              </a:lnSpc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n-ZA" sz="1100" b="0" i="0" u="none" strike="noStrike" cap="none" dirty="0" err="1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Tweedens</a:t>
            </a:r>
            <a:r>
              <a:rPr lang="en-ZA" sz="1100" b="0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 het </a:t>
            </a:r>
            <a:r>
              <a:rPr lang="en-ZA" sz="1100" b="0" i="0" u="none" strike="noStrike" cap="none" dirty="0" err="1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jy</a:t>
            </a:r>
            <a:r>
              <a:rPr lang="en-ZA" sz="1100" b="0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ZA" sz="1100" b="1" i="0" u="none" strike="noStrike" cap="none" dirty="0" err="1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loopbaankennis</a:t>
            </a:r>
            <a:r>
              <a:rPr lang="en-ZA" sz="1100" b="0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ZA" sz="1100" b="0" i="0" u="none" strike="noStrike" cap="none" dirty="0" err="1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nodig</a:t>
            </a:r>
            <a:r>
              <a:rPr lang="en-ZA" sz="1100" b="0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. Dit </a:t>
            </a:r>
            <a:r>
              <a:rPr lang="en-ZA" sz="1100" b="0" i="0" u="none" strike="noStrike" cap="none" dirty="0" err="1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beteken</a:t>
            </a:r>
            <a:r>
              <a:rPr lang="en-ZA" sz="1100" b="0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ZA" sz="1100" b="0" i="0" u="none" strike="noStrike" cap="none" dirty="0" err="1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dat</a:t>
            </a:r>
            <a:r>
              <a:rPr lang="en-ZA" sz="1100" b="0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ZA" sz="1100" b="0" i="0" u="none" strike="noStrike" cap="none" dirty="0" err="1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jy</a:t>
            </a:r>
            <a:r>
              <a:rPr lang="en-ZA" sz="1100" b="0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 die </a:t>
            </a:r>
            <a:r>
              <a:rPr lang="en-ZA" sz="1100" b="0" i="0" u="none" strike="noStrike" cap="none" dirty="0" err="1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loopbaanveld</a:t>
            </a:r>
            <a:r>
              <a:rPr lang="en-ZA" sz="1100" b="0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 of </a:t>
            </a:r>
            <a:r>
              <a:rPr lang="en-ZA" sz="1100" b="0" i="0" u="none" strike="noStrike" cap="none" dirty="0" err="1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tipe</a:t>
            </a:r>
            <a:r>
              <a:rPr lang="en-ZA" sz="1100" b="0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ZA" sz="1100" b="0" i="0" u="none" strike="noStrike" cap="none" dirty="0" err="1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werk</a:t>
            </a:r>
            <a:r>
              <a:rPr lang="en-ZA" sz="1100" b="0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ZA" sz="1100" b="0" i="0" u="none" strike="noStrike" cap="none" dirty="0" err="1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waarin</a:t>
            </a:r>
            <a:r>
              <a:rPr lang="en-ZA" sz="1100" b="0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ZA" sz="1100" b="0" i="0" u="none" strike="noStrike" cap="none" dirty="0" err="1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jy</a:t>
            </a:r>
            <a:r>
              <a:rPr lang="en-ZA" sz="1100" b="0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ZA" sz="1100" b="0" i="0" u="none" strike="noStrike" cap="none" dirty="0" err="1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belangstel</a:t>
            </a:r>
            <a:r>
              <a:rPr lang="en-ZA" sz="1100" b="0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, </a:t>
            </a:r>
            <a:r>
              <a:rPr lang="en-ZA" sz="1100" b="0" i="0" u="none" strike="noStrike" cap="none" dirty="0" err="1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moet</a:t>
            </a:r>
            <a:r>
              <a:rPr lang="en-ZA" sz="1100" b="0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ZA" sz="1100" b="0" i="0" u="none" strike="noStrike" cap="none" dirty="0" err="1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verstaan</a:t>
            </a:r>
            <a:r>
              <a:rPr lang="en-ZA" sz="1100" b="0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. Wie </a:t>
            </a:r>
            <a:r>
              <a:rPr lang="en-ZA" sz="1100" b="0" i="0" u="none" strike="noStrike" cap="none" dirty="0" err="1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kan</a:t>
            </a:r>
            <a:r>
              <a:rPr lang="en-ZA" sz="1100" b="0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 van die </a:t>
            </a:r>
            <a:r>
              <a:rPr lang="en-ZA" sz="1100" b="0" i="0" u="none" strike="noStrike" cap="none" dirty="0" err="1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loopbaanvelde</a:t>
            </a:r>
            <a:r>
              <a:rPr lang="en-ZA" sz="1100" b="0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ZA" sz="1100" b="0" i="0" u="none" strike="noStrike" cap="none" dirty="0" err="1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onthou</a:t>
            </a:r>
            <a:r>
              <a:rPr lang="en-ZA" sz="1100" b="0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 wat </a:t>
            </a:r>
            <a:r>
              <a:rPr lang="en-ZA" sz="1100" b="0" i="0" u="none" strike="noStrike" cap="none" dirty="0" err="1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ons</a:t>
            </a:r>
            <a:r>
              <a:rPr lang="en-ZA" sz="1100" b="0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 in Les 1 </a:t>
            </a:r>
            <a:r>
              <a:rPr lang="en-ZA" sz="1100" b="0" i="0" u="none" strike="noStrike" cap="none" dirty="0" err="1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bespreek</a:t>
            </a:r>
            <a:r>
              <a:rPr lang="en-ZA" sz="1100" b="0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 het? </a:t>
            </a:r>
            <a:r>
              <a:rPr lang="en-ZA" sz="1100" b="0" i="1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(Laat </a:t>
            </a:r>
            <a:r>
              <a:rPr lang="en-ZA" sz="1100" b="0" i="1" u="none" strike="noStrike" cap="none" dirty="0" err="1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leerders</a:t>
            </a:r>
            <a:r>
              <a:rPr lang="en-ZA" sz="1100" b="0" i="1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ZA" sz="1100" b="0" i="1" u="none" strike="noStrike" cap="none" dirty="0" err="1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antwoord</a:t>
            </a:r>
            <a:r>
              <a:rPr lang="en-ZA" sz="1100" b="0" i="1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.)</a:t>
            </a:r>
            <a:endParaRPr lang="en-US" sz="1100" b="0" i="0" u="none" strike="noStrike" cap="none" dirty="0">
              <a:solidFill>
                <a:srgbClr val="000000"/>
              </a:solidFill>
              <a:effectLst/>
              <a:latin typeface="Arial"/>
              <a:ea typeface="Arial"/>
              <a:cs typeface="Arial"/>
              <a:sym typeface="Arial"/>
            </a:endParaRPr>
          </a:p>
          <a:p>
            <a:pPr marL="342900" lvl="0" indent="-342900">
              <a:lnSpc>
                <a:spcPct val="115000"/>
              </a:lnSpc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n-ZA" sz="1100" b="0" i="0" u="none" strike="noStrike" cap="none" dirty="0" err="1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Derdens</a:t>
            </a:r>
            <a:r>
              <a:rPr lang="en-ZA" sz="1100" b="0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 het </a:t>
            </a:r>
            <a:r>
              <a:rPr lang="en-ZA" sz="1100" b="0" i="0" u="none" strike="noStrike" cap="none" dirty="0" err="1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jy</a:t>
            </a:r>
            <a:r>
              <a:rPr lang="en-ZA" sz="1100" b="0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ZA" sz="1100" b="1" i="0" u="none" strike="noStrike" cap="none" dirty="0" err="1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loopbaanroetekennis</a:t>
            </a:r>
            <a:r>
              <a:rPr lang="en-ZA" sz="1100" b="0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ZA" sz="1100" b="0" i="0" u="none" strike="noStrike" cap="none" dirty="0" err="1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nodig</a:t>
            </a:r>
            <a:r>
              <a:rPr lang="en-ZA" sz="1100" b="0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. Dit </a:t>
            </a:r>
            <a:r>
              <a:rPr lang="en-ZA" sz="1100" b="0" i="0" u="none" strike="noStrike" cap="none" dirty="0" err="1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beteken</a:t>
            </a:r>
            <a:r>
              <a:rPr lang="en-ZA" sz="1100" b="0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ZA" sz="1100" b="0" i="0" u="none" strike="noStrike" cap="none" dirty="0" err="1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dat</a:t>
            </a:r>
            <a:r>
              <a:rPr lang="en-ZA" sz="1100" b="0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ZA" sz="1100" b="0" i="0" u="none" strike="noStrike" cap="none" dirty="0" err="1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jy</a:t>
            </a:r>
            <a:r>
              <a:rPr lang="en-ZA" sz="1100" b="0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ZA" sz="1100" b="0" i="0" u="none" strike="noStrike" cap="none" dirty="0" err="1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moet</a:t>
            </a:r>
            <a:r>
              <a:rPr lang="en-ZA" sz="1100" b="0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ZA" sz="1100" b="0" i="0" u="none" strike="noStrike" cap="none" dirty="0" err="1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verstaan</a:t>
            </a:r>
            <a:r>
              <a:rPr lang="en-ZA" sz="1100" b="0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ZA" sz="1100" b="0" i="0" u="none" strike="noStrike" cap="none" dirty="0" err="1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watter</a:t>
            </a:r>
            <a:r>
              <a:rPr lang="en-ZA" sz="1100" b="0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ZA" sz="1100" b="0" i="0" u="none" strike="noStrike" cap="none" dirty="0" err="1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vakke</a:t>
            </a:r>
            <a:r>
              <a:rPr lang="en-ZA" sz="1100" b="0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, </a:t>
            </a:r>
            <a:r>
              <a:rPr lang="en-ZA" sz="1100" b="0" i="0" u="none" strike="noStrike" cap="none" dirty="0" err="1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punte</a:t>
            </a:r>
            <a:r>
              <a:rPr lang="en-ZA" sz="1100" b="0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, </a:t>
            </a:r>
            <a:r>
              <a:rPr lang="en-ZA" sz="1100" b="0" i="0" u="none" strike="noStrike" cap="none" dirty="0" err="1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kwalifikasies</a:t>
            </a:r>
            <a:r>
              <a:rPr lang="en-ZA" sz="1100" b="0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 of </a:t>
            </a:r>
            <a:r>
              <a:rPr lang="en-ZA" sz="1100" b="0" i="0" u="none" strike="noStrike" cap="none" dirty="0" err="1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opleiding</a:t>
            </a:r>
            <a:r>
              <a:rPr lang="en-ZA" sz="1100" b="0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 vir </a:t>
            </a:r>
            <a:r>
              <a:rPr lang="en-ZA" sz="1100" b="0" i="0" u="none" strike="noStrike" cap="none" dirty="0" err="1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daardie</a:t>
            </a:r>
            <a:r>
              <a:rPr lang="en-ZA" sz="1100" b="0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ZA" sz="1100" b="0" i="0" u="none" strike="noStrike" cap="none" dirty="0" err="1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loopbaanveld</a:t>
            </a:r>
            <a:r>
              <a:rPr lang="en-ZA" sz="1100" b="0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ZA" sz="1100" b="0" i="0" u="none" strike="noStrike" cap="none" dirty="0" err="1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vereis</a:t>
            </a:r>
            <a:r>
              <a:rPr lang="en-ZA" sz="1100" b="0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 word.</a:t>
            </a:r>
            <a:endParaRPr lang="en-US" sz="1100" b="0" i="0" u="none" strike="noStrike" cap="none" dirty="0">
              <a:solidFill>
                <a:srgbClr val="000000"/>
              </a:solidFill>
              <a:effectLst/>
              <a:latin typeface="Arial"/>
              <a:ea typeface="Arial"/>
              <a:cs typeface="Arial"/>
              <a:sym typeface="Arial"/>
            </a:endParaRPr>
          </a:p>
          <a:p>
            <a:pPr marL="342900" lvl="0" indent="-342900">
              <a:lnSpc>
                <a:spcPct val="115000"/>
              </a:lnSpc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n-ZA" sz="1100" b="0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’n </a:t>
            </a:r>
            <a:r>
              <a:rPr lang="en-ZA" sz="1100" b="0" i="0" u="none" strike="noStrike" cap="none" dirty="0" err="1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Goeie</a:t>
            </a:r>
            <a:r>
              <a:rPr lang="en-ZA" sz="1100" b="0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ZA" sz="1100" b="0" i="0" u="none" strike="noStrike" cap="none" dirty="0" err="1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vakkeuse</a:t>
            </a:r>
            <a:r>
              <a:rPr lang="en-ZA" sz="1100" b="0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 word </a:t>
            </a:r>
            <a:r>
              <a:rPr lang="en-ZA" sz="1100" b="0" i="0" u="none" strike="noStrike" cap="none" dirty="0" err="1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gemaak</a:t>
            </a:r>
            <a:r>
              <a:rPr lang="en-ZA" sz="1100" b="0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ZA" sz="1100" b="0" i="0" u="none" strike="noStrike" cap="none" dirty="0" err="1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wanneer</a:t>
            </a:r>
            <a:r>
              <a:rPr lang="en-ZA" sz="1100" b="0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ZA" sz="1100" b="0" i="0" u="none" strike="noStrike" cap="none" dirty="0" err="1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hierdie</a:t>
            </a:r>
            <a:r>
              <a:rPr lang="en-ZA" sz="1100" b="0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ZA" sz="1100" b="0" i="0" u="none" strike="noStrike" cap="none" dirty="0" err="1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drie</a:t>
            </a:r>
            <a:r>
              <a:rPr lang="en-ZA" sz="1100" b="0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 areas </a:t>
            </a:r>
            <a:r>
              <a:rPr lang="en-ZA" sz="1100" b="0" i="0" u="none" strike="noStrike" cap="none" dirty="0" err="1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saamwerk</a:t>
            </a:r>
            <a:r>
              <a:rPr lang="en-ZA" sz="1100" b="0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.</a:t>
            </a:r>
            <a:endParaRPr lang="en-US" sz="1100" b="0" i="0" u="none" strike="noStrike" cap="none" dirty="0">
              <a:solidFill>
                <a:srgbClr val="000000"/>
              </a:solidFill>
              <a:effectLst/>
              <a:latin typeface="Arial"/>
              <a:ea typeface="Arial"/>
              <a:cs typeface="Arial"/>
              <a:sym typeface="Arial"/>
            </a:endParaRPr>
          </a:p>
          <a:p>
            <a:endParaRPr lang="af-ZA" dirty="0"/>
          </a:p>
        </p:txBody>
      </p:sp>
    </p:spTree>
    <p:extLst>
      <p:ext uri="{BB962C8B-B14F-4D97-AF65-F5344CB8AC3E}">
        <p14:creationId xmlns:p14="http://schemas.microsoft.com/office/powerpoint/2010/main" val="232490921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342900" lvl="0" indent="-342900">
              <a:lnSpc>
                <a:spcPct val="115000"/>
              </a:lnSpc>
              <a:buFont typeface="Symbol" panose="05050102010706020507" pitchFamily="18" charset="2"/>
              <a:buChar char=""/>
            </a:pPr>
            <a:r>
              <a:rPr lang="en-ZA" sz="1100" b="1" i="0" u="none" strike="noStrike" cap="none" dirty="0" err="1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Skyfie</a:t>
            </a:r>
            <a:r>
              <a:rPr lang="en-ZA" sz="1100" b="1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 4: Die </a:t>
            </a:r>
            <a:r>
              <a:rPr lang="en-ZA" sz="1100" b="1" i="0" u="none" strike="noStrike" cap="none" dirty="0" err="1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driepootstoel</a:t>
            </a:r>
            <a:endParaRPr lang="en-ZA" sz="1100" b="1" i="0" u="none" strike="noStrike" cap="none" dirty="0">
              <a:solidFill>
                <a:srgbClr val="000000"/>
              </a:solidFill>
              <a:effectLst/>
              <a:latin typeface="Arial"/>
              <a:ea typeface="Arial"/>
              <a:cs typeface="Arial"/>
              <a:sym typeface="Arial"/>
            </a:endParaRPr>
          </a:p>
          <a:p>
            <a:pPr marL="342900" lvl="0" indent="-342900">
              <a:lnSpc>
                <a:spcPct val="115000"/>
              </a:lnSpc>
              <a:buFont typeface="Symbol" panose="05050102010706020507" pitchFamily="18" charset="2"/>
              <a:buChar char=""/>
            </a:pPr>
            <a:r>
              <a:rPr lang="en-ZA" sz="1100" b="0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Om ’n  </a:t>
            </a:r>
            <a:r>
              <a:rPr lang="en-ZA" sz="1100" b="0" i="0" u="none" strike="noStrike" cap="none" dirty="0" err="1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geskikte</a:t>
            </a:r>
            <a:r>
              <a:rPr lang="en-ZA" sz="1100" b="0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ZA" sz="1100" b="0" i="0" u="none" strike="noStrike" cap="none" dirty="0" err="1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en</a:t>
            </a:r>
            <a:r>
              <a:rPr lang="en-ZA" sz="1100" b="0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ZA" sz="1100" b="0" i="0" u="none" strike="noStrike" cap="none" dirty="0" err="1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gepaste</a:t>
            </a:r>
            <a:r>
              <a:rPr lang="en-ZA" sz="1100" b="0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ZA" sz="1100" b="0" i="0" u="none" strike="noStrike" cap="none" dirty="0" err="1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vakkeuse</a:t>
            </a:r>
            <a:r>
              <a:rPr lang="en-ZA" sz="1100" b="0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ZA" sz="1100" b="0" i="0" u="none" strike="noStrike" cap="none" dirty="0" err="1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te</a:t>
            </a:r>
            <a:r>
              <a:rPr lang="en-ZA" sz="1100" b="0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ZA" sz="1100" b="0" i="0" u="none" strike="noStrike" cap="none" dirty="0" err="1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maak</a:t>
            </a:r>
            <a:r>
              <a:rPr lang="en-ZA" sz="1100" b="0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, </a:t>
            </a:r>
            <a:r>
              <a:rPr lang="en-ZA" sz="1100" b="0" i="0" u="none" strike="noStrike" cap="none" dirty="0" err="1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kan</a:t>
            </a:r>
            <a:r>
              <a:rPr lang="en-ZA" sz="1100" b="0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ZA" sz="1100" b="0" i="0" u="none" strike="noStrike" cap="none" dirty="0" err="1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ons</a:t>
            </a:r>
            <a:r>
              <a:rPr lang="en-ZA" sz="1100" b="0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 die </a:t>
            </a:r>
            <a:r>
              <a:rPr lang="en-ZA" sz="1100" b="0" i="0" u="none" strike="noStrike" cap="none" dirty="0" err="1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voorbeeld</a:t>
            </a:r>
            <a:r>
              <a:rPr lang="en-ZA" sz="1100" b="0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 van ’n </a:t>
            </a:r>
            <a:r>
              <a:rPr lang="en-ZA" sz="1100" b="0" i="0" u="none" strike="noStrike" cap="none" dirty="0" err="1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driepootstoeltjie</a:t>
            </a:r>
            <a:r>
              <a:rPr lang="en-ZA" sz="1100" b="0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ZA" sz="1100" b="0" i="0" u="none" strike="noStrike" cap="none" dirty="0" err="1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gebruik</a:t>
            </a:r>
            <a:r>
              <a:rPr lang="en-ZA" sz="1100" b="0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.</a:t>
            </a:r>
            <a:endParaRPr lang="en-US" sz="1100" b="0" i="0" u="none" strike="noStrike" cap="none" dirty="0">
              <a:solidFill>
                <a:srgbClr val="000000"/>
              </a:solidFill>
              <a:effectLst/>
              <a:latin typeface="Arial"/>
              <a:ea typeface="Arial"/>
              <a:cs typeface="Arial"/>
              <a:sym typeface="Arial"/>
            </a:endParaRPr>
          </a:p>
          <a:p>
            <a:pPr marL="342900" lvl="0" indent="-342900">
              <a:lnSpc>
                <a:spcPct val="115000"/>
              </a:lnSpc>
              <a:buFont typeface="Symbol" panose="05050102010706020507" pitchFamily="18" charset="2"/>
              <a:buChar char=""/>
            </a:pPr>
            <a:r>
              <a:rPr lang="en-ZA" sz="1100" b="0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Stel </a:t>
            </a:r>
            <a:r>
              <a:rPr lang="en-ZA" sz="1100" b="0" i="0" u="none" strike="noStrike" cap="none" dirty="0" err="1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jou</a:t>
            </a:r>
            <a:r>
              <a:rPr lang="en-ZA" sz="1100" b="0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 ’n </a:t>
            </a:r>
            <a:r>
              <a:rPr lang="en-ZA" sz="1100" b="0" i="0" u="none" strike="noStrike" cap="none" dirty="0" err="1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houtstoeltjie</a:t>
            </a:r>
            <a:r>
              <a:rPr lang="en-ZA" sz="1100" b="0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ZA" sz="1100" b="0" i="0" u="none" strike="noStrike" cap="none" dirty="0" err="1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voor</a:t>
            </a:r>
            <a:r>
              <a:rPr lang="en-ZA" sz="1100" b="0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. </a:t>
            </a:r>
            <a:r>
              <a:rPr lang="en-ZA" sz="1100" b="0" i="0" u="none" strike="noStrike" cap="none" dirty="0" err="1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Wanneer</a:t>
            </a:r>
            <a:r>
              <a:rPr lang="en-ZA" sz="1100" b="0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 al </a:t>
            </a:r>
            <a:r>
              <a:rPr lang="en-ZA" sz="1100" b="0" i="0" u="none" strike="noStrike" cap="none" dirty="0" err="1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drie</a:t>
            </a:r>
            <a:r>
              <a:rPr lang="en-ZA" sz="1100" b="0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ZA" sz="1100" b="0" i="0" u="none" strike="noStrike" cap="none" dirty="0" err="1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stoelpote</a:t>
            </a:r>
            <a:r>
              <a:rPr lang="en-ZA" sz="1100" b="0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ZA" sz="1100" b="0" i="0" u="none" strike="noStrike" cap="none" dirty="0" err="1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sterk</a:t>
            </a:r>
            <a:r>
              <a:rPr lang="en-ZA" sz="1100" b="0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ZA" sz="1100" b="0" i="0" u="none" strike="noStrike" cap="none" dirty="0" err="1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en</a:t>
            </a:r>
            <a:r>
              <a:rPr lang="en-ZA" sz="1100" b="0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ZA" sz="1100" b="0" i="0" u="none" strike="noStrike" cap="none" dirty="0" err="1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gebalanseerd</a:t>
            </a:r>
            <a:r>
              <a:rPr lang="en-ZA" sz="1100" b="0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 is, </a:t>
            </a:r>
            <a:r>
              <a:rPr lang="en-ZA" sz="1100" b="0" i="0" u="none" strike="noStrike" cap="none" dirty="0" err="1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kan</a:t>
            </a:r>
            <a:r>
              <a:rPr lang="en-ZA" sz="1100" b="0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 die </a:t>
            </a:r>
            <a:r>
              <a:rPr lang="en-ZA" sz="1100" b="0" i="0" u="none" strike="noStrike" cap="none" dirty="0" err="1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stoeltjie</a:t>
            </a:r>
            <a:r>
              <a:rPr lang="en-ZA" sz="1100" b="0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ZA" sz="1100" b="0" i="0" u="none" strike="noStrike" cap="none" dirty="0" err="1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stewig</a:t>
            </a:r>
            <a:r>
              <a:rPr lang="en-ZA" sz="1100" b="0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ZA" sz="1100" b="0" i="0" u="none" strike="noStrike" cap="none" dirty="0" err="1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staan</a:t>
            </a:r>
            <a:r>
              <a:rPr lang="en-ZA" sz="1100" b="0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. Maar </a:t>
            </a:r>
            <a:r>
              <a:rPr lang="en-ZA" sz="1100" b="0" i="0" u="none" strike="noStrike" cap="none" dirty="0" err="1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indien</a:t>
            </a:r>
            <a:r>
              <a:rPr lang="en-ZA" sz="1100" b="0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ZA" sz="1100" b="0" i="0" u="none" strike="noStrike" cap="none" dirty="0" err="1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een</a:t>
            </a:r>
            <a:r>
              <a:rPr lang="en-ZA" sz="1100" b="0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 been </a:t>
            </a:r>
            <a:r>
              <a:rPr lang="en-ZA" sz="1100" b="0" i="0" u="none" strike="noStrike" cap="none" dirty="0" err="1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ontbreek</a:t>
            </a:r>
            <a:r>
              <a:rPr lang="en-ZA" sz="1100" b="0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 of </a:t>
            </a:r>
            <a:r>
              <a:rPr lang="en-ZA" sz="1100" b="0" i="0" u="none" strike="noStrike" cap="none" dirty="0" err="1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baie</a:t>
            </a:r>
            <a:r>
              <a:rPr lang="en-ZA" sz="1100" b="0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ZA" sz="1100" b="0" i="0" u="none" strike="noStrike" cap="none" dirty="0" err="1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swakker</a:t>
            </a:r>
            <a:r>
              <a:rPr lang="en-ZA" sz="1100" b="0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 is as die </a:t>
            </a:r>
            <a:r>
              <a:rPr lang="en-ZA" sz="1100" b="0" i="0" u="none" strike="noStrike" cap="none" dirty="0" err="1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ander</a:t>
            </a:r>
            <a:r>
              <a:rPr lang="en-ZA" sz="1100" b="0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, word die </a:t>
            </a:r>
            <a:r>
              <a:rPr lang="en-ZA" sz="1100" b="0" i="0" u="none" strike="noStrike" cap="none" dirty="0" err="1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stoeltjie</a:t>
            </a:r>
            <a:r>
              <a:rPr lang="en-ZA" sz="1100" b="0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ZA" sz="1100" b="0" i="0" u="none" strike="noStrike" cap="none" dirty="0" err="1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onstabiel</a:t>
            </a:r>
            <a:r>
              <a:rPr lang="en-ZA" sz="1100" b="0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.</a:t>
            </a:r>
            <a:endParaRPr lang="en-US" sz="1100" b="0" i="0" u="none" strike="noStrike" cap="none" dirty="0">
              <a:solidFill>
                <a:srgbClr val="000000"/>
              </a:solidFill>
              <a:effectLst/>
              <a:latin typeface="Arial"/>
              <a:ea typeface="Arial"/>
              <a:cs typeface="Arial"/>
              <a:sym typeface="Arial"/>
            </a:endParaRPr>
          </a:p>
          <a:p>
            <a:pPr marL="342900" lvl="0" indent="-342900">
              <a:lnSpc>
                <a:spcPct val="115000"/>
              </a:lnSpc>
              <a:buFont typeface="Symbol" panose="05050102010706020507" pitchFamily="18" charset="2"/>
              <a:buChar char=""/>
            </a:pPr>
            <a:r>
              <a:rPr lang="en-ZA" sz="1100" b="0" i="0" u="none" strike="noStrike" cap="none" dirty="0" err="1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Vakkeuses</a:t>
            </a:r>
            <a:r>
              <a:rPr lang="en-ZA" sz="1100" b="0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ZA" sz="1100" b="0" i="0" u="none" strike="noStrike" cap="none" dirty="0" err="1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werk</a:t>
            </a:r>
            <a:r>
              <a:rPr lang="en-ZA" sz="1100" b="0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 op ’n </a:t>
            </a:r>
            <a:r>
              <a:rPr lang="en-ZA" sz="1100" b="0" i="0" u="none" strike="noStrike" cap="none" dirty="0" err="1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soortgelyke</a:t>
            </a:r>
            <a:r>
              <a:rPr lang="en-ZA" sz="1100" b="0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ZA" sz="1100" b="0" i="0" u="none" strike="noStrike" cap="none" dirty="0" err="1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beginsel</a:t>
            </a:r>
            <a:r>
              <a:rPr lang="en-ZA" sz="1100" b="0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. Daar </a:t>
            </a:r>
            <a:r>
              <a:rPr lang="en-ZA" sz="1100" b="0" i="0" u="none" strike="noStrike" cap="none" dirty="0" err="1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moet</a:t>
            </a:r>
            <a:r>
              <a:rPr lang="en-ZA" sz="1100" b="0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 ‘n </a:t>
            </a:r>
            <a:r>
              <a:rPr lang="en-ZA" sz="1100" b="0" i="0" u="none" strike="noStrike" cap="none" dirty="0" err="1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goeie</a:t>
            </a:r>
            <a:r>
              <a:rPr lang="en-ZA" sz="1100" b="0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ZA" sz="1100" b="0" i="0" u="none" strike="noStrike" cap="none" dirty="0" err="1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balans</a:t>
            </a:r>
            <a:r>
              <a:rPr lang="en-ZA" sz="1100" b="0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 wees </a:t>
            </a:r>
            <a:r>
              <a:rPr lang="en-ZA" sz="1100" b="0" i="0" u="none" strike="noStrike" cap="none" dirty="0" err="1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tussen</a:t>
            </a:r>
            <a:r>
              <a:rPr lang="en-ZA" sz="1100" b="0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 die </a:t>
            </a:r>
            <a:r>
              <a:rPr lang="en-ZA" sz="1100" b="0" i="0" u="none" strike="noStrike" cap="none" dirty="0" err="1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drie</a:t>
            </a:r>
            <a:r>
              <a:rPr lang="en-ZA" sz="1100" b="0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ZA" sz="1100" b="0" i="0" u="none" strike="noStrike" cap="none" dirty="0" err="1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belangrike</a:t>
            </a:r>
            <a:r>
              <a:rPr lang="en-ZA" sz="1100" b="0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 “</a:t>
            </a:r>
            <a:r>
              <a:rPr lang="en-ZA" sz="1100" b="0" i="0" u="none" strike="noStrike" cap="none" dirty="0" err="1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pote</a:t>
            </a:r>
            <a:r>
              <a:rPr lang="en-ZA" sz="1100" b="0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”:</a:t>
            </a:r>
            <a:endParaRPr lang="en-US" sz="1100" b="0" i="0" u="none" strike="noStrike" cap="none" dirty="0">
              <a:solidFill>
                <a:srgbClr val="000000"/>
              </a:solidFill>
              <a:effectLst/>
              <a:latin typeface="Arial"/>
              <a:ea typeface="Arial"/>
              <a:cs typeface="Arial"/>
              <a:sym typeface="Arial"/>
            </a:endParaRPr>
          </a:p>
          <a:p>
            <a:pPr marL="342900" lvl="0" indent="-342900">
              <a:lnSpc>
                <a:spcPct val="115000"/>
              </a:lnSpc>
              <a:buSzPts val="1200"/>
              <a:buFont typeface="Calibri" panose="020F0502020204030204" pitchFamily="34" charset="0"/>
              <a:buAutoNum type="arabicPeriod"/>
            </a:pPr>
            <a:r>
              <a:rPr lang="en-ZA" sz="1100" b="1" i="0" u="none" strike="noStrike" cap="none" dirty="0" err="1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Belangstellings</a:t>
            </a:r>
            <a:r>
              <a:rPr lang="en-ZA" sz="1100" b="1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: Wat </a:t>
            </a:r>
            <a:r>
              <a:rPr lang="en-ZA" sz="1100" b="1" i="0" u="none" strike="noStrike" cap="none" dirty="0" err="1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geniet</a:t>
            </a:r>
            <a:r>
              <a:rPr lang="en-ZA" sz="1100" b="1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ZA" sz="1100" b="1" i="0" u="none" strike="noStrike" cap="none" dirty="0" err="1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jy</a:t>
            </a:r>
            <a:r>
              <a:rPr lang="en-ZA" sz="1100" b="1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?                   </a:t>
            </a:r>
            <a:endParaRPr lang="en-US" sz="1100" b="0" i="0" u="none" strike="noStrike" cap="none" dirty="0">
              <a:solidFill>
                <a:srgbClr val="000000"/>
              </a:solidFill>
              <a:effectLst/>
              <a:latin typeface="Arial"/>
              <a:ea typeface="Arial"/>
              <a:cs typeface="Arial"/>
              <a:sym typeface="Arial"/>
            </a:endParaRPr>
          </a:p>
          <a:p>
            <a:pPr marL="342900" lvl="0" indent="-342900">
              <a:lnSpc>
                <a:spcPct val="115000"/>
              </a:lnSpc>
              <a:buSzPts val="1200"/>
              <a:buFont typeface="Calibri" panose="020F0502020204030204" pitchFamily="34" charset="0"/>
              <a:buAutoNum type="arabicPeriod"/>
            </a:pPr>
            <a:r>
              <a:rPr lang="en-ZA" sz="1100" b="1" i="0" u="none" strike="noStrike" cap="none" dirty="0" err="1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Vermoëns</a:t>
            </a:r>
            <a:r>
              <a:rPr lang="en-ZA" sz="1100" b="1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: Wat </a:t>
            </a:r>
            <a:r>
              <a:rPr lang="en-ZA" sz="1100" b="1" i="0" u="none" strike="noStrike" cap="none" dirty="0" err="1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kan</a:t>
            </a:r>
            <a:r>
              <a:rPr lang="en-ZA" sz="1100" b="1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ZA" sz="1100" b="1" i="0" u="none" strike="noStrike" cap="none" dirty="0" err="1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jy</a:t>
            </a:r>
            <a:r>
              <a:rPr lang="en-ZA" sz="1100" b="1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ZA" sz="1100" b="1" i="0" u="none" strike="noStrike" cap="none" dirty="0" err="1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goed</a:t>
            </a:r>
            <a:r>
              <a:rPr lang="en-ZA" sz="1100" b="1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ZA" sz="1100" b="1" i="0" u="none" strike="noStrike" cap="none" dirty="0" err="1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doen</a:t>
            </a:r>
            <a:r>
              <a:rPr lang="en-ZA" sz="1100" b="1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, of met </a:t>
            </a:r>
            <a:r>
              <a:rPr lang="en-ZA" sz="1100" b="1" i="0" u="none" strike="noStrike" cap="none" dirty="0" err="1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moeite</a:t>
            </a:r>
            <a:r>
              <a:rPr lang="en-ZA" sz="1100" b="1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ZA" sz="1100" b="1" i="0" u="none" strike="noStrike" cap="none" dirty="0" err="1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en</a:t>
            </a:r>
            <a:r>
              <a:rPr lang="en-ZA" sz="1100" b="1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ZA" sz="1100" b="1" i="0" u="none" strike="noStrike" cap="none" dirty="0" err="1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oefening</a:t>
            </a:r>
            <a:r>
              <a:rPr lang="en-ZA" sz="1100" b="1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ZA" sz="1100" b="1" i="0" u="none" strike="noStrike" cap="none" dirty="0" err="1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verbeter</a:t>
            </a:r>
            <a:r>
              <a:rPr lang="en-ZA" sz="1100" b="1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?</a:t>
            </a:r>
            <a:endParaRPr lang="en-US" sz="1100" b="0" i="0" u="none" strike="noStrike" cap="none" dirty="0">
              <a:solidFill>
                <a:srgbClr val="000000"/>
              </a:solidFill>
              <a:effectLst/>
              <a:latin typeface="Arial"/>
              <a:ea typeface="Arial"/>
              <a:cs typeface="Arial"/>
              <a:sym typeface="Arial"/>
            </a:endParaRPr>
          </a:p>
          <a:p>
            <a:pPr marL="342900" lvl="0" indent="-342900">
              <a:lnSpc>
                <a:spcPct val="115000"/>
              </a:lnSpc>
              <a:buSzPts val="1200"/>
              <a:buFont typeface="Calibri" panose="020F0502020204030204" pitchFamily="34" charset="0"/>
              <a:buAutoNum type="arabicPeriod"/>
            </a:pPr>
            <a:r>
              <a:rPr lang="en-ZA" sz="1100" b="1" i="0" u="none" strike="noStrike" cap="none" dirty="0" err="1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Waardes</a:t>
            </a:r>
            <a:r>
              <a:rPr lang="en-ZA" sz="1100" b="1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: Wat is </a:t>
            </a:r>
            <a:r>
              <a:rPr lang="en-ZA" sz="1100" b="1" i="0" u="none" strike="noStrike" cap="none" dirty="0" err="1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regtig</a:t>
            </a:r>
            <a:r>
              <a:rPr lang="en-ZA" sz="1100" b="1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 vir </a:t>
            </a:r>
            <a:r>
              <a:rPr lang="en-ZA" sz="1100" b="1" i="0" u="none" strike="noStrike" cap="none" dirty="0" err="1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jou</a:t>
            </a:r>
            <a:r>
              <a:rPr lang="en-ZA" sz="1100" b="1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ZA" sz="1100" b="1" i="0" u="none" strike="noStrike" cap="none" dirty="0" err="1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belangrik</a:t>
            </a:r>
            <a:r>
              <a:rPr lang="en-ZA" sz="1100" b="1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?</a:t>
            </a:r>
            <a:endParaRPr lang="en-US" sz="1100" b="0" i="0" u="none" strike="noStrike" cap="none" dirty="0">
              <a:solidFill>
                <a:srgbClr val="000000"/>
              </a:solidFill>
              <a:effectLst/>
              <a:latin typeface="Arial"/>
              <a:ea typeface="Arial"/>
              <a:cs typeface="Arial"/>
              <a:sym typeface="Arial"/>
            </a:endParaRPr>
          </a:p>
          <a:p>
            <a:pPr marL="342900" lvl="0" indent="-342900">
              <a:lnSpc>
                <a:spcPct val="115000"/>
              </a:lnSpc>
              <a:spcAft>
                <a:spcPts val="800"/>
              </a:spcAft>
              <a:buFont typeface="Symbol" panose="05050102010706020507" pitchFamily="18" charset="2"/>
              <a:buChar char=""/>
            </a:pPr>
            <a:r>
              <a:rPr lang="en-ZA" sz="1100" b="0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'n </a:t>
            </a:r>
            <a:r>
              <a:rPr lang="en-ZA" sz="1100" b="0" i="0" u="none" strike="noStrike" cap="none" dirty="0" err="1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Goeie</a:t>
            </a:r>
            <a:r>
              <a:rPr lang="en-ZA" sz="1100" b="0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ZA" sz="1100" b="0" i="0" u="none" strike="noStrike" cap="none" dirty="0" err="1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vakkeuse</a:t>
            </a:r>
            <a:r>
              <a:rPr lang="en-ZA" sz="1100" b="0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ZA" sz="1100" b="0" i="0" u="none" strike="noStrike" cap="none" dirty="0" err="1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moet</a:t>
            </a:r>
            <a:r>
              <a:rPr lang="en-ZA" sz="1100" b="0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ZA" sz="1100" b="0" i="0" u="none" strike="noStrike" cap="none" dirty="0" err="1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probeer</a:t>
            </a:r>
            <a:r>
              <a:rPr lang="en-ZA" sz="1100" b="0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 om al </a:t>
            </a:r>
            <a:r>
              <a:rPr lang="en-ZA" sz="1100" b="0" i="0" u="none" strike="noStrike" cap="none" dirty="0" err="1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drie</a:t>
            </a:r>
            <a:r>
              <a:rPr lang="en-ZA" sz="1100" b="0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ZA" sz="1100" b="0" i="0" u="none" strike="noStrike" cap="none" dirty="0" err="1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bogemelde</a:t>
            </a:r>
            <a:r>
              <a:rPr lang="en-ZA" sz="1100" b="0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ZA" sz="1100" b="0" i="0" u="none" strike="noStrike" cap="none" dirty="0" err="1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eienskappe</a:t>
            </a:r>
            <a:r>
              <a:rPr lang="en-ZA" sz="1100" b="0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ZA" sz="1100" b="0" i="0" u="none" strike="noStrike" cap="none" dirty="0" err="1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te</a:t>
            </a:r>
            <a:r>
              <a:rPr lang="en-ZA" sz="1100" b="0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ZA" sz="1100" b="0" i="0" u="none" strike="noStrike" cap="none" dirty="0" err="1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balanseer</a:t>
            </a:r>
            <a:r>
              <a:rPr lang="en-ZA" sz="1100" b="0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. </a:t>
            </a:r>
            <a:r>
              <a:rPr lang="en-ZA" sz="1100" b="0" i="0" u="none" strike="noStrike" cap="none" dirty="0" err="1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Indien</a:t>
            </a:r>
            <a:r>
              <a:rPr lang="en-ZA" sz="1100" b="0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ZA" sz="1100" b="0" i="0" u="none" strike="noStrike" cap="none" dirty="0" err="1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jy</a:t>
            </a:r>
            <a:r>
              <a:rPr lang="en-ZA" sz="1100" b="0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 net </a:t>
            </a:r>
            <a:r>
              <a:rPr lang="en-ZA" sz="1100" b="0" i="0" u="none" strike="noStrike" cap="none" dirty="0" err="1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vakke</a:t>
            </a:r>
            <a:r>
              <a:rPr lang="en-ZA" sz="1100" b="0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ZA" sz="1100" b="0" i="0" u="none" strike="noStrike" cap="none" dirty="0" err="1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kies</a:t>
            </a:r>
            <a:r>
              <a:rPr lang="en-ZA" sz="1100" b="0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 wat </a:t>
            </a:r>
            <a:r>
              <a:rPr lang="en-ZA" sz="1100" b="0" i="0" u="none" strike="noStrike" cap="none" dirty="0" err="1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jy</a:t>
            </a:r>
            <a:r>
              <a:rPr lang="en-ZA" sz="1100" b="0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ZA" sz="1100" b="0" i="0" u="none" strike="noStrike" cap="none" dirty="0" err="1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geniet</a:t>
            </a:r>
            <a:r>
              <a:rPr lang="en-ZA" sz="1100" b="0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, maar </a:t>
            </a:r>
            <a:r>
              <a:rPr lang="en-ZA" sz="1100" b="0" i="0" u="none" strike="noStrike" cap="none" dirty="0" err="1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jou</a:t>
            </a:r>
            <a:r>
              <a:rPr lang="en-ZA" sz="1100" b="0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ZA" sz="1100" b="0" i="0" u="none" strike="noStrike" cap="none" dirty="0" err="1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vermoëns</a:t>
            </a:r>
            <a:r>
              <a:rPr lang="en-ZA" sz="1100" b="0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ZA" sz="1100" b="0" i="0" u="none" strike="noStrike" cap="none" dirty="0" err="1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ignoreer</a:t>
            </a:r>
            <a:r>
              <a:rPr lang="en-ZA" sz="1100" b="0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, </a:t>
            </a:r>
            <a:r>
              <a:rPr lang="en-ZA" sz="1100" b="0" i="0" u="none" strike="noStrike" cap="none" dirty="0" err="1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kan</a:t>
            </a:r>
            <a:r>
              <a:rPr lang="en-ZA" sz="1100" b="0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ZA" sz="1100" b="0" i="0" u="none" strike="noStrike" cap="none" dirty="0" err="1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jy</a:t>
            </a:r>
            <a:r>
              <a:rPr lang="en-ZA" sz="1100" b="0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ZA" sz="1100" b="0" i="0" u="none" strike="noStrike" cap="none" dirty="0" err="1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dalk</a:t>
            </a:r>
            <a:r>
              <a:rPr lang="en-ZA" sz="1100" b="0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 later </a:t>
            </a:r>
            <a:r>
              <a:rPr lang="en-ZA" sz="1100" b="0" i="0" u="none" strike="noStrike" cap="none" dirty="0" err="1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probleme</a:t>
            </a:r>
            <a:r>
              <a:rPr lang="en-ZA" sz="1100" b="0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ZA" sz="1100" b="0" i="0" u="none" strike="noStrike" cap="none" dirty="0" err="1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ontwikkel</a:t>
            </a:r>
            <a:r>
              <a:rPr lang="en-ZA" sz="1100" b="0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. As </a:t>
            </a:r>
            <a:r>
              <a:rPr lang="en-ZA" sz="1100" b="0" i="0" u="none" strike="noStrike" cap="none" dirty="0" err="1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jy</a:t>
            </a:r>
            <a:r>
              <a:rPr lang="en-ZA" sz="1100" b="0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ZA" sz="1100" b="0" i="0" u="none" strike="noStrike" cap="none" dirty="0" err="1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vakke</a:t>
            </a:r>
            <a:r>
              <a:rPr lang="en-ZA" sz="1100" b="0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ZA" sz="1100" b="0" i="0" u="none" strike="noStrike" cap="none" dirty="0" err="1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kies</a:t>
            </a:r>
            <a:r>
              <a:rPr lang="en-ZA" sz="1100" b="0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ZA" sz="1100" b="0" i="0" u="none" strike="noStrike" cap="none" dirty="0" err="1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omdat</a:t>
            </a:r>
            <a:r>
              <a:rPr lang="en-ZA" sz="1100" b="0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ZA" sz="1100" b="0" i="0" u="none" strike="noStrike" cap="none" dirty="0" err="1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ander</a:t>
            </a:r>
            <a:r>
              <a:rPr lang="en-ZA" sz="1100" b="0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ZA" sz="1100" b="0" i="0" u="none" strike="noStrike" cap="none" dirty="0" err="1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mense</a:t>
            </a:r>
            <a:r>
              <a:rPr lang="en-ZA" sz="1100" b="0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ZA" sz="1100" b="0" i="0" u="none" strike="noStrike" cap="none" dirty="0" err="1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dit</a:t>
            </a:r>
            <a:r>
              <a:rPr lang="en-ZA" sz="1100" b="0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 van </a:t>
            </a:r>
            <a:r>
              <a:rPr lang="en-ZA" sz="1100" b="0" i="0" u="none" strike="noStrike" cap="none" dirty="0" err="1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jou</a:t>
            </a:r>
            <a:r>
              <a:rPr lang="en-ZA" sz="1100" b="0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ZA" sz="1100" b="0" i="0" u="none" strike="noStrike" cap="none" dirty="0" err="1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verwag</a:t>
            </a:r>
            <a:r>
              <a:rPr lang="en-ZA" sz="1100" b="0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, maar </a:t>
            </a:r>
            <a:r>
              <a:rPr lang="en-ZA" sz="1100" b="0" i="0" u="none" strike="noStrike" cap="none" dirty="0" err="1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jou</a:t>
            </a:r>
            <a:r>
              <a:rPr lang="en-ZA" sz="1100" b="0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ZA" sz="1100" b="0" i="0" u="none" strike="noStrike" cap="none" dirty="0" err="1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belangstellings</a:t>
            </a:r>
            <a:r>
              <a:rPr lang="en-ZA" sz="1100" b="0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ZA" sz="1100" b="0" i="0" u="none" strike="noStrike" cap="none" dirty="0" err="1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ignoreer</a:t>
            </a:r>
            <a:r>
              <a:rPr lang="en-ZA" sz="1100" b="0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, </a:t>
            </a:r>
            <a:r>
              <a:rPr lang="en-ZA" sz="1100" b="0" i="0" u="none" strike="noStrike" cap="none" dirty="0" err="1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kan</a:t>
            </a:r>
            <a:r>
              <a:rPr lang="en-ZA" sz="1100" b="0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ZA" sz="1100" b="0" i="0" u="none" strike="noStrike" cap="none" dirty="0" err="1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jy</a:t>
            </a:r>
            <a:r>
              <a:rPr lang="en-ZA" sz="1100" b="0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ZA" sz="1100" b="0" i="0" u="none" strike="noStrike" cap="none" dirty="0" err="1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sukkel</a:t>
            </a:r>
            <a:r>
              <a:rPr lang="en-ZA" sz="1100" b="0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 om </a:t>
            </a:r>
            <a:r>
              <a:rPr lang="en-ZA" sz="1100" b="0" i="0" u="none" strike="noStrike" cap="none" dirty="0" err="1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gemotiveerd</a:t>
            </a:r>
            <a:r>
              <a:rPr lang="en-ZA" sz="1100" b="0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ZA" sz="1100" b="0" i="0" u="none" strike="noStrike" cap="none" dirty="0" err="1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te</a:t>
            </a:r>
            <a:r>
              <a:rPr lang="en-ZA" sz="1100" b="0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ZA" sz="1100" b="0" i="0" u="none" strike="noStrike" cap="none" dirty="0" err="1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bly</a:t>
            </a:r>
            <a:r>
              <a:rPr lang="en-ZA" sz="1100" b="0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.</a:t>
            </a:r>
            <a:endParaRPr lang="en-US" sz="1100" b="0" i="0" u="none" strike="noStrike" cap="none" dirty="0">
              <a:solidFill>
                <a:srgbClr val="000000"/>
              </a:solidFill>
              <a:effectLst/>
              <a:latin typeface="Arial"/>
              <a:ea typeface="Arial"/>
              <a:cs typeface="Arial"/>
              <a:sym typeface="Arial"/>
            </a:endParaRPr>
          </a:p>
          <a:p>
            <a:endParaRPr lang="af-ZA" dirty="0"/>
          </a:p>
        </p:txBody>
      </p:sp>
    </p:spTree>
    <p:extLst>
      <p:ext uri="{BB962C8B-B14F-4D97-AF65-F5344CB8AC3E}">
        <p14:creationId xmlns:p14="http://schemas.microsoft.com/office/powerpoint/2010/main" val="57857949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342900" lvl="0" indent="-342900">
              <a:lnSpc>
                <a:spcPct val="115000"/>
              </a:lnSpc>
              <a:buFont typeface="Symbol" panose="05050102010706020507" pitchFamily="18" charset="2"/>
              <a:buChar char=""/>
            </a:pPr>
            <a:r>
              <a:rPr lang="en-ZA" sz="1100" b="1" i="0" u="none" strike="noStrike" cap="none" dirty="0" err="1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Skyfie</a:t>
            </a:r>
            <a:r>
              <a:rPr lang="en-ZA" sz="1100" b="1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 5: </a:t>
            </a:r>
            <a:r>
              <a:rPr lang="en-ZA" sz="1100" b="0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Die </a:t>
            </a:r>
            <a:r>
              <a:rPr lang="en-ZA" sz="1100" b="0" i="0" u="none" strike="noStrike" cap="none" dirty="0" err="1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driepootstoel</a:t>
            </a:r>
            <a:r>
              <a:rPr lang="en-ZA" sz="1100" b="0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 help </a:t>
            </a:r>
            <a:r>
              <a:rPr lang="en-ZA" sz="1100" b="0" i="0" u="none" strike="noStrike" cap="none" dirty="0" err="1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jou</a:t>
            </a:r>
            <a:r>
              <a:rPr lang="en-ZA" sz="1100" b="0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 om </a:t>
            </a:r>
            <a:r>
              <a:rPr lang="en-ZA" sz="1100" b="0" i="0" u="none" strike="noStrike" cap="none" dirty="0" err="1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te</a:t>
            </a:r>
            <a:r>
              <a:rPr lang="en-ZA" sz="1100" b="0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ZA" sz="1100" b="0" i="0" u="none" strike="noStrike" cap="none" dirty="0" err="1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verstaan</a:t>
            </a:r>
            <a:r>
              <a:rPr lang="en-ZA" sz="1100" b="0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 wat </a:t>
            </a:r>
            <a:r>
              <a:rPr lang="en-ZA" sz="1100" b="0" i="0" u="none" strike="noStrike" cap="none" dirty="0" err="1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jy</a:t>
            </a:r>
            <a:r>
              <a:rPr lang="en-ZA" sz="1100" b="0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ZA" sz="1100" b="0" i="0" u="none" strike="noStrike" cap="none" dirty="0" err="1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moet</a:t>
            </a:r>
            <a:r>
              <a:rPr lang="en-ZA" sz="1100" b="0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ZA" sz="1100" b="0" i="0" u="none" strike="noStrike" cap="none" dirty="0" err="1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balanseer</a:t>
            </a:r>
            <a:r>
              <a:rPr lang="en-ZA" sz="1100" b="0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. Nou het </a:t>
            </a:r>
            <a:r>
              <a:rPr lang="en-ZA" sz="1100" b="0" i="0" u="none" strike="noStrike" cap="none" dirty="0" err="1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ons</a:t>
            </a:r>
            <a:r>
              <a:rPr lang="en-ZA" sz="1100" b="0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 ’n </a:t>
            </a:r>
            <a:r>
              <a:rPr lang="en-ZA" sz="1100" b="0" i="0" u="none" strike="noStrike" cap="none" dirty="0" err="1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duidelike</a:t>
            </a:r>
            <a:r>
              <a:rPr lang="en-ZA" sz="1100" b="0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ZA" sz="1100" b="1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proses </a:t>
            </a:r>
            <a:r>
              <a:rPr lang="en-ZA" sz="1100" b="1" i="0" u="none" strike="noStrike" cap="none" dirty="0" err="1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nodig</a:t>
            </a:r>
            <a:r>
              <a:rPr lang="en-ZA" sz="1100" b="1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 om </a:t>
            </a:r>
            <a:r>
              <a:rPr lang="en-ZA" sz="1100" b="1" i="0" u="none" strike="noStrike" cap="none" dirty="0" err="1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jou</a:t>
            </a:r>
            <a:r>
              <a:rPr lang="en-ZA" sz="1100" b="1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ZA" sz="1100" b="1" i="0" u="none" strike="noStrike" cap="none" dirty="0" err="1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te</a:t>
            </a:r>
            <a:r>
              <a:rPr lang="en-ZA" sz="1100" b="1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 help om die </a:t>
            </a:r>
            <a:r>
              <a:rPr lang="en-ZA" sz="1100" b="1" i="0" u="none" strike="noStrike" cap="none" dirty="0" err="1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besluit</a:t>
            </a:r>
            <a:r>
              <a:rPr lang="en-ZA" sz="1100" b="1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ZA" sz="1100" b="1" i="0" u="none" strike="noStrike" cap="none" dirty="0" err="1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te</a:t>
            </a:r>
            <a:r>
              <a:rPr lang="en-ZA" sz="1100" b="1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 neem</a:t>
            </a:r>
            <a:r>
              <a:rPr lang="en-ZA" sz="1100" b="0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.</a:t>
            </a:r>
            <a:endParaRPr lang="en-US" sz="1100" b="0" i="0" u="none" strike="noStrike" cap="none" dirty="0">
              <a:solidFill>
                <a:srgbClr val="000000"/>
              </a:solidFill>
              <a:effectLst/>
              <a:latin typeface="Arial"/>
              <a:ea typeface="Arial"/>
              <a:cs typeface="Arial"/>
              <a:sym typeface="Arial"/>
            </a:endParaRPr>
          </a:p>
          <a:p>
            <a:pPr marL="342900" lvl="0" indent="-342900">
              <a:lnSpc>
                <a:spcPct val="115000"/>
              </a:lnSpc>
              <a:buFont typeface="Symbol" panose="05050102010706020507" pitchFamily="18" charset="2"/>
              <a:buChar char=""/>
            </a:pPr>
            <a:r>
              <a:rPr lang="en-US" sz="1100" b="0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In </a:t>
            </a:r>
            <a:r>
              <a:rPr lang="en-US" sz="1100" b="0" i="0" u="none" strike="noStrike" cap="none" dirty="0" err="1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hierdie</a:t>
            </a:r>
            <a:r>
              <a:rPr lang="en-US" sz="1100" b="0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 les </a:t>
            </a:r>
            <a:r>
              <a:rPr lang="en-US" sz="1100" b="0" i="0" u="none" strike="noStrike" cap="none" dirty="0" err="1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gaan</a:t>
            </a:r>
            <a:r>
              <a:rPr lang="en-US" sz="1100" b="0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100" b="0" i="0" u="none" strike="noStrike" cap="none" dirty="0" err="1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ons</a:t>
            </a:r>
            <a:r>
              <a:rPr lang="en-US" sz="1100" b="0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100" b="1" i="0" u="none" strike="noStrike" cap="none" dirty="0" err="1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vyf</a:t>
            </a:r>
            <a:r>
              <a:rPr lang="en-US" sz="1100" b="1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100" b="1" i="0" u="none" strike="noStrike" cap="none" dirty="0" err="1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stappe</a:t>
            </a:r>
            <a:r>
              <a:rPr lang="en-US" sz="1100" b="1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100" b="0" i="0" u="none" strike="noStrike" cap="none" dirty="0" err="1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gebruik</a:t>
            </a:r>
            <a:r>
              <a:rPr lang="en-US" sz="1100" b="0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:</a:t>
            </a:r>
          </a:p>
          <a:p>
            <a:pPr marL="342900" lvl="0" indent="-342900">
              <a:lnSpc>
                <a:spcPct val="115000"/>
              </a:lnSpc>
              <a:buFont typeface="Courier New" panose="02070309020205020404" pitchFamily="49" charset="0"/>
              <a:buChar char="-"/>
            </a:pPr>
            <a:r>
              <a:rPr lang="en-ZA" sz="1100" b="0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Stap 1: </a:t>
            </a:r>
            <a:r>
              <a:rPr lang="en-ZA" sz="1100" b="0" i="0" u="none" strike="noStrike" cap="none" dirty="0" err="1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Selfassessering</a:t>
            </a:r>
            <a:endParaRPr lang="en-ZA" sz="1100" b="0" i="0" u="none" strike="noStrike" cap="none" dirty="0">
              <a:solidFill>
                <a:srgbClr val="000000"/>
              </a:solidFill>
              <a:effectLst/>
              <a:latin typeface="Arial"/>
              <a:ea typeface="Arial"/>
              <a:cs typeface="Arial"/>
              <a:sym typeface="Arial"/>
            </a:endParaRPr>
          </a:p>
          <a:p>
            <a:pPr marL="342900" lvl="0" indent="-342900">
              <a:lnSpc>
                <a:spcPct val="115000"/>
              </a:lnSpc>
              <a:buFont typeface="Courier New" panose="02070309020205020404" pitchFamily="49" charset="0"/>
              <a:buChar char="-"/>
            </a:pPr>
            <a:r>
              <a:rPr lang="en-ZA" sz="1100" b="0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Stap 2: </a:t>
            </a:r>
            <a:r>
              <a:rPr lang="en-ZA" sz="1100" b="0" i="0" u="none" strike="noStrike" cap="none" dirty="0" err="1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Loopbaannavorsing</a:t>
            </a:r>
            <a:endParaRPr lang="en-US" sz="1100" b="0" i="0" u="none" strike="noStrike" cap="none" dirty="0">
              <a:solidFill>
                <a:srgbClr val="000000"/>
              </a:solidFill>
              <a:effectLst/>
              <a:latin typeface="Arial"/>
              <a:ea typeface="Arial"/>
              <a:cs typeface="Arial"/>
              <a:sym typeface="Arial"/>
            </a:endParaRPr>
          </a:p>
          <a:p>
            <a:pPr marL="342900" lvl="0" indent="-342900">
              <a:lnSpc>
                <a:spcPct val="115000"/>
              </a:lnSpc>
              <a:buFont typeface="Courier New" panose="02070309020205020404" pitchFamily="49" charset="0"/>
              <a:buChar char="-"/>
            </a:pPr>
            <a:r>
              <a:rPr lang="en-ZA" sz="1100" b="0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Stap 3: </a:t>
            </a:r>
            <a:r>
              <a:rPr lang="af-ZA" sz="1100" b="0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Studie- of opleidingsnavorsing</a:t>
            </a:r>
            <a:endParaRPr lang="en-US" sz="1100" b="0" i="0" u="none" strike="noStrike" cap="none" dirty="0">
              <a:solidFill>
                <a:srgbClr val="000000"/>
              </a:solidFill>
              <a:effectLst/>
              <a:latin typeface="Arial"/>
              <a:ea typeface="Arial"/>
              <a:cs typeface="Arial"/>
              <a:sym typeface="Arial"/>
            </a:endParaRPr>
          </a:p>
          <a:p>
            <a:pPr marL="342900" lvl="0" indent="-342900">
              <a:lnSpc>
                <a:spcPct val="115000"/>
              </a:lnSpc>
              <a:buFont typeface="Courier New" panose="02070309020205020404" pitchFamily="49" charset="0"/>
              <a:buChar char="-"/>
            </a:pPr>
            <a:r>
              <a:rPr lang="en-ZA" sz="1100" b="0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Stap 4: Kry </a:t>
            </a:r>
            <a:r>
              <a:rPr lang="en-ZA" sz="1100" b="0" i="0" u="none" strike="noStrike" cap="none" dirty="0" err="1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leiding</a:t>
            </a:r>
            <a:endParaRPr lang="en-US" sz="1100" b="0" i="0" u="none" strike="noStrike" cap="none" dirty="0">
              <a:solidFill>
                <a:srgbClr val="000000"/>
              </a:solidFill>
              <a:effectLst/>
              <a:latin typeface="Arial"/>
              <a:ea typeface="Arial"/>
              <a:cs typeface="Arial"/>
              <a:sym typeface="Arial"/>
            </a:endParaRPr>
          </a:p>
          <a:p>
            <a:pPr marL="342900" lvl="0" indent="-342900">
              <a:lnSpc>
                <a:spcPct val="115000"/>
              </a:lnSpc>
              <a:buFont typeface="Courier New" panose="02070309020205020404" pitchFamily="49" charset="0"/>
              <a:buChar char="-"/>
            </a:pPr>
            <a:r>
              <a:rPr lang="en-ZA" sz="1100" b="0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Stap 5: Neem </a:t>
            </a:r>
            <a:r>
              <a:rPr lang="en-ZA" sz="1100" b="0" i="0" u="none" strike="noStrike" cap="none" dirty="0" err="1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jou</a:t>
            </a:r>
            <a:r>
              <a:rPr lang="en-ZA" sz="1100" b="0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ZA" sz="1100" b="0" i="0" u="none" strike="noStrike" cap="none" dirty="0" err="1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besluit</a:t>
            </a:r>
            <a:r>
              <a:rPr lang="en-ZA" sz="1100" b="0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ZA" sz="1100" b="0" i="0" u="none" strike="noStrike" cap="none" dirty="0" err="1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en</a:t>
            </a:r>
            <a:r>
              <a:rPr lang="en-ZA" sz="1100" b="0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ZA" sz="1100" b="0" i="0" u="none" strike="noStrike" cap="none" dirty="0" err="1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hersien</a:t>
            </a:r>
            <a:r>
              <a:rPr lang="en-ZA" sz="1100" b="0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ZA" sz="1100" b="0" i="0" u="none" strike="noStrike" cap="none" dirty="0" err="1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jou</a:t>
            </a:r>
            <a:r>
              <a:rPr lang="en-ZA" sz="1100" b="0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ZA" sz="1100" b="0" i="0" u="none" strike="noStrike" cap="none" dirty="0" err="1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vordering</a:t>
            </a:r>
            <a:endParaRPr lang="en-US" sz="1100" b="0" i="0" u="none" strike="noStrike" cap="none" dirty="0">
              <a:solidFill>
                <a:srgbClr val="000000"/>
              </a:solidFill>
              <a:effectLst/>
              <a:latin typeface="Arial"/>
              <a:ea typeface="Arial"/>
              <a:cs typeface="Arial"/>
              <a:sym typeface="Arial"/>
            </a:endParaRPr>
          </a:p>
          <a:p>
            <a:pPr marL="270510">
              <a:lnSpc>
                <a:spcPct val="115000"/>
              </a:lnSpc>
              <a:spcAft>
                <a:spcPts val="800"/>
              </a:spcAft>
              <a:buNone/>
            </a:pPr>
            <a:r>
              <a:rPr lang="en-ZA" sz="1100" dirty="0">
                <a:effectLst/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 </a:t>
            </a:r>
            <a:endParaRPr lang="af-ZA" sz="105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endParaRPr lang="af-ZA" dirty="0"/>
          </a:p>
        </p:txBody>
      </p:sp>
    </p:spTree>
    <p:extLst>
      <p:ext uri="{BB962C8B-B14F-4D97-AF65-F5344CB8AC3E}">
        <p14:creationId xmlns:p14="http://schemas.microsoft.com/office/powerpoint/2010/main" val="421021527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342900" lvl="0" indent="-342900">
              <a:lnSpc>
                <a:spcPct val="115000"/>
              </a:lnSpc>
              <a:buFont typeface="Symbol" panose="05050102010706020507" pitchFamily="18" charset="2"/>
              <a:buChar char=""/>
            </a:pPr>
            <a:r>
              <a:rPr lang="en-ZA" sz="1100" b="1" i="0" u="none" strike="noStrike" cap="none" dirty="0" err="1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Skyfie</a:t>
            </a:r>
            <a:r>
              <a:rPr lang="en-ZA" sz="1100" b="1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 6: Stap 1: </a:t>
            </a:r>
            <a:r>
              <a:rPr lang="en-ZA" sz="1100" b="1" i="0" u="none" strike="noStrike" cap="none" dirty="0" err="1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Selfassessering</a:t>
            </a:r>
            <a:endParaRPr lang="en-US" sz="1100" b="0" i="0" u="none" strike="noStrike" cap="none" dirty="0">
              <a:solidFill>
                <a:srgbClr val="000000"/>
              </a:solidFill>
              <a:effectLst/>
              <a:latin typeface="Arial"/>
              <a:ea typeface="Arial"/>
              <a:cs typeface="Arial"/>
              <a:sym typeface="Arial"/>
            </a:endParaRPr>
          </a:p>
          <a:p>
            <a:pPr marL="342900" lvl="0" indent="-342900">
              <a:lnSpc>
                <a:spcPct val="115000"/>
              </a:lnSpc>
              <a:buFont typeface="Symbol" panose="05050102010706020507" pitchFamily="18" charset="2"/>
              <a:buChar char=""/>
            </a:pPr>
            <a:r>
              <a:rPr lang="en-ZA" sz="1100" b="0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Dit is die </a:t>
            </a:r>
            <a:r>
              <a:rPr lang="en-ZA" sz="1100" b="1" i="0" u="none" strike="noStrike" cap="none" dirty="0" err="1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ontdekkingsfase</a:t>
            </a:r>
            <a:r>
              <a:rPr lang="en-ZA" sz="1100" b="0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, </a:t>
            </a:r>
            <a:r>
              <a:rPr lang="en-ZA" sz="1100" b="0" i="0" u="none" strike="noStrike" cap="none" dirty="0" err="1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waar</a:t>
            </a:r>
            <a:r>
              <a:rPr lang="en-ZA" sz="1100" b="0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ZA" sz="1100" b="0" i="0" u="none" strike="noStrike" cap="none" dirty="0" err="1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jy</a:t>
            </a:r>
            <a:r>
              <a:rPr lang="en-ZA" sz="1100" b="0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ZA" sz="1100" b="0" i="0" u="none" strike="noStrike" cap="none" dirty="0" err="1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eerlik</a:t>
            </a:r>
            <a:r>
              <a:rPr lang="en-ZA" sz="1100" b="0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ZA" sz="1100" b="0" i="0" u="none" strike="noStrike" cap="none" dirty="0" err="1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na</a:t>
            </a:r>
            <a:r>
              <a:rPr lang="en-ZA" sz="1100" b="0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ZA" sz="1100" b="0" i="0" u="none" strike="noStrike" cap="none" dirty="0" err="1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jouself</a:t>
            </a:r>
            <a:r>
              <a:rPr lang="en-ZA" sz="1100" b="0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ZA" sz="1100" b="0" i="0" u="none" strike="noStrike" cap="none" dirty="0" err="1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kyk</a:t>
            </a:r>
            <a:r>
              <a:rPr lang="en-ZA" sz="1100" b="0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ZA" sz="1100" b="0" i="0" u="none" strike="noStrike" cap="none" dirty="0" err="1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voordat</a:t>
            </a:r>
            <a:r>
              <a:rPr lang="en-ZA" sz="1100" b="0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ZA" sz="1100" b="0" i="0" u="none" strike="noStrike" cap="none" dirty="0" err="1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jy</a:t>
            </a:r>
            <a:r>
              <a:rPr lang="en-ZA" sz="1100" b="0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ZA" sz="1100" b="0" i="0" u="none" strike="noStrike" cap="none" dirty="0" err="1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vakke</a:t>
            </a:r>
            <a:r>
              <a:rPr lang="en-ZA" sz="1100" b="0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ZA" sz="1100" b="0" i="0" u="none" strike="noStrike" cap="none" dirty="0" err="1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kies</a:t>
            </a:r>
            <a:r>
              <a:rPr lang="en-ZA" sz="1100" b="0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. </a:t>
            </a:r>
            <a:endParaRPr lang="en-US" sz="1100" b="0" i="0" u="none" strike="noStrike" cap="none" dirty="0">
              <a:solidFill>
                <a:srgbClr val="000000"/>
              </a:solidFill>
              <a:effectLst/>
              <a:latin typeface="Arial"/>
              <a:ea typeface="Arial"/>
              <a:cs typeface="Arial"/>
              <a:sym typeface="Arial"/>
            </a:endParaRPr>
          </a:p>
          <a:p>
            <a:pPr marL="342900" lvl="0" indent="-342900">
              <a:lnSpc>
                <a:spcPct val="115000"/>
              </a:lnSpc>
              <a:buFont typeface="Symbol" panose="05050102010706020507" pitchFamily="18" charset="2"/>
              <a:buChar char=""/>
            </a:pPr>
            <a:r>
              <a:rPr lang="en-ZA" sz="1100" b="0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Dit sluit die </a:t>
            </a:r>
            <a:r>
              <a:rPr lang="en-ZA" sz="1100" b="0" i="0" u="none" strike="noStrike" cap="none" dirty="0" err="1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selfkennisfaktore</a:t>
            </a:r>
            <a:r>
              <a:rPr lang="en-ZA" sz="1100" b="0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 in wat </a:t>
            </a:r>
            <a:r>
              <a:rPr lang="en-ZA" sz="1100" b="0" i="0" u="none" strike="noStrike" cap="none" dirty="0" err="1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ons</a:t>
            </a:r>
            <a:r>
              <a:rPr lang="en-ZA" sz="1100" b="0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 in Les 3 </a:t>
            </a:r>
            <a:r>
              <a:rPr lang="en-ZA" sz="1100" b="0" i="0" u="none" strike="noStrike" cap="none" dirty="0" err="1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bespreek</a:t>
            </a:r>
            <a:r>
              <a:rPr lang="en-ZA" sz="1100" b="0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 het, </a:t>
            </a:r>
            <a:r>
              <a:rPr lang="en-ZA" sz="1100" b="0" i="0" u="none" strike="noStrike" cap="none" dirty="0" err="1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asook</a:t>
            </a:r>
            <a:r>
              <a:rPr lang="en-ZA" sz="1100" b="0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 die </a:t>
            </a:r>
            <a:r>
              <a:rPr lang="en-ZA" sz="1100" b="0" i="0" u="none" strike="noStrike" cap="none" dirty="0" err="1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werk</a:t>
            </a:r>
            <a:r>
              <a:rPr lang="en-ZA" sz="1100" b="0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 wat </a:t>
            </a:r>
            <a:r>
              <a:rPr lang="en-ZA" sz="1100" b="0" i="0" u="none" strike="noStrike" cap="none" dirty="0" err="1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jy</a:t>
            </a:r>
            <a:r>
              <a:rPr lang="en-ZA" sz="1100" b="0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 in </a:t>
            </a:r>
            <a:r>
              <a:rPr lang="en-ZA" sz="1100" b="0" i="0" u="none" strike="noStrike" cap="none" dirty="0" err="1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graad</a:t>
            </a:r>
            <a:r>
              <a:rPr lang="en-ZA" sz="1100" b="0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 8 </a:t>
            </a:r>
            <a:r>
              <a:rPr lang="en-ZA" sz="1100" b="0" i="0" u="none" strike="noStrike" cap="none" dirty="0" err="1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gedoen</a:t>
            </a:r>
            <a:r>
              <a:rPr lang="en-ZA" sz="1100" b="0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 het om </a:t>
            </a:r>
            <a:r>
              <a:rPr lang="en-ZA" sz="1100" b="0" i="0" u="none" strike="noStrike" cap="none" dirty="0" err="1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jou</a:t>
            </a:r>
            <a:r>
              <a:rPr lang="en-ZA" sz="1100" b="0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ZA" sz="1100" b="0" i="0" u="none" strike="noStrike" cap="none" dirty="0" err="1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loopbaankategorie</a:t>
            </a:r>
            <a:r>
              <a:rPr lang="en-ZA" sz="1100" b="0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ZA" sz="1100" b="0" i="0" u="none" strike="noStrike" cap="none" dirty="0" err="1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te</a:t>
            </a:r>
            <a:r>
              <a:rPr lang="en-ZA" sz="1100" b="0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ZA" sz="1100" b="0" i="0" u="none" strike="noStrike" cap="none" dirty="0" err="1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ontdek</a:t>
            </a:r>
            <a:r>
              <a:rPr lang="en-ZA" sz="1100" b="0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 (bv. </a:t>
            </a:r>
            <a:r>
              <a:rPr lang="en-ZA" sz="1100" b="0" i="0" u="none" strike="noStrike" cap="none" dirty="0" err="1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Ondersoekend</a:t>
            </a:r>
            <a:r>
              <a:rPr lang="en-ZA" sz="1100" b="0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, </a:t>
            </a:r>
            <a:r>
              <a:rPr lang="en-ZA" sz="1100" b="0" i="0" u="none" strike="noStrike" cap="none" dirty="0" err="1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Ondernemend</a:t>
            </a:r>
            <a:r>
              <a:rPr lang="en-ZA" sz="1100" b="0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, </a:t>
            </a:r>
            <a:r>
              <a:rPr lang="en-ZA" sz="1100" b="0" i="0" u="none" strike="noStrike" cap="none" dirty="0" err="1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Realisties</a:t>
            </a:r>
            <a:r>
              <a:rPr lang="en-ZA" sz="1100" b="0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, </a:t>
            </a:r>
            <a:r>
              <a:rPr lang="en-ZA" sz="1100" b="0" i="0" u="none" strike="noStrike" cap="none" dirty="0" err="1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Kunstig</a:t>
            </a:r>
            <a:r>
              <a:rPr lang="en-ZA" sz="1100" b="0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, </a:t>
            </a:r>
            <a:r>
              <a:rPr lang="en-ZA" sz="1100" b="0" i="0" u="none" strike="noStrike" cap="none" dirty="0" err="1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Konvensioneel</a:t>
            </a:r>
            <a:r>
              <a:rPr lang="en-ZA" sz="1100" b="0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ZA" sz="1100" b="0" i="0" u="none" strike="noStrike" cap="none" dirty="0" err="1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en</a:t>
            </a:r>
            <a:r>
              <a:rPr lang="en-ZA" sz="1100" b="0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ZA" sz="1100" b="0" i="0" u="none" strike="noStrike" cap="none" dirty="0" err="1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Sosiaal</a:t>
            </a:r>
            <a:r>
              <a:rPr lang="en-ZA" sz="1100" b="0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). </a:t>
            </a:r>
            <a:endParaRPr lang="en-US" sz="1100" b="0" i="0" u="none" strike="noStrike" cap="none" dirty="0">
              <a:solidFill>
                <a:srgbClr val="000000"/>
              </a:solidFill>
              <a:effectLst/>
              <a:latin typeface="Arial"/>
              <a:ea typeface="Arial"/>
              <a:cs typeface="Arial"/>
              <a:sym typeface="Arial"/>
            </a:endParaRPr>
          </a:p>
          <a:p>
            <a:pPr marL="342900" lvl="0" indent="-342900">
              <a:lnSpc>
                <a:spcPct val="115000"/>
              </a:lnSpc>
              <a:buFont typeface="Symbol" panose="05050102010706020507" pitchFamily="18" charset="2"/>
              <a:buChar char=""/>
            </a:pPr>
            <a:r>
              <a:rPr lang="en-ZA" sz="1100" b="0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Jou rapport, </a:t>
            </a:r>
            <a:r>
              <a:rPr lang="en-ZA" sz="1100" b="0" i="0" u="none" strike="noStrike" cap="none" dirty="0" err="1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klaswerk</a:t>
            </a:r>
            <a:r>
              <a:rPr lang="en-ZA" sz="1100" b="0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, </a:t>
            </a:r>
            <a:r>
              <a:rPr lang="en-ZA" sz="1100" b="0" i="0" u="none" strike="noStrike" cap="none" dirty="0" err="1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onderwyserterugvoer</a:t>
            </a:r>
            <a:r>
              <a:rPr lang="en-ZA" sz="1100" b="0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ZA" sz="1100" b="0" i="0" u="none" strike="noStrike" cap="none" dirty="0" err="1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en</a:t>
            </a:r>
            <a:r>
              <a:rPr lang="en-ZA" sz="1100" b="0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ZA" sz="1100" b="0" i="0" u="none" strike="noStrike" cap="none" dirty="0" err="1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eie</a:t>
            </a:r>
            <a:r>
              <a:rPr lang="en-ZA" sz="1100" b="0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ZA" sz="1100" b="0" i="0" u="none" strike="noStrike" cap="none" dirty="0" err="1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refleksie</a:t>
            </a:r>
            <a:r>
              <a:rPr lang="en-ZA" sz="1100" b="0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ZA" sz="1100" b="0" i="0" u="none" strike="noStrike" cap="none" dirty="0" err="1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kan</a:t>
            </a:r>
            <a:r>
              <a:rPr lang="en-ZA" sz="1100" b="0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ZA" sz="1100" b="0" i="0" u="none" strike="noStrike" cap="none" dirty="0" err="1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jou</a:t>
            </a:r>
            <a:r>
              <a:rPr lang="en-ZA" sz="1100" b="0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 help om </a:t>
            </a:r>
            <a:r>
              <a:rPr lang="en-ZA" sz="1100" b="0" i="0" u="none" strike="noStrike" cap="none" dirty="0" err="1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jouself</a:t>
            </a:r>
            <a:r>
              <a:rPr lang="en-ZA" sz="1100" b="0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ZA" sz="1100" b="0" i="0" u="none" strike="noStrike" cap="none" dirty="0" err="1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beter</a:t>
            </a:r>
            <a:r>
              <a:rPr lang="en-ZA" sz="1100" b="0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ZA" sz="1100" b="0" i="0" u="none" strike="noStrike" cap="none" dirty="0" err="1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te</a:t>
            </a:r>
            <a:r>
              <a:rPr lang="en-ZA" sz="1100" b="0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ZA" sz="1100" b="0" i="0" u="none" strike="noStrike" cap="none" dirty="0" err="1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verstaan</a:t>
            </a:r>
            <a:r>
              <a:rPr lang="en-ZA" sz="1100" b="0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.</a:t>
            </a:r>
            <a:endParaRPr lang="en-US" sz="1100" b="0" i="0" u="none" strike="noStrike" cap="none" dirty="0">
              <a:solidFill>
                <a:srgbClr val="000000"/>
              </a:solidFill>
              <a:effectLst/>
              <a:latin typeface="Arial"/>
              <a:ea typeface="Arial"/>
              <a:cs typeface="Arial"/>
              <a:sym typeface="Arial"/>
            </a:endParaRPr>
          </a:p>
          <a:p>
            <a:endParaRPr lang="af-ZA" dirty="0"/>
          </a:p>
        </p:txBody>
      </p:sp>
    </p:spTree>
    <p:extLst>
      <p:ext uri="{BB962C8B-B14F-4D97-AF65-F5344CB8AC3E}">
        <p14:creationId xmlns:p14="http://schemas.microsoft.com/office/powerpoint/2010/main" val="190333406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342900" lvl="0" indent="-342900">
              <a:lnSpc>
                <a:spcPct val="115000"/>
              </a:lnSpc>
              <a:buFont typeface="Symbol" panose="05050102010706020507" pitchFamily="18" charset="2"/>
              <a:buChar char=""/>
            </a:pPr>
            <a:r>
              <a:rPr lang="en-ZA" sz="1100" b="1" i="0" u="none" strike="noStrike" cap="none" dirty="0" err="1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Skyfie</a:t>
            </a:r>
            <a:r>
              <a:rPr lang="en-ZA" sz="1100" b="1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 7: Stap 2: </a:t>
            </a:r>
            <a:r>
              <a:rPr lang="en-ZA" sz="1100" b="1" i="0" u="none" strike="noStrike" cap="none" dirty="0" err="1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Loopbaannavorsing</a:t>
            </a:r>
            <a:endParaRPr lang="en-US" sz="1100" b="0" i="0" u="none" strike="noStrike" cap="none" dirty="0">
              <a:solidFill>
                <a:srgbClr val="000000"/>
              </a:solidFill>
              <a:effectLst/>
              <a:latin typeface="Arial"/>
              <a:ea typeface="Arial"/>
              <a:cs typeface="Arial"/>
              <a:sym typeface="Arial"/>
            </a:endParaRPr>
          </a:p>
          <a:p>
            <a:pPr marL="342900" lvl="0" indent="-342900">
              <a:lnSpc>
                <a:spcPct val="115000"/>
              </a:lnSpc>
              <a:buFont typeface="Symbol" panose="05050102010706020507" pitchFamily="18" charset="2"/>
              <a:buChar char=""/>
            </a:pPr>
            <a:r>
              <a:rPr lang="en-ZA" sz="1100" b="0" i="0" u="none" strike="noStrike" cap="none" dirty="0" err="1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Hierdie</a:t>
            </a:r>
            <a:r>
              <a:rPr lang="en-ZA" sz="1100" b="0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 stap </a:t>
            </a:r>
            <a:r>
              <a:rPr lang="en-ZA" sz="1100" b="0" i="0" u="none" strike="noStrike" cap="none" dirty="0" err="1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behels</a:t>
            </a:r>
            <a:r>
              <a:rPr lang="en-ZA" sz="1100" b="0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ZA" sz="1100" b="0" i="0" u="none" strike="noStrike" cap="none" dirty="0" err="1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dat</a:t>
            </a:r>
            <a:r>
              <a:rPr lang="en-ZA" sz="1100" b="0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ZA" sz="1100" b="0" i="0" u="none" strike="noStrike" cap="none" dirty="0" err="1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jy</a:t>
            </a:r>
            <a:r>
              <a:rPr lang="en-ZA" sz="1100" b="0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ZA" sz="1100" b="0" i="0" u="none" strike="noStrike" cap="none" dirty="0" err="1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meer</a:t>
            </a:r>
            <a:r>
              <a:rPr lang="en-ZA" sz="1100" b="0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ZA" sz="1100" b="0" i="0" u="none" strike="noStrike" cap="none" dirty="0" err="1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uitvind</a:t>
            </a:r>
            <a:r>
              <a:rPr lang="en-ZA" sz="1100" b="0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ZA" sz="1100" b="0" i="0" u="none" strike="noStrike" cap="none" dirty="0" err="1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oor</a:t>
            </a:r>
            <a:r>
              <a:rPr lang="en-ZA" sz="1100" b="0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 die </a:t>
            </a:r>
            <a:r>
              <a:rPr lang="en-ZA" sz="1100" b="0" i="0" u="none" strike="noStrike" cap="none" dirty="0" err="1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loopbane</a:t>
            </a:r>
            <a:r>
              <a:rPr lang="en-ZA" sz="1100" b="0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 of </a:t>
            </a:r>
            <a:r>
              <a:rPr lang="en-ZA" sz="1100" b="0" i="0" u="none" strike="noStrike" cap="none" dirty="0" err="1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loopbaanvelde</a:t>
            </a:r>
            <a:r>
              <a:rPr lang="en-ZA" sz="1100" b="0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ZA" sz="1100" b="0" i="0" u="none" strike="noStrike" cap="none" dirty="0" err="1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waarin</a:t>
            </a:r>
            <a:r>
              <a:rPr lang="en-ZA" sz="1100" b="0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ZA" sz="1100" b="0" i="0" u="none" strike="noStrike" cap="none" dirty="0" err="1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jy</a:t>
            </a:r>
            <a:r>
              <a:rPr lang="en-ZA" sz="1100" b="0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ZA" sz="1100" b="0" i="0" u="none" strike="noStrike" cap="none" dirty="0" err="1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moontlik</a:t>
            </a:r>
            <a:r>
              <a:rPr lang="en-ZA" sz="1100" b="0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ZA" sz="1100" b="0" i="0" u="none" strike="noStrike" cap="none" dirty="0" err="1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belangstel</a:t>
            </a:r>
            <a:r>
              <a:rPr lang="en-ZA" sz="1100" b="0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.</a:t>
            </a:r>
            <a:endParaRPr lang="en-US" sz="1100" b="0" i="0" u="none" strike="noStrike" cap="none" dirty="0">
              <a:solidFill>
                <a:srgbClr val="000000"/>
              </a:solidFill>
              <a:effectLst/>
              <a:latin typeface="Arial"/>
              <a:ea typeface="Arial"/>
              <a:cs typeface="Arial"/>
              <a:sym typeface="Arial"/>
            </a:endParaRPr>
          </a:p>
          <a:p>
            <a:pPr marL="342900" lvl="0" indent="-342900">
              <a:lnSpc>
                <a:spcPct val="115000"/>
              </a:lnSpc>
              <a:buFont typeface="Symbol" panose="05050102010706020507" pitchFamily="18" charset="2"/>
              <a:buChar char=""/>
            </a:pPr>
            <a:r>
              <a:rPr lang="en-ZA" sz="1100" b="1" i="0" u="none" strike="noStrike" cap="none" dirty="0" err="1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Doen</a:t>
            </a:r>
            <a:r>
              <a:rPr lang="en-ZA" sz="1100" b="1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ZA" sz="1100" b="1" i="0" u="none" strike="noStrike" cap="none" dirty="0" err="1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navorsing</a:t>
            </a:r>
            <a:r>
              <a:rPr lang="en-ZA" sz="1100" b="1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ZA" sz="1100" b="1" i="0" u="none" strike="noStrike" cap="none" dirty="0" err="1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oor</a:t>
            </a:r>
            <a:r>
              <a:rPr lang="en-ZA" sz="1100" b="1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 die </a:t>
            </a:r>
            <a:r>
              <a:rPr lang="en-ZA" sz="1100" b="1" i="0" u="none" strike="noStrike" cap="none" dirty="0" err="1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volgende</a:t>
            </a:r>
            <a:r>
              <a:rPr lang="en-ZA" sz="1100" b="1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: </a:t>
            </a:r>
            <a:r>
              <a:rPr lang="en-ZA" sz="1100" b="0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Watter </a:t>
            </a:r>
            <a:r>
              <a:rPr lang="en-ZA" sz="1100" b="0" i="0" u="none" strike="noStrike" cap="none" dirty="0" err="1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soort</a:t>
            </a:r>
            <a:r>
              <a:rPr lang="en-ZA" sz="1100" b="0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ZA" sz="1100" b="0" i="0" u="none" strike="noStrike" cap="none" dirty="0" err="1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werk</a:t>
            </a:r>
            <a:r>
              <a:rPr lang="en-ZA" sz="1100" b="0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ZA" sz="1100" b="0" i="0" u="none" strike="noStrike" cap="none" dirty="0" err="1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behels</a:t>
            </a:r>
            <a:r>
              <a:rPr lang="en-ZA" sz="1100" b="0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ZA" sz="1100" b="0" i="0" u="none" strike="noStrike" cap="none" dirty="0" err="1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hierdie</a:t>
            </a:r>
            <a:r>
              <a:rPr lang="en-ZA" sz="1100" b="0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ZA" sz="1100" b="0" i="0" u="none" strike="noStrike" cap="none" dirty="0" err="1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loopbaan</a:t>
            </a:r>
            <a:r>
              <a:rPr lang="en-ZA" sz="1100" b="0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? Wat </a:t>
            </a:r>
            <a:r>
              <a:rPr lang="en-ZA" sz="1100" b="0" i="0" u="none" strike="noStrike" cap="none" dirty="0" err="1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doen</a:t>
            </a:r>
            <a:r>
              <a:rPr lang="en-ZA" sz="1100" b="0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 ’n </a:t>
            </a:r>
            <a:r>
              <a:rPr lang="en-ZA" sz="1100" b="0" i="0" u="none" strike="noStrike" cap="none" dirty="0" err="1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persoon</a:t>
            </a:r>
            <a:r>
              <a:rPr lang="en-ZA" sz="1100" b="0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 in </a:t>
            </a:r>
            <a:r>
              <a:rPr lang="en-ZA" sz="1100" b="0" i="0" u="none" strike="noStrike" cap="none" dirty="0" err="1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hierdie</a:t>
            </a:r>
            <a:r>
              <a:rPr lang="en-ZA" sz="1100" b="0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ZA" sz="1100" b="0" i="0" u="none" strike="noStrike" cap="none" dirty="0" err="1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loopbaan</a:t>
            </a:r>
            <a:r>
              <a:rPr lang="en-ZA" sz="1100" b="0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ZA" sz="1100" b="0" i="0" u="none" strike="noStrike" cap="none" dirty="0" err="1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daagliks</a:t>
            </a:r>
            <a:r>
              <a:rPr lang="en-ZA" sz="1100" b="0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? Hoe </a:t>
            </a:r>
            <a:r>
              <a:rPr lang="en-ZA" sz="1100" b="0" i="0" u="none" strike="noStrike" cap="none" dirty="0" err="1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groot</a:t>
            </a:r>
            <a:r>
              <a:rPr lang="en-ZA" sz="1100" b="0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 is die </a:t>
            </a:r>
            <a:r>
              <a:rPr lang="en-ZA" sz="1100" b="0" i="0" u="none" strike="noStrike" cap="none" dirty="0" err="1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vraag</a:t>
            </a:r>
            <a:r>
              <a:rPr lang="en-ZA" sz="1100" b="0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ZA" sz="1100" b="0" i="0" u="none" strike="noStrike" cap="none" dirty="0" err="1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na</a:t>
            </a:r>
            <a:r>
              <a:rPr lang="en-ZA" sz="1100" b="0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ZA" sz="1100" b="0" i="0" u="none" strike="noStrike" cap="none" dirty="0" err="1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hierdie</a:t>
            </a:r>
            <a:r>
              <a:rPr lang="en-ZA" sz="1100" b="0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ZA" sz="1100" b="0" i="0" u="none" strike="noStrike" cap="none" dirty="0" err="1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loopbaan</a:t>
            </a:r>
            <a:r>
              <a:rPr lang="en-ZA" sz="1100" b="0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 in </a:t>
            </a:r>
            <a:r>
              <a:rPr lang="en-ZA" sz="1100" b="0" i="0" u="none" strike="noStrike" cap="none" dirty="0" err="1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Suid</a:t>
            </a:r>
            <a:r>
              <a:rPr lang="en-ZA" sz="1100" b="0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-Afrika? Watter </a:t>
            </a:r>
            <a:r>
              <a:rPr lang="en-ZA" sz="1100" b="0" i="0" u="none" strike="noStrike" cap="none" dirty="0" err="1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vakke</a:t>
            </a:r>
            <a:r>
              <a:rPr lang="en-ZA" sz="1100" b="0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ZA" sz="1100" b="0" i="0" u="none" strike="noStrike" cap="none" dirty="0" err="1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kan</a:t>
            </a:r>
            <a:r>
              <a:rPr lang="en-ZA" sz="1100" b="0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ZA" sz="1100" b="0" i="0" u="none" strike="noStrike" cap="none" dirty="0" err="1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hierdie</a:t>
            </a:r>
            <a:r>
              <a:rPr lang="en-ZA" sz="1100" b="0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ZA" sz="1100" b="0" i="0" u="none" strike="noStrike" cap="none" dirty="0" err="1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loopbaan</a:t>
            </a:r>
            <a:r>
              <a:rPr lang="en-ZA" sz="1100" b="0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ZA" sz="1100" b="0" i="0" u="none" strike="noStrike" cap="none" dirty="0" err="1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ondersteun</a:t>
            </a:r>
            <a:r>
              <a:rPr lang="en-ZA" sz="1100" b="0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? Watter </a:t>
            </a:r>
            <a:r>
              <a:rPr lang="en-ZA" sz="1100" b="0" i="0" u="none" strike="noStrike" cap="none" dirty="0" err="1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vaardighede</a:t>
            </a:r>
            <a:r>
              <a:rPr lang="en-ZA" sz="1100" b="0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, </a:t>
            </a:r>
            <a:r>
              <a:rPr lang="en-ZA" sz="1100" b="0" i="0" u="none" strike="noStrike" cap="none" dirty="0" err="1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eienskappe</a:t>
            </a:r>
            <a:r>
              <a:rPr lang="en-ZA" sz="1100" b="0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 of </a:t>
            </a:r>
            <a:r>
              <a:rPr lang="en-ZA" sz="1100" b="0" i="0" u="none" strike="noStrike" cap="none" dirty="0" err="1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vermoëns</a:t>
            </a:r>
            <a:r>
              <a:rPr lang="en-ZA" sz="1100" b="0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 is </a:t>
            </a:r>
            <a:r>
              <a:rPr lang="en-ZA" sz="1100" b="0" i="0" u="none" strike="noStrike" cap="none" dirty="0" err="1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belangrik</a:t>
            </a:r>
            <a:r>
              <a:rPr lang="en-ZA" sz="1100" b="0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 in </a:t>
            </a:r>
            <a:r>
              <a:rPr lang="en-ZA" sz="1100" b="0" i="0" u="none" strike="noStrike" cap="none" dirty="0" err="1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hierdie</a:t>
            </a:r>
            <a:r>
              <a:rPr lang="en-ZA" sz="1100" b="0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ZA" sz="1100" b="0" i="0" u="none" strike="noStrike" cap="none" dirty="0" err="1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loopbaan</a:t>
            </a:r>
            <a:r>
              <a:rPr lang="en-ZA" sz="1100" b="0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? Sal </a:t>
            </a:r>
            <a:r>
              <a:rPr lang="en-ZA" sz="1100" b="0" i="0" u="none" strike="noStrike" cap="none" dirty="0" err="1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hierdie</a:t>
            </a:r>
            <a:r>
              <a:rPr lang="en-ZA" sz="1100" b="0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ZA" sz="1100" b="0" i="0" u="none" strike="noStrike" cap="none" dirty="0" err="1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loopbaan</a:t>
            </a:r>
            <a:r>
              <a:rPr lang="en-ZA" sz="1100" b="0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 by my </a:t>
            </a:r>
            <a:r>
              <a:rPr lang="en-ZA" sz="1100" b="0" i="0" u="none" strike="noStrike" cap="none" dirty="0" err="1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belangstellings</a:t>
            </a:r>
            <a:r>
              <a:rPr lang="en-ZA" sz="1100" b="0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, </a:t>
            </a:r>
            <a:r>
              <a:rPr lang="en-ZA" sz="1100" b="0" i="0" u="none" strike="noStrike" cap="none" dirty="0" err="1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vermoëns</a:t>
            </a:r>
            <a:r>
              <a:rPr lang="en-ZA" sz="1100" b="0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ZA" sz="1100" b="0" i="0" u="none" strike="noStrike" cap="none" dirty="0" err="1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en</a:t>
            </a:r>
            <a:r>
              <a:rPr lang="en-ZA" sz="1100" b="0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ZA" sz="1100" b="0" i="0" u="none" strike="noStrike" cap="none" dirty="0" err="1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sterkpunte</a:t>
            </a:r>
            <a:r>
              <a:rPr lang="en-ZA" sz="1100" b="0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 pas?</a:t>
            </a:r>
            <a:endParaRPr lang="en-US" sz="1100" b="0" i="0" u="none" strike="noStrike" cap="none" dirty="0">
              <a:solidFill>
                <a:srgbClr val="000000"/>
              </a:solidFill>
              <a:effectLst/>
              <a:latin typeface="Arial"/>
              <a:ea typeface="Arial"/>
              <a:cs typeface="Arial"/>
              <a:sym typeface="Arial"/>
            </a:endParaRPr>
          </a:p>
          <a:p>
            <a:pPr marL="342900" lvl="0" indent="-342900">
              <a:lnSpc>
                <a:spcPct val="115000"/>
              </a:lnSpc>
              <a:buFont typeface="Symbol" panose="05050102010706020507" pitchFamily="18" charset="2"/>
              <a:buChar char=""/>
            </a:pPr>
            <a:r>
              <a:rPr lang="en-ZA" sz="1100" b="0" i="0" u="none" strike="noStrike" cap="none" dirty="0" err="1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Loopbaannavorsing</a:t>
            </a:r>
            <a:r>
              <a:rPr lang="en-ZA" sz="1100" b="0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 help </a:t>
            </a:r>
            <a:r>
              <a:rPr lang="en-ZA" sz="1100" b="0" i="0" u="none" strike="noStrike" cap="none" dirty="0" err="1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jou</a:t>
            </a:r>
            <a:r>
              <a:rPr lang="en-ZA" sz="1100" b="0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 om </a:t>
            </a:r>
            <a:r>
              <a:rPr lang="en-ZA" sz="1100" b="0" i="0" u="none" strike="noStrike" cap="none" dirty="0" err="1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te</a:t>
            </a:r>
            <a:r>
              <a:rPr lang="en-ZA" sz="1100" b="0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ZA" sz="1100" b="0" i="0" u="none" strike="noStrike" cap="none" dirty="0" err="1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vermy</a:t>
            </a:r>
            <a:r>
              <a:rPr lang="en-ZA" sz="1100" b="0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ZA" sz="1100" b="0" i="0" u="none" strike="noStrike" cap="none" dirty="0" err="1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dat</a:t>
            </a:r>
            <a:r>
              <a:rPr lang="en-ZA" sz="1100" b="0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ZA" sz="1100" b="0" i="0" u="none" strike="noStrike" cap="none" dirty="0" err="1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jy</a:t>
            </a:r>
            <a:r>
              <a:rPr lang="en-ZA" sz="1100" b="0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 ’n </a:t>
            </a:r>
            <a:r>
              <a:rPr lang="en-ZA" sz="1100" b="0" i="0" u="none" strike="noStrike" cap="none" dirty="0" err="1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vak</a:t>
            </a:r>
            <a:r>
              <a:rPr lang="en-ZA" sz="1100" b="0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 of </a:t>
            </a:r>
            <a:r>
              <a:rPr lang="en-ZA" sz="1100" b="0" i="0" u="none" strike="noStrike" cap="none" dirty="0" err="1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loopbaan</a:t>
            </a:r>
            <a:r>
              <a:rPr lang="en-ZA" sz="1100" b="0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ZA" sz="1100" b="0" i="0" u="none" strike="noStrike" cap="none" dirty="0" err="1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kies</a:t>
            </a:r>
            <a:r>
              <a:rPr lang="en-ZA" sz="1100" b="0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 net </a:t>
            </a:r>
            <a:r>
              <a:rPr lang="en-ZA" sz="1100" b="0" i="0" u="none" strike="noStrike" cap="none" dirty="0" err="1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omdat</a:t>
            </a:r>
            <a:r>
              <a:rPr lang="en-ZA" sz="1100" b="0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ZA" sz="1100" b="0" i="0" u="none" strike="noStrike" cap="none" dirty="0" err="1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dit</a:t>
            </a:r>
            <a:r>
              <a:rPr lang="en-ZA" sz="1100" b="0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ZA" sz="1100" b="0" i="0" u="none" strike="noStrike" cap="none" dirty="0" err="1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indrukwekkend</a:t>
            </a:r>
            <a:r>
              <a:rPr lang="en-ZA" sz="1100" b="0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, </a:t>
            </a:r>
            <a:r>
              <a:rPr lang="en-ZA" sz="1100" b="0" i="0" u="none" strike="noStrike" cap="none" dirty="0" err="1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gewild</a:t>
            </a:r>
            <a:r>
              <a:rPr lang="en-ZA" sz="1100" b="0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 of </a:t>
            </a:r>
            <a:r>
              <a:rPr lang="en-ZA" sz="1100" b="0" i="0" u="none" strike="noStrike" cap="none" dirty="0" err="1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bekend</a:t>
            </a:r>
            <a:r>
              <a:rPr lang="en-ZA" sz="1100" b="0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ZA" sz="1100" b="0" i="0" u="none" strike="noStrike" cap="none" dirty="0" err="1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klink</a:t>
            </a:r>
            <a:r>
              <a:rPr lang="en-ZA" sz="1100" b="0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. </a:t>
            </a:r>
            <a:r>
              <a:rPr lang="en-ZA" sz="1100" b="0" i="0" u="none" strike="noStrike" cap="none" dirty="0" err="1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Indien</a:t>
            </a:r>
            <a:r>
              <a:rPr lang="en-ZA" sz="1100" b="0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ZA" sz="1100" b="0" i="0" u="none" strike="noStrike" cap="none" dirty="0" err="1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moontlik</a:t>
            </a:r>
            <a:r>
              <a:rPr lang="en-ZA" sz="1100" b="0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, </a:t>
            </a:r>
            <a:r>
              <a:rPr lang="en-ZA" sz="1100" b="0" i="0" u="none" strike="noStrike" cap="none" dirty="0" err="1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kan</a:t>
            </a:r>
            <a:r>
              <a:rPr lang="en-ZA" sz="1100" b="0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ZA" sz="1100" b="1" i="0" u="none" strike="noStrike" cap="none" dirty="0" err="1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werkskadu</a:t>
            </a:r>
            <a:r>
              <a:rPr lang="en-ZA" sz="1100" b="0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ZA" sz="1100" b="0" i="0" u="none" strike="noStrike" cap="none" dirty="0" err="1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jou</a:t>
            </a:r>
            <a:r>
              <a:rPr lang="en-ZA" sz="1100" b="0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ZA" sz="1100" b="0" i="0" u="none" strike="noStrike" cap="none" dirty="0" err="1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ook</a:t>
            </a:r>
            <a:r>
              <a:rPr lang="en-ZA" sz="1100" b="0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 help om </a:t>
            </a:r>
            <a:r>
              <a:rPr lang="en-ZA" sz="1100" b="0" i="0" u="none" strike="noStrike" cap="none" dirty="0" err="1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te</a:t>
            </a:r>
            <a:r>
              <a:rPr lang="en-ZA" sz="1100" b="0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ZA" sz="1100" b="0" i="0" u="none" strike="noStrike" cap="none" dirty="0" err="1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verstaan</a:t>
            </a:r>
            <a:r>
              <a:rPr lang="en-ZA" sz="1100" b="0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 wat ’n </a:t>
            </a:r>
            <a:r>
              <a:rPr lang="en-ZA" sz="1100" b="0" i="0" u="none" strike="noStrike" cap="none" dirty="0" err="1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loopbaan</a:t>
            </a:r>
            <a:r>
              <a:rPr lang="en-ZA" sz="1100" b="0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ZA" sz="1100" b="0" i="0" u="none" strike="noStrike" cap="none" dirty="0" err="1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werklik</a:t>
            </a:r>
            <a:r>
              <a:rPr lang="en-ZA" sz="1100" b="0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ZA" sz="1100" b="0" i="0" u="none" strike="noStrike" cap="none" dirty="0" err="1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behels</a:t>
            </a:r>
            <a:r>
              <a:rPr lang="en-ZA" sz="1100" b="0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ZA" sz="1100" b="0" i="0" u="none" strike="noStrike" cap="none" dirty="0" err="1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deur</a:t>
            </a:r>
            <a:r>
              <a:rPr lang="en-ZA" sz="1100" b="0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ZA" sz="1100" b="0" i="0" u="none" strike="noStrike" cap="none" dirty="0" err="1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tyd</a:t>
            </a:r>
            <a:r>
              <a:rPr lang="en-ZA" sz="1100" b="0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ZA" sz="1100" b="0" i="0" u="none" strike="noStrike" cap="none" dirty="0" err="1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saam</a:t>
            </a:r>
            <a:r>
              <a:rPr lang="en-ZA" sz="1100" b="0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 met </a:t>
            </a:r>
            <a:r>
              <a:rPr lang="en-ZA" sz="1100" b="0" i="0" u="none" strike="noStrike" cap="none" dirty="0" err="1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iemand</a:t>
            </a:r>
            <a:r>
              <a:rPr lang="en-ZA" sz="1100" b="0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 in </a:t>
            </a:r>
            <a:r>
              <a:rPr lang="en-ZA" sz="1100" b="0" i="0" u="none" strike="noStrike" cap="none" dirty="0" err="1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daardie</a:t>
            </a:r>
            <a:r>
              <a:rPr lang="en-ZA" sz="1100" b="0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 veld </a:t>
            </a:r>
            <a:r>
              <a:rPr lang="en-ZA" sz="1100" b="0" i="0" u="none" strike="noStrike" cap="none" dirty="0" err="1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deur</a:t>
            </a:r>
            <a:r>
              <a:rPr lang="en-ZA" sz="1100" b="0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ZA" sz="1100" b="0" i="0" u="none" strike="noStrike" cap="none" dirty="0" err="1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te</a:t>
            </a:r>
            <a:r>
              <a:rPr lang="en-ZA" sz="1100" b="0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 bring</a:t>
            </a:r>
            <a:endParaRPr lang="en-US" sz="1100" b="0" i="0" u="none" strike="noStrike" cap="none" dirty="0">
              <a:solidFill>
                <a:srgbClr val="000000"/>
              </a:solidFill>
              <a:effectLst/>
              <a:latin typeface="Arial"/>
              <a:ea typeface="Arial"/>
              <a:cs typeface="Arial"/>
              <a:sym typeface="Arial"/>
            </a:endParaRPr>
          </a:p>
          <a:p>
            <a:endParaRPr lang="af-ZA" dirty="0"/>
          </a:p>
        </p:txBody>
      </p:sp>
    </p:spTree>
    <p:extLst>
      <p:ext uri="{BB962C8B-B14F-4D97-AF65-F5344CB8AC3E}">
        <p14:creationId xmlns:p14="http://schemas.microsoft.com/office/powerpoint/2010/main" val="301498472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342900" lvl="0" indent="-342900">
              <a:lnSpc>
                <a:spcPct val="115000"/>
              </a:lnSpc>
              <a:buFont typeface="Symbol" panose="05050102010706020507" pitchFamily="18" charset="2"/>
              <a:buChar char=""/>
            </a:pPr>
            <a:r>
              <a:rPr lang="en-ZA" sz="1100" b="1" i="0" u="none" strike="noStrike" cap="none" dirty="0" err="1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Skyfie</a:t>
            </a:r>
            <a:r>
              <a:rPr lang="en-ZA" sz="1100" b="1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 8: Stap 3: Studie- of </a:t>
            </a:r>
            <a:r>
              <a:rPr lang="en-ZA" sz="1100" b="1" i="0" u="none" strike="noStrike" cap="none" dirty="0" err="1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opleidingsnavorsing</a:t>
            </a:r>
            <a:endParaRPr lang="en-US" sz="1100" b="0" i="0" u="none" strike="noStrike" cap="none" dirty="0">
              <a:solidFill>
                <a:srgbClr val="000000"/>
              </a:solidFill>
              <a:effectLst/>
              <a:latin typeface="Arial"/>
              <a:ea typeface="Arial"/>
              <a:cs typeface="Arial"/>
              <a:sym typeface="Arial"/>
            </a:endParaRPr>
          </a:p>
          <a:p>
            <a:pPr marL="342900" lvl="0" indent="-342900">
              <a:lnSpc>
                <a:spcPct val="115000"/>
              </a:lnSpc>
              <a:buFont typeface="Symbol" panose="05050102010706020507" pitchFamily="18" charset="2"/>
              <a:buChar char=""/>
            </a:pPr>
            <a:r>
              <a:rPr lang="en-ZA" sz="1100" b="0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Baie </a:t>
            </a:r>
            <a:r>
              <a:rPr lang="en-ZA" sz="1100" b="0" i="0" u="none" strike="noStrike" cap="none" dirty="0" err="1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loopbane</a:t>
            </a:r>
            <a:r>
              <a:rPr lang="en-ZA" sz="1100" b="0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ZA" sz="1100" b="0" i="0" u="none" strike="noStrike" cap="none" dirty="0" err="1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vereis</a:t>
            </a:r>
            <a:r>
              <a:rPr lang="en-ZA" sz="1100" b="0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ZA" sz="1100" b="0" i="0" u="none" strike="noStrike" cap="none" dirty="0" err="1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verdere</a:t>
            </a:r>
            <a:r>
              <a:rPr lang="en-ZA" sz="1100" b="0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ZA" sz="1100" b="0" i="0" u="none" strike="noStrike" cap="none" dirty="0" err="1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studie</a:t>
            </a:r>
            <a:r>
              <a:rPr lang="en-ZA" sz="1100" b="0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ZA" sz="1100" b="0" i="0" u="none" strike="noStrike" cap="none" dirty="0" err="1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ná</a:t>
            </a:r>
            <a:r>
              <a:rPr lang="en-ZA" sz="1100" b="0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ZA" sz="1100" b="0" i="0" u="none" strike="noStrike" cap="none" dirty="0" err="1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graad</a:t>
            </a:r>
            <a:r>
              <a:rPr lang="en-ZA" sz="1100" b="0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 12, maar </a:t>
            </a:r>
            <a:r>
              <a:rPr lang="en-ZA" sz="1100" b="0" i="0" u="none" strike="noStrike" cap="none" dirty="0" err="1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dit</a:t>
            </a:r>
            <a:r>
              <a:rPr lang="en-ZA" sz="1100" b="0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ZA" sz="1100" b="0" i="0" u="none" strike="noStrike" cap="none" dirty="0" err="1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hoef</a:t>
            </a:r>
            <a:r>
              <a:rPr lang="en-ZA" sz="1100" b="0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ZA" sz="1100" b="0" i="0" u="none" strike="noStrike" cap="none" dirty="0" err="1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nie</a:t>
            </a:r>
            <a:r>
              <a:rPr lang="en-ZA" sz="1100" b="0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ZA" sz="1100" b="0" i="0" u="none" strike="noStrike" cap="none" dirty="0" err="1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slegs</a:t>
            </a:r>
            <a:r>
              <a:rPr lang="en-ZA" sz="1100" b="0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ZA" sz="1100" b="0" i="0" u="none" strike="noStrike" cap="none" dirty="0" err="1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na</a:t>
            </a:r>
            <a:r>
              <a:rPr lang="en-ZA" sz="1100" b="0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ZA" sz="1100" b="0" i="0" u="none" strike="noStrike" cap="none" dirty="0" err="1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universiteitstudie</a:t>
            </a:r>
            <a:r>
              <a:rPr lang="en-ZA" sz="1100" b="0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ZA" sz="1100" b="0" i="0" u="none" strike="noStrike" cap="none" dirty="0" err="1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te</a:t>
            </a:r>
            <a:r>
              <a:rPr lang="en-ZA" sz="1100" b="0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ZA" sz="1100" b="0" i="0" u="none" strike="noStrike" cap="none" dirty="0" err="1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verwys</a:t>
            </a:r>
            <a:r>
              <a:rPr lang="en-ZA" sz="1100" b="0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ZA" sz="1100" b="0" i="0" u="none" strike="noStrike" cap="none" dirty="0" err="1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nie</a:t>
            </a:r>
            <a:r>
              <a:rPr lang="en-ZA" sz="1100" b="0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. </a:t>
            </a:r>
            <a:endParaRPr lang="en-US" sz="1100" b="0" i="0" u="none" strike="noStrike" cap="none" dirty="0">
              <a:solidFill>
                <a:srgbClr val="000000"/>
              </a:solidFill>
              <a:effectLst/>
              <a:latin typeface="Arial"/>
              <a:ea typeface="Arial"/>
              <a:cs typeface="Arial"/>
              <a:sym typeface="Arial"/>
            </a:endParaRPr>
          </a:p>
          <a:p>
            <a:pPr marL="342900" lvl="0" indent="-342900">
              <a:lnSpc>
                <a:spcPct val="115000"/>
              </a:lnSpc>
              <a:buFont typeface="Symbol" panose="05050102010706020507" pitchFamily="18" charset="2"/>
              <a:buChar char=""/>
            </a:pPr>
            <a:r>
              <a:rPr lang="en-ZA" sz="1100" b="0" i="0" u="none" strike="noStrike" cap="none" dirty="0" err="1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Sommige</a:t>
            </a:r>
            <a:r>
              <a:rPr lang="en-ZA" sz="1100" b="0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ZA" sz="1100" b="0" i="0" u="none" strike="noStrike" cap="none" dirty="0" err="1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loopbane</a:t>
            </a:r>
            <a:r>
              <a:rPr lang="en-ZA" sz="1100" b="0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ZA" sz="1100" b="0" i="0" u="none" strike="noStrike" cap="none" dirty="0" err="1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kan</a:t>
            </a:r>
            <a:r>
              <a:rPr lang="en-ZA" sz="1100" b="0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ZA" sz="1100" b="0" i="0" u="none" strike="noStrike" cap="none" dirty="0" err="1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universiteitstudie</a:t>
            </a:r>
            <a:r>
              <a:rPr lang="en-ZA" sz="1100" b="0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ZA" sz="1100" b="0" i="0" u="none" strike="noStrike" cap="none" dirty="0" err="1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vereis</a:t>
            </a:r>
            <a:r>
              <a:rPr lang="en-ZA" sz="1100" b="0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, </a:t>
            </a:r>
            <a:r>
              <a:rPr lang="en-ZA" sz="1100" b="0" i="0" u="none" strike="noStrike" cap="none" dirty="0" err="1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terwyl</a:t>
            </a:r>
            <a:r>
              <a:rPr lang="en-ZA" sz="1100" b="0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ZA" sz="1100" b="0" i="0" u="none" strike="noStrike" cap="none" dirty="0" err="1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ander</a:t>
            </a:r>
            <a:r>
              <a:rPr lang="en-ZA" sz="1100" b="0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ZA" sz="1100" b="0" i="0" u="none" strike="noStrike" cap="none" dirty="0" err="1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TBOO-kollegeopleiding</a:t>
            </a:r>
            <a:r>
              <a:rPr lang="en-ZA" sz="1100" b="0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, </a:t>
            </a:r>
            <a:r>
              <a:rPr lang="en-ZA" sz="1100" b="0" i="0" u="none" strike="noStrike" cap="none" dirty="0" err="1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vakleerlingskappe</a:t>
            </a:r>
            <a:r>
              <a:rPr lang="en-ZA" sz="1100" b="0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, </a:t>
            </a:r>
            <a:r>
              <a:rPr lang="en-ZA" sz="1100" b="0" i="0" u="none" strike="noStrike" cap="none" dirty="0" err="1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leerlingskappe</a:t>
            </a:r>
            <a:r>
              <a:rPr lang="en-ZA" sz="1100" b="0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, </a:t>
            </a:r>
            <a:r>
              <a:rPr lang="en-ZA" sz="1100" b="0" i="0" u="none" strike="noStrike" cap="none" dirty="0" err="1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privaat</a:t>
            </a:r>
            <a:r>
              <a:rPr lang="en-ZA" sz="1100" b="0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ZA" sz="1100" b="0" i="0" u="none" strike="noStrike" cap="none" dirty="0" err="1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kollegekursusse</a:t>
            </a:r>
            <a:r>
              <a:rPr lang="en-ZA" sz="1100" b="0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, </a:t>
            </a:r>
            <a:r>
              <a:rPr lang="en-ZA" sz="1100" b="0" i="0" u="none" strike="noStrike" cap="none" dirty="0" err="1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kortkursusse</a:t>
            </a:r>
            <a:r>
              <a:rPr lang="en-ZA" sz="1100" b="0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, </a:t>
            </a:r>
            <a:r>
              <a:rPr lang="en-ZA" sz="1100" b="0" i="0" u="none" strike="noStrike" cap="none" dirty="0" err="1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werkplekopleiding</a:t>
            </a:r>
            <a:r>
              <a:rPr lang="en-ZA" sz="1100" b="0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 of ’n </a:t>
            </a:r>
            <a:r>
              <a:rPr lang="en-ZA" sz="1100" b="0" i="0" u="none" strike="noStrike" cap="none" dirty="0" err="1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kombinasie</a:t>
            </a:r>
            <a:r>
              <a:rPr lang="en-ZA" sz="1100" b="0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 van </a:t>
            </a:r>
            <a:r>
              <a:rPr lang="en-ZA" sz="1100" b="0" i="0" u="none" strike="noStrike" cap="none" dirty="0" err="1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hierdie</a:t>
            </a:r>
            <a:r>
              <a:rPr lang="en-ZA" sz="1100" b="0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ZA" sz="1100" b="0" i="0" u="none" strike="noStrike" cap="none" dirty="0" err="1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roetes</a:t>
            </a:r>
            <a:r>
              <a:rPr lang="en-ZA" sz="1100" b="0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ZA" sz="1100" b="0" i="0" u="none" strike="noStrike" cap="none" dirty="0" err="1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vereis</a:t>
            </a:r>
            <a:r>
              <a:rPr lang="en-ZA" sz="1100" b="0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.</a:t>
            </a:r>
            <a:endParaRPr lang="en-US" sz="1100" b="0" i="0" u="none" strike="noStrike" cap="none" dirty="0">
              <a:solidFill>
                <a:srgbClr val="000000"/>
              </a:solidFill>
              <a:effectLst/>
              <a:latin typeface="Arial"/>
              <a:ea typeface="Arial"/>
              <a:cs typeface="Arial"/>
              <a:sym typeface="Arial"/>
            </a:endParaRPr>
          </a:p>
          <a:p>
            <a:pPr marL="342900" lvl="0" indent="-342900">
              <a:lnSpc>
                <a:spcPct val="115000"/>
              </a:lnSpc>
              <a:buFont typeface="Symbol" panose="05050102010706020507" pitchFamily="18" charset="2"/>
              <a:buChar char=""/>
            </a:pPr>
            <a:r>
              <a:rPr lang="en-ZA" sz="1100" b="1" i="0" u="none" strike="noStrike" cap="none" dirty="0" err="1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Doen</a:t>
            </a:r>
            <a:r>
              <a:rPr lang="en-ZA" sz="1100" b="1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ZA" sz="1100" b="1" i="0" u="none" strike="noStrike" cap="none" dirty="0" err="1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navorsing</a:t>
            </a:r>
            <a:r>
              <a:rPr lang="en-ZA" sz="1100" b="1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ZA" sz="1100" b="1" i="0" u="none" strike="noStrike" cap="none" dirty="0" err="1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oor</a:t>
            </a:r>
            <a:r>
              <a:rPr lang="en-ZA" sz="1100" b="1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 die </a:t>
            </a:r>
            <a:r>
              <a:rPr lang="en-ZA" sz="1100" b="1" i="0" u="none" strike="noStrike" cap="none" dirty="0" err="1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volgende</a:t>
            </a:r>
            <a:r>
              <a:rPr lang="en-ZA" sz="1100" b="1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: </a:t>
            </a:r>
            <a:r>
              <a:rPr lang="en-ZA" sz="1100" b="0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Watter </a:t>
            </a:r>
            <a:r>
              <a:rPr lang="en-ZA" sz="1100" b="0" i="0" u="none" strike="noStrike" cap="none" dirty="0" err="1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tipe</a:t>
            </a:r>
            <a:r>
              <a:rPr lang="en-ZA" sz="1100" b="0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ZA" sz="1100" b="0" i="0" u="none" strike="noStrike" cap="none" dirty="0" err="1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studie</a:t>
            </a:r>
            <a:r>
              <a:rPr lang="en-ZA" sz="1100" b="0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 of </a:t>
            </a:r>
            <a:r>
              <a:rPr lang="en-ZA" sz="1100" b="0" i="0" u="none" strike="noStrike" cap="none" dirty="0" err="1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opleiding</a:t>
            </a:r>
            <a:r>
              <a:rPr lang="en-ZA" sz="1100" b="0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 is </a:t>
            </a:r>
            <a:r>
              <a:rPr lang="en-ZA" sz="1100" b="0" i="0" u="none" strike="noStrike" cap="none" dirty="0" err="1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nodig</a:t>
            </a:r>
            <a:r>
              <a:rPr lang="en-ZA" sz="1100" b="0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 vir die </a:t>
            </a:r>
            <a:r>
              <a:rPr lang="en-ZA" sz="1100" b="0" i="0" u="none" strike="noStrike" cap="none" dirty="0" err="1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spesifieke</a:t>
            </a:r>
            <a:r>
              <a:rPr lang="en-ZA" sz="1100" b="0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ZA" sz="1100" b="0" i="0" u="none" strike="noStrike" cap="none" dirty="0" err="1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loopbaan</a:t>
            </a:r>
            <a:r>
              <a:rPr lang="en-ZA" sz="1100" b="0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?</a:t>
            </a:r>
            <a:endParaRPr lang="en-US" sz="1100" b="0" i="0" u="none" strike="noStrike" cap="none" dirty="0">
              <a:solidFill>
                <a:srgbClr val="000000"/>
              </a:solidFill>
              <a:effectLst/>
              <a:latin typeface="Arial"/>
              <a:ea typeface="Arial"/>
              <a:cs typeface="Arial"/>
              <a:sym typeface="Arial"/>
            </a:endParaRPr>
          </a:p>
          <a:p>
            <a:pPr marL="342900" lvl="0" indent="-342900">
              <a:lnSpc>
                <a:spcPct val="115000"/>
              </a:lnSpc>
              <a:buFont typeface="Symbol" panose="05050102010706020507" pitchFamily="18" charset="2"/>
              <a:buChar char=""/>
            </a:pPr>
            <a:r>
              <a:rPr lang="en-ZA" sz="1100" b="0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Watter </a:t>
            </a:r>
            <a:r>
              <a:rPr lang="en-ZA" sz="1100" b="0" i="0" u="none" strike="noStrike" cap="none" dirty="0" err="1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vakke</a:t>
            </a:r>
            <a:r>
              <a:rPr lang="en-ZA" sz="1100" b="0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 is </a:t>
            </a:r>
            <a:r>
              <a:rPr lang="en-ZA" sz="1100" b="0" i="0" u="none" strike="noStrike" cap="none" dirty="0" err="1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verpligtend</a:t>
            </a:r>
            <a:r>
              <a:rPr lang="en-ZA" sz="1100" b="0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 of word </a:t>
            </a:r>
            <a:r>
              <a:rPr lang="en-ZA" sz="1100" b="0" i="0" u="none" strike="noStrike" cap="none" dirty="0" err="1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aanbeveel</a:t>
            </a:r>
            <a:r>
              <a:rPr lang="en-ZA" sz="1100" b="0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? Wat is die </a:t>
            </a:r>
            <a:r>
              <a:rPr lang="en-ZA" sz="1100" b="0" i="0" u="none" strike="noStrike" cap="none" dirty="0" err="1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akademiese</a:t>
            </a:r>
            <a:r>
              <a:rPr lang="en-ZA" sz="1100" b="0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ZA" sz="1100" b="0" i="0" u="none" strike="noStrike" cap="none" dirty="0" err="1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vereistes</a:t>
            </a:r>
            <a:r>
              <a:rPr lang="en-ZA" sz="1100" b="0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?/</a:t>
            </a:r>
            <a:r>
              <a:rPr lang="en-ZA" sz="1100" b="0" i="0" u="none" strike="noStrike" cap="none" dirty="0" err="1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Hoeveel</a:t>
            </a:r>
            <a:r>
              <a:rPr lang="en-ZA" sz="1100" b="0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ZA" sz="1100" b="0" i="0" u="none" strike="noStrike" cap="none" dirty="0" err="1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punte</a:t>
            </a:r>
            <a:r>
              <a:rPr lang="en-ZA" sz="1100" b="0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 word </a:t>
            </a:r>
            <a:r>
              <a:rPr lang="en-ZA" sz="1100" b="0" i="0" u="none" strike="noStrike" cap="none" dirty="0" err="1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vereis</a:t>
            </a:r>
            <a:r>
              <a:rPr lang="en-ZA" sz="1100" b="0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? Word </a:t>
            </a:r>
            <a:r>
              <a:rPr lang="en-ZA" sz="1100" b="0" i="0" u="none" strike="noStrike" cap="none" dirty="0" err="1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Wiskunde</a:t>
            </a:r>
            <a:r>
              <a:rPr lang="en-ZA" sz="1100" b="0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 of </a:t>
            </a:r>
            <a:r>
              <a:rPr lang="en-ZA" sz="1100" b="0" i="0" u="none" strike="noStrike" cap="none" dirty="0" err="1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Wiskundige</a:t>
            </a:r>
            <a:r>
              <a:rPr lang="en-ZA" sz="1100" b="0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ZA" sz="1100" b="0" i="0" u="none" strike="noStrike" cap="none" dirty="0" err="1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Geletterdheid</a:t>
            </a:r>
            <a:r>
              <a:rPr lang="en-ZA" sz="1100" b="0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 vir </a:t>
            </a:r>
            <a:r>
              <a:rPr lang="en-ZA" sz="1100" b="0" i="0" u="none" strike="noStrike" cap="none" dirty="0" err="1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hierdie</a:t>
            </a:r>
            <a:r>
              <a:rPr lang="en-ZA" sz="1100" b="0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ZA" sz="1100" b="0" i="0" u="none" strike="noStrike" cap="none" dirty="0" err="1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roete</a:t>
            </a:r>
            <a:r>
              <a:rPr lang="en-ZA" sz="1100" b="0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ZA" sz="1100" b="0" i="0" u="none" strike="noStrike" cap="none" dirty="0" err="1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benodig</a:t>
            </a:r>
            <a:r>
              <a:rPr lang="en-ZA" sz="1100" b="0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? Is </a:t>
            </a:r>
            <a:r>
              <a:rPr lang="en-ZA" sz="1100" b="0" i="0" u="none" strike="noStrike" cap="none" dirty="0" err="1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daar</a:t>
            </a:r>
            <a:r>
              <a:rPr lang="en-ZA" sz="1100" b="0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ZA" sz="1100" b="0" i="0" u="none" strike="noStrike" cap="none" dirty="0" err="1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verskillende</a:t>
            </a:r>
            <a:r>
              <a:rPr lang="en-ZA" sz="1100" b="0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ZA" sz="1100" b="0" i="0" u="none" strike="noStrike" cap="none" dirty="0" err="1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roetes</a:t>
            </a:r>
            <a:r>
              <a:rPr lang="en-ZA" sz="1100" b="0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 in </a:t>
            </a:r>
            <a:r>
              <a:rPr lang="en-ZA" sz="1100" b="0" i="0" u="none" strike="noStrike" cap="none" dirty="0" err="1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dieselfde</a:t>
            </a:r>
            <a:r>
              <a:rPr lang="en-ZA" sz="1100" b="0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ZA" sz="1100" b="0" i="0" u="none" strike="noStrike" cap="none" dirty="0" err="1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loopbaanveld</a:t>
            </a:r>
            <a:r>
              <a:rPr lang="en-ZA" sz="1100" b="0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?</a:t>
            </a:r>
            <a:endParaRPr lang="en-US" sz="1100" b="0" i="0" u="none" strike="noStrike" cap="none" dirty="0">
              <a:solidFill>
                <a:srgbClr val="000000"/>
              </a:solidFill>
              <a:effectLst/>
              <a:latin typeface="Arial"/>
              <a:ea typeface="Arial"/>
              <a:cs typeface="Arial"/>
              <a:sym typeface="Arial"/>
            </a:endParaRPr>
          </a:p>
          <a:p>
            <a:pPr marL="342900" lvl="0" indent="-342900">
              <a:lnSpc>
                <a:spcPct val="115000"/>
              </a:lnSpc>
              <a:buFont typeface="Symbol" panose="05050102010706020507" pitchFamily="18" charset="2"/>
              <a:buChar char=""/>
            </a:pPr>
            <a:r>
              <a:rPr lang="en-ZA" sz="1100" b="1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Een pad is </a:t>
            </a:r>
            <a:r>
              <a:rPr lang="en-ZA" sz="1100" b="1" i="0" u="none" strike="noStrike" cap="none" dirty="0" err="1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nie</a:t>
            </a:r>
            <a:r>
              <a:rPr lang="en-ZA" sz="1100" b="1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ZA" sz="1100" b="1" i="0" u="none" strike="noStrike" cap="none" dirty="0" err="1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outomaties</a:t>
            </a:r>
            <a:r>
              <a:rPr lang="en-ZA" sz="1100" b="1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ZA" sz="1100" b="1" i="0" u="none" strike="noStrike" cap="none" dirty="0" err="1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beter</a:t>
            </a:r>
            <a:r>
              <a:rPr lang="en-ZA" sz="1100" b="1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 as 'n </a:t>
            </a:r>
            <a:r>
              <a:rPr lang="en-ZA" sz="1100" b="1" i="0" u="none" strike="noStrike" cap="none" dirty="0" err="1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ander</a:t>
            </a:r>
            <a:r>
              <a:rPr lang="en-ZA" sz="1100" b="1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ZA" sz="1100" b="1" i="0" u="none" strike="noStrike" cap="none" dirty="0" err="1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nie</a:t>
            </a:r>
            <a:r>
              <a:rPr lang="en-ZA" sz="1100" b="0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. Die </a:t>
            </a:r>
            <a:r>
              <a:rPr lang="en-ZA" sz="1100" b="0" i="0" u="none" strike="noStrike" cap="none" dirty="0" err="1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beste</a:t>
            </a:r>
            <a:r>
              <a:rPr lang="en-ZA" sz="1100" b="0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ZA" sz="1100" b="0" i="0" u="none" strike="noStrike" cap="none" dirty="0" err="1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roete</a:t>
            </a:r>
            <a:r>
              <a:rPr lang="en-ZA" sz="1100" b="0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 hang </a:t>
            </a:r>
            <a:r>
              <a:rPr lang="en-ZA" sz="1100" b="0" i="0" u="none" strike="noStrike" cap="none" dirty="0" err="1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af</a:t>
            </a:r>
            <a:r>
              <a:rPr lang="en-ZA" sz="1100" b="0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 van die </a:t>
            </a:r>
            <a:r>
              <a:rPr lang="en-ZA" sz="1100" b="0" i="0" u="none" strike="noStrike" cap="none" dirty="0" err="1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loopbaan</a:t>
            </a:r>
            <a:r>
              <a:rPr lang="en-ZA" sz="1100" b="0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, die </a:t>
            </a:r>
            <a:r>
              <a:rPr lang="en-ZA" sz="1100" b="0" i="0" u="none" strike="noStrike" cap="none" dirty="0" err="1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tipe</a:t>
            </a:r>
            <a:r>
              <a:rPr lang="en-ZA" sz="1100" b="0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ZA" sz="1100" b="0" i="0" u="none" strike="noStrike" cap="none" dirty="0" err="1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opleiding</a:t>
            </a:r>
            <a:r>
              <a:rPr lang="en-ZA" sz="1100" b="0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 wat </a:t>
            </a:r>
            <a:r>
              <a:rPr lang="en-ZA" sz="1100" b="0" i="0" u="none" strike="noStrike" cap="none" dirty="0" err="1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nodig</a:t>
            </a:r>
            <a:r>
              <a:rPr lang="en-ZA" sz="1100" b="0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 is, </a:t>
            </a:r>
            <a:r>
              <a:rPr lang="en-ZA" sz="1100" b="0" i="0" u="none" strike="noStrike" cap="none" dirty="0" err="1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en</a:t>
            </a:r>
            <a:r>
              <a:rPr lang="en-ZA" sz="1100" b="0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 wat by die </a:t>
            </a:r>
            <a:r>
              <a:rPr lang="en-ZA" sz="1100" b="0" i="0" u="none" strike="noStrike" cap="none" dirty="0" err="1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leerder</a:t>
            </a:r>
            <a:r>
              <a:rPr lang="en-ZA" sz="1100" b="0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 se </a:t>
            </a:r>
            <a:r>
              <a:rPr lang="en-ZA" sz="1100" b="0" i="0" u="none" strike="noStrike" cap="none" dirty="0" err="1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belangstellings</a:t>
            </a:r>
            <a:r>
              <a:rPr lang="en-ZA" sz="1100" b="0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, </a:t>
            </a:r>
            <a:r>
              <a:rPr lang="en-ZA" sz="1100" b="0" i="0" u="none" strike="noStrike" cap="none" dirty="0" err="1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vermoëns</a:t>
            </a:r>
            <a:r>
              <a:rPr lang="en-ZA" sz="1100" b="0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ZA" sz="1100" b="0" i="0" u="none" strike="noStrike" cap="none" dirty="0" err="1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en</a:t>
            </a:r>
            <a:r>
              <a:rPr lang="en-ZA" sz="1100" b="0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ZA" sz="1100" b="0" i="0" u="none" strike="noStrike" cap="none" dirty="0" err="1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doelwitte</a:t>
            </a:r>
            <a:r>
              <a:rPr lang="en-ZA" sz="1100" b="0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 pas.</a:t>
            </a:r>
            <a:endParaRPr lang="en-US" sz="1100" b="0" i="0" u="none" strike="noStrike" cap="none" dirty="0">
              <a:solidFill>
                <a:srgbClr val="000000"/>
              </a:solidFill>
              <a:effectLst/>
              <a:latin typeface="Arial"/>
              <a:ea typeface="Arial"/>
              <a:cs typeface="Arial"/>
              <a:sym typeface="Arial"/>
            </a:endParaRPr>
          </a:p>
          <a:p>
            <a:endParaRPr lang="af-ZA" dirty="0"/>
          </a:p>
        </p:txBody>
      </p:sp>
    </p:spTree>
    <p:extLst>
      <p:ext uri="{BB962C8B-B14F-4D97-AF65-F5344CB8AC3E}">
        <p14:creationId xmlns:p14="http://schemas.microsoft.com/office/powerpoint/2010/main" val="132481395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342900" lvl="0" indent="-342900">
              <a:lnSpc>
                <a:spcPct val="115000"/>
              </a:lnSpc>
              <a:buFont typeface="Symbol" panose="05050102010706020507" pitchFamily="18" charset="2"/>
              <a:buChar char=""/>
            </a:pPr>
            <a:r>
              <a:rPr lang="en-ZA" sz="1100" b="1" i="0" u="none" strike="noStrike" cap="none" dirty="0" err="1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Skyfie</a:t>
            </a:r>
            <a:r>
              <a:rPr lang="en-ZA" sz="1100" b="1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 9: Stap 4: Kry </a:t>
            </a:r>
            <a:r>
              <a:rPr lang="en-ZA" sz="1100" b="1" i="0" u="none" strike="noStrike" cap="none" dirty="0" err="1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leiding</a:t>
            </a:r>
            <a:endParaRPr lang="en-US" sz="1100" b="0" i="0" u="none" strike="noStrike" cap="none" dirty="0">
              <a:solidFill>
                <a:srgbClr val="000000"/>
              </a:solidFill>
              <a:effectLst/>
              <a:latin typeface="Arial"/>
              <a:ea typeface="Arial"/>
              <a:cs typeface="Arial"/>
              <a:sym typeface="Arial"/>
            </a:endParaRPr>
          </a:p>
          <a:p>
            <a:pPr marL="342900" lvl="0" indent="-342900">
              <a:lnSpc>
                <a:spcPct val="115000"/>
              </a:lnSpc>
              <a:buFont typeface="Symbol" panose="05050102010706020507" pitchFamily="18" charset="2"/>
              <a:buChar char=""/>
            </a:pPr>
            <a:r>
              <a:rPr lang="en-ZA" sz="1100" b="0" i="0" u="none" strike="noStrike" cap="none" dirty="0" err="1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Moenie</a:t>
            </a:r>
            <a:r>
              <a:rPr lang="en-ZA" sz="1100" b="0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ZA" sz="1100" b="0" i="0" u="none" strike="noStrike" cap="none" dirty="0" err="1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jou</a:t>
            </a:r>
            <a:r>
              <a:rPr lang="en-ZA" sz="1100" b="0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ZA" sz="1100" b="0" i="0" u="none" strike="noStrike" cap="none" dirty="0" err="1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vakkeuse</a:t>
            </a:r>
            <a:r>
              <a:rPr lang="en-ZA" sz="1100" b="0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ZA" sz="1100" b="0" i="0" u="none" strike="noStrike" cap="none" dirty="0" err="1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heeltemal</a:t>
            </a:r>
            <a:r>
              <a:rPr lang="en-ZA" sz="1100" b="0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 sonder </a:t>
            </a:r>
            <a:r>
              <a:rPr lang="en-ZA" sz="1100" b="0" i="0" u="none" strike="noStrike" cap="none" dirty="0" err="1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hulp</a:t>
            </a:r>
            <a:r>
              <a:rPr lang="en-ZA" sz="1100" b="0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/</a:t>
            </a:r>
            <a:r>
              <a:rPr lang="en-ZA" sz="1100" b="0" i="0" u="none" strike="noStrike" cap="none" dirty="0" err="1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bystand</a:t>
            </a:r>
            <a:r>
              <a:rPr lang="en-ZA" sz="1100" b="0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ZA" sz="1100" b="0" i="0" u="none" strike="noStrike" cap="none" dirty="0" err="1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maak</a:t>
            </a:r>
            <a:r>
              <a:rPr lang="en-ZA" sz="1100" b="0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ZA" sz="1100" b="0" i="0" u="none" strike="noStrike" cap="none" dirty="0" err="1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nie</a:t>
            </a:r>
            <a:r>
              <a:rPr lang="en-ZA" sz="1100" b="0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. Kry </a:t>
            </a:r>
            <a:r>
              <a:rPr lang="en-ZA" sz="1100" b="1" i="0" u="none" strike="noStrike" cap="none" dirty="0" err="1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kundige</a:t>
            </a:r>
            <a:r>
              <a:rPr lang="en-ZA" sz="1100" b="1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ZA" sz="1100" b="1" i="0" u="none" strike="noStrike" cap="none" dirty="0" err="1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raad</a:t>
            </a:r>
            <a:r>
              <a:rPr lang="en-ZA" sz="1100" b="0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. Maak </a:t>
            </a:r>
            <a:r>
              <a:rPr lang="en-ZA" sz="1100" b="0" i="0" u="none" strike="noStrike" cap="none" dirty="0" err="1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gebruik</a:t>
            </a:r>
            <a:r>
              <a:rPr lang="en-ZA" sz="1100" b="0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 van die </a:t>
            </a:r>
            <a:r>
              <a:rPr lang="en-ZA" sz="1100" b="0" i="0" u="none" strike="noStrike" cap="none" dirty="0" err="1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wysheid</a:t>
            </a:r>
            <a:r>
              <a:rPr lang="en-ZA" sz="1100" b="0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, </a:t>
            </a:r>
            <a:r>
              <a:rPr lang="en-ZA" sz="1100" b="0" i="0" u="none" strike="noStrike" cap="none" dirty="0" err="1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aanmoediging</a:t>
            </a:r>
            <a:r>
              <a:rPr lang="en-ZA" sz="1100" b="0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ZA" sz="1100" b="0" i="0" u="none" strike="noStrike" cap="none" dirty="0" err="1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en</a:t>
            </a:r>
            <a:r>
              <a:rPr lang="en-ZA" sz="1100" b="0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ZA" sz="1100" b="0" i="0" u="none" strike="noStrike" cap="none" dirty="0" err="1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lewenservaring</a:t>
            </a:r>
            <a:r>
              <a:rPr lang="en-ZA" sz="1100" b="0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 van die </a:t>
            </a:r>
            <a:r>
              <a:rPr lang="en-ZA" sz="1100" b="0" i="0" u="none" strike="noStrike" cap="none" dirty="0" err="1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volwassenes</a:t>
            </a:r>
            <a:r>
              <a:rPr lang="en-ZA" sz="1100" b="0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ZA" sz="1100" b="0" i="0" u="none" strike="noStrike" cap="none" dirty="0" err="1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rondom</a:t>
            </a:r>
            <a:r>
              <a:rPr lang="en-ZA" sz="1100" b="0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ZA" sz="1100" b="0" i="0" u="none" strike="noStrike" cap="none" dirty="0" err="1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jou</a:t>
            </a:r>
            <a:endParaRPr lang="en-US" sz="1100" b="0" i="0" u="none" strike="noStrike" cap="none" dirty="0">
              <a:solidFill>
                <a:srgbClr val="000000"/>
              </a:solidFill>
              <a:effectLst/>
              <a:latin typeface="Arial"/>
              <a:ea typeface="Arial"/>
              <a:cs typeface="Arial"/>
              <a:sym typeface="Arial"/>
            </a:endParaRPr>
          </a:p>
          <a:p>
            <a:pPr marL="342900" lvl="0" indent="-342900">
              <a:lnSpc>
                <a:spcPct val="115000"/>
              </a:lnSpc>
              <a:buFont typeface="Symbol" panose="05050102010706020507" pitchFamily="18" charset="2"/>
              <a:buChar char=""/>
            </a:pPr>
            <a:r>
              <a:rPr lang="en-ZA" sz="1100" b="0" i="0" u="none" strike="noStrike" cap="none" dirty="0" err="1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Praat</a:t>
            </a:r>
            <a:r>
              <a:rPr lang="en-ZA" sz="1100" b="0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 met </a:t>
            </a:r>
            <a:r>
              <a:rPr lang="en-ZA" sz="1100" b="0" i="0" u="none" strike="noStrike" cap="none" dirty="0" err="1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mense</a:t>
            </a:r>
            <a:r>
              <a:rPr lang="en-ZA" sz="1100" b="0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 wat </a:t>
            </a:r>
            <a:r>
              <a:rPr lang="en-ZA" sz="1100" b="0" i="0" u="none" strike="noStrike" cap="none" dirty="0" err="1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jou</a:t>
            </a:r>
            <a:r>
              <a:rPr lang="en-ZA" sz="1100" b="0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ZA" sz="1100" b="0" i="0" u="none" strike="noStrike" cap="none" dirty="0" err="1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kan</a:t>
            </a:r>
            <a:r>
              <a:rPr lang="en-ZA" sz="1100" b="0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 lei, </a:t>
            </a:r>
            <a:r>
              <a:rPr lang="en-ZA" sz="1100" b="0" i="0" u="none" strike="noStrike" cap="none" dirty="0" err="1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soos</a:t>
            </a:r>
            <a:r>
              <a:rPr lang="en-ZA" sz="1100" b="0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ZA" sz="1100" b="0" i="0" u="none" strike="noStrike" cap="none" dirty="0" err="1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jou</a:t>
            </a:r>
            <a:r>
              <a:rPr lang="en-ZA" sz="1100" b="0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ZA" sz="1100" b="0" i="0" u="none" strike="noStrike" cap="none" dirty="0" err="1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ouers</a:t>
            </a:r>
            <a:r>
              <a:rPr lang="en-ZA" sz="1100" b="0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 of </a:t>
            </a:r>
            <a:r>
              <a:rPr lang="en-ZA" sz="1100" b="0" i="0" u="none" strike="noStrike" cap="none" dirty="0" err="1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voogde</a:t>
            </a:r>
            <a:r>
              <a:rPr lang="en-ZA" sz="1100" b="0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, </a:t>
            </a:r>
            <a:r>
              <a:rPr lang="en-ZA" sz="1100" b="0" i="0" u="none" strike="noStrike" cap="none" dirty="0" err="1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jou</a:t>
            </a:r>
            <a:r>
              <a:rPr lang="en-ZA" sz="1100" b="0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ZA" sz="1100" b="0" i="0" u="none" strike="noStrike" cap="none" dirty="0" err="1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Lewensoriëntering-onderwyser</a:t>
            </a:r>
            <a:r>
              <a:rPr lang="en-ZA" sz="1100" b="0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, </a:t>
            </a:r>
            <a:r>
              <a:rPr lang="en-ZA" sz="1100" b="0" i="0" u="none" strike="noStrike" cap="none" dirty="0" err="1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vakonderwysers</a:t>
            </a:r>
            <a:r>
              <a:rPr lang="en-ZA" sz="1100" b="0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, </a:t>
            </a:r>
            <a:r>
              <a:rPr lang="en-ZA" sz="1100" b="0" i="0" u="none" strike="noStrike" cap="none" dirty="0" err="1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jou</a:t>
            </a:r>
            <a:r>
              <a:rPr lang="en-ZA" sz="1100" b="0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ZA" sz="1100" b="0" i="0" u="none" strike="noStrike" cap="none" dirty="0" err="1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graadhoof</a:t>
            </a:r>
            <a:r>
              <a:rPr lang="en-ZA" sz="1100" b="0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, </a:t>
            </a:r>
            <a:r>
              <a:rPr lang="en-ZA" sz="1100" b="0" i="0" u="none" strike="noStrike" cap="none" dirty="0" err="1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loopbaanbegeleidingspersoneel</a:t>
            </a:r>
            <a:r>
              <a:rPr lang="en-ZA" sz="1100" b="0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, </a:t>
            </a:r>
            <a:r>
              <a:rPr lang="en-ZA" sz="1100" b="0" i="0" u="none" strike="noStrike" cap="none" dirty="0" err="1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ouer</a:t>
            </a:r>
            <a:r>
              <a:rPr lang="en-ZA" sz="1100" b="0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ZA" sz="1100" b="0" i="0" u="none" strike="noStrike" cap="none" dirty="0" err="1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leerders</a:t>
            </a:r>
            <a:r>
              <a:rPr lang="en-ZA" sz="1100" b="0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, </a:t>
            </a:r>
            <a:r>
              <a:rPr lang="en-ZA" sz="1100" b="0" i="0" u="none" strike="noStrike" cap="none" dirty="0" err="1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mense</a:t>
            </a:r>
            <a:r>
              <a:rPr lang="en-ZA" sz="1100" b="0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 wat in die veld </a:t>
            </a:r>
            <a:r>
              <a:rPr lang="en-ZA" sz="1100" b="0" i="0" u="none" strike="noStrike" cap="none" dirty="0" err="1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werk</a:t>
            </a:r>
            <a:r>
              <a:rPr lang="en-ZA" sz="1100" b="0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 of </a:t>
            </a:r>
            <a:r>
              <a:rPr lang="en-ZA" sz="1100" b="0" i="0" u="none" strike="noStrike" cap="none" dirty="0" err="1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personeel</a:t>
            </a:r>
            <a:r>
              <a:rPr lang="en-ZA" sz="1100" b="0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 van </a:t>
            </a:r>
            <a:r>
              <a:rPr lang="en-ZA" sz="1100" b="0" i="0" u="none" strike="noStrike" cap="none" dirty="0" err="1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hoër</a:t>
            </a:r>
            <a:r>
              <a:rPr lang="en-ZA" sz="1100" b="0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ZA" sz="1100" b="0" i="0" u="none" strike="noStrike" cap="none" dirty="0" err="1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onderwys</a:t>
            </a:r>
            <a:r>
              <a:rPr lang="en-ZA" sz="1100" b="0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- </a:t>
            </a:r>
            <a:r>
              <a:rPr lang="en-ZA" sz="1100" b="0" i="0" u="none" strike="noStrike" cap="none" dirty="0" err="1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en</a:t>
            </a:r>
            <a:r>
              <a:rPr lang="en-ZA" sz="1100" b="0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ZA" sz="1100" b="0" i="0" u="none" strike="noStrike" cap="none" dirty="0" err="1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opleidingsinstellings</a:t>
            </a:r>
            <a:r>
              <a:rPr lang="en-ZA" sz="1100" b="0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.</a:t>
            </a:r>
            <a:endParaRPr lang="en-US" sz="1100" b="0" i="0" u="none" strike="noStrike" cap="none" dirty="0">
              <a:solidFill>
                <a:srgbClr val="000000"/>
              </a:solidFill>
              <a:effectLst/>
              <a:latin typeface="Arial"/>
              <a:ea typeface="Arial"/>
              <a:cs typeface="Arial"/>
              <a:sym typeface="Arial"/>
            </a:endParaRPr>
          </a:p>
          <a:p>
            <a:endParaRPr lang="af-ZA" dirty="0"/>
          </a:p>
        </p:txBody>
      </p:sp>
    </p:spTree>
    <p:extLst>
      <p:ext uri="{BB962C8B-B14F-4D97-AF65-F5344CB8AC3E}">
        <p14:creationId xmlns:p14="http://schemas.microsoft.com/office/powerpoint/2010/main" val="118242382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ECE330-119A-80A9-B69A-9C6DF2EACE8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  <a:endParaRPr lang="af-ZA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EB7CEF2-28C5-7BC5-A23F-1511AC9CF9B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af-Z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AEDC1B8-DE41-268D-72A8-14498C2E11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825619-0FD6-4165-B0E7-91B0F4598E15}" type="datetimeFigureOut">
              <a:rPr lang="af-ZA" smtClean="0"/>
              <a:t>2026-07-03</a:t>
            </a:fld>
            <a:endParaRPr lang="af-Z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6A23259-AC7F-1596-E162-83599F169C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f-Z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CB22872-5E5E-7394-1C28-0A54594333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1576077315"/>
      </p:ext>
    </p:extLst>
  </p:cSld>
  <p:clrMapOvr>
    <a:masterClrMapping/>
  </p:clrMapOvr>
  <p:hf sldNum="0"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7C3F62-303B-4A80-9D19-0FF177F8A1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af-ZA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EF2EFF1-CEB0-E492-1EFB-0240CB931A6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f-Z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A71BE8A-35FA-B622-18DC-3880A74EDB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825619-0FD6-4165-B0E7-91B0F4598E15}" type="datetimeFigureOut">
              <a:rPr lang="af-ZA" smtClean="0"/>
              <a:t>2026-07-03</a:t>
            </a:fld>
            <a:endParaRPr lang="af-Z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2DAF656-D036-C0AA-97C5-82D3B9BD8D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f-Z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F167B28-C66F-5CFF-CA4B-630F987AA8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4078956486"/>
      </p:ext>
    </p:extLst>
  </p:cSld>
  <p:clrMapOvr>
    <a:masterClrMapping/>
  </p:clrMapOvr>
  <p:hf sldNum="0"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9CBC9F-82FB-6DFE-5F1B-279B81C066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  <a:endParaRPr lang="af-ZA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7746834-AC57-7ED6-7875-45F1FAB4775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3442098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82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82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82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82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82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82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82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D382900-0DEA-CFC3-DD3F-56ED3CAC96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825619-0FD6-4165-B0E7-91B0F4598E15}" type="datetimeFigureOut">
              <a:rPr lang="af-ZA" smtClean="0"/>
              <a:t>2026-07-03</a:t>
            </a:fld>
            <a:endParaRPr lang="af-Z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9C59554-4F4D-69B1-078F-332426B45E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f-Z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D0ED4DC-FE85-3EE7-3278-A155CA69A5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2470508176"/>
      </p:ext>
    </p:extLst>
  </p:cSld>
  <p:clrMapOvr>
    <a:masterClrMapping/>
  </p:clrMapOvr>
  <p:hf sldNum="0" hdr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734F6C-7376-7849-6279-94CE215589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af-ZA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9E08DE5-512B-2D6F-EA24-D8E9C6F8C7A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f-ZA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819BC0A-8C59-DB5F-8582-4D7548B0191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f-ZA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CC36A2A-B419-4152-BCA8-4C5A0267A7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825619-0FD6-4165-B0E7-91B0F4598E15}" type="datetimeFigureOut">
              <a:rPr lang="af-ZA" smtClean="0"/>
              <a:t>2026-07-03</a:t>
            </a:fld>
            <a:endParaRPr lang="af-ZA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4751FDA-863B-7561-55E5-740AEFB43E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f-ZA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A7B4A26-6DF3-5807-4752-B5A39D4499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3516068921"/>
      </p:ext>
    </p:extLst>
  </p:cSld>
  <p:clrMapOvr>
    <a:masterClrMapping/>
  </p:clrMapOvr>
  <p:hf sldNum="0" hdr="0" ft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ED6A40-5342-4D00-4B01-6CF59C8DAD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af-ZA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FEB8B1E-70B0-2D4D-EBB1-AC4B6544C7F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EECC0F1-879D-4891-08AA-B4D5F823327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f-ZA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4F4EED3-20D1-8A41-087A-155C8DAB960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63361B3-8E48-06CB-1CD5-37E525577B9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3887391" cy="276344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f-ZA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504B4178-EBE7-1D7D-384E-741D8DB670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825619-0FD6-4165-B0E7-91B0F4598E15}" type="datetimeFigureOut">
              <a:rPr lang="af-ZA" smtClean="0"/>
              <a:t>2026-07-03</a:t>
            </a:fld>
            <a:endParaRPr lang="af-ZA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EB15605-C98C-C4D4-040E-3F858E4182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f-ZA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2E59F90-ECBD-5395-7215-D9D647ECF7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2145331070"/>
      </p:ext>
    </p:extLst>
  </p:cSld>
  <p:clrMapOvr>
    <a:masterClrMapping/>
  </p:clrMapOvr>
  <p:hf sldNum="0" hdr="0" ftr="0" dt="0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FE61A8-8CBC-19F8-F351-4669D598F9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af-ZA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5D1EFCE-549C-35DB-4C78-CBE3AB8D5B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825619-0FD6-4165-B0E7-91B0F4598E15}" type="datetimeFigureOut">
              <a:rPr lang="af-ZA" smtClean="0"/>
              <a:t>2026-07-03</a:t>
            </a:fld>
            <a:endParaRPr lang="af-ZA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D088A6B-2DE3-1FB6-2059-602488FD13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f-ZA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A07A97C-F1AC-F172-9E93-34D434E0BE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333922816"/>
      </p:ext>
    </p:extLst>
  </p:cSld>
  <p:clrMapOvr>
    <a:masterClrMapping/>
  </p:clrMapOvr>
  <p:hf sldNum="0" hdr="0" ftr="0" dt="0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F4EAAB2-9E8D-58E0-F506-B3299E1FA9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825619-0FD6-4165-B0E7-91B0F4598E15}" type="datetimeFigureOut">
              <a:rPr lang="af-ZA" smtClean="0"/>
              <a:t>2026-07-03</a:t>
            </a:fld>
            <a:endParaRPr lang="af-ZA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C14FD16-72E0-FDD3-E6B3-6E3CB2768A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f-ZA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F102E89-87CF-5329-BC49-70D2DB872F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403819338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978A6A-E2DE-E4C1-B988-8D8B1CCF5D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af-ZA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6DCCD7E-931A-7F20-7F1B-88CD59997F0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f-ZA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427875E-31D6-E06C-C993-73854A14F11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E3D7641-F3B5-2A33-47B8-F683D17C34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825619-0FD6-4165-B0E7-91B0F4598E15}" type="datetimeFigureOut">
              <a:rPr lang="af-ZA" smtClean="0"/>
              <a:t>2026-07-03</a:t>
            </a:fld>
            <a:endParaRPr lang="af-ZA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2FB6B28-8C71-2A60-B9AE-DAA8CADEE0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f-ZA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A359AE2-51BA-D622-E0E8-84EB47B34E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3539057594"/>
      </p:ext>
    </p:extLst>
  </p:cSld>
  <p:clrMapOvr>
    <a:masterClrMapping/>
  </p:clrMapOvr>
  <p:hf sldNum="0"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373AC8-D089-3943-6853-C7F6534F38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af-ZA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7EC61CA-D3E7-8207-AF86-928931B9BA7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af-ZA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C15E56D-E838-5188-D1D2-CAE6F54181D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42E4C26-EE84-E0E5-EBEC-3B53AED356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825619-0FD6-4165-B0E7-91B0F4598E15}" type="datetimeFigureOut">
              <a:rPr lang="af-ZA" smtClean="0"/>
              <a:t>2026-07-03</a:t>
            </a:fld>
            <a:endParaRPr lang="af-ZA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BA35FC9-5593-0927-FD9B-D62C481B5B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f-ZA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1F6581A-12C5-1180-876C-E0533E7902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1170159708"/>
      </p:ext>
    </p:extLst>
  </p:cSld>
  <p:clrMapOvr>
    <a:masterClrMapping/>
  </p:clrMapOvr>
  <p:hf sldNum="0" hdr="0" ftr="0" dt="0"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3868AA-A596-A736-19C9-C7CB226BA7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af-ZA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3365D13-37EA-0671-8A11-779B3FDB425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f-Z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66AA46B-9A36-CB36-8892-8543296D27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825619-0FD6-4165-B0E7-91B0F4598E15}" type="datetimeFigureOut">
              <a:rPr lang="af-ZA" smtClean="0"/>
              <a:t>2026-07-03</a:t>
            </a:fld>
            <a:endParaRPr lang="af-Z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8568576-E016-BAB6-2607-7F1AB77423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f-Z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FD8B241-BEE7-2931-EA50-802C4FC405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1157452603"/>
      </p:ext>
    </p:extLst>
  </p:cSld>
  <p:clrMapOvr>
    <a:masterClrMapping/>
  </p:clrMapOvr>
  <p:hf sldNum="0" hdr="0" ftr="0" dt="0"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5D0EBF9B-B143-A973-AFC5-6FDF08E7F6D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273844"/>
            <a:ext cx="1971675" cy="4358879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af-ZA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4498EB1-B449-C877-0B1F-E569AD44935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273844"/>
            <a:ext cx="5800725" cy="435887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f-Z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E212649-91F4-E638-968E-9880701A41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825619-0FD6-4165-B0E7-91B0F4598E15}" type="datetimeFigureOut">
              <a:rPr lang="af-ZA" smtClean="0"/>
              <a:t>2026-07-03</a:t>
            </a:fld>
            <a:endParaRPr lang="af-Z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1599DC0-965B-2132-4E84-0FAB60795F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f-Z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ABF8E11-1061-32D8-E6D1-6873537D3F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2743992896"/>
      </p:ext>
    </p:extLst>
  </p:cSld>
  <p:clrMapOvr>
    <a:masterClrMapping/>
  </p:clrMapOvr>
  <p:hf sldNum="0" hdr="0" ftr="0" dt="0"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6424823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blipFill>
          <a:blip r:embed="rId13">
            <a:alphaModFix/>
          </a:blip>
          <a:stretch>
            <a:fillRect/>
          </a:stretch>
        </a:blip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79FE16A-B8DF-84FE-2D58-1749C76E6C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af-ZA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C299CBB-19D5-E922-2CCB-5D96E22001A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f-Z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1147945-D5BB-9E52-D3F5-FC5FC95B879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F4825619-0FD6-4165-B0E7-91B0F4598E15}" type="datetimeFigureOut">
              <a:rPr lang="af-ZA" smtClean="0"/>
              <a:t>2026-07-03</a:t>
            </a:fld>
            <a:endParaRPr lang="af-Z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F630932-0E25-F9FD-C421-C0966772094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af-Z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F92FADF-78F0-A3A0-F108-4C77CF5494F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8252610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hf sldNum="0"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f-ZA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jpeg"/><Relationship Id="rId3" Type="http://schemas.openxmlformats.org/officeDocument/2006/relationships/diagramData" Target="../diagrams/data8.xml"/><Relationship Id="rId7" Type="http://schemas.microsoft.com/office/2007/relationships/diagramDrawing" Target="../diagrams/drawing8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3.xml"/><Relationship Id="rId6" Type="http://schemas.openxmlformats.org/officeDocument/2006/relationships/diagramColors" Target="../diagrams/colors8.xml"/><Relationship Id="rId5" Type="http://schemas.openxmlformats.org/officeDocument/2006/relationships/diagramQuickStyle" Target="../diagrams/quickStyle8.xml"/><Relationship Id="rId4" Type="http://schemas.openxmlformats.org/officeDocument/2006/relationships/diagramLayout" Target="../diagrams/layout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3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3.jpe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jpeg"/><Relationship Id="rId3" Type="http://schemas.openxmlformats.org/officeDocument/2006/relationships/diagramData" Target="../diagrams/data9.xml"/><Relationship Id="rId7" Type="http://schemas.microsoft.com/office/2007/relationships/diagramDrawing" Target="../diagrams/drawing9.xm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3.xml"/><Relationship Id="rId6" Type="http://schemas.openxmlformats.org/officeDocument/2006/relationships/diagramColors" Target="../diagrams/colors9.xml"/><Relationship Id="rId5" Type="http://schemas.openxmlformats.org/officeDocument/2006/relationships/diagramQuickStyle" Target="../diagrams/quickStyle9.xml"/><Relationship Id="rId4" Type="http://schemas.openxmlformats.org/officeDocument/2006/relationships/diagramLayout" Target="../diagrams/layout9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1.xml"/><Relationship Id="rId5" Type="http://schemas.openxmlformats.org/officeDocument/2006/relationships/image" Target="../media/image3.jpeg"/><Relationship Id="rId4" Type="http://schemas.openxmlformats.org/officeDocument/2006/relationships/image" Target="../media/image10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4.jpeg"/><Relationship Id="rId7" Type="http://schemas.openxmlformats.org/officeDocument/2006/relationships/diagramColors" Target="../diagrams/colors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3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Relationship Id="rId9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Relationship Id="rId9" Type="http://schemas.openxmlformats.org/officeDocument/2006/relationships/image" Target="../media/image3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jpeg"/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Relationship Id="rId9" Type="http://schemas.openxmlformats.org/officeDocument/2006/relationships/image" Target="../media/image3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jpeg"/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/Relationships>
</file>

<file path=ppt/slides/_rels/slide8.xml.rels><?xml version="1.0" encoding="UTF-8" standalone="yes"?>
<Relationships xmlns="http://schemas.openxmlformats.org/package/2006/relationships"><Relationship Id="rId8" Type="http://schemas.microsoft.com/office/2007/relationships/diagramDrawing" Target="../diagrams/drawing6.xml"/><Relationship Id="rId3" Type="http://schemas.openxmlformats.org/officeDocument/2006/relationships/image" Target="../media/image7.jpeg"/><Relationship Id="rId7" Type="http://schemas.openxmlformats.org/officeDocument/2006/relationships/diagramColors" Target="../diagrams/colors6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3.xml"/><Relationship Id="rId6" Type="http://schemas.openxmlformats.org/officeDocument/2006/relationships/diagramQuickStyle" Target="../diagrams/quickStyle6.xml"/><Relationship Id="rId5" Type="http://schemas.openxmlformats.org/officeDocument/2006/relationships/diagramLayout" Target="../diagrams/layout6.xml"/><Relationship Id="rId4" Type="http://schemas.openxmlformats.org/officeDocument/2006/relationships/diagramData" Target="../diagrams/data6.xml"/><Relationship Id="rId9" Type="http://schemas.openxmlformats.org/officeDocument/2006/relationships/image" Target="../media/image3.jpeg"/></Relationships>
</file>

<file path=ppt/slides/_rels/slide9.xml.rels><?xml version="1.0" encoding="UTF-8" standalone="yes"?>
<Relationships xmlns="http://schemas.openxmlformats.org/package/2006/relationships"><Relationship Id="rId8" Type="http://schemas.microsoft.com/office/2007/relationships/diagramDrawing" Target="../diagrams/drawing7.xml"/><Relationship Id="rId3" Type="http://schemas.openxmlformats.org/officeDocument/2006/relationships/image" Target="../media/image8.jpeg"/><Relationship Id="rId7" Type="http://schemas.openxmlformats.org/officeDocument/2006/relationships/diagramColors" Target="../diagrams/colors7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3.xml"/><Relationship Id="rId6" Type="http://schemas.openxmlformats.org/officeDocument/2006/relationships/diagramQuickStyle" Target="../diagrams/quickStyle7.xml"/><Relationship Id="rId5" Type="http://schemas.openxmlformats.org/officeDocument/2006/relationships/diagramLayout" Target="../diagrams/layout7.xml"/><Relationship Id="rId4" Type="http://schemas.openxmlformats.org/officeDocument/2006/relationships/diagramData" Target="../diagrams/data7.xml"/><Relationship Id="rId9" Type="http://schemas.openxmlformats.org/officeDocument/2006/relationships/image" Target="../media/image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3"/>
          <p:cNvSpPr txBox="1"/>
          <p:nvPr/>
        </p:nvSpPr>
        <p:spPr>
          <a:xfrm>
            <a:off x="489204" y="751950"/>
            <a:ext cx="5082540" cy="181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>
              <a:spcBef>
                <a:spcPts val="450"/>
              </a:spcBef>
              <a:spcAft>
                <a:spcPts val="450"/>
              </a:spcAft>
            </a:pPr>
            <a:r>
              <a:rPr lang="en-GB" sz="4400" dirty="0" err="1">
                <a:solidFill>
                  <a:srgbClr val="FEE151"/>
                </a:solidFill>
                <a:latin typeface="Fredoka One"/>
                <a:ea typeface="Fredoka One"/>
                <a:cs typeface="Fredoka One"/>
                <a:sym typeface="Fredoka One"/>
              </a:rPr>
              <a:t>Wêreld</a:t>
            </a:r>
            <a:r>
              <a:rPr lang="en-GB" sz="4400" dirty="0">
                <a:solidFill>
                  <a:srgbClr val="FEE151"/>
                </a:solidFill>
                <a:latin typeface="Fredoka One"/>
                <a:ea typeface="Fredoka One"/>
                <a:cs typeface="Fredoka One"/>
                <a:sym typeface="Fredoka One"/>
              </a:rPr>
              <a:t> van Werk</a:t>
            </a:r>
          </a:p>
        </p:txBody>
      </p:sp>
      <p:sp>
        <p:nvSpPr>
          <p:cNvPr id="56" name="Google Shape;56;p13"/>
          <p:cNvSpPr txBox="1"/>
          <p:nvPr/>
        </p:nvSpPr>
        <p:spPr>
          <a:xfrm>
            <a:off x="489204" y="2803018"/>
            <a:ext cx="6632448" cy="667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360"/>
              </a:spcBef>
              <a:spcAft>
                <a:spcPts val="36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" sz="2000" b="0" i="0" u="none" strike="noStrike" kern="0" cap="none" spc="0" normalizeH="0" baseline="0" noProof="0" dirty="0">
              <a:ln>
                <a:noFill/>
              </a:ln>
              <a:solidFill>
                <a:srgbClr val="BCEEFD"/>
              </a:solidFill>
              <a:effectLst/>
              <a:uLnTx/>
              <a:uFillTx/>
              <a:latin typeface="Comic Neue"/>
              <a:ea typeface="Comic Neue"/>
              <a:cs typeface="Comic Neue"/>
              <a:sym typeface="Comic Neue"/>
            </a:endParaRPr>
          </a:p>
          <a:p>
            <a:pPr lvl="0">
              <a:spcBef>
                <a:spcPts val="360"/>
              </a:spcBef>
              <a:spcAft>
                <a:spcPts val="360"/>
              </a:spcAft>
            </a:pPr>
            <a:r>
              <a:rPr lang="en" sz="2000" dirty="0">
                <a:solidFill>
                  <a:srgbClr val="FEE151"/>
                </a:solidFill>
                <a:latin typeface="Fredoka One" panose="02000000000000000000" pitchFamily="2" charset="0"/>
                <a:ea typeface="Comic Neue"/>
                <a:cs typeface="Comic Neue"/>
                <a:sym typeface="Comic Neue"/>
              </a:rPr>
              <a:t>Graad 9: Kwartaal 3</a:t>
            </a:r>
          </a:p>
          <a:p>
            <a:pPr lvl="0">
              <a:spcBef>
                <a:spcPts val="360"/>
              </a:spcBef>
              <a:spcAft>
                <a:spcPts val="360"/>
              </a:spcAft>
              <a:defRPr/>
            </a:pPr>
            <a:r>
              <a:rPr kumimoji="0" lang="en" sz="2000" b="0" i="0" u="none" strike="noStrike" kern="0" cap="none" spc="0" normalizeH="0" baseline="0" noProof="0" dirty="0">
                <a:ln>
                  <a:noFill/>
                </a:ln>
                <a:solidFill>
                  <a:srgbClr val="FEE151"/>
                </a:solidFill>
                <a:effectLst/>
                <a:uLnTx/>
                <a:uFillTx/>
                <a:latin typeface="Fredoka One" panose="02000000000000000000" pitchFamily="2" charset="0"/>
                <a:ea typeface="Comic Neue"/>
                <a:cs typeface="Comic Neue"/>
                <a:sym typeface="Comic Neue"/>
              </a:rPr>
              <a:t>Les 4: </a:t>
            </a:r>
            <a:r>
              <a:rPr lang="nl-NL" sz="2000" dirty="0">
                <a:solidFill>
                  <a:srgbClr val="FFAB40">
                    <a:lumMod val="75000"/>
                  </a:srgbClr>
                </a:solidFill>
                <a:latin typeface="Fredoka One" panose="02000000000000000000" pitchFamily="2" charset="0"/>
                <a:ea typeface="Comic Neue"/>
                <a:cs typeface="Comic Neue"/>
                <a:sym typeface="Comic Neue"/>
              </a:rPr>
              <a:t>Besluitnemingsvaardighede: Stappe in die keuse van vakke</a:t>
            </a:r>
            <a:endParaRPr kumimoji="0" lang="en-GB" sz="2000" b="0" i="0" u="none" strike="noStrike" kern="0" cap="none" spc="0" normalizeH="0" baseline="0" noProof="0" dirty="0">
              <a:ln>
                <a:noFill/>
              </a:ln>
              <a:solidFill>
                <a:srgbClr val="FFAB40">
                  <a:lumMod val="75000"/>
                </a:srgbClr>
              </a:solidFill>
              <a:effectLst/>
              <a:uLnTx/>
              <a:uFillTx/>
              <a:latin typeface="Fredoka One" panose="02000000000000000000" pitchFamily="2" charset="0"/>
              <a:ea typeface="Comic Neue"/>
              <a:cs typeface="Comic Neue"/>
              <a:sym typeface="Comic Neue"/>
            </a:endParaRPr>
          </a:p>
        </p:txBody>
      </p:sp>
      <p:pic>
        <p:nvPicPr>
          <p:cNvPr id="2" name="Picture 1" descr="A logo with a person in the middle&#10;&#10;Description automatically generated">
            <a:extLst>
              <a:ext uri="{FF2B5EF4-FFF2-40B4-BE49-F238E27FC236}">
                <a16:creationId xmlns:a16="http://schemas.microsoft.com/office/drawing/2014/main" id="{EE59DCF6-48E4-FC72-4403-1AB84804B4A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56448" y="1"/>
            <a:ext cx="987552" cy="3424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90000"/>
            <a:lumOff val="1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0" name="Rectangle 19">
            <a:extLst>
              <a:ext uri="{FF2B5EF4-FFF2-40B4-BE49-F238E27FC236}">
                <a16:creationId xmlns:a16="http://schemas.microsoft.com/office/drawing/2014/main" id="{955A2079-FA98-4876-80F0-72364A7D2EA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1713" cy="51435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81E0767-B079-70D5-C719-6BFEBA55B2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417891"/>
            <a:ext cx="7886700" cy="850124"/>
          </a:xfrm>
        </p:spPr>
        <p:txBody>
          <a:bodyPr>
            <a:normAutofit/>
          </a:bodyPr>
          <a:lstStyle/>
          <a:p>
            <a:pPr algn="ctr"/>
            <a:r>
              <a:rPr lang="nl-NL" sz="3900" b="1" dirty="0">
                <a:solidFill>
                  <a:srgbClr val="FEE151"/>
                </a:solidFill>
              </a:rPr>
              <a:t>Stap 5: Besluit en Hersien</a:t>
            </a:r>
            <a:endParaRPr lang="af-ZA" sz="3900" b="1" dirty="0">
              <a:solidFill>
                <a:srgbClr val="FEE151"/>
              </a:solidFill>
            </a:endParaRP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115E6212-F3B1-031A-4472-2180854B1A5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93482970"/>
              </p:ext>
            </p:extLst>
          </p:nvPr>
        </p:nvGraphicFramePr>
        <p:xfrm>
          <a:off x="628650" y="1371600"/>
          <a:ext cx="7886700" cy="326440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4" name="Picture 3" descr="A logo with a person in the middle&#10;&#10;Description automatically generated">
            <a:extLst>
              <a:ext uri="{FF2B5EF4-FFF2-40B4-BE49-F238E27FC236}">
                <a16:creationId xmlns:a16="http://schemas.microsoft.com/office/drawing/2014/main" id="{88D254B8-5355-E187-2BB3-E5127B1E08E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56448" y="1"/>
            <a:ext cx="987552" cy="3424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173235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90000"/>
            <a:lumOff val="1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Slide Background">
            <a:extLst>
              <a:ext uri="{FF2B5EF4-FFF2-40B4-BE49-F238E27FC236}">
                <a16:creationId xmlns:a16="http://schemas.microsoft.com/office/drawing/2014/main" id="{C0763A76-9F1C-4FC5-82B7-DD475DA461B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9143998" cy="51435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E81BF4F6-F2CF-4984-9D14-D6966D92F9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6391835" cy="1714499"/>
          </a:xfrm>
          <a:prstGeom prst="rect">
            <a:avLst/>
          </a:prstGeom>
          <a:ln>
            <a:noFill/>
          </a:ln>
          <a:effectLst>
            <a:outerShdw blurRad="596900" dist="304800" dir="7140000" sx="90000" sy="90000" algn="t" rotWithShape="0">
              <a:srgbClr val="000000">
                <a:alpha val="15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B4CA969-4145-7D5B-80A2-64CF52578C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1352" y="262647"/>
            <a:ext cx="3485178" cy="1218390"/>
          </a:xfrm>
        </p:spPr>
        <p:txBody>
          <a:bodyPr anchor="ctr">
            <a:normAutofit/>
          </a:bodyPr>
          <a:lstStyle/>
          <a:p>
            <a:r>
              <a:rPr lang="nl-NL" sz="2600" b="1" dirty="0">
                <a:solidFill>
                  <a:srgbClr val="FEE151"/>
                </a:solidFill>
              </a:rPr>
              <a:t>Wees versigtig om vakke te kies omdat:</a:t>
            </a:r>
            <a:endParaRPr lang="af-ZA" sz="2600" b="1" dirty="0">
              <a:solidFill>
                <a:srgbClr val="FEE151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37F0755-071D-A635-52E6-363C7529CFB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1351" y="2057400"/>
            <a:ext cx="3485179" cy="2709861"/>
          </a:xfrm>
        </p:spPr>
        <p:txBody>
          <a:bodyPr anchor="ctr">
            <a:normAutofit lnSpcReduction="10000"/>
          </a:bodyPr>
          <a:lstStyle/>
          <a:p>
            <a:r>
              <a:rPr lang="nl-NL" sz="2400" dirty="0">
                <a:solidFill>
                  <a:schemeClr val="bg1"/>
                </a:solidFill>
              </a:rPr>
              <a:t>Jou vriende neem dit. 
Jy hou van die onderwyser. 
Dit lyk maklik. 
Iemand forseer jou. 
Die vak klink indrukwekkend.</a:t>
            </a:r>
            <a:endParaRPr lang="af-ZA" sz="2400" dirty="0">
              <a:solidFill>
                <a:schemeClr val="bg1"/>
              </a:solidFill>
            </a:endParaRPr>
          </a:p>
        </p:txBody>
      </p:sp>
      <p:pic>
        <p:nvPicPr>
          <p:cNvPr id="4" name="Google Shape;151;p21">
            <a:extLst>
              <a:ext uri="{FF2B5EF4-FFF2-40B4-BE49-F238E27FC236}">
                <a16:creationId xmlns:a16="http://schemas.microsoft.com/office/drawing/2014/main" id="{85D3B786-578B-63D3-8008-EF67A42590C3}"/>
              </a:ext>
            </a:extLst>
          </p:cNvPr>
          <p:cNvPicPr preferRelativeResize="0"/>
          <p:nvPr/>
        </p:nvPicPr>
        <p:blipFill>
          <a:blip r:embed="rId3"/>
          <a:srcRect l="227" r="5106" b="2"/>
          <a:stretch>
            <a:fillRect/>
          </a:stretch>
        </p:blipFill>
        <p:spPr>
          <a:xfrm>
            <a:off x="4572000" y="10"/>
            <a:ext cx="4577118" cy="5143490"/>
          </a:xfrm>
          <a:prstGeom prst="rect">
            <a:avLst/>
          </a:prstGeom>
          <a:noFill/>
        </p:spPr>
      </p:pic>
      <p:pic>
        <p:nvPicPr>
          <p:cNvPr id="5" name="Picture 4" descr="A logo with a person in the middle&#10;&#10;Description automatically generated">
            <a:extLst>
              <a:ext uri="{FF2B5EF4-FFF2-40B4-BE49-F238E27FC236}">
                <a16:creationId xmlns:a16="http://schemas.microsoft.com/office/drawing/2014/main" id="{F5FA693F-4CC3-F192-D9C6-179DFC22642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56448" y="1"/>
            <a:ext cx="987552" cy="3424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5281754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p22"/>
          <p:cNvSpPr txBox="1"/>
          <p:nvPr/>
        </p:nvSpPr>
        <p:spPr>
          <a:xfrm>
            <a:off x="222960" y="465754"/>
            <a:ext cx="8572500" cy="60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 algn="ctr">
              <a:spcBef>
                <a:spcPts val="450"/>
              </a:spcBef>
              <a:spcAft>
                <a:spcPts val="450"/>
              </a:spcAft>
            </a:pPr>
            <a:r>
              <a:rPr lang="af-ZA" sz="2880" dirty="0">
                <a:solidFill>
                  <a:srgbClr val="FEE151"/>
                </a:solidFill>
                <a:latin typeface="Fredoka One"/>
                <a:ea typeface="Fredoka One"/>
                <a:cs typeface="Fredoka One"/>
                <a:sym typeface="Fredoka One"/>
              </a:rPr>
              <a:t>Waar of Onwaar?</a:t>
            </a:r>
            <a:endParaRPr sz="2880" dirty="0">
              <a:solidFill>
                <a:srgbClr val="FEE151"/>
              </a:solidFill>
              <a:latin typeface="Fredoka One"/>
              <a:ea typeface="Fredoka One"/>
              <a:cs typeface="Fredoka One"/>
              <a:sym typeface="Fredoka One"/>
            </a:endParaRPr>
          </a:p>
        </p:txBody>
      </p:sp>
      <p:sp>
        <p:nvSpPr>
          <p:cNvPr id="160" name="Google Shape;160;p22"/>
          <p:cNvSpPr txBox="1"/>
          <p:nvPr/>
        </p:nvSpPr>
        <p:spPr>
          <a:xfrm>
            <a:off x="822960" y="1428750"/>
            <a:ext cx="7372500" cy="1143000"/>
          </a:xfrm>
          <a:prstGeom prst="rect">
            <a:avLst/>
          </a:prstGeom>
          <a:solidFill>
            <a:srgbClr val="F4F9FC"/>
          </a:solidFill>
          <a:ln w="457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11430" marR="11430" lvl="0" algn="ctr">
              <a:spcBef>
                <a:spcPts val="360"/>
              </a:spcBef>
              <a:spcAft>
                <a:spcPts val="360"/>
              </a:spcAft>
            </a:pPr>
            <a:r>
              <a:rPr lang="nl-NL" sz="2000" dirty="0">
                <a:solidFill>
                  <a:srgbClr val="040F0F"/>
                </a:solidFill>
                <a:latin typeface="Comic Neue"/>
                <a:ea typeface="Comic Neue"/>
                <a:cs typeface="Comic Neue"/>
                <a:sym typeface="Comic Neue"/>
              </a:rPr>
              <a:t>Indien jou beste vriend Fisiese Wetenskappe neem, is dit 'n goeie idee dat jy dit ook neem sodat julle saam kan studeer.</a:t>
            </a:r>
            <a:endParaRPr sz="2000" dirty="0">
              <a:solidFill>
                <a:srgbClr val="040F0F"/>
              </a:solidFill>
              <a:latin typeface="Comic Neue"/>
              <a:ea typeface="Comic Neue"/>
              <a:cs typeface="Comic Neue"/>
              <a:sym typeface="Comic Neue"/>
            </a:endParaRPr>
          </a:p>
        </p:txBody>
      </p:sp>
      <p:sp>
        <p:nvSpPr>
          <p:cNvPr id="3" name="Google Shape;160;p22">
            <a:extLst>
              <a:ext uri="{FF2B5EF4-FFF2-40B4-BE49-F238E27FC236}">
                <a16:creationId xmlns:a16="http://schemas.microsoft.com/office/drawing/2014/main" id="{44CAC233-5C62-F2ED-B666-77E8FAD0E3A9}"/>
              </a:ext>
            </a:extLst>
          </p:cNvPr>
          <p:cNvSpPr txBox="1"/>
          <p:nvPr/>
        </p:nvSpPr>
        <p:spPr>
          <a:xfrm>
            <a:off x="822960" y="3232946"/>
            <a:ext cx="7372500" cy="1143000"/>
          </a:xfrm>
          <a:prstGeom prst="rect">
            <a:avLst/>
          </a:prstGeom>
          <a:solidFill>
            <a:srgbClr val="F4F9FC"/>
          </a:solidFill>
          <a:ln w="457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11430" marR="11430" lvl="0" algn="ctr">
              <a:spcBef>
                <a:spcPts val="360"/>
              </a:spcBef>
              <a:spcAft>
                <a:spcPts val="360"/>
              </a:spcAft>
            </a:pPr>
            <a:r>
              <a:rPr lang="nl-NL" sz="2000" b="1" dirty="0">
                <a:solidFill>
                  <a:srgbClr val="040F0F"/>
                </a:solidFill>
                <a:latin typeface="Comic Neue"/>
                <a:ea typeface="Comic Neue"/>
                <a:cs typeface="Comic Neue"/>
                <a:sym typeface="Comic Neue"/>
              </a:rPr>
              <a:t>Om saam met 'n vriend te studeer kan nuttig wees, maar ‘n vakkeuse moet op jou persoonlike vermoëns en langtermyn loopbaandoelwitte gebaseer wees, en nie op sosiale bande nie.</a:t>
            </a:r>
            <a:endParaRPr sz="2000" b="1" dirty="0">
              <a:solidFill>
                <a:srgbClr val="040F0F"/>
              </a:solidFill>
              <a:latin typeface="Comic Neue"/>
              <a:ea typeface="Comic Neue"/>
              <a:cs typeface="Comic Neue"/>
              <a:sym typeface="Comic Neue"/>
            </a:endParaRPr>
          </a:p>
        </p:txBody>
      </p:sp>
      <p:sp>
        <p:nvSpPr>
          <p:cNvPr id="163" name="Google Shape;163;p22"/>
          <p:cNvSpPr txBox="1"/>
          <p:nvPr/>
        </p:nvSpPr>
        <p:spPr>
          <a:xfrm>
            <a:off x="-389745" y="3232946"/>
            <a:ext cx="2098623" cy="9446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ctr" rtl="0">
              <a:spcBef>
                <a:spcPts val="450"/>
              </a:spcBef>
              <a:spcAft>
                <a:spcPts val="450"/>
              </a:spcAft>
              <a:buNone/>
            </a:pPr>
            <a:r>
              <a:rPr lang="en" sz="5400" b="1" dirty="0">
                <a:solidFill>
                  <a:srgbClr val="BCEEFD"/>
                </a:solidFill>
                <a:latin typeface="Comic Neue"/>
                <a:ea typeface="Comic Neue"/>
                <a:cs typeface="Comic Neue"/>
                <a:sym typeface="Comic Neue"/>
              </a:rPr>
              <a:t>👎</a:t>
            </a:r>
            <a:r>
              <a:rPr lang="en" sz="3600" dirty="0">
                <a:solidFill>
                  <a:srgbClr val="BCEEFD"/>
                </a:solidFill>
                <a:latin typeface="Comic Neue"/>
                <a:ea typeface="Comic Neue"/>
                <a:cs typeface="Comic Neue"/>
                <a:sym typeface="Comic Neue"/>
              </a:rPr>
              <a:t>​</a:t>
            </a:r>
            <a:endParaRPr sz="3600" dirty="0">
              <a:solidFill>
                <a:srgbClr val="BCEEFD"/>
              </a:solidFill>
              <a:latin typeface="Comic Neue"/>
              <a:ea typeface="Comic Neue"/>
              <a:cs typeface="Comic Neue"/>
              <a:sym typeface="Comic Neue"/>
            </a:endParaRPr>
          </a:p>
        </p:txBody>
      </p:sp>
      <p:pic>
        <p:nvPicPr>
          <p:cNvPr id="4" name="Picture 3" descr="A logo with a person in the middle&#10;&#10;Description automatically generated">
            <a:extLst>
              <a:ext uri="{FF2B5EF4-FFF2-40B4-BE49-F238E27FC236}">
                <a16:creationId xmlns:a16="http://schemas.microsoft.com/office/drawing/2014/main" id="{1B6B028C-A50E-6EE1-D07D-B43DC245B86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56448" y="1"/>
            <a:ext cx="987552" cy="3424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6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90000"/>
            <a:lumOff val="1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16AC3602-3348-4F31-9E43-076B03514EC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1268016"/>
          </a:xfrm>
          <a:prstGeom prst="rect">
            <a:avLst/>
          </a:prstGeom>
          <a:gradFill flip="none" rotWithShape="1">
            <a:gsLst>
              <a:gs pos="0">
                <a:schemeClr val="accent1"/>
              </a:gs>
              <a:gs pos="100000">
                <a:schemeClr val="accent2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BA5E1C0-5F25-9A7B-5CD6-F2EACE861E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25435"/>
            <a:ext cx="7372350" cy="817146"/>
          </a:xfrm>
        </p:spPr>
        <p:txBody>
          <a:bodyPr>
            <a:normAutofit fontScale="90000"/>
          </a:bodyPr>
          <a:lstStyle/>
          <a:p>
            <a:r>
              <a:rPr lang="af-ZA" sz="2700" b="1" dirty="0"/>
              <a:t>Emosie-gebaseerde vs Bewys-gebaseerde Keuses</a:t>
            </a:r>
          </a:p>
        </p:txBody>
      </p:sp>
      <p:sp>
        <p:nvSpPr>
          <p:cNvPr id="11" name="Graphic 11">
            <a:extLst>
              <a:ext uri="{FF2B5EF4-FFF2-40B4-BE49-F238E27FC236}">
                <a16:creationId xmlns:a16="http://schemas.microsoft.com/office/drawing/2014/main" id="{394094B0-A6C9-44BE-9042-66EF0612F6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177911" y="443871"/>
            <a:ext cx="104279" cy="104280"/>
          </a:xfrm>
          <a:custGeom>
            <a:avLst/>
            <a:gdLst>
              <a:gd name="connsiteX0" fmla="*/ 129602 w 139039"/>
              <a:gd name="connsiteY0" fmla="*/ 60082 h 139039"/>
              <a:gd name="connsiteX1" fmla="*/ 78957 w 139039"/>
              <a:gd name="connsiteY1" fmla="*/ 60082 h 139039"/>
              <a:gd name="connsiteX2" fmla="*/ 78957 w 139039"/>
              <a:gd name="connsiteY2" fmla="*/ 9437 h 139039"/>
              <a:gd name="connsiteX3" fmla="*/ 69520 w 139039"/>
              <a:gd name="connsiteY3" fmla="*/ 0 h 139039"/>
              <a:gd name="connsiteX4" fmla="*/ 60082 w 139039"/>
              <a:gd name="connsiteY4" fmla="*/ 9437 h 139039"/>
              <a:gd name="connsiteX5" fmla="*/ 60082 w 139039"/>
              <a:gd name="connsiteY5" fmla="*/ 60082 h 139039"/>
              <a:gd name="connsiteX6" fmla="*/ 9437 w 139039"/>
              <a:gd name="connsiteY6" fmla="*/ 60082 h 139039"/>
              <a:gd name="connsiteX7" fmla="*/ 0 w 139039"/>
              <a:gd name="connsiteY7" fmla="*/ 69520 h 139039"/>
              <a:gd name="connsiteX8" fmla="*/ 9437 w 139039"/>
              <a:gd name="connsiteY8" fmla="*/ 78957 h 139039"/>
              <a:gd name="connsiteX9" fmla="*/ 60082 w 139039"/>
              <a:gd name="connsiteY9" fmla="*/ 78957 h 139039"/>
              <a:gd name="connsiteX10" fmla="*/ 60082 w 139039"/>
              <a:gd name="connsiteY10" fmla="*/ 129602 h 139039"/>
              <a:gd name="connsiteX11" fmla="*/ 69520 w 139039"/>
              <a:gd name="connsiteY11" fmla="*/ 139039 h 139039"/>
              <a:gd name="connsiteX12" fmla="*/ 78957 w 139039"/>
              <a:gd name="connsiteY12" fmla="*/ 129602 h 139039"/>
              <a:gd name="connsiteX13" fmla="*/ 78957 w 139039"/>
              <a:gd name="connsiteY13" fmla="*/ 78957 h 139039"/>
              <a:gd name="connsiteX14" fmla="*/ 129602 w 139039"/>
              <a:gd name="connsiteY14" fmla="*/ 78957 h 139039"/>
              <a:gd name="connsiteX15" fmla="*/ 139039 w 139039"/>
              <a:gd name="connsiteY15" fmla="*/ 69520 h 139039"/>
              <a:gd name="connsiteX16" fmla="*/ 129602 w 139039"/>
              <a:gd name="connsiteY16" fmla="*/ 60082 h 1390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39039" h="139039">
                <a:moveTo>
                  <a:pt x="129602" y="60082"/>
                </a:moveTo>
                <a:lnTo>
                  <a:pt x="78957" y="60082"/>
                </a:lnTo>
                <a:lnTo>
                  <a:pt x="78957" y="9437"/>
                </a:lnTo>
                <a:cubicBezTo>
                  <a:pt x="78957" y="4225"/>
                  <a:pt x="74731" y="0"/>
                  <a:pt x="69520" y="0"/>
                </a:cubicBezTo>
                <a:cubicBezTo>
                  <a:pt x="64308" y="0"/>
                  <a:pt x="60082" y="4225"/>
                  <a:pt x="60082" y="9437"/>
                </a:cubicBezTo>
                <a:lnTo>
                  <a:pt x="60082" y="60082"/>
                </a:lnTo>
                <a:lnTo>
                  <a:pt x="9437" y="60082"/>
                </a:lnTo>
                <a:cubicBezTo>
                  <a:pt x="4225" y="60082"/>
                  <a:pt x="0" y="64308"/>
                  <a:pt x="0" y="69520"/>
                </a:cubicBezTo>
                <a:cubicBezTo>
                  <a:pt x="0" y="74731"/>
                  <a:pt x="4225" y="78957"/>
                  <a:pt x="9437" y="78957"/>
                </a:cubicBezTo>
                <a:lnTo>
                  <a:pt x="60082" y="78957"/>
                </a:lnTo>
                <a:lnTo>
                  <a:pt x="60082" y="129602"/>
                </a:lnTo>
                <a:cubicBezTo>
                  <a:pt x="60082" y="134814"/>
                  <a:pt x="64308" y="139039"/>
                  <a:pt x="69520" y="139039"/>
                </a:cubicBezTo>
                <a:cubicBezTo>
                  <a:pt x="74731" y="139039"/>
                  <a:pt x="78957" y="134814"/>
                  <a:pt x="78957" y="129602"/>
                </a:cubicBezTo>
                <a:lnTo>
                  <a:pt x="78957" y="78957"/>
                </a:lnTo>
                <a:lnTo>
                  <a:pt x="129602" y="78957"/>
                </a:lnTo>
                <a:cubicBezTo>
                  <a:pt x="134814" y="78957"/>
                  <a:pt x="139039" y="74731"/>
                  <a:pt x="139039" y="69520"/>
                </a:cubicBezTo>
                <a:cubicBezTo>
                  <a:pt x="139039" y="64308"/>
                  <a:pt x="134814" y="60082"/>
                  <a:pt x="129602" y="60082"/>
                </a:cubicBezTo>
                <a:close/>
              </a:path>
            </a:pathLst>
          </a:custGeom>
          <a:solidFill>
            <a:srgbClr val="FFFFFF"/>
          </a:solidFill>
          <a:ln w="603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3" name="Graphic 10">
            <a:extLst>
              <a:ext uri="{FF2B5EF4-FFF2-40B4-BE49-F238E27FC236}">
                <a16:creationId xmlns:a16="http://schemas.microsoft.com/office/drawing/2014/main" id="{64C2CA96-0B16-4AA7-B340-33044D23859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446996" y="615843"/>
            <a:ext cx="68354" cy="68353"/>
          </a:xfrm>
          <a:custGeom>
            <a:avLst/>
            <a:gdLst>
              <a:gd name="connsiteX0" fmla="*/ 91138 w 91138"/>
              <a:gd name="connsiteY0" fmla="*/ 45569 h 91138"/>
              <a:gd name="connsiteX1" fmla="*/ 45569 w 91138"/>
              <a:gd name="connsiteY1" fmla="*/ 91138 h 91138"/>
              <a:gd name="connsiteX2" fmla="*/ 0 w 91138"/>
              <a:gd name="connsiteY2" fmla="*/ 45569 h 91138"/>
              <a:gd name="connsiteX3" fmla="*/ 45569 w 91138"/>
              <a:gd name="connsiteY3" fmla="*/ 0 h 91138"/>
              <a:gd name="connsiteX4" fmla="*/ 91138 w 91138"/>
              <a:gd name="connsiteY4" fmla="*/ 45569 h 911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138" h="91138">
                <a:moveTo>
                  <a:pt x="91138" y="45569"/>
                </a:moveTo>
                <a:cubicBezTo>
                  <a:pt x="91138" y="70736"/>
                  <a:pt x="70736" y="91138"/>
                  <a:pt x="45569" y="91138"/>
                </a:cubicBezTo>
                <a:cubicBezTo>
                  <a:pt x="20402" y="91138"/>
                  <a:pt x="0" y="70736"/>
                  <a:pt x="0" y="45569"/>
                </a:cubicBezTo>
                <a:cubicBezTo>
                  <a:pt x="0" y="20402"/>
                  <a:pt x="20402" y="0"/>
                  <a:pt x="45569" y="0"/>
                </a:cubicBezTo>
                <a:cubicBezTo>
                  <a:pt x="70736" y="0"/>
                  <a:pt x="91138" y="20402"/>
                  <a:pt x="91138" y="45569"/>
                </a:cubicBezTo>
                <a:close/>
              </a:path>
            </a:pathLst>
          </a:custGeom>
          <a:solidFill>
            <a:srgbClr val="FFFFFF"/>
          </a:solidFill>
          <a:ln w="422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5" name="Graphic 12">
            <a:extLst>
              <a:ext uri="{FF2B5EF4-FFF2-40B4-BE49-F238E27FC236}">
                <a16:creationId xmlns:a16="http://schemas.microsoft.com/office/drawing/2014/main" id="{1D50D7A8-F1D5-4306-8A9B-DD7A73EB8BC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166256" y="1002201"/>
            <a:ext cx="95786" cy="95785"/>
          </a:xfrm>
          <a:custGeom>
            <a:avLst/>
            <a:gdLst>
              <a:gd name="connsiteX0" fmla="*/ 63857 w 127714"/>
              <a:gd name="connsiteY0" fmla="*/ 18874 h 127714"/>
              <a:gd name="connsiteX1" fmla="*/ 108840 w 127714"/>
              <a:gd name="connsiteY1" fmla="*/ 63857 h 127714"/>
              <a:gd name="connsiteX2" fmla="*/ 63857 w 127714"/>
              <a:gd name="connsiteY2" fmla="*/ 108840 h 127714"/>
              <a:gd name="connsiteX3" fmla="*/ 18874 w 127714"/>
              <a:gd name="connsiteY3" fmla="*/ 63857 h 127714"/>
              <a:gd name="connsiteX4" fmla="*/ 63857 w 127714"/>
              <a:gd name="connsiteY4" fmla="*/ 18874 h 127714"/>
              <a:gd name="connsiteX5" fmla="*/ 63857 w 127714"/>
              <a:gd name="connsiteY5" fmla="*/ 0 h 127714"/>
              <a:gd name="connsiteX6" fmla="*/ 0 w 127714"/>
              <a:gd name="connsiteY6" fmla="*/ 63857 h 127714"/>
              <a:gd name="connsiteX7" fmla="*/ 63857 w 127714"/>
              <a:gd name="connsiteY7" fmla="*/ 127714 h 127714"/>
              <a:gd name="connsiteX8" fmla="*/ 127714 w 127714"/>
              <a:gd name="connsiteY8" fmla="*/ 63857 h 127714"/>
              <a:gd name="connsiteX9" fmla="*/ 63857 w 127714"/>
              <a:gd name="connsiteY9" fmla="*/ 0 h 1277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27714" h="127714">
                <a:moveTo>
                  <a:pt x="63857" y="18874"/>
                </a:moveTo>
                <a:cubicBezTo>
                  <a:pt x="88700" y="18874"/>
                  <a:pt x="108840" y="39014"/>
                  <a:pt x="108840" y="63857"/>
                </a:cubicBezTo>
                <a:cubicBezTo>
                  <a:pt x="108840" y="88700"/>
                  <a:pt x="88700" y="108840"/>
                  <a:pt x="63857" y="108840"/>
                </a:cubicBezTo>
                <a:cubicBezTo>
                  <a:pt x="39014" y="108840"/>
                  <a:pt x="18874" y="88700"/>
                  <a:pt x="18874" y="63857"/>
                </a:cubicBezTo>
                <a:cubicBezTo>
                  <a:pt x="18898" y="39024"/>
                  <a:pt x="39024" y="18898"/>
                  <a:pt x="63857" y="18874"/>
                </a:cubicBezTo>
                <a:moveTo>
                  <a:pt x="63857" y="0"/>
                </a:moveTo>
                <a:cubicBezTo>
                  <a:pt x="28590" y="0"/>
                  <a:pt x="0" y="28590"/>
                  <a:pt x="0" y="63857"/>
                </a:cubicBezTo>
                <a:cubicBezTo>
                  <a:pt x="0" y="99124"/>
                  <a:pt x="28590" y="127714"/>
                  <a:pt x="63857" y="127714"/>
                </a:cubicBezTo>
                <a:cubicBezTo>
                  <a:pt x="99124" y="127714"/>
                  <a:pt x="127714" y="99124"/>
                  <a:pt x="127714" y="63857"/>
                </a:cubicBezTo>
                <a:cubicBezTo>
                  <a:pt x="127714" y="28590"/>
                  <a:pt x="99124" y="0"/>
                  <a:pt x="63857" y="0"/>
                </a:cubicBezTo>
                <a:close/>
              </a:path>
            </a:pathLst>
          </a:custGeom>
          <a:solidFill>
            <a:srgbClr val="FFFFFF"/>
          </a:solidFill>
          <a:ln w="610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2AEC7069-88E5-EF73-F3F5-FF988D7B031F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91394050"/>
              </p:ext>
            </p:extLst>
          </p:nvPr>
        </p:nvGraphicFramePr>
        <p:xfrm>
          <a:off x="628650" y="1377234"/>
          <a:ext cx="7886700" cy="297429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TextBox 3">
            <a:extLst>
              <a:ext uri="{FF2B5EF4-FFF2-40B4-BE49-F238E27FC236}">
                <a16:creationId xmlns:a16="http://schemas.microsoft.com/office/drawing/2014/main" id="{BA9C0799-B54B-2405-590C-20BD8B4459F9}"/>
              </a:ext>
            </a:extLst>
          </p:cNvPr>
          <p:cNvSpPr txBox="1"/>
          <p:nvPr/>
        </p:nvSpPr>
        <p:spPr>
          <a:xfrm>
            <a:off x="628650" y="4407241"/>
            <a:ext cx="7886700" cy="584775"/>
          </a:xfrm>
          <a:prstGeom prst="rect">
            <a:avLst/>
          </a:prstGeom>
          <a:solidFill>
            <a:schemeClr val="accent5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nl-NL" sz="1600" dirty="0">
                <a:solidFill>
                  <a:schemeClr val="bg1"/>
                </a:solidFill>
              </a:rPr>
              <a:t>Om tussen </a:t>
            </a:r>
            <a:r>
              <a:rPr lang="nl-NL" sz="1600" b="1" dirty="0">
                <a:solidFill>
                  <a:schemeClr val="bg1"/>
                </a:solidFill>
              </a:rPr>
              <a:t>Wiskunde</a:t>
            </a:r>
            <a:r>
              <a:rPr lang="nl-NL" sz="1600" dirty="0">
                <a:solidFill>
                  <a:schemeClr val="bg1"/>
                </a:solidFill>
              </a:rPr>
              <a:t> en </a:t>
            </a:r>
            <a:r>
              <a:rPr lang="nl-NL" sz="1600" b="1" dirty="0">
                <a:solidFill>
                  <a:schemeClr val="bg1"/>
                </a:solidFill>
              </a:rPr>
              <a:t>Wiskundige Geletterdheid </a:t>
            </a:r>
            <a:r>
              <a:rPr lang="nl-NL" sz="1600" dirty="0">
                <a:solidFill>
                  <a:schemeClr val="bg1"/>
                </a:solidFill>
              </a:rPr>
              <a:t>te kies is een van die belangrikste vakbesluite</a:t>
            </a:r>
            <a:endParaRPr lang="af-ZA" sz="1600" dirty="0">
              <a:solidFill>
                <a:schemeClr val="bg1"/>
              </a:solidFill>
            </a:endParaRPr>
          </a:p>
        </p:txBody>
      </p:sp>
      <p:pic>
        <p:nvPicPr>
          <p:cNvPr id="6" name="Picture 5" descr="A logo with a person in the middle&#10;&#10;Description automatically generated">
            <a:extLst>
              <a:ext uri="{FF2B5EF4-FFF2-40B4-BE49-F238E27FC236}">
                <a16:creationId xmlns:a16="http://schemas.microsoft.com/office/drawing/2014/main" id="{D877E85C-54A3-5687-F480-3C884C8A65B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56448" y="1"/>
            <a:ext cx="987552" cy="3424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8263850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90000"/>
            <a:lumOff val="1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B36F400F-DF28-43BC-8D8E-4929793B392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241173" y="240030"/>
            <a:ext cx="8661654" cy="4663440"/>
          </a:xfrm>
          <a:prstGeom prst="rect">
            <a:avLst/>
          </a:prstGeom>
          <a:solidFill>
            <a:schemeClr val="tx1">
              <a:alpha val="15000"/>
            </a:schemeClr>
          </a:solidFill>
          <a:ln w="127000" cap="sq" cmpd="thinThick">
            <a:solidFill>
              <a:schemeClr val="tx1">
                <a:alpha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 noProof="0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A06DD076-1286-ACB4-EED3-663E3C9801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501282"/>
            <a:ext cx="7886700" cy="994173"/>
          </a:xfrm>
        </p:spPr>
        <p:txBody>
          <a:bodyPr>
            <a:normAutofit/>
          </a:bodyPr>
          <a:lstStyle/>
          <a:p>
            <a:r>
              <a:rPr lang="en-ZA" b="1" dirty="0" err="1">
                <a:solidFill>
                  <a:srgbClr val="FEE151"/>
                </a:solidFill>
              </a:rPr>
              <a:t>Ouerdruk</a:t>
            </a:r>
            <a:r>
              <a:rPr lang="en-ZA" b="1" dirty="0">
                <a:solidFill>
                  <a:srgbClr val="FEE151"/>
                </a:solidFill>
              </a:rPr>
              <a:t>-scenario</a:t>
            </a:r>
            <a:endParaRPr lang="en-ZA" b="1" noProof="0" dirty="0">
              <a:solidFill>
                <a:srgbClr val="FEE151"/>
              </a:solidFill>
            </a:endParaRP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5ECDEA10-79EA-532D-C765-8730E1BBCAD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633092"/>
            <a:ext cx="3823335" cy="2846811"/>
          </a:xfrm>
          <a:solidFill>
            <a:schemeClr val="accent1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nl-NL" sz="2000" dirty="0"/>
              <a:t>Jou ouers wil hê jy moet 'n dokter word, maar jy sukkel met Lewenswetenskappe en is lief vir Grafiese Ontwerp.</a:t>
            </a:r>
            <a:endParaRPr lang="en-ZA" sz="2000" noProof="0" dirty="0"/>
          </a:p>
          <a:p>
            <a:pPr marL="0" indent="0">
              <a:buNone/>
            </a:pPr>
            <a:r>
              <a:rPr lang="nl-NL" sz="2000" b="1" dirty="0"/>
              <a:t>Hoe sou jy jou ouers benader </a:t>
            </a:r>
            <a:r>
              <a:rPr lang="nl-NL" sz="2000" dirty="0"/>
              <a:t>met die bewysgebaseerde metode wat ons vandag geleer het?</a:t>
            </a:r>
            <a:endParaRPr lang="en-ZA" sz="2000" noProof="0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F1EB803-A5FA-1C9B-A904-818A182B750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92015" y="1633092"/>
            <a:ext cx="3823335" cy="2846811"/>
          </a:xfrm>
        </p:spPr>
        <p:txBody>
          <a:bodyPr>
            <a:normAutofit/>
          </a:bodyPr>
          <a:lstStyle/>
          <a:p>
            <a:r>
              <a:rPr lang="en-ZA" sz="2000" dirty="0" err="1">
                <a:solidFill>
                  <a:schemeClr val="bg1"/>
                </a:solidFill>
              </a:rPr>
              <a:t>Gebruik</a:t>
            </a:r>
            <a:r>
              <a:rPr lang="en-ZA" sz="2000" dirty="0">
                <a:solidFill>
                  <a:schemeClr val="bg1"/>
                </a:solidFill>
              </a:rPr>
              <a:t> </a:t>
            </a:r>
            <a:r>
              <a:rPr lang="en-ZA" sz="2000" b="1" dirty="0" err="1">
                <a:solidFill>
                  <a:schemeClr val="bg1"/>
                </a:solidFill>
              </a:rPr>
              <a:t>bewyse</a:t>
            </a:r>
            <a:r>
              <a:rPr lang="en-ZA" sz="2000" dirty="0">
                <a:solidFill>
                  <a:schemeClr val="bg1"/>
                </a:solidFill>
              </a:rPr>
              <a:t>:</a:t>
            </a:r>
            <a:endParaRPr lang="en-ZA" sz="2000" noProof="0" dirty="0">
              <a:solidFill>
                <a:schemeClr val="bg1"/>
              </a:solidFill>
            </a:endParaRPr>
          </a:p>
          <a:p>
            <a:pPr lvl="1"/>
            <a:r>
              <a:rPr lang="en-ZA" sz="2000" dirty="0">
                <a:solidFill>
                  <a:schemeClr val="bg1"/>
                </a:solidFill>
              </a:rPr>
              <a:t>Punte 
</a:t>
            </a:r>
            <a:r>
              <a:rPr lang="en-ZA" sz="2000" dirty="0" err="1">
                <a:solidFill>
                  <a:schemeClr val="bg1"/>
                </a:solidFill>
              </a:rPr>
              <a:t>Belangstellings</a:t>
            </a:r>
            <a:r>
              <a:rPr lang="en-ZA" sz="2000" dirty="0">
                <a:solidFill>
                  <a:schemeClr val="bg1"/>
                </a:solidFill>
              </a:rPr>
              <a:t> 
</a:t>
            </a:r>
            <a:r>
              <a:rPr lang="en-ZA" sz="2000" dirty="0" err="1">
                <a:solidFill>
                  <a:schemeClr val="bg1"/>
                </a:solidFill>
              </a:rPr>
              <a:t>Vermoëns</a:t>
            </a:r>
            <a:r>
              <a:rPr lang="en-ZA" sz="2000" dirty="0">
                <a:solidFill>
                  <a:schemeClr val="bg1"/>
                </a:solidFill>
              </a:rPr>
              <a:t> 
</a:t>
            </a:r>
            <a:r>
              <a:rPr lang="en-ZA" sz="2000" dirty="0" err="1">
                <a:solidFill>
                  <a:schemeClr val="bg1"/>
                </a:solidFill>
              </a:rPr>
              <a:t>Sterkpunte</a:t>
            </a:r>
            <a:r>
              <a:rPr lang="en-ZA" sz="2000" dirty="0">
                <a:solidFill>
                  <a:schemeClr val="bg1"/>
                </a:solidFill>
              </a:rPr>
              <a:t> 
</a:t>
            </a:r>
            <a:r>
              <a:rPr lang="en-ZA" sz="2000" dirty="0" err="1">
                <a:solidFill>
                  <a:schemeClr val="bg1"/>
                </a:solidFill>
              </a:rPr>
              <a:t>Studievereistes</a:t>
            </a:r>
            <a:endParaRPr lang="en-ZA" sz="2000" b="1" noProof="0" dirty="0">
              <a:solidFill>
                <a:schemeClr val="bg1"/>
              </a:solidFill>
            </a:endParaRPr>
          </a:p>
          <a:p>
            <a:r>
              <a:rPr lang="nl-NL" sz="2000" b="1" dirty="0">
                <a:solidFill>
                  <a:schemeClr val="bg1"/>
                </a:solidFill>
              </a:rPr>
              <a:t>Praat met respek </a:t>
            </a:r>
            <a:r>
              <a:rPr lang="nl-NL" sz="2000" dirty="0">
                <a:solidFill>
                  <a:schemeClr val="bg1"/>
                </a:solidFill>
              </a:rPr>
              <a:t>en </a:t>
            </a:r>
            <a:r>
              <a:rPr lang="nl-NL" sz="2000" b="1" dirty="0">
                <a:solidFill>
                  <a:schemeClr val="bg1"/>
                </a:solidFill>
              </a:rPr>
              <a:t>luister </a:t>
            </a:r>
            <a:r>
              <a:rPr lang="nl-NL" sz="2000" dirty="0">
                <a:solidFill>
                  <a:schemeClr val="bg1"/>
                </a:solidFill>
              </a:rPr>
              <a:t>na raad.</a:t>
            </a:r>
            <a:endParaRPr lang="en-ZA" sz="1800" noProof="0" dirty="0"/>
          </a:p>
        </p:txBody>
      </p:sp>
      <p:pic>
        <p:nvPicPr>
          <p:cNvPr id="8" name="Picture 7" descr="A logo with a person in the middle&#10;&#10;Description automatically generated">
            <a:extLst>
              <a:ext uri="{FF2B5EF4-FFF2-40B4-BE49-F238E27FC236}">
                <a16:creationId xmlns:a16="http://schemas.microsoft.com/office/drawing/2014/main" id="{AC212068-88FB-9193-0B55-5486F1EC14F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56448" y="1"/>
            <a:ext cx="987552" cy="3424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509267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2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0" name="Google Shape;250;p2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54330" y="651510"/>
            <a:ext cx="8332470" cy="4309110"/>
          </a:xfrm>
          <a:prstGeom prst="rect">
            <a:avLst/>
          </a:prstGeom>
          <a:noFill/>
          <a:ln>
            <a:noFill/>
          </a:ln>
        </p:spPr>
      </p:pic>
      <p:sp>
        <p:nvSpPr>
          <p:cNvPr id="251" name="Google Shape;251;p29"/>
          <p:cNvSpPr txBox="1"/>
          <p:nvPr/>
        </p:nvSpPr>
        <p:spPr>
          <a:xfrm>
            <a:off x="285750" y="171450"/>
            <a:ext cx="8572500" cy="60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>
              <a:spcBef>
                <a:spcPts val="450"/>
              </a:spcBef>
              <a:spcAft>
                <a:spcPts val="450"/>
              </a:spcAft>
              <a:defRPr/>
            </a:pPr>
            <a:r>
              <a:rPr lang="af-ZA" sz="2880" dirty="0">
                <a:solidFill>
                  <a:srgbClr val="FEE151"/>
                </a:solidFill>
                <a:latin typeface="Fredoka One"/>
                <a:ea typeface="Fredoka One"/>
                <a:cs typeface="Fredoka One"/>
                <a:sym typeface="Fredoka One"/>
              </a:rPr>
              <a:t>Finale Boodskap</a:t>
            </a:r>
            <a:endParaRPr kumimoji="0" sz="2880" b="0" i="0" u="none" strike="noStrike" kern="0" cap="none" spc="0" normalizeH="0" baseline="0" noProof="0" dirty="0">
              <a:ln>
                <a:noFill/>
              </a:ln>
              <a:solidFill>
                <a:srgbClr val="FEE151"/>
              </a:solidFill>
              <a:effectLst/>
              <a:uLnTx/>
              <a:uFillTx/>
              <a:latin typeface="Fredoka One"/>
              <a:ea typeface="Fredoka One"/>
              <a:cs typeface="Fredoka One"/>
              <a:sym typeface="Fredoka One"/>
            </a:endParaRPr>
          </a:p>
        </p:txBody>
      </p:sp>
      <p:sp>
        <p:nvSpPr>
          <p:cNvPr id="252" name="Google Shape;252;p29"/>
          <p:cNvSpPr txBox="1"/>
          <p:nvPr/>
        </p:nvSpPr>
        <p:spPr>
          <a:xfrm>
            <a:off x="1000065" y="1811715"/>
            <a:ext cx="7041000" cy="198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 algn="ctr">
              <a:spcBef>
                <a:spcPts val="360"/>
              </a:spcBef>
              <a:defRPr/>
            </a:pPr>
            <a:r>
              <a:rPr lang="nl-NL" sz="2800" dirty="0">
                <a:solidFill>
                  <a:srgbClr val="040F0F"/>
                </a:solidFill>
                <a:latin typeface="Comic Neue"/>
                <a:ea typeface="Comic Neue"/>
                <a:cs typeface="Comic Neue"/>
                <a:sym typeface="Comic Neue"/>
              </a:rPr>
              <a:t>Graad 9 is die brug na jou volwassenheid. </a:t>
            </a:r>
            <a:r>
              <a:rPr lang="nl-NL" sz="2800">
                <a:solidFill>
                  <a:srgbClr val="040F0F"/>
                </a:solidFill>
                <a:latin typeface="Comic Neue"/>
                <a:ea typeface="Comic Neue"/>
                <a:cs typeface="Comic Neue"/>
                <a:sym typeface="Comic Neue"/>
              </a:rPr>
              <a:t>Neem </a:t>
            </a:r>
            <a:r>
              <a:rPr lang="nl-NL" sz="2800" dirty="0">
                <a:solidFill>
                  <a:srgbClr val="040F0F"/>
                </a:solidFill>
                <a:latin typeface="Comic Neue"/>
                <a:ea typeface="Comic Neue"/>
                <a:cs typeface="Comic Neue"/>
                <a:sym typeface="Comic Neue"/>
              </a:rPr>
              <a:t>tyd om dit sterk te bou.</a:t>
            </a:r>
          </a:p>
          <a:p>
            <a:pPr lvl="0" algn="ctr">
              <a:spcBef>
                <a:spcPts val="360"/>
              </a:spcBef>
              <a:defRPr/>
            </a:pPr>
            <a:endParaRPr lang="en-GB" sz="2800" b="1" dirty="0">
              <a:solidFill>
                <a:srgbClr val="040F0F"/>
              </a:solidFill>
              <a:latin typeface="Comic Neue"/>
              <a:ea typeface="Comic Neue"/>
              <a:cs typeface="Comic Neue"/>
              <a:sym typeface="Comic Neue"/>
            </a:endParaRPr>
          </a:p>
          <a:p>
            <a:pPr lvl="0" algn="ctr">
              <a:spcBef>
                <a:spcPts val="360"/>
              </a:spcBef>
              <a:defRPr/>
            </a:pPr>
            <a:r>
              <a:rPr lang="en-GB" sz="2800" b="1" dirty="0" err="1">
                <a:solidFill>
                  <a:srgbClr val="040F0F"/>
                </a:solidFill>
                <a:latin typeface="Comic Neue"/>
                <a:ea typeface="Comic Neue"/>
                <a:cs typeface="Comic Neue"/>
                <a:sym typeface="Comic Neue"/>
              </a:rPr>
              <a:t>Sterkte</a:t>
            </a:r>
            <a:r>
              <a:rPr lang="en-GB" sz="2800" b="1" dirty="0">
                <a:solidFill>
                  <a:srgbClr val="040F0F"/>
                </a:solidFill>
                <a:latin typeface="Comic Neue"/>
                <a:ea typeface="Comic Neue"/>
                <a:cs typeface="Comic Neue"/>
                <a:sym typeface="Comic Neue"/>
              </a:rPr>
              <a:t> met </a:t>
            </a:r>
            <a:r>
              <a:rPr lang="en-GB" sz="2800" b="1" dirty="0" err="1">
                <a:solidFill>
                  <a:srgbClr val="040F0F"/>
                </a:solidFill>
                <a:latin typeface="Comic Neue"/>
                <a:ea typeface="Comic Neue"/>
                <a:cs typeface="Comic Neue"/>
                <a:sym typeface="Comic Neue"/>
              </a:rPr>
              <a:t>jou</a:t>
            </a:r>
            <a:r>
              <a:rPr lang="en-GB" sz="2800" b="1" dirty="0">
                <a:solidFill>
                  <a:srgbClr val="040F0F"/>
                </a:solidFill>
                <a:latin typeface="Comic Neue"/>
                <a:ea typeface="Comic Neue"/>
                <a:cs typeface="Comic Neue"/>
                <a:sym typeface="Comic Neue"/>
              </a:rPr>
              <a:t> </a:t>
            </a:r>
            <a:r>
              <a:rPr lang="en-GB" sz="2800" b="1" dirty="0" err="1">
                <a:solidFill>
                  <a:srgbClr val="040F0F"/>
                </a:solidFill>
                <a:latin typeface="Comic Neue"/>
                <a:ea typeface="Comic Neue"/>
                <a:cs typeface="Comic Neue"/>
                <a:sym typeface="Comic Neue"/>
              </a:rPr>
              <a:t>beplanning</a:t>
            </a:r>
            <a:r>
              <a:rPr lang="en-GB" sz="2800" b="1" dirty="0">
                <a:solidFill>
                  <a:srgbClr val="040F0F"/>
                </a:solidFill>
                <a:latin typeface="Comic Neue"/>
                <a:ea typeface="Comic Neue"/>
                <a:cs typeface="Comic Neue"/>
                <a:sym typeface="Comic Neue"/>
              </a:rPr>
              <a:t>!</a:t>
            </a:r>
            <a:r>
              <a:rPr kumimoji="0" lang="en" sz="1620" b="0" i="0" u="none" strike="noStrike" kern="0" cap="none" spc="0" normalizeH="0" baseline="0" noProof="0" dirty="0">
                <a:ln>
                  <a:noFill/>
                </a:ln>
                <a:solidFill>
                  <a:srgbClr val="040F0F"/>
                </a:solidFill>
                <a:effectLst/>
                <a:uLnTx/>
                <a:uFillTx/>
                <a:latin typeface="Comic Neue"/>
                <a:ea typeface="Comic Neue"/>
                <a:cs typeface="Comic Neue"/>
                <a:sym typeface="Comic Neue"/>
              </a:rPr>
              <a:t>.</a:t>
            </a:r>
            <a:endParaRPr kumimoji="0" sz="1620" b="0" i="0" u="none" strike="noStrike" kern="0" cap="none" spc="0" normalizeH="0" baseline="0" noProof="0" dirty="0">
              <a:ln>
                <a:noFill/>
              </a:ln>
              <a:solidFill>
                <a:srgbClr val="040F0F"/>
              </a:solidFill>
              <a:effectLst/>
              <a:uLnTx/>
              <a:uFillTx/>
              <a:latin typeface="Comic Neue"/>
              <a:ea typeface="Comic Neue"/>
              <a:cs typeface="Comic Neue"/>
              <a:sym typeface="Comic Neue"/>
            </a:endParaRPr>
          </a:p>
        </p:txBody>
      </p:sp>
      <p:pic>
        <p:nvPicPr>
          <p:cNvPr id="3" name="Picture 2" descr="A logo with a person in the middle&#10;&#10;Description automatically generated">
            <a:extLst>
              <a:ext uri="{FF2B5EF4-FFF2-40B4-BE49-F238E27FC236}">
                <a16:creationId xmlns:a16="http://schemas.microsoft.com/office/drawing/2014/main" id="{A778AB6D-E945-022A-3874-3270D399C43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56448" y="1"/>
            <a:ext cx="987552" cy="3424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4"/>
          <p:cNvSpPr txBox="1"/>
          <p:nvPr/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lvl="0">
              <a:lnSpc>
                <a:spcPct val="90000"/>
              </a:lnSpc>
              <a:spcAft>
                <a:spcPts val="600"/>
              </a:spcAft>
              <a:buSzPts val="2800"/>
              <a:defRPr/>
            </a:pPr>
            <a:r>
              <a:rPr lang="en-US" sz="2200" dirty="0" err="1">
                <a:solidFill>
                  <a:srgbClr val="FEE151"/>
                </a:solidFill>
                <a:latin typeface="Fredoka One" panose="02000000000000000000" pitchFamily="2" charset="0"/>
              </a:rPr>
              <a:t>Lesuitkomste</a:t>
            </a:r>
            <a:endParaRPr kumimoji="0" lang="en-US" sz="2200" b="0" i="0" u="none" strike="noStrike" kern="0" cap="none" spc="0" normalizeH="0" baseline="0" noProof="0" dirty="0">
              <a:ln>
                <a:noFill/>
              </a:ln>
              <a:solidFill>
                <a:srgbClr val="FEE151"/>
              </a:solidFill>
              <a:effectLst/>
              <a:uLnTx/>
              <a:uFillTx/>
              <a:latin typeface="Fredoka One" panose="02000000000000000000" pitchFamily="2" charset="0"/>
              <a:cs typeface="Arial"/>
              <a:sym typeface="Arial"/>
            </a:endParaRPr>
          </a:p>
        </p:txBody>
      </p:sp>
      <p:sp>
        <p:nvSpPr>
          <p:cNvPr id="63" name="Google Shape;63;p14"/>
          <p:cNvSpPr txBox="1"/>
          <p:nvPr/>
        </p:nvSpPr>
        <p:spPr>
          <a:xfrm>
            <a:off x="311700" y="1152475"/>
            <a:ext cx="7637484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 fontScale="85000" lnSpcReduction="20000"/>
          </a:bodyPr>
          <a:lstStyle/>
          <a:p>
            <a:pPr lvl="0">
              <a:lnSpc>
                <a:spcPct val="115000"/>
              </a:lnSpc>
              <a:buSzPts val="1200"/>
              <a:defRPr/>
            </a:pPr>
            <a:r>
              <a:rPr lang="nl-NL" sz="2400" b="1" dirty="0">
                <a:solidFill>
                  <a:srgbClr val="FFFFFF"/>
                </a:solidFill>
                <a:latin typeface="Comic Neue" panose="020B060402020202020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Teen die einde van hierdie les behoort jy in staat te wees om die volgende te kan doen:</a:t>
            </a:r>
            <a:endParaRPr kumimoji="0" lang="en-GB" sz="24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omic Neue" panose="020B0604020202020204" charset="0"/>
              <a:ea typeface="Times New Roman" panose="02020603050405020304" pitchFamily="18" charset="0"/>
              <a:cs typeface="Times New Roman" panose="02020603050405020304" pitchFamily="18" charset="0"/>
              <a:sym typeface="Arial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Courier New" panose="02070309020205020404" pitchFamily="49" charset="0"/>
              <a:buChar char="-"/>
              <a:tabLst/>
              <a:defRPr/>
            </a:pPr>
            <a:r>
              <a:rPr kumimoji="0" lang="nl-NL" sz="24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omic Neue" panose="020B0604020202020204" charset="0"/>
                <a:ea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Verduidelik waarom dit belangrik is om belangstellings, vermoëns en waardes te balanseer wanneer loopbane en vakkeuses oorweeg word.</a:t>
            </a:r>
          </a:p>
          <a:p>
            <a:pPr marL="342900" marR="0" lvl="0" indent="-342900" algn="l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Courier New" panose="02070309020205020404" pitchFamily="49" charset="0"/>
              <a:buChar char="-"/>
              <a:tabLst/>
              <a:defRPr/>
            </a:pPr>
            <a:r>
              <a:rPr kumimoji="0" lang="nl-NL" sz="24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omic Neue" panose="020B0604020202020204" charset="0"/>
                <a:ea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Identifiseer die stappe wat betrokke is by die keuse van graad 10-vakke.</a:t>
            </a:r>
          </a:p>
          <a:p>
            <a:pPr marL="342900" marR="0" lvl="0" indent="-342900" algn="l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Courier New" panose="02070309020205020404" pitchFamily="49" charset="0"/>
              <a:buChar char="-"/>
              <a:tabLst/>
              <a:defRPr/>
            </a:pPr>
            <a:r>
              <a:rPr kumimoji="0" lang="nl-NL" sz="24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omic Neue" panose="020B0604020202020204" charset="0"/>
                <a:ea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Identifiseer negatiewe invloede wat vakkeuses kan beïnvloed.</a:t>
            </a:r>
          </a:p>
          <a:p>
            <a:pPr marL="342900" marR="0" lvl="0" indent="-342900" algn="l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Courier New" panose="02070309020205020404" pitchFamily="49" charset="0"/>
              <a:buChar char="-"/>
              <a:tabLst/>
              <a:defRPr/>
            </a:pPr>
            <a:r>
              <a:rPr kumimoji="0" lang="nl-NL" sz="24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omic Neue" panose="020B0604020202020204" charset="0"/>
                <a:ea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Gebruik belangstellings, vermoëns, sterkpunte en swakpunte om vakkeuses te lei.</a:t>
            </a:r>
          </a:p>
          <a:p>
            <a:pPr marL="114300" marR="0" lvl="0" indent="0" algn="l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600"/>
              </a:spcAft>
              <a:buClr>
                <a:srgbClr val="595959"/>
              </a:buClr>
              <a:buSzPts val="1800"/>
              <a:buFont typeface="Arial"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.</a:t>
            </a:r>
          </a:p>
        </p:txBody>
      </p:sp>
      <p:pic>
        <p:nvPicPr>
          <p:cNvPr id="4" name="Picture 3" descr="A logo with a person in the middle&#10;&#10;Description automatically generated">
            <a:extLst>
              <a:ext uri="{FF2B5EF4-FFF2-40B4-BE49-F238E27FC236}">
                <a16:creationId xmlns:a16="http://schemas.microsoft.com/office/drawing/2014/main" id="{17BA7725-E903-F778-0A5E-4CD35B2977D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56448" y="1"/>
            <a:ext cx="987552" cy="3424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90000"/>
            <a:lumOff val="1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63" name="Slide Background">
            <a:extLst>
              <a:ext uri="{FF2B5EF4-FFF2-40B4-BE49-F238E27FC236}">
                <a16:creationId xmlns:a16="http://schemas.microsoft.com/office/drawing/2014/main" id="{C0763A76-9F1C-4FC5-82B7-DD475DA461B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9143998" cy="51435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 useBgFill="1">
        <p:nvSpPr>
          <p:cNvPr id="64" name="Rectangle 63">
            <a:extLst>
              <a:ext uri="{FF2B5EF4-FFF2-40B4-BE49-F238E27FC236}">
                <a16:creationId xmlns:a16="http://schemas.microsoft.com/office/drawing/2014/main" id="{E81BF4F6-F2CF-4984-9D14-D6966D92F9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6391835" cy="1714499"/>
          </a:xfrm>
          <a:prstGeom prst="rect">
            <a:avLst/>
          </a:prstGeom>
          <a:ln>
            <a:noFill/>
          </a:ln>
          <a:effectLst>
            <a:outerShdw blurRad="596900" dist="304800" dir="7140000" sx="90000" sy="90000" algn="t" rotWithShape="0">
              <a:srgbClr val="000000">
                <a:alpha val="15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F4B75CD-49E4-2398-9456-36182B17CD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1352" y="262647"/>
            <a:ext cx="3485178" cy="1218390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defTabSz="914400">
              <a:spcBef>
                <a:spcPct val="0"/>
              </a:spcBef>
            </a:pPr>
            <a:r>
              <a:rPr lang="en-US" sz="3000" b="1" dirty="0" err="1">
                <a:solidFill>
                  <a:srgbClr val="FEE151"/>
                </a:solidFill>
              </a:rPr>
              <a:t>Samevatting</a:t>
            </a:r>
            <a:endParaRPr lang="en-US" sz="3000" b="1" dirty="0">
              <a:solidFill>
                <a:srgbClr val="FEE151"/>
              </a:solidFill>
            </a:endParaRPr>
          </a:p>
        </p:txBody>
      </p:sp>
      <p:pic>
        <p:nvPicPr>
          <p:cNvPr id="45" name="Google Shape;68;p15">
            <a:extLst>
              <a:ext uri="{FF2B5EF4-FFF2-40B4-BE49-F238E27FC236}">
                <a16:creationId xmlns:a16="http://schemas.microsoft.com/office/drawing/2014/main" id="{5EA12272-1AEF-2719-D8E1-BB4F227DA54A}"/>
              </a:ext>
            </a:extLst>
          </p:cNvPr>
          <p:cNvPicPr preferRelativeResize="0"/>
          <p:nvPr/>
        </p:nvPicPr>
        <p:blipFill>
          <a:blip r:embed="rId3"/>
          <a:srcRect l="2666" r="2668" b="2"/>
          <a:stretch>
            <a:fillRect/>
          </a:stretch>
        </p:blipFill>
        <p:spPr>
          <a:xfrm>
            <a:off x="4572000" y="10"/>
            <a:ext cx="4577118" cy="5143490"/>
          </a:xfrm>
          <a:prstGeom prst="rect">
            <a:avLst/>
          </a:prstGeom>
          <a:noFill/>
        </p:spPr>
      </p:pic>
      <p:graphicFrame>
        <p:nvGraphicFramePr>
          <p:cNvPr id="43" name="Text Placeholder 2">
            <a:extLst>
              <a:ext uri="{FF2B5EF4-FFF2-40B4-BE49-F238E27FC236}">
                <a16:creationId xmlns:a16="http://schemas.microsoft.com/office/drawing/2014/main" id="{6DB08667-B984-B723-2A5F-56ABB3E09CC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841996338"/>
              </p:ext>
            </p:extLst>
          </p:nvPr>
        </p:nvGraphicFramePr>
        <p:xfrm>
          <a:off x="464696" y="1481037"/>
          <a:ext cx="3942414" cy="345975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pic>
        <p:nvPicPr>
          <p:cNvPr id="46" name="Picture 45" descr="A logo with a person in the middle&#10;&#10;Description automatically generated">
            <a:extLst>
              <a:ext uri="{FF2B5EF4-FFF2-40B4-BE49-F238E27FC236}">
                <a16:creationId xmlns:a16="http://schemas.microsoft.com/office/drawing/2014/main" id="{FBCDBC9F-72F8-A3FA-871C-272FD357FC4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56448" y="1"/>
            <a:ext cx="987552" cy="3424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6117877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90000"/>
            <a:lumOff val="1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4" name="Rectangle 33">
            <a:extLst>
              <a:ext uri="{FF2B5EF4-FFF2-40B4-BE49-F238E27FC236}">
                <a16:creationId xmlns:a16="http://schemas.microsoft.com/office/drawing/2014/main" id="{85F55C16-BC21-49EF-A4FF-C3155BB93BD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1714" cy="51435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Freeform: Shape 35">
            <a:extLst>
              <a:ext uri="{FF2B5EF4-FFF2-40B4-BE49-F238E27FC236}">
                <a16:creationId xmlns:a16="http://schemas.microsoft.com/office/drawing/2014/main" id="{0C5F069E-AFE6-4825-8945-46F2918A50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" y="0"/>
            <a:ext cx="4587427" cy="5143500"/>
          </a:xfrm>
          <a:custGeom>
            <a:avLst/>
            <a:gdLst>
              <a:gd name="connsiteX0" fmla="*/ 0 w 6116569"/>
              <a:gd name="connsiteY0" fmla="*/ 0 h 6879321"/>
              <a:gd name="connsiteX1" fmla="*/ 2935851 w 6116569"/>
              <a:gd name="connsiteY1" fmla="*/ 0 h 6879321"/>
              <a:gd name="connsiteX2" fmla="*/ 3238280 w 6116569"/>
              <a:gd name="connsiteY2" fmla="*/ 31980 h 6879321"/>
              <a:gd name="connsiteX3" fmla="*/ 3660541 w 6116569"/>
              <a:gd name="connsiteY3" fmla="*/ 550772 h 6879321"/>
              <a:gd name="connsiteX4" fmla="*/ 3808902 w 6116569"/>
              <a:gd name="connsiteY4" fmla="*/ 589860 h 6879321"/>
              <a:gd name="connsiteX5" fmla="*/ 4413762 w 6116569"/>
              <a:gd name="connsiteY5" fmla="*/ 625393 h 6879321"/>
              <a:gd name="connsiteX6" fmla="*/ 4567830 w 6116569"/>
              <a:gd name="connsiteY6" fmla="*/ 721333 h 6879321"/>
              <a:gd name="connsiteX7" fmla="*/ 4171247 w 6116569"/>
              <a:gd name="connsiteY7" fmla="*/ 792401 h 6879321"/>
              <a:gd name="connsiteX8" fmla="*/ 4376671 w 6116569"/>
              <a:gd name="connsiteY8" fmla="*/ 842148 h 6879321"/>
              <a:gd name="connsiteX9" fmla="*/ 4527887 w 6116569"/>
              <a:gd name="connsiteY9" fmla="*/ 813722 h 6879321"/>
              <a:gd name="connsiteX10" fmla="*/ 4633452 w 6116569"/>
              <a:gd name="connsiteY10" fmla="*/ 799508 h 6879321"/>
              <a:gd name="connsiteX11" fmla="*/ 4947293 w 6116569"/>
              <a:gd name="connsiteY11" fmla="*/ 870576 h 6879321"/>
              <a:gd name="connsiteX12" fmla="*/ 5263988 w 6116569"/>
              <a:gd name="connsiteY12" fmla="*/ 820828 h 6879321"/>
              <a:gd name="connsiteX13" fmla="*/ 5249723 w 6116569"/>
              <a:gd name="connsiteY13" fmla="*/ 895449 h 6879321"/>
              <a:gd name="connsiteX14" fmla="*/ 4744723 w 6116569"/>
              <a:gd name="connsiteY14" fmla="*/ 1197485 h 6879321"/>
              <a:gd name="connsiteX15" fmla="*/ 4767548 w 6116569"/>
              <a:gd name="connsiteY15" fmla="*/ 1346727 h 6879321"/>
              <a:gd name="connsiteX16" fmla="*/ 4539299 w 6116569"/>
              <a:gd name="connsiteY16" fmla="*/ 1421348 h 6879321"/>
              <a:gd name="connsiteX17" fmla="*/ 4607773 w 6116569"/>
              <a:gd name="connsiteY17" fmla="*/ 1485309 h 6879321"/>
              <a:gd name="connsiteX18" fmla="*/ 4579242 w 6116569"/>
              <a:gd name="connsiteY18" fmla="*/ 1535055 h 6879321"/>
              <a:gd name="connsiteX19" fmla="*/ 5278255 w 6116569"/>
              <a:gd name="connsiteY19" fmla="*/ 1609676 h 6879321"/>
              <a:gd name="connsiteX20" fmla="*/ 5771843 w 6116569"/>
              <a:gd name="connsiteY20" fmla="*/ 1630997 h 6879321"/>
              <a:gd name="connsiteX21" fmla="*/ 6105656 w 6116569"/>
              <a:gd name="connsiteY21" fmla="*/ 1748257 h 6879321"/>
              <a:gd name="connsiteX22" fmla="*/ 5691955 w 6116569"/>
              <a:gd name="connsiteY22" fmla="*/ 2167555 h 6879321"/>
              <a:gd name="connsiteX23" fmla="*/ 5475118 w 6116569"/>
              <a:gd name="connsiteY23" fmla="*/ 2348776 h 6879321"/>
              <a:gd name="connsiteX24" fmla="*/ 5826051 w 6116569"/>
              <a:gd name="connsiteY24" fmla="*/ 2291922 h 6879321"/>
              <a:gd name="connsiteX25" fmla="*/ 5552153 w 6116569"/>
              <a:gd name="connsiteY25" fmla="*/ 2597513 h 6879321"/>
              <a:gd name="connsiteX26" fmla="*/ 5603508 w 6116569"/>
              <a:gd name="connsiteY26" fmla="*/ 2647260 h 6879321"/>
              <a:gd name="connsiteX27" fmla="*/ 5700515 w 6116569"/>
              <a:gd name="connsiteY27" fmla="*/ 2679240 h 6879321"/>
              <a:gd name="connsiteX28" fmla="*/ 5246870 w 6116569"/>
              <a:gd name="connsiteY28" fmla="*/ 2888889 h 6879321"/>
              <a:gd name="connsiteX29" fmla="*/ 4836022 w 6116569"/>
              <a:gd name="connsiteY29" fmla="*/ 3169605 h 6879321"/>
              <a:gd name="connsiteX30" fmla="*/ 4736163 w 6116569"/>
              <a:gd name="connsiteY30" fmla="*/ 3233565 h 6879321"/>
              <a:gd name="connsiteX31" fmla="*/ 4853141 w 6116569"/>
              <a:gd name="connsiteY31" fmla="*/ 3233565 h 6879321"/>
              <a:gd name="connsiteX32" fmla="*/ 4944440 w 6116569"/>
              <a:gd name="connsiteY32" fmla="*/ 3226459 h 6879321"/>
              <a:gd name="connsiteX33" fmla="*/ 5109921 w 6116569"/>
              <a:gd name="connsiteY33" fmla="*/ 3283313 h 6879321"/>
              <a:gd name="connsiteX34" fmla="*/ 5694809 w 6116569"/>
              <a:gd name="connsiteY34" fmla="*/ 3141178 h 6879321"/>
              <a:gd name="connsiteX35" fmla="*/ 5566419 w 6116569"/>
              <a:gd name="connsiteY35" fmla="*/ 3301079 h 6879321"/>
              <a:gd name="connsiteX36" fmla="*/ 5415203 w 6116569"/>
              <a:gd name="connsiteY36" fmla="*/ 3397020 h 6879321"/>
              <a:gd name="connsiteX37" fmla="*/ 5612068 w 6116569"/>
              <a:gd name="connsiteY37" fmla="*/ 3432554 h 6879321"/>
              <a:gd name="connsiteX38" fmla="*/ 5206927 w 6116569"/>
              <a:gd name="connsiteY38" fmla="*/ 3599562 h 6879321"/>
              <a:gd name="connsiteX39" fmla="*/ 5301079 w 6116569"/>
              <a:gd name="connsiteY39" fmla="*/ 3723930 h 6879321"/>
              <a:gd name="connsiteX40" fmla="*/ 4507915 w 6116569"/>
              <a:gd name="connsiteY40" fmla="*/ 4306683 h 6879321"/>
              <a:gd name="connsiteX41" fmla="*/ 3982942 w 6116569"/>
              <a:gd name="connsiteY41" fmla="*/ 4587399 h 6879321"/>
              <a:gd name="connsiteX42" fmla="*/ 4185513 w 6116569"/>
              <a:gd name="connsiteY42" fmla="*/ 4541205 h 6879321"/>
              <a:gd name="connsiteX43" fmla="*/ 5212633 w 6116569"/>
              <a:gd name="connsiteY43" fmla="*/ 4455924 h 6879321"/>
              <a:gd name="connsiteX44" fmla="*/ 5312492 w 6116569"/>
              <a:gd name="connsiteY44" fmla="*/ 4473691 h 6879321"/>
              <a:gd name="connsiteX45" fmla="*/ 4596361 w 6116569"/>
              <a:gd name="connsiteY45" fmla="*/ 4818368 h 6879321"/>
              <a:gd name="connsiteX46" fmla="*/ 4873113 w 6116569"/>
              <a:gd name="connsiteY46" fmla="*/ 4885882 h 6879321"/>
              <a:gd name="connsiteX47" fmla="*/ 4935881 w 6116569"/>
              <a:gd name="connsiteY47" fmla="*/ 4914309 h 6879321"/>
              <a:gd name="connsiteX48" fmla="*/ 4873113 w 6116569"/>
              <a:gd name="connsiteY48" fmla="*/ 5003143 h 6879321"/>
              <a:gd name="connsiteX49" fmla="*/ 4721898 w 6116569"/>
              <a:gd name="connsiteY49" fmla="*/ 5095530 h 6879321"/>
              <a:gd name="connsiteX50" fmla="*/ 5132745 w 6116569"/>
              <a:gd name="connsiteY50" fmla="*/ 4949842 h 6879321"/>
              <a:gd name="connsiteX51" fmla="*/ 5101362 w 6116569"/>
              <a:gd name="connsiteY51" fmla="*/ 5081317 h 6879321"/>
              <a:gd name="connsiteX52" fmla="*/ 5138452 w 6116569"/>
              <a:gd name="connsiteY52" fmla="*/ 5198578 h 6879321"/>
              <a:gd name="connsiteX53" fmla="*/ 4904497 w 6116569"/>
              <a:gd name="connsiteY53" fmla="*/ 5362033 h 6879321"/>
              <a:gd name="connsiteX54" fmla="*/ 4579242 w 6116569"/>
              <a:gd name="connsiteY54" fmla="*/ 5674729 h 6879321"/>
              <a:gd name="connsiteX55" fmla="*/ 4253988 w 6116569"/>
              <a:gd name="connsiteY55" fmla="*/ 5884379 h 6879321"/>
              <a:gd name="connsiteX56" fmla="*/ 3985795 w 6116569"/>
              <a:gd name="connsiteY56" fmla="*/ 6069153 h 6879321"/>
              <a:gd name="connsiteX57" fmla="*/ 4231163 w 6116569"/>
              <a:gd name="connsiteY57" fmla="*/ 6030066 h 6879321"/>
              <a:gd name="connsiteX58" fmla="*/ 3814609 w 6116569"/>
              <a:gd name="connsiteY58" fmla="*/ 6317889 h 6879321"/>
              <a:gd name="connsiteX59" fmla="*/ 3751840 w 6116569"/>
              <a:gd name="connsiteY59" fmla="*/ 6339209 h 6879321"/>
              <a:gd name="connsiteX60" fmla="*/ 3089919 w 6116569"/>
              <a:gd name="connsiteY60" fmla="*/ 6563071 h 6879321"/>
              <a:gd name="connsiteX61" fmla="*/ 2961529 w 6116569"/>
              <a:gd name="connsiteY61" fmla="*/ 6662566 h 6879321"/>
              <a:gd name="connsiteX62" fmla="*/ 3107038 w 6116569"/>
              <a:gd name="connsiteY62" fmla="*/ 6673226 h 6879321"/>
              <a:gd name="connsiteX63" fmla="*/ 3594919 w 6116569"/>
              <a:gd name="connsiteY63" fmla="*/ 6591499 h 6879321"/>
              <a:gd name="connsiteX64" fmla="*/ 3261106 w 6116569"/>
              <a:gd name="connsiteY64" fmla="*/ 6726527 h 6879321"/>
              <a:gd name="connsiteX65" fmla="*/ 3620597 w 6116569"/>
              <a:gd name="connsiteY65" fmla="*/ 6740740 h 6879321"/>
              <a:gd name="connsiteX66" fmla="*/ 3703337 w 6116569"/>
              <a:gd name="connsiteY66" fmla="*/ 6826020 h 6879321"/>
              <a:gd name="connsiteX67" fmla="*/ 3689072 w 6116569"/>
              <a:gd name="connsiteY67" fmla="*/ 6879321 h 6879321"/>
              <a:gd name="connsiteX68" fmla="*/ 0 w 6116569"/>
              <a:gd name="connsiteY68" fmla="*/ 6879321 h 68793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</a:cxnLst>
            <a:rect l="l" t="t" r="r" b="b"/>
            <a:pathLst>
              <a:path w="6116569" h="6879321">
                <a:moveTo>
                  <a:pt x="0" y="0"/>
                </a:moveTo>
                <a:lnTo>
                  <a:pt x="2935851" y="0"/>
                </a:lnTo>
                <a:cubicBezTo>
                  <a:pt x="3035710" y="10660"/>
                  <a:pt x="3138421" y="17767"/>
                  <a:pt x="3238280" y="31980"/>
                </a:cubicBezTo>
                <a:cubicBezTo>
                  <a:pt x="3817462" y="106602"/>
                  <a:pt x="3127009" y="277163"/>
                  <a:pt x="3660541" y="550772"/>
                </a:cubicBezTo>
                <a:cubicBezTo>
                  <a:pt x="3706191" y="575645"/>
                  <a:pt x="3757546" y="579199"/>
                  <a:pt x="3808902" y="589860"/>
                </a:cubicBezTo>
                <a:cubicBezTo>
                  <a:pt x="4008620" y="625393"/>
                  <a:pt x="4211192" y="618286"/>
                  <a:pt x="4413762" y="625393"/>
                </a:cubicBezTo>
                <a:cubicBezTo>
                  <a:pt x="4465118" y="628946"/>
                  <a:pt x="4525033" y="625393"/>
                  <a:pt x="4567830" y="721333"/>
                </a:cubicBezTo>
                <a:cubicBezTo>
                  <a:pt x="4425175" y="724888"/>
                  <a:pt x="4305344" y="731994"/>
                  <a:pt x="4171247" y="792401"/>
                </a:cubicBezTo>
                <a:cubicBezTo>
                  <a:pt x="4239722" y="859916"/>
                  <a:pt x="4322462" y="795955"/>
                  <a:pt x="4376671" y="842148"/>
                </a:cubicBezTo>
                <a:cubicBezTo>
                  <a:pt x="4428027" y="888342"/>
                  <a:pt x="4470824" y="891896"/>
                  <a:pt x="4527887" y="813722"/>
                </a:cubicBezTo>
                <a:cubicBezTo>
                  <a:pt x="4556417" y="774634"/>
                  <a:pt x="4604920" y="778187"/>
                  <a:pt x="4633452" y="799508"/>
                </a:cubicBezTo>
                <a:cubicBezTo>
                  <a:pt x="4781813" y="913216"/>
                  <a:pt x="4778960" y="909662"/>
                  <a:pt x="4947293" y="870576"/>
                </a:cubicBezTo>
                <a:cubicBezTo>
                  <a:pt x="5055712" y="845701"/>
                  <a:pt x="5166983" y="806615"/>
                  <a:pt x="5263988" y="820828"/>
                </a:cubicBezTo>
                <a:cubicBezTo>
                  <a:pt x="5275401" y="867022"/>
                  <a:pt x="5263988" y="888342"/>
                  <a:pt x="5249723" y="895449"/>
                </a:cubicBezTo>
                <a:cubicBezTo>
                  <a:pt x="5021475" y="1005604"/>
                  <a:pt x="4975825" y="1122864"/>
                  <a:pt x="4744723" y="1197485"/>
                </a:cubicBezTo>
                <a:cubicBezTo>
                  <a:pt x="4724751" y="1268552"/>
                  <a:pt x="4807491" y="1275660"/>
                  <a:pt x="4767548" y="1346727"/>
                </a:cubicBezTo>
                <a:cubicBezTo>
                  <a:pt x="4693367" y="1407134"/>
                  <a:pt x="4610627" y="1346727"/>
                  <a:pt x="4539299" y="1421348"/>
                </a:cubicBezTo>
                <a:cubicBezTo>
                  <a:pt x="4550712" y="1471094"/>
                  <a:pt x="4610627" y="1432008"/>
                  <a:pt x="4607773" y="1485309"/>
                </a:cubicBezTo>
                <a:cubicBezTo>
                  <a:pt x="4604920" y="1517288"/>
                  <a:pt x="4593508" y="1527948"/>
                  <a:pt x="4579242" y="1535055"/>
                </a:cubicBezTo>
                <a:cubicBezTo>
                  <a:pt x="4776107" y="1538608"/>
                  <a:pt x="5383820" y="1574142"/>
                  <a:pt x="5278255" y="1609676"/>
                </a:cubicBezTo>
                <a:cubicBezTo>
                  <a:pt x="5418057" y="1698511"/>
                  <a:pt x="5623481" y="1609676"/>
                  <a:pt x="5771843" y="1630997"/>
                </a:cubicBezTo>
                <a:cubicBezTo>
                  <a:pt x="5925911" y="1652316"/>
                  <a:pt x="6171278" y="1719830"/>
                  <a:pt x="6105656" y="1748257"/>
                </a:cubicBezTo>
                <a:cubicBezTo>
                  <a:pt x="6031475" y="1780238"/>
                  <a:pt x="5766136" y="2146235"/>
                  <a:pt x="5691955" y="2167555"/>
                </a:cubicBezTo>
                <a:cubicBezTo>
                  <a:pt x="5606362" y="2188875"/>
                  <a:pt x="5589243" y="2217302"/>
                  <a:pt x="5475118" y="2348776"/>
                </a:cubicBezTo>
                <a:cubicBezTo>
                  <a:pt x="5398085" y="2437610"/>
                  <a:pt x="5709074" y="2238623"/>
                  <a:pt x="5826051" y="2291922"/>
                </a:cubicBezTo>
                <a:cubicBezTo>
                  <a:pt x="5868848" y="2309690"/>
                  <a:pt x="5552153" y="2554872"/>
                  <a:pt x="5552153" y="2597513"/>
                </a:cubicBezTo>
                <a:cubicBezTo>
                  <a:pt x="5549300" y="2640153"/>
                  <a:pt x="5577831" y="2647260"/>
                  <a:pt x="5603508" y="2647260"/>
                </a:cubicBezTo>
                <a:cubicBezTo>
                  <a:pt x="5660571" y="2647260"/>
                  <a:pt x="5640599" y="2686346"/>
                  <a:pt x="5700515" y="2679240"/>
                </a:cubicBezTo>
                <a:cubicBezTo>
                  <a:pt x="5523622" y="2800055"/>
                  <a:pt x="5418057" y="2778734"/>
                  <a:pt x="5246870" y="2888889"/>
                </a:cubicBezTo>
                <a:cubicBezTo>
                  <a:pt x="5164130" y="2942189"/>
                  <a:pt x="4921615" y="3119857"/>
                  <a:pt x="4836022" y="3169605"/>
                </a:cubicBezTo>
                <a:cubicBezTo>
                  <a:pt x="4801785" y="3187371"/>
                  <a:pt x="4758988" y="3173158"/>
                  <a:pt x="4736163" y="3233565"/>
                </a:cubicBezTo>
                <a:cubicBezTo>
                  <a:pt x="4770400" y="3279759"/>
                  <a:pt x="4816050" y="3254885"/>
                  <a:pt x="4853141" y="3233565"/>
                </a:cubicBezTo>
                <a:cubicBezTo>
                  <a:pt x="4944440" y="3176711"/>
                  <a:pt x="4935881" y="3190925"/>
                  <a:pt x="4944440" y="3226459"/>
                </a:cubicBezTo>
                <a:cubicBezTo>
                  <a:pt x="4972972" y="3350827"/>
                  <a:pt x="5044300" y="3308186"/>
                  <a:pt x="5109921" y="3283313"/>
                </a:cubicBezTo>
                <a:cubicBezTo>
                  <a:pt x="5303932" y="3208692"/>
                  <a:pt x="5500797" y="3215799"/>
                  <a:pt x="5694809" y="3141178"/>
                </a:cubicBezTo>
                <a:cubicBezTo>
                  <a:pt x="5714781" y="3134070"/>
                  <a:pt x="5612068" y="3283313"/>
                  <a:pt x="5566419" y="3301079"/>
                </a:cubicBezTo>
                <a:cubicBezTo>
                  <a:pt x="5515063" y="3322399"/>
                  <a:pt x="5452294" y="3311739"/>
                  <a:pt x="5415203" y="3397020"/>
                </a:cubicBezTo>
                <a:cubicBezTo>
                  <a:pt x="5477972" y="3414787"/>
                  <a:pt x="5552153" y="3372147"/>
                  <a:pt x="5612068" y="3432554"/>
                </a:cubicBezTo>
                <a:cubicBezTo>
                  <a:pt x="5469413" y="3528494"/>
                  <a:pt x="5329610" y="3535601"/>
                  <a:pt x="5206927" y="3599562"/>
                </a:cubicBezTo>
                <a:cubicBezTo>
                  <a:pt x="5192661" y="3706163"/>
                  <a:pt x="5272548" y="3663523"/>
                  <a:pt x="5301079" y="3723930"/>
                </a:cubicBezTo>
                <a:cubicBezTo>
                  <a:pt x="5072830" y="3844745"/>
                  <a:pt x="4564977" y="4232062"/>
                  <a:pt x="4507915" y="4306683"/>
                </a:cubicBezTo>
                <a:cubicBezTo>
                  <a:pt x="4390937" y="4463031"/>
                  <a:pt x="3900202" y="4562525"/>
                  <a:pt x="3982942" y="4587399"/>
                </a:cubicBezTo>
                <a:cubicBezTo>
                  <a:pt x="4051417" y="4608719"/>
                  <a:pt x="4119891" y="4587399"/>
                  <a:pt x="4185513" y="4541205"/>
                </a:cubicBezTo>
                <a:cubicBezTo>
                  <a:pt x="4291078" y="4466584"/>
                  <a:pt x="5010062" y="4523438"/>
                  <a:pt x="5212633" y="4455924"/>
                </a:cubicBezTo>
                <a:cubicBezTo>
                  <a:pt x="5241164" y="4445264"/>
                  <a:pt x="5283960" y="4409730"/>
                  <a:pt x="5312492" y="4473691"/>
                </a:cubicBezTo>
                <a:cubicBezTo>
                  <a:pt x="5098508" y="4704659"/>
                  <a:pt x="4833169" y="4654913"/>
                  <a:pt x="4596361" y="4818368"/>
                </a:cubicBezTo>
                <a:cubicBezTo>
                  <a:pt x="4684807" y="4917861"/>
                  <a:pt x="4776107" y="4907202"/>
                  <a:pt x="4873113" y="4885882"/>
                </a:cubicBezTo>
                <a:cubicBezTo>
                  <a:pt x="4895938" y="4878775"/>
                  <a:pt x="4930175" y="4871668"/>
                  <a:pt x="4935881" y="4914309"/>
                </a:cubicBezTo>
                <a:cubicBezTo>
                  <a:pt x="4941587" y="4967609"/>
                  <a:pt x="4898790" y="4978270"/>
                  <a:pt x="4873113" y="5003143"/>
                </a:cubicBezTo>
                <a:cubicBezTo>
                  <a:pt x="4833169" y="5038676"/>
                  <a:pt x="4773254" y="4999590"/>
                  <a:pt x="4721898" y="5095530"/>
                </a:cubicBezTo>
                <a:cubicBezTo>
                  <a:pt x="4873113" y="5067104"/>
                  <a:pt x="4998650" y="5020910"/>
                  <a:pt x="5132745" y="4949842"/>
                </a:cubicBezTo>
                <a:cubicBezTo>
                  <a:pt x="5121333" y="5006696"/>
                  <a:pt x="5081390" y="5035123"/>
                  <a:pt x="5101362" y="5081317"/>
                </a:cubicBezTo>
                <a:cubicBezTo>
                  <a:pt x="5118480" y="5116850"/>
                  <a:pt x="5164130" y="5131063"/>
                  <a:pt x="5138452" y="5198578"/>
                </a:cubicBezTo>
                <a:cubicBezTo>
                  <a:pt x="5067125" y="5273199"/>
                  <a:pt x="4967265" y="5258986"/>
                  <a:pt x="4904497" y="5362033"/>
                </a:cubicBezTo>
                <a:cubicBezTo>
                  <a:pt x="4818903" y="5507721"/>
                  <a:pt x="4684807" y="5564575"/>
                  <a:pt x="4579242" y="5674729"/>
                </a:cubicBezTo>
                <a:cubicBezTo>
                  <a:pt x="4545005" y="5713816"/>
                  <a:pt x="4313903" y="5841738"/>
                  <a:pt x="4253988" y="5884379"/>
                </a:cubicBezTo>
                <a:cubicBezTo>
                  <a:pt x="4168395" y="5944786"/>
                  <a:pt x="4071389" y="5966106"/>
                  <a:pt x="3985795" y="6069153"/>
                </a:cubicBezTo>
                <a:cubicBezTo>
                  <a:pt x="4065682" y="6086921"/>
                  <a:pt x="4134157" y="5990979"/>
                  <a:pt x="4231163" y="6030066"/>
                </a:cubicBezTo>
                <a:cubicBezTo>
                  <a:pt x="4074242" y="6133114"/>
                  <a:pt x="3931586" y="6182861"/>
                  <a:pt x="3814609" y="6317889"/>
                </a:cubicBezTo>
                <a:cubicBezTo>
                  <a:pt x="3800343" y="6335656"/>
                  <a:pt x="3771812" y="6332102"/>
                  <a:pt x="3751840" y="6339209"/>
                </a:cubicBezTo>
                <a:cubicBezTo>
                  <a:pt x="3529298" y="6406723"/>
                  <a:pt x="3309608" y="6467130"/>
                  <a:pt x="3089919" y="6563071"/>
                </a:cubicBezTo>
                <a:cubicBezTo>
                  <a:pt x="3041416" y="6584392"/>
                  <a:pt x="2955823" y="6595052"/>
                  <a:pt x="2961529" y="6662566"/>
                </a:cubicBezTo>
                <a:cubicBezTo>
                  <a:pt x="2972941" y="6765613"/>
                  <a:pt x="3055681" y="6687439"/>
                  <a:pt x="3107038" y="6673226"/>
                </a:cubicBezTo>
                <a:cubicBezTo>
                  <a:pt x="3269664" y="6634138"/>
                  <a:pt x="3432292" y="6570178"/>
                  <a:pt x="3594919" y="6591499"/>
                </a:cubicBezTo>
                <a:cubicBezTo>
                  <a:pt x="3483648" y="6637693"/>
                  <a:pt x="3372376" y="6680332"/>
                  <a:pt x="3261106" y="6726527"/>
                </a:cubicBezTo>
                <a:cubicBezTo>
                  <a:pt x="3386642" y="6705206"/>
                  <a:pt x="3495061" y="6786934"/>
                  <a:pt x="3620597" y="6740740"/>
                </a:cubicBezTo>
                <a:cubicBezTo>
                  <a:pt x="3660541" y="6726527"/>
                  <a:pt x="3700484" y="6765613"/>
                  <a:pt x="3703337" y="6826020"/>
                </a:cubicBezTo>
                <a:cubicBezTo>
                  <a:pt x="3706191" y="6847340"/>
                  <a:pt x="3700484" y="6865108"/>
                  <a:pt x="3689072" y="6879321"/>
                </a:cubicBezTo>
                <a:lnTo>
                  <a:pt x="0" y="6879321"/>
                </a:lnTo>
                <a:close/>
              </a:path>
            </a:pathLst>
          </a:custGeom>
          <a:solidFill>
            <a:schemeClr val="bg2">
              <a:alpha val="50000"/>
            </a:schemeClr>
          </a:solidFill>
          <a:ln w="32707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94972464-451B-B99F-45C7-B88B1C83290A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06883715"/>
              </p:ext>
            </p:extLst>
          </p:nvPr>
        </p:nvGraphicFramePr>
        <p:xfrm>
          <a:off x="3359646" y="1439056"/>
          <a:ext cx="5394608" cy="328360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2" name="Title 1">
            <a:extLst>
              <a:ext uri="{FF2B5EF4-FFF2-40B4-BE49-F238E27FC236}">
                <a16:creationId xmlns:a16="http://schemas.microsoft.com/office/drawing/2014/main" id="{FBDF4158-4698-D78B-9B16-5950FE51FB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66827" y="0"/>
            <a:ext cx="4587427" cy="1464558"/>
          </a:xfrm>
        </p:spPr>
        <p:txBody>
          <a:bodyPr>
            <a:normAutofit/>
          </a:bodyPr>
          <a:lstStyle/>
          <a:p>
            <a:r>
              <a:rPr lang="af-ZA" b="1" dirty="0">
                <a:solidFill>
                  <a:srgbClr val="FEE151"/>
                </a:solidFill>
              </a:rPr>
              <a:t>Die Driepootstoel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7E04E1CE-F577-5487-7D53-A053BBD99047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-986083" y="1018219"/>
            <a:ext cx="5331815" cy="3554543"/>
          </a:xfrm>
          <a:prstGeom prst="rect">
            <a:avLst/>
          </a:prstGeom>
        </p:spPr>
      </p:pic>
      <p:pic>
        <p:nvPicPr>
          <p:cNvPr id="8" name="Picture 7" descr="A logo with a person in the middle&#10;&#10;Description automatically generated">
            <a:extLst>
              <a:ext uri="{FF2B5EF4-FFF2-40B4-BE49-F238E27FC236}">
                <a16:creationId xmlns:a16="http://schemas.microsoft.com/office/drawing/2014/main" id="{141C4553-1D80-A0B0-B75C-09C9DB1DE67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56448" y="1"/>
            <a:ext cx="987552" cy="3424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5660629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90000"/>
            <a:lumOff val="1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63E37B-5F3C-6044-720F-0EAB378C00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f-ZA" b="1" dirty="0">
                <a:solidFill>
                  <a:srgbClr val="FEE151"/>
                </a:solidFill>
              </a:rPr>
              <a:t>Vyf Stappe om Vakke Te Kies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12E2DDBD-9FEE-340E-8ADA-B40B8B83F014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77066496"/>
              </p:ext>
            </p:extLst>
          </p:nvPr>
        </p:nvGraphicFramePr>
        <p:xfrm>
          <a:off x="628650" y="1414190"/>
          <a:ext cx="7886700" cy="326350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3" name="Picture 2" descr="A logo with a person in the middle&#10;&#10;Description automatically generated">
            <a:extLst>
              <a:ext uri="{FF2B5EF4-FFF2-40B4-BE49-F238E27FC236}">
                <a16:creationId xmlns:a16="http://schemas.microsoft.com/office/drawing/2014/main" id="{2EA8C032-34BE-A5DF-E12C-95261E84DA0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56448" y="1"/>
            <a:ext cx="987552" cy="3424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9139456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90000"/>
            <a:lumOff val="1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4" name="Rectangle 23">
            <a:extLst>
              <a:ext uri="{FF2B5EF4-FFF2-40B4-BE49-F238E27FC236}">
                <a16:creationId xmlns:a16="http://schemas.microsoft.com/office/drawing/2014/main" id="{3346177D-ADC4-4968-B747-5CFCD390B5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51435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2587A8F-0AA2-2704-1E2A-5648A96112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97375" y="376195"/>
            <a:ext cx="4316172" cy="1241612"/>
          </a:xfrm>
        </p:spPr>
        <p:txBody>
          <a:bodyPr anchor="b">
            <a:normAutofit/>
          </a:bodyPr>
          <a:lstStyle/>
          <a:p>
            <a:r>
              <a:rPr lang="af-ZA" sz="3000" b="1" dirty="0">
                <a:solidFill>
                  <a:srgbClr val="FEE151"/>
                </a:solidFill>
              </a:rPr>
              <a:t>Stap 1: Selfassessering</a:t>
            </a: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0844A943-BF79-4FEA-ABB1-3BD54D23660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0" y="4800599"/>
            <a:ext cx="9144000" cy="342580"/>
          </a:xfrm>
          <a:prstGeom prst="rect">
            <a:avLst/>
          </a:prstGeom>
          <a:gradFill>
            <a:gsLst>
              <a:gs pos="0">
                <a:schemeClr val="accent1"/>
              </a:gs>
              <a:gs pos="78000">
                <a:srgbClr val="000000"/>
              </a:gs>
            </a:gsLst>
            <a:lin ang="2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6437CC72-F4A8-4DC3-AFAB-D22C482C810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3028950" y="4800599"/>
            <a:ext cx="6115048" cy="342579"/>
          </a:xfrm>
          <a:prstGeom prst="rect">
            <a:avLst/>
          </a:prstGeom>
          <a:gradFill>
            <a:gsLst>
              <a:gs pos="0">
                <a:srgbClr val="000000">
                  <a:alpha val="63000"/>
                </a:srgbClr>
              </a:gs>
              <a:gs pos="100000">
                <a:schemeClr val="accent1">
                  <a:lumMod val="75000"/>
                </a:schemeClr>
              </a:gs>
            </a:gsLst>
            <a:lin ang="13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4E203A2E-8AEE-62DA-E213-550168D62B74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66560126"/>
              </p:ext>
            </p:extLst>
          </p:nvPr>
        </p:nvGraphicFramePr>
        <p:xfrm>
          <a:off x="4197376" y="1804420"/>
          <a:ext cx="4316172" cy="226107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10" name="Picture 9">
            <a:extLst>
              <a:ext uri="{FF2B5EF4-FFF2-40B4-BE49-F238E27FC236}">
                <a16:creationId xmlns:a16="http://schemas.microsoft.com/office/drawing/2014/main" id="{459F1FAB-B2C5-7C90-51F5-F0FA61F6AF88}"/>
              </a:ext>
            </a:extLst>
          </p:cNvPr>
          <p:cNvPicPr>
            <a:picLocks noChangeAspect="1"/>
          </p:cNvPicPr>
          <p:nvPr/>
        </p:nvPicPr>
        <p:blipFill>
          <a:blip r:embed="rId8"/>
          <a:srcRect l="18688" r="12680"/>
          <a:stretch>
            <a:fillRect/>
          </a:stretch>
        </p:blipFill>
        <p:spPr>
          <a:xfrm>
            <a:off x="315226" y="1140538"/>
            <a:ext cx="3566923" cy="2924956"/>
          </a:xfrm>
          <a:prstGeom prst="rect">
            <a:avLst/>
          </a:prstGeom>
        </p:spPr>
      </p:pic>
      <p:pic>
        <p:nvPicPr>
          <p:cNvPr id="12" name="Picture 11" descr="A logo with a person in the middle&#10;&#10;Description automatically generated">
            <a:extLst>
              <a:ext uri="{FF2B5EF4-FFF2-40B4-BE49-F238E27FC236}">
                <a16:creationId xmlns:a16="http://schemas.microsoft.com/office/drawing/2014/main" id="{2E4828D3-C14D-CFD8-F0FE-AF2B2EF7CB9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56448" y="1"/>
            <a:ext cx="987552" cy="3424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3541448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90000"/>
            <a:lumOff val="1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0" name="Rectangle 19">
            <a:extLst>
              <a:ext uri="{FF2B5EF4-FFF2-40B4-BE49-F238E27FC236}">
                <a16:creationId xmlns:a16="http://schemas.microsoft.com/office/drawing/2014/main" id="{6C4028FD-8BAA-4A19-BFDE-594D991B755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1713" cy="51435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E6D0777-D621-904A-0F51-181AEA5746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417746"/>
            <a:ext cx="7886700" cy="850270"/>
          </a:xfrm>
        </p:spPr>
        <p:txBody>
          <a:bodyPr>
            <a:normAutofit/>
          </a:bodyPr>
          <a:lstStyle/>
          <a:p>
            <a:r>
              <a:rPr lang="af-ZA" sz="3900" b="1" dirty="0">
                <a:solidFill>
                  <a:srgbClr val="FEE151"/>
                </a:solidFill>
              </a:rPr>
              <a:t>Stap 2: Loopbaannavorsing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C89A8182-CF07-4081-04C3-421DA6A52B66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42521827"/>
              </p:ext>
            </p:extLst>
          </p:nvPr>
        </p:nvGraphicFramePr>
        <p:xfrm>
          <a:off x="628650" y="1369218"/>
          <a:ext cx="7886700" cy="326350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6C8D8E3B-3730-E78E-FE1E-75EF08ACD0F6}"/>
              </a:ext>
            </a:extLst>
          </p:cNvPr>
          <p:cNvSpPr txBox="1"/>
          <p:nvPr/>
        </p:nvSpPr>
        <p:spPr>
          <a:xfrm>
            <a:off x="6760564" y="510778"/>
            <a:ext cx="1754786" cy="1323439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2000" dirty="0" err="1"/>
              <a:t>Doen</a:t>
            </a:r>
            <a:r>
              <a:rPr lang="en-GB" sz="2000" dirty="0"/>
              <a:t> </a:t>
            </a:r>
            <a:r>
              <a:rPr lang="en-GB" sz="2000" b="1" dirty="0" err="1"/>
              <a:t>werkskadu</a:t>
            </a:r>
            <a:r>
              <a:rPr lang="en-GB" sz="2000" dirty="0"/>
              <a:t> </a:t>
            </a:r>
            <a:r>
              <a:rPr lang="en-GB" sz="2000" dirty="0" err="1"/>
              <a:t>indien</a:t>
            </a:r>
            <a:r>
              <a:rPr lang="en-GB" sz="2000" dirty="0"/>
              <a:t> </a:t>
            </a:r>
            <a:r>
              <a:rPr lang="en-GB" sz="2000" dirty="0" err="1"/>
              <a:t>moontlik</a:t>
            </a:r>
            <a:endParaRPr lang="af-ZA" sz="2000" dirty="0"/>
          </a:p>
        </p:txBody>
      </p:sp>
      <p:pic>
        <p:nvPicPr>
          <p:cNvPr id="7" name="Picture 6" descr="A logo with a person in the middle&#10;&#10;Description automatically generated">
            <a:extLst>
              <a:ext uri="{FF2B5EF4-FFF2-40B4-BE49-F238E27FC236}">
                <a16:creationId xmlns:a16="http://schemas.microsoft.com/office/drawing/2014/main" id="{27F8B830-6147-0AC0-C6D5-028E91C4119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56448" y="1"/>
            <a:ext cx="987552" cy="3424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8748981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oogle Shape;258;p30">
            <a:extLst>
              <a:ext uri="{FF2B5EF4-FFF2-40B4-BE49-F238E27FC236}">
                <a16:creationId xmlns:a16="http://schemas.microsoft.com/office/drawing/2014/main" id="{8697CAF9-1A11-A0B9-E52A-C783239E6913}"/>
              </a:ext>
            </a:extLst>
          </p:cNvPr>
          <p:cNvPicPr preferRelativeResize="0"/>
          <p:nvPr/>
        </p:nvPicPr>
        <p:blipFill>
          <a:blip r:embed="rId3">
            <a:duotone>
              <a:prstClr val="black"/>
              <a:schemeClr val="tx2">
                <a:tint val="45000"/>
                <a:satMod val="400000"/>
              </a:schemeClr>
            </a:duotone>
            <a:alphaModFix amt="25000"/>
          </a:blip>
          <a:srcRect t="1457" b="8182"/>
          <a:stretch>
            <a:fillRect/>
          </a:stretch>
        </p:blipFill>
        <p:spPr>
          <a:xfrm>
            <a:off x="20" y="10"/>
            <a:ext cx="9143980" cy="5143490"/>
          </a:xfrm>
          <a:prstGeom prst="rect">
            <a:avLst/>
          </a:prstGeom>
          <a:noFill/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4621E52-E52A-5971-56DA-49EA918AD8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73843"/>
            <a:ext cx="7886700" cy="994173"/>
          </a:xfrm>
        </p:spPr>
        <p:txBody>
          <a:bodyPr>
            <a:normAutofit/>
          </a:bodyPr>
          <a:lstStyle/>
          <a:p>
            <a:r>
              <a:rPr lang="nl-NL" b="1" dirty="0">
                <a:solidFill>
                  <a:srgbClr val="FEE151"/>
                </a:solidFill>
              </a:rPr>
              <a:t>Stap 3: Studie- of opleidingsnavorsing</a:t>
            </a:r>
            <a:endParaRPr lang="af-ZA" b="1" dirty="0">
              <a:solidFill>
                <a:srgbClr val="FEE151"/>
              </a:solidFill>
            </a:endParaRP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696F3237-5164-083F-17B6-5973DCD701B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65110861"/>
              </p:ext>
            </p:extLst>
          </p:nvPr>
        </p:nvGraphicFramePr>
        <p:xfrm>
          <a:off x="628650" y="1369218"/>
          <a:ext cx="7886700" cy="326350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pic>
        <p:nvPicPr>
          <p:cNvPr id="6" name="Picture 5" descr="A logo with a person in the middle&#10;&#10;Description automatically generated">
            <a:extLst>
              <a:ext uri="{FF2B5EF4-FFF2-40B4-BE49-F238E27FC236}">
                <a16:creationId xmlns:a16="http://schemas.microsoft.com/office/drawing/2014/main" id="{0415519F-F89B-9B6F-816A-F5A827E4518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56448" y="1"/>
            <a:ext cx="987552" cy="3424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2777002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90000"/>
            <a:lumOff val="1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7467C9-009A-3328-DF18-1864157296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76762" y="342459"/>
            <a:ext cx="3968748" cy="651429"/>
          </a:xfrm>
        </p:spPr>
        <p:txBody>
          <a:bodyPr anchor="b">
            <a:normAutofit/>
          </a:bodyPr>
          <a:lstStyle/>
          <a:p>
            <a:r>
              <a:rPr lang="af-ZA" sz="3000" b="1" dirty="0">
                <a:solidFill>
                  <a:srgbClr val="FEE151"/>
                </a:solidFill>
              </a:rPr>
              <a:t>Stap 4: Kry leiding</a:t>
            </a:r>
          </a:p>
        </p:txBody>
      </p:sp>
      <p:pic>
        <p:nvPicPr>
          <p:cNvPr id="4" name="Google Shape;61;p14">
            <a:extLst>
              <a:ext uri="{FF2B5EF4-FFF2-40B4-BE49-F238E27FC236}">
                <a16:creationId xmlns:a16="http://schemas.microsoft.com/office/drawing/2014/main" id="{4A854074-B7F9-C04F-E13A-111FD76FF8E7}"/>
              </a:ext>
            </a:extLst>
          </p:cNvPr>
          <p:cNvPicPr preferRelativeResize="0"/>
          <p:nvPr/>
        </p:nvPicPr>
        <p:blipFill>
          <a:blip r:embed="rId3"/>
          <a:srcRect l="5415" r="2" b="2"/>
          <a:stretch>
            <a:fillRect/>
          </a:stretch>
        </p:blipFill>
        <p:spPr>
          <a:xfrm>
            <a:off x="1" y="1190"/>
            <a:ext cx="4571999" cy="5142310"/>
          </a:xfrm>
          <a:custGeom>
            <a:avLst/>
            <a:gdLst/>
            <a:ahLst/>
            <a:cxnLst/>
            <a:rect l="l" t="t" r="r" b="b"/>
            <a:pathLst>
              <a:path w="6649908" h="6856413">
                <a:moveTo>
                  <a:pt x="0" y="0"/>
                </a:moveTo>
                <a:lnTo>
                  <a:pt x="6559859" y="0"/>
                </a:lnTo>
                <a:lnTo>
                  <a:pt x="6572145" y="79394"/>
                </a:lnTo>
                <a:cubicBezTo>
                  <a:pt x="6857782" y="2230562"/>
                  <a:pt x="6243159" y="4473353"/>
                  <a:pt x="6528796" y="6624522"/>
                </a:cubicBezTo>
                <a:lnTo>
                  <a:pt x="6564680" y="6856413"/>
                </a:lnTo>
                <a:lnTo>
                  <a:pt x="0" y="6856413"/>
                </a:lnTo>
                <a:close/>
              </a:path>
            </a:pathLst>
          </a:custGeom>
          <a:noFill/>
        </p:spPr>
      </p:pic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E03F1D55-1C72-D71D-5CEF-B2507D4882A3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52952895"/>
              </p:ext>
            </p:extLst>
          </p:nvPr>
        </p:nvGraphicFramePr>
        <p:xfrm>
          <a:off x="4813300" y="1166481"/>
          <a:ext cx="3968747" cy="28146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7" name="TextBox 6">
            <a:extLst>
              <a:ext uri="{FF2B5EF4-FFF2-40B4-BE49-F238E27FC236}">
                <a16:creationId xmlns:a16="http://schemas.microsoft.com/office/drawing/2014/main" id="{2FEADE17-2517-4E7B-3D1C-31DC4C66BBBD}"/>
              </a:ext>
            </a:extLst>
          </p:cNvPr>
          <p:cNvSpPr txBox="1"/>
          <p:nvPr/>
        </p:nvSpPr>
        <p:spPr>
          <a:xfrm>
            <a:off x="4813299" y="4279167"/>
            <a:ext cx="3791055" cy="646331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nl-NL" sz="1800" b="1" dirty="0"/>
              <a:t>Moenie die besluit heeltemal alleen neem nie.</a:t>
            </a:r>
            <a:endParaRPr lang="af-ZA" b="1" dirty="0"/>
          </a:p>
        </p:txBody>
      </p:sp>
      <p:pic>
        <p:nvPicPr>
          <p:cNvPr id="8" name="Picture 7" descr="A logo with a person in the middle&#10;&#10;Description automatically generated">
            <a:extLst>
              <a:ext uri="{FF2B5EF4-FFF2-40B4-BE49-F238E27FC236}">
                <a16:creationId xmlns:a16="http://schemas.microsoft.com/office/drawing/2014/main" id="{146C5788-199A-4F47-F180-DE1961FDF8F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56448" y="1"/>
            <a:ext cx="987552" cy="3424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69836723"/>
      </p:ext>
    </p:extLst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Custom 3">
      <a:dk1>
        <a:srgbClr val="18354D"/>
      </a:dk1>
      <a:lt1>
        <a:sysClr val="window" lastClr="FFFFFF"/>
      </a:lt1>
      <a:dk2>
        <a:srgbClr val="18354D"/>
      </a:dk2>
      <a:lt2>
        <a:srgbClr val="DDE4DB"/>
      </a:lt2>
      <a:accent1>
        <a:srgbClr val="FEE151"/>
      </a:accent1>
      <a:accent2>
        <a:srgbClr val="EF8600"/>
      </a:accent2>
      <a:accent3>
        <a:srgbClr val="3C9AB6"/>
      </a:accent3>
      <a:accent4>
        <a:srgbClr val="5484A6"/>
      </a:accent4>
      <a:accent5>
        <a:srgbClr val="FB5B21"/>
      </a:accent5>
      <a:accent6>
        <a:srgbClr val="00D5CB"/>
      </a:accent6>
      <a:hlink>
        <a:srgbClr val="00D5CB"/>
      </a:hlink>
      <a:folHlink>
        <a:srgbClr val="5484A6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3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4F3AB23201A38C4A8F7AAD9F2A325F0A" ma:contentTypeVersion="13" ma:contentTypeDescription="Create a new document." ma:contentTypeScope="" ma:versionID="1b4a5c7ad01952bf554aac7d29462f2c">
  <xsd:schema xmlns:xsd="http://www.w3.org/2001/XMLSchema" xmlns:xs="http://www.w3.org/2001/XMLSchema" xmlns:p="http://schemas.microsoft.com/office/2006/metadata/properties" xmlns:ns2="3caab635-9527-4657-a12f-8c668acf6cb5" xmlns:ns3="b9f929ee-2ccc-426b-9fd2-932361bc865d" targetNamespace="http://schemas.microsoft.com/office/2006/metadata/properties" ma:root="true" ma:fieldsID="96d95dd2b43fbe1d86e6d1c8b302f4fa" ns2:_="" ns3:_="">
    <xsd:import namespace="3caab635-9527-4657-a12f-8c668acf6cb5"/>
    <xsd:import namespace="b9f929ee-2ccc-426b-9fd2-932361bc865d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ServiceObjectDetectorVersions" minOccurs="0"/>
                <xsd:element ref="ns2:MediaServiceLocation" minOccurs="0"/>
                <xsd:element ref="ns2:MediaLengthInSecond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caab635-9527-4657-a12f-8c668acf6cb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lcf76f155ced4ddcb4097134ff3c332f" ma:index="11" nillable="true" ma:taxonomy="true" ma:internalName="lcf76f155ced4ddcb4097134ff3c332f" ma:taxonomyFieldName="MediaServiceImageTags" ma:displayName="Image Tags" ma:readOnly="false" ma:fieldId="{5cf76f15-5ced-4ddc-b409-7134ff3c332f}" ma:taxonomyMulti="true" ma:sspId="2f9b47f4-9a27-4745-b6d6-fd1148aa395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6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ObjectDetectorVersions" ma:index="17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Location" ma:index="18" nillable="true" ma:displayName="Location" ma:indexed="true" ma:internalName="MediaServiceLocation" ma:readOnly="true">
      <xsd:simpleType>
        <xsd:restriction base="dms:Text"/>
      </xsd:simpleType>
    </xsd:element>
    <xsd:element name="MediaLengthInSeconds" ma:index="19" nillable="true" ma:displayName="MediaLengthInSeconds" ma:hidden="true" ma:internalName="MediaLengthInSeconds" ma:readOnly="true">
      <xsd:simpleType>
        <xsd:restriction base="dms:Unknown"/>
      </xsd:simpleType>
    </xsd:element>
    <xsd:element name="MediaServiceSearchProperties" ma:index="20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9f929ee-2ccc-426b-9fd2-932361bc865d" elementFormDefault="qualified">
    <xsd:import namespace="http://schemas.microsoft.com/office/2006/documentManagement/types"/>
    <xsd:import namespace="http://schemas.microsoft.com/office/infopath/2007/PartnerControls"/>
    <xsd:element name="TaxCatchAll" ma:index="12" nillable="true" ma:displayName="Taxonomy Catch All Column" ma:hidden="true" ma:list="{2b1a63e0-24cb-4c15-a6aa-5e8a397866bf}" ma:internalName="TaxCatchAll" ma:showField="CatchAllData" ma:web="b9f929ee-2ccc-426b-9fd2-932361bc865d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9f929ee-2ccc-426b-9fd2-932361bc865d" xsi:nil="true"/>
    <lcf76f155ced4ddcb4097134ff3c332f xmlns="3caab635-9527-4657-a12f-8c668acf6cb5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A50A3136-D063-4E25-8952-2A968AE48432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9437A585-7716-46FF-A991-A06BB8A1B2B6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3caab635-9527-4657-a12f-8c668acf6cb5"/>
    <ds:schemaRef ds:uri="b9f929ee-2ccc-426b-9fd2-932361bc865d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21790F5A-1D45-4E55-A54D-4EE5DFC84A57}">
  <ds:schemaRefs>
    <ds:schemaRef ds:uri="http://schemas.microsoft.com/office/2006/metadata/properties"/>
    <ds:schemaRef ds:uri="http://schemas.microsoft.com/office/infopath/2007/PartnerControls"/>
    <ds:schemaRef ds:uri="b9f929ee-2ccc-426b-9fd2-932361bc865d"/>
    <ds:schemaRef ds:uri="3caab635-9527-4657-a12f-8c668acf6cb5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455</TotalTime>
  <Words>2532</Words>
  <Application>Microsoft Office PowerPoint</Application>
  <PresentationFormat>On-screen Show (16:9)</PresentationFormat>
  <Paragraphs>168</Paragraphs>
  <Slides>15</Slides>
  <Notes>15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15</vt:i4>
      </vt:variant>
    </vt:vector>
  </HeadingPairs>
  <TitlesOfParts>
    <vt:vector size="25" baseType="lpstr">
      <vt:lpstr>Courier New</vt:lpstr>
      <vt:lpstr>Arial</vt:lpstr>
      <vt:lpstr>Aptos Display</vt:lpstr>
      <vt:lpstr>Comic Neue</vt:lpstr>
      <vt:lpstr>Calibri</vt:lpstr>
      <vt:lpstr>Aptos</vt:lpstr>
      <vt:lpstr>Fredoka One</vt:lpstr>
      <vt:lpstr>Symbol</vt:lpstr>
      <vt:lpstr>Simple Light</vt:lpstr>
      <vt:lpstr>Office Theme</vt:lpstr>
      <vt:lpstr>PowerPoint Presentation</vt:lpstr>
      <vt:lpstr>PowerPoint Presentation</vt:lpstr>
      <vt:lpstr>Samevatting</vt:lpstr>
      <vt:lpstr>Die Driepootstoel</vt:lpstr>
      <vt:lpstr>Vyf Stappe om Vakke Te Kies</vt:lpstr>
      <vt:lpstr>Stap 1: Selfassessering</vt:lpstr>
      <vt:lpstr>Stap 2: Loopbaannavorsing</vt:lpstr>
      <vt:lpstr>Stap 3: Studie- of opleidingsnavorsing</vt:lpstr>
      <vt:lpstr>Stap 4: Kry leiding</vt:lpstr>
      <vt:lpstr>Stap 5: Besluit en Hersien</vt:lpstr>
      <vt:lpstr>Wees versigtig om vakke te kies omdat:</vt:lpstr>
      <vt:lpstr>PowerPoint Presentation</vt:lpstr>
      <vt:lpstr>Emosie-gebaseerde vs Bewys-gebaseerde Keuses</vt:lpstr>
      <vt:lpstr>Ouerdruk-scenario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cp:lastModifiedBy>Megan Botes</cp:lastModifiedBy>
  <cp:revision>4</cp:revision>
  <dcterms:modified xsi:type="dcterms:W3CDTF">2026-07-03T08:40:20Z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0x0101004F3AB23201A38C4A8F7AAD9F2A325F0A</vt:lpwstr>
  </property>
  <property fmtid="{D5CDD505-2E9C-101B-9397-08002B2CF9AE}" pid="3" name="MediaServiceImageTags">
    <vt:lpwstr/>
  </property>
</Properties>
</file>