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5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4"/>
    <p:sldMasterId id="2147483658" r:id="rId5"/>
  </p:sldMasterIdLst>
  <p:notesMasterIdLst>
    <p:notesMasterId r:id="rId15"/>
  </p:notesMasterIdLst>
  <p:sldIdLst>
    <p:sldId id="279" r:id="rId6"/>
    <p:sldId id="277" r:id="rId7"/>
    <p:sldId id="280" r:id="rId8"/>
    <p:sldId id="281" r:id="rId9"/>
    <p:sldId id="282" r:id="rId10"/>
    <p:sldId id="284" r:id="rId11"/>
    <p:sldId id="283" r:id="rId12"/>
    <p:sldId id="285" r:id="rId13"/>
    <p:sldId id="262" r:id="rId14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3" roundtripDataSignature="AMtx7mhuUO7stB+iBAbsA4hyCIJyL5awv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1419DD1-9FCA-4FC9-B9BD-5A158A933150}" v="1" dt="2026-07-13T13:38:15.21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979"/>
    <p:restoredTop sz="79346" autoAdjust="0"/>
  </p:normalViewPr>
  <p:slideViewPr>
    <p:cSldViewPr snapToGrid="0">
      <p:cViewPr varScale="1">
        <p:scale>
          <a:sx n="62" d="100"/>
          <a:sy n="62" d="100"/>
        </p:scale>
        <p:origin x="1186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29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5" Type="http://schemas.openxmlformats.org/officeDocument/2006/relationships/notesMaster" Target="notesMasters/notesMaster1.xml"/><Relationship Id="rId23" Type="http://customschemas.google.com/relationships/presentationmetadata" Target="metadata"/><Relationship Id="rId28" Type="http://schemas.microsoft.com/office/2016/11/relationships/changesInfo" Target="changesInfos/changesInfo1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egan Botes" userId="70568131-745a-489b-b4fe-9e78c579dd6d" providerId="ADAL" clId="{E3DEF142-CC7A-44CA-B5B4-48BABF1A3E75}"/>
    <pc:docChg chg="undo custSel addSld delSld modSld sldOrd">
      <pc:chgData name="Megan Botes" userId="70568131-745a-489b-b4fe-9e78c579dd6d" providerId="ADAL" clId="{E3DEF142-CC7A-44CA-B5B4-48BABF1A3E75}" dt="2026-07-13T13:38:24.265" v="447" actId="171"/>
      <pc:docMkLst>
        <pc:docMk/>
      </pc:docMkLst>
      <pc:sldChg chg="addSp delSp modSp mod modNotesTx">
        <pc:chgData name="Megan Botes" userId="70568131-745a-489b-b4fe-9e78c579dd6d" providerId="ADAL" clId="{E3DEF142-CC7A-44CA-B5B4-48BABF1A3E75}" dt="2026-06-15T06:55:36.559" v="399"/>
        <pc:sldMkLst>
          <pc:docMk/>
          <pc:sldMk cId="0" sldId="262"/>
        </pc:sldMkLst>
        <pc:spChg chg="add mod">
          <ac:chgData name="Megan Botes" userId="70568131-745a-489b-b4fe-9e78c579dd6d" providerId="ADAL" clId="{E3DEF142-CC7A-44CA-B5B4-48BABF1A3E75}" dt="2026-06-15T06:51:57.859" v="382"/>
          <ac:spMkLst>
            <pc:docMk/>
            <pc:sldMk cId="0" sldId="262"/>
            <ac:spMk id="3" creationId="{B72CF4D6-60C9-3714-0AF4-1E956E27DCF5}"/>
          </ac:spMkLst>
        </pc:spChg>
        <pc:picChg chg="add mod">
          <ac:chgData name="Megan Botes" userId="70568131-745a-489b-b4fe-9e78c579dd6d" providerId="ADAL" clId="{E3DEF142-CC7A-44CA-B5B4-48BABF1A3E75}" dt="2026-06-15T06:52:19.062" v="389"/>
          <ac:picMkLst>
            <pc:docMk/>
            <pc:sldMk cId="0" sldId="262"/>
            <ac:picMk id="4" creationId="{CCA81F37-42F7-0F3D-5010-32B08A163AFB}"/>
          </ac:picMkLst>
        </pc:picChg>
      </pc:sldChg>
      <pc:sldChg chg="addSp delSp modSp add del mod setBg delDesignElem modNotesTx">
        <pc:chgData name="Megan Botes" userId="70568131-745a-489b-b4fe-9e78c579dd6d" providerId="ADAL" clId="{E3DEF142-CC7A-44CA-B5B4-48BABF1A3E75}" dt="2026-06-15T06:53:41.029" v="392"/>
        <pc:sldMkLst>
          <pc:docMk/>
          <pc:sldMk cId="1699976686" sldId="277"/>
        </pc:sldMkLst>
        <pc:spChg chg="mod">
          <ac:chgData name="Megan Botes" userId="70568131-745a-489b-b4fe-9e78c579dd6d" providerId="ADAL" clId="{E3DEF142-CC7A-44CA-B5B4-48BABF1A3E75}" dt="2026-06-15T05:55:12.770" v="103" actId="20577"/>
          <ac:spMkLst>
            <pc:docMk/>
            <pc:sldMk cId="1699976686" sldId="277"/>
            <ac:spMk id="3" creationId="{D1C46CFB-A889-7DDC-899E-E74CFCE5BAF0}"/>
          </ac:spMkLst>
        </pc:spChg>
        <pc:grpChg chg="add del">
          <ac:chgData name="Megan Botes" userId="70568131-745a-489b-b4fe-9e78c579dd6d" providerId="ADAL" clId="{E3DEF142-CC7A-44CA-B5B4-48BABF1A3E75}" dt="2026-06-15T05:53:50.338" v="83"/>
          <ac:grpSpMkLst>
            <pc:docMk/>
            <pc:sldMk cId="1699976686" sldId="277"/>
            <ac:grpSpMk id="23" creationId="{5EFBDE31-BB3E-6CFC-23CD-B5976DA38438}"/>
          </ac:grpSpMkLst>
        </pc:grpChg>
      </pc:sldChg>
      <pc:sldChg chg="addSp delSp modSp add mod modNotesTx">
        <pc:chgData name="Megan Botes" userId="70568131-745a-489b-b4fe-9e78c579dd6d" providerId="ADAL" clId="{E3DEF142-CC7A-44CA-B5B4-48BABF1A3E75}" dt="2026-07-13T13:38:24.265" v="447" actId="171"/>
        <pc:sldMkLst>
          <pc:docMk/>
          <pc:sldMk cId="1948723174" sldId="279"/>
        </pc:sldMkLst>
        <pc:spChg chg="mod">
          <ac:chgData name="Megan Botes" userId="70568131-745a-489b-b4fe-9e78c579dd6d" providerId="ADAL" clId="{E3DEF142-CC7A-44CA-B5B4-48BABF1A3E75}" dt="2026-06-15T05:53:27.232" v="79" actId="1076"/>
          <ac:spMkLst>
            <pc:docMk/>
            <pc:sldMk cId="1948723174" sldId="279"/>
            <ac:spMk id="8" creationId="{C393FED2-2740-AE4E-29BF-32EBB88A88A8}"/>
          </ac:spMkLst>
        </pc:spChg>
        <pc:picChg chg="add mod ord">
          <ac:chgData name="Megan Botes" userId="70568131-745a-489b-b4fe-9e78c579dd6d" providerId="ADAL" clId="{E3DEF142-CC7A-44CA-B5B4-48BABF1A3E75}" dt="2026-07-13T13:38:24.265" v="447" actId="171"/>
          <ac:picMkLst>
            <pc:docMk/>
            <pc:sldMk cId="1948723174" sldId="279"/>
            <ac:picMk id="2" creationId="{85D3EB7B-E821-A0D6-1DFD-042196EB2F50}"/>
          </ac:picMkLst>
        </pc:picChg>
        <pc:picChg chg="del">
          <ac:chgData name="Megan Botes" userId="70568131-745a-489b-b4fe-9e78c579dd6d" providerId="ADAL" clId="{E3DEF142-CC7A-44CA-B5B4-48BABF1A3E75}" dt="2026-07-13T13:38:14.718" v="442" actId="478"/>
          <ac:picMkLst>
            <pc:docMk/>
            <pc:sldMk cId="1948723174" sldId="279"/>
            <ac:picMk id="4" creationId="{33E448F2-A720-017F-FD61-47FBD01FB6F1}"/>
          </ac:picMkLst>
        </pc:picChg>
      </pc:sldChg>
      <pc:sldChg chg="addSp delSp modSp new mod setBg setClrOvrMap modNotesTx">
        <pc:chgData name="Megan Botes" userId="70568131-745a-489b-b4fe-9e78c579dd6d" providerId="ADAL" clId="{E3DEF142-CC7A-44CA-B5B4-48BABF1A3E75}" dt="2026-06-15T06:53:56.488" v="393"/>
        <pc:sldMkLst>
          <pc:docMk/>
          <pc:sldMk cId="2685705594" sldId="280"/>
        </pc:sldMkLst>
        <pc:spChg chg="mod">
          <ac:chgData name="Megan Botes" userId="70568131-745a-489b-b4fe-9e78c579dd6d" providerId="ADAL" clId="{E3DEF142-CC7A-44CA-B5B4-48BABF1A3E75}" dt="2026-06-15T05:57:01.440" v="115" actId="26606"/>
          <ac:spMkLst>
            <pc:docMk/>
            <pc:sldMk cId="2685705594" sldId="280"/>
            <ac:spMk id="2" creationId="{3345F8F8-2DA7-978A-D132-42C92E63C190}"/>
          </ac:spMkLst>
        </pc:spChg>
        <pc:spChg chg="add">
          <ac:chgData name="Megan Botes" userId="70568131-745a-489b-b4fe-9e78c579dd6d" providerId="ADAL" clId="{E3DEF142-CC7A-44CA-B5B4-48BABF1A3E75}" dt="2026-06-15T05:57:01.440" v="115" actId="26606"/>
          <ac:spMkLst>
            <pc:docMk/>
            <pc:sldMk cId="2685705594" sldId="280"/>
            <ac:spMk id="9" creationId="{56E9B3E6-E277-4D68-BA48-9CB43FFBD6E2}"/>
          </ac:spMkLst>
        </pc:spChg>
        <pc:spChg chg="add">
          <ac:chgData name="Megan Botes" userId="70568131-745a-489b-b4fe-9e78c579dd6d" providerId="ADAL" clId="{E3DEF142-CC7A-44CA-B5B4-48BABF1A3E75}" dt="2026-06-15T05:57:01.440" v="115" actId="26606"/>
          <ac:spMkLst>
            <pc:docMk/>
            <pc:sldMk cId="2685705594" sldId="280"/>
            <ac:spMk id="16" creationId="{D5B0017B-2ECA-49AF-B397-DC140825DF8D}"/>
          </ac:spMkLst>
        </pc:spChg>
        <pc:grpChg chg="add">
          <ac:chgData name="Megan Botes" userId="70568131-745a-489b-b4fe-9e78c579dd6d" providerId="ADAL" clId="{E3DEF142-CC7A-44CA-B5B4-48BABF1A3E75}" dt="2026-06-15T05:57:01.440" v="115" actId="26606"/>
          <ac:grpSpMkLst>
            <pc:docMk/>
            <pc:sldMk cId="2685705594" sldId="280"/>
            <ac:grpSpMk id="11" creationId="{AE1C45F0-260A-458C-96ED-C1F6D2151219}"/>
          </ac:grpSpMkLst>
        </pc:grpChg>
        <pc:graphicFrameChg chg="add">
          <ac:chgData name="Megan Botes" userId="70568131-745a-489b-b4fe-9e78c579dd6d" providerId="ADAL" clId="{E3DEF142-CC7A-44CA-B5B4-48BABF1A3E75}" dt="2026-06-15T05:57:01.440" v="115" actId="26606"/>
          <ac:graphicFrameMkLst>
            <pc:docMk/>
            <pc:sldMk cId="2685705594" sldId="280"/>
            <ac:graphicFrameMk id="5" creationId="{FC634B2C-DAA1-8A2C-57AC-3317983A62FE}"/>
          </ac:graphicFrameMkLst>
        </pc:graphicFrameChg>
        <pc:picChg chg="add mod">
          <ac:chgData name="Megan Botes" userId="70568131-745a-489b-b4fe-9e78c579dd6d" providerId="ADAL" clId="{E3DEF142-CC7A-44CA-B5B4-48BABF1A3E75}" dt="2026-06-15T06:52:07.869" v="383"/>
          <ac:picMkLst>
            <pc:docMk/>
            <pc:sldMk cId="2685705594" sldId="280"/>
            <ac:picMk id="4" creationId="{E7F6320A-8A2E-F31C-0EC2-1A4D5BA03FE5}"/>
          </ac:picMkLst>
        </pc:picChg>
        <pc:cxnChg chg="add">
          <ac:chgData name="Megan Botes" userId="70568131-745a-489b-b4fe-9e78c579dd6d" providerId="ADAL" clId="{E3DEF142-CC7A-44CA-B5B4-48BABF1A3E75}" dt="2026-06-15T05:57:01.440" v="115" actId="26606"/>
          <ac:cxnSpMkLst>
            <pc:docMk/>
            <pc:sldMk cId="2685705594" sldId="280"/>
            <ac:cxnSpMk id="18" creationId="{6CF1BAF6-AD41-4082-B212-8A1F9A2E8779}"/>
          </ac:cxnSpMkLst>
        </pc:cxnChg>
      </pc:sldChg>
      <pc:sldChg chg="addSp delSp modSp new mod setBg modNotesTx">
        <pc:chgData name="Megan Botes" userId="70568131-745a-489b-b4fe-9e78c579dd6d" providerId="ADAL" clId="{E3DEF142-CC7A-44CA-B5B4-48BABF1A3E75}" dt="2026-07-01T07:34:09.027" v="441" actId="1076"/>
        <pc:sldMkLst>
          <pc:docMk/>
          <pc:sldMk cId="3607415740" sldId="281"/>
        </pc:sldMkLst>
        <pc:spChg chg="mod">
          <ac:chgData name="Megan Botes" userId="70568131-745a-489b-b4fe-9e78c579dd6d" providerId="ADAL" clId="{E3DEF142-CC7A-44CA-B5B4-48BABF1A3E75}" dt="2026-06-15T06:35:44.680" v="199" actId="20577"/>
          <ac:spMkLst>
            <pc:docMk/>
            <pc:sldMk cId="3607415740" sldId="281"/>
            <ac:spMk id="2" creationId="{DEC7F8B9-2096-70D0-57E2-8AF1884D57A9}"/>
          </ac:spMkLst>
        </pc:spChg>
        <pc:spChg chg="add del">
          <ac:chgData name="Megan Botes" userId="70568131-745a-489b-b4fe-9e78c579dd6d" providerId="ADAL" clId="{E3DEF142-CC7A-44CA-B5B4-48BABF1A3E75}" dt="2026-06-15T06:34:26.966" v="179" actId="26606"/>
          <ac:spMkLst>
            <pc:docMk/>
            <pc:sldMk cId="3607415740" sldId="281"/>
            <ac:spMk id="32" creationId="{BACC6370-2D7E-4714-9D71-7542949D7D5D}"/>
          </ac:spMkLst>
        </pc:spChg>
        <pc:spChg chg="add del">
          <ac:chgData name="Megan Botes" userId="70568131-745a-489b-b4fe-9e78c579dd6d" providerId="ADAL" clId="{E3DEF142-CC7A-44CA-B5B4-48BABF1A3E75}" dt="2026-06-15T06:34:26.966" v="179" actId="26606"/>
          <ac:spMkLst>
            <pc:docMk/>
            <pc:sldMk cId="3607415740" sldId="281"/>
            <ac:spMk id="34" creationId="{256B2C21-A230-48C0-8DF1-C46611373C44}"/>
          </ac:spMkLst>
        </pc:spChg>
        <pc:spChg chg="add del">
          <ac:chgData name="Megan Botes" userId="70568131-745a-489b-b4fe-9e78c579dd6d" providerId="ADAL" clId="{E3DEF142-CC7A-44CA-B5B4-48BABF1A3E75}" dt="2026-06-15T06:34:26.966" v="179" actId="26606"/>
          <ac:spMkLst>
            <pc:docMk/>
            <pc:sldMk cId="3607415740" sldId="281"/>
            <ac:spMk id="36" creationId="{3847E18C-932D-4C95-AABA-FEC7C9499AD7}"/>
          </ac:spMkLst>
        </pc:spChg>
        <pc:spChg chg="add del">
          <ac:chgData name="Megan Botes" userId="70568131-745a-489b-b4fe-9e78c579dd6d" providerId="ADAL" clId="{E3DEF142-CC7A-44CA-B5B4-48BABF1A3E75}" dt="2026-06-15T06:34:26.966" v="179" actId="26606"/>
          <ac:spMkLst>
            <pc:docMk/>
            <pc:sldMk cId="3607415740" sldId="281"/>
            <ac:spMk id="38" creationId="{3150CB11-0C61-439E-910F-5787759E72A0}"/>
          </ac:spMkLst>
        </pc:spChg>
        <pc:spChg chg="add del">
          <ac:chgData name="Megan Botes" userId="70568131-745a-489b-b4fe-9e78c579dd6d" providerId="ADAL" clId="{E3DEF142-CC7A-44CA-B5B4-48BABF1A3E75}" dt="2026-06-15T06:34:26.966" v="179" actId="26606"/>
          <ac:spMkLst>
            <pc:docMk/>
            <pc:sldMk cId="3607415740" sldId="281"/>
            <ac:spMk id="40" creationId="{43F8A58B-5155-44CE-A5FF-7647B47D0A7A}"/>
          </ac:spMkLst>
        </pc:spChg>
        <pc:spChg chg="add del">
          <ac:chgData name="Megan Botes" userId="70568131-745a-489b-b4fe-9e78c579dd6d" providerId="ADAL" clId="{E3DEF142-CC7A-44CA-B5B4-48BABF1A3E75}" dt="2026-06-15T06:34:26.966" v="179" actId="26606"/>
          <ac:spMkLst>
            <pc:docMk/>
            <pc:sldMk cId="3607415740" sldId="281"/>
            <ac:spMk id="42" creationId="{443F2ACA-E6D6-4028-82DD-F03C262D5DE6}"/>
          </ac:spMkLst>
        </pc:spChg>
        <pc:graphicFrameChg chg="add mod ord modGraphic">
          <ac:chgData name="Megan Botes" userId="70568131-745a-489b-b4fe-9e78c579dd6d" providerId="ADAL" clId="{E3DEF142-CC7A-44CA-B5B4-48BABF1A3E75}" dt="2026-07-01T07:31:33.072" v="432" actId="20577"/>
          <ac:graphicFrameMkLst>
            <pc:docMk/>
            <pc:sldMk cId="3607415740" sldId="281"/>
            <ac:graphicFrameMk id="27" creationId="{DB1F0796-43BC-AABF-DD0A-320319B80C43}"/>
          </ac:graphicFrameMkLst>
        </pc:graphicFrameChg>
        <pc:picChg chg="add mod">
          <ac:chgData name="Megan Botes" userId="70568131-745a-489b-b4fe-9e78c579dd6d" providerId="ADAL" clId="{E3DEF142-CC7A-44CA-B5B4-48BABF1A3E75}" dt="2026-07-01T07:34:09.027" v="441" actId="1076"/>
          <ac:picMkLst>
            <pc:docMk/>
            <pc:sldMk cId="3607415740" sldId="281"/>
            <ac:picMk id="4" creationId="{CE0DF5E8-80FF-D274-FDD1-FEB85E7C67E6}"/>
          </ac:picMkLst>
        </pc:picChg>
        <pc:picChg chg="add mod">
          <ac:chgData name="Megan Botes" userId="70568131-745a-489b-b4fe-9e78c579dd6d" providerId="ADAL" clId="{E3DEF142-CC7A-44CA-B5B4-48BABF1A3E75}" dt="2026-06-15T06:52:09.660" v="384"/>
          <ac:picMkLst>
            <pc:docMk/>
            <pc:sldMk cId="3607415740" sldId="281"/>
            <ac:picMk id="6" creationId="{3B9926F1-A58C-339E-2607-A170E45C93BD}"/>
          </ac:picMkLst>
        </pc:picChg>
      </pc:sldChg>
      <pc:sldChg chg="addSp delSp modSp new mod setBg modNotesTx">
        <pc:chgData name="Megan Botes" userId="70568131-745a-489b-b4fe-9e78c579dd6d" providerId="ADAL" clId="{E3DEF142-CC7A-44CA-B5B4-48BABF1A3E75}" dt="2026-06-15T07:27:07.568" v="420" actId="20577"/>
        <pc:sldMkLst>
          <pc:docMk/>
          <pc:sldMk cId="1634895103" sldId="282"/>
        </pc:sldMkLst>
        <pc:spChg chg="mod">
          <ac:chgData name="Megan Botes" userId="70568131-745a-489b-b4fe-9e78c579dd6d" providerId="ADAL" clId="{E3DEF142-CC7A-44CA-B5B4-48BABF1A3E75}" dt="2026-06-15T06:37:35.575" v="208" actId="26606"/>
          <ac:spMkLst>
            <pc:docMk/>
            <pc:sldMk cId="1634895103" sldId="282"/>
            <ac:spMk id="2" creationId="{DB948787-B48A-0C21-F0B1-339E6DC06523}"/>
          </ac:spMkLst>
        </pc:spChg>
        <pc:spChg chg="add">
          <ac:chgData name="Megan Botes" userId="70568131-745a-489b-b4fe-9e78c579dd6d" providerId="ADAL" clId="{E3DEF142-CC7A-44CA-B5B4-48BABF1A3E75}" dt="2026-06-15T06:37:35.575" v="208" actId="26606"/>
          <ac:spMkLst>
            <pc:docMk/>
            <pc:sldMk cId="1634895103" sldId="282"/>
            <ac:spMk id="9" creationId="{BACC6370-2D7E-4714-9D71-7542949D7D5D}"/>
          </ac:spMkLst>
        </pc:spChg>
        <pc:spChg chg="add">
          <ac:chgData name="Megan Botes" userId="70568131-745a-489b-b4fe-9e78c579dd6d" providerId="ADAL" clId="{E3DEF142-CC7A-44CA-B5B4-48BABF1A3E75}" dt="2026-06-15T06:37:35.575" v="208" actId="26606"/>
          <ac:spMkLst>
            <pc:docMk/>
            <pc:sldMk cId="1634895103" sldId="282"/>
            <ac:spMk id="11" creationId="{F68B3F68-107C-434F-AA38-110D5EA91B85}"/>
          </ac:spMkLst>
        </pc:spChg>
        <pc:spChg chg="add">
          <ac:chgData name="Megan Botes" userId="70568131-745a-489b-b4fe-9e78c579dd6d" providerId="ADAL" clId="{E3DEF142-CC7A-44CA-B5B4-48BABF1A3E75}" dt="2026-06-15T06:37:35.575" v="208" actId="26606"/>
          <ac:spMkLst>
            <pc:docMk/>
            <pc:sldMk cId="1634895103" sldId="282"/>
            <ac:spMk id="13" creationId="{AAD0DBB9-1A4B-4391-81D4-CB19F9AB918A}"/>
          </ac:spMkLst>
        </pc:spChg>
        <pc:spChg chg="add">
          <ac:chgData name="Megan Botes" userId="70568131-745a-489b-b4fe-9e78c579dd6d" providerId="ADAL" clId="{E3DEF142-CC7A-44CA-B5B4-48BABF1A3E75}" dt="2026-06-15T06:37:35.575" v="208" actId="26606"/>
          <ac:spMkLst>
            <pc:docMk/>
            <pc:sldMk cId="1634895103" sldId="282"/>
            <ac:spMk id="15" creationId="{063BBA22-50EA-4C4D-BE05-F1CE4E63AA56}"/>
          </ac:spMkLst>
        </pc:spChg>
        <pc:graphicFrameChg chg="add">
          <ac:chgData name="Megan Botes" userId="70568131-745a-489b-b4fe-9e78c579dd6d" providerId="ADAL" clId="{E3DEF142-CC7A-44CA-B5B4-48BABF1A3E75}" dt="2026-06-15T06:37:35.575" v="208" actId="26606"/>
          <ac:graphicFrameMkLst>
            <pc:docMk/>
            <pc:sldMk cId="1634895103" sldId="282"/>
            <ac:graphicFrameMk id="5" creationId="{7AA77B17-DA9B-2E40-2303-FF8471A75C65}"/>
          </ac:graphicFrameMkLst>
        </pc:graphicFrameChg>
        <pc:picChg chg="add mod">
          <ac:chgData name="Megan Botes" userId="70568131-745a-489b-b4fe-9e78c579dd6d" providerId="ADAL" clId="{E3DEF142-CC7A-44CA-B5B4-48BABF1A3E75}" dt="2026-06-15T06:52:12.140" v="385"/>
          <ac:picMkLst>
            <pc:docMk/>
            <pc:sldMk cId="1634895103" sldId="282"/>
            <ac:picMk id="4" creationId="{3711DAD6-4BC9-8042-BC8F-593D8BC16609}"/>
          </ac:picMkLst>
        </pc:picChg>
      </pc:sldChg>
      <pc:sldChg chg="addSp modSp new mod setBg modNotesTx">
        <pc:chgData name="Megan Botes" userId="70568131-745a-489b-b4fe-9e78c579dd6d" providerId="ADAL" clId="{E3DEF142-CC7A-44CA-B5B4-48BABF1A3E75}" dt="2026-06-15T06:54:59.174" v="397"/>
        <pc:sldMkLst>
          <pc:docMk/>
          <pc:sldMk cId="1416422207" sldId="283"/>
        </pc:sldMkLst>
        <pc:spChg chg="add mod">
          <ac:chgData name="Megan Botes" userId="70568131-745a-489b-b4fe-9e78c579dd6d" providerId="ADAL" clId="{E3DEF142-CC7A-44CA-B5B4-48BABF1A3E75}" dt="2026-06-15T06:52:53.496" v="390" actId="1076"/>
          <ac:spMkLst>
            <pc:docMk/>
            <pc:sldMk cId="1416422207" sldId="283"/>
            <ac:spMk id="4" creationId="{F9C35A2A-8760-1F3F-AC21-5FF8F14798BA}"/>
          </ac:spMkLst>
        </pc:spChg>
        <pc:spChg chg="add mod">
          <ac:chgData name="Megan Botes" userId="70568131-745a-489b-b4fe-9e78c579dd6d" providerId="ADAL" clId="{E3DEF142-CC7A-44CA-B5B4-48BABF1A3E75}" dt="2026-06-15T06:48:07.722" v="319" actId="1076"/>
          <ac:spMkLst>
            <pc:docMk/>
            <pc:sldMk cId="1416422207" sldId="283"/>
            <ac:spMk id="5" creationId="{73615EA2-D5D9-33F0-7E08-9C97B0F7DA5E}"/>
          </ac:spMkLst>
        </pc:spChg>
        <pc:spChg chg="add mod">
          <ac:chgData name="Megan Botes" userId="70568131-745a-489b-b4fe-9e78c579dd6d" providerId="ADAL" clId="{E3DEF142-CC7A-44CA-B5B4-48BABF1A3E75}" dt="2026-06-15T06:48:40.030" v="329" actId="2711"/>
          <ac:spMkLst>
            <pc:docMk/>
            <pc:sldMk cId="1416422207" sldId="283"/>
            <ac:spMk id="6" creationId="{1C0CAA14-2275-B3A0-4E87-9F879119669E}"/>
          </ac:spMkLst>
        </pc:spChg>
        <pc:spChg chg="add mod">
          <ac:chgData name="Megan Botes" userId="70568131-745a-489b-b4fe-9e78c579dd6d" providerId="ADAL" clId="{E3DEF142-CC7A-44CA-B5B4-48BABF1A3E75}" dt="2026-06-15T06:49:07.047" v="338" actId="1035"/>
          <ac:spMkLst>
            <pc:docMk/>
            <pc:sldMk cId="1416422207" sldId="283"/>
            <ac:spMk id="7" creationId="{01318C27-E5CA-4E18-8E64-9372886DDF5D}"/>
          </ac:spMkLst>
        </pc:spChg>
        <pc:spChg chg="add">
          <ac:chgData name="Megan Botes" userId="70568131-745a-489b-b4fe-9e78c579dd6d" providerId="ADAL" clId="{E3DEF142-CC7A-44CA-B5B4-48BABF1A3E75}" dt="2026-06-15T06:42:41.128" v="212" actId="26606"/>
          <ac:spMkLst>
            <pc:docMk/>
            <pc:sldMk cId="1416422207" sldId="283"/>
            <ac:spMk id="8" creationId="{AB8C311F-7253-4AED-9701-7FC0708C41C7}"/>
          </ac:spMkLst>
        </pc:spChg>
        <pc:spChg chg="add mod">
          <ac:chgData name="Megan Botes" userId="70568131-745a-489b-b4fe-9e78c579dd6d" providerId="ADAL" clId="{E3DEF142-CC7A-44CA-B5B4-48BABF1A3E75}" dt="2026-06-15T06:49:43.554" v="344" actId="1076"/>
          <ac:spMkLst>
            <pc:docMk/>
            <pc:sldMk cId="1416422207" sldId="283"/>
            <ac:spMk id="9" creationId="{D4E2E086-A230-FBF5-64BB-E36848EF38BC}"/>
          </ac:spMkLst>
        </pc:spChg>
        <pc:spChg chg="add">
          <ac:chgData name="Megan Botes" userId="70568131-745a-489b-b4fe-9e78c579dd6d" providerId="ADAL" clId="{E3DEF142-CC7A-44CA-B5B4-48BABF1A3E75}" dt="2026-06-15T06:42:41.128" v="212" actId="26606"/>
          <ac:spMkLst>
            <pc:docMk/>
            <pc:sldMk cId="1416422207" sldId="283"/>
            <ac:spMk id="10" creationId="{E2384209-CB15-4CDF-9D31-C44FD9A3F20D}"/>
          </ac:spMkLst>
        </pc:spChg>
        <pc:spChg chg="add">
          <ac:chgData name="Megan Botes" userId="70568131-745a-489b-b4fe-9e78c579dd6d" providerId="ADAL" clId="{E3DEF142-CC7A-44CA-B5B4-48BABF1A3E75}" dt="2026-06-15T06:42:41.128" v="212" actId="26606"/>
          <ac:spMkLst>
            <pc:docMk/>
            <pc:sldMk cId="1416422207" sldId="283"/>
            <ac:spMk id="12" creationId="{2633B3B5-CC90-43F0-8714-D31D1F3F0209}"/>
          </ac:spMkLst>
        </pc:spChg>
        <pc:spChg chg="add">
          <ac:chgData name="Megan Botes" userId="70568131-745a-489b-b4fe-9e78c579dd6d" providerId="ADAL" clId="{E3DEF142-CC7A-44CA-B5B4-48BABF1A3E75}" dt="2026-06-15T06:42:41.128" v="212" actId="26606"/>
          <ac:spMkLst>
            <pc:docMk/>
            <pc:sldMk cId="1416422207" sldId="283"/>
            <ac:spMk id="14" creationId="{A8D57A06-A426-446D-B02C-A2DC6B62E45E}"/>
          </ac:spMkLst>
        </pc:spChg>
        <pc:picChg chg="add mod">
          <ac:chgData name="Megan Botes" userId="70568131-745a-489b-b4fe-9e78c579dd6d" providerId="ADAL" clId="{E3DEF142-CC7A-44CA-B5B4-48BABF1A3E75}" dt="2026-06-15T06:42:41.128" v="212" actId="26606"/>
          <ac:picMkLst>
            <pc:docMk/>
            <pc:sldMk cId="1416422207" sldId="283"/>
            <ac:picMk id="3" creationId="{614C68BC-B1EA-207D-ACA7-3119D65D72B3}"/>
          </ac:picMkLst>
        </pc:picChg>
        <pc:picChg chg="add mod">
          <ac:chgData name="Megan Botes" userId="70568131-745a-489b-b4fe-9e78c579dd6d" providerId="ADAL" clId="{E3DEF142-CC7A-44CA-B5B4-48BABF1A3E75}" dt="2026-06-15T06:52:15.105" v="387"/>
          <ac:picMkLst>
            <pc:docMk/>
            <pc:sldMk cId="1416422207" sldId="283"/>
            <ac:picMk id="11" creationId="{4EBA5E14-D7B0-17C1-7F33-09E05FAC9C2C}"/>
          </ac:picMkLst>
        </pc:picChg>
      </pc:sldChg>
      <pc:sldChg chg="addSp delSp modSp new mod ord setBg modNotesTx">
        <pc:chgData name="Megan Botes" userId="70568131-745a-489b-b4fe-9e78c579dd6d" providerId="ADAL" clId="{E3DEF142-CC7A-44CA-B5B4-48BABF1A3E75}" dt="2026-06-15T06:54:46.937" v="396"/>
        <pc:sldMkLst>
          <pc:docMk/>
          <pc:sldMk cId="2753400166" sldId="284"/>
        </pc:sldMkLst>
        <pc:spChg chg="add mod">
          <ac:chgData name="Megan Botes" userId="70568131-745a-489b-b4fe-9e78c579dd6d" providerId="ADAL" clId="{E3DEF142-CC7A-44CA-B5B4-48BABF1A3E75}" dt="2026-06-15T06:44:20.933" v="250"/>
          <ac:spMkLst>
            <pc:docMk/>
            <pc:sldMk cId="2753400166" sldId="284"/>
            <ac:spMk id="4" creationId="{4966D4FF-2448-395E-08EA-A10F8369CB7E}"/>
          </ac:spMkLst>
        </pc:spChg>
        <pc:spChg chg="add mod">
          <ac:chgData name="Megan Botes" userId="70568131-745a-489b-b4fe-9e78c579dd6d" providerId="ADAL" clId="{E3DEF142-CC7A-44CA-B5B4-48BABF1A3E75}" dt="2026-06-15T06:44:48.249" v="254" actId="2711"/>
          <ac:spMkLst>
            <pc:docMk/>
            <pc:sldMk cId="2753400166" sldId="284"/>
            <ac:spMk id="5" creationId="{3278B69C-0A39-9EB7-959F-FD36E207D9E6}"/>
          </ac:spMkLst>
        </pc:spChg>
        <pc:spChg chg="add mod">
          <ac:chgData name="Megan Botes" userId="70568131-745a-489b-b4fe-9e78c579dd6d" providerId="ADAL" clId="{E3DEF142-CC7A-44CA-B5B4-48BABF1A3E75}" dt="2026-06-15T06:46:02.946" v="280" actId="2711"/>
          <ac:spMkLst>
            <pc:docMk/>
            <pc:sldMk cId="2753400166" sldId="284"/>
            <ac:spMk id="6" creationId="{AFE9003A-FA82-8363-C169-63F67309E1E6}"/>
          </ac:spMkLst>
        </pc:spChg>
        <pc:spChg chg="add mod">
          <ac:chgData name="Megan Botes" userId="70568131-745a-489b-b4fe-9e78c579dd6d" providerId="ADAL" clId="{E3DEF142-CC7A-44CA-B5B4-48BABF1A3E75}" dt="2026-06-15T06:46:12.802" v="284" actId="1038"/>
          <ac:spMkLst>
            <pc:docMk/>
            <pc:sldMk cId="2753400166" sldId="284"/>
            <ac:spMk id="7" creationId="{D9DD7715-3EE0-1065-A146-AF41B7067D10}"/>
          </ac:spMkLst>
        </pc:spChg>
        <pc:spChg chg="add">
          <ac:chgData name="Megan Botes" userId="70568131-745a-489b-b4fe-9e78c579dd6d" providerId="ADAL" clId="{E3DEF142-CC7A-44CA-B5B4-48BABF1A3E75}" dt="2026-06-15T06:44:10.717" v="247" actId="26606"/>
          <ac:spMkLst>
            <pc:docMk/>
            <pc:sldMk cId="2753400166" sldId="284"/>
            <ac:spMk id="8" creationId="{AB8C311F-7253-4AED-9701-7FC0708C41C7}"/>
          </ac:spMkLst>
        </pc:spChg>
        <pc:spChg chg="add mod">
          <ac:chgData name="Megan Botes" userId="70568131-745a-489b-b4fe-9e78c579dd6d" providerId="ADAL" clId="{E3DEF142-CC7A-44CA-B5B4-48BABF1A3E75}" dt="2026-06-15T06:46:37.412" v="292" actId="1076"/>
          <ac:spMkLst>
            <pc:docMk/>
            <pc:sldMk cId="2753400166" sldId="284"/>
            <ac:spMk id="9" creationId="{D696B0B5-51B5-0F23-3C8C-5CED1C91F4A6}"/>
          </ac:spMkLst>
        </pc:spChg>
        <pc:spChg chg="add">
          <ac:chgData name="Megan Botes" userId="70568131-745a-489b-b4fe-9e78c579dd6d" providerId="ADAL" clId="{E3DEF142-CC7A-44CA-B5B4-48BABF1A3E75}" dt="2026-06-15T06:44:10.717" v="247" actId="26606"/>
          <ac:spMkLst>
            <pc:docMk/>
            <pc:sldMk cId="2753400166" sldId="284"/>
            <ac:spMk id="10" creationId="{E2384209-CB15-4CDF-9D31-C44FD9A3F20D}"/>
          </ac:spMkLst>
        </pc:spChg>
        <pc:spChg chg="add">
          <ac:chgData name="Megan Botes" userId="70568131-745a-489b-b4fe-9e78c579dd6d" providerId="ADAL" clId="{E3DEF142-CC7A-44CA-B5B4-48BABF1A3E75}" dt="2026-06-15T06:44:10.717" v="247" actId="26606"/>
          <ac:spMkLst>
            <pc:docMk/>
            <pc:sldMk cId="2753400166" sldId="284"/>
            <ac:spMk id="12" creationId="{2633B3B5-CC90-43F0-8714-D31D1F3F0209}"/>
          </ac:spMkLst>
        </pc:spChg>
        <pc:spChg chg="add">
          <ac:chgData name="Megan Botes" userId="70568131-745a-489b-b4fe-9e78c579dd6d" providerId="ADAL" clId="{E3DEF142-CC7A-44CA-B5B4-48BABF1A3E75}" dt="2026-06-15T06:44:10.717" v="247" actId="26606"/>
          <ac:spMkLst>
            <pc:docMk/>
            <pc:sldMk cId="2753400166" sldId="284"/>
            <ac:spMk id="14" creationId="{A8D57A06-A426-446D-B02C-A2DC6B62E45E}"/>
          </ac:spMkLst>
        </pc:spChg>
        <pc:spChg chg="add mod">
          <ac:chgData name="Megan Botes" userId="70568131-745a-489b-b4fe-9e78c579dd6d" providerId="ADAL" clId="{E3DEF142-CC7A-44CA-B5B4-48BABF1A3E75}" dt="2026-06-15T06:47:23.608" v="300" actId="1076"/>
          <ac:spMkLst>
            <pc:docMk/>
            <pc:sldMk cId="2753400166" sldId="284"/>
            <ac:spMk id="15" creationId="{6E914625-50C7-93D6-126E-77560EF0568F}"/>
          </ac:spMkLst>
        </pc:spChg>
        <pc:picChg chg="add mod">
          <ac:chgData name="Megan Botes" userId="70568131-745a-489b-b4fe-9e78c579dd6d" providerId="ADAL" clId="{E3DEF142-CC7A-44CA-B5B4-48BABF1A3E75}" dt="2026-06-15T06:44:10.717" v="247" actId="26606"/>
          <ac:picMkLst>
            <pc:docMk/>
            <pc:sldMk cId="2753400166" sldId="284"/>
            <ac:picMk id="3" creationId="{1ACF80BA-F815-BD2D-59F6-B83E945DD08C}"/>
          </ac:picMkLst>
        </pc:picChg>
        <pc:picChg chg="add mod">
          <ac:chgData name="Megan Botes" userId="70568131-745a-489b-b4fe-9e78c579dd6d" providerId="ADAL" clId="{E3DEF142-CC7A-44CA-B5B4-48BABF1A3E75}" dt="2026-06-15T06:52:13.828" v="386"/>
          <ac:picMkLst>
            <pc:docMk/>
            <pc:sldMk cId="2753400166" sldId="284"/>
            <ac:picMk id="16" creationId="{DD885A84-126F-29DF-2720-A812E1769F05}"/>
          </ac:picMkLst>
        </pc:picChg>
      </pc:sldChg>
      <pc:sldChg chg="addSp delSp modSp new mod setBg addAnim setClrOvrMap modNotesTx">
        <pc:chgData name="Megan Botes" userId="70568131-745a-489b-b4fe-9e78c579dd6d" providerId="ADAL" clId="{E3DEF142-CC7A-44CA-B5B4-48BABF1A3E75}" dt="2026-06-15T06:55:19.341" v="398"/>
        <pc:sldMkLst>
          <pc:docMk/>
          <pc:sldMk cId="771967157" sldId="285"/>
        </pc:sldMkLst>
        <pc:spChg chg="mod ord">
          <ac:chgData name="Megan Botes" userId="70568131-745a-489b-b4fe-9e78c579dd6d" providerId="ADAL" clId="{E3DEF142-CC7A-44CA-B5B4-48BABF1A3E75}" dt="2026-06-15T06:51:20.655" v="378" actId="26606"/>
          <ac:spMkLst>
            <pc:docMk/>
            <pc:sldMk cId="771967157" sldId="285"/>
            <ac:spMk id="2" creationId="{AF05DC82-0EA7-AB30-2B48-792F3DA45A8B}"/>
          </ac:spMkLst>
        </pc:spChg>
        <pc:spChg chg="add">
          <ac:chgData name="Megan Botes" userId="70568131-745a-489b-b4fe-9e78c579dd6d" providerId="ADAL" clId="{E3DEF142-CC7A-44CA-B5B4-48BABF1A3E75}" dt="2026-06-15T06:51:20.655" v="378" actId="26606"/>
          <ac:spMkLst>
            <pc:docMk/>
            <pc:sldMk cId="771967157" sldId="285"/>
            <ac:spMk id="48" creationId="{7A7E6B6D-2F84-4166-9F4D-FFA0E086077B}"/>
          </ac:spMkLst>
        </pc:spChg>
        <pc:spChg chg="add">
          <ac:chgData name="Megan Botes" userId="70568131-745a-489b-b4fe-9e78c579dd6d" providerId="ADAL" clId="{E3DEF142-CC7A-44CA-B5B4-48BABF1A3E75}" dt="2026-06-15T06:51:20.655" v="378" actId="26606"/>
          <ac:spMkLst>
            <pc:docMk/>
            <pc:sldMk cId="771967157" sldId="285"/>
            <ac:spMk id="49" creationId="{F540AD87-30B2-4359-A33A-86D9F59E3709}"/>
          </ac:spMkLst>
        </pc:spChg>
        <pc:spChg chg="add">
          <ac:chgData name="Megan Botes" userId="70568131-745a-489b-b4fe-9e78c579dd6d" providerId="ADAL" clId="{E3DEF142-CC7A-44CA-B5B4-48BABF1A3E75}" dt="2026-06-15T06:51:20.655" v="378" actId="26606"/>
          <ac:spMkLst>
            <pc:docMk/>
            <pc:sldMk cId="771967157" sldId="285"/>
            <ac:spMk id="50" creationId="{D411CC74-416E-4F21-A559-C8B7905D9E36}"/>
          </ac:spMkLst>
        </pc:spChg>
        <pc:picChg chg="add mod ord">
          <ac:chgData name="Megan Botes" userId="70568131-745a-489b-b4fe-9e78c579dd6d" providerId="ADAL" clId="{E3DEF142-CC7A-44CA-B5B4-48BABF1A3E75}" dt="2026-06-15T06:51:20.655" v="378" actId="26606"/>
          <ac:picMkLst>
            <pc:docMk/>
            <pc:sldMk cId="771967157" sldId="285"/>
            <ac:picMk id="5" creationId="{831640DA-1949-F871-118B-DC4812F9E330}"/>
          </ac:picMkLst>
        </pc:picChg>
        <pc:picChg chg="add mod ord">
          <ac:chgData name="Megan Botes" userId="70568131-745a-489b-b4fe-9e78c579dd6d" providerId="ADAL" clId="{E3DEF142-CC7A-44CA-B5B4-48BABF1A3E75}" dt="2026-06-15T06:51:20.655" v="378" actId="26606"/>
          <ac:picMkLst>
            <pc:docMk/>
            <pc:sldMk cId="771967157" sldId="285"/>
            <ac:picMk id="7" creationId="{4CC7766E-CECD-A5B0-780D-4F9FC0EA3BA1}"/>
          </ac:picMkLst>
        </pc:picChg>
        <pc:picChg chg="add mod ord">
          <ac:chgData name="Megan Botes" userId="70568131-745a-489b-b4fe-9e78c579dd6d" providerId="ADAL" clId="{E3DEF142-CC7A-44CA-B5B4-48BABF1A3E75}" dt="2026-06-15T06:51:15.789" v="375" actId="26606"/>
          <ac:picMkLst>
            <pc:docMk/>
            <pc:sldMk cId="771967157" sldId="285"/>
            <ac:picMk id="9" creationId="{91D6967A-5F16-400C-1AAC-2EA072F292BC}"/>
          </ac:picMkLst>
        </pc:picChg>
        <pc:picChg chg="add mod ord">
          <ac:chgData name="Megan Botes" userId="70568131-745a-489b-b4fe-9e78c579dd6d" providerId="ADAL" clId="{E3DEF142-CC7A-44CA-B5B4-48BABF1A3E75}" dt="2026-06-15T06:51:20.655" v="378" actId="26606"/>
          <ac:picMkLst>
            <pc:docMk/>
            <pc:sldMk cId="771967157" sldId="285"/>
            <ac:picMk id="11" creationId="{68759381-88A8-DFDA-B8AB-3220C88F6B58}"/>
          </ac:picMkLst>
        </pc:picChg>
        <pc:picChg chg="add mod ord">
          <ac:chgData name="Megan Botes" userId="70568131-745a-489b-b4fe-9e78c579dd6d" providerId="ADAL" clId="{E3DEF142-CC7A-44CA-B5B4-48BABF1A3E75}" dt="2026-06-15T06:51:20.655" v="378" actId="26606"/>
          <ac:picMkLst>
            <pc:docMk/>
            <pc:sldMk cId="771967157" sldId="285"/>
            <ac:picMk id="13" creationId="{8A5108E2-1563-B561-A353-D4E84C2080BC}"/>
          </ac:picMkLst>
        </pc:picChg>
        <pc:picChg chg="add mod ord">
          <ac:chgData name="Megan Botes" userId="70568131-745a-489b-b4fe-9e78c579dd6d" providerId="ADAL" clId="{E3DEF142-CC7A-44CA-B5B4-48BABF1A3E75}" dt="2026-06-15T06:51:20.655" v="378" actId="26606"/>
          <ac:picMkLst>
            <pc:docMk/>
            <pc:sldMk cId="771967157" sldId="285"/>
            <ac:picMk id="15" creationId="{37B52701-2FA1-CD7F-58E6-3231F8A3200E}"/>
          </ac:picMkLst>
        </pc:picChg>
        <pc:picChg chg="add mod">
          <ac:chgData name="Megan Botes" userId="70568131-745a-489b-b4fe-9e78c579dd6d" providerId="ADAL" clId="{E3DEF142-CC7A-44CA-B5B4-48BABF1A3E75}" dt="2026-06-15T06:52:17.984" v="388"/>
          <ac:picMkLst>
            <pc:docMk/>
            <pc:sldMk cId="771967157" sldId="285"/>
            <ac:picMk id="16" creationId="{22A2D8D1-881A-94E6-9D07-413CE31C6EB8}"/>
          </ac:picMkLst>
        </pc:picChg>
      </pc:sldChg>
      <pc:sldMasterChg chg="delSldLayout">
        <pc:chgData name="Megan Botes" userId="70568131-745a-489b-b4fe-9e78c579dd6d" providerId="ADAL" clId="{E3DEF142-CC7A-44CA-B5B4-48BABF1A3E75}" dt="2026-06-15T06:51:28.319" v="380" actId="47"/>
        <pc:sldMasterMkLst>
          <pc:docMk/>
          <pc:sldMasterMk cId="0" sldId="2147483648"/>
        </pc:sldMasterMkLst>
      </pc:sldMaster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0F1CC2E-4A8B-4573-9A23-DD061DFCAA4C}" type="doc">
      <dgm:prSet loTypeId="urn:microsoft.com/office/officeart/2005/8/layout/hierarchy1" loCatId="hierarchy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9C10DA2C-6844-4BB5-855A-3531273352B7}">
      <dgm:prSet/>
      <dgm:spPr/>
      <dgm:t>
        <a:bodyPr/>
        <a:lstStyle/>
        <a:p>
          <a:r>
            <a:rPr lang="af-ZA" b="0" i="0" dirty="0"/>
            <a:t>Baie tieners beplan nie vir riskante situasies nie.</a:t>
          </a:r>
          <a:endParaRPr lang="en-US" dirty="0"/>
        </a:p>
      </dgm:t>
    </dgm:pt>
    <dgm:pt modelId="{03ADAF42-6DF0-48E4-B7ED-296256C16EF1}" type="parTrans" cxnId="{ED3D7CAA-5E5C-4392-82E6-A13D198F8209}">
      <dgm:prSet/>
      <dgm:spPr/>
      <dgm:t>
        <a:bodyPr/>
        <a:lstStyle/>
        <a:p>
          <a:endParaRPr lang="en-US"/>
        </a:p>
      </dgm:t>
    </dgm:pt>
    <dgm:pt modelId="{D2654A1F-3027-4F6E-8247-AE0D600A6C7F}" type="sibTrans" cxnId="{ED3D7CAA-5E5C-4392-82E6-A13D198F8209}">
      <dgm:prSet/>
      <dgm:spPr/>
      <dgm:t>
        <a:bodyPr/>
        <a:lstStyle/>
        <a:p>
          <a:endParaRPr lang="en-US"/>
        </a:p>
      </dgm:t>
    </dgm:pt>
    <dgm:pt modelId="{E2CCC619-AD40-4E3E-8433-946E7FCA3B16}">
      <dgm:prSet/>
      <dgm:spPr/>
      <dgm:t>
        <a:bodyPr/>
        <a:lstStyle/>
        <a:p>
          <a:r>
            <a:rPr lang="nl-NL" b="0" i="0" dirty="0"/>
            <a:t>Emosies en groepsdruk kan besluite beïnvloed.</a:t>
          </a:r>
          <a:endParaRPr lang="en-US" dirty="0"/>
        </a:p>
      </dgm:t>
    </dgm:pt>
    <dgm:pt modelId="{01C21DF4-74C1-4781-8B34-5C20D5F29AE1}" type="parTrans" cxnId="{6FFD0394-0433-4CAC-9BAB-0F06E6258F68}">
      <dgm:prSet/>
      <dgm:spPr/>
      <dgm:t>
        <a:bodyPr/>
        <a:lstStyle/>
        <a:p>
          <a:endParaRPr lang="en-US"/>
        </a:p>
      </dgm:t>
    </dgm:pt>
    <dgm:pt modelId="{B991F853-92B9-42C5-8008-D90030E1B99E}" type="sibTrans" cxnId="{6FFD0394-0433-4CAC-9BAB-0F06E6258F68}">
      <dgm:prSet/>
      <dgm:spPr/>
      <dgm:t>
        <a:bodyPr/>
        <a:lstStyle/>
        <a:p>
          <a:endParaRPr lang="en-US"/>
        </a:p>
      </dgm:t>
    </dgm:pt>
    <dgm:pt modelId="{74ADE017-EFFB-45A2-89DE-C3A6A3E7D78A}">
      <dgm:prSet/>
      <dgm:spPr/>
      <dgm:t>
        <a:bodyPr/>
        <a:lstStyle/>
        <a:p>
          <a:r>
            <a:rPr lang="nl-NL" b="0" i="0" dirty="0"/>
            <a:t>Verantwoordelike keuses vereis beplanning en selfbewustheid.</a:t>
          </a:r>
          <a:endParaRPr lang="en-US" dirty="0"/>
        </a:p>
      </dgm:t>
    </dgm:pt>
    <dgm:pt modelId="{5E6C2F87-1C6F-463E-B472-22EE85CE28F1}" type="parTrans" cxnId="{BB40718D-F927-4F33-8CB1-E21A2C1B5CA7}">
      <dgm:prSet/>
      <dgm:spPr/>
      <dgm:t>
        <a:bodyPr/>
        <a:lstStyle/>
        <a:p>
          <a:endParaRPr lang="en-US"/>
        </a:p>
      </dgm:t>
    </dgm:pt>
    <dgm:pt modelId="{4216E16B-3479-4F89-A586-1751ABABC171}" type="sibTrans" cxnId="{BB40718D-F927-4F33-8CB1-E21A2C1B5CA7}">
      <dgm:prSet/>
      <dgm:spPr/>
      <dgm:t>
        <a:bodyPr/>
        <a:lstStyle/>
        <a:p>
          <a:endParaRPr lang="en-US"/>
        </a:p>
      </dgm:t>
    </dgm:pt>
    <dgm:pt modelId="{271030D7-7D14-415A-89A1-C2D0A267A786}" type="pres">
      <dgm:prSet presAssocID="{90F1CC2E-4A8B-4573-9A23-DD061DFCAA4C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8BE0B888-5CD1-46AB-9CDF-84FFAE43729E}" type="pres">
      <dgm:prSet presAssocID="{9C10DA2C-6844-4BB5-855A-3531273352B7}" presName="hierRoot1" presStyleCnt="0"/>
      <dgm:spPr/>
    </dgm:pt>
    <dgm:pt modelId="{75090BCC-51CA-4A30-BCA3-4D6C7AC7055B}" type="pres">
      <dgm:prSet presAssocID="{9C10DA2C-6844-4BB5-855A-3531273352B7}" presName="composite" presStyleCnt="0"/>
      <dgm:spPr/>
    </dgm:pt>
    <dgm:pt modelId="{B8D620EA-3701-431F-BC08-006401051AB2}" type="pres">
      <dgm:prSet presAssocID="{9C10DA2C-6844-4BB5-855A-3531273352B7}" presName="background" presStyleLbl="node0" presStyleIdx="0" presStyleCnt="3"/>
      <dgm:spPr/>
    </dgm:pt>
    <dgm:pt modelId="{BA3FCC07-B38B-429D-A518-4C4612AD52C3}" type="pres">
      <dgm:prSet presAssocID="{9C10DA2C-6844-4BB5-855A-3531273352B7}" presName="text" presStyleLbl="fgAcc0" presStyleIdx="0" presStyleCnt="3">
        <dgm:presLayoutVars>
          <dgm:chPref val="3"/>
        </dgm:presLayoutVars>
      </dgm:prSet>
      <dgm:spPr/>
    </dgm:pt>
    <dgm:pt modelId="{01D33647-81AC-46F4-AE5A-71B0D136B7CA}" type="pres">
      <dgm:prSet presAssocID="{9C10DA2C-6844-4BB5-855A-3531273352B7}" presName="hierChild2" presStyleCnt="0"/>
      <dgm:spPr/>
    </dgm:pt>
    <dgm:pt modelId="{0B873095-E0B7-4ABE-A264-9CC714180E88}" type="pres">
      <dgm:prSet presAssocID="{E2CCC619-AD40-4E3E-8433-946E7FCA3B16}" presName="hierRoot1" presStyleCnt="0"/>
      <dgm:spPr/>
    </dgm:pt>
    <dgm:pt modelId="{2A743B1F-74AC-4207-AFCC-8F996A301198}" type="pres">
      <dgm:prSet presAssocID="{E2CCC619-AD40-4E3E-8433-946E7FCA3B16}" presName="composite" presStyleCnt="0"/>
      <dgm:spPr/>
    </dgm:pt>
    <dgm:pt modelId="{84FAA712-D2F7-4634-BEB5-05904182A04B}" type="pres">
      <dgm:prSet presAssocID="{E2CCC619-AD40-4E3E-8433-946E7FCA3B16}" presName="background" presStyleLbl="node0" presStyleIdx="1" presStyleCnt="3"/>
      <dgm:spPr/>
    </dgm:pt>
    <dgm:pt modelId="{04DDC110-045C-4F48-AD4A-34616284855F}" type="pres">
      <dgm:prSet presAssocID="{E2CCC619-AD40-4E3E-8433-946E7FCA3B16}" presName="text" presStyleLbl="fgAcc0" presStyleIdx="1" presStyleCnt="3">
        <dgm:presLayoutVars>
          <dgm:chPref val="3"/>
        </dgm:presLayoutVars>
      </dgm:prSet>
      <dgm:spPr/>
    </dgm:pt>
    <dgm:pt modelId="{FFD90836-A93D-415C-968A-38753C15F83A}" type="pres">
      <dgm:prSet presAssocID="{E2CCC619-AD40-4E3E-8433-946E7FCA3B16}" presName="hierChild2" presStyleCnt="0"/>
      <dgm:spPr/>
    </dgm:pt>
    <dgm:pt modelId="{18C8B550-FEA4-4D81-B9AC-07E04DA786E9}" type="pres">
      <dgm:prSet presAssocID="{74ADE017-EFFB-45A2-89DE-C3A6A3E7D78A}" presName="hierRoot1" presStyleCnt="0"/>
      <dgm:spPr/>
    </dgm:pt>
    <dgm:pt modelId="{39E33DCD-5DD0-47B6-97ED-11C36398CD77}" type="pres">
      <dgm:prSet presAssocID="{74ADE017-EFFB-45A2-89DE-C3A6A3E7D78A}" presName="composite" presStyleCnt="0"/>
      <dgm:spPr/>
    </dgm:pt>
    <dgm:pt modelId="{EF561753-0C95-4386-8141-5AFEBB65DB90}" type="pres">
      <dgm:prSet presAssocID="{74ADE017-EFFB-45A2-89DE-C3A6A3E7D78A}" presName="background" presStyleLbl="node0" presStyleIdx="2" presStyleCnt="3"/>
      <dgm:spPr/>
    </dgm:pt>
    <dgm:pt modelId="{2F9F59CA-A1CC-4A9A-8779-2FC10E556F5B}" type="pres">
      <dgm:prSet presAssocID="{74ADE017-EFFB-45A2-89DE-C3A6A3E7D78A}" presName="text" presStyleLbl="fgAcc0" presStyleIdx="2" presStyleCnt="3">
        <dgm:presLayoutVars>
          <dgm:chPref val="3"/>
        </dgm:presLayoutVars>
      </dgm:prSet>
      <dgm:spPr/>
    </dgm:pt>
    <dgm:pt modelId="{A8FEF4E1-F9D6-4B45-A009-8BD0798330CB}" type="pres">
      <dgm:prSet presAssocID="{74ADE017-EFFB-45A2-89DE-C3A6A3E7D78A}" presName="hierChild2" presStyleCnt="0"/>
      <dgm:spPr/>
    </dgm:pt>
  </dgm:ptLst>
  <dgm:cxnLst>
    <dgm:cxn modelId="{52E85732-A0D5-4C60-B523-C118D87DDD1C}" type="presOf" srcId="{E2CCC619-AD40-4E3E-8433-946E7FCA3B16}" destId="{04DDC110-045C-4F48-AD4A-34616284855F}" srcOrd="0" destOrd="0" presId="urn:microsoft.com/office/officeart/2005/8/layout/hierarchy1"/>
    <dgm:cxn modelId="{2B3F4341-BF38-44C7-81FA-409585546BAE}" type="presOf" srcId="{9C10DA2C-6844-4BB5-855A-3531273352B7}" destId="{BA3FCC07-B38B-429D-A518-4C4612AD52C3}" srcOrd="0" destOrd="0" presId="urn:microsoft.com/office/officeart/2005/8/layout/hierarchy1"/>
    <dgm:cxn modelId="{8776FA73-6BBC-44B6-82C0-0C2241633C28}" type="presOf" srcId="{74ADE017-EFFB-45A2-89DE-C3A6A3E7D78A}" destId="{2F9F59CA-A1CC-4A9A-8779-2FC10E556F5B}" srcOrd="0" destOrd="0" presId="urn:microsoft.com/office/officeart/2005/8/layout/hierarchy1"/>
    <dgm:cxn modelId="{BB40718D-F927-4F33-8CB1-E21A2C1B5CA7}" srcId="{90F1CC2E-4A8B-4573-9A23-DD061DFCAA4C}" destId="{74ADE017-EFFB-45A2-89DE-C3A6A3E7D78A}" srcOrd="2" destOrd="0" parTransId="{5E6C2F87-1C6F-463E-B472-22EE85CE28F1}" sibTransId="{4216E16B-3479-4F89-A586-1751ABABC171}"/>
    <dgm:cxn modelId="{6FFD0394-0433-4CAC-9BAB-0F06E6258F68}" srcId="{90F1CC2E-4A8B-4573-9A23-DD061DFCAA4C}" destId="{E2CCC619-AD40-4E3E-8433-946E7FCA3B16}" srcOrd="1" destOrd="0" parTransId="{01C21DF4-74C1-4781-8B34-5C20D5F29AE1}" sibTransId="{B991F853-92B9-42C5-8008-D90030E1B99E}"/>
    <dgm:cxn modelId="{ED3D7CAA-5E5C-4392-82E6-A13D198F8209}" srcId="{90F1CC2E-4A8B-4573-9A23-DD061DFCAA4C}" destId="{9C10DA2C-6844-4BB5-855A-3531273352B7}" srcOrd="0" destOrd="0" parTransId="{03ADAF42-6DF0-48E4-B7ED-296256C16EF1}" sibTransId="{D2654A1F-3027-4F6E-8247-AE0D600A6C7F}"/>
    <dgm:cxn modelId="{7D6036F9-488F-4139-A499-6990A65E08DA}" type="presOf" srcId="{90F1CC2E-4A8B-4573-9A23-DD061DFCAA4C}" destId="{271030D7-7D14-415A-89A1-C2D0A267A786}" srcOrd="0" destOrd="0" presId="urn:microsoft.com/office/officeart/2005/8/layout/hierarchy1"/>
    <dgm:cxn modelId="{DF45B543-8AC9-4753-B70D-08B0DDE6AC9F}" type="presParOf" srcId="{271030D7-7D14-415A-89A1-C2D0A267A786}" destId="{8BE0B888-5CD1-46AB-9CDF-84FFAE43729E}" srcOrd="0" destOrd="0" presId="urn:microsoft.com/office/officeart/2005/8/layout/hierarchy1"/>
    <dgm:cxn modelId="{32952C22-C230-4D99-A620-CEB4AA866A71}" type="presParOf" srcId="{8BE0B888-5CD1-46AB-9CDF-84FFAE43729E}" destId="{75090BCC-51CA-4A30-BCA3-4D6C7AC7055B}" srcOrd="0" destOrd="0" presId="urn:microsoft.com/office/officeart/2005/8/layout/hierarchy1"/>
    <dgm:cxn modelId="{0C6643B4-FE6A-4B6D-82DA-0E6280F68BAC}" type="presParOf" srcId="{75090BCC-51CA-4A30-BCA3-4D6C7AC7055B}" destId="{B8D620EA-3701-431F-BC08-006401051AB2}" srcOrd="0" destOrd="0" presId="urn:microsoft.com/office/officeart/2005/8/layout/hierarchy1"/>
    <dgm:cxn modelId="{13A9270E-01C3-4081-A0B4-02ACF853AD3C}" type="presParOf" srcId="{75090BCC-51CA-4A30-BCA3-4D6C7AC7055B}" destId="{BA3FCC07-B38B-429D-A518-4C4612AD52C3}" srcOrd="1" destOrd="0" presId="urn:microsoft.com/office/officeart/2005/8/layout/hierarchy1"/>
    <dgm:cxn modelId="{FBE7DB37-576D-40E7-A1D7-9E9B3A1DFD53}" type="presParOf" srcId="{8BE0B888-5CD1-46AB-9CDF-84FFAE43729E}" destId="{01D33647-81AC-46F4-AE5A-71B0D136B7CA}" srcOrd="1" destOrd="0" presId="urn:microsoft.com/office/officeart/2005/8/layout/hierarchy1"/>
    <dgm:cxn modelId="{E816BA73-1CE3-4985-BF61-457C36F19FE6}" type="presParOf" srcId="{271030D7-7D14-415A-89A1-C2D0A267A786}" destId="{0B873095-E0B7-4ABE-A264-9CC714180E88}" srcOrd="1" destOrd="0" presId="urn:microsoft.com/office/officeart/2005/8/layout/hierarchy1"/>
    <dgm:cxn modelId="{42FDD293-47C0-4049-8C2B-BD4017A55038}" type="presParOf" srcId="{0B873095-E0B7-4ABE-A264-9CC714180E88}" destId="{2A743B1F-74AC-4207-AFCC-8F996A301198}" srcOrd="0" destOrd="0" presId="urn:microsoft.com/office/officeart/2005/8/layout/hierarchy1"/>
    <dgm:cxn modelId="{F6F0940F-CA60-4B16-8D7A-2A69E533894B}" type="presParOf" srcId="{2A743B1F-74AC-4207-AFCC-8F996A301198}" destId="{84FAA712-D2F7-4634-BEB5-05904182A04B}" srcOrd="0" destOrd="0" presId="urn:microsoft.com/office/officeart/2005/8/layout/hierarchy1"/>
    <dgm:cxn modelId="{4E2A620E-C9DF-425A-8A65-675E35486CFF}" type="presParOf" srcId="{2A743B1F-74AC-4207-AFCC-8F996A301198}" destId="{04DDC110-045C-4F48-AD4A-34616284855F}" srcOrd="1" destOrd="0" presId="urn:microsoft.com/office/officeart/2005/8/layout/hierarchy1"/>
    <dgm:cxn modelId="{1364360A-97E8-4A3F-808A-24AF195A3F06}" type="presParOf" srcId="{0B873095-E0B7-4ABE-A264-9CC714180E88}" destId="{FFD90836-A93D-415C-968A-38753C15F83A}" srcOrd="1" destOrd="0" presId="urn:microsoft.com/office/officeart/2005/8/layout/hierarchy1"/>
    <dgm:cxn modelId="{CF84516C-06B1-462B-AD70-437763C2574F}" type="presParOf" srcId="{271030D7-7D14-415A-89A1-C2D0A267A786}" destId="{18C8B550-FEA4-4D81-B9AC-07E04DA786E9}" srcOrd="2" destOrd="0" presId="urn:microsoft.com/office/officeart/2005/8/layout/hierarchy1"/>
    <dgm:cxn modelId="{6BD65C69-212D-4FE9-BE26-E9CC45B2EC24}" type="presParOf" srcId="{18C8B550-FEA4-4D81-B9AC-07E04DA786E9}" destId="{39E33DCD-5DD0-47B6-97ED-11C36398CD77}" srcOrd="0" destOrd="0" presId="urn:microsoft.com/office/officeart/2005/8/layout/hierarchy1"/>
    <dgm:cxn modelId="{1C43409C-655C-4DF9-86AE-EAFF17FA51BE}" type="presParOf" srcId="{39E33DCD-5DD0-47B6-97ED-11C36398CD77}" destId="{EF561753-0C95-4386-8141-5AFEBB65DB90}" srcOrd="0" destOrd="0" presId="urn:microsoft.com/office/officeart/2005/8/layout/hierarchy1"/>
    <dgm:cxn modelId="{84B7B51A-B6CA-41D3-A71B-6CD7C5493F33}" type="presParOf" srcId="{39E33DCD-5DD0-47B6-97ED-11C36398CD77}" destId="{2F9F59CA-A1CC-4A9A-8779-2FC10E556F5B}" srcOrd="1" destOrd="0" presId="urn:microsoft.com/office/officeart/2005/8/layout/hierarchy1"/>
    <dgm:cxn modelId="{50F61F9B-B2FD-44B2-B531-78D010FCBC46}" type="presParOf" srcId="{18C8B550-FEA4-4D81-B9AC-07E04DA786E9}" destId="{A8FEF4E1-F9D6-4B45-A009-8BD0798330CB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3889023-9F96-4D8F-AAD3-193CCF83B828}" type="doc">
      <dgm:prSet loTypeId="urn:microsoft.com/office/officeart/2005/8/layout/list1" loCatId="list" qsTypeId="urn:microsoft.com/office/officeart/2005/8/quickstyle/simple4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61C2F30D-2971-4C77-9E1B-0C346FFF5B6A}">
      <dgm:prSet custT="1"/>
      <dgm:spPr/>
      <dgm:t>
        <a:bodyPr/>
        <a:lstStyle/>
        <a:p>
          <a:r>
            <a:rPr lang="af-ZA" sz="1800" b="1" dirty="0"/>
            <a:t>Voorbereiding</a:t>
          </a:r>
          <a:endParaRPr lang="en-US" sz="1800" dirty="0"/>
        </a:p>
      </dgm:t>
    </dgm:pt>
    <dgm:pt modelId="{CCC7535E-969E-4BD2-A998-D379C4B0633A}" type="parTrans" cxnId="{E1EFD569-23A9-4769-8E7B-5FD026F70A12}">
      <dgm:prSet/>
      <dgm:spPr/>
      <dgm:t>
        <a:bodyPr/>
        <a:lstStyle/>
        <a:p>
          <a:endParaRPr lang="en-US" sz="2400"/>
        </a:p>
      </dgm:t>
    </dgm:pt>
    <dgm:pt modelId="{A7568822-B29F-4772-8A40-587510882B86}" type="sibTrans" cxnId="{E1EFD569-23A9-4769-8E7B-5FD026F70A12}">
      <dgm:prSet/>
      <dgm:spPr/>
      <dgm:t>
        <a:bodyPr/>
        <a:lstStyle/>
        <a:p>
          <a:endParaRPr lang="en-US" sz="2400"/>
        </a:p>
      </dgm:t>
    </dgm:pt>
    <dgm:pt modelId="{7F0D4F49-2C61-4EA0-8BF8-788D81E66AB8}">
      <dgm:prSet custT="1"/>
      <dgm:spPr/>
      <dgm:t>
        <a:bodyPr/>
        <a:lstStyle/>
        <a:p>
          <a:r>
            <a:rPr lang="nl-NL" sz="1800" dirty="0"/>
            <a:t>Plaas kaarte onderstebo.
Kies 'n groepleier om dit uit te sprei.</a:t>
          </a:r>
          <a:endParaRPr lang="en-US" sz="1800" dirty="0"/>
        </a:p>
      </dgm:t>
    </dgm:pt>
    <dgm:pt modelId="{A875815E-55E5-4104-8694-041C64CC754C}" type="parTrans" cxnId="{B5F70A8C-B7C1-42BE-A81B-8C79F7AC725F}">
      <dgm:prSet/>
      <dgm:spPr/>
      <dgm:t>
        <a:bodyPr/>
        <a:lstStyle/>
        <a:p>
          <a:endParaRPr lang="en-US" sz="2400"/>
        </a:p>
      </dgm:t>
    </dgm:pt>
    <dgm:pt modelId="{0D9E56DC-3E7C-449A-A8BF-1185C4D04729}" type="sibTrans" cxnId="{B5F70A8C-B7C1-42BE-A81B-8C79F7AC725F}">
      <dgm:prSet/>
      <dgm:spPr/>
      <dgm:t>
        <a:bodyPr/>
        <a:lstStyle/>
        <a:p>
          <a:endParaRPr lang="en-US" sz="2400"/>
        </a:p>
      </dgm:t>
    </dgm:pt>
    <dgm:pt modelId="{AF81816D-3A86-45F1-9686-7846EEACBE3F}">
      <dgm:prSet custT="1"/>
      <dgm:spPr/>
      <dgm:t>
        <a:bodyPr/>
        <a:lstStyle/>
        <a:p>
          <a:r>
            <a:rPr lang="af-ZA" sz="1800" b="1" dirty="0"/>
            <a:t>Hoe om te speel</a:t>
          </a:r>
          <a:endParaRPr lang="en-US" sz="1800" dirty="0"/>
        </a:p>
      </dgm:t>
    </dgm:pt>
    <dgm:pt modelId="{868D03B6-F872-41E1-B091-AD108567D8AD}" type="parTrans" cxnId="{D4E01131-FF1E-485E-A37C-365A1D4839DD}">
      <dgm:prSet/>
      <dgm:spPr/>
      <dgm:t>
        <a:bodyPr/>
        <a:lstStyle/>
        <a:p>
          <a:endParaRPr lang="en-US" sz="2400"/>
        </a:p>
      </dgm:t>
    </dgm:pt>
    <dgm:pt modelId="{A0CFD9D9-A583-49D5-B24A-A59B5C5A17C4}" type="sibTrans" cxnId="{D4E01131-FF1E-485E-A37C-365A1D4839DD}">
      <dgm:prSet/>
      <dgm:spPr/>
      <dgm:t>
        <a:bodyPr/>
        <a:lstStyle/>
        <a:p>
          <a:endParaRPr lang="en-US" sz="2400"/>
        </a:p>
      </dgm:t>
    </dgm:pt>
    <dgm:pt modelId="{600DB1CE-7ADE-4D6B-A551-EB66B10D9700}">
      <dgm:prSet custT="1"/>
      <dgm:spPr/>
      <dgm:t>
        <a:bodyPr/>
        <a:lstStyle/>
        <a:p>
          <a:r>
            <a:rPr lang="nl-NL" sz="1800" dirty="0"/>
            <a:t>Kies een kaart en lees die stelling. 
Groep stem: Feit of Fiksie. 
Draai die kaart om en lees die antwoord. 
Gaan voort totdat almal 'n beurt gehad het.</a:t>
          </a:r>
          <a:endParaRPr lang="en-US" sz="1800" dirty="0"/>
        </a:p>
      </dgm:t>
    </dgm:pt>
    <dgm:pt modelId="{39DD47CD-9384-490B-9502-927054518EF5}" type="parTrans" cxnId="{DE5F1E16-1AAC-468E-8DA5-3D4B39BD36B4}">
      <dgm:prSet/>
      <dgm:spPr/>
      <dgm:t>
        <a:bodyPr/>
        <a:lstStyle/>
        <a:p>
          <a:endParaRPr lang="en-US" sz="2400"/>
        </a:p>
      </dgm:t>
    </dgm:pt>
    <dgm:pt modelId="{0FE687D4-C131-4064-B82A-C1C33A0B4A11}" type="sibTrans" cxnId="{DE5F1E16-1AAC-468E-8DA5-3D4B39BD36B4}">
      <dgm:prSet/>
      <dgm:spPr/>
      <dgm:t>
        <a:bodyPr/>
        <a:lstStyle/>
        <a:p>
          <a:endParaRPr lang="en-US" sz="2400"/>
        </a:p>
      </dgm:t>
    </dgm:pt>
    <dgm:pt modelId="{C8F2456C-1088-4CFC-9DA3-C15FA5BF06C8}">
      <dgm:prSet custT="1"/>
      <dgm:spPr/>
      <dgm:t>
        <a:bodyPr/>
        <a:lstStyle/>
        <a:p>
          <a:r>
            <a:rPr lang="nl-NL" sz="1800" dirty="0"/>
            <a:t>Kies een kaart en lees die stelling.</a:t>
          </a:r>
          <a:endParaRPr lang="en-US" sz="1800" dirty="0"/>
        </a:p>
      </dgm:t>
    </dgm:pt>
    <dgm:pt modelId="{4634FCD5-B03D-42A5-B343-96094FCDD42D}" type="parTrans" cxnId="{72A67320-109B-4AFC-94D1-35BD038D3A94}">
      <dgm:prSet/>
      <dgm:spPr/>
      <dgm:t>
        <a:bodyPr/>
        <a:lstStyle/>
        <a:p>
          <a:endParaRPr lang="en-US" sz="2400"/>
        </a:p>
      </dgm:t>
    </dgm:pt>
    <dgm:pt modelId="{5C70609E-7088-4AEC-9341-8715FC4A1F67}" type="sibTrans" cxnId="{72A67320-109B-4AFC-94D1-35BD038D3A94}">
      <dgm:prSet/>
      <dgm:spPr/>
      <dgm:t>
        <a:bodyPr/>
        <a:lstStyle/>
        <a:p>
          <a:endParaRPr lang="en-US" sz="2400"/>
        </a:p>
      </dgm:t>
    </dgm:pt>
    <dgm:pt modelId="{8AB27CFE-A1B9-40B1-88C1-91729F8A5EBA}">
      <dgm:prSet custT="1"/>
      <dgm:spPr/>
      <dgm:t>
        <a:bodyPr/>
        <a:lstStyle/>
        <a:p>
          <a:r>
            <a:rPr lang="af-ZA" sz="1800" b="1" dirty="0"/>
            <a:t>Refleksie</a:t>
          </a:r>
          <a:endParaRPr lang="en-US" sz="1800" dirty="0"/>
        </a:p>
      </dgm:t>
    </dgm:pt>
    <dgm:pt modelId="{635A86C4-19D2-4E28-BC7D-66E63B27EC45}" type="parTrans" cxnId="{DFBF5B22-A1AE-436D-A974-F636C729BC29}">
      <dgm:prSet/>
      <dgm:spPr/>
      <dgm:t>
        <a:bodyPr/>
        <a:lstStyle/>
        <a:p>
          <a:endParaRPr lang="en-US" sz="2400"/>
        </a:p>
      </dgm:t>
    </dgm:pt>
    <dgm:pt modelId="{C2B7ACEE-5739-44D7-B166-38D42EC1A5FE}" type="sibTrans" cxnId="{DFBF5B22-A1AE-436D-A974-F636C729BC29}">
      <dgm:prSet/>
      <dgm:spPr/>
      <dgm:t>
        <a:bodyPr/>
        <a:lstStyle/>
        <a:p>
          <a:endParaRPr lang="en-US" sz="2400"/>
        </a:p>
      </dgm:t>
    </dgm:pt>
    <dgm:pt modelId="{557BE4E4-75F6-45E5-9D23-2AF5835C6CE5}">
      <dgm:prSet custT="1"/>
      <dgm:spPr/>
      <dgm:t>
        <a:bodyPr/>
        <a:lstStyle/>
        <a:p>
          <a:r>
            <a:rPr lang="nl-NL" sz="1800" dirty="0"/>
            <a:t>Kies TWEE feite wat jou groep verras of uitgedaag het. 
Bespreek waarom dit die geval is.</a:t>
          </a:r>
          <a:endParaRPr lang="en-US" sz="1800" i="0" dirty="0"/>
        </a:p>
      </dgm:t>
    </dgm:pt>
    <dgm:pt modelId="{12BD520E-DA4F-4C1E-B0B8-69A7AA0DE24B}" type="parTrans" cxnId="{1D986FCA-5198-4258-B4F1-186816368B26}">
      <dgm:prSet/>
      <dgm:spPr/>
      <dgm:t>
        <a:bodyPr/>
        <a:lstStyle/>
        <a:p>
          <a:endParaRPr lang="en-US" sz="2400"/>
        </a:p>
      </dgm:t>
    </dgm:pt>
    <dgm:pt modelId="{8119FCD5-9140-4296-9F4E-9C866BBD19AA}" type="sibTrans" cxnId="{1D986FCA-5198-4258-B4F1-186816368B26}">
      <dgm:prSet/>
      <dgm:spPr/>
      <dgm:t>
        <a:bodyPr/>
        <a:lstStyle/>
        <a:p>
          <a:endParaRPr lang="en-US" sz="2400"/>
        </a:p>
      </dgm:t>
    </dgm:pt>
    <dgm:pt modelId="{AD9EE1CD-7692-43C2-A0F8-2A49FB52E727}">
      <dgm:prSet custT="1"/>
      <dgm:spPr/>
      <dgm:t>
        <a:bodyPr/>
        <a:lstStyle/>
        <a:p>
          <a:r>
            <a:rPr lang="af-ZA" sz="1800" b="1" dirty="0"/>
            <a:t>Reëls</a:t>
          </a:r>
          <a:endParaRPr lang="en-US" sz="1800" dirty="0"/>
        </a:p>
      </dgm:t>
    </dgm:pt>
    <dgm:pt modelId="{A6741DB4-664B-433C-B4C0-15E307755320}" type="parTrans" cxnId="{FB947053-2C06-4F16-8703-618C4D064861}">
      <dgm:prSet/>
      <dgm:spPr/>
      <dgm:t>
        <a:bodyPr/>
        <a:lstStyle/>
        <a:p>
          <a:endParaRPr lang="en-US" sz="2400"/>
        </a:p>
      </dgm:t>
    </dgm:pt>
    <dgm:pt modelId="{1125C512-BC90-41E8-BBD0-5712904C7F9C}" type="sibTrans" cxnId="{FB947053-2C06-4F16-8703-618C4D064861}">
      <dgm:prSet/>
      <dgm:spPr/>
      <dgm:t>
        <a:bodyPr/>
        <a:lstStyle/>
        <a:p>
          <a:endParaRPr lang="en-US" sz="2400"/>
        </a:p>
      </dgm:t>
    </dgm:pt>
    <dgm:pt modelId="{62EB14CF-AF34-4E2C-B83D-8B723F2F4B87}">
      <dgm:prSet custT="1"/>
      <dgm:spPr/>
      <dgm:t>
        <a:bodyPr/>
        <a:lstStyle/>
        <a:p>
          <a:r>
            <a:rPr lang="nl-NL" sz="1800" dirty="0"/>
            <a:t>Respekteer ander. 
Luister aandagtig. 
Geen gespot of oordeel nie.
Hou besprekings gepas.</a:t>
          </a:r>
          <a:endParaRPr lang="en-US" sz="1800" dirty="0"/>
        </a:p>
      </dgm:t>
    </dgm:pt>
    <dgm:pt modelId="{94A3D316-837C-40DD-A1B7-E273C9CFF06C}" type="parTrans" cxnId="{E972DA44-E640-45A2-BA01-50022E16B1B0}">
      <dgm:prSet/>
      <dgm:spPr/>
      <dgm:t>
        <a:bodyPr/>
        <a:lstStyle/>
        <a:p>
          <a:endParaRPr lang="en-US" sz="2400"/>
        </a:p>
      </dgm:t>
    </dgm:pt>
    <dgm:pt modelId="{F10D247F-9323-4560-8D1F-50417D406C66}" type="sibTrans" cxnId="{E972DA44-E640-45A2-BA01-50022E16B1B0}">
      <dgm:prSet/>
      <dgm:spPr/>
      <dgm:t>
        <a:bodyPr/>
        <a:lstStyle/>
        <a:p>
          <a:endParaRPr lang="en-US" sz="2400"/>
        </a:p>
      </dgm:t>
    </dgm:pt>
    <dgm:pt modelId="{D3CE362F-683C-4ADF-A165-4FAF456E8FF4}" type="pres">
      <dgm:prSet presAssocID="{93889023-9F96-4D8F-AAD3-193CCF83B828}" presName="linear" presStyleCnt="0">
        <dgm:presLayoutVars>
          <dgm:dir/>
          <dgm:animLvl val="lvl"/>
          <dgm:resizeHandles val="exact"/>
        </dgm:presLayoutVars>
      </dgm:prSet>
      <dgm:spPr/>
    </dgm:pt>
    <dgm:pt modelId="{C25F0218-085E-42FB-8881-D1AD491F1234}" type="pres">
      <dgm:prSet presAssocID="{61C2F30D-2971-4C77-9E1B-0C346FFF5B6A}" presName="parentLin" presStyleCnt="0"/>
      <dgm:spPr/>
    </dgm:pt>
    <dgm:pt modelId="{B5333F5F-A74C-4DBF-A69F-34180C1053A7}" type="pres">
      <dgm:prSet presAssocID="{61C2F30D-2971-4C77-9E1B-0C346FFF5B6A}" presName="parentLeftMargin" presStyleLbl="node1" presStyleIdx="0" presStyleCnt="4"/>
      <dgm:spPr/>
    </dgm:pt>
    <dgm:pt modelId="{09E420BB-C8BA-4360-BF86-5D9C2A4A2AB8}" type="pres">
      <dgm:prSet presAssocID="{61C2F30D-2971-4C77-9E1B-0C346FFF5B6A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BEDB2E10-CEA1-4A33-9EC3-A955D7710798}" type="pres">
      <dgm:prSet presAssocID="{61C2F30D-2971-4C77-9E1B-0C346FFF5B6A}" presName="negativeSpace" presStyleCnt="0"/>
      <dgm:spPr/>
    </dgm:pt>
    <dgm:pt modelId="{84DA22C3-4845-40C7-B378-03DD485F19E1}" type="pres">
      <dgm:prSet presAssocID="{61C2F30D-2971-4C77-9E1B-0C346FFF5B6A}" presName="childText" presStyleLbl="conFgAcc1" presStyleIdx="0" presStyleCnt="4">
        <dgm:presLayoutVars>
          <dgm:bulletEnabled val="1"/>
        </dgm:presLayoutVars>
      </dgm:prSet>
      <dgm:spPr/>
    </dgm:pt>
    <dgm:pt modelId="{D1E8277C-031C-4EEB-9CD0-B1639D8BCE01}" type="pres">
      <dgm:prSet presAssocID="{A7568822-B29F-4772-8A40-587510882B86}" presName="spaceBetweenRectangles" presStyleCnt="0"/>
      <dgm:spPr/>
    </dgm:pt>
    <dgm:pt modelId="{460C3F1C-356E-4D35-8CEA-E5ED034D4EFB}" type="pres">
      <dgm:prSet presAssocID="{AF81816D-3A86-45F1-9686-7846EEACBE3F}" presName="parentLin" presStyleCnt="0"/>
      <dgm:spPr/>
    </dgm:pt>
    <dgm:pt modelId="{AB858739-7E35-4837-8270-5453769D5426}" type="pres">
      <dgm:prSet presAssocID="{AF81816D-3A86-45F1-9686-7846EEACBE3F}" presName="parentLeftMargin" presStyleLbl="node1" presStyleIdx="0" presStyleCnt="4"/>
      <dgm:spPr/>
    </dgm:pt>
    <dgm:pt modelId="{F10C4488-2C99-4698-82B4-5AC34842EC76}" type="pres">
      <dgm:prSet presAssocID="{AF81816D-3A86-45F1-9686-7846EEACBE3F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0FE3776E-3230-4AF4-B1A7-B91AFD2AB526}" type="pres">
      <dgm:prSet presAssocID="{AF81816D-3A86-45F1-9686-7846EEACBE3F}" presName="negativeSpace" presStyleCnt="0"/>
      <dgm:spPr/>
    </dgm:pt>
    <dgm:pt modelId="{2B26BCAC-BD36-4355-A3FA-708FA7743089}" type="pres">
      <dgm:prSet presAssocID="{AF81816D-3A86-45F1-9686-7846EEACBE3F}" presName="childText" presStyleLbl="conFgAcc1" presStyleIdx="1" presStyleCnt="4">
        <dgm:presLayoutVars>
          <dgm:bulletEnabled val="1"/>
        </dgm:presLayoutVars>
      </dgm:prSet>
      <dgm:spPr/>
    </dgm:pt>
    <dgm:pt modelId="{16D45BE6-23A6-4FCF-91C7-6C920A6274C0}" type="pres">
      <dgm:prSet presAssocID="{A0CFD9D9-A583-49D5-B24A-A59B5C5A17C4}" presName="spaceBetweenRectangles" presStyleCnt="0"/>
      <dgm:spPr/>
    </dgm:pt>
    <dgm:pt modelId="{DDFBDD37-188D-4BE5-AC73-C8A991447B6F}" type="pres">
      <dgm:prSet presAssocID="{8AB27CFE-A1B9-40B1-88C1-91729F8A5EBA}" presName="parentLin" presStyleCnt="0"/>
      <dgm:spPr/>
    </dgm:pt>
    <dgm:pt modelId="{39E837C8-120A-4350-BA11-BB55BCEA56E0}" type="pres">
      <dgm:prSet presAssocID="{8AB27CFE-A1B9-40B1-88C1-91729F8A5EBA}" presName="parentLeftMargin" presStyleLbl="node1" presStyleIdx="1" presStyleCnt="4"/>
      <dgm:spPr/>
    </dgm:pt>
    <dgm:pt modelId="{7B0D2BAC-5C43-4CED-884C-033AA1C88D30}" type="pres">
      <dgm:prSet presAssocID="{8AB27CFE-A1B9-40B1-88C1-91729F8A5EBA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8B39B2C1-F398-4906-B38B-B791A6275FE0}" type="pres">
      <dgm:prSet presAssocID="{8AB27CFE-A1B9-40B1-88C1-91729F8A5EBA}" presName="negativeSpace" presStyleCnt="0"/>
      <dgm:spPr/>
    </dgm:pt>
    <dgm:pt modelId="{28294E44-F085-4C5D-A7AB-BAFEB96EAEA0}" type="pres">
      <dgm:prSet presAssocID="{8AB27CFE-A1B9-40B1-88C1-91729F8A5EBA}" presName="childText" presStyleLbl="conFgAcc1" presStyleIdx="2" presStyleCnt="4">
        <dgm:presLayoutVars>
          <dgm:bulletEnabled val="1"/>
        </dgm:presLayoutVars>
      </dgm:prSet>
      <dgm:spPr/>
    </dgm:pt>
    <dgm:pt modelId="{603EACEA-E2A7-4744-A79B-2E21BCD66D72}" type="pres">
      <dgm:prSet presAssocID="{C2B7ACEE-5739-44D7-B166-38D42EC1A5FE}" presName="spaceBetweenRectangles" presStyleCnt="0"/>
      <dgm:spPr/>
    </dgm:pt>
    <dgm:pt modelId="{A65C1488-BB48-4C8C-8F9F-6BBA1B47A173}" type="pres">
      <dgm:prSet presAssocID="{AD9EE1CD-7692-43C2-A0F8-2A49FB52E727}" presName="parentLin" presStyleCnt="0"/>
      <dgm:spPr/>
    </dgm:pt>
    <dgm:pt modelId="{7902C746-4754-4E1A-9963-242F00688737}" type="pres">
      <dgm:prSet presAssocID="{AD9EE1CD-7692-43C2-A0F8-2A49FB52E727}" presName="parentLeftMargin" presStyleLbl="node1" presStyleIdx="2" presStyleCnt="4"/>
      <dgm:spPr/>
    </dgm:pt>
    <dgm:pt modelId="{7E0FF9CA-E9BA-472D-B157-86DCB7B24278}" type="pres">
      <dgm:prSet presAssocID="{AD9EE1CD-7692-43C2-A0F8-2A49FB52E727}" presName="parentText" presStyleLbl="node1" presStyleIdx="3" presStyleCnt="4">
        <dgm:presLayoutVars>
          <dgm:chMax val="0"/>
          <dgm:bulletEnabled val="1"/>
        </dgm:presLayoutVars>
      </dgm:prSet>
      <dgm:spPr/>
    </dgm:pt>
    <dgm:pt modelId="{715B5CA8-1001-4F30-BAF0-A9C818AEFE42}" type="pres">
      <dgm:prSet presAssocID="{AD9EE1CD-7692-43C2-A0F8-2A49FB52E727}" presName="negativeSpace" presStyleCnt="0"/>
      <dgm:spPr/>
    </dgm:pt>
    <dgm:pt modelId="{D7006769-D95A-481E-8EDE-0E0CEE5902CC}" type="pres">
      <dgm:prSet presAssocID="{AD9EE1CD-7692-43C2-A0F8-2A49FB52E727}" presName="childText" presStyleLbl="conFgAcc1" presStyleIdx="3" presStyleCnt="4" custLinFactNeighborX="-4238" custLinFactNeighborY="7764">
        <dgm:presLayoutVars>
          <dgm:bulletEnabled val="1"/>
        </dgm:presLayoutVars>
      </dgm:prSet>
      <dgm:spPr/>
    </dgm:pt>
  </dgm:ptLst>
  <dgm:cxnLst>
    <dgm:cxn modelId="{DE5F1E16-1AAC-468E-8DA5-3D4B39BD36B4}" srcId="{AF81816D-3A86-45F1-9686-7846EEACBE3F}" destId="{600DB1CE-7ADE-4D6B-A551-EB66B10D9700}" srcOrd="0" destOrd="0" parTransId="{39DD47CD-9384-490B-9502-927054518EF5}" sibTransId="{0FE687D4-C131-4064-B82A-C1C33A0B4A11}"/>
    <dgm:cxn modelId="{6390B51C-4E6D-4403-A16B-7A8934E4ED6B}" type="presOf" srcId="{93889023-9F96-4D8F-AAD3-193CCF83B828}" destId="{D3CE362F-683C-4ADF-A165-4FAF456E8FF4}" srcOrd="0" destOrd="0" presId="urn:microsoft.com/office/officeart/2005/8/layout/list1"/>
    <dgm:cxn modelId="{72A67320-109B-4AFC-94D1-35BD038D3A94}" srcId="{AF81816D-3A86-45F1-9686-7846EEACBE3F}" destId="{C8F2456C-1088-4CFC-9DA3-C15FA5BF06C8}" srcOrd="1" destOrd="0" parTransId="{4634FCD5-B03D-42A5-B343-96094FCDD42D}" sibTransId="{5C70609E-7088-4AEC-9341-8715FC4A1F67}"/>
    <dgm:cxn modelId="{DFBF5B22-A1AE-436D-A974-F636C729BC29}" srcId="{93889023-9F96-4D8F-AAD3-193CCF83B828}" destId="{8AB27CFE-A1B9-40B1-88C1-91729F8A5EBA}" srcOrd="2" destOrd="0" parTransId="{635A86C4-19D2-4E28-BC7D-66E63B27EC45}" sibTransId="{C2B7ACEE-5739-44D7-B166-38D42EC1A5FE}"/>
    <dgm:cxn modelId="{B4E77422-8C71-4ADA-9D46-2CC990181E27}" type="presOf" srcId="{600DB1CE-7ADE-4D6B-A551-EB66B10D9700}" destId="{2B26BCAC-BD36-4355-A3FA-708FA7743089}" srcOrd="0" destOrd="0" presId="urn:microsoft.com/office/officeart/2005/8/layout/list1"/>
    <dgm:cxn modelId="{9EABDE24-6ED0-4D04-8CAE-82FD35A6CE65}" type="presOf" srcId="{C8F2456C-1088-4CFC-9DA3-C15FA5BF06C8}" destId="{2B26BCAC-BD36-4355-A3FA-708FA7743089}" srcOrd="0" destOrd="1" presId="urn:microsoft.com/office/officeart/2005/8/layout/list1"/>
    <dgm:cxn modelId="{7C1A8028-D6C1-490D-AC88-B81AB912787B}" type="presOf" srcId="{8AB27CFE-A1B9-40B1-88C1-91729F8A5EBA}" destId="{7B0D2BAC-5C43-4CED-884C-033AA1C88D30}" srcOrd="1" destOrd="0" presId="urn:microsoft.com/office/officeart/2005/8/layout/list1"/>
    <dgm:cxn modelId="{D4E01131-FF1E-485E-A37C-365A1D4839DD}" srcId="{93889023-9F96-4D8F-AAD3-193CCF83B828}" destId="{AF81816D-3A86-45F1-9686-7846EEACBE3F}" srcOrd="1" destOrd="0" parTransId="{868D03B6-F872-41E1-B091-AD108567D8AD}" sibTransId="{A0CFD9D9-A583-49D5-B24A-A59B5C5A17C4}"/>
    <dgm:cxn modelId="{2CC88D3F-42B8-4DF3-BE3C-A1394586F40F}" type="presOf" srcId="{AF81816D-3A86-45F1-9686-7846EEACBE3F}" destId="{F10C4488-2C99-4698-82B4-5AC34842EC76}" srcOrd="1" destOrd="0" presId="urn:microsoft.com/office/officeart/2005/8/layout/list1"/>
    <dgm:cxn modelId="{37217461-6CEF-46B9-8BEE-9FCDFD9B66F5}" type="presOf" srcId="{AF81816D-3A86-45F1-9686-7846EEACBE3F}" destId="{AB858739-7E35-4837-8270-5453769D5426}" srcOrd="0" destOrd="0" presId="urn:microsoft.com/office/officeart/2005/8/layout/list1"/>
    <dgm:cxn modelId="{E972DA44-E640-45A2-BA01-50022E16B1B0}" srcId="{AD9EE1CD-7692-43C2-A0F8-2A49FB52E727}" destId="{62EB14CF-AF34-4E2C-B83D-8B723F2F4B87}" srcOrd="0" destOrd="0" parTransId="{94A3D316-837C-40DD-A1B7-E273C9CFF06C}" sibTransId="{F10D247F-9323-4560-8D1F-50417D406C66}"/>
    <dgm:cxn modelId="{E1EFD569-23A9-4769-8E7B-5FD026F70A12}" srcId="{93889023-9F96-4D8F-AAD3-193CCF83B828}" destId="{61C2F30D-2971-4C77-9E1B-0C346FFF5B6A}" srcOrd="0" destOrd="0" parTransId="{CCC7535E-969E-4BD2-A998-D379C4B0633A}" sibTransId="{A7568822-B29F-4772-8A40-587510882B86}"/>
    <dgm:cxn modelId="{DB2DDE6A-523E-4A8B-A44D-C7326AE90EFE}" type="presOf" srcId="{557BE4E4-75F6-45E5-9D23-2AF5835C6CE5}" destId="{28294E44-F085-4C5D-A7AB-BAFEB96EAEA0}" srcOrd="0" destOrd="0" presId="urn:microsoft.com/office/officeart/2005/8/layout/list1"/>
    <dgm:cxn modelId="{C0703153-4BB0-4CB0-8169-F3725A081B2F}" type="presOf" srcId="{AD9EE1CD-7692-43C2-A0F8-2A49FB52E727}" destId="{7E0FF9CA-E9BA-472D-B157-86DCB7B24278}" srcOrd="1" destOrd="0" presId="urn:microsoft.com/office/officeart/2005/8/layout/list1"/>
    <dgm:cxn modelId="{FB947053-2C06-4F16-8703-618C4D064861}" srcId="{93889023-9F96-4D8F-AAD3-193CCF83B828}" destId="{AD9EE1CD-7692-43C2-A0F8-2A49FB52E727}" srcOrd="3" destOrd="0" parTransId="{A6741DB4-664B-433C-B4C0-15E307755320}" sibTransId="{1125C512-BC90-41E8-BBD0-5712904C7F9C}"/>
    <dgm:cxn modelId="{ADDB467F-8555-45E4-8964-EE442637C01C}" type="presOf" srcId="{61C2F30D-2971-4C77-9E1B-0C346FFF5B6A}" destId="{09E420BB-C8BA-4360-BF86-5D9C2A4A2AB8}" srcOrd="1" destOrd="0" presId="urn:microsoft.com/office/officeart/2005/8/layout/list1"/>
    <dgm:cxn modelId="{F7B46B86-C46D-4BF2-9FB3-CF43CDFA4D14}" type="presOf" srcId="{AD9EE1CD-7692-43C2-A0F8-2A49FB52E727}" destId="{7902C746-4754-4E1A-9963-242F00688737}" srcOrd="0" destOrd="0" presId="urn:microsoft.com/office/officeart/2005/8/layout/list1"/>
    <dgm:cxn modelId="{B5F70A8C-B7C1-42BE-A81B-8C79F7AC725F}" srcId="{61C2F30D-2971-4C77-9E1B-0C346FFF5B6A}" destId="{7F0D4F49-2C61-4EA0-8BF8-788D81E66AB8}" srcOrd="0" destOrd="0" parTransId="{A875815E-55E5-4104-8694-041C64CC754C}" sibTransId="{0D9E56DC-3E7C-449A-A8BF-1185C4D04729}"/>
    <dgm:cxn modelId="{266C679B-3A70-4D9C-A6AD-3D264D2DA31F}" type="presOf" srcId="{62EB14CF-AF34-4E2C-B83D-8B723F2F4B87}" destId="{D7006769-D95A-481E-8EDE-0E0CEE5902CC}" srcOrd="0" destOrd="0" presId="urn:microsoft.com/office/officeart/2005/8/layout/list1"/>
    <dgm:cxn modelId="{2EAE1BC5-EEAE-4D7B-92DF-9A804F08020C}" type="presOf" srcId="{8AB27CFE-A1B9-40B1-88C1-91729F8A5EBA}" destId="{39E837C8-120A-4350-BA11-BB55BCEA56E0}" srcOrd="0" destOrd="0" presId="urn:microsoft.com/office/officeart/2005/8/layout/list1"/>
    <dgm:cxn modelId="{1D986FCA-5198-4258-B4F1-186816368B26}" srcId="{8AB27CFE-A1B9-40B1-88C1-91729F8A5EBA}" destId="{557BE4E4-75F6-45E5-9D23-2AF5835C6CE5}" srcOrd="0" destOrd="0" parTransId="{12BD520E-DA4F-4C1E-B0B8-69A7AA0DE24B}" sibTransId="{8119FCD5-9140-4296-9F4E-9C866BBD19AA}"/>
    <dgm:cxn modelId="{5DE109DE-0267-4EB5-8086-8ABFB948F558}" type="presOf" srcId="{61C2F30D-2971-4C77-9E1B-0C346FFF5B6A}" destId="{B5333F5F-A74C-4DBF-A69F-34180C1053A7}" srcOrd="0" destOrd="0" presId="urn:microsoft.com/office/officeart/2005/8/layout/list1"/>
    <dgm:cxn modelId="{B375D9FB-A80C-437A-9708-41F8E1C04E48}" type="presOf" srcId="{7F0D4F49-2C61-4EA0-8BF8-788D81E66AB8}" destId="{84DA22C3-4845-40C7-B378-03DD485F19E1}" srcOrd="0" destOrd="0" presId="urn:microsoft.com/office/officeart/2005/8/layout/list1"/>
    <dgm:cxn modelId="{467D9A73-D86E-4957-9B8F-C8AFF6129A58}" type="presParOf" srcId="{D3CE362F-683C-4ADF-A165-4FAF456E8FF4}" destId="{C25F0218-085E-42FB-8881-D1AD491F1234}" srcOrd="0" destOrd="0" presId="urn:microsoft.com/office/officeart/2005/8/layout/list1"/>
    <dgm:cxn modelId="{B786D902-B153-4074-9B98-C2E94EE61D3D}" type="presParOf" srcId="{C25F0218-085E-42FB-8881-D1AD491F1234}" destId="{B5333F5F-A74C-4DBF-A69F-34180C1053A7}" srcOrd="0" destOrd="0" presId="urn:microsoft.com/office/officeart/2005/8/layout/list1"/>
    <dgm:cxn modelId="{C4233D40-470A-4AE3-A517-B972F10E01E8}" type="presParOf" srcId="{C25F0218-085E-42FB-8881-D1AD491F1234}" destId="{09E420BB-C8BA-4360-BF86-5D9C2A4A2AB8}" srcOrd="1" destOrd="0" presId="urn:microsoft.com/office/officeart/2005/8/layout/list1"/>
    <dgm:cxn modelId="{5A58F3FF-F4CE-4FBB-A9EF-30580B16739B}" type="presParOf" srcId="{D3CE362F-683C-4ADF-A165-4FAF456E8FF4}" destId="{BEDB2E10-CEA1-4A33-9EC3-A955D7710798}" srcOrd="1" destOrd="0" presId="urn:microsoft.com/office/officeart/2005/8/layout/list1"/>
    <dgm:cxn modelId="{6E6A17A3-3CF8-4331-B841-CE321C7FEA79}" type="presParOf" srcId="{D3CE362F-683C-4ADF-A165-4FAF456E8FF4}" destId="{84DA22C3-4845-40C7-B378-03DD485F19E1}" srcOrd="2" destOrd="0" presId="urn:microsoft.com/office/officeart/2005/8/layout/list1"/>
    <dgm:cxn modelId="{7453469F-DA03-4595-B8A5-B989809D55AA}" type="presParOf" srcId="{D3CE362F-683C-4ADF-A165-4FAF456E8FF4}" destId="{D1E8277C-031C-4EEB-9CD0-B1639D8BCE01}" srcOrd="3" destOrd="0" presId="urn:microsoft.com/office/officeart/2005/8/layout/list1"/>
    <dgm:cxn modelId="{9A44CEDB-8BC5-414A-B0C1-102538BCC5D1}" type="presParOf" srcId="{D3CE362F-683C-4ADF-A165-4FAF456E8FF4}" destId="{460C3F1C-356E-4D35-8CEA-E5ED034D4EFB}" srcOrd="4" destOrd="0" presId="urn:microsoft.com/office/officeart/2005/8/layout/list1"/>
    <dgm:cxn modelId="{64A8261C-F992-4DC5-B24E-D17126414345}" type="presParOf" srcId="{460C3F1C-356E-4D35-8CEA-E5ED034D4EFB}" destId="{AB858739-7E35-4837-8270-5453769D5426}" srcOrd="0" destOrd="0" presId="urn:microsoft.com/office/officeart/2005/8/layout/list1"/>
    <dgm:cxn modelId="{6DC25613-3C00-470F-AC38-12985E46A7AE}" type="presParOf" srcId="{460C3F1C-356E-4D35-8CEA-E5ED034D4EFB}" destId="{F10C4488-2C99-4698-82B4-5AC34842EC76}" srcOrd="1" destOrd="0" presId="urn:microsoft.com/office/officeart/2005/8/layout/list1"/>
    <dgm:cxn modelId="{F5087569-48B2-474B-AF19-72C7EF59A6F0}" type="presParOf" srcId="{D3CE362F-683C-4ADF-A165-4FAF456E8FF4}" destId="{0FE3776E-3230-4AF4-B1A7-B91AFD2AB526}" srcOrd="5" destOrd="0" presId="urn:microsoft.com/office/officeart/2005/8/layout/list1"/>
    <dgm:cxn modelId="{1D18ADF5-68AB-4713-9EF6-8BF0F0EE6CF7}" type="presParOf" srcId="{D3CE362F-683C-4ADF-A165-4FAF456E8FF4}" destId="{2B26BCAC-BD36-4355-A3FA-708FA7743089}" srcOrd="6" destOrd="0" presId="urn:microsoft.com/office/officeart/2005/8/layout/list1"/>
    <dgm:cxn modelId="{C905CD71-1C04-4944-816A-86408E6A3BC9}" type="presParOf" srcId="{D3CE362F-683C-4ADF-A165-4FAF456E8FF4}" destId="{16D45BE6-23A6-4FCF-91C7-6C920A6274C0}" srcOrd="7" destOrd="0" presId="urn:microsoft.com/office/officeart/2005/8/layout/list1"/>
    <dgm:cxn modelId="{1D498BAB-A3AC-43F8-8928-35C4818F1297}" type="presParOf" srcId="{D3CE362F-683C-4ADF-A165-4FAF456E8FF4}" destId="{DDFBDD37-188D-4BE5-AC73-C8A991447B6F}" srcOrd="8" destOrd="0" presId="urn:microsoft.com/office/officeart/2005/8/layout/list1"/>
    <dgm:cxn modelId="{A544ADEA-B0F2-4480-AD5F-CC1F0C69C260}" type="presParOf" srcId="{DDFBDD37-188D-4BE5-AC73-C8A991447B6F}" destId="{39E837C8-120A-4350-BA11-BB55BCEA56E0}" srcOrd="0" destOrd="0" presId="urn:microsoft.com/office/officeart/2005/8/layout/list1"/>
    <dgm:cxn modelId="{89221B7B-35C3-4D46-804D-5329FD7D7205}" type="presParOf" srcId="{DDFBDD37-188D-4BE5-AC73-C8A991447B6F}" destId="{7B0D2BAC-5C43-4CED-884C-033AA1C88D30}" srcOrd="1" destOrd="0" presId="urn:microsoft.com/office/officeart/2005/8/layout/list1"/>
    <dgm:cxn modelId="{465DDEC5-858E-4950-9FE6-571AE7F15A75}" type="presParOf" srcId="{D3CE362F-683C-4ADF-A165-4FAF456E8FF4}" destId="{8B39B2C1-F398-4906-B38B-B791A6275FE0}" srcOrd="9" destOrd="0" presId="urn:microsoft.com/office/officeart/2005/8/layout/list1"/>
    <dgm:cxn modelId="{11F186F2-BF41-4A96-A22E-6D419429A9C4}" type="presParOf" srcId="{D3CE362F-683C-4ADF-A165-4FAF456E8FF4}" destId="{28294E44-F085-4C5D-A7AB-BAFEB96EAEA0}" srcOrd="10" destOrd="0" presId="urn:microsoft.com/office/officeart/2005/8/layout/list1"/>
    <dgm:cxn modelId="{2A33951F-A08B-410B-A0DD-2E5B88C3F946}" type="presParOf" srcId="{D3CE362F-683C-4ADF-A165-4FAF456E8FF4}" destId="{603EACEA-E2A7-4744-A79B-2E21BCD66D72}" srcOrd="11" destOrd="0" presId="urn:microsoft.com/office/officeart/2005/8/layout/list1"/>
    <dgm:cxn modelId="{56D76840-3836-47AD-946E-ECF579AA93D0}" type="presParOf" srcId="{D3CE362F-683C-4ADF-A165-4FAF456E8FF4}" destId="{A65C1488-BB48-4C8C-8F9F-6BBA1B47A173}" srcOrd="12" destOrd="0" presId="urn:microsoft.com/office/officeart/2005/8/layout/list1"/>
    <dgm:cxn modelId="{F06CEF11-12E0-44A7-A1D5-41CD73FAB4A2}" type="presParOf" srcId="{A65C1488-BB48-4C8C-8F9F-6BBA1B47A173}" destId="{7902C746-4754-4E1A-9963-242F00688737}" srcOrd="0" destOrd="0" presId="urn:microsoft.com/office/officeart/2005/8/layout/list1"/>
    <dgm:cxn modelId="{116748B6-1386-4C64-AB62-E53C038DFA6E}" type="presParOf" srcId="{A65C1488-BB48-4C8C-8F9F-6BBA1B47A173}" destId="{7E0FF9CA-E9BA-472D-B157-86DCB7B24278}" srcOrd="1" destOrd="0" presId="urn:microsoft.com/office/officeart/2005/8/layout/list1"/>
    <dgm:cxn modelId="{0A1BD63F-B88A-4203-A97D-1396377CD0AB}" type="presParOf" srcId="{D3CE362F-683C-4ADF-A165-4FAF456E8FF4}" destId="{715B5CA8-1001-4F30-BAF0-A9C818AEFE42}" srcOrd="13" destOrd="0" presId="urn:microsoft.com/office/officeart/2005/8/layout/list1"/>
    <dgm:cxn modelId="{11F4C3CE-2C14-4716-8CC3-97122277BC3F}" type="presParOf" srcId="{D3CE362F-683C-4ADF-A165-4FAF456E8FF4}" destId="{D7006769-D95A-481E-8EDE-0E0CEE5902CC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F0E263E-4865-4EB5-AD1B-4301E0919FDA}" type="doc">
      <dgm:prSet loTypeId="urn:microsoft.com/office/officeart/2005/8/layout/hList1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87F72170-2972-45F6-967D-6C22DE640D20}">
      <dgm:prSet/>
      <dgm:spPr/>
      <dgm:t>
        <a:bodyPr/>
        <a:lstStyle/>
        <a:p>
          <a:r>
            <a:rPr lang="af-ZA" dirty="0"/>
            <a:t>Risiko neem toe wanneer:</a:t>
          </a:r>
          <a:endParaRPr lang="en-US" dirty="0"/>
        </a:p>
      </dgm:t>
    </dgm:pt>
    <dgm:pt modelId="{A6C398EC-759B-4BF1-815C-E9ED8489F78D}" type="parTrans" cxnId="{483C8F51-9ED4-4045-863E-D83A81808F05}">
      <dgm:prSet/>
      <dgm:spPr/>
      <dgm:t>
        <a:bodyPr/>
        <a:lstStyle/>
        <a:p>
          <a:endParaRPr lang="en-US"/>
        </a:p>
      </dgm:t>
    </dgm:pt>
    <dgm:pt modelId="{91950569-2608-45E3-BB5A-3ABE1BF3645B}" type="sibTrans" cxnId="{483C8F51-9ED4-4045-863E-D83A81808F05}">
      <dgm:prSet/>
      <dgm:spPr/>
      <dgm:t>
        <a:bodyPr/>
        <a:lstStyle/>
        <a:p>
          <a:endParaRPr lang="en-US"/>
        </a:p>
      </dgm:t>
    </dgm:pt>
    <dgm:pt modelId="{F6483E22-F3E2-43F8-ACE8-4F28AF766DF2}">
      <dgm:prSet/>
      <dgm:spPr/>
      <dgm:t>
        <a:bodyPr/>
        <a:lstStyle/>
        <a:p>
          <a:r>
            <a:rPr lang="nl-NL" dirty="0"/>
            <a:t>Alkohol of dwelms oordeel beïnvloed. 
Mense onder druk voel. 
Grense geïgnoreer word.</a:t>
          </a:r>
          <a:endParaRPr lang="en-US" dirty="0"/>
        </a:p>
      </dgm:t>
    </dgm:pt>
    <dgm:pt modelId="{E4393CC1-4DF3-4895-AE79-D0CEF81B5925}" type="parTrans" cxnId="{EDBAD937-D469-4A05-B5F3-6C7E974E1600}">
      <dgm:prSet/>
      <dgm:spPr/>
      <dgm:t>
        <a:bodyPr/>
        <a:lstStyle/>
        <a:p>
          <a:endParaRPr lang="en-US"/>
        </a:p>
      </dgm:t>
    </dgm:pt>
    <dgm:pt modelId="{8D6EFBEF-D802-4FFD-9152-55E8438990AF}" type="sibTrans" cxnId="{EDBAD937-D469-4A05-B5F3-6C7E974E1600}">
      <dgm:prSet/>
      <dgm:spPr/>
      <dgm:t>
        <a:bodyPr/>
        <a:lstStyle/>
        <a:p>
          <a:endParaRPr lang="en-US"/>
        </a:p>
      </dgm:t>
    </dgm:pt>
    <dgm:pt modelId="{2E67D95A-A5B1-4796-BE69-7EF52572CD35}">
      <dgm:prSet/>
      <dgm:spPr/>
      <dgm:t>
        <a:bodyPr/>
        <a:lstStyle/>
        <a:p>
          <a:r>
            <a:rPr lang="af-ZA" dirty="0"/>
            <a:t>Onthou:</a:t>
          </a:r>
          <a:endParaRPr lang="en-US" dirty="0"/>
        </a:p>
      </dgm:t>
    </dgm:pt>
    <dgm:pt modelId="{DC654FB6-6F36-4A0C-AA90-A4E580FC00FC}" type="parTrans" cxnId="{C0B1F177-B69E-4CEC-BA9B-FF9D544EA336}">
      <dgm:prSet/>
      <dgm:spPr/>
      <dgm:t>
        <a:bodyPr/>
        <a:lstStyle/>
        <a:p>
          <a:endParaRPr lang="en-US"/>
        </a:p>
      </dgm:t>
    </dgm:pt>
    <dgm:pt modelId="{3962E7C3-5224-4D43-B820-FED881238C18}" type="sibTrans" cxnId="{C0B1F177-B69E-4CEC-BA9B-FF9D544EA336}">
      <dgm:prSet/>
      <dgm:spPr/>
      <dgm:t>
        <a:bodyPr/>
        <a:lstStyle/>
        <a:p>
          <a:endParaRPr lang="en-US"/>
        </a:p>
      </dgm:t>
    </dgm:pt>
    <dgm:pt modelId="{F919EB88-D02F-403E-9125-3179931D9172}">
      <dgm:prSet/>
      <dgm:spPr/>
      <dgm:t>
        <a:bodyPr/>
        <a:lstStyle/>
        <a:p>
          <a:r>
            <a:rPr lang="nl-NL" dirty="0"/>
            <a:t>Om misbruik te word is nooit die slagoffer se skuld nie. 
Verantwoordelikheid lê altyd by die oortreder.</a:t>
          </a:r>
          <a:endParaRPr lang="en-US" dirty="0"/>
        </a:p>
      </dgm:t>
    </dgm:pt>
    <dgm:pt modelId="{6CA14362-38E0-4126-9416-BFAE7B278485}" type="parTrans" cxnId="{FD39C408-50DE-490C-AC26-4FF50767BCFB}">
      <dgm:prSet/>
      <dgm:spPr/>
      <dgm:t>
        <a:bodyPr/>
        <a:lstStyle/>
        <a:p>
          <a:endParaRPr lang="en-US"/>
        </a:p>
      </dgm:t>
    </dgm:pt>
    <dgm:pt modelId="{4C4B7257-0C1B-4CF9-881A-3BFDEF1425D2}" type="sibTrans" cxnId="{FD39C408-50DE-490C-AC26-4FF50767BCFB}">
      <dgm:prSet/>
      <dgm:spPr/>
      <dgm:t>
        <a:bodyPr/>
        <a:lstStyle/>
        <a:p>
          <a:endParaRPr lang="en-US"/>
        </a:p>
      </dgm:t>
    </dgm:pt>
    <dgm:pt modelId="{1016786B-93CB-4502-8AC4-999DAC71E605}" type="pres">
      <dgm:prSet presAssocID="{9F0E263E-4865-4EB5-AD1B-4301E0919FDA}" presName="Name0" presStyleCnt="0">
        <dgm:presLayoutVars>
          <dgm:dir/>
          <dgm:animLvl val="lvl"/>
          <dgm:resizeHandles val="exact"/>
        </dgm:presLayoutVars>
      </dgm:prSet>
      <dgm:spPr/>
    </dgm:pt>
    <dgm:pt modelId="{7AA0175B-3BD2-47B4-8E52-BB8C10E28DDA}" type="pres">
      <dgm:prSet presAssocID="{87F72170-2972-45F6-967D-6C22DE640D20}" presName="composite" presStyleCnt="0"/>
      <dgm:spPr/>
    </dgm:pt>
    <dgm:pt modelId="{BCA4FA12-F994-4EC5-8830-6CCC38ED544D}" type="pres">
      <dgm:prSet presAssocID="{87F72170-2972-45F6-967D-6C22DE640D20}" presName="parTx" presStyleLbl="alignNode1" presStyleIdx="0" presStyleCnt="2">
        <dgm:presLayoutVars>
          <dgm:chMax val="0"/>
          <dgm:chPref val="0"/>
          <dgm:bulletEnabled val="1"/>
        </dgm:presLayoutVars>
      </dgm:prSet>
      <dgm:spPr/>
    </dgm:pt>
    <dgm:pt modelId="{96D258F0-11AA-4796-B0A8-03DF525370B9}" type="pres">
      <dgm:prSet presAssocID="{87F72170-2972-45F6-967D-6C22DE640D20}" presName="desTx" presStyleLbl="alignAccFollowNode1" presStyleIdx="0" presStyleCnt="2">
        <dgm:presLayoutVars>
          <dgm:bulletEnabled val="1"/>
        </dgm:presLayoutVars>
      </dgm:prSet>
      <dgm:spPr/>
    </dgm:pt>
    <dgm:pt modelId="{E470DCA4-513E-4496-8B1E-F218BE2C18AF}" type="pres">
      <dgm:prSet presAssocID="{91950569-2608-45E3-BB5A-3ABE1BF3645B}" presName="space" presStyleCnt="0"/>
      <dgm:spPr/>
    </dgm:pt>
    <dgm:pt modelId="{A36CB12E-637C-4DC3-B8BB-593CE6702742}" type="pres">
      <dgm:prSet presAssocID="{2E67D95A-A5B1-4796-BE69-7EF52572CD35}" presName="composite" presStyleCnt="0"/>
      <dgm:spPr/>
    </dgm:pt>
    <dgm:pt modelId="{E150B3DB-8EFD-487E-BA2E-5FD9B74C584C}" type="pres">
      <dgm:prSet presAssocID="{2E67D95A-A5B1-4796-BE69-7EF52572CD35}" presName="parTx" presStyleLbl="alignNode1" presStyleIdx="1" presStyleCnt="2">
        <dgm:presLayoutVars>
          <dgm:chMax val="0"/>
          <dgm:chPref val="0"/>
          <dgm:bulletEnabled val="1"/>
        </dgm:presLayoutVars>
      </dgm:prSet>
      <dgm:spPr/>
    </dgm:pt>
    <dgm:pt modelId="{ECB85553-C287-47F5-BDD9-9661BC94FE66}" type="pres">
      <dgm:prSet presAssocID="{2E67D95A-A5B1-4796-BE69-7EF52572CD35}" presName="desTx" presStyleLbl="alignAccFollowNode1" presStyleIdx="1" presStyleCnt="2">
        <dgm:presLayoutVars>
          <dgm:bulletEnabled val="1"/>
        </dgm:presLayoutVars>
      </dgm:prSet>
      <dgm:spPr/>
    </dgm:pt>
  </dgm:ptLst>
  <dgm:cxnLst>
    <dgm:cxn modelId="{FD39C408-50DE-490C-AC26-4FF50767BCFB}" srcId="{2E67D95A-A5B1-4796-BE69-7EF52572CD35}" destId="{F919EB88-D02F-403E-9125-3179931D9172}" srcOrd="0" destOrd="0" parTransId="{6CA14362-38E0-4126-9416-BFAE7B278485}" sibTransId="{4C4B7257-0C1B-4CF9-881A-3BFDEF1425D2}"/>
    <dgm:cxn modelId="{EDBAD937-D469-4A05-B5F3-6C7E974E1600}" srcId="{87F72170-2972-45F6-967D-6C22DE640D20}" destId="{F6483E22-F3E2-43F8-ACE8-4F28AF766DF2}" srcOrd="0" destOrd="0" parTransId="{E4393CC1-4DF3-4895-AE79-D0CEF81B5925}" sibTransId="{8D6EFBEF-D802-4FFD-9152-55E8438990AF}"/>
    <dgm:cxn modelId="{0CFC3146-1048-4232-BD74-8C43D02624B6}" type="presOf" srcId="{2E67D95A-A5B1-4796-BE69-7EF52572CD35}" destId="{E150B3DB-8EFD-487E-BA2E-5FD9B74C584C}" srcOrd="0" destOrd="0" presId="urn:microsoft.com/office/officeart/2005/8/layout/hList1"/>
    <dgm:cxn modelId="{483C8F51-9ED4-4045-863E-D83A81808F05}" srcId="{9F0E263E-4865-4EB5-AD1B-4301E0919FDA}" destId="{87F72170-2972-45F6-967D-6C22DE640D20}" srcOrd="0" destOrd="0" parTransId="{A6C398EC-759B-4BF1-815C-E9ED8489F78D}" sibTransId="{91950569-2608-45E3-BB5A-3ABE1BF3645B}"/>
    <dgm:cxn modelId="{C0B1F177-B69E-4CEC-BA9B-FF9D544EA336}" srcId="{9F0E263E-4865-4EB5-AD1B-4301E0919FDA}" destId="{2E67D95A-A5B1-4796-BE69-7EF52572CD35}" srcOrd="1" destOrd="0" parTransId="{DC654FB6-6F36-4A0C-AA90-A4E580FC00FC}" sibTransId="{3962E7C3-5224-4D43-B820-FED881238C18}"/>
    <dgm:cxn modelId="{52BD0D89-3581-4A34-9141-72DF1652C7D5}" type="presOf" srcId="{F6483E22-F3E2-43F8-ACE8-4F28AF766DF2}" destId="{96D258F0-11AA-4796-B0A8-03DF525370B9}" srcOrd="0" destOrd="0" presId="urn:microsoft.com/office/officeart/2005/8/layout/hList1"/>
    <dgm:cxn modelId="{7C57F29D-653B-4C1F-A7CE-B8643BEBC3C1}" type="presOf" srcId="{9F0E263E-4865-4EB5-AD1B-4301E0919FDA}" destId="{1016786B-93CB-4502-8AC4-999DAC71E605}" srcOrd="0" destOrd="0" presId="urn:microsoft.com/office/officeart/2005/8/layout/hList1"/>
    <dgm:cxn modelId="{2E1934BA-F4AB-4D10-B099-8DEDE0532230}" type="presOf" srcId="{87F72170-2972-45F6-967D-6C22DE640D20}" destId="{BCA4FA12-F994-4EC5-8830-6CCC38ED544D}" srcOrd="0" destOrd="0" presId="urn:microsoft.com/office/officeart/2005/8/layout/hList1"/>
    <dgm:cxn modelId="{255FD3DE-2D8E-4114-A417-3447538525EF}" type="presOf" srcId="{F919EB88-D02F-403E-9125-3179931D9172}" destId="{ECB85553-C287-47F5-BDD9-9661BC94FE66}" srcOrd="0" destOrd="0" presId="urn:microsoft.com/office/officeart/2005/8/layout/hList1"/>
    <dgm:cxn modelId="{90578858-C603-4DA9-91B9-4426663F0DDA}" type="presParOf" srcId="{1016786B-93CB-4502-8AC4-999DAC71E605}" destId="{7AA0175B-3BD2-47B4-8E52-BB8C10E28DDA}" srcOrd="0" destOrd="0" presId="urn:microsoft.com/office/officeart/2005/8/layout/hList1"/>
    <dgm:cxn modelId="{F682A32C-9992-4FD8-B0C6-C6F913BCAB46}" type="presParOf" srcId="{7AA0175B-3BD2-47B4-8E52-BB8C10E28DDA}" destId="{BCA4FA12-F994-4EC5-8830-6CCC38ED544D}" srcOrd="0" destOrd="0" presId="urn:microsoft.com/office/officeart/2005/8/layout/hList1"/>
    <dgm:cxn modelId="{DB974E62-9AA6-47A5-A019-04A7FAC88879}" type="presParOf" srcId="{7AA0175B-3BD2-47B4-8E52-BB8C10E28DDA}" destId="{96D258F0-11AA-4796-B0A8-03DF525370B9}" srcOrd="1" destOrd="0" presId="urn:microsoft.com/office/officeart/2005/8/layout/hList1"/>
    <dgm:cxn modelId="{AD3706EB-EE34-4B37-93A7-96ECC941BE91}" type="presParOf" srcId="{1016786B-93CB-4502-8AC4-999DAC71E605}" destId="{E470DCA4-513E-4496-8B1E-F218BE2C18AF}" srcOrd="1" destOrd="0" presId="urn:microsoft.com/office/officeart/2005/8/layout/hList1"/>
    <dgm:cxn modelId="{1CAA6B7C-9D6A-4A91-A606-DB4F36FEAA76}" type="presParOf" srcId="{1016786B-93CB-4502-8AC4-999DAC71E605}" destId="{A36CB12E-637C-4DC3-B8BB-593CE6702742}" srcOrd="2" destOrd="0" presId="urn:microsoft.com/office/officeart/2005/8/layout/hList1"/>
    <dgm:cxn modelId="{7F558346-1088-4045-86EF-D2C469E93800}" type="presParOf" srcId="{A36CB12E-637C-4DC3-B8BB-593CE6702742}" destId="{E150B3DB-8EFD-487E-BA2E-5FD9B74C584C}" srcOrd="0" destOrd="0" presId="urn:microsoft.com/office/officeart/2005/8/layout/hList1"/>
    <dgm:cxn modelId="{6F685CC2-C5E3-450C-A65D-64CEDC8E1728}" type="presParOf" srcId="{A36CB12E-637C-4DC3-B8BB-593CE6702742}" destId="{ECB85553-C287-47F5-BDD9-9661BC94FE66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8D620EA-3701-431F-BC08-006401051AB2}">
      <dsp:nvSpPr>
        <dsp:cNvPr id="0" name=""/>
        <dsp:cNvSpPr/>
      </dsp:nvSpPr>
      <dsp:spPr>
        <a:xfrm>
          <a:off x="0" y="524133"/>
          <a:ext cx="2918936" cy="1853524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A3FCC07-B38B-429D-A518-4C4612AD52C3}">
      <dsp:nvSpPr>
        <dsp:cNvPr id="0" name=""/>
        <dsp:cNvSpPr/>
      </dsp:nvSpPr>
      <dsp:spPr>
        <a:xfrm>
          <a:off x="324326" y="832243"/>
          <a:ext cx="2918936" cy="1853524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f-ZA" sz="2600" b="0" i="0" kern="1200" dirty="0"/>
            <a:t>Baie tieners beplan nie vir riskante situasies nie.</a:t>
          </a:r>
          <a:endParaRPr lang="en-US" sz="2600" kern="1200" dirty="0"/>
        </a:p>
      </dsp:txBody>
      <dsp:txXfrm>
        <a:off x="378614" y="886531"/>
        <a:ext cx="2810360" cy="1744948"/>
      </dsp:txXfrm>
    </dsp:sp>
    <dsp:sp modelId="{84FAA712-D2F7-4634-BEB5-05904182A04B}">
      <dsp:nvSpPr>
        <dsp:cNvPr id="0" name=""/>
        <dsp:cNvSpPr/>
      </dsp:nvSpPr>
      <dsp:spPr>
        <a:xfrm>
          <a:off x="3567588" y="524133"/>
          <a:ext cx="2918936" cy="1853524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4DDC110-045C-4F48-AD4A-34616284855F}">
      <dsp:nvSpPr>
        <dsp:cNvPr id="0" name=""/>
        <dsp:cNvSpPr/>
      </dsp:nvSpPr>
      <dsp:spPr>
        <a:xfrm>
          <a:off x="3891915" y="832243"/>
          <a:ext cx="2918936" cy="1853524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600" b="0" i="0" kern="1200" dirty="0"/>
            <a:t>Emosies en groepsdruk kan besluite beïnvloed.</a:t>
          </a:r>
          <a:endParaRPr lang="en-US" sz="2600" kern="1200" dirty="0"/>
        </a:p>
      </dsp:txBody>
      <dsp:txXfrm>
        <a:off x="3946203" y="886531"/>
        <a:ext cx="2810360" cy="1744948"/>
      </dsp:txXfrm>
    </dsp:sp>
    <dsp:sp modelId="{EF561753-0C95-4386-8141-5AFEBB65DB90}">
      <dsp:nvSpPr>
        <dsp:cNvPr id="0" name=""/>
        <dsp:cNvSpPr/>
      </dsp:nvSpPr>
      <dsp:spPr>
        <a:xfrm>
          <a:off x="7135177" y="524133"/>
          <a:ext cx="2918936" cy="1853524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F9F59CA-A1CC-4A9A-8779-2FC10E556F5B}">
      <dsp:nvSpPr>
        <dsp:cNvPr id="0" name=""/>
        <dsp:cNvSpPr/>
      </dsp:nvSpPr>
      <dsp:spPr>
        <a:xfrm>
          <a:off x="7459503" y="832243"/>
          <a:ext cx="2918936" cy="1853524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600" b="0" i="0" kern="1200" dirty="0"/>
            <a:t>Verantwoordelike keuses vereis beplanning en selfbewustheid.</a:t>
          </a:r>
          <a:endParaRPr lang="en-US" sz="2600" kern="1200" dirty="0"/>
        </a:p>
      </dsp:txBody>
      <dsp:txXfrm>
        <a:off x="7513791" y="886531"/>
        <a:ext cx="2810360" cy="174494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DA22C3-4845-40C7-B378-03DD485F19E1}">
      <dsp:nvSpPr>
        <dsp:cNvPr id="0" name=""/>
        <dsp:cNvSpPr/>
      </dsp:nvSpPr>
      <dsp:spPr>
        <a:xfrm>
          <a:off x="0" y="236341"/>
          <a:ext cx="7014232" cy="9481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44382" tIns="291592" rIns="544382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l-NL" sz="1800" kern="1200" dirty="0"/>
            <a:t>Plaas kaarte onderstebo.
Kies 'n groepleier om dit uit te sprei.</a:t>
          </a:r>
          <a:endParaRPr lang="en-US" sz="1800" kern="1200" dirty="0"/>
        </a:p>
      </dsp:txBody>
      <dsp:txXfrm>
        <a:off x="0" y="236341"/>
        <a:ext cx="7014232" cy="948150"/>
      </dsp:txXfrm>
    </dsp:sp>
    <dsp:sp modelId="{09E420BB-C8BA-4360-BF86-5D9C2A4A2AB8}">
      <dsp:nvSpPr>
        <dsp:cNvPr id="0" name=""/>
        <dsp:cNvSpPr/>
      </dsp:nvSpPr>
      <dsp:spPr>
        <a:xfrm>
          <a:off x="350711" y="29701"/>
          <a:ext cx="4909962" cy="41328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85585" tIns="0" rIns="185585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f-ZA" sz="1800" b="1" kern="1200" dirty="0"/>
            <a:t>Voorbereiding</a:t>
          </a:r>
          <a:endParaRPr lang="en-US" sz="1800" kern="1200" dirty="0"/>
        </a:p>
      </dsp:txBody>
      <dsp:txXfrm>
        <a:off x="370886" y="49876"/>
        <a:ext cx="4869612" cy="372930"/>
      </dsp:txXfrm>
    </dsp:sp>
    <dsp:sp modelId="{2B26BCAC-BD36-4355-A3FA-708FA7743089}">
      <dsp:nvSpPr>
        <dsp:cNvPr id="0" name=""/>
        <dsp:cNvSpPr/>
      </dsp:nvSpPr>
      <dsp:spPr>
        <a:xfrm>
          <a:off x="0" y="1466731"/>
          <a:ext cx="7014232" cy="176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-486521"/>
              <a:satOff val="-4245"/>
              <a:lumOff val="-549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44382" tIns="291592" rIns="544382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l-NL" sz="1800" kern="1200" dirty="0"/>
            <a:t>Kies een kaart en lees die stelling. 
Groep stem: Feit of Fiksie. 
Draai die kaart om en lees die antwoord. 
Gaan voort totdat almal 'n beurt gehad het.</a:t>
          </a:r>
          <a:endParaRPr lang="en-U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l-NL" sz="1800" kern="1200" dirty="0"/>
            <a:t>Kies een kaart en lees die stelling.</a:t>
          </a:r>
          <a:endParaRPr lang="en-US" sz="1800" kern="1200" dirty="0"/>
        </a:p>
      </dsp:txBody>
      <dsp:txXfrm>
        <a:off x="0" y="1466731"/>
        <a:ext cx="7014232" cy="1764000"/>
      </dsp:txXfrm>
    </dsp:sp>
    <dsp:sp modelId="{F10C4488-2C99-4698-82B4-5AC34842EC76}">
      <dsp:nvSpPr>
        <dsp:cNvPr id="0" name=""/>
        <dsp:cNvSpPr/>
      </dsp:nvSpPr>
      <dsp:spPr>
        <a:xfrm>
          <a:off x="350711" y="1260091"/>
          <a:ext cx="4909962" cy="413280"/>
        </a:xfrm>
        <a:prstGeom prst="roundRect">
          <a:avLst/>
        </a:prstGeom>
        <a:gradFill rotWithShape="0">
          <a:gsLst>
            <a:gs pos="0">
              <a:schemeClr val="accent2">
                <a:hueOff val="-486521"/>
                <a:satOff val="-4245"/>
                <a:lumOff val="-549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hueOff val="-486521"/>
                <a:satOff val="-4245"/>
                <a:lumOff val="-549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85585" tIns="0" rIns="185585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f-ZA" sz="1800" b="1" kern="1200" dirty="0"/>
            <a:t>Hoe om te speel</a:t>
          </a:r>
          <a:endParaRPr lang="en-US" sz="1800" kern="1200" dirty="0"/>
        </a:p>
      </dsp:txBody>
      <dsp:txXfrm>
        <a:off x="370886" y="1280266"/>
        <a:ext cx="4869612" cy="372930"/>
      </dsp:txXfrm>
    </dsp:sp>
    <dsp:sp modelId="{28294E44-F085-4C5D-A7AB-BAFEB96EAEA0}">
      <dsp:nvSpPr>
        <dsp:cNvPr id="0" name=""/>
        <dsp:cNvSpPr/>
      </dsp:nvSpPr>
      <dsp:spPr>
        <a:xfrm>
          <a:off x="0" y="3512971"/>
          <a:ext cx="7014232" cy="9481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-973042"/>
              <a:satOff val="-8489"/>
              <a:lumOff val="-10981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44382" tIns="291592" rIns="544382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l-NL" sz="1800" kern="1200" dirty="0"/>
            <a:t>Kies TWEE feite wat jou groep verras of uitgedaag het. 
Bespreek waarom dit die geval is.</a:t>
          </a:r>
          <a:endParaRPr lang="en-US" sz="1800" i="0" kern="1200" dirty="0"/>
        </a:p>
      </dsp:txBody>
      <dsp:txXfrm>
        <a:off x="0" y="3512971"/>
        <a:ext cx="7014232" cy="948150"/>
      </dsp:txXfrm>
    </dsp:sp>
    <dsp:sp modelId="{7B0D2BAC-5C43-4CED-884C-033AA1C88D30}">
      <dsp:nvSpPr>
        <dsp:cNvPr id="0" name=""/>
        <dsp:cNvSpPr/>
      </dsp:nvSpPr>
      <dsp:spPr>
        <a:xfrm>
          <a:off x="350711" y="3306331"/>
          <a:ext cx="4909962" cy="413280"/>
        </a:xfrm>
        <a:prstGeom prst="roundRect">
          <a:avLst/>
        </a:prstGeom>
        <a:gradFill rotWithShape="0">
          <a:gsLst>
            <a:gs pos="0">
              <a:schemeClr val="accent2">
                <a:hueOff val="-973042"/>
                <a:satOff val="-8489"/>
                <a:lumOff val="-10981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hueOff val="-973042"/>
                <a:satOff val="-8489"/>
                <a:lumOff val="-10981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85585" tIns="0" rIns="185585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f-ZA" sz="1800" b="1" kern="1200" dirty="0"/>
            <a:t>Refleksie</a:t>
          </a:r>
          <a:endParaRPr lang="en-US" sz="1800" kern="1200" dirty="0"/>
        </a:p>
      </dsp:txBody>
      <dsp:txXfrm>
        <a:off x="370886" y="3326506"/>
        <a:ext cx="4869612" cy="372930"/>
      </dsp:txXfrm>
    </dsp:sp>
    <dsp:sp modelId="{D7006769-D95A-481E-8EDE-0E0CEE5902CC}">
      <dsp:nvSpPr>
        <dsp:cNvPr id="0" name=""/>
        <dsp:cNvSpPr/>
      </dsp:nvSpPr>
      <dsp:spPr>
        <a:xfrm>
          <a:off x="0" y="4759404"/>
          <a:ext cx="7014232" cy="1499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-1459563"/>
              <a:satOff val="-12734"/>
              <a:lumOff val="-16471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44382" tIns="291592" rIns="544382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l-NL" sz="1800" kern="1200" dirty="0"/>
            <a:t>Respekteer ander. 
Luister aandagtig. 
Geen gespot of oordeel nie.
Hou besprekings gepas.</a:t>
          </a:r>
          <a:endParaRPr lang="en-US" sz="1800" kern="1200" dirty="0"/>
        </a:p>
      </dsp:txBody>
      <dsp:txXfrm>
        <a:off x="0" y="4759404"/>
        <a:ext cx="7014232" cy="1499400"/>
      </dsp:txXfrm>
    </dsp:sp>
    <dsp:sp modelId="{7E0FF9CA-E9BA-472D-B157-86DCB7B24278}">
      <dsp:nvSpPr>
        <dsp:cNvPr id="0" name=""/>
        <dsp:cNvSpPr/>
      </dsp:nvSpPr>
      <dsp:spPr>
        <a:xfrm>
          <a:off x="350711" y="4536721"/>
          <a:ext cx="4909962" cy="413280"/>
        </a:xfrm>
        <a:prstGeom prst="roundRect">
          <a:avLst/>
        </a:prstGeom>
        <a:gradFill rotWithShape="0">
          <a:gsLst>
            <a:gs pos="0">
              <a:schemeClr val="accent2">
                <a:hueOff val="-1459563"/>
                <a:satOff val="-12734"/>
                <a:lumOff val="-16471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hueOff val="-1459563"/>
                <a:satOff val="-12734"/>
                <a:lumOff val="-16471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85585" tIns="0" rIns="185585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f-ZA" sz="1800" b="1" kern="1200" dirty="0"/>
            <a:t>Reëls</a:t>
          </a:r>
          <a:endParaRPr lang="en-US" sz="1800" kern="1200" dirty="0"/>
        </a:p>
      </dsp:txBody>
      <dsp:txXfrm>
        <a:off x="370886" y="4556896"/>
        <a:ext cx="4869612" cy="37293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CA4FA12-F994-4EC5-8830-6CCC38ED544D}">
      <dsp:nvSpPr>
        <dsp:cNvPr id="0" name=""/>
        <dsp:cNvSpPr/>
      </dsp:nvSpPr>
      <dsp:spPr>
        <a:xfrm>
          <a:off x="53" y="137390"/>
          <a:ext cx="5106412" cy="1155180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4696" tIns="134112" rIns="234696" bIns="134112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f-ZA" sz="3300" kern="1200" dirty="0"/>
            <a:t>Risiko neem toe wanneer:</a:t>
          </a:r>
          <a:endParaRPr lang="en-US" sz="3300" kern="1200" dirty="0"/>
        </a:p>
      </dsp:txBody>
      <dsp:txXfrm>
        <a:off x="53" y="137390"/>
        <a:ext cx="5106412" cy="1155180"/>
      </dsp:txXfrm>
    </dsp:sp>
    <dsp:sp modelId="{96D258F0-11AA-4796-B0A8-03DF525370B9}">
      <dsp:nvSpPr>
        <dsp:cNvPr id="0" name=""/>
        <dsp:cNvSpPr/>
      </dsp:nvSpPr>
      <dsp:spPr>
        <a:xfrm>
          <a:off x="53" y="1292571"/>
          <a:ext cx="5106412" cy="2762842"/>
        </a:xfrm>
        <a:prstGeom prst="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6022" tIns="176022" rIns="234696" bIns="264033" numCol="1" spcCol="1270" anchor="t" anchorCtr="0">
          <a:noAutofit/>
        </a:bodyPr>
        <a:lstStyle/>
        <a:p>
          <a:pPr marL="285750" lvl="1" indent="-285750" algn="l" defTabSz="1466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l-NL" sz="3300" kern="1200" dirty="0"/>
            <a:t>Alkohol of dwelms oordeel beïnvloed. 
Mense onder druk voel. 
Grense geïgnoreer word.</a:t>
          </a:r>
          <a:endParaRPr lang="en-US" sz="3300" kern="1200" dirty="0"/>
        </a:p>
      </dsp:txBody>
      <dsp:txXfrm>
        <a:off x="53" y="1292571"/>
        <a:ext cx="5106412" cy="2762842"/>
      </dsp:txXfrm>
    </dsp:sp>
    <dsp:sp modelId="{E150B3DB-8EFD-487E-BA2E-5FD9B74C584C}">
      <dsp:nvSpPr>
        <dsp:cNvPr id="0" name=""/>
        <dsp:cNvSpPr/>
      </dsp:nvSpPr>
      <dsp:spPr>
        <a:xfrm>
          <a:off x="5821363" y="137390"/>
          <a:ext cx="5106412" cy="1155180"/>
        </a:xfrm>
        <a:prstGeom prst="rect">
          <a:avLst/>
        </a:prstGeom>
        <a:solidFill>
          <a:schemeClr val="accent5">
            <a:hueOff val="-360011"/>
            <a:satOff val="-17245"/>
            <a:lumOff val="-14117"/>
            <a:alphaOff val="0"/>
          </a:schemeClr>
        </a:solidFill>
        <a:ln w="25400" cap="flat" cmpd="sng" algn="ctr">
          <a:solidFill>
            <a:schemeClr val="accent5">
              <a:hueOff val="-360011"/>
              <a:satOff val="-17245"/>
              <a:lumOff val="-1411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4696" tIns="134112" rIns="234696" bIns="134112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f-ZA" sz="3300" kern="1200" dirty="0"/>
            <a:t>Onthou:</a:t>
          </a:r>
          <a:endParaRPr lang="en-US" sz="3300" kern="1200" dirty="0"/>
        </a:p>
      </dsp:txBody>
      <dsp:txXfrm>
        <a:off x="5821363" y="137390"/>
        <a:ext cx="5106412" cy="1155180"/>
      </dsp:txXfrm>
    </dsp:sp>
    <dsp:sp modelId="{ECB85553-C287-47F5-BDD9-9661BC94FE66}">
      <dsp:nvSpPr>
        <dsp:cNvPr id="0" name=""/>
        <dsp:cNvSpPr/>
      </dsp:nvSpPr>
      <dsp:spPr>
        <a:xfrm>
          <a:off x="5821363" y="1292571"/>
          <a:ext cx="5106412" cy="2762842"/>
        </a:xfrm>
        <a:prstGeom prst="rect">
          <a:avLst/>
        </a:prstGeom>
        <a:solidFill>
          <a:schemeClr val="accent5">
            <a:tint val="40000"/>
            <a:alpha val="90000"/>
            <a:hueOff val="-424952"/>
            <a:satOff val="-15141"/>
            <a:lumOff val="-3320"/>
            <a:alphaOff val="0"/>
          </a:schemeClr>
        </a:solidFill>
        <a:ln w="25400" cap="flat" cmpd="sng" algn="ctr">
          <a:solidFill>
            <a:schemeClr val="accent5">
              <a:tint val="40000"/>
              <a:alpha val="90000"/>
              <a:hueOff val="-424952"/>
              <a:satOff val="-15141"/>
              <a:lumOff val="-332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6022" tIns="176022" rIns="234696" bIns="264033" numCol="1" spcCol="1270" anchor="t" anchorCtr="0">
          <a:noAutofit/>
        </a:bodyPr>
        <a:lstStyle/>
        <a:p>
          <a:pPr marL="285750" lvl="1" indent="-285750" algn="l" defTabSz="1466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l-NL" sz="3300" kern="1200" dirty="0"/>
            <a:t>Om misbruik te word is nooit die slagoffer se skuld nie. 
Verantwoordelikheid lê altyd by die oortreder.</a:t>
          </a:r>
          <a:endParaRPr lang="en-US" sz="3300" kern="1200" dirty="0"/>
        </a:p>
      </dsp:txBody>
      <dsp:txXfrm>
        <a:off x="5821363" y="1292571"/>
        <a:ext cx="5106412" cy="276284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ZA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01625">
              <a:lnSpc>
                <a:spcPct val="115000"/>
              </a:lnSpc>
              <a:spcAft>
                <a:spcPts val="800"/>
              </a:spcAft>
              <a:buNone/>
            </a:pPr>
            <a:r>
              <a:rPr lang="en-ZA" sz="1200" b="1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Nota </a:t>
            </a:r>
            <a:r>
              <a:rPr lang="en-ZA" sz="1200" b="1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aan</a:t>
            </a:r>
            <a:r>
              <a:rPr lang="en-ZA" sz="1200" b="1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1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onderwyser</a:t>
            </a:r>
            <a:r>
              <a:rPr lang="en-ZA" sz="1200" b="1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Maak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seker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dat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die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klas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in </a:t>
            </a:r>
            <a:r>
              <a:rPr lang="en-ZA" sz="1200" b="1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vyf</a:t>
            </a:r>
            <a:r>
              <a:rPr lang="en-ZA" sz="1200" b="1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1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groepe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verdeel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is vir die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groepaktiwiteit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later in die les. Elke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groep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moet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ongeveer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1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vier tot </a:t>
            </a:r>
            <a:r>
              <a:rPr lang="en-ZA" sz="1200" b="1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ses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leerders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hê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</a:t>
            </a:r>
            <a:endParaRPr lang="en-US" sz="1200" b="0" i="0" u="none" strike="noStrike" cap="none" dirty="0">
              <a:solidFill>
                <a:schemeClr val="dk1"/>
              </a:solidFill>
              <a:effectLst/>
              <a:latin typeface="Calibri"/>
              <a:ea typeface="Calibri"/>
              <a:cs typeface="Calibri"/>
              <a:sym typeface="Calibri"/>
            </a:endParaRP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ZA" sz="1200" b="1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Skyfie</a:t>
            </a:r>
            <a:r>
              <a:rPr lang="en-ZA" sz="1200" b="1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1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Welkom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terug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Graad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10’s.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Oor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die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afgelope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paar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lesse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het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ons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geleer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oor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die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veranderinge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wat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tydens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adolessensie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plaasvind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 Ons het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gesien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dat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hormonale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veranderinge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tieners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fisies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emosioneel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sosiaal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kan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beïnvloed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</a:t>
            </a: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In die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vorige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les het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ons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persoonlikheidsontwikkeling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sosiale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veranderinge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in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verskillende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verhoudings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bespreek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 Ons het die les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afgesluit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deur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die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volgende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drie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stellings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in die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refleksie-aktiwiteit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(</a:t>
            </a:r>
            <a:r>
              <a:rPr lang="en-US" sz="1200" b="1" i="1" u="sng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Aktiwiteit</a:t>
            </a:r>
            <a:r>
              <a:rPr lang="en-US" sz="1200" b="1" i="1" u="sng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4, Les 3 – </a:t>
            </a:r>
            <a:r>
              <a:rPr lang="en-US" sz="1200" b="1" i="1" u="sng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Werkkaart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)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voltooi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</a:t>
            </a: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Draai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na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jou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maat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ruil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jou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antwoorde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van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hierdie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aktiwiteit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uit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 Neem ’n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oomblik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om op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elke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stelling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reageer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 Kyk of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jy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die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vraag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kan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beantwoord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wat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jou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maat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onder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“Een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vraag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wat ek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nog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oor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die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werk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het, is ...”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geskryf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het. </a:t>
            </a:r>
            <a:r>
              <a:rPr lang="en-US" sz="1200" b="0" i="1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(Laat 3 minute toe vir </a:t>
            </a:r>
            <a:r>
              <a:rPr lang="en-US" sz="1200" b="0" i="1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bespreking</a:t>
            </a:r>
            <a:r>
              <a:rPr lang="en-US" sz="1200" b="0" i="1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.)</a:t>
            </a:r>
            <a:endParaRPr lang="en-US" sz="1200" b="0" i="0" u="none" strike="noStrike" cap="none" dirty="0">
              <a:solidFill>
                <a:schemeClr val="dk1"/>
              </a:solidFill>
              <a:effectLst/>
              <a:latin typeface="Calibri"/>
              <a:ea typeface="Calibri"/>
              <a:cs typeface="Calibri"/>
              <a:sym typeface="Calibri"/>
            </a:endParaRPr>
          </a:p>
          <a:p>
            <a:pPr marL="530225">
              <a:lnSpc>
                <a:spcPct val="115000"/>
              </a:lnSpc>
              <a:spcAft>
                <a:spcPts val="800"/>
              </a:spcAft>
              <a:buNone/>
            </a:pPr>
            <a:r>
              <a:rPr lang="en-ZA" sz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  <a:endParaRPr lang="af-ZA" sz="12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Welgedaan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klas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 Dit is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heerlik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om die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bespreking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te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hoor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en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te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sien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hoeveel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julle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oor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die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laaste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paar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lesse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geluister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het.</a:t>
            </a:r>
            <a:endParaRPr lang="en-US" sz="1200" b="0" i="0" u="none" strike="noStrike" cap="none" dirty="0">
              <a:solidFill>
                <a:schemeClr val="dk1"/>
              </a:solidFill>
              <a:effectLst/>
              <a:latin typeface="Calibri"/>
              <a:ea typeface="Calibri"/>
              <a:cs typeface="Calibri"/>
              <a:sym typeface="Calibri"/>
            </a:endParaRP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Terwyl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jy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deur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die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oorgang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van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tienerwees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na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volwassenheid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beweeg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hanteer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jy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meer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as net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fisiese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veranderinge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 Jy leer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ook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om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gemoedskommelinge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sosiale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druk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digitale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voetspore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die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verantwoordelikheid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van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besluitneming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, wat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toekomsbepalend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is,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bestuur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</a:t>
            </a: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In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vandag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se les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gaan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ons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in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meer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detail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kyk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na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1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gedrag</a:t>
            </a:r>
            <a:r>
              <a:rPr lang="en-US" sz="1200" b="1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wat tot </a:t>
            </a:r>
            <a:r>
              <a:rPr lang="en-US" sz="1200" b="1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seksuele</a:t>
            </a:r>
            <a:r>
              <a:rPr lang="en-US" sz="1200" b="1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1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omgang</a:t>
            </a:r>
            <a:r>
              <a:rPr lang="en-US" sz="1200" b="1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1200" b="1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tienerswangerskap</a:t>
            </a:r>
            <a:r>
              <a:rPr lang="en-US" sz="1200" b="1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1200" b="1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seksuele</a:t>
            </a:r>
            <a:r>
              <a:rPr lang="en-US" sz="1200" b="1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1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misbruik</a:t>
            </a:r>
            <a:r>
              <a:rPr lang="en-US" sz="1200" b="1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1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en</a:t>
            </a:r>
            <a:r>
              <a:rPr lang="en-US" sz="1200" b="1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1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verkragting</a:t>
            </a:r>
            <a:r>
              <a:rPr lang="en-US" sz="1200" b="1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1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kan</a:t>
            </a:r>
            <a:r>
              <a:rPr lang="en-US" sz="1200" b="1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lei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</a:t>
            </a: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Dit is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belangrik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om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onthou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dat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1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verkragting</a:t>
            </a:r>
            <a:r>
              <a:rPr lang="en-US" sz="1200" b="1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1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en</a:t>
            </a:r>
            <a:r>
              <a:rPr lang="en-US" sz="1200" b="1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1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seksuele</a:t>
            </a:r>
            <a:r>
              <a:rPr lang="en-US" sz="1200" b="1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1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misbruik</a:t>
            </a:r>
            <a:r>
              <a:rPr lang="en-US" sz="1200" b="1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1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altyd</a:t>
            </a:r>
            <a:r>
              <a:rPr lang="en-US" sz="1200" b="1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die </a:t>
            </a:r>
            <a:r>
              <a:rPr lang="en-US" sz="1200" b="1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oortreder</a:t>
            </a:r>
            <a:r>
              <a:rPr lang="en-US" sz="1200" b="1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se </a:t>
            </a:r>
            <a:r>
              <a:rPr lang="en-US" sz="1200" b="1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skuld</a:t>
            </a:r>
            <a:r>
              <a:rPr lang="en-US" sz="1200" b="1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is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, nooit die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slagoffer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s’n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nie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Wanneer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ons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in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hierdie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les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riskante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situasies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bespreek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blameer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ons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nie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slagoffers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nie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 Ons leer hoe om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situasies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herken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waar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’n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persoon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dalk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addisionele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ondersteuning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of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beskerming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nodig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het.</a:t>
            </a:r>
          </a:p>
          <a:p>
            <a:endParaRPr lang="af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tabLst/>
              <a:defRPr/>
            </a:pPr>
            <a:fld id="{00000000-1234-1234-1234-123412341234}" type="slidenum">
              <a:rPr kumimoji="0" lang="en-ZA" sz="12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  <a:tabLst/>
                <a:defRPr/>
              </a:pPr>
              <a:t>1</a:t>
            </a:fld>
            <a:endParaRPr kumimoji="0" lang="en-ZA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862355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lvl="0" indent="-342900">
              <a:lnSpc>
                <a:spcPct val="115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ZA" sz="1200" b="1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Skyfie</a:t>
            </a:r>
            <a:r>
              <a:rPr lang="en-ZA" sz="1200" b="1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2: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Teen die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einde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van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hierdie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les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behoort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leerders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in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staat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te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wees om die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volgende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te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kan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doen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:</a:t>
            </a:r>
            <a:endParaRPr lang="en-US" sz="1200" b="0" i="0" u="none" strike="noStrike" cap="none" dirty="0">
              <a:solidFill>
                <a:schemeClr val="dk1"/>
              </a:solidFill>
              <a:effectLst/>
              <a:latin typeface="Calibri"/>
              <a:ea typeface="Calibri"/>
              <a:cs typeface="Calibri"/>
              <a:sym typeface="Calibri"/>
            </a:endParaRP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Font typeface="Courier New" panose="02070309020205020404" pitchFamily="49" charset="0"/>
              <a:buChar char="-"/>
            </a:pP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Identifiseer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mites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feite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oor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seksuele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omgang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tienerswangerskap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seksuele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misbruik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verkragting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bespreek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hoe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verkeerde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inligting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besluitneming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kan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beïnvloed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</a:t>
            </a: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Font typeface="Courier New" panose="02070309020205020404" pitchFamily="49" charset="0"/>
              <a:buChar char="-"/>
            </a:pP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Verduidelik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hoe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waardes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soos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respek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onthouding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selfbeheersing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privaatheid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verantwoordelike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besluite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oor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seksualiteit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leefstyl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kan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lei.</a:t>
            </a: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Font typeface="Courier New" panose="02070309020205020404" pitchFamily="49" charset="0"/>
              <a:buChar char="-"/>
            </a:pP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Pas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strategieë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toe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soos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om “nee”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sê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jouself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beskerm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verantwoordelikheid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neem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wanneer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jy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op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druk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of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onveilige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situasies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reageer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</a:t>
            </a:r>
          </a:p>
          <a:p>
            <a:endParaRPr lang="af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tabLst/>
              <a:defRPr/>
            </a:pPr>
            <a:fld id="{00000000-1234-1234-1234-123412341234}" type="slidenum">
              <a:rPr kumimoji="0" lang="en-ZA" sz="12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  <a:tabLst/>
                <a:defRPr/>
              </a:pPr>
              <a:t>2</a:t>
            </a:fld>
            <a:endParaRPr kumimoji="0" lang="en-ZA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80173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lvl="0" indent="-342900">
              <a:lnSpc>
                <a:spcPct val="115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ZA" sz="1200" b="1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Skyfie</a:t>
            </a:r>
            <a:r>
              <a:rPr lang="en-ZA" sz="1200" b="1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3: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Die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onderwerp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wat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ons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vandag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bespreek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, is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ernstig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sommige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van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julle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dink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dalk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dadelik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: “Dit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sal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nooit met my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gebeur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nie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.”</a:t>
            </a: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Maar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onthou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jy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wat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ons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in die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vorige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les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oor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groepsdruk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impulsiewe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gedrag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bespreek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het?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Groepsdruk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kan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soms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gebeur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wanneer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jy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voel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jy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word in ’n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hoek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gedruk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of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onder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druk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geplaas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om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vinnig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’n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besluit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neem.</a:t>
            </a: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Baie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tieners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wat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oor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tienerswangerskap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ondervra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is, het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gesê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hulle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het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nie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beplan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om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swanger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raak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nie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Sommige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het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gesê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: “Dit het net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gebeur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,”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terwyl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ander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gesê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het: “Ek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weet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nie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wat ek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gedink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het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nie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.”</a:t>
            </a: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Dit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beteken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nie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altyd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dat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hulle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nie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geweet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het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dat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onbeskermde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seks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tot ’n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ongewenste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swangerskap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kan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lei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nie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 Soms het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hulle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in ’n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situasie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beland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waar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gevoelens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belangriker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as rede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geword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het.</a:t>
            </a: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In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hierdie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les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gaan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ons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saamwerk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om </a:t>
            </a:r>
            <a:r>
              <a:rPr lang="en-US" sz="1200" b="1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waardes</a:t>
            </a:r>
            <a:r>
              <a:rPr lang="en-US" sz="1200" b="1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1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en</a:t>
            </a:r>
            <a:r>
              <a:rPr lang="en-US" sz="1200" b="1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1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strategieë</a:t>
            </a:r>
            <a:r>
              <a:rPr lang="en-US" sz="1200" b="1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1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te</a:t>
            </a:r>
            <a:r>
              <a:rPr lang="en-US" sz="1200" b="1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1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formuleer</a:t>
            </a:r>
            <a:r>
              <a:rPr lang="en-US" sz="1200" b="1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wat </a:t>
            </a:r>
            <a:r>
              <a:rPr lang="en-US" sz="1200" b="1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jou</a:t>
            </a:r>
            <a:r>
              <a:rPr lang="en-US" sz="1200" b="1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1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kan</a:t>
            </a:r>
            <a:r>
              <a:rPr lang="en-US" sz="1200" b="1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help om </a:t>
            </a:r>
            <a:r>
              <a:rPr lang="en-US" sz="1200" b="1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verantwoordelike</a:t>
            </a:r>
            <a:r>
              <a:rPr lang="en-US" sz="1200" b="1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1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besluite</a:t>
            </a:r>
            <a:r>
              <a:rPr lang="en-US" sz="1200" b="1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1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te</a:t>
            </a:r>
            <a:r>
              <a:rPr lang="en-US" sz="1200" b="1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neem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</a:t>
            </a:r>
          </a:p>
          <a:p>
            <a:endParaRPr lang="af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ZA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</a:t>
            </a:fld>
            <a:endParaRPr lang="en-ZA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703784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lvl="0" indent="-342900">
              <a:lnSpc>
                <a:spcPct val="115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ZA" sz="1200" b="1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Skyfie</a:t>
            </a:r>
            <a:r>
              <a:rPr lang="en-ZA" sz="1200" b="1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4: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Dit is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belangrik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dat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ons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verstaan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wat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ons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glo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waar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is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oor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seksuele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omgang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tienerswangerskap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seksuele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misbruik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verkragting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</a:t>
            </a: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Verkeerde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inligting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kan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ons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besluite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beïnvloed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ons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aan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riskante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situasies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of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skadelike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uitkomste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blootstel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</a:t>
            </a: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Hierdie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speletjie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sal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jou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help om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noukeuriger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dink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oor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wat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jy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glo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of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daardie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oortuigings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feit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of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fiksie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is.</a:t>
            </a: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Luister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sorgvuldig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na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die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instruksies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</a:t>
            </a: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Die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onderwyser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moet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die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instruksies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op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Skyfie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4 lees.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Gedetailleerde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instruksies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is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beskikbaar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in die </a:t>
            </a:r>
            <a:r>
              <a:rPr lang="en-US" sz="1200" b="1" i="1" u="sng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Lesvoorbereiding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</a:t>
            </a: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US" sz="1200" b="0" i="1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(Laat 8 minute vir </a:t>
            </a:r>
            <a:r>
              <a:rPr lang="en-US" sz="1200" b="0" i="1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hierdie</a:t>
            </a:r>
            <a:r>
              <a:rPr lang="en-US" sz="1200" b="0" i="1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1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aktiwiteit</a:t>
            </a:r>
            <a:r>
              <a:rPr lang="en-US" sz="1200" b="0" i="1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toe.)</a:t>
            </a:r>
            <a:endParaRPr lang="en-US" sz="1200" b="0" i="0" u="none" strike="noStrike" cap="none" dirty="0">
              <a:solidFill>
                <a:schemeClr val="dk1"/>
              </a:solidFill>
              <a:effectLst/>
              <a:latin typeface="Calibri"/>
              <a:ea typeface="Calibri"/>
              <a:cs typeface="Calibri"/>
              <a:sym typeface="Calibri"/>
            </a:endParaRPr>
          </a:p>
          <a:p>
            <a:pPr marL="457200">
              <a:lnSpc>
                <a:spcPct val="115000"/>
              </a:lnSpc>
              <a:spcAft>
                <a:spcPts val="800"/>
              </a:spcAft>
              <a:buNone/>
            </a:pPr>
            <a:r>
              <a:rPr lang="en-ZA" sz="12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  <a:endParaRPr lang="af-ZA" sz="12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af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ZA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</a:t>
            </a:fld>
            <a:endParaRPr lang="en-ZA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569755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lvl="0" indent="-342900">
              <a:lnSpc>
                <a:spcPct val="115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ZA" sz="1200" b="1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Skyfie</a:t>
            </a:r>
            <a:r>
              <a:rPr lang="en-ZA" sz="1200" b="1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5: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Ek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kan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dink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dat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party van die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kaarte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vir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sommige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van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julle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uitdagend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of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verrassend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was.</a:t>
            </a:r>
            <a:endParaRPr lang="en-US" sz="1200" b="0" i="0" u="none" strike="noStrike" cap="none" dirty="0">
              <a:solidFill>
                <a:schemeClr val="dk1"/>
              </a:solidFill>
              <a:effectLst/>
              <a:latin typeface="Calibri"/>
              <a:ea typeface="Calibri"/>
              <a:cs typeface="Calibri"/>
              <a:sym typeface="Calibri"/>
            </a:endParaRP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US" sz="1200" b="1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Riskante</a:t>
            </a:r>
            <a:r>
              <a:rPr lang="en-US" sz="1200" b="1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1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gedrag</a:t>
            </a:r>
            <a:r>
              <a:rPr lang="en-US" sz="1200" b="1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1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kan</a:t>
            </a:r>
            <a:r>
              <a:rPr lang="en-US" sz="1200" b="1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die </a:t>
            </a:r>
            <a:r>
              <a:rPr lang="en-US" sz="1200" b="1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kans</a:t>
            </a:r>
            <a:r>
              <a:rPr lang="en-US" sz="1200" b="1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op </a:t>
            </a:r>
            <a:r>
              <a:rPr lang="en-US" sz="1200" b="1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seksuele</a:t>
            </a:r>
            <a:r>
              <a:rPr lang="en-US" sz="1200" b="1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1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omgang</a:t>
            </a:r>
            <a:r>
              <a:rPr lang="en-US" sz="1200" b="1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1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en</a:t>
            </a:r>
            <a:r>
              <a:rPr lang="en-US" sz="1200" b="1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1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ongewenste</a:t>
            </a:r>
            <a:r>
              <a:rPr lang="en-US" sz="1200" b="1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1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swangerskap</a:t>
            </a:r>
            <a:r>
              <a:rPr lang="en-US" sz="1200" b="1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1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verhoog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Voorbeelde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is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dwelmgebruik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of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onverantwoordelike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alkoholgebruik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</a:t>
            </a: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Draai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na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jou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maat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en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bespreek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kortliks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die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vrae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in </a:t>
            </a:r>
            <a:r>
              <a:rPr lang="en-ZA" sz="1200" b="1" i="1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Aktiwiteit</a:t>
            </a:r>
            <a:r>
              <a:rPr lang="en-ZA" sz="1200" b="1" i="1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1 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(</a:t>
            </a:r>
            <a:r>
              <a:rPr lang="en-ZA" sz="1200" b="1" i="1" u="sng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Les 4 – </a:t>
            </a:r>
            <a:r>
              <a:rPr lang="en-ZA" sz="1200" b="1" i="1" u="sng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Werkkaart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).</a:t>
            </a:r>
            <a:endParaRPr lang="en-US" sz="1200" b="0" i="0" u="none" strike="noStrike" cap="none" dirty="0">
              <a:solidFill>
                <a:schemeClr val="dk1"/>
              </a:solidFill>
              <a:effectLst/>
              <a:latin typeface="Calibri"/>
              <a:ea typeface="Calibri"/>
              <a:cs typeface="Calibri"/>
              <a:sym typeface="Calibri"/>
            </a:endParaRP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Antwoorde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is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beskikbaar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in die </a:t>
            </a:r>
            <a:r>
              <a:rPr lang="en-ZA" sz="1200" b="1" i="1" u="sng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Les 4 – </a:t>
            </a:r>
            <a:r>
              <a:rPr lang="en-ZA" sz="1200" b="1" i="1" u="sng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Werkkaart</a:t>
            </a:r>
            <a:r>
              <a:rPr lang="en-ZA" sz="1200" b="1" i="1" u="sng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MEMO.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endParaRPr lang="en-US" sz="1200" b="0" i="0" u="none" strike="noStrike" cap="none" dirty="0">
              <a:solidFill>
                <a:schemeClr val="dk1"/>
              </a:solidFill>
              <a:effectLst/>
              <a:latin typeface="Calibri"/>
              <a:ea typeface="Calibri"/>
              <a:cs typeface="Calibri"/>
              <a:sym typeface="Calibri"/>
            </a:endParaRP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Onthou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enige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situasie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word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meer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riskant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wanneer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’n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persoon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onder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die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invloed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is,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omdat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die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brein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nie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helder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funksioneer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nie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 Dit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kan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tot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swak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oordeel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minder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inhibisies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lei.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Wanneer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die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uitwerking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van die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dwelms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of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alkohol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verby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is,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kan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’n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persoon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dalk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onthou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wat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gebeur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het, of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dit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dalk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nie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duidelik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onthou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nie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skuldig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of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verward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voel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oor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hul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keuses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</a:t>
            </a: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Dwelmgebruik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kan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’n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persoon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ook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meer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kwesbaar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maak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vir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seksuele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misbruik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of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verkragting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omdat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dit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hul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vermoë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kan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beïnvloed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om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duidelik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dink,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toestemming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gee,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gevaar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herken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of ’n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onveilige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situasie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verlaat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 Om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onder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die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invloed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wees,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maak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die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slagoffer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egter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nooit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verantwoordelik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vir die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misbruik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nie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 Die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persoon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wat ’n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ander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persoon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benadeel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of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onder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druk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plaas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, is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altyd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verantwoordelik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vir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hul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optrede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</a:t>
            </a: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Dit is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waarom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dit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belangrik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is om </a:t>
            </a:r>
            <a:r>
              <a:rPr lang="en-ZA" sz="1200" b="1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duidelike</a:t>
            </a:r>
            <a:r>
              <a:rPr lang="en-ZA" sz="1200" b="1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1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waardes</a:t>
            </a:r>
            <a:r>
              <a:rPr lang="en-ZA" sz="1200" b="1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1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en</a:t>
            </a:r>
            <a:r>
              <a:rPr lang="en-ZA" sz="1200" b="1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1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strategieë</a:t>
            </a:r>
            <a:r>
              <a:rPr lang="en-ZA" sz="1200" b="1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1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te</a:t>
            </a:r>
            <a:r>
              <a:rPr lang="en-ZA" sz="1200" b="1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1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hê</a:t>
            </a:r>
            <a:r>
              <a:rPr lang="en-ZA" sz="1200" b="1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wat </a:t>
            </a:r>
            <a:r>
              <a:rPr lang="en-ZA" sz="1200" b="1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jou</a:t>
            </a:r>
            <a:r>
              <a:rPr lang="en-ZA" sz="1200" b="1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1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gedrag</a:t>
            </a:r>
            <a:r>
              <a:rPr lang="en-ZA" sz="1200" b="1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lei </a:t>
            </a:r>
            <a:r>
              <a:rPr lang="en-ZA" sz="1200" b="1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en</a:t>
            </a:r>
            <a:r>
              <a:rPr lang="en-ZA" sz="1200" b="1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1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jou</a:t>
            </a:r>
            <a:r>
              <a:rPr lang="en-ZA" sz="1200" b="1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teen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1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riskante</a:t>
            </a:r>
            <a:r>
              <a:rPr lang="en-ZA" sz="1200" b="1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1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situasies</a:t>
            </a:r>
            <a:r>
              <a:rPr lang="en-ZA" sz="1200" b="1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1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beskerm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</a:t>
            </a:r>
            <a:endParaRPr lang="en-US" sz="1200" b="0" i="0" u="none" strike="noStrike" cap="none" dirty="0">
              <a:solidFill>
                <a:schemeClr val="dk1"/>
              </a:solidFill>
              <a:effectLst/>
              <a:latin typeface="Calibri"/>
              <a:ea typeface="Calibri"/>
              <a:cs typeface="Calibri"/>
              <a:sym typeface="Calibri"/>
            </a:endParaRPr>
          </a:p>
          <a:p>
            <a:endParaRPr lang="af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ZA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</a:t>
            </a:fld>
            <a:endParaRPr lang="en-ZA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232860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lvl="0" indent="-342900">
              <a:lnSpc>
                <a:spcPct val="115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ZA" sz="1200" b="1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Skyfie</a:t>
            </a:r>
            <a:r>
              <a:rPr lang="en-ZA" sz="1200" b="1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6: 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Stel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jou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die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vangrelings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langs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’n pad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voor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 Dit help om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jou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beskerm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terwyl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jy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bestuur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waarsku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jou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wanneer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jy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in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gevaar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beweeg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Wanneer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jy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die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waarskuwing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opmerk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weet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jy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dat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jy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weer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veilig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op die pad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moet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kom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</a:t>
            </a: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Op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dieselfde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manier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kan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waardes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soos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vangrelings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in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jou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lewe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werk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 Dit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kan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jou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help om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riskante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gedrag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vermy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jou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terug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lei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na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verantwoordelike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keuses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 Kom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ons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kyk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in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meer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detail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na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sommige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van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hierdie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waardes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</a:t>
            </a: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Font typeface="Courier New" panose="02070309020205020404" pitchFamily="49" charset="0"/>
              <a:buChar char="-"/>
            </a:pPr>
            <a:r>
              <a:rPr lang="en-ZA" sz="1200" b="1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Respek</a:t>
            </a:r>
            <a:r>
              <a:rPr lang="en-ZA" sz="1200" b="1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vir </a:t>
            </a:r>
            <a:r>
              <a:rPr lang="en-ZA" sz="1200" b="1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jouself</a:t>
            </a:r>
            <a:r>
              <a:rPr lang="en-ZA" sz="1200" b="1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1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en</a:t>
            </a:r>
            <a:r>
              <a:rPr lang="en-ZA" sz="1200" b="1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1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ander</a:t>
            </a:r>
            <a:r>
              <a:rPr lang="en-ZA" sz="1200" b="1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Indien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jy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jouself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waardeer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sal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jy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nie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aanvaar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dat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mense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jou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soos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’n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voorwerp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behandel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nie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 Om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ander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te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respekteer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beteken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ook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dat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jy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nooit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iemand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onder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druk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plaas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om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iets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te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doen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waarmee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hulle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nie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gemaklik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is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nie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</a:t>
            </a:r>
            <a:endParaRPr lang="en-US" sz="1200" b="0" i="0" u="none" strike="noStrike" cap="none" dirty="0">
              <a:solidFill>
                <a:schemeClr val="dk1"/>
              </a:solidFill>
              <a:effectLst/>
              <a:latin typeface="Calibri"/>
              <a:ea typeface="Calibri"/>
              <a:cs typeface="Calibri"/>
              <a:sym typeface="Calibri"/>
            </a:endParaRP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Font typeface="Courier New" panose="02070309020205020404" pitchFamily="49" charset="0"/>
              <a:buChar char="-"/>
            </a:pPr>
            <a:r>
              <a:rPr lang="en-ZA" sz="1200" b="1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Onthouding</a:t>
            </a:r>
            <a:r>
              <a:rPr lang="en-ZA" sz="1200" b="1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: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Onthouding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beteken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om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te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kies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om glad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nie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seks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te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hê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nie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 Dit is ’n 100%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effektiewe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manier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om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swangerskap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en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SOI’s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te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voorkom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terwyl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jy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op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jou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persoonlike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doelwitte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fokus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</a:t>
            </a:r>
            <a:endParaRPr lang="en-US" sz="1200" b="0" i="0" u="none" strike="noStrike" cap="none" dirty="0">
              <a:solidFill>
                <a:schemeClr val="dk1"/>
              </a:solidFill>
              <a:effectLst/>
              <a:latin typeface="Calibri"/>
              <a:ea typeface="Calibri"/>
              <a:cs typeface="Calibri"/>
              <a:sym typeface="Calibri"/>
            </a:endParaRP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Font typeface="Courier New" panose="02070309020205020404" pitchFamily="49" charset="0"/>
              <a:buChar char="-"/>
            </a:pPr>
            <a:r>
              <a:rPr lang="en-ZA" sz="1200" b="1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Selfbeheersing</a:t>
            </a:r>
            <a:r>
              <a:rPr lang="en-ZA" sz="1200" b="1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Selfbeheersing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is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soos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die “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pouseknoppie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” vir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jou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brein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 Dit is die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vermoë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om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te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stop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en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oor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die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moontlike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gevolge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te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dink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voordat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jy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op ’n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gevoel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reageer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</a:t>
            </a:r>
            <a:endParaRPr lang="en-US" sz="1200" b="0" i="0" u="none" strike="noStrike" cap="none" dirty="0">
              <a:solidFill>
                <a:schemeClr val="dk1"/>
              </a:solidFill>
              <a:effectLst/>
              <a:latin typeface="Calibri"/>
              <a:ea typeface="Calibri"/>
              <a:cs typeface="Calibri"/>
              <a:sym typeface="Calibri"/>
            </a:endParaRP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Font typeface="Courier New" panose="02070309020205020404" pitchFamily="49" charset="0"/>
              <a:buChar char="-"/>
            </a:pPr>
            <a:r>
              <a:rPr lang="en-ZA" sz="1200" b="1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Die reg op </a:t>
            </a:r>
            <a:r>
              <a:rPr lang="en-ZA" sz="1200" b="1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privaatheid</a:t>
            </a:r>
            <a:r>
              <a:rPr lang="en-ZA" sz="1200" b="1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Jy het die reg om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jou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liggaam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en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jou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digitale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lewe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privaat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te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hou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 Jy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skuld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niemand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toegang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tot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jou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selfoon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jou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liggaam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of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jou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persoonlike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inligting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nie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</a:t>
            </a:r>
            <a:endParaRPr lang="en-US" sz="1200" b="0" i="0" u="none" strike="noStrike" cap="none" dirty="0">
              <a:solidFill>
                <a:schemeClr val="dk1"/>
              </a:solidFill>
              <a:effectLst/>
              <a:latin typeface="Calibri"/>
              <a:ea typeface="Calibri"/>
              <a:cs typeface="Calibri"/>
              <a:sym typeface="Calibri"/>
            </a:endParaRPr>
          </a:p>
          <a:p>
            <a:endParaRPr lang="af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ZA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6</a:t>
            </a:fld>
            <a:endParaRPr lang="en-ZA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593838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lvl="0" indent="-342900">
              <a:lnSpc>
                <a:spcPct val="115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ZA" sz="1200" b="1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Skyfie</a:t>
            </a:r>
            <a:r>
              <a:rPr lang="en-ZA" sz="1200" b="1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7: 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Net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soos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waardes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soos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vangrelings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is, is </a:t>
            </a:r>
            <a:r>
              <a:rPr lang="en-ZA" sz="1200" b="1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strategieë</a:t>
            </a:r>
            <a:r>
              <a:rPr lang="en-ZA" sz="1200" b="1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die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gereedskap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wat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ons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gebruik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om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ons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lewens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op die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regte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pad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te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hou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</a:t>
            </a:r>
            <a:endParaRPr lang="en-US" sz="1200" b="0" i="0" u="none" strike="noStrike" cap="none" dirty="0">
              <a:solidFill>
                <a:schemeClr val="dk1"/>
              </a:solidFill>
              <a:effectLst/>
              <a:latin typeface="Calibri"/>
              <a:ea typeface="Calibri"/>
              <a:cs typeface="Calibri"/>
              <a:sym typeface="Calibri"/>
            </a:endParaRP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Font typeface="Courier New" panose="02070309020205020404" pitchFamily="49" charset="0"/>
              <a:buChar char="-"/>
            </a:pPr>
            <a:r>
              <a:rPr lang="en-ZA" sz="1200" b="1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Die reg om "nee" </a:t>
            </a:r>
            <a:r>
              <a:rPr lang="en-ZA" sz="1200" b="1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te</a:t>
            </a:r>
            <a:r>
              <a:rPr lang="en-ZA" sz="1200" b="1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1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sê</a:t>
            </a:r>
            <a:r>
              <a:rPr lang="en-ZA" sz="1200" b="1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: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Om “nee”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te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sê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, is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nie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net ’n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voorstel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nie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 Dit is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jou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wetlike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en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persoonlike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reg.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Gebruik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’n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ferm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stem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en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duidelike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lyftaal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 Jy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hoef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nie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’n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verskoning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uit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te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dink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nie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 “Nee” is ’n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volledige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sin.</a:t>
            </a:r>
            <a:endParaRPr lang="en-US" sz="1200" b="0" i="0" u="none" strike="noStrike" cap="none" dirty="0">
              <a:solidFill>
                <a:schemeClr val="dk1"/>
              </a:solidFill>
              <a:effectLst/>
              <a:latin typeface="Calibri"/>
              <a:ea typeface="Calibri"/>
              <a:cs typeface="Calibri"/>
              <a:sym typeface="Calibri"/>
            </a:endParaRP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Font typeface="Courier New" panose="02070309020205020404" pitchFamily="49" charset="0"/>
              <a:buChar char="-"/>
            </a:pPr>
            <a:r>
              <a:rPr lang="en-ZA" sz="1200" b="1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Neem </a:t>
            </a:r>
            <a:r>
              <a:rPr lang="en-ZA" sz="1200" b="1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verantwoordelikheid</a:t>
            </a:r>
            <a:r>
              <a:rPr lang="en-ZA" sz="1200" b="1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Om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verantwoordelikheid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te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neem,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beteken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om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eienaarskap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vir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jou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eie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dade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te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aanvaar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Indien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jy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’n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fout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maak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moet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jy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stappe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neem om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dit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reg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te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stel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in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plaas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daarvan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om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ander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te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blameer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</a:t>
            </a:r>
            <a:endParaRPr lang="en-US" sz="1200" b="0" i="0" u="none" strike="noStrike" cap="none" dirty="0">
              <a:solidFill>
                <a:schemeClr val="dk1"/>
              </a:solidFill>
              <a:effectLst/>
              <a:latin typeface="Calibri"/>
              <a:ea typeface="Calibri"/>
              <a:cs typeface="Calibri"/>
              <a:sym typeface="Calibri"/>
            </a:endParaRP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Font typeface="Courier New" panose="02070309020205020404" pitchFamily="49" charset="0"/>
              <a:buChar char="-"/>
            </a:pPr>
            <a:r>
              <a:rPr lang="en-ZA" sz="1200" b="1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Beskerm</a:t>
            </a:r>
            <a:r>
              <a:rPr lang="en-ZA" sz="1200" b="1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1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jouself</a:t>
            </a:r>
            <a:r>
              <a:rPr lang="en-ZA" sz="1200" b="1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Om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jouself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te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beskerm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, sluit in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dat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jy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bewus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is van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jou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omgewing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onveilige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situasies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waar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moontlik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vermy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en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jou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wetlike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regte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rakende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die gee van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toestemming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ken. Dit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beteken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ook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dat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jy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waarskuwingstekens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herken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soos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iemand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wat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jou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grense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ignoreer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jou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onder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druk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plaas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jou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van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vriende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isoleer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of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weier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om “nee”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te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aanvaar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Wanneer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dit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gebeur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moet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jy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wegbeweeg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van die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situasie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en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met ’n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betroubare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volwassene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praat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of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dit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aanmeld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</a:t>
            </a:r>
            <a:endParaRPr lang="en-US" sz="1200" b="0" i="0" u="none" strike="noStrike" cap="none" dirty="0">
              <a:solidFill>
                <a:schemeClr val="dk1"/>
              </a:solidFill>
              <a:effectLst/>
              <a:latin typeface="Calibri"/>
              <a:ea typeface="Calibri"/>
              <a:cs typeface="Calibri"/>
              <a:sym typeface="Calibri"/>
            </a:endParaRPr>
          </a:p>
          <a:p>
            <a:endParaRPr lang="af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ZA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7</a:t>
            </a:fld>
            <a:endParaRPr lang="en-ZA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5099260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1590">
              <a:lnSpc>
                <a:spcPct val="115000"/>
              </a:lnSpc>
              <a:buNone/>
              <a:tabLst>
                <a:tab pos="5654040" algn="l"/>
              </a:tabLst>
            </a:pPr>
            <a:r>
              <a:rPr lang="en-ZA" sz="1200" b="1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Nota </a:t>
            </a:r>
            <a:r>
              <a:rPr lang="en-ZA" sz="1200" b="1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aan</a:t>
            </a:r>
            <a:r>
              <a:rPr lang="en-ZA" sz="1200" b="1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1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onderwyser</a:t>
            </a:r>
            <a:r>
              <a:rPr lang="en-ZA" sz="1200" b="1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Rolspel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kan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’n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baie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effektiewe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onderrigmetode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wees.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Onderwysers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moet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egter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betrokke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bly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gespot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ontmoedig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oplet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vir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leerders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wat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deur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die scenario’s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ontstel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kan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word.</a:t>
            </a:r>
          </a:p>
          <a:p>
            <a:pPr marL="21590">
              <a:lnSpc>
                <a:spcPct val="115000"/>
              </a:lnSpc>
              <a:buNone/>
              <a:tabLst>
                <a:tab pos="5654040" algn="l"/>
              </a:tabLst>
            </a:pPr>
            <a:endParaRPr lang="en-US" sz="1200" b="0" i="0" u="none" strike="noStrike" cap="none" dirty="0">
              <a:solidFill>
                <a:schemeClr val="dk1"/>
              </a:solidFill>
              <a:effectLst/>
              <a:latin typeface="Calibri"/>
              <a:ea typeface="Calibri"/>
              <a:cs typeface="Calibri"/>
              <a:sym typeface="Calibri"/>
            </a:endParaRPr>
          </a:p>
          <a:p>
            <a:pPr marL="21590">
              <a:lnSpc>
                <a:spcPct val="115000"/>
              </a:lnSpc>
              <a:buNone/>
              <a:tabLst>
                <a:tab pos="5654040" algn="l"/>
              </a:tabLst>
            </a:pP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Deel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een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scenario met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rolspelinstruksies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aan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elke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groep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uit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(</a:t>
            </a:r>
            <a:r>
              <a:rPr lang="en-US" sz="1200" b="1" i="1" u="sng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Les 4 – </a:t>
            </a:r>
            <a:r>
              <a:rPr lang="en-US" sz="1200" b="1" i="1" u="sng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Groeprolspel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).</a:t>
            </a:r>
          </a:p>
          <a:p>
            <a:pPr marL="21590">
              <a:lnSpc>
                <a:spcPct val="115000"/>
              </a:lnSpc>
              <a:buNone/>
              <a:tabLst>
                <a:tab pos="5654040" algn="l"/>
              </a:tabLst>
            </a:pPr>
            <a:endParaRPr lang="en-US" sz="1200" b="0" i="0" u="none" strike="noStrike" cap="none" dirty="0">
              <a:solidFill>
                <a:schemeClr val="dk1"/>
              </a:solidFill>
              <a:effectLst/>
              <a:latin typeface="Calibri"/>
              <a:ea typeface="Calibri"/>
              <a:cs typeface="Calibri"/>
              <a:sym typeface="Calibri"/>
            </a:endParaRPr>
          </a:p>
          <a:p>
            <a:pPr marL="21590">
              <a:lnSpc>
                <a:spcPct val="115000"/>
              </a:lnSpc>
              <a:buNone/>
              <a:tabLst>
                <a:tab pos="5654040" algn="l"/>
              </a:tabLst>
            </a:pP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Elke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groep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sal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10 minute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hê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om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hul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rolspel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bespreek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beplan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deur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Dele 1–3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voltooi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Moedig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leerders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aan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om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vinnig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werk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die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tyd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fyn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dop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hou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sodat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daar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5 minute vir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aanbiedings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oorbly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</a:t>
            </a:r>
          </a:p>
          <a:p>
            <a:pPr marL="21590">
              <a:lnSpc>
                <a:spcPct val="115000"/>
              </a:lnSpc>
              <a:buNone/>
              <a:tabLst>
                <a:tab pos="5654040" algn="l"/>
              </a:tabLst>
            </a:pPr>
            <a:endParaRPr lang="en-US" sz="1200" b="0" i="0" u="none" strike="noStrike" cap="none" dirty="0">
              <a:solidFill>
                <a:schemeClr val="dk1"/>
              </a:solidFill>
              <a:effectLst/>
              <a:latin typeface="Calibri"/>
              <a:ea typeface="Calibri"/>
              <a:cs typeface="Calibri"/>
              <a:sym typeface="Calibri"/>
            </a:endParaRPr>
          </a:p>
          <a:p>
            <a:pPr marL="21590">
              <a:lnSpc>
                <a:spcPct val="115000"/>
              </a:lnSpc>
              <a:buNone/>
              <a:tabLst>
                <a:tab pos="5654040" algn="l"/>
              </a:tabLst>
            </a:pP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Vra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die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klas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kortliks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n á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elke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rolspel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:</a:t>
            </a:r>
            <a:endParaRPr lang="en-US" sz="1200" b="0" i="0" u="none" strike="noStrike" cap="none" dirty="0">
              <a:solidFill>
                <a:schemeClr val="dk1"/>
              </a:solidFill>
              <a:effectLst/>
              <a:latin typeface="Calibri"/>
              <a:ea typeface="Calibri"/>
              <a:cs typeface="Calibri"/>
              <a:sym typeface="Calibri"/>
            </a:endParaRPr>
          </a:p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"/>
              <a:tabLst>
                <a:tab pos="5654040" algn="l"/>
              </a:tabLst>
            </a:pP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Was die “nee”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duidelik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respekvol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?</a:t>
            </a:r>
          </a:p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"/>
              <a:tabLst>
                <a:tab pos="5654040" algn="l"/>
              </a:tabLst>
            </a:pP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Watter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waarde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was die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sterkste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in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daardie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reaksie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?</a:t>
            </a:r>
          </a:p>
          <a:p>
            <a:r>
              <a:rPr lang="en-ZA" sz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  <a:endParaRPr lang="af-ZA" sz="12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en-ZA" sz="1200" b="1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Skyfie</a:t>
            </a:r>
            <a:r>
              <a:rPr lang="en-ZA" sz="1200" b="1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8: 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Dit is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tyd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om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sien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wie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die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akteurs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in die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klas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is. Elke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groep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het ’n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rolspelinstruksieblad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ontvang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 Werk as ’n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groep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saam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deur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Dele 1–3.</a:t>
            </a: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Julle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sal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vinnig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moet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werk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goed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moet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beplan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, want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julle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het net 10 minute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voordat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die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groepe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hul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rolspel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aan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die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klas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aanbied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</a:t>
            </a: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Sodra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jou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groep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aangebied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het, gee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jou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beplanningswerkkaart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in. Dit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sal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by die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Galerymuur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gevoeg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word.</a:t>
            </a:r>
          </a:p>
          <a:p>
            <a:endParaRPr lang="af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ZA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8</a:t>
            </a:fld>
            <a:endParaRPr lang="en-ZA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6000339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08" name="Google Shape;108;p3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Welgedaan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Graad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10’s. Ek is so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beïndruk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! Ons het 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baie 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talent in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hierdie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klas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</a:t>
            </a:r>
          </a:p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Ons het net ’n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paar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minute van die les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oor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Voltooi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die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vraag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in </a:t>
            </a:r>
            <a:r>
              <a:rPr lang="en-US" sz="1200" b="1" i="1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Aktiwiteit</a:t>
            </a:r>
            <a:r>
              <a:rPr lang="en-US" sz="1200" b="1" i="1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2 (</a:t>
            </a:r>
            <a:r>
              <a:rPr lang="en-US" sz="1200" b="1" i="1" u="sng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Les 4 – </a:t>
            </a:r>
            <a:r>
              <a:rPr lang="en-US" sz="1200" b="1" i="1" u="sng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Werkkaart</a:t>
            </a:r>
            <a:r>
              <a:rPr lang="en-US" sz="1200" b="1" i="1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)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</a:t>
            </a:r>
          </a:p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Ken </a:t>
            </a:r>
            <a:r>
              <a:rPr lang="en-US" sz="1200" b="1" i="1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Aktiwiteit</a:t>
            </a:r>
            <a:r>
              <a:rPr lang="en-US" sz="1200" b="1" i="1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3 (</a:t>
            </a:r>
            <a:r>
              <a:rPr lang="en-US" sz="1200" b="1" i="1" u="sng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Les 4 – </a:t>
            </a:r>
            <a:r>
              <a:rPr lang="en-US" sz="1200" b="1" i="1" u="sng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Werkkaart</a:t>
            </a:r>
            <a:r>
              <a:rPr lang="en-US" sz="1200" b="1" i="1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)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as ’n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huiswerkaktiwiteit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toe.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Hierdie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aktiwiteit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daag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leerders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uit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om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eksamenvrae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beantwoord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</a:t>
            </a:r>
          </a:p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Deel </a:t>
            </a:r>
            <a:r>
              <a:rPr lang="en-US" sz="1200" b="1" i="1" u="sng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Les 4 – </a:t>
            </a:r>
            <a:r>
              <a:rPr lang="en-US" sz="1200" b="1" i="1" u="sng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Werkkaart</a:t>
            </a:r>
            <a:r>
              <a:rPr lang="en-US" sz="1200" b="1" i="1" u="sng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MEMO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met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leerders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sodat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hulle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hul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eie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antwoorde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kan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merk, of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maak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tyd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in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hierdie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les of die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volgende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les om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dit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saam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merk.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Arial"/>
              <a:buNone/>
            </a:pPr>
            <a:endParaRPr dirty="0"/>
          </a:p>
        </p:txBody>
      </p:sp>
      <p:sp>
        <p:nvSpPr>
          <p:cNvPr id="109" name="Google Shape;109;p3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ZA"/>
              <a:t>9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1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" name="Google Shape;18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Z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19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19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1" name="Google Shape;31;p19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19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3" name="Google Shape;33;p19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4" name="Google Shape;34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Z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2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Z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Z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22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22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49" name="Google Shape;49;p22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0" name="Google Shape;50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Z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23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23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56" name="Google Shape;56;p23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7" name="Google Shape;57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Z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2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24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3" name="Google Shape;63;p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Z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25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25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9" name="Google Shape;69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Z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1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" name="Google Shape;18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ZA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430879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1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18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5" name="Google Shape;25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ZA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102291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19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19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1" name="Google Shape;31;p19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19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3" name="Google Shape;33;p19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4" name="Google Shape;34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ZA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8700033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2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ZA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590839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ZA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7741647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22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22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49" name="Google Shape;49;p22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0" name="Google Shape;50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ZA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464591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23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23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56" name="Google Shape;56;p23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7" name="Google Shape;57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ZA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1490150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2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24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3" name="Google Shape;63;p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ZA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8510820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25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25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9" name="Google Shape;69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ZA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220992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jp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.xml"/><Relationship Id="rId3" Type="http://schemas.openxmlformats.org/officeDocument/2006/relationships/slideLayout" Target="../slideLayouts/slideLayout11.xml"/><Relationship Id="rId7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11" Type="http://schemas.openxmlformats.org/officeDocument/2006/relationships/image" Target="../media/image2.jpg"/><Relationship Id="rId5" Type="http://schemas.openxmlformats.org/officeDocument/2006/relationships/slideLayout" Target="../slideLayouts/slideLayout13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2.xml"/><Relationship Id="rId9" Type="http://schemas.openxmlformats.org/officeDocument/2006/relationships/slideLayout" Target="../slideLayouts/slideLayout1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0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1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ZA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1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1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ZA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4176402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Relationship Id="rId9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fif"/><Relationship Id="rId3" Type="http://schemas.openxmlformats.org/officeDocument/2006/relationships/image" Target="../media/image9.jfif"/><Relationship Id="rId7" Type="http://schemas.openxmlformats.org/officeDocument/2006/relationships/image" Target="../media/image13.jfi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jfif"/><Relationship Id="rId5" Type="http://schemas.openxmlformats.org/officeDocument/2006/relationships/image" Target="../media/image11.jfif"/><Relationship Id="rId4" Type="http://schemas.openxmlformats.org/officeDocument/2006/relationships/image" Target="../media/image10.jfif"/><Relationship Id="rId9" Type="http://schemas.openxmlformats.org/officeDocument/2006/relationships/image" Target="../media/image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C93973FB-C993-C563-C232-18DB52D456F9}"/>
              </a:ext>
            </a:extLst>
          </p:cNvPr>
          <p:cNvSpPr/>
          <p:nvPr/>
        </p:nvSpPr>
        <p:spPr>
          <a:xfrm>
            <a:off x="312355" y="1680742"/>
            <a:ext cx="6194324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lvl="0" algn="ctr">
              <a:defRPr/>
            </a:pPr>
            <a:r>
              <a:rPr lang="en-US" sz="2800" b="1" dirty="0" err="1">
                <a:ln w="13462">
                  <a:solidFill>
                    <a:prstClr val="white"/>
                  </a:solidFill>
                  <a:prstDash val="solid"/>
                </a:ln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dist="38100" dir="2700000" algn="bl" rotWithShape="0">
                    <a:srgbClr val="84ACB6"/>
                  </a:outerShdw>
                </a:effectLst>
              </a:rPr>
              <a:t>Selfontwikkeling</a:t>
            </a:r>
            <a:r>
              <a:rPr lang="en-US" sz="2800" b="1" dirty="0">
                <a:ln w="13462">
                  <a:solidFill>
                    <a:prstClr val="white"/>
                  </a:solidFill>
                  <a:prstDash val="solid"/>
                </a:ln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dist="38100" dir="2700000" algn="bl" rotWithShape="0">
                    <a:srgbClr val="84ACB6"/>
                  </a:outerShdw>
                </a:effectLst>
              </a:rPr>
              <a:t> in die </a:t>
            </a:r>
            <a:r>
              <a:rPr lang="en-US" sz="2800" b="1" dirty="0" err="1">
                <a:ln w="13462">
                  <a:solidFill>
                    <a:prstClr val="white"/>
                  </a:solidFill>
                  <a:prstDash val="solid"/>
                </a:ln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dist="38100" dir="2700000" algn="bl" rotWithShape="0">
                    <a:srgbClr val="84ACB6"/>
                  </a:outerShdw>
                </a:effectLst>
              </a:rPr>
              <a:t>samelewing</a:t>
            </a:r>
            <a:endParaRPr lang="en-US" sz="2800" b="1" dirty="0">
              <a:ln w="13462">
                <a:solidFill>
                  <a:prstClr val="white"/>
                </a:solidFill>
                <a:prstDash val="solid"/>
              </a:ln>
              <a:solidFill>
                <a:prstClr val="black">
                  <a:lumMod val="85000"/>
                  <a:lumOff val="15000"/>
                </a:prstClr>
              </a:solidFill>
              <a:effectLst>
                <a:outerShdw dist="38100" dir="2700000" algn="bl" rotWithShape="0">
                  <a:srgbClr val="84ACB6"/>
                </a:outerShdw>
              </a:effectLst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5D3EB7B-E821-A0D6-1DFD-042196EB2F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0E64EF24-B538-DD41-9C20-BB808CF3C20A}"/>
              </a:ext>
            </a:extLst>
          </p:cNvPr>
          <p:cNvSpPr/>
          <p:nvPr/>
        </p:nvSpPr>
        <p:spPr>
          <a:xfrm>
            <a:off x="124680" y="5874450"/>
            <a:ext cx="1983236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lvl="0" algn="ctr">
              <a:defRPr/>
            </a:pPr>
            <a:r>
              <a:rPr lang="en-US" sz="2800" b="1" dirty="0" err="1">
                <a:ln w="13462">
                  <a:solidFill>
                    <a:prstClr val="white"/>
                  </a:solidFill>
                  <a:prstDash val="solid"/>
                </a:ln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dist="38100" dir="2700000" algn="bl" rotWithShape="0">
                    <a:srgbClr val="84ACB6"/>
                  </a:outerShdw>
                </a:effectLst>
              </a:rPr>
              <a:t>Kwartaal</a:t>
            </a:r>
            <a:r>
              <a:rPr lang="en-US" sz="2800" b="1" dirty="0">
                <a:ln w="13462">
                  <a:solidFill>
                    <a:prstClr val="white"/>
                  </a:solidFill>
                  <a:prstDash val="solid"/>
                </a:ln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dist="38100" dir="2700000" algn="bl" rotWithShape="0">
                    <a:srgbClr val="84ACB6"/>
                  </a:outerShdw>
                </a:effectLst>
              </a:rPr>
              <a:t> 3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393FED2-2740-AE4E-29BF-32EBB88A88A8}"/>
              </a:ext>
            </a:extLst>
          </p:cNvPr>
          <p:cNvSpPr/>
          <p:nvPr/>
        </p:nvSpPr>
        <p:spPr>
          <a:xfrm>
            <a:off x="65995" y="6271890"/>
            <a:ext cx="11755141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lvl="0" algn="ctr">
              <a:defRPr/>
            </a:pPr>
            <a:r>
              <a:rPr kumimoji="0" lang="en-US" sz="2800" b="1" i="0" u="none" strike="noStrike" kern="0" cap="none" spc="0" normalizeH="0" baseline="0" noProof="0" dirty="0">
                <a:ln w="13462">
                  <a:solidFill>
                    <a:prstClr val="white"/>
                  </a:solidFill>
                  <a:prstDash val="solid"/>
                </a:ln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dist="38100" dir="2700000" algn="bl" rotWithShape="0">
                    <a:srgbClr val="84ACB6"/>
                  </a:outerShdw>
                </a:effectLst>
                <a:uLnTx/>
                <a:uFillTx/>
                <a:latin typeface="Arial"/>
                <a:cs typeface="Arial"/>
                <a:sym typeface="Arial"/>
              </a:rPr>
              <a:t>Les 4: </a:t>
            </a:r>
            <a:r>
              <a:rPr lang="nl-NL" sz="2800" b="1" dirty="0">
                <a:ln w="13462">
                  <a:solidFill>
                    <a:prstClr val="white"/>
                  </a:solidFill>
                  <a:prstDash val="solid"/>
                </a:ln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dist="38100" dir="2700000" algn="bl" rotWithShape="0">
                    <a:srgbClr val="84ACB6"/>
                  </a:outerShdw>
                </a:effectLst>
              </a:rPr>
              <a:t>Waardes en strategieë om verantwoordelike besluite te neem</a:t>
            </a:r>
            <a:endParaRPr kumimoji="0" lang="en-US" sz="2800" b="1" i="0" u="none" strike="noStrike" kern="0" cap="none" spc="0" normalizeH="0" baseline="0" noProof="0" dirty="0">
              <a:ln w="13462">
                <a:solidFill>
                  <a:prstClr val="white"/>
                </a:solidFill>
                <a:prstDash val="solid"/>
              </a:ln>
              <a:solidFill>
                <a:prstClr val="black">
                  <a:lumMod val="85000"/>
                  <a:lumOff val="15000"/>
                </a:prstClr>
              </a:solidFill>
              <a:effectLst>
                <a:outerShdw dist="38100" dir="2700000" algn="bl" rotWithShape="0">
                  <a:srgbClr val="84ACB6"/>
                </a:outerShdw>
              </a:effectLst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F034C65-D63C-F892-F4C6-259805C247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25912" y="0"/>
            <a:ext cx="1366087" cy="4737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7A4A5DA-88B8-01BF-4DB0-AF0945D2A410}"/>
              </a:ext>
            </a:extLst>
          </p:cNvPr>
          <p:cNvSpPr txBox="1"/>
          <p:nvPr/>
        </p:nvSpPr>
        <p:spPr>
          <a:xfrm>
            <a:off x="27409" y="236862"/>
            <a:ext cx="6764215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9600" b="1" i="0" u="none" strike="noStrike" kern="0" cap="none" spc="0" normalizeH="0" baseline="0" noProof="0" dirty="0" err="1">
                <a:ln w="13462">
                  <a:solidFill>
                    <a:prstClr val="white"/>
                  </a:solidFill>
                  <a:prstDash val="solid"/>
                </a:ln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dist="38100" dir="2700000" algn="bl" rotWithShape="0">
                    <a:srgbClr val="84ACB6"/>
                  </a:outerShdw>
                </a:effectLst>
                <a:uLnTx/>
                <a:uFillTx/>
                <a:latin typeface="Arial"/>
                <a:cs typeface="Arial"/>
                <a:sym typeface="Arial"/>
              </a:rPr>
              <a:t>GRAAD</a:t>
            </a:r>
            <a:r>
              <a:rPr kumimoji="0" lang="en-US" sz="9600" b="1" i="0" u="none" strike="noStrike" kern="0" cap="none" spc="0" normalizeH="0" baseline="0" noProof="0" dirty="0">
                <a:ln w="13462">
                  <a:solidFill>
                    <a:prstClr val="white"/>
                  </a:solidFill>
                  <a:prstDash val="solid"/>
                </a:ln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dist="38100" dir="2700000" algn="bl" rotWithShape="0">
                    <a:srgbClr val="84ACB6"/>
                  </a:outerShdw>
                </a:effectLst>
                <a:uLnTx/>
                <a:uFillTx/>
                <a:latin typeface="Arial"/>
                <a:cs typeface="Arial"/>
                <a:sym typeface="Arial"/>
              </a:rPr>
              <a:t> 10</a:t>
            </a:r>
          </a:p>
        </p:txBody>
      </p:sp>
    </p:spTree>
    <p:extLst>
      <p:ext uri="{BB962C8B-B14F-4D97-AF65-F5344CB8AC3E}">
        <p14:creationId xmlns:p14="http://schemas.microsoft.com/office/powerpoint/2010/main" val="19487231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FCDDBC-0C2F-9A3E-9B9A-CB4CBF0113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4318" y="236862"/>
            <a:ext cx="4491821" cy="1616203"/>
          </a:xfrm>
        </p:spPr>
        <p:txBody>
          <a:bodyPr anchor="b">
            <a:normAutofit fontScale="90000"/>
          </a:bodyPr>
          <a:lstStyle/>
          <a:p>
            <a:r>
              <a:rPr lang="nl-NL" sz="3200" dirty="0"/>
              <a:t>Teen die einde van hierdie les behoort jy in staat te wees om die volgende te kan doen:</a:t>
            </a:r>
            <a:endParaRPr lang="af-ZA" sz="32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3BEE4BA-38CC-8967-74AC-74E01CA2B45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1858" r="18808" b="-1"/>
          <a:stretch>
            <a:fillRect/>
          </a:stretch>
        </p:blipFill>
        <p:spPr>
          <a:xfrm>
            <a:off x="20" y="10"/>
            <a:ext cx="6095980" cy="6857990"/>
          </a:xfrm>
          <a:prstGeom prst="rect">
            <a:avLst/>
          </a:prstGeom>
        </p:spPr>
      </p:pic>
      <p:grpSp>
        <p:nvGrpSpPr>
          <p:cNvPr id="23" name="Group 22">
            <a:extLst>
              <a:ext uri="{FF2B5EF4-FFF2-40B4-BE49-F238E27FC236}">
                <a16:creationId xmlns:a16="http://schemas.microsoft.com/office/drawing/2014/main" id="{5EFBDE31-BB3E-6CFC-23CD-B5976DA384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3362" cy="6858000"/>
            <a:chOff x="12068638" y="0"/>
            <a:chExt cx="123362" cy="6858000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180A60EC-72BB-121F-556A-E2837FD99A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2068638" y="0"/>
              <a:ext cx="123362" cy="6858000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5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F91A2FAE-D41C-FF5D-B0A0-7808248EDC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2068638" y="4139706"/>
              <a:ext cx="123362" cy="2718294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</p:grp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1C46CFB-A889-7DDC-899E-E74CFCE5BA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534318" y="2089927"/>
            <a:ext cx="4910922" cy="4531211"/>
          </a:xfrm>
        </p:spPr>
        <p:txBody>
          <a:bodyPr anchor="t">
            <a:normAutofit fontScale="77500" lnSpcReduction="20000"/>
          </a:bodyPr>
          <a:lstStyle/>
          <a:p>
            <a:pPr lvl="0"/>
            <a:r>
              <a:rPr lang="en-US" dirty="0" err="1"/>
              <a:t>Identifiseer</a:t>
            </a:r>
            <a:r>
              <a:rPr lang="en-US" dirty="0"/>
              <a:t> mites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feite</a:t>
            </a:r>
            <a:r>
              <a:rPr lang="en-US" dirty="0"/>
              <a:t> </a:t>
            </a:r>
            <a:r>
              <a:rPr lang="en-US" dirty="0" err="1"/>
              <a:t>oor</a:t>
            </a:r>
            <a:r>
              <a:rPr lang="en-US" dirty="0"/>
              <a:t> </a:t>
            </a:r>
            <a:r>
              <a:rPr lang="en-US" dirty="0" err="1"/>
              <a:t>seksuele</a:t>
            </a:r>
            <a:r>
              <a:rPr lang="en-US" dirty="0"/>
              <a:t> </a:t>
            </a:r>
            <a:r>
              <a:rPr lang="en-US" dirty="0" err="1"/>
              <a:t>omgang</a:t>
            </a:r>
            <a:r>
              <a:rPr lang="en-US" dirty="0"/>
              <a:t>, </a:t>
            </a:r>
            <a:r>
              <a:rPr lang="en-US" dirty="0" err="1"/>
              <a:t>tienerswangerskap</a:t>
            </a:r>
            <a:r>
              <a:rPr lang="en-US" dirty="0"/>
              <a:t>, </a:t>
            </a:r>
            <a:r>
              <a:rPr lang="en-US" dirty="0" err="1"/>
              <a:t>seksuele</a:t>
            </a:r>
            <a:r>
              <a:rPr lang="en-US" dirty="0"/>
              <a:t> </a:t>
            </a:r>
            <a:r>
              <a:rPr lang="en-US" dirty="0" err="1"/>
              <a:t>misbruik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verkragting</a:t>
            </a:r>
            <a:r>
              <a:rPr lang="en-US" dirty="0"/>
              <a:t>,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bespreek</a:t>
            </a:r>
            <a:r>
              <a:rPr lang="en-US" dirty="0"/>
              <a:t> hoe </a:t>
            </a:r>
            <a:r>
              <a:rPr lang="en-US" dirty="0" err="1"/>
              <a:t>verkeerde</a:t>
            </a:r>
            <a:r>
              <a:rPr lang="en-US" dirty="0"/>
              <a:t> </a:t>
            </a:r>
            <a:r>
              <a:rPr lang="en-US" dirty="0" err="1"/>
              <a:t>inligting</a:t>
            </a:r>
            <a:r>
              <a:rPr lang="en-US" dirty="0"/>
              <a:t> </a:t>
            </a:r>
            <a:r>
              <a:rPr lang="en-US" dirty="0" err="1"/>
              <a:t>besluitneming</a:t>
            </a:r>
            <a:r>
              <a:rPr lang="en-US" dirty="0"/>
              <a:t> </a:t>
            </a:r>
            <a:r>
              <a:rPr lang="en-US" dirty="0" err="1"/>
              <a:t>kan</a:t>
            </a:r>
            <a:r>
              <a:rPr lang="en-US" dirty="0"/>
              <a:t> </a:t>
            </a:r>
            <a:r>
              <a:rPr lang="en-US" dirty="0" err="1"/>
              <a:t>beïnvloed</a:t>
            </a:r>
            <a:r>
              <a:rPr lang="en-US" dirty="0"/>
              <a:t>.</a:t>
            </a:r>
          </a:p>
          <a:p>
            <a:pPr lvl="0"/>
            <a:r>
              <a:rPr lang="en-US" dirty="0" err="1"/>
              <a:t>Verduidelik</a:t>
            </a:r>
            <a:r>
              <a:rPr lang="en-US" dirty="0"/>
              <a:t> hoe </a:t>
            </a:r>
            <a:r>
              <a:rPr lang="en-US" dirty="0" err="1"/>
              <a:t>waardes</a:t>
            </a:r>
            <a:r>
              <a:rPr lang="en-US" dirty="0"/>
              <a:t> </a:t>
            </a:r>
            <a:r>
              <a:rPr lang="en-US" dirty="0" err="1"/>
              <a:t>soos</a:t>
            </a:r>
            <a:r>
              <a:rPr lang="en-US" dirty="0"/>
              <a:t> </a:t>
            </a:r>
            <a:r>
              <a:rPr lang="en-US" dirty="0" err="1"/>
              <a:t>respek</a:t>
            </a:r>
            <a:r>
              <a:rPr lang="en-US" dirty="0"/>
              <a:t>, </a:t>
            </a:r>
            <a:r>
              <a:rPr lang="en-US" dirty="0" err="1"/>
              <a:t>onthouding</a:t>
            </a:r>
            <a:r>
              <a:rPr lang="en-US" dirty="0"/>
              <a:t>, </a:t>
            </a:r>
            <a:r>
              <a:rPr lang="en-US" dirty="0" err="1"/>
              <a:t>selfbeheersing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privaatheid</a:t>
            </a:r>
            <a:r>
              <a:rPr lang="en-US" dirty="0"/>
              <a:t> </a:t>
            </a:r>
            <a:r>
              <a:rPr lang="en-US" dirty="0" err="1"/>
              <a:t>verantwoordelike</a:t>
            </a:r>
            <a:r>
              <a:rPr lang="en-US" dirty="0"/>
              <a:t> </a:t>
            </a:r>
            <a:r>
              <a:rPr lang="en-US" dirty="0" err="1"/>
              <a:t>besluite</a:t>
            </a:r>
            <a:r>
              <a:rPr lang="en-US" dirty="0"/>
              <a:t> </a:t>
            </a:r>
            <a:r>
              <a:rPr lang="en-US" dirty="0" err="1"/>
              <a:t>oor</a:t>
            </a:r>
            <a:r>
              <a:rPr lang="en-US" dirty="0"/>
              <a:t> </a:t>
            </a:r>
            <a:r>
              <a:rPr lang="en-US" dirty="0" err="1"/>
              <a:t>seksualiteit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leefstyl</a:t>
            </a:r>
            <a:r>
              <a:rPr lang="en-US" dirty="0"/>
              <a:t> </a:t>
            </a:r>
            <a:r>
              <a:rPr lang="en-US" dirty="0" err="1"/>
              <a:t>kan</a:t>
            </a:r>
            <a:r>
              <a:rPr lang="en-US" dirty="0"/>
              <a:t> lei.</a:t>
            </a:r>
          </a:p>
          <a:p>
            <a:pPr lvl="0"/>
            <a:r>
              <a:rPr lang="en-US" dirty="0"/>
              <a:t>Pas </a:t>
            </a:r>
            <a:r>
              <a:rPr lang="en-US" dirty="0" err="1"/>
              <a:t>strategieë</a:t>
            </a:r>
            <a:r>
              <a:rPr lang="en-US" dirty="0"/>
              <a:t> toe </a:t>
            </a:r>
            <a:r>
              <a:rPr lang="en-US" dirty="0" err="1"/>
              <a:t>soos</a:t>
            </a:r>
            <a:r>
              <a:rPr lang="en-US" dirty="0"/>
              <a:t> om “nee” </a:t>
            </a:r>
            <a:r>
              <a:rPr lang="en-US" dirty="0" err="1"/>
              <a:t>te</a:t>
            </a:r>
            <a:r>
              <a:rPr lang="en-US" dirty="0"/>
              <a:t> </a:t>
            </a:r>
            <a:r>
              <a:rPr lang="en-US" dirty="0" err="1"/>
              <a:t>sê</a:t>
            </a:r>
            <a:r>
              <a:rPr lang="en-US" dirty="0"/>
              <a:t>, </a:t>
            </a:r>
            <a:r>
              <a:rPr lang="en-US" dirty="0" err="1"/>
              <a:t>jouself</a:t>
            </a:r>
            <a:r>
              <a:rPr lang="en-US" dirty="0"/>
              <a:t> </a:t>
            </a:r>
            <a:r>
              <a:rPr lang="en-US" dirty="0" err="1"/>
              <a:t>te</a:t>
            </a:r>
            <a:r>
              <a:rPr lang="en-US" dirty="0"/>
              <a:t> </a:t>
            </a:r>
            <a:r>
              <a:rPr lang="en-US" dirty="0" err="1"/>
              <a:t>beskerm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verantwoordelikheid</a:t>
            </a:r>
            <a:r>
              <a:rPr lang="en-US" dirty="0"/>
              <a:t> </a:t>
            </a:r>
            <a:r>
              <a:rPr lang="en-US" dirty="0" err="1"/>
              <a:t>te</a:t>
            </a:r>
            <a:r>
              <a:rPr lang="en-US" dirty="0"/>
              <a:t> neem </a:t>
            </a:r>
            <a:r>
              <a:rPr lang="en-US" dirty="0" err="1"/>
              <a:t>wanneer</a:t>
            </a:r>
            <a:r>
              <a:rPr lang="en-US" dirty="0"/>
              <a:t> </a:t>
            </a:r>
            <a:r>
              <a:rPr lang="en-US" dirty="0" err="1"/>
              <a:t>jy</a:t>
            </a:r>
            <a:r>
              <a:rPr lang="en-US" dirty="0"/>
              <a:t> op </a:t>
            </a:r>
            <a:r>
              <a:rPr lang="en-US" dirty="0" err="1"/>
              <a:t>druk</a:t>
            </a:r>
            <a:r>
              <a:rPr lang="en-US" dirty="0"/>
              <a:t> of </a:t>
            </a:r>
            <a:r>
              <a:rPr lang="en-US" dirty="0" err="1"/>
              <a:t>onveilige</a:t>
            </a:r>
            <a:r>
              <a:rPr lang="en-US" dirty="0"/>
              <a:t> </a:t>
            </a:r>
            <a:r>
              <a:rPr lang="en-US" dirty="0" err="1"/>
              <a:t>situasies</a:t>
            </a:r>
            <a:r>
              <a:rPr lang="en-US" dirty="0"/>
              <a:t> </a:t>
            </a:r>
            <a:r>
              <a:rPr lang="en-US" dirty="0" err="1"/>
              <a:t>reageer</a:t>
            </a:r>
            <a:r>
              <a:rPr lang="en-US" dirty="0"/>
              <a:t>.</a:t>
            </a:r>
          </a:p>
          <a:p>
            <a:pPr marL="114300" lvl="0" indent="0">
              <a:buNone/>
            </a:pPr>
            <a:endParaRPr lang="af-ZA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14300" indent="0">
              <a:buNone/>
            </a:pPr>
            <a:endParaRPr lang="af-ZA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48E0929-BBE4-0CDB-5A7A-35313DC7E7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25912" y="0"/>
            <a:ext cx="1366087" cy="4737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999766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56E9B3E6-E277-4D68-BA48-9CB43FFBD6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AE1C45F0-260A-458C-96ED-C1F6D21512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" y="1216597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A6604B49-AD5C-4590-B051-06C8222ECD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743ECCAF-29C5-4537-947C-7EA1292463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ED49787B-8DE6-4467-AD0A-8DECC6E0C2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D5B0017B-2ECA-49AF-B397-DC140825DF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79" y="613954"/>
            <a:ext cx="10907487" cy="18941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345F8F8-2DA7-978A-D132-42C92E63C1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631" y="809898"/>
            <a:ext cx="10173010" cy="1554480"/>
          </a:xfrm>
        </p:spPr>
        <p:txBody>
          <a:bodyPr anchor="ctr">
            <a:normAutofit/>
          </a:bodyPr>
          <a:lstStyle/>
          <a:p>
            <a:r>
              <a:rPr lang="af-ZA" sz="4800" dirty="0"/>
              <a:t>Waarom is dit belangrik?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6CF1BAF6-AD41-4082-B212-8A1F9A2E8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8200" y="6485313"/>
            <a:ext cx="105156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Text Placeholder 2">
            <a:extLst>
              <a:ext uri="{FF2B5EF4-FFF2-40B4-BE49-F238E27FC236}">
                <a16:creationId xmlns:a16="http://schemas.microsoft.com/office/drawing/2014/main" id="{FC634B2C-DAA1-8A2C-57AC-3317983A62F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53831846"/>
              </p:ext>
            </p:extLst>
          </p:nvPr>
        </p:nvGraphicFramePr>
        <p:xfrm>
          <a:off x="904602" y="3017519"/>
          <a:ext cx="10378440" cy="32099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E7F6320A-8A2E-F31C-0EC2-1A4D5BA03F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25912" y="0"/>
            <a:ext cx="1366087" cy="4737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8570559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" name="Rectangle 31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256B2C21-A230-48C0-8DF1-C46611373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3847E18C-932D-4C95-AABA-FEC7C9499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3150CB11-0C61-439E-910F-5787759E7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43F8A58B-5155-44CE-A5FF-7647B47D0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443F2ACA-E6D6-4028-82DD-F03C262D5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5" y="1410079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EC7F8B9-2096-70D0-57E2-8AF1884D57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3466" y="-228218"/>
            <a:ext cx="3262255" cy="2396359"/>
          </a:xfrm>
        </p:spPr>
        <p:txBody>
          <a:bodyPr anchor="b">
            <a:normAutofit/>
          </a:bodyPr>
          <a:lstStyle/>
          <a:p>
            <a:pPr algn="ctr"/>
            <a:r>
              <a:rPr lang="af-ZA" sz="4000" dirty="0">
                <a:solidFill>
                  <a:srgbClr val="FFFFFF"/>
                </a:solidFill>
              </a:rPr>
              <a:t>Groepspeletjie</a:t>
            </a:r>
          </a:p>
        </p:txBody>
      </p:sp>
      <p:graphicFrame>
        <p:nvGraphicFramePr>
          <p:cNvPr id="27" name="Text Placeholder 2">
            <a:extLst>
              <a:ext uri="{FF2B5EF4-FFF2-40B4-BE49-F238E27FC236}">
                <a16:creationId xmlns:a16="http://schemas.microsoft.com/office/drawing/2014/main" id="{DB1F0796-43BC-AABF-DD0A-320319B80C4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06882778"/>
              </p:ext>
            </p:extLst>
          </p:nvPr>
        </p:nvGraphicFramePr>
        <p:xfrm>
          <a:off x="4624302" y="292765"/>
          <a:ext cx="7014232" cy="62724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3B9926F1-A58C-339E-2607-A170E45C93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25912" y="0"/>
            <a:ext cx="1366087" cy="4737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E0DF5E8-80FF-D274-FDD1-FEB85E7C67E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/>
        </p:blipFill>
        <p:spPr>
          <a:xfrm>
            <a:off x="-191851" y="2501984"/>
            <a:ext cx="4752887" cy="3564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74157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0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7" y="-5307778"/>
            <a:ext cx="1576446" cy="12192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B948787-B48A-0C21-F0B1-339E6DC065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7" y="348865"/>
            <a:ext cx="10044023" cy="877729"/>
          </a:xfrm>
        </p:spPr>
        <p:txBody>
          <a:bodyPr anchor="ctr">
            <a:normAutofit/>
          </a:bodyPr>
          <a:lstStyle/>
          <a:p>
            <a:r>
              <a:rPr lang="af-ZA" sz="4000" dirty="0">
                <a:solidFill>
                  <a:srgbClr val="FFFFFF"/>
                </a:solidFill>
              </a:rPr>
              <a:t>Riskante Situasies</a:t>
            </a:r>
          </a:p>
        </p:txBody>
      </p:sp>
      <p:graphicFrame>
        <p:nvGraphicFramePr>
          <p:cNvPr id="5" name="Text Placeholder 2">
            <a:extLst>
              <a:ext uri="{FF2B5EF4-FFF2-40B4-BE49-F238E27FC236}">
                <a16:creationId xmlns:a16="http://schemas.microsoft.com/office/drawing/2014/main" id="{7AA77B17-DA9B-2E40-2303-FF8471A75C6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64461323"/>
              </p:ext>
            </p:extLst>
          </p:nvPr>
        </p:nvGraphicFramePr>
        <p:xfrm>
          <a:off x="644056" y="2112579"/>
          <a:ext cx="10927829" cy="4192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3711DAD6-4BC9-8042-BC8F-593D8BC166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25912" y="0"/>
            <a:ext cx="1366087" cy="4737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348951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ACF80BA-F815-BD2D-59F6-B83E945DD08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6272" b="34"/>
          <a:stretch>
            <a:fillRect/>
          </a:stretch>
        </p:blipFill>
        <p:spPr>
          <a:xfrm>
            <a:off x="457200" y="457200"/>
            <a:ext cx="11277600" cy="59436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966D4FF-2448-395E-08EA-A10F8369CB7E}"/>
              </a:ext>
            </a:extLst>
          </p:cNvPr>
          <p:cNvSpPr txBox="1"/>
          <p:nvPr/>
        </p:nvSpPr>
        <p:spPr>
          <a:xfrm>
            <a:off x="3459480" y="546407"/>
            <a:ext cx="52120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Waardes</a:t>
            </a:r>
            <a:r>
              <a:rPr lang="en-GB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as </a:t>
            </a:r>
            <a:r>
              <a:rPr lang="en-GB" sz="24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Veiligheidsrelings</a:t>
            </a:r>
            <a:endParaRPr lang="af-ZA" sz="24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278B69C-0A39-9EB7-959F-FD36E207D9E6}"/>
              </a:ext>
            </a:extLst>
          </p:cNvPr>
          <p:cNvSpPr txBox="1"/>
          <p:nvPr/>
        </p:nvSpPr>
        <p:spPr>
          <a:xfrm>
            <a:off x="3459480" y="1042767"/>
            <a:ext cx="52120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Waardes help om besluite te lei:</a:t>
            </a:r>
            <a:endParaRPr lang="af-ZA" sz="24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FE9003A-FA82-8363-C169-63F67309E1E6}"/>
              </a:ext>
            </a:extLst>
          </p:cNvPr>
          <p:cNvSpPr txBox="1"/>
          <p:nvPr/>
        </p:nvSpPr>
        <p:spPr>
          <a:xfrm>
            <a:off x="1234440" y="3010882"/>
            <a:ext cx="18135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Respek vir jouself en ander</a:t>
            </a:r>
            <a:endParaRPr lang="af-ZA" sz="24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9DD7715-3EE0-1065-A146-AF41B7067D10}"/>
              </a:ext>
            </a:extLst>
          </p:cNvPr>
          <p:cNvSpPr txBox="1"/>
          <p:nvPr/>
        </p:nvSpPr>
        <p:spPr>
          <a:xfrm>
            <a:off x="3855720" y="3754517"/>
            <a:ext cx="18592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f-ZA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Onthouding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696B0B5-51B5-0F23-3C8C-5CED1C91F4A6}"/>
              </a:ext>
            </a:extLst>
          </p:cNvPr>
          <p:cNvSpPr txBox="1"/>
          <p:nvPr/>
        </p:nvSpPr>
        <p:spPr>
          <a:xfrm>
            <a:off x="6576412" y="3564492"/>
            <a:ext cx="18135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f-Z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Selfbeheersing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E914625-50C7-93D6-126E-77560EF0568F}"/>
              </a:ext>
            </a:extLst>
          </p:cNvPr>
          <p:cNvSpPr txBox="1"/>
          <p:nvPr/>
        </p:nvSpPr>
        <p:spPr>
          <a:xfrm>
            <a:off x="9242677" y="3464743"/>
            <a:ext cx="18135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f-ZA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Reg op privaatheid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DD885A84-126F-29DF-2720-A812E1769F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25912" y="0"/>
            <a:ext cx="1366087" cy="4737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534001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14C68BC-B1EA-207D-ACA7-3119D65D72B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6306"/>
          <a:stretch>
            <a:fillRect/>
          </a:stretch>
        </p:blipFill>
        <p:spPr>
          <a:xfrm>
            <a:off x="457200" y="457200"/>
            <a:ext cx="11277600" cy="59436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9C35A2A-8760-1F3F-AC21-5FF8F14798BA}"/>
              </a:ext>
            </a:extLst>
          </p:cNvPr>
          <p:cNvSpPr txBox="1"/>
          <p:nvPr/>
        </p:nvSpPr>
        <p:spPr>
          <a:xfrm>
            <a:off x="3489577" y="748760"/>
            <a:ext cx="52120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Strategieë</a:t>
            </a:r>
            <a:r>
              <a:rPr lang="en-GB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vir </a:t>
            </a:r>
            <a:r>
              <a:rPr lang="en-GB" sz="24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Beskerming</a:t>
            </a:r>
            <a:endParaRPr lang="af-ZA" sz="24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3615EA2-D5D9-33F0-7E08-9C97B0F7DA5E}"/>
              </a:ext>
            </a:extLst>
          </p:cNvPr>
          <p:cNvSpPr txBox="1"/>
          <p:nvPr/>
        </p:nvSpPr>
        <p:spPr>
          <a:xfrm>
            <a:off x="1264919" y="3013501"/>
            <a:ext cx="176784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Sê</a:t>
            </a:r>
            <a:r>
              <a:rPr lang="en-GB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duidelik</a:t>
            </a:r>
            <a:r>
              <a:rPr lang="en-GB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"nee".</a:t>
            </a:r>
            <a:endParaRPr lang="af-ZA" sz="24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C0CAA14-2275-B3A0-4E87-9F879119669E}"/>
              </a:ext>
            </a:extLst>
          </p:cNvPr>
          <p:cNvSpPr txBox="1"/>
          <p:nvPr/>
        </p:nvSpPr>
        <p:spPr>
          <a:xfrm>
            <a:off x="4495417" y="2351782"/>
            <a:ext cx="146342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Neem verantwoor-delikheid vir jou keuses.</a:t>
            </a:r>
            <a:endParaRPr lang="af-ZA" sz="16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1318C27-E5CA-4E18-8E64-9372886DDF5D}"/>
              </a:ext>
            </a:extLst>
          </p:cNvPr>
          <p:cNvSpPr txBox="1"/>
          <p:nvPr/>
        </p:nvSpPr>
        <p:spPr>
          <a:xfrm>
            <a:off x="7070977" y="2290608"/>
            <a:ext cx="14634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Beskerm</a:t>
            </a:r>
            <a:r>
              <a:rPr lang="en-GB" sz="1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6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jouself</a:t>
            </a:r>
            <a:r>
              <a:rPr lang="en-GB" sz="1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6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</a:t>
            </a:r>
            <a:r>
              <a:rPr lang="en-GB" sz="1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6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jou</a:t>
            </a:r>
            <a:r>
              <a:rPr lang="en-GB" sz="1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6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grense</a:t>
            </a:r>
            <a:r>
              <a:rPr lang="en-GB" sz="1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af-ZA" sz="16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4E2E086-A230-FBF5-64BB-E36848EF38BC}"/>
              </a:ext>
            </a:extLst>
          </p:cNvPr>
          <p:cNvSpPr txBox="1"/>
          <p:nvPr/>
        </p:nvSpPr>
        <p:spPr>
          <a:xfrm>
            <a:off x="9413789" y="3208525"/>
            <a:ext cx="160590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Soek hulp by betroubare volwassenes wanneer nodig.</a:t>
            </a:r>
            <a:endParaRPr lang="af-ZA" sz="16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4EBA5E14-D7B0-17C1-7F33-09E05FAC9C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25912" y="0"/>
            <a:ext cx="1366087" cy="4737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164222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05DC82-0EA7-AB30-2B48-792F3DA45A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3120" y="1122363"/>
            <a:ext cx="3200400" cy="2387600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spcBef>
                <a:spcPct val="0"/>
              </a:spcBef>
            </a:pPr>
            <a:r>
              <a:rPr lang="en-US" sz="48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Rolspel</a:t>
            </a:r>
            <a:endParaRPr lang="en-US" sz="48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7A7E6B6D-2F84-4166-9F4D-FFA0E08607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67233" y="-3491145"/>
            <a:ext cx="91440" cy="9144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F540AD87-30B2-4359-A33A-86D9F59E37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93206" y="-3491145"/>
            <a:ext cx="91440" cy="9144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D411CC74-416E-4F21-A559-C8B7905D9E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17973" y="-3491145"/>
            <a:ext cx="91440" cy="9144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37B52701-2FA1-CD7F-58E6-3231F8A3200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0387" r="-4" b="-4"/>
          <a:stretch>
            <a:fillRect/>
          </a:stretch>
        </p:blipFill>
        <p:spPr>
          <a:xfrm>
            <a:off x="4653627" y="-1"/>
            <a:ext cx="3719750" cy="222504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1D6967A-5F16-400C-1AAC-2EA072F292B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7161" r="-4" b="1531"/>
          <a:stretch>
            <a:fillRect/>
          </a:stretch>
        </p:blipFill>
        <p:spPr>
          <a:xfrm>
            <a:off x="8464815" y="-16426"/>
            <a:ext cx="3719752" cy="226703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CC7766E-CECD-A5B0-780D-4F9FC0EA3BA1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11049" r="-4" b="-4"/>
          <a:stretch>
            <a:fillRect/>
          </a:stretch>
        </p:blipFill>
        <p:spPr>
          <a:xfrm>
            <a:off x="4653626" y="2316480"/>
            <a:ext cx="3719749" cy="220861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A5108E2-1563-B561-A353-D4E84C2080BC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11048" r="-4" b="-4"/>
          <a:stretch>
            <a:fillRect/>
          </a:stretch>
        </p:blipFill>
        <p:spPr>
          <a:xfrm>
            <a:off x="8464815" y="2316480"/>
            <a:ext cx="3719748" cy="220861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8759381-88A8-DFDA-B8AB-3220C88F6B58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9197" r="-4" b="525"/>
          <a:stretch>
            <a:fillRect/>
          </a:stretch>
        </p:blipFill>
        <p:spPr>
          <a:xfrm>
            <a:off x="4653627" y="4616536"/>
            <a:ext cx="3719748" cy="224146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31640DA-1949-F871-118B-DC4812F9E330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r="-4" b="9353"/>
          <a:stretch>
            <a:fillRect/>
          </a:stretch>
        </p:blipFill>
        <p:spPr>
          <a:xfrm>
            <a:off x="8464815" y="4607394"/>
            <a:ext cx="3719752" cy="2250607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2A2D8D1-881A-94E6-9D07-413CE31C6E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25912" y="0"/>
            <a:ext cx="1366087" cy="4737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7196715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08;p30">
            <a:extLst>
              <a:ext uri="{FF2B5EF4-FFF2-40B4-BE49-F238E27FC236}">
                <a16:creationId xmlns:a16="http://schemas.microsoft.com/office/drawing/2014/main" id="{B72CF4D6-60C9-3714-0AF4-1E956E27DCF5}"/>
              </a:ext>
            </a:extLst>
          </p:cNvPr>
          <p:cNvSpPr/>
          <p:nvPr/>
        </p:nvSpPr>
        <p:spPr>
          <a:xfrm>
            <a:off x="5189992" y="2967355"/>
            <a:ext cx="5932201" cy="923289"/>
          </a:xfrm>
          <a:prstGeom prst="rect">
            <a:avLst/>
          </a:prstGeom>
          <a:solidFill>
            <a:srgbClr val="833C0B">
              <a:alpha val="20392"/>
            </a:srgbClr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/>
            <a:r>
              <a:rPr lang="en-GB" sz="5400" b="1" dirty="0" err="1">
                <a:solidFill>
                  <a:srgbClr val="FFFFFF"/>
                </a:solidFill>
              </a:rPr>
              <a:t>Refleksie</a:t>
            </a:r>
            <a:endParaRPr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CA81F37-42F7-0F3D-5010-32B08A163A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25912" y="0"/>
            <a:ext cx="1366087" cy="4737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Office Theme">
  <a:themeElements>
    <a:clrScheme name="Violet">
      <a:dk1>
        <a:sysClr val="windowText" lastClr="000000"/>
      </a:dk1>
      <a:lt1>
        <a:sysClr val="window" lastClr="FFFFFF"/>
      </a:lt1>
      <a:dk2>
        <a:srgbClr val="373545"/>
      </a:dk2>
      <a:lt2>
        <a:srgbClr val="DCD8DC"/>
      </a:lt2>
      <a:accent1>
        <a:srgbClr val="AD84C6"/>
      </a:accent1>
      <a:accent2>
        <a:srgbClr val="8784C7"/>
      </a:accent2>
      <a:accent3>
        <a:srgbClr val="5D739A"/>
      </a:accent3>
      <a:accent4>
        <a:srgbClr val="6997AF"/>
      </a:accent4>
      <a:accent5>
        <a:srgbClr val="84ACB6"/>
      </a:accent5>
      <a:accent6>
        <a:srgbClr val="6F8183"/>
      </a:accent6>
      <a:hlink>
        <a:srgbClr val="69A020"/>
      </a:hlink>
      <a:folHlink>
        <a:srgbClr val="8C8C8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b9f929ee-2ccc-426b-9fd2-932361bc865d" xsi:nil="true"/>
    <lcf76f155ced4ddcb4097134ff3c332f xmlns="3caab635-9527-4657-a12f-8c668acf6cb5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F3AB23201A38C4A8F7AAD9F2A325F0A" ma:contentTypeVersion="13" ma:contentTypeDescription="Create a new document." ma:contentTypeScope="" ma:versionID="1b4a5c7ad01952bf554aac7d29462f2c">
  <xsd:schema xmlns:xsd="http://www.w3.org/2001/XMLSchema" xmlns:xs="http://www.w3.org/2001/XMLSchema" xmlns:p="http://schemas.microsoft.com/office/2006/metadata/properties" xmlns:ns2="3caab635-9527-4657-a12f-8c668acf6cb5" xmlns:ns3="b9f929ee-2ccc-426b-9fd2-932361bc865d" targetNamespace="http://schemas.microsoft.com/office/2006/metadata/properties" ma:root="true" ma:fieldsID="96d95dd2b43fbe1d86e6d1c8b302f4fa" ns2:_="" ns3:_="">
    <xsd:import namespace="3caab635-9527-4657-a12f-8c668acf6cb5"/>
    <xsd:import namespace="b9f929ee-2ccc-426b-9fd2-932361bc865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ObjectDetectorVersions" minOccurs="0"/>
                <xsd:element ref="ns2:MediaServiceLocation" minOccurs="0"/>
                <xsd:element ref="ns2:MediaLengthInSecond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caab635-9527-4657-a12f-8c668acf6cb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Image Tags" ma:readOnly="false" ma:fieldId="{5cf76f15-5ced-4ddc-b409-7134ff3c332f}" ma:taxonomyMulti="true" ma:sspId="2f9b47f4-9a27-4745-b6d6-fd1148aa395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7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0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9f929ee-2ccc-426b-9fd2-932361bc865d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2b1a63e0-24cb-4c15-a6aa-5e8a397866bf}" ma:internalName="TaxCatchAll" ma:showField="CatchAllData" ma:web="b9f929ee-2ccc-426b-9fd2-932361bc865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C462293-06BA-4D28-8947-94962EF926DD}">
  <ds:schemaRefs>
    <ds:schemaRef ds:uri="http://schemas.microsoft.com/office/2006/metadata/properties"/>
    <ds:schemaRef ds:uri="http://schemas.microsoft.com/office/infopath/2007/PartnerControls"/>
    <ds:schemaRef ds:uri="b9f929ee-2ccc-426b-9fd2-932361bc865d"/>
    <ds:schemaRef ds:uri="3caab635-9527-4657-a12f-8c668acf6cb5"/>
  </ds:schemaRefs>
</ds:datastoreItem>
</file>

<file path=customXml/itemProps2.xml><?xml version="1.0" encoding="utf-8"?>
<ds:datastoreItem xmlns:ds="http://schemas.openxmlformats.org/officeDocument/2006/customXml" ds:itemID="{92F791C1-3714-4312-AB56-D65C2F20FE0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caab635-9527-4657-a12f-8c668acf6cb5"/>
    <ds:schemaRef ds:uri="b9f929ee-2ccc-426b-9fd2-932361bc865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398DE37F-BF6C-4A86-83FB-AD386DE209E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9769</TotalTime>
  <Words>2020</Words>
  <Application>Microsoft Office PowerPoint</Application>
  <PresentationFormat>Widescreen</PresentationFormat>
  <Paragraphs>108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Symbol</vt:lpstr>
      <vt:lpstr>Arial</vt:lpstr>
      <vt:lpstr>Calibri</vt:lpstr>
      <vt:lpstr>Courier New</vt:lpstr>
      <vt:lpstr>Office Theme</vt:lpstr>
      <vt:lpstr>2_Office Theme</vt:lpstr>
      <vt:lpstr>PowerPoint Presentation</vt:lpstr>
      <vt:lpstr>Teen die einde van hierdie les behoort jy in staat te wees om die volgende te kan doen:</vt:lpstr>
      <vt:lpstr>Waarom is dit belangrik?</vt:lpstr>
      <vt:lpstr>Groepspeletjie</vt:lpstr>
      <vt:lpstr>Riskante Situasies</vt:lpstr>
      <vt:lpstr>PowerPoint Presentation</vt:lpstr>
      <vt:lpstr>PowerPoint Presentation</vt:lpstr>
      <vt:lpstr>Rolspel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LEIGH-ANN PRINGLE</dc:creator>
  <cp:lastModifiedBy>Megan Botes</cp:lastModifiedBy>
  <cp:revision>16</cp:revision>
  <dcterms:created xsi:type="dcterms:W3CDTF">2021-02-27T11:19:06Z</dcterms:created>
  <dcterms:modified xsi:type="dcterms:W3CDTF">2026-07-13T13:38:26Z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0x0101004F3AB23201A38C4A8F7AAD9F2A325F0A</vt:lpwstr>
  </property>
  <property fmtid="{D5CDD505-2E9C-101B-9397-08002B2CF9AE}" pid="3" name="MediaServiceImageTags">
    <vt:lpwstr/>
  </property>
</Properties>
</file>