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58" r:id="rId5"/>
  </p:sldMasterIdLst>
  <p:notesMasterIdLst>
    <p:notesMasterId r:id="rId15"/>
  </p:notesMasterIdLst>
  <p:sldIdLst>
    <p:sldId id="279" r:id="rId6"/>
    <p:sldId id="277" r:id="rId7"/>
    <p:sldId id="280" r:id="rId8"/>
    <p:sldId id="281" r:id="rId9"/>
    <p:sldId id="282" r:id="rId10"/>
    <p:sldId id="284" r:id="rId11"/>
    <p:sldId id="283" r:id="rId12"/>
    <p:sldId id="285" r:id="rId13"/>
    <p:sldId id="262"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huUO7stB+iBAbsA4hyCIJyL5awv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C19577-FB24-4946-90D4-24305BF5181B}" v="69" dt="2026-06-15T07:26:39.6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9"/>
    <p:restoredTop sz="79346" autoAdjust="0"/>
  </p:normalViewPr>
  <p:slideViewPr>
    <p:cSldViewPr snapToGrid="0">
      <p:cViewPr varScale="1">
        <p:scale>
          <a:sx n="84" d="100"/>
          <a:sy n="84" d="100"/>
        </p:scale>
        <p:origin x="126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26"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25" Type="http://schemas.openxmlformats.org/officeDocument/2006/relationships/viewProps" Target="viewProps.xml"/><Relationship Id="rId2" Type="http://schemas.openxmlformats.org/officeDocument/2006/relationships/customXml" Target="../customXml/item2.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customschemas.google.com/relationships/presentationmetadata" Target="metadata"/><Relationship Id="rId28" Type="http://schemas.microsoft.com/office/2016/11/relationships/changesInfo" Target="changesInfos/changesInfo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sldOrd">
      <pc:chgData name="Megan Botes" userId="70568131-745a-489b-b4fe-9e78c579dd6d" providerId="ADAL" clId="{E3DEF142-CC7A-44CA-B5B4-48BABF1A3E75}" dt="2026-06-15T07:27:07.568" v="420" actId="20577"/>
      <pc:docMkLst>
        <pc:docMk/>
      </pc:docMkLst>
      <pc:sldChg chg="del">
        <pc:chgData name="Megan Botes" userId="70568131-745a-489b-b4fe-9e78c579dd6d" providerId="ADAL" clId="{E3DEF142-CC7A-44CA-B5B4-48BABF1A3E75}" dt="2026-06-15T05:53:32.303" v="80" actId="47"/>
        <pc:sldMkLst>
          <pc:docMk/>
          <pc:sldMk cId="0" sldId="256"/>
        </pc:sldMkLst>
      </pc:sldChg>
      <pc:sldChg chg="addSp delSp modSp mod modNotesTx">
        <pc:chgData name="Megan Botes" userId="70568131-745a-489b-b4fe-9e78c579dd6d" providerId="ADAL" clId="{E3DEF142-CC7A-44CA-B5B4-48BABF1A3E75}" dt="2026-06-15T06:55:36.559" v="399"/>
        <pc:sldMkLst>
          <pc:docMk/>
          <pc:sldMk cId="0" sldId="262"/>
        </pc:sldMkLst>
        <pc:spChg chg="del">
          <ac:chgData name="Megan Botes" userId="70568131-745a-489b-b4fe-9e78c579dd6d" providerId="ADAL" clId="{E3DEF142-CC7A-44CA-B5B4-48BABF1A3E75}" dt="2026-06-15T06:51:57.110" v="381" actId="478"/>
          <ac:spMkLst>
            <pc:docMk/>
            <pc:sldMk cId="0" sldId="262"/>
            <ac:spMk id="2" creationId="{13D9E253-5DA6-2CF1-B7BB-C241EC4FA2B5}"/>
          </ac:spMkLst>
        </pc:spChg>
        <pc:spChg chg="add mod">
          <ac:chgData name="Megan Botes" userId="70568131-745a-489b-b4fe-9e78c579dd6d" providerId="ADAL" clId="{E3DEF142-CC7A-44CA-B5B4-48BABF1A3E75}" dt="2026-06-15T06:51:57.859" v="382"/>
          <ac:spMkLst>
            <pc:docMk/>
            <pc:sldMk cId="0" sldId="262"/>
            <ac:spMk id="3" creationId="{B72CF4D6-60C9-3714-0AF4-1E956E27DCF5}"/>
          </ac:spMkLst>
        </pc:spChg>
        <pc:picChg chg="add mod">
          <ac:chgData name="Megan Botes" userId="70568131-745a-489b-b4fe-9e78c579dd6d" providerId="ADAL" clId="{E3DEF142-CC7A-44CA-B5B4-48BABF1A3E75}" dt="2026-06-15T06:52:19.062" v="389"/>
          <ac:picMkLst>
            <pc:docMk/>
            <pc:sldMk cId="0" sldId="262"/>
            <ac:picMk id="4" creationId="{CCA81F37-42F7-0F3D-5010-32B08A163AFB}"/>
          </ac:picMkLst>
        </pc:picChg>
      </pc:sldChg>
      <pc:sldChg chg="del">
        <pc:chgData name="Megan Botes" userId="70568131-745a-489b-b4fe-9e78c579dd6d" providerId="ADAL" clId="{E3DEF142-CC7A-44CA-B5B4-48BABF1A3E75}" dt="2026-06-15T06:51:28.319" v="380" actId="47"/>
        <pc:sldMkLst>
          <pc:docMk/>
          <pc:sldMk cId="4086679266" sldId="271"/>
        </pc:sldMkLst>
      </pc:sldChg>
      <pc:sldChg chg="del">
        <pc:chgData name="Megan Botes" userId="70568131-745a-489b-b4fe-9e78c579dd6d" providerId="ADAL" clId="{E3DEF142-CC7A-44CA-B5B4-48BABF1A3E75}" dt="2026-06-15T06:35:59.842" v="201" actId="47"/>
        <pc:sldMkLst>
          <pc:docMk/>
          <pc:sldMk cId="4093620014" sldId="272"/>
        </pc:sldMkLst>
      </pc:sldChg>
      <pc:sldChg chg="del">
        <pc:chgData name="Megan Botes" userId="70568131-745a-489b-b4fe-9e78c579dd6d" providerId="ADAL" clId="{E3DEF142-CC7A-44CA-B5B4-48BABF1A3E75}" dt="2026-06-15T06:49:54.950" v="345" actId="47"/>
        <pc:sldMkLst>
          <pc:docMk/>
          <pc:sldMk cId="738980548" sldId="275"/>
        </pc:sldMkLst>
      </pc:sldChg>
      <pc:sldChg chg="addSp delSp modSp add del mod setBg delDesignElem modNotesTx">
        <pc:chgData name="Megan Botes" userId="70568131-745a-489b-b4fe-9e78c579dd6d" providerId="ADAL" clId="{E3DEF142-CC7A-44CA-B5B4-48BABF1A3E75}" dt="2026-06-15T06:53:41.029" v="392"/>
        <pc:sldMkLst>
          <pc:docMk/>
          <pc:sldMk cId="1699976686" sldId="277"/>
        </pc:sldMkLst>
        <pc:spChg chg="mod">
          <ac:chgData name="Megan Botes" userId="70568131-745a-489b-b4fe-9e78c579dd6d" providerId="ADAL" clId="{E3DEF142-CC7A-44CA-B5B4-48BABF1A3E75}" dt="2026-06-15T05:55:12.770" v="103" actId="20577"/>
          <ac:spMkLst>
            <pc:docMk/>
            <pc:sldMk cId="1699976686" sldId="277"/>
            <ac:spMk id="3" creationId="{D1C46CFB-A889-7DDC-899E-E74CFCE5BAF0}"/>
          </ac:spMkLst>
        </pc:spChg>
        <pc:grpChg chg="add del">
          <ac:chgData name="Megan Botes" userId="70568131-745a-489b-b4fe-9e78c579dd6d" providerId="ADAL" clId="{E3DEF142-CC7A-44CA-B5B4-48BABF1A3E75}" dt="2026-06-15T05:53:50.338" v="83"/>
          <ac:grpSpMkLst>
            <pc:docMk/>
            <pc:sldMk cId="1699976686" sldId="277"/>
            <ac:grpSpMk id="23" creationId="{5EFBDE31-BB3E-6CFC-23CD-B5976DA38438}"/>
          </ac:grpSpMkLst>
        </pc:grpChg>
      </pc:sldChg>
      <pc:sldChg chg="delSp del mod">
        <pc:chgData name="Megan Botes" userId="70568131-745a-489b-b4fe-9e78c579dd6d" providerId="ADAL" clId="{E3DEF142-CC7A-44CA-B5B4-48BABF1A3E75}" dt="2026-06-15T06:49:56.871" v="346" actId="47"/>
        <pc:sldMkLst>
          <pc:docMk/>
          <pc:sldMk cId="2041251345" sldId="278"/>
        </pc:sldMkLst>
        <pc:spChg chg="del">
          <ac:chgData name="Megan Botes" userId="70568131-745a-489b-b4fe-9e78c579dd6d" providerId="ADAL" clId="{E3DEF142-CC7A-44CA-B5B4-48BABF1A3E75}" dt="2026-06-15T06:36:14.798" v="202" actId="478"/>
          <ac:spMkLst>
            <pc:docMk/>
            <pc:sldMk cId="2041251345" sldId="278"/>
            <ac:spMk id="4" creationId="{4A646A4D-8849-E4A7-C574-DCD03DD516E3}"/>
          </ac:spMkLst>
        </pc:spChg>
      </pc:sldChg>
      <pc:sldChg chg="modSp add mod modNotesTx">
        <pc:chgData name="Megan Botes" userId="70568131-745a-489b-b4fe-9e78c579dd6d" providerId="ADAL" clId="{E3DEF142-CC7A-44CA-B5B4-48BABF1A3E75}" dt="2026-06-15T06:53:24.493" v="391"/>
        <pc:sldMkLst>
          <pc:docMk/>
          <pc:sldMk cId="1948723174" sldId="279"/>
        </pc:sldMkLst>
        <pc:spChg chg="mod">
          <ac:chgData name="Megan Botes" userId="70568131-745a-489b-b4fe-9e78c579dd6d" providerId="ADAL" clId="{E3DEF142-CC7A-44CA-B5B4-48BABF1A3E75}" dt="2026-06-15T05:53:27.232" v="79" actId="1076"/>
          <ac:spMkLst>
            <pc:docMk/>
            <pc:sldMk cId="1948723174" sldId="279"/>
            <ac:spMk id="8" creationId="{C393FED2-2740-AE4E-29BF-32EBB88A88A8}"/>
          </ac:spMkLst>
        </pc:spChg>
      </pc:sldChg>
      <pc:sldChg chg="addSp delSp modSp new mod setBg setClrOvrMap modNotesTx">
        <pc:chgData name="Megan Botes" userId="70568131-745a-489b-b4fe-9e78c579dd6d" providerId="ADAL" clId="{E3DEF142-CC7A-44CA-B5B4-48BABF1A3E75}" dt="2026-06-15T06:53:56.488" v="393"/>
        <pc:sldMkLst>
          <pc:docMk/>
          <pc:sldMk cId="2685705594" sldId="280"/>
        </pc:sldMkLst>
        <pc:spChg chg="mod">
          <ac:chgData name="Megan Botes" userId="70568131-745a-489b-b4fe-9e78c579dd6d" providerId="ADAL" clId="{E3DEF142-CC7A-44CA-B5B4-48BABF1A3E75}" dt="2026-06-15T05:57:01.440" v="115" actId="26606"/>
          <ac:spMkLst>
            <pc:docMk/>
            <pc:sldMk cId="2685705594" sldId="280"/>
            <ac:spMk id="2" creationId="{3345F8F8-2DA7-978A-D132-42C92E63C190}"/>
          </ac:spMkLst>
        </pc:spChg>
        <pc:spChg chg="del mod">
          <ac:chgData name="Megan Botes" userId="70568131-745a-489b-b4fe-9e78c579dd6d" providerId="ADAL" clId="{E3DEF142-CC7A-44CA-B5B4-48BABF1A3E75}" dt="2026-06-15T05:57:01.440" v="115" actId="26606"/>
          <ac:spMkLst>
            <pc:docMk/>
            <pc:sldMk cId="2685705594" sldId="280"/>
            <ac:spMk id="3" creationId="{D6FD0872-F6CF-EC0B-231F-8716F6B17305}"/>
          </ac:spMkLst>
        </pc:spChg>
        <pc:spChg chg="add">
          <ac:chgData name="Megan Botes" userId="70568131-745a-489b-b4fe-9e78c579dd6d" providerId="ADAL" clId="{E3DEF142-CC7A-44CA-B5B4-48BABF1A3E75}" dt="2026-06-15T05:57:01.440" v="115" actId="26606"/>
          <ac:spMkLst>
            <pc:docMk/>
            <pc:sldMk cId="2685705594" sldId="280"/>
            <ac:spMk id="9" creationId="{56E9B3E6-E277-4D68-BA48-9CB43FFBD6E2}"/>
          </ac:spMkLst>
        </pc:spChg>
        <pc:spChg chg="add">
          <ac:chgData name="Megan Botes" userId="70568131-745a-489b-b4fe-9e78c579dd6d" providerId="ADAL" clId="{E3DEF142-CC7A-44CA-B5B4-48BABF1A3E75}" dt="2026-06-15T05:57:01.440" v="115" actId="26606"/>
          <ac:spMkLst>
            <pc:docMk/>
            <pc:sldMk cId="2685705594" sldId="280"/>
            <ac:spMk id="16" creationId="{D5B0017B-2ECA-49AF-B397-DC140825DF8D}"/>
          </ac:spMkLst>
        </pc:spChg>
        <pc:grpChg chg="add">
          <ac:chgData name="Megan Botes" userId="70568131-745a-489b-b4fe-9e78c579dd6d" providerId="ADAL" clId="{E3DEF142-CC7A-44CA-B5B4-48BABF1A3E75}" dt="2026-06-15T05:57:01.440" v="115" actId="26606"/>
          <ac:grpSpMkLst>
            <pc:docMk/>
            <pc:sldMk cId="2685705594" sldId="280"/>
            <ac:grpSpMk id="11" creationId="{AE1C45F0-260A-458C-96ED-C1F6D2151219}"/>
          </ac:grpSpMkLst>
        </pc:grpChg>
        <pc:graphicFrameChg chg="add">
          <ac:chgData name="Megan Botes" userId="70568131-745a-489b-b4fe-9e78c579dd6d" providerId="ADAL" clId="{E3DEF142-CC7A-44CA-B5B4-48BABF1A3E75}" dt="2026-06-15T05:57:01.440" v="115" actId="26606"/>
          <ac:graphicFrameMkLst>
            <pc:docMk/>
            <pc:sldMk cId="2685705594" sldId="280"/>
            <ac:graphicFrameMk id="5" creationId="{FC634B2C-DAA1-8A2C-57AC-3317983A62FE}"/>
          </ac:graphicFrameMkLst>
        </pc:graphicFrameChg>
        <pc:picChg chg="add mod">
          <ac:chgData name="Megan Botes" userId="70568131-745a-489b-b4fe-9e78c579dd6d" providerId="ADAL" clId="{E3DEF142-CC7A-44CA-B5B4-48BABF1A3E75}" dt="2026-06-15T06:52:07.869" v="383"/>
          <ac:picMkLst>
            <pc:docMk/>
            <pc:sldMk cId="2685705594" sldId="280"/>
            <ac:picMk id="4" creationId="{E7F6320A-8A2E-F31C-0EC2-1A4D5BA03FE5}"/>
          </ac:picMkLst>
        </pc:picChg>
        <pc:cxnChg chg="add">
          <ac:chgData name="Megan Botes" userId="70568131-745a-489b-b4fe-9e78c579dd6d" providerId="ADAL" clId="{E3DEF142-CC7A-44CA-B5B4-48BABF1A3E75}" dt="2026-06-15T05:57:01.440" v="115" actId="26606"/>
          <ac:cxnSpMkLst>
            <pc:docMk/>
            <pc:sldMk cId="2685705594" sldId="280"/>
            <ac:cxnSpMk id="18" creationId="{6CF1BAF6-AD41-4082-B212-8A1F9A2E8779}"/>
          </ac:cxnSpMkLst>
        </pc:cxnChg>
      </pc:sldChg>
      <pc:sldChg chg="addSp delSp modSp new mod setBg modNotesTx">
        <pc:chgData name="Megan Botes" userId="70568131-745a-489b-b4fe-9e78c579dd6d" providerId="ADAL" clId="{E3DEF142-CC7A-44CA-B5B4-48BABF1A3E75}" dt="2026-06-15T07:26:41.497" v="405" actId="20577"/>
        <pc:sldMkLst>
          <pc:docMk/>
          <pc:sldMk cId="3607415740" sldId="281"/>
        </pc:sldMkLst>
        <pc:spChg chg="mod">
          <ac:chgData name="Megan Botes" userId="70568131-745a-489b-b4fe-9e78c579dd6d" providerId="ADAL" clId="{E3DEF142-CC7A-44CA-B5B4-48BABF1A3E75}" dt="2026-06-15T06:35:44.680" v="199" actId="20577"/>
          <ac:spMkLst>
            <pc:docMk/>
            <pc:sldMk cId="3607415740" sldId="281"/>
            <ac:spMk id="2" creationId="{DEC7F8B9-2096-70D0-57E2-8AF1884D57A9}"/>
          </ac:spMkLst>
        </pc:spChg>
        <pc:spChg chg="del mod">
          <ac:chgData name="Megan Botes" userId="70568131-745a-489b-b4fe-9e78c579dd6d" providerId="ADAL" clId="{E3DEF142-CC7A-44CA-B5B4-48BABF1A3E75}" dt="2026-06-15T06:00:55.940" v="167" actId="26606"/>
          <ac:spMkLst>
            <pc:docMk/>
            <pc:sldMk cId="3607415740" sldId="281"/>
            <ac:spMk id="3" creationId="{DFF5DF1F-AC05-27D2-A26D-A9D3EB9FEB9E}"/>
          </ac:spMkLst>
        </pc:spChg>
        <pc:spChg chg="add del">
          <ac:chgData name="Megan Botes" userId="70568131-745a-489b-b4fe-9e78c579dd6d" providerId="ADAL" clId="{E3DEF142-CC7A-44CA-B5B4-48BABF1A3E75}" dt="2026-06-15T06:00:15.382" v="160" actId="26606"/>
          <ac:spMkLst>
            <pc:docMk/>
            <pc:sldMk cId="3607415740" sldId="281"/>
            <ac:spMk id="8" creationId="{09588DA8-065E-4F6F-8EFD-43104AB2E0CF}"/>
          </ac:spMkLst>
        </pc:spChg>
        <pc:spChg chg="add del">
          <ac:chgData name="Megan Botes" userId="70568131-745a-489b-b4fe-9e78c579dd6d" providerId="ADAL" clId="{E3DEF142-CC7A-44CA-B5B4-48BABF1A3E75}" dt="2026-06-15T06:00:15.382" v="160" actId="26606"/>
          <ac:spMkLst>
            <pc:docMk/>
            <pc:sldMk cId="3607415740" sldId="281"/>
            <ac:spMk id="10" creationId="{C4285719-470E-454C-AF62-8323075F1F5B}"/>
          </ac:spMkLst>
        </pc:spChg>
        <pc:spChg chg="add del">
          <ac:chgData name="Megan Botes" userId="70568131-745a-489b-b4fe-9e78c579dd6d" providerId="ADAL" clId="{E3DEF142-CC7A-44CA-B5B4-48BABF1A3E75}" dt="2026-06-15T06:00:15.382" v="160" actId="26606"/>
          <ac:spMkLst>
            <pc:docMk/>
            <pc:sldMk cId="3607415740" sldId="281"/>
            <ac:spMk id="12" creationId="{CD9FE4EF-C4D8-49A0-B2FF-81D8DB7D8A24}"/>
          </ac:spMkLst>
        </pc:spChg>
        <pc:spChg chg="add del">
          <ac:chgData name="Megan Botes" userId="70568131-745a-489b-b4fe-9e78c579dd6d" providerId="ADAL" clId="{E3DEF142-CC7A-44CA-B5B4-48BABF1A3E75}" dt="2026-06-15T06:00:15.382" v="160" actId="26606"/>
          <ac:spMkLst>
            <pc:docMk/>
            <pc:sldMk cId="3607415740" sldId="281"/>
            <ac:spMk id="14" creationId="{4300840D-0A0B-4512-BACA-B439D5B9C57C}"/>
          </ac:spMkLst>
        </pc:spChg>
        <pc:spChg chg="add del">
          <ac:chgData name="Megan Botes" userId="70568131-745a-489b-b4fe-9e78c579dd6d" providerId="ADAL" clId="{E3DEF142-CC7A-44CA-B5B4-48BABF1A3E75}" dt="2026-06-15T06:00:15.382" v="160" actId="26606"/>
          <ac:spMkLst>
            <pc:docMk/>
            <pc:sldMk cId="3607415740" sldId="281"/>
            <ac:spMk id="16" creationId="{D2B78728-A580-49A7-84F9-6EF6F583ADE0}"/>
          </ac:spMkLst>
        </pc:spChg>
        <pc:spChg chg="add del">
          <ac:chgData name="Megan Botes" userId="70568131-745a-489b-b4fe-9e78c579dd6d" providerId="ADAL" clId="{E3DEF142-CC7A-44CA-B5B4-48BABF1A3E75}" dt="2026-06-15T06:00:15.382" v="160" actId="26606"/>
          <ac:spMkLst>
            <pc:docMk/>
            <pc:sldMk cId="3607415740" sldId="281"/>
            <ac:spMk id="18" creationId="{38FAA1A1-D861-433F-88FA-1E9D6FD31D11}"/>
          </ac:spMkLst>
        </pc:spChg>
        <pc:spChg chg="add del">
          <ac:chgData name="Megan Botes" userId="70568131-745a-489b-b4fe-9e78c579dd6d" providerId="ADAL" clId="{E3DEF142-CC7A-44CA-B5B4-48BABF1A3E75}" dt="2026-06-15T06:00:15.382" v="160" actId="26606"/>
          <ac:spMkLst>
            <pc:docMk/>
            <pc:sldMk cId="3607415740" sldId="281"/>
            <ac:spMk id="20" creationId="{8D71EDA1-87BF-4D5D-AB79-F346FD19278A}"/>
          </ac:spMkLst>
        </pc:spChg>
        <pc:spChg chg="add del">
          <ac:chgData name="Megan Botes" userId="70568131-745a-489b-b4fe-9e78c579dd6d" providerId="ADAL" clId="{E3DEF142-CC7A-44CA-B5B4-48BABF1A3E75}" dt="2026-06-15T06:01:05.060" v="168" actId="26606"/>
          <ac:spMkLst>
            <pc:docMk/>
            <pc:sldMk cId="3607415740" sldId="281"/>
            <ac:spMk id="22" creationId="{A2679492-7988-4050-9056-542444452411}"/>
          </ac:spMkLst>
        </pc:spChg>
        <pc:spChg chg="add del">
          <ac:chgData name="Megan Botes" userId="70568131-745a-489b-b4fe-9e78c579dd6d" providerId="ADAL" clId="{E3DEF142-CC7A-44CA-B5B4-48BABF1A3E75}" dt="2026-06-15T06:01:05.060" v="168" actId="26606"/>
          <ac:spMkLst>
            <pc:docMk/>
            <pc:sldMk cId="3607415740" sldId="281"/>
            <ac:spMk id="23" creationId="{B091B163-7D61-4891-ABCF-5C13D9C418D0}"/>
          </ac:spMkLst>
        </pc:spChg>
        <pc:spChg chg="add del">
          <ac:chgData name="Megan Botes" userId="70568131-745a-489b-b4fe-9e78c579dd6d" providerId="ADAL" clId="{E3DEF142-CC7A-44CA-B5B4-48BABF1A3E75}" dt="2026-06-15T06:34:26.966" v="179" actId="26606"/>
          <ac:spMkLst>
            <pc:docMk/>
            <pc:sldMk cId="3607415740" sldId="281"/>
            <ac:spMk id="32" creationId="{BACC6370-2D7E-4714-9D71-7542949D7D5D}"/>
          </ac:spMkLst>
        </pc:spChg>
        <pc:spChg chg="add del">
          <ac:chgData name="Megan Botes" userId="70568131-745a-489b-b4fe-9e78c579dd6d" providerId="ADAL" clId="{E3DEF142-CC7A-44CA-B5B4-48BABF1A3E75}" dt="2026-06-15T06:34:26.966" v="179" actId="26606"/>
          <ac:spMkLst>
            <pc:docMk/>
            <pc:sldMk cId="3607415740" sldId="281"/>
            <ac:spMk id="34" creationId="{256B2C21-A230-48C0-8DF1-C46611373C44}"/>
          </ac:spMkLst>
        </pc:spChg>
        <pc:spChg chg="add del">
          <ac:chgData name="Megan Botes" userId="70568131-745a-489b-b4fe-9e78c579dd6d" providerId="ADAL" clId="{E3DEF142-CC7A-44CA-B5B4-48BABF1A3E75}" dt="2026-06-15T06:34:26.966" v="179" actId="26606"/>
          <ac:spMkLst>
            <pc:docMk/>
            <pc:sldMk cId="3607415740" sldId="281"/>
            <ac:spMk id="36" creationId="{3847E18C-932D-4C95-AABA-FEC7C9499AD7}"/>
          </ac:spMkLst>
        </pc:spChg>
        <pc:spChg chg="add del">
          <ac:chgData name="Megan Botes" userId="70568131-745a-489b-b4fe-9e78c579dd6d" providerId="ADAL" clId="{E3DEF142-CC7A-44CA-B5B4-48BABF1A3E75}" dt="2026-06-15T06:34:26.966" v="179" actId="26606"/>
          <ac:spMkLst>
            <pc:docMk/>
            <pc:sldMk cId="3607415740" sldId="281"/>
            <ac:spMk id="38" creationId="{3150CB11-0C61-439E-910F-5787759E72A0}"/>
          </ac:spMkLst>
        </pc:spChg>
        <pc:spChg chg="add del">
          <ac:chgData name="Megan Botes" userId="70568131-745a-489b-b4fe-9e78c579dd6d" providerId="ADAL" clId="{E3DEF142-CC7A-44CA-B5B4-48BABF1A3E75}" dt="2026-06-15T06:34:26.966" v="179" actId="26606"/>
          <ac:spMkLst>
            <pc:docMk/>
            <pc:sldMk cId="3607415740" sldId="281"/>
            <ac:spMk id="40" creationId="{43F8A58B-5155-44CE-A5FF-7647B47D0A7A}"/>
          </ac:spMkLst>
        </pc:spChg>
        <pc:spChg chg="add del">
          <ac:chgData name="Megan Botes" userId="70568131-745a-489b-b4fe-9e78c579dd6d" providerId="ADAL" clId="{E3DEF142-CC7A-44CA-B5B4-48BABF1A3E75}" dt="2026-06-15T06:34:26.966" v="179" actId="26606"/>
          <ac:spMkLst>
            <pc:docMk/>
            <pc:sldMk cId="3607415740" sldId="281"/>
            <ac:spMk id="42" creationId="{443F2ACA-E6D6-4028-82DD-F03C262D5DE6}"/>
          </ac:spMkLst>
        </pc:spChg>
        <pc:grpChg chg="add">
          <ac:chgData name="Megan Botes" userId="70568131-745a-489b-b4fe-9e78c579dd6d" providerId="ADAL" clId="{E3DEF142-CC7A-44CA-B5B4-48BABF1A3E75}" dt="2026-06-15T06:00:15.412" v="161" actId="26606"/>
          <ac:grpSpMkLst>
            <pc:docMk/>
            <pc:sldMk cId="3607415740" sldId="281"/>
            <ac:grpSpMk id="24" creationId="{0474DF76-993E-44DE-AFB0-C416182ACECF}"/>
          </ac:grpSpMkLst>
        </pc:grpChg>
        <pc:grpChg chg="add del">
          <ac:chgData name="Megan Botes" userId="70568131-745a-489b-b4fe-9e78c579dd6d" providerId="ADAL" clId="{E3DEF142-CC7A-44CA-B5B4-48BABF1A3E75}" dt="2026-06-15T06:34:26.966" v="179" actId="26606"/>
          <ac:grpSpMkLst>
            <pc:docMk/>
            <pc:sldMk cId="3607415740" sldId="281"/>
            <ac:grpSpMk id="47" creationId="{6258F736-B256-8039-9DC6-F4E49A5C5AD5}"/>
          </ac:grpSpMkLst>
        </pc:grpChg>
        <pc:graphicFrameChg chg="add mod ord modGraphic">
          <ac:chgData name="Megan Botes" userId="70568131-745a-489b-b4fe-9e78c579dd6d" providerId="ADAL" clId="{E3DEF142-CC7A-44CA-B5B4-48BABF1A3E75}" dt="2026-06-15T06:34:26.966" v="179" actId="26606"/>
          <ac:graphicFrameMkLst>
            <pc:docMk/>
            <pc:sldMk cId="3607415740" sldId="281"/>
            <ac:graphicFrameMk id="27" creationId="{DB1F0796-43BC-AABF-DD0A-320319B80C43}"/>
          </ac:graphicFrameMkLst>
        </pc:graphicFrameChg>
        <pc:picChg chg="add mod">
          <ac:chgData name="Megan Botes" userId="70568131-745a-489b-b4fe-9e78c579dd6d" providerId="ADAL" clId="{E3DEF142-CC7A-44CA-B5B4-48BABF1A3E75}" dt="2026-06-15T06:35:49.620" v="200" actId="1076"/>
          <ac:picMkLst>
            <pc:docMk/>
            <pc:sldMk cId="3607415740" sldId="281"/>
            <ac:picMk id="5" creationId="{260F95D4-31EB-11EA-26B6-4CB46916D958}"/>
          </ac:picMkLst>
        </pc:picChg>
        <pc:picChg chg="add mod">
          <ac:chgData name="Megan Botes" userId="70568131-745a-489b-b4fe-9e78c579dd6d" providerId="ADAL" clId="{E3DEF142-CC7A-44CA-B5B4-48BABF1A3E75}" dt="2026-06-15T06:52:09.660" v="384"/>
          <ac:picMkLst>
            <pc:docMk/>
            <pc:sldMk cId="3607415740" sldId="281"/>
            <ac:picMk id="6" creationId="{3B9926F1-A58C-339E-2607-A170E45C93BD}"/>
          </ac:picMkLst>
        </pc:picChg>
        <pc:cxnChg chg="add">
          <ac:chgData name="Megan Botes" userId="70568131-745a-489b-b4fe-9e78c579dd6d" providerId="ADAL" clId="{E3DEF142-CC7A-44CA-B5B4-48BABF1A3E75}" dt="2026-06-15T06:00:15.412" v="161" actId="26606"/>
          <ac:cxnSpMkLst>
            <pc:docMk/>
            <pc:sldMk cId="3607415740" sldId="281"/>
            <ac:cxnSpMk id="17" creationId="{C49DA8F6-BCC1-4447-B54C-57856834B94B}"/>
          </ac:cxnSpMkLst>
        </pc:cxnChg>
      </pc:sldChg>
      <pc:sldChg chg="addSp delSp modSp new mod setBg modNotesTx">
        <pc:chgData name="Megan Botes" userId="70568131-745a-489b-b4fe-9e78c579dd6d" providerId="ADAL" clId="{E3DEF142-CC7A-44CA-B5B4-48BABF1A3E75}" dt="2026-06-15T07:27:07.568" v="420" actId="20577"/>
        <pc:sldMkLst>
          <pc:docMk/>
          <pc:sldMk cId="1634895103" sldId="282"/>
        </pc:sldMkLst>
        <pc:spChg chg="mod">
          <ac:chgData name="Megan Botes" userId="70568131-745a-489b-b4fe-9e78c579dd6d" providerId="ADAL" clId="{E3DEF142-CC7A-44CA-B5B4-48BABF1A3E75}" dt="2026-06-15T06:37:35.575" v="208" actId="26606"/>
          <ac:spMkLst>
            <pc:docMk/>
            <pc:sldMk cId="1634895103" sldId="282"/>
            <ac:spMk id="2" creationId="{DB948787-B48A-0C21-F0B1-339E6DC06523}"/>
          </ac:spMkLst>
        </pc:spChg>
        <pc:spChg chg="del mod">
          <ac:chgData name="Megan Botes" userId="70568131-745a-489b-b4fe-9e78c579dd6d" providerId="ADAL" clId="{E3DEF142-CC7A-44CA-B5B4-48BABF1A3E75}" dt="2026-06-15T06:37:35.575" v="208" actId="26606"/>
          <ac:spMkLst>
            <pc:docMk/>
            <pc:sldMk cId="1634895103" sldId="282"/>
            <ac:spMk id="3" creationId="{ABD4C4E4-DDA9-CEB6-BFEA-3046DE9FD39A}"/>
          </ac:spMkLst>
        </pc:spChg>
        <pc:spChg chg="add">
          <ac:chgData name="Megan Botes" userId="70568131-745a-489b-b4fe-9e78c579dd6d" providerId="ADAL" clId="{E3DEF142-CC7A-44CA-B5B4-48BABF1A3E75}" dt="2026-06-15T06:37:35.575" v="208" actId="26606"/>
          <ac:spMkLst>
            <pc:docMk/>
            <pc:sldMk cId="1634895103" sldId="282"/>
            <ac:spMk id="9" creationId="{BACC6370-2D7E-4714-9D71-7542949D7D5D}"/>
          </ac:spMkLst>
        </pc:spChg>
        <pc:spChg chg="add">
          <ac:chgData name="Megan Botes" userId="70568131-745a-489b-b4fe-9e78c579dd6d" providerId="ADAL" clId="{E3DEF142-CC7A-44CA-B5B4-48BABF1A3E75}" dt="2026-06-15T06:37:35.575" v="208" actId="26606"/>
          <ac:spMkLst>
            <pc:docMk/>
            <pc:sldMk cId="1634895103" sldId="282"/>
            <ac:spMk id="11" creationId="{F68B3F68-107C-434F-AA38-110D5EA91B85}"/>
          </ac:spMkLst>
        </pc:spChg>
        <pc:spChg chg="add">
          <ac:chgData name="Megan Botes" userId="70568131-745a-489b-b4fe-9e78c579dd6d" providerId="ADAL" clId="{E3DEF142-CC7A-44CA-B5B4-48BABF1A3E75}" dt="2026-06-15T06:37:35.575" v="208" actId="26606"/>
          <ac:spMkLst>
            <pc:docMk/>
            <pc:sldMk cId="1634895103" sldId="282"/>
            <ac:spMk id="13" creationId="{AAD0DBB9-1A4B-4391-81D4-CB19F9AB918A}"/>
          </ac:spMkLst>
        </pc:spChg>
        <pc:spChg chg="add">
          <ac:chgData name="Megan Botes" userId="70568131-745a-489b-b4fe-9e78c579dd6d" providerId="ADAL" clId="{E3DEF142-CC7A-44CA-B5B4-48BABF1A3E75}" dt="2026-06-15T06:37:35.575" v="208" actId="26606"/>
          <ac:spMkLst>
            <pc:docMk/>
            <pc:sldMk cId="1634895103" sldId="282"/>
            <ac:spMk id="15" creationId="{063BBA22-50EA-4C4D-BE05-F1CE4E63AA56}"/>
          </ac:spMkLst>
        </pc:spChg>
        <pc:graphicFrameChg chg="add">
          <ac:chgData name="Megan Botes" userId="70568131-745a-489b-b4fe-9e78c579dd6d" providerId="ADAL" clId="{E3DEF142-CC7A-44CA-B5B4-48BABF1A3E75}" dt="2026-06-15T06:37:35.575" v="208" actId="26606"/>
          <ac:graphicFrameMkLst>
            <pc:docMk/>
            <pc:sldMk cId="1634895103" sldId="282"/>
            <ac:graphicFrameMk id="5" creationId="{7AA77B17-DA9B-2E40-2303-FF8471A75C65}"/>
          </ac:graphicFrameMkLst>
        </pc:graphicFrameChg>
        <pc:picChg chg="add mod">
          <ac:chgData name="Megan Botes" userId="70568131-745a-489b-b4fe-9e78c579dd6d" providerId="ADAL" clId="{E3DEF142-CC7A-44CA-B5B4-48BABF1A3E75}" dt="2026-06-15T06:52:12.140" v="385"/>
          <ac:picMkLst>
            <pc:docMk/>
            <pc:sldMk cId="1634895103" sldId="282"/>
            <ac:picMk id="4" creationId="{3711DAD6-4BC9-8042-BC8F-593D8BC16609}"/>
          </ac:picMkLst>
        </pc:picChg>
      </pc:sldChg>
      <pc:sldChg chg="addSp modSp new mod setBg modNotesTx">
        <pc:chgData name="Megan Botes" userId="70568131-745a-489b-b4fe-9e78c579dd6d" providerId="ADAL" clId="{E3DEF142-CC7A-44CA-B5B4-48BABF1A3E75}" dt="2026-06-15T06:54:59.174" v="397"/>
        <pc:sldMkLst>
          <pc:docMk/>
          <pc:sldMk cId="1416422207" sldId="283"/>
        </pc:sldMkLst>
        <pc:spChg chg="add mod">
          <ac:chgData name="Megan Botes" userId="70568131-745a-489b-b4fe-9e78c579dd6d" providerId="ADAL" clId="{E3DEF142-CC7A-44CA-B5B4-48BABF1A3E75}" dt="2026-06-15T06:52:53.496" v="390" actId="1076"/>
          <ac:spMkLst>
            <pc:docMk/>
            <pc:sldMk cId="1416422207" sldId="283"/>
            <ac:spMk id="4" creationId="{F9C35A2A-8760-1F3F-AC21-5FF8F14798BA}"/>
          </ac:spMkLst>
        </pc:spChg>
        <pc:spChg chg="add mod">
          <ac:chgData name="Megan Botes" userId="70568131-745a-489b-b4fe-9e78c579dd6d" providerId="ADAL" clId="{E3DEF142-CC7A-44CA-B5B4-48BABF1A3E75}" dt="2026-06-15T06:48:07.722" v="319" actId="1076"/>
          <ac:spMkLst>
            <pc:docMk/>
            <pc:sldMk cId="1416422207" sldId="283"/>
            <ac:spMk id="5" creationId="{73615EA2-D5D9-33F0-7E08-9C97B0F7DA5E}"/>
          </ac:spMkLst>
        </pc:spChg>
        <pc:spChg chg="add mod">
          <ac:chgData name="Megan Botes" userId="70568131-745a-489b-b4fe-9e78c579dd6d" providerId="ADAL" clId="{E3DEF142-CC7A-44CA-B5B4-48BABF1A3E75}" dt="2026-06-15T06:48:40.030" v="329" actId="2711"/>
          <ac:spMkLst>
            <pc:docMk/>
            <pc:sldMk cId="1416422207" sldId="283"/>
            <ac:spMk id="6" creationId="{1C0CAA14-2275-B3A0-4E87-9F879119669E}"/>
          </ac:spMkLst>
        </pc:spChg>
        <pc:spChg chg="add mod">
          <ac:chgData name="Megan Botes" userId="70568131-745a-489b-b4fe-9e78c579dd6d" providerId="ADAL" clId="{E3DEF142-CC7A-44CA-B5B4-48BABF1A3E75}" dt="2026-06-15T06:49:07.047" v="338" actId="1035"/>
          <ac:spMkLst>
            <pc:docMk/>
            <pc:sldMk cId="1416422207" sldId="283"/>
            <ac:spMk id="7" creationId="{01318C27-E5CA-4E18-8E64-9372886DDF5D}"/>
          </ac:spMkLst>
        </pc:spChg>
        <pc:spChg chg="add">
          <ac:chgData name="Megan Botes" userId="70568131-745a-489b-b4fe-9e78c579dd6d" providerId="ADAL" clId="{E3DEF142-CC7A-44CA-B5B4-48BABF1A3E75}" dt="2026-06-15T06:42:41.128" v="212" actId="26606"/>
          <ac:spMkLst>
            <pc:docMk/>
            <pc:sldMk cId="1416422207" sldId="283"/>
            <ac:spMk id="8" creationId="{AB8C311F-7253-4AED-9701-7FC0708C41C7}"/>
          </ac:spMkLst>
        </pc:spChg>
        <pc:spChg chg="add mod">
          <ac:chgData name="Megan Botes" userId="70568131-745a-489b-b4fe-9e78c579dd6d" providerId="ADAL" clId="{E3DEF142-CC7A-44CA-B5B4-48BABF1A3E75}" dt="2026-06-15T06:49:43.554" v="344" actId="1076"/>
          <ac:spMkLst>
            <pc:docMk/>
            <pc:sldMk cId="1416422207" sldId="283"/>
            <ac:spMk id="9" creationId="{D4E2E086-A230-FBF5-64BB-E36848EF38BC}"/>
          </ac:spMkLst>
        </pc:spChg>
        <pc:spChg chg="add">
          <ac:chgData name="Megan Botes" userId="70568131-745a-489b-b4fe-9e78c579dd6d" providerId="ADAL" clId="{E3DEF142-CC7A-44CA-B5B4-48BABF1A3E75}" dt="2026-06-15T06:42:41.128" v="212" actId="26606"/>
          <ac:spMkLst>
            <pc:docMk/>
            <pc:sldMk cId="1416422207" sldId="283"/>
            <ac:spMk id="10" creationId="{E2384209-CB15-4CDF-9D31-C44FD9A3F20D}"/>
          </ac:spMkLst>
        </pc:spChg>
        <pc:spChg chg="add">
          <ac:chgData name="Megan Botes" userId="70568131-745a-489b-b4fe-9e78c579dd6d" providerId="ADAL" clId="{E3DEF142-CC7A-44CA-B5B4-48BABF1A3E75}" dt="2026-06-15T06:42:41.128" v="212" actId="26606"/>
          <ac:spMkLst>
            <pc:docMk/>
            <pc:sldMk cId="1416422207" sldId="283"/>
            <ac:spMk id="12" creationId="{2633B3B5-CC90-43F0-8714-D31D1F3F0209}"/>
          </ac:spMkLst>
        </pc:spChg>
        <pc:spChg chg="add">
          <ac:chgData name="Megan Botes" userId="70568131-745a-489b-b4fe-9e78c579dd6d" providerId="ADAL" clId="{E3DEF142-CC7A-44CA-B5B4-48BABF1A3E75}" dt="2026-06-15T06:42:41.128" v="212" actId="26606"/>
          <ac:spMkLst>
            <pc:docMk/>
            <pc:sldMk cId="1416422207" sldId="283"/>
            <ac:spMk id="14" creationId="{A8D57A06-A426-446D-B02C-A2DC6B62E45E}"/>
          </ac:spMkLst>
        </pc:spChg>
        <pc:picChg chg="add mod">
          <ac:chgData name="Megan Botes" userId="70568131-745a-489b-b4fe-9e78c579dd6d" providerId="ADAL" clId="{E3DEF142-CC7A-44CA-B5B4-48BABF1A3E75}" dt="2026-06-15T06:42:41.128" v="212" actId="26606"/>
          <ac:picMkLst>
            <pc:docMk/>
            <pc:sldMk cId="1416422207" sldId="283"/>
            <ac:picMk id="3" creationId="{614C68BC-B1EA-207D-ACA7-3119D65D72B3}"/>
          </ac:picMkLst>
        </pc:picChg>
        <pc:picChg chg="add mod">
          <ac:chgData name="Megan Botes" userId="70568131-745a-489b-b4fe-9e78c579dd6d" providerId="ADAL" clId="{E3DEF142-CC7A-44CA-B5B4-48BABF1A3E75}" dt="2026-06-15T06:52:15.105" v="387"/>
          <ac:picMkLst>
            <pc:docMk/>
            <pc:sldMk cId="1416422207" sldId="283"/>
            <ac:picMk id="11" creationId="{4EBA5E14-D7B0-17C1-7F33-09E05FAC9C2C}"/>
          </ac:picMkLst>
        </pc:picChg>
      </pc:sldChg>
      <pc:sldChg chg="addSp delSp modSp new mod ord setBg modNotesTx">
        <pc:chgData name="Megan Botes" userId="70568131-745a-489b-b4fe-9e78c579dd6d" providerId="ADAL" clId="{E3DEF142-CC7A-44CA-B5B4-48BABF1A3E75}" dt="2026-06-15T06:54:46.937" v="396"/>
        <pc:sldMkLst>
          <pc:docMk/>
          <pc:sldMk cId="2753400166" sldId="284"/>
        </pc:sldMkLst>
        <pc:spChg chg="add mod">
          <ac:chgData name="Megan Botes" userId="70568131-745a-489b-b4fe-9e78c579dd6d" providerId="ADAL" clId="{E3DEF142-CC7A-44CA-B5B4-48BABF1A3E75}" dt="2026-06-15T06:44:20.933" v="250"/>
          <ac:spMkLst>
            <pc:docMk/>
            <pc:sldMk cId="2753400166" sldId="284"/>
            <ac:spMk id="4" creationId="{4966D4FF-2448-395E-08EA-A10F8369CB7E}"/>
          </ac:spMkLst>
        </pc:spChg>
        <pc:spChg chg="add mod">
          <ac:chgData name="Megan Botes" userId="70568131-745a-489b-b4fe-9e78c579dd6d" providerId="ADAL" clId="{E3DEF142-CC7A-44CA-B5B4-48BABF1A3E75}" dt="2026-06-15T06:44:48.249" v="254" actId="2711"/>
          <ac:spMkLst>
            <pc:docMk/>
            <pc:sldMk cId="2753400166" sldId="284"/>
            <ac:spMk id="5" creationId="{3278B69C-0A39-9EB7-959F-FD36E207D9E6}"/>
          </ac:spMkLst>
        </pc:spChg>
        <pc:spChg chg="add mod">
          <ac:chgData name="Megan Botes" userId="70568131-745a-489b-b4fe-9e78c579dd6d" providerId="ADAL" clId="{E3DEF142-CC7A-44CA-B5B4-48BABF1A3E75}" dt="2026-06-15T06:46:02.946" v="280" actId="2711"/>
          <ac:spMkLst>
            <pc:docMk/>
            <pc:sldMk cId="2753400166" sldId="284"/>
            <ac:spMk id="6" creationId="{AFE9003A-FA82-8363-C169-63F67309E1E6}"/>
          </ac:spMkLst>
        </pc:spChg>
        <pc:spChg chg="add mod">
          <ac:chgData name="Megan Botes" userId="70568131-745a-489b-b4fe-9e78c579dd6d" providerId="ADAL" clId="{E3DEF142-CC7A-44CA-B5B4-48BABF1A3E75}" dt="2026-06-15T06:46:12.802" v="284" actId="1038"/>
          <ac:spMkLst>
            <pc:docMk/>
            <pc:sldMk cId="2753400166" sldId="284"/>
            <ac:spMk id="7" creationId="{D9DD7715-3EE0-1065-A146-AF41B7067D10}"/>
          </ac:spMkLst>
        </pc:spChg>
        <pc:spChg chg="add">
          <ac:chgData name="Megan Botes" userId="70568131-745a-489b-b4fe-9e78c579dd6d" providerId="ADAL" clId="{E3DEF142-CC7A-44CA-B5B4-48BABF1A3E75}" dt="2026-06-15T06:44:10.717" v="247" actId="26606"/>
          <ac:spMkLst>
            <pc:docMk/>
            <pc:sldMk cId="2753400166" sldId="284"/>
            <ac:spMk id="8" creationId="{AB8C311F-7253-4AED-9701-7FC0708C41C7}"/>
          </ac:spMkLst>
        </pc:spChg>
        <pc:spChg chg="add mod">
          <ac:chgData name="Megan Botes" userId="70568131-745a-489b-b4fe-9e78c579dd6d" providerId="ADAL" clId="{E3DEF142-CC7A-44CA-B5B4-48BABF1A3E75}" dt="2026-06-15T06:46:37.412" v="292" actId="1076"/>
          <ac:spMkLst>
            <pc:docMk/>
            <pc:sldMk cId="2753400166" sldId="284"/>
            <ac:spMk id="9" creationId="{D696B0B5-51B5-0F23-3C8C-5CED1C91F4A6}"/>
          </ac:spMkLst>
        </pc:spChg>
        <pc:spChg chg="add">
          <ac:chgData name="Megan Botes" userId="70568131-745a-489b-b4fe-9e78c579dd6d" providerId="ADAL" clId="{E3DEF142-CC7A-44CA-B5B4-48BABF1A3E75}" dt="2026-06-15T06:44:10.717" v="247" actId="26606"/>
          <ac:spMkLst>
            <pc:docMk/>
            <pc:sldMk cId="2753400166" sldId="284"/>
            <ac:spMk id="10" creationId="{E2384209-CB15-4CDF-9D31-C44FD9A3F20D}"/>
          </ac:spMkLst>
        </pc:spChg>
        <pc:spChg chg="add">
          <ac:chgData name="Megan Botes" userId="70568131-745a-489b-b4fe-9e78c579dd6d" providerId="ADAL" clId="{E3DEF142-CC7A-44CA-B5B4-48BABF1A3E75}" dt="2026-06-15T06:44:10.717" v="247" actId="26606"/>
          <ac:spMkLst>
            <pc:docMk/>
            <pc:sldMk cId="2753400166" sldId="284"/>
            <ac:spMk id="12" creationId="{2633B3B5-CC90-43F0-8714-D31D1F3F0209}"/>
          </ac:spMkLst>
        </pc:spChg>
        <pc:spChg chg="add del">
          <ac:chgData name="Megan Botes" userId="70568131-745a-489b-b4fe-9e78c579dd6d" providerId="ADAL" clId="{E3DEF142-CC7A-44CA-B5B4-48BABF1A3E75}" dt="2026-06-15T06:46:40.527" v="294" actId="22"/>
          <ac:spMkLst>
            <pc:docMk/>
            <pc:sldMk cId="2753400166" sldId="284"/>
            <ac:spMk id="13" creationId="{C9A0D0A9-1B1E-D64E-5152-B3F3C3F1F5CE}"/>
          </ac:spMkLst>
        </pc:spChg>
        <pc:spChg chg="add">
          <ac:chgData name="Megan Botes" userId="70568131-745a-489b-b4fe-9e78c579dd6d" providerId="ADAL" clId="{E3DEF142-CC7A-44CA-B5B4-48BABF1A3E75}" dt="2026-06-15T06:44:10.717" v="247" actId="26606"/>
          <ac:spMkLst>
            <pc:docMk/>
            <pc:sldMk cId="2753400166" sldId="284"/>
            <ac:spMk id="14" creationId="{A8D57A06-A426-446D-B02C-A2DC6B62E45E}"/>
          </ac:spMkLst>
        </pc:spChg>
        <pc:spChg chg="add mod">
          <ac:chgData name="Megan Botes" userId="70568131-745a-489b-b4fe-9e78c579dd6d" providerId="ADAL" clId="{E3DEF142-CC7A-44CA-B5B4-48BABF1A3E75}" dt="2026-06-15T06:47:23.608" v="300" actId="1076"/>
          <ac:spMkLst>
            <pc:docMk/>
            <pc:sldMk cId="2753400166" sldId="284"/>
            <ac:spMk id="15" creationId="{6E914625-50C7-93D6-126E-77560EF0568F}"/>
          </ac:spMkLst>
        </pc:spChg>
        <pc:picChg chg="add mod">
          <ac:chgData name="Megan Botes" userId="70568131-745a-489b-b4fe-9e78c579dd6d" providerId="ADAL" clId="{E3DEF142-CC7A-44CA-B5B4-48BABF1A3E75}" dt="2026-06-15T06:44:10.717" v="247" actId="26606"/>
          <ac:picMkLst>
            <pc:docMk/>
            <pc:sldMk cId="2753400166" sldId="284"/>
            <ac:picMk id="3" creationId="{1ACF80BA-F815-BD2D-59F6-B83E945DD08C}"/>
          </ac:picMkLst>
        </pc:picChg>
        <pc:picChg chg="add mod">
          <ac:chgData name="Megan Botes" userId="70568131-745a-489b-b4fe-9e78c579dd6d" providerId="ADAL" clId="{E3DEF142-CC7A-44CA-B5B4-48BABF1A3E75}" dt="2026-06-15T06:52:13.828" v="386"/>
          <ac:picMkLst>
            <pc:docMk/>
            <pc:sldMk cId="2753400166" sldId="284"/>
            <ac:picMk id="16" creationId="{DD885A84-126F-29DF-2720-A812E1769F05}"/>
          </ac:picMkLst>
        </pc:picChg>
      </pc:sldChg>
      <pc:sldChg chg="addSp delSp modSp new mod setBg addAnim setClrOvrMap modNotesTx">
        <pc:chgData name="Megan Botes" userId="70568131-745a-489b-b4fe-9e78c579dd6d" providerId="ADAL" clId="{E3DEF142-CC7A-44CA-B5B4-48BABF1A3E75}" dt="2026-06-15T06:55:19.341" v="398"/>
        <pc:sldMkLst>
          <pc:docMk/>
          <pc:sldMk cId="771967157" sldId="285"/>
        </pc:sldMkLst>
        <pc:spChg chg="mod ord">
          <ac:chgData name="Megan Botes" userId="70568131-745a-489b-b4fe-9e78c579dd6d" providerId="ADAL" clId="{E3DEF142-CC7A-44CA-B5B4-48BABF1A3E75}" dt="2026-06-15T06:51:20.655" v="378" actId="26606"/>
          <ac:spMkLst>
            <pc:docMk/>
            <pc:sldMk cId="771967157" sldId="285"/>
            <ac:spMk id="2" creationId="{AF05DC82-0EA7-AB30-2B48-792F3DA45A8B}"/>
          </ac:spMkLst>
        </pc:spChg>
        <pc:spChg chg="del mod">
          <ac:chgData name="Megan Botes" userId="70568131-745a-489b-b4fe-9e78c579dd6d" providerId="ADAL" clId="{E3DEF142-CC7A-44CA-B5B4-48BABF1A3E75}" dt="2026-06-15T06:50:50.191" v="367" actId="478"/>
          <ac:spMkLst>
            <pc:docMk/>
            <pc:sldMk cId="771967157" sldId="285"/>
            <ac:spMk id="3" creationId="{85485D84-B0CA-5637-83A1-C127C61EA0FB}"/>
          </ac:spMkLst>
        </pc:spChg>
        <pc:spChg chg="add del">
          <ac:chgData name="Megan Botes" userId="70568131-745a-489b-b4fe-9e78c579dd6d" providerId="ADAL" clId="{E3DEF142-CC7A-44CA-B5B4-48BABF1A3E75}" dt="2026-06-15T06:51:20.655" v="378" actId="26606"/>
          <ac:spMkLst>
            <pc:docMk/>
            <pc:sldMk cId="771967157" sldId="285"/>
            <ac:spMk id="20" creationId="{FF93924A-10DF-4647-8C7A-115C0175774D}"/>
          </ac:spMkLst>
        </pc:spChg>
        <pc:spChg chg="add del">
          <ac:chgData name="Megan Botes" userId="70568131-745a-489b-b4fe-9e78c579dd6d" providerId="ADAL" clId="{E3DEF142-CC7A-44CA-B5B4-48BABF1A3E75}" dt="2026-06-15T06:50:59.239" v="369" actId="26606"/>
          <ac:spMkLst>
            <pc:docMk/>
            <pc:sldMk cId="771967157" sldId="285"/>
            <ac:spMk id="25" creationId="{928F64C6-FE22-4FC1-A763-DFCC514811BD}"/>
          </ac:spMkLst>
        </pc:spChg>
        <pc:spChg chg="add del">
          <ac:chgData name="Megan Botes" userId="70568131-745a-489b-b4fe-9e78c579dd6d" providerId="ADAL" clId="{E3DEF142-CC7A-44CA-B5B4-48BABF1A3E75}" dt="2026-06-15T06:51:04.599" v="371" actId="26606"/>
          <ac:spMkLst>
            <pc:docMk/>
            <pc:sldMk cId="771967157" sldId="285"/>
            <ac:spMk id="29" creationId="{AAD8F19F-4A55-467B-BED0-8837659A90A4}"/>
          </ac:spMkLst>
        </pc:spChg>
        <pc:spChg chg="add del">
          <ac:chgData name="Megan Botes" userId="70568131-745a-489b-b4fe-9e78c579dd6d" providerId="ADAL" clId="{E3DEF142-CC7A-44CA-B5B4-48BABF1A3E75}" dt="2026-06-15T06:51:09.199" v="373" actId="26606"/>
          <ac:spMkLst>
            <pc:docMk/>
            <pc:sldMk cId="771967157" sldId="285"/>
            <ac:spMk id="31" creationId="{C20267F5-D4E6-477A-A590-81F2ABD1B862}"/>
          </ac:spMkLst>
        </pc:spChg>
        <pc:spChg chg="add del">
          <ac:chgData name="Megan Botes" userId="70568131-745a-489b-b4fe-9e78c579dd6d" providerId="ADAL" clId="{E3DEF142-CC7A-44CA-B5B4-48BABF1A3E75}" dt="2026-06-15T06:51:09.199" v="373" actId="26606"/>
          <ac:spMkLst>
            <pc:docMk/>
            <pc:sldMk cId="771967157" sldId="285"/>
            <ac:spMk id="32" creationId="{F6E384F5-137A-40B1-97F0-694CC6ECD59C}"/>
          </ac:spMkLst>
        </pc:spChg>
        <pc:spChg chg="add del">
          <ac:chgData name="Megan Botes" userId="70568131-745a-489b-b4fe-9e78c579dd6d" providerId="ADAL" clId="{E3DEF142-CC7A-44CA-B5B4-48BABF1A3E75}" dt="2026-06-15T06:51:09.199" v="373" actId="26606"/>
          <ac:spMkLst>
            <pc:docMk/>
            <pc:sldMk cId="771967157" sldId="285"/>
            <ac:spMk id="33" creationId="{6B9D64DB-4D5C-4A91-B45F-F301E3174F9F}"/>
          </ac:spMkLst>
        </pc:spChg>
        <pc:spChg chg="add del">
          <ac:chgData name="Megan Botes" userId="70568131-745a-489b-b4fe-9e78c579dd6d" providerId="ADAL" clId="{E3DEF142-CC7A-44CA-B5B4-48BABF1A3E75}" dt="2026-06-15T06:51:09.199" v="373" actId="26606"/>
          <ac:spMkLst>
            <pc:docMk/>
            <pc:sldMk cId="771967157" sldId="285"/>
            <ac:spMk id="34" creationId="{9DBC4630-03DA-474F-BBCB-BA3AE6B317A4}"/>
          </ac:spMkLst>
        </pc:spChg>
        <pc:spChg chg="add del">
          <ac:chgData name="Megan Botes" userId="70568131-745a-489b-b4fe-9e78c579dd6d" providerId="ADAL" clId="{E3DEF142-CC7A-44CA-B5B4-48BABF1A3E75}" dt="2026-06-15T06:51:09.199" v="373" actId="26606"/>
          <ac:spMkLst>
            <pc:docMk/>
            <pc:sldMk cId="771967157" sldId="285"/>
            <ac:spMk id="35" creationId="{CB14CE1B-4BC5-4EF2-BE3D-05E4F580B3DB}"/>
          </ac:spMkLst>
        </pc:spChg>
        <pc:spChg chg="add del">
          <ac:chgData name="Megan Botes" userId="70568131-745a-489b-b4fe-9e78c579dd6d" providerId="ADAL" clId="{E3DEF142-CC7A-44CA-B5B4-48BABF1A3E75}" dt="2026-06-15T06:51:09.199" v="373" actId="26606"/>
          <ac:spMkLst>
            <pc:docMk/>
            <pc:sldMk cId="771967157" sldId="285"/>
            <ac:spMk id="36" creationId="{78418A25-6EAC-4140-BFE6-284E1925B5EE}"/>
          </ac:spMkLst>
        </pc:spChg>
        <pc:spChg chg="add del">
          <ac:chgData name="Megan Botes" userId="70568131-745a-489b-b4fe-9e78c579dd6d" providerId="ADAL" clId="{E3DEF142-CC7A-44CA-B5B4-48BABF1A3E75}" dt="2026-06-15T06:51:15.789" v="375" actId="26606"/>
          <ac:spMkLst>
            <pc:docMk/>
            <pc:sldMk cId="771967157" sldId="285"/>
            <ac:spMk id="38" creationId="{928F64C6-FE22-4FC1-A763-DFCC514811BD}"/>
          </ac:spMkLst>
        </pc:spChg>
        <pc:spChg chg="add del">
          <ac:chgData name="Megan Botes" userId="70568131-745a-489b-b4fe-9e78c579dd6d" providerId="ADAL" clId="{E3DEF142-CC7A-44CA-B5B4-48BABF1A3E75}" dt="2026-06-15T06:51:20.639" v="377" actId="26606"/>
          <ac:spMkLst>
            <pc:docMk/>
            <pc:sldMk cId="771967157" sldId="285"/>
            <ac:spMk id="41" creationId="{F6E384F5-137A-40B1-97F0-694CC6ECD59C}"/>
          </ac:spMkLst>
        </pc:spChg>
        <pc:spChg chg="add del">
          <ac:chgData name="Megan Botes" userId="70568131-745a-489b-b4fe-9e78c579dd6d" providerId="ADAL" clId="{E3DEF142-CC7A-44CA-B5B4-48BABF1A3E75}" dt="2026-06-15T06:51:20.639" v="377" actId="26606"/>
          <ac:spMkLst>
            <pc:docMk/>
            <pc:sldMk cId="771967157" sldId="285"/>
            <ac:spMk id="42" creationId="{9DBC4630-03DA-474F-BBCB-BA3AE6B317A4}"/>
          </ac:spMkLst>
        </pc:spChg>
        <pc:spChg chg="add del">
          <ac:chgData name="Megan Botes" userId="70568131-745a-489b-b4fe-9e78c579dd6d" providerId="ADAL" clId="{E3DEF142-CC7A-44CA-B5B4-48BABF1A3E75}" dt="2026-06-15T06:51:20.639" v="377" actId="26606"/>
          <ac:spMkLst>
            <pc:docMk/>
            <pc:sldMk cId="771967157" sldId="285"/>
            <ac:spMk id="43" creationId="{78418A25-6EAC-4140-BFE6-284E1925B5EE}"/>
          </ac:spMkLst>
        </pc:spChg>
        <pc:spChg chg="add del">
          <ac:chgData name="Megan Botes" userId="70568131-745a-489b-b4fe-9e78c579dd6d" providerId="ADAL" clId="{E3DEF142-CC7A-44CA-B5B4-48BABF1A3E75}" dt="2026-06-15T06:51:20.639" v="377" actId="26606"/>
          <ac:spMkLst>
            <pc:docMk/>
            <pc:sldMk cId="771967157" sldId="285"/>
            <ac:spMk id="44" creationId="{C20267F5-D4E6-477A-A590-81F2ABD1B862}"/>
          </ac:spMkLst>
        </pc:spChg>
        <pc:spChg chg="add del">
          <ac:chgData name="Megan Botes" userId="70568131-745a-489b-b4fe-9e78c579dd6d" providerId="ADAL" clId="{E3DEF142-CC7A-44CA-B5B4-48BABF1A3E75}" dt="2026-06-15T06:51:20.639" v="377" actId="26606"/>
          <ac:spMkLst>
            <pc:docMk/>
            <pc:sldMk cId="771967157" sldId="285"/>
            <ac:spMk id="45" creationId="{6B9D64DB-4D5C-4A91-B45F-F301E3174F9F}"/>
          </ac:spMkLst>
        </pc:spChg>
        <pc:spChg chg="add del">
          <ac:chgData name="Megan Botes" userId="70568131-745a-489b-b4fe-9e78c579dd6d" providerId="ADAL" clId="{E3DEF142-CC7A-44CA-B5B4-48BABF1A3E75}" dt="2026-06-15T06:51:20.639" v="377" actId="26606"/>
          <ac:spMkLst>
            <pc:docMk/>
            <pc:sldMk cId="771967157" sldId="285"/>
            <ac:spMk id="46" creationId="{CB14CE1B-4BC5-4EF2-BE3D-05E4F580B3DB}"/>
          </ac:spMkLst>
        </pc:spChg>
        <pc:spChg chg="add">
          <ac:chgData name="Megan Botes" userId="70568131-745a-489b-b4fe-9e78c579dd6d" providerId="ADAL" clId="{E3DEF142-CC7A-44CA-B5B4-48BABF1A3E75}" dt="2026-06-15T06:51:20.655" v="378" actId="26606"/>
          <ac:spMkLst>
            <pc:docMk/>
            <pc:sldMk cId="771967157" sldId="285"/>
            <ac:spMk id="48" creationId="{7A7E6B6D-2F84-4166-9F4D-FFA0E086077B}"/>
          </ac:spMkLst>
        </pc:spChg>
        <pc:spChg chg="add">
          <ac:chgData name="Megan Botes" userId="70568131-745a-489b-b4fe-9e78c579dd6d" providerId="ADAL" clId="{E3DEF142-CC7A-44CA-B5B4-48BABF1A3E75}" dt="2026-06-15T06:51:20.655" v="378" actId="26606"/>
          <ac:spMkLst>
            <pc:docMk/>
            <pc:sldMk cId="771967157" sldId="285"/>
            <ac:spMk id="49" creationId="{F540AD87-30B2-4359-A33A-86D9F59E3709}"/>
          </ac:spMkLst>
        </pc:spChg>
        <pc:spChg chg="add">
          <ac:chgData name="Megan Botes" userId="70568131-745a-489b-b4fe-9e78c579dd6d" providerId="ADAL" clId="{E3DEF142-CC7A-44CA-B5B4-48BABF1A3E75}" dt="2026-06-15T06:51:20.655" v="378" actId="26606"/>
          <ac:spMkLst>
            <pc:docMk/>
            <pc:sldMk cId="771967157" sldId="285"/>
            <ac:spMk id="50" creationId="{D411CC74-416E-4F21-A559-C8B7905D9E36}"/>
          </ac:spMkLst>
        </pc:spChg>
        <pc:picChg chg="add mod ord">
          <ac:chgData name="Megan Botes" userId="70568131-745a-489b-b4fe-9e78c579dd6d" providerId="ADAL" clId="{E3DEF142-CC7A-44CA-B5B4-48BABF1A3E75}" dt="2026-06-15T06:51:20.655" v="378" actId="26606"/>
          <ac:picMkLst>
            <pc:docMk/>
            <pc:sldMk cId="771967157" sldId="285"/>
            <ac:picMk id="5" creationId="{831640DA-1949-F871-118B-DC4812F9E330}"/>
          </ac:picMkLst>
        </pc:picChg>
        <pc:picChg chg="add mod ord">
          <ac:chgData name="Megan Botes" userId="70568131-745a-489b-b4fe-9e78c579dd6d" providerId="ADAL" clId="{E3DEF142-CC7A-44CA-B5B4-48BABF1A3E75}" dt="2026-06-15T06:51:20.655" v="378" actId="26606"/>
          <ac:picMkLst>
            <pc:docMk/>
            <pc:sldMk cId="771967157" sldId="285"/>
            <ac:picMk id="7" creationId="{4CC7766E-CECD-A5B0-780D-4F9FC0EA3BA1}"/>
          </ac:picMkLst>
        </pc:picChg>
        <pc:picChg chg="add mod ord">
          <ac:chgData name="Megan Botes" userId="70568131-745a-489b-b4fe-9e78c579dd6d" providerId="ADAL" clId="{E3DEF142-CC7A-44CA-B5B4-48BABF1A3E75}" dt="2026-06-15T06:51:15.789" v="375" actId="26606"/>
          <ac:picMkLst>
            <pc:docMk/>
            <pc:sldMk cId="771967157" sldId="285"/>
            <ac:picMk id="9" creationId="{91D6967A-5F16-400C-1AAC-2EA072F292BC}"/>
          </ac:picMkLst>
        </pc:picChg>
        <pc:picChg chg="add mod ord">
          <ac:chgData name="Megan Botes" userId="70568131-745a-489b-b4fe-9e78c579dd6d" providerId="ADAL" clId="{E3DEF142-CC7A-44CA-B5B4-48BABF1A3E75}" dt="2026-06-15T06:51:20.655" v="378" actId="26606"/>
          <ac:picMkLst>
            <pc:docMk/>
            <pc:sldMk cId="771967157" sldId="285"/>
            <ac:picMk id="11" creationId="{68759381-88A8-DFDA-B8AB-3220C88F6B58}"/>
          </ac:picMkLst>
        </pc:picChg>
        <pc:picChg chg="add mod ord">
          <ac:chgData name="Megan Botes" userId="70568131-745a-489b-b4fe-9e78c579dd6d" providerId="ADAL" clId="{E3DEF142-CC7A-44CA-B5B4-48BABF1A3E75}" dt="2026-06-15T06:51:20.655" v="378" actId="26606"/>
          <ac:picMkLst>
            <pc:docMk/>
            <pc:sldMk cId="771967157" sldId="285"/>
            <ac:picMk id="13" creationId="{8A5108E2-1563-B561-A353-D4E84C2080BC}"/>
          </ac:picMkLst>
        </pc:picChg>
        <pc:picChg chg="add mod ord">
          <ac:chgData name="Megan Botes" userId="70568131-745a-489b-b4fe-9e78c579dd6d" providerId="ADAL" clId="{E3DEF142-CC7A-44CA-B5B4-48BABF1A3E75}" dt="2026-06-15T06:51:20.655" v="378" actId="26606"/>
          <ac:picMkLst>
            <pc:docMk/>
            <pc:sldMk cId="771967157" sldId="285"/>
            <ac:picMk id="15" creationId="{37B52701-2FA1-CD7F-58E6-3231F8A3200E}"/>
          </ac:picMkLst>
        </pc:picChg>
        <pc:picChg chg="add mod">
          <ac:chgData name="Megan Botes" userId="70568131-745a-489b-b4fe-9e78c579dd6d" providerId="ADAL" clId="{E3DEF142-CC7A-44CA-B5B4-48BABF1A3E75}" dt="2026-06-15T06:52:17.984" v="388"/>
          <ac:picMkLst>
            <pc:docMk/>
            <pc:sldMk cId="771967157" sldId="285"/>
            <ac:picMk id="16" creationId="{22A2D8D1-881A-94E6-9D07-413CE31C6EB8}"/>
          </ac:picMkLst>
        </pc:picChg>
        <pc:cxnChg chg="add del">
          <ac:chgData name="Megan Botes" userId="70568131-745a-489b-b4fe-9e78c579dd6d" providerId="ADAL" clId="{E3DEF142-CC7A-44CA-B5B4-48BABF1A3E75}" dt="2026-06-15T06:50:59.239" v="369" actId="26606"/>
          <ac:cxnSpMkLst>
            <pc:docMk/>
            <pc:sldMk cId="771967157" sldId="285"/>
            <ac:cxnSpMk id="27" creationId="{5C34627B-48E6-4F4D-B843-97717A86B490}"/>
          </ac:cxnSpMkLst>
        </pc:cxnChg>
        <pc:cxnChg chg="add del">
          <ac:chgData name="Megan Botes" userId="70568131-745a-489b-b4fe-9e78c579dd6d" providerId="ADAL" clId="{E3DEF142-CC7A-44CA-B5B4-48BABF1A3E75}" dt="2026-06-15T06:51:15.789" v="375" actId="26606"/>
          <ac:cxnSpMkLst>
            <pc:docMk/>
            <pc:sldMk cId="771967157" sldId="285"/>
            <ac:cxnSpMk id="39" creationId="{5C34627B-48E6-4F4D-B843-97717A86B490}"/>
          </ac:cxnSpMkLst>
        </pc:cxnChg>
      </pc:sldChg>
      <pc:sldMasterChg chg="delSldLayout">
        <pc:chgData name="Megan Botes" userId="70568131-745a-489b-b4fe-9e78c579dd6d" providerId="ADAL" clId="{E3DEF142-CC7A-44CA-B5B4-48BABF1A3E75}" dt="2026-06-15T06:51:28.319" v="380" actId="47"/>
        <pc:sldMasterMkLst>
          <pc:docMk/>
          <pc:sldMasterMk cId="0" sldId="2147483648"/>
        </pc:sldMasterMkLst>
        <pc:sldLayoutChg chg="del">
          <pc:chgData name="Megan Botes" userId="70568131-745a-489b-b4fe-9e78c579dd6d" providerId="ADAL" clId="{E3DEF142-CC7A-44CA-B5B4-48BABF1A3E75}" dt="2026-06-15T06:51:28.319" v="380" actId="47"/>
          <pc:sldLayoutMkLst>
            <pc:docMk/>
            <pc:sldMasterMk cId="0" sldId="2147483648"/>
            <pc:sldLayoutMk cId="0" sldId="214748365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F1CC2E-4A8B-4573-9A23-DD061DFCAA4C}"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9C10DA2C-6844-4BB5-855A-3531273352B7}">
      <dgm:prSet/>
      <dgm:spPr/>
      <dgm:t>
        <a:bodyPr/>
        <a:lstStyle/>
        <a:p>
          <a:r>
            <a:rPr lang="af-ZA" b="0" i="0"/>
            <a:t>Many teenagers do not plan for risky situations. </a:t>
          </a:r>
          <a:endParaRPr lang="en-US"/>
        </a:p>
      </dgm:t>
    </dgm:pt>
    <dgm:pt modelId="{03ADAF42-6DF0-48E4-B7ED-296256C16EF1}" type="parTrans" cxnId="{ED3D7CAA-5E5C-4392-82E6-A13D198F8209}">
      <dgm:prSet/>
      <dgm:spPr/>
      <dgm:t>
        <a:bodyPr/>
        <a:lstStyle/>
        <a:p>
          <a:endParaRPr lang="en-US"/>
        </a:p>
      </dgm:t>
    </dgm:pt>
    <dgm:pt modelId="{D2654A1F-3027-4F6E-8247-AE0D600A6C7F}" type="sibTrans" cxnId="{ED3D7CAA-5E5C-4392-82E6-A13D198F8209}">
      <dgm:prSet/>
      <dgm:spPr/>
      <dgm:t>
        <a:bodyPr/>
        <a:lstStyle/>
        <a:p>
          <a:endParaRPr lang="en-US"/>
        </a:p>
      </dgm:t>
    </dgm:pt>
    <dgm:pt modelId="{E2CCC619-AD40-4E3E-8433-946E7FCA3B16}">
      <dgm:prSet/>
      <dgm:spPr/>
      <dgm:t>
        <a:bodyPr/>
        <a:lstStyle/>
        <a:p>
          <a:r>
            <a:rPr lang="af-ZA" b="0" i="0"/>
            <a:t>Emotions and peer pressure can influence decisions. </a:t>
          </a:r>
          <a:endParaRPr lang="en-US"/>
        </a:p>
      </dgm:t>
    </dgm:pt>
    <dgm:pt modelId="{01C21DF4-74C1-4781-8B34-5C20D5F29AE1}" type="parTrans" cxnId="{6FFD0394-0433-4CAC-9BAB-0F06E6258F68}">
      <dgm:prSet/>
      <dgm:spPr/>
      <dgm:t>
        <a:bodyPr/>
        <a:lstStyle/>
        <a:p>
          <a:endParaRPr lang="en-US"/>
        </a:p>
      </dgm:t>
    </dgm:pt>
    <dgm:pt modelId="{B991F853-92B9-42C5-8008-D90030E1B99E}" type="sibTrans" cxnId="{6FFD0394-0433-4CAC-9BAB-0F06E6258F68}">
      <dgm:prSet/>
      <dgm:spPr/>
      <dgm:t>
        <a:bodyPr/>
        <a:lstStyle/>
        <a:p>
          <a:endParaRPr lang="en-US"/>
        </a:p>
      </dgm:t>
    </dgm:pt>
    <dgm:pt modelId="{74ADE017-EFFB-45A2-89DE-C3A6A3E7D78A}">
      <dgm:prSet/>
      <dgm:spPr/>
      <dgm:t>
        <a:bodyPr/>
        <a:lstStyle/>
        <a:p>
          <a:r>
            <a:rPr lang="af-ZA" b="0" i="0"/>
            <a:t>Responsible choices require planning and self-awareness.</a:t>
          </a:r>
          <a:endParaRPr lang="en-US"/>
        </a:p>
      </dgm:t>
    </dgm:pt>
    <dgm:pt modelId="{5E6C2F87-1C6F-463E-B472-22EE85CE28F1}" type="parTrans" cxnId="{BB40718D-F927-4F33-8CB1-E21A2C1B5CA7}">
      <dgm:prSet/>
      <dgm:spPr/>
      <dgm:t>
        <a:bodyPr/>
        <a:lstStyle/>
        <a:p>
          <a:endParaRPr lang="en-US"/>
        </a:p>
      </dgm:t>
    </dgm:pt>
    <dgm:pt modelId="{4216E16B-3479-4F89-A586-1751ABABC171}" type="sibTrans" cxnId="{BB40718D-F927-4F33-8CB1-E21A2C1B5CA7}">
      <dgm:prSet/>
      <dgm:spPr/>
      <dgm:t>
        <a:bodyPr/>
        <a:lstStyle/>
        <a:p>
          <a:endParaRPr lang="en-US"/>
        </a:p>
      </dgm:t>
    </dgm:pt>
    <dgm:pt modelId="{271030D7-7D14-415A-89A1-C2D0A267A786}" type="pres">
      <dgm:prSet presAssocID="{90F1CC2E-4A8B-4573-9A23-DD061DFCAA4C}" presName="hierChild1" presStyleCnt="0">
        <dgm:presLayoutVars>
          <dgm:chPref val="1"/>
          <dgm:dir/>
          <dgm:animOne val="branch"/>
          <dgm:animLvl val="lvl"/>
          <dgm:resizeHandles/>
        </dgm:presLayoutVars>
      </dgm:prSet>
      <dgm:spPr/>
    </dgm:pt>
    <dgm:pt modelId="{8BE0B888-5CD1-46AB-9CDF-84FFAE43729E}" type="pres">
      <dgm:prSet presAssocID="{9C10DA2C-6844-4BB5-855A-3531273352B7}" presName="hierRoot1" presStyleCnt="0"/>
      <dgm:spPr/>
    </dgm:pt>
    <dgm:pt modelId="{75090BCC-51CA-4A30-BCA3-4D6C7AC7055B}" type="pres">
      <dgm:prSet presAssocID="{9C10DA2C-6844-4BB5-855A-3531273352B7}" presName="composite" presStyleCnt="0"/>
      <dgm:spPr/>
    </dgm:pt>
    <dgm:pt modelId="{B8D620EA-3701-431F-BC08-006401051AB2}" type="pres">
      <dgm:prSet presAssocID="{9C10DA2C-6844-4BB5-855A-3531273352B7}" presName="background" presStyleLbl="node0" presStyleIdx="0" presStyleCnt="3"/>
      <dgm:spPr/>
    </dgm:pt>
    <dgm:pt modelId="{BA3FCC07-B38B-429D-A518-4C4612AD52C3}" type="pres">
      <dgm:prSet presAssocID="{9C10DA2C-6844-4BB5-855A-3531273352B7}" presName="text" presStyleLbl="fgAcc0" presStyleIdx="0" presStyleCnt="3">
        <dgm:presLayoutVars>
          <dgm:chPref val="3"/>
        </dgm:presLayoutVars>
      </dgm:prSet>
      <dgm:spPr/>
    </dgm:pt>
    <dgm:pt modelId="{01D33647-81AC-46F4-AE5A-71B0D136B7CA}" type="pres">
      <dgm:prSet presAssocID="{9C10DA2C-6844-4BB5-855A-3531273352B7}" presName="hierChild2" presStyleCnt="0"/>
      <dgm:spPr/>
    </dgm:pt>
    <dgm:pt modelId="{0B873095-E0B7-4ABE-A264-9CC714180E88}" type="pres">
      <dgm:prSet presAssocID="{E2CCC619-AD40-4E3E-8433-946E7FCA3B16}" presName="hierRoot1" presStyleCnt="0"/>
      <dgm:spPr/>
    </dgm:pt>
    <dgm:pt modelId="{2A743B1F-74AC-4207-AFCC-8F996A301198}" type="pres">
      <dgm:prSet presAssocID="{E2CCC619-AD40-4E3E-8433-946E7FCA3B16}" presName="composite" presStyleCnt="0"/>
      <dgm:spPr/>
    </dgm:pt>
    <dgm:pt modelId="{84FAA712-D2F7-4634-BEB5-05904182A04B}" type="pres">
      <dgm:prSet presAssocID="{E2CCC619-AD40-4E3E-8433-946E7FCA3B16}" presName="background" presStyleLbl="node0" presStyleIdx="1" presStyleCnt="3"/>
      <dgm:spPr/>
    </dgm:pt>
    <dgm:pt modelId="{04DDC110-045C-4F48-AD4A-34616284855F}" type="pres">
      <dgm:prSet presAssocID="{E2CCC619-AD40-4E3E-8433-946E7FCA3B16}" presName="text" presStyleLbl="fgAcc0" presStyleIdx="1" presStyleCnt="3">
        <dgm:presLayoutVars>
          <dgm:chPref val="3"/>
        </dgm:presLayoutVars>
      </dgm:prSet>
      <dgm:spPr/>
    </dgm:pt>
    <dgm:pt modelId="{FFD90836-A93D-415C-968A-38753C15F83A}" type="pres">
      <dgm:prSet presAssocID="{E2CCC619-AD40-4E3E-8433-946E7FCA3B16}" presName="hierChild2" presStyleCnt="0"/>
      <dgm:spPr/>
    </dgm:pt>
    <dgm:pt modelId="{18C8B550-FEA4-4D81-B9AC-07E04DA786E9}" type="pres">
      <dgm:prSet presAssocID="{74ADE017-EFFB-45A2-89DE-C3A6A3E7D78A}" presName="hierRoot1" presStyleCnt="0"/>
      <dgm:spPr/>
    </dgm:pt>
    <dgm:pt modelId="{39E33DCD-5DD0-47B6-97ED-11C36398CD77}" type="pres">
      <dgm:prSet presAssocID="{74ADE017-EFFB-45A2-89DE-C3A6A3E7D78A}" presName="composite" presStyleCnt="0"/>
      <dgm:spPr/>
    </dgm:pt>
    <dgm:pt modelId="{EF561753-0C95-4386-8141-5AFEBB65DB90}" type="pres">
      <dgm:prSet presAssocID="{74ADE017-EFFB-45A2-89DE-C3A6A3E7D78A}" presName="background" presStyleLbl="node0" presStyleIdx="2" presStyleCnt="3"/>
      <dgm:spPr/>
    </dgm:pt>
    <dgm:pt modelId="{2F9F59CA-A1CC-4A9A-8779-2FC10E556F5B}" type="pres">
      <dgm:prSet presAssocID="{74ADE017-EFFB-45A2-89DE-C3A6A3E7D78A}" presName="text" presStyleLbl="fgAcc0" presStyleIdx="2" presStyleCnt="3">
        <dgm:presLayoutVars>
          <dgm:chPref val="3"/>
        </dgm:presLayoutVars>
      </dgm:prSet>
      <dgm:spPr/>
    </dgm:pt>
    <dgm:pt modelId="{A8FEF4E1-F9D6-4B45-A009-8BD0798330CB}" type="pres">
      <dgm:prSet presAssocID="{74ADE017-EFFB-45A2-89DE-C3A6A3E7D78A}" presName="hierChild2" presStyleCnt="0"/>
      <dgm:spPr/>
    </dgm:pt>
  </dgm:ptLst>
  <dgm:cxnLst>
    <dgm:cxn modelId="{52E85732-A0D5-4C60-B523-C118D87DDD1C}" type="presOf" srcId="{E2CCC619-AD40-4E3E-8433-946E7FCA3B16}" destId="{04DDC110-045C-4F48-AD4A-34616284855F}" srcOrd="0" destOrd="0" presId="urn:microsoft.com/office/officeart/2005/8/layout/hierarchy1"/>
    <dgm:cxn modelId="{2B3F4341-BF38-44C7-81FA-409585546BAE}" type="presOf" srcId="{9C10DA2C-6844-4BB5-855A-3531273352B7}" destId="{BA3FCC07-B38B-429D-A518-4C4612AD52C3}" srcOrd="0" destOrd="0" presId="urn:microsoft.com/office/officeart/2005/8/layout/hierarchy1"/>
    <dgm:cxn modelId="{8776FA73-6BBC-44B6-82C0-0C2241633C28}" type="presOf" srcId="{74ADE017-EFFB-45A2-89DE-C3A6A3E7D78A}" destId="{2F9F59CA-A1CC-4A9A-8779-2FC10E556F5B}" srcOrd="0" destOrd="0" presId="urn:microsoft.com/office/officeart/2005/8/layout/hierarchy1"/>
    <dgm:cxn modelId="{BB40718D-F927-4F33-8CB1-E21A2C1B5CA7}" srcId="{90F1CC2E-4A8B-4573-9A23-DD061DFCAA4C}" destId="{74ADE017-EFFB-45A2-89DE-C3A6A3E7D78A}" srcOrd="2" destOrd="0" parTransId="{5E6C2F87-1C6F-463E-B472-22EE85CE28F1}" sibTransId="{4216E16B-3479-4F89-A586-1751ABABC171}"/>
    <dgm:cxn modelId="{6FFD0394-0433-4CAC-9BAB-0F06E6258F68}" srcId="{90F1CC2E-4A8B-4573-9A23-DD061DFCAA4C}" destId="{E2CCC619-AD40-4E3E-8433-946E7FCA3B16}" srcOrd="1" destOrd="0" parTransId="{01C21DF4-74C1-4781-8B34-5C20D5F29AE1}" sibTransId="{B991F853-92B9-42C5-8008-D90030E1B99E}"/>
    <dgm:cxn modelId="{ED3D7CAA-5E5C-4392-82E6-A13D198F8209}" srcId="{90F1CC2E-4A8B-4573-9A23-DD061DFCAA4C}" destId="{9C10DA2C-6844-4BB5-855A-3531273352B7}" srcOrd="0" destOrd="0" parTransId="{03ADAF42-6DF0-48E4-B7ED-296256C16EF1}" sibTransId="{D2654A1F-3027-4F6E-8247-AE0D600A6C7F}"/>
    <dgm:cxn modelId="{7D6036F9-488F-4139-A499-6990A65E08DA}" type="presOf" srcId="{90F1CC2E-4A8B-4573-9A23-DD061DFCAA4C}" destId="{271030D7-7D14-415A-89A1-C2D0A267A786}" srcOrd="0" destOrd="0" presId="urn:microsoft.com/office/officeart/2005/8/layout/hierarchy1"/>
    <dgm:cxn modelId="{DF45B543-8AC9-4753-B70D-08B0DDE6AC9F}" type="presParOf" srcId="{271030D7-7D14-415A-89A1-C2D0A267A786}" destId="{8BE0B888-5CD1-46AB-9CDF-84FFAE43729E}" srcOrd="0" destOrd="0" presId="urn:microsoft.com/office/officeart/2005/8/layout/hierarchy1"/>
    <dgm:cxn modelId="{32952C22-C230-4D99-A620-CEB4AA866A71}" type="presParOf" srcId="{8BE0B888-5CD1-46AB-9CDF-84FFAE43729E}" destId="{75090BCC-51CA-4A30-BCA3-4D6C7AC7055B}" srcOrd="0" destOrd="0" presId="urn:microsoft.com/office/officeart/2005/8/layout/hierarchy1"/>
    <dgm:cxn modelId="{0C6643B4-FE6A-4B6D-82DA-0E6280F68BAC}" type="presParOf" srcId="{75090BCC-51CA-4A30-BCA3-4D6C7AC7055B}" destId="{B8D620EA-3701-431F-BC08-006401051AB2}" srcOrd="0" destOrd="0" presId="urn:microsoft.com/office/officeart/2005/8/layout/hierarchy1"/>
    <dgm:cxn modelId="{13A9270E-01C3-4081-A0B4-02ACF853AD3C}" type="presParOf" srcId="{75090BCC-51CA-4A30-BCA3-4D6C7AC7055B}" destId="{BA3FCC07-B38B-429D-A518-4C4612AD52C3}" srcOrd="1" destOrd="0" presId="urn:microsoft.com/office/officeart/2005/8/layout/hierarchy1"/>
    <dgm:cxn modelId="{FBE7DB37-576D-40E7-A1D7-9E9B3A1DFD53}" type="presParOf" srcId="{8BE0B888-5CD1-46AB-9CDF-84FFAE43729E}" destId="{01D33647-81AC-46F4-AE5A-71B0D136B7CA}" srcOrd="1" destOrd="0" presId="urn:microsoft.com/office/officeart/2005/8/layout/hierarchy1"/>
    <dgm:cxn modelId="{E816BA73-1CE3-4985-BF61-457C36F19FE6}" type="presParOf" srcId="{271030D7-7D14-415A-89A1-C2D0A267A786}" destId="{0B873095-E0B7-4ABE-A264-9CC714180E88}" srcOrd="1" destOrd="0" presId="urn:microsoft.com/office/officeart/2005/8/layout/hierarchy1"/>
    <dgm:cxn modelId="{42FDD293-47C0-4049-8C2B-BD4017A55038}" type="presParOf" srcId="{0B873095-E0B7-4ABE-A264-9CC714180E88}" destId="{2A743B1F-74AC-4207-AFCC-8F996A301198}" srcOrd="0" destOrd="0" presId="urn:microsoft.com/office/officeart/2005/8/layout/hierarchy1"/>
    <dgm:cxn modelId="{F6F0940F-CA60-4B16-8D7A-2A69E533894B}" type="presParOf" srcId="{2A743B1F-74AC-4207-AFCC-8F996A301198}" destId="{84FAA712-D2F7-4634-BEB5-05904182A04B}" srcOrd="0" destOrd="0" presId="urn:microsoft.com/office/officeart/2005/8/layout/hierarchy1"/>
    <dgm:cxn modelId="{4E2A620E-C9DF-425A-8A65-675E35486CFF}" type="presParOf" srcId="{2A743B1F-74AC-4207-AFCC-8F996A301198}" destId="{04DDC110-045C-4F48-AD4A-34616284855F}" srcOrd="1" destOrd="0" presId="urn:microsoft.com/office/officeart/2005/8/layout/hierarchy1"/>
    <dgm:cxn modelId="{1364360A-97E8-4A3F-808A-24AF195A3F06}" type="presParOf" srcId="{0B873095-E0B7-4ABE-A264-9CC714180E88}" destId="{FFD90836-A93D-415C-968A-38753C15F83A}" srcOrd="1" destOrd="0" presId="urn:microsoft.com/office/officeart/2005/8/layout/hierarchy1"/>
    <dgm:cxn modelId="{CF84516C-06B1-462B-AD70-437763C2574F}" type="presParOf" srcId="{271030D7-7D14-415A-89A1-C2D0A267A786}" destId="{18C8B550-FEA4-4D81-B9AC-07E04DA786E9}" srcOrd="2" destOrd="0" presId="urn:microsoft.com/office/officeart/2005/8/layout/hierarchy1"/>
    <dgm:cxn modelId="{6BD65C69-212D-4FE9-BE26-E9CC45B2EC24}" type="presParOf" srcId="{18C8B550-FEA4-4D81-B9AC-07E04DA786E9}" destId="{39E33DCD-5DD0-47B6-97ED-11C36398CD77}" srcOrd="0" destOrd="0" presId="urn:microsoft.com/office/officeart/2005/8/layout/hierarchy1"/>
    <dgm:cxn modelId="{1C43409C-655C-4DF9-86AE-EAFF17FA51BE}" type="presParOf" srcId="{39E33DCD-5DD0-47B6-97ED-11C36398CD77}" destId="{EF561753-0C95-4386-8141-5AFEBB65DB90}" srcOrd="0" destOrd="0" presId="urn:microsoft.com/office/officeart/2005/8/layout/hierarchy1"/>
    <dgm:cxn modelId="{84B7B51A-B6CA-41D3-A71B-6CD7C5493F33}" type="presParOf" srcId="{39E33DCD-5DD0-47B6-97ED-11C36398CD77}" destId="{2F9F59CA-A1CC-4A9A-8779-2FC10E556F5B}" srcOrd="1" destOrd="0" presId="urn:microsoft.com/office/officeart/2005/8/layout/hierarchy1"/>
    <dgm:cxn modelId="{50F61F9B-B2FD-44B2-B531-78D010FCBC46}" type="presParOf" srcId="{18C8B550-FEA4-4D81-B9AC-07E04DA786E9}" destId="{A8FEF4E1-F9D6-4B45-A009-8BD0798330C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889023-9F96-4D8F-AAD3-193CCF83B828}"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61C2F30D-2971-4C77-9E1B-0C346FFF5B6A}">
      <dgm:prSet custT="1"/>
      <dgm:spPr/>
      <dgm:t>
        <a:bodyPr/>
        <a:lstStyle/>
        <a:p>
          <a:r>
            <a:rPr lang="af-ZA" sz="1800" b="1"/>
            <a:t>Set-up</a:t>
          </a:r>
          <a:endParaRPr lang="en-US" sz="1800"/>
        </a:p>
      </dgm:t>
    </dgm:pt>
    <dgm:pt modelId="{CCC7535E-969E-4BD2-A998-D379C4B0633A}" type="parTrans" cxnId="{E1EFD569-23A9-4769-8E7B-5FD026F70A12}">
      <dgm:prSet/>
      <dgm:spPr/>
      <dgm:t>
        <a:bodyPr/>
        <a:lstStyle/>
        <a:p>
          <a:endParaRPr lang="en-US" sz="2400"/>
        </a:p>
      </dgm:t>
    </dgm:pt>
    <dgm:pt modelId="{A7568822-B29F-4772-8A40-587510882B86}" type="sibTrans" cxnId="{E1EFD569-23A9-4769-8E7B-5FD026F70A12}">
      <dgm:prSet/>
      <dgm:spPr/>
      <dgm:t>
        <a:bodyPr/>
        <a:lstStyle/>
        <a:p>
          <a:endParaRPr lang="en-US" sz="2400"/>
        </a:p>
      </dgm:t>
    </dgm:pt>
    <dgm:pt modelId="{7F0D4F49-2C61-4EA0-8BF8-788D81E66AB8}">
      <dgm:prSet custT="1"/>
      <dgm:spPr/>
      <dgm:t>
        <a:bodyPr/>
        <a:lstStyle/>
        <a:p>
          <a:r>
            <a:rPr lang="af-ZA" sz="1800"/>
            <a:t>Place cards face down. </a:t>
          </a:r>
          <a:endParaRPr lang="en-US" sz="1800"/>
        </a:p>
      </dgm:t>
    </dgm:pt>
    <dgm:pt modelId="{A875815E-55E5-4104-8694-041C64CC754C}" type="parTrans" cxnId="{B5F70A8C-B7C1-42BE-A81B-8C79F7AC725F}">
      <dgm:prSet/>
      <dgm:spPr/>
      <dgm:t>
        <a:bodyPr/>
        <a:lstStyle/>
        <a:p>
          <a:endParaRPr lang="en-US" sz="2400"/>
        </a:p>
      </dgm:t>
    </dgm:pt>
    <dgm:pt modelId="{0D9E56DC-3E7C-449A-A8BF-1185C4D04729}" type="sibTrans" cxnId="{B5F70A8C-B7C1-42BE-A81B-8C79F7AC725F}">
      <dgm:prSet/>
      <dgm:spPr/>
      <dgm:t>
        <a:bodyPr/>
        <a:lstStyle/>
        <a:p>
          <a:endParaRPr lang="en-US" sz="2400"/>
        </a:p>
      </dgm:t>
    </dgm:pt>
    <dgm:pt modelId="{F3352D7C-1F9E-41A8-8BB7-7546D42A43AB}">
      <dgm:prSet custT="1"/>
      <dgm:spPr/>
      <dgm:t>
        <a:bodyPr/>
        <a:lstStyle/>
        <a:p>
          <a:r>
            <a:rPr lang="af-ZA" sz="1800"/>
            <a:t>Choose a group leader to spread them out. </a:t>
          </a:r>
          <a:endParaRPr lang="en-US" sz="1800"/>
        </a:p>
      </dgm:t>
    </dgm:pt>
    <dgm:pt modelId="{46E57F2C-0DB6-4632-9B67-C1642820C176}" type="parTrans" cxnId="{E2D0E6D0-30C3-4844-959B-8FFE5642941D}">
      <dgm:prSet/>
      <dgm:spPr/>
      <dgm:t>
        <a:bodyPr/>
        <a:lstStyle/>
        <a:p>
          <a:endParaRPr lang="en-US" sz="2400"/>
        </a:p>
      </dgm:t>
    </dgm:pt>
    <dgm:pt modelId="{ECC66CC3-F01A-4D3B-A6E6-C55AD1A2F96C}" type="sibTrans" cxnId="{E2D0E6D0-30C3-4844-959B-8FFE5642941D}">
      <dgm:prSet/>
      <dgm:spPr/>
      <dgm:t>
        <a:bodyPr/>
        <a:lstStyle/>
        <a:p>
          <a:endParaRPr lang="en-US" sz="2400"/>
        </a:p>
      </dgm:t>
    </dgm:pt>
    <dgm:pt modelId="{AF81816D-3A86-45F1-9686-7846EEACBE3F}">
      <dgm:prSet custT="1"/>
      <dgm:spPr/>
      <dgm:t>
        <a:bodyPr/>
        <a:lstStyle/>
        <a:p>
          <a:r>
            <a:rPr lang="af-ZA" sz="1800" b="1"/>
            <a:t>How to play</a:t>
          </a:r>
          <a:endParaRPr lang="en-US" sz="1800"/>
        </a:p>
      </dgm:t>
    </dgm:pt>
    <dgm:pt modelId="{868D03B6-F872-41E1-B091-AD108567D8AD}" type="parTrans" cxnId="{D4E01131-FF1E-485E-A37C-365A1D4839DD}">
      <dgm:prSet/>
      <dgm:spPr/>
      <dgm:t>
        <a:bodyPr/>
        <a:lstStyle/>
        <a:p>
          <a:endParaRPr lang="en-US" sz="2400"/>
        </a:p>
      </dgm:t>
    </dgm:pt>
    <dgm:pt modelId="{A0CFD9D9-A583-49D5-B24A-A59B5C5A17C4}" type="sibTrans" cxnId="{D4E01131-FF1E-485E-A37C-365A1D4839DD}">
      <dgm:prSet/>
      <dgm:spPr/>
      <dgm:t>
        <a:bodyPr/>
        <a:lstStyle/>
        <a:p>
          <a:endParaRPr lang="en-US" sz="2400"/>
        </a:p>
      </dgm:t>
    </dgm:pt>
    <dgm:pt modelId="{600DB1CE-7ADE-4D6B-A551-EB66B10D9700}">
      <dgm:prSet custT="1"/>
      <dgm:spPr/>
      <dgm:t>
        <a:bodyPr/>
        <a:lstStyle/>
        <a:p>
          <a:r>
            <a:rPr lang="af-ZA" sz="1800"/>
            <a:t>Pick one card and read the statement. </a:t>
          </a:r>
          <a:endParaRPr lang="en-US" sz="1800"/>
        </a:p>
      </dgm:t>
    </dgm:pt>
    <dgm:pt modelId="{39DD47CD-9384-490B-9502-927054518EF5}" type="parTrans" cxnId="{DE5F1E16-1AAC-468E-8DA5-3D4B39BD36B4}">
      <dgm:prSet/>
      <dgm:spPr/>
      <dgm:t>
        <a:bodyPr/>
        <a:lstStyle/>
        <a:p>
          <a:endParaRPr lang="en-US" sz="2400"/>
        </a:p>
      </dgm:t>
    </dgm:pt>
    <dgm:pt modelId="{0FE687D4-C131-4064-B82A-C1C33A0B4A11}" type="sibTrans" cxnId="{DE5F1E16-1AAC-468E-8DA5-3D4B39BD36B4}">
      <dgm:prSet/>
      <dgm:spPr/>
      <dgm:t>
        <a:bodyPr/>
        <a:lstStyle/>
        <a:p>
          <a:endParaRPr lang="en-US" sz="2400"/>
        </a:p>
      </dgm:t>
    </dgm:pt>
    <dgm:pt modelId="{C8F2456C-1088-4CFC-9DA3-C15FA5BF06C8}">
      <dgm:prSet custT="1"/>
      <dgm:spPr/>
      <dgm:t>
        <a:bodyPr/>
        <a:lstStyle/>
        <a:p>
          <a:r>
            <a:rPr lang="af-ZA" sz="1800"/>
            <a:t>Group votes: </a:t>
          </a:r>
          <a:r>
            <a:rPr lang="af-ZA" sz="1800" b="1"/>
            <a:t>Fact</a:t>
          </a:r>
          <a:r>
            <a:rPr lang="af-ZA" sz="1800"/>
            <a:t> or </a:t>
          </a:r>
          <a:r>
            <a:rPr lang="af-ZA" sz="1800" b="1"/>
            <a:t>Fiction</a:t>
          </a:r>
          <a:r>
            <a:rPr lang="af-ZA" sz="1800"/>
            <a:t>. </a:t>
          </a:r>
          <a:endParaRPr lang="en-US" sz="1800"/>
        </a:p>
      </dgm:t>
    </dgm:pt>
    <dgm:pt modelId="{4634FCD5-B03D-42A5-B343-96094FCDD42D}" type="parTrans" cxnId="{72A67320-109B-4AFC-94D1-35BD038D3A94}">
      <dgm:prSet/>
      <dgm:spPr/>
      <dgm:t>
        <a:bodyPr/>
        <a:lstStyle/>
        <a:p>
          <a:endParaRPr lang="en-US" sz="2400"/>
        </a:p>
      </dgm:t>
    </dgm:pt>
    <dgm:pt modelId="{5C70609E-7088-4AEC-9341-8715FC4A1F67}" type="sibTrans" cxnId="{72A67320-109B-4AFC-94D1-35BD038D3A94}">
      <dgm:prSet/>
      <dgm:spPr/>
      <dgm:t>
        <a:bodyPr/>
        <a:lstStyle/>
        <a:p>
          <a:endParaRPr lang="en-US" sz="2400"/>
        </a:p>
      </dgm:t>
    </dgm:pt>
    <dgm:pt modelId="{9DC941C4-EAB2-49FC-AB67-17F83F380997}">
      <dgm:prSet custT="1"/>
      <dgm:spPr/>
      <dgm:t>
        <a:bodyPr/>
        <a:lstStyle/>
        <a:p>
          <a:r>
            <a:rPr lang="af-ZA" sz="1800"/>
            <a:t>Turn the card over and read the answer. </a:t>
          </a:r>
          <a:endParaRPr lang="en-US" sz="1800"/>
        </a:p>
      </dgm:t>
    </dgm:pt>
    <dgm:pt modelId="{EADF2738-87FF-4F56-A7C5-8BAC71500C89}" type="parTrans" cxnId="{8E733FFC-40C1-4AD8-A9BF-DB341A50F247}">
      <dgm:prSet/>
      <dgm:spPr/>
      <dgm:t>
        <a:bodyPr/>
        <a:lstStyle/>
        <a:p>
          <a:endParaRPr lang="en-US" sz="2400"/>
        </a:p>
      </dgm:t>
    </dgm:pt>
    <dgm:pt modelId="{78CFCE69-183C-49BA-BD1C-3435925D75E4}" type="sibTrans" cxnId="{8E733FFC-40C1-4AD8-A9BF-DB341A50F247}">
      <dgm:prSet/>
      <dgm:spPr/>
      <dgm:t>
        <a:bodyPr/>
        <a:lstStyle/>
        <a:p>
          <a:endParaRPr lang="en-US" sz="2400"/>
        </a:p>
      </dgm:t>
    </dgm:pt>
    <dgm:pt modelId="{01CBA49D-B2D9-4CEA-9FEF-5617214EB43E}">
      <dgm:prSet custT="1"/>
      <dgm:spPr/>
      <dgm:t>
        <a:bodyPr/>
        <a:lstStyle/>
        <a:p>
          <a:r>
            <a:rPr lang="af-ZA" sz="1800"/>
            <a:t>Continue until everyone has had a turn. </a:t>
          </a:r>
          <a:endParaRPr lang="en-US" sz="1800"/>
        </a:p>
      </dgm:t>
    </dgm:pt>
    <dgm:pt modelId="{6D549B3C-29D5-4A93-844A-2239B8936451}" type="parTrans" cxnId="{022E8EEC-42E1-4E04-9A87-C51DEE6FA9EE}">
      <dgm:prSet/>
      <dgm:spPr/>
      <dgm:t>
        <a:bodyPr/>
        <a:lstStyle/>
        <a:p>
          <a:endParaRPr lang="en-US" sz="2400"/>
        </a:p>
      </dgm:t>
    </dgm:pt>
    <dgm:pt modelId="{7B1D94C3-624A-4D2B-80F9-757F3F81A0A0}" type="sibTrans" cxnId="{022E8EEC-42E1-4E04-9A87-C51DEE6FA9EE}">
      <dgm:prSet/>
      <dgm:spPr/>
      <dgm:t>
        <a:bodyPr/>
        <a:lstStyle/>
        <a:p>
          <a:endParaRPr lang="en-US" sz="2400"/>
        </a:p>
      </dgm:t>
    </dgm:pt>
    <dgm:pt modelId="{8AB27CFE-A1B9-40B1-88C1-91729F8A5EBA}">
      <dgm:prSet custT="1"/>
      <dgm:spPr/>
      <dgm:t>
        <a:bodyPr/>
        <a:lstStyle/>
        <a:p>
          <a:r>
            <a:rPr lang="af-ZA" sz="1800" b="1"/>
            <a:t>Reflection</a:t>
          </a:r>
          <a:endParaRPr lang="en-US" sz="1800"/>
        </a:p>
      </dgm:t>
    </dgm:pt>
    <dgm:pt modelId="{635A86C4-19D2-4E28-BC7D-66E63B27EC45}" type="parTrans" cxnId="{DFBF5B22-A1AE-436D-A974-F636C729BC29}">
      <dgm:prSet/>
      <dgm:spPr/>
      <dgm:t>
        <a:bodyPr/>
        <a:lstStyle/>
        <a:p>
          <a:endParaRPr lang="en-US" sz="2400"/>
        </a:p>
      </dgm:t>
    </dgm:pt>
    <dgm:pt modelId="{C2B7ACEE-5739-44D7-B166-38D42EC1A5FE}" type="sibTrans" cxnId="{DFBF5B22-A1AE-436D-A974-F636C729BC29}">
      <dgm:prSet/>
      <dgm:spPr/>
      <dgm:t>
        <a:bodyPr/>
        <a:lstStyle/>
        <a:p>
          <a:endParaRPr lang="en-US" sz="2400"/>
        </a:p>
      </dgm:t>
    </dgm:pt>
    <dgm:pt modelId="{557BE4E4-75F6-45E5-9D23-2AF5835C6CE5}">
      <dgm:prSet custT="1"/>
      <dgm:spPr/>
      <dgm:t>
        <a:bodyPr/>
        <a:lstStyle/>
        <a:p>
          <a:r>
            <a:rPr lang="af-ZA" sz="1800"/>
            <a:t>Choose TWO facts that surprised or challenged your group. </a:t>
          </a:r>
          <a:endParaRPr lang="en-US" sz="1800"/>
        </a:p>
      </dgm:t>
    </dgm:pt>
    <dgm:pt modelId="{12BD520E-DA4F-4C1E-B0B8-69A7AA0DE24B}" type="parTrans" cxnId="{1D986FCA-5198-4258-B4F1-186816368B26}">
      <dgm:prSet/>
      <dgm:spPr/>
      <dgm:t>
        <a:bodyPr/>
        <a:lstStyle/>
        <a:p>
          <a:endParaRPr lang="en-US" sz="2400"/>
        </a:p>
      </dgm:t>
    </dgm:pt>
    <dgm:pt modelId="{8119FCD5-9140-4296-9F4E-9C866BBD19AA}" type="sibTrans" cxnId="{1D986FCA-5198-4258-B4F1-186816368B26}">
      <dgm:prSet/>
      <dgm:spPr/>
      <dgm:t>
        <a:bodyPr/>
        <a:lstStyle/>
        <a:p>
          <a:endParaRPr lang="en-US" sz="2400"/>
        </a:p>
      </dgm:t>
    </dgm:pt>
    <dgm:pt modelId="{7CFF7007-A0EB-41DF-BDB4-57A7FDC19ECE}">
      <dgm:prSet custT="1"/>
      <dgm:spPr/>
      <dgm:t>
        <a:bodyPr/>
        <a:lstStyle/>
        <a:p>
          <a:r>
            <a:rPr lang="af-ZA" sz="1800"/>
            <a:t>Discuss why. </a:t>
          </a:r>
          <a:endParaRPr lang="en-US" sz="1800"/>
        </a:p>
      </dgm:t>
    </dgm:pt>
    <dgm:pt modelId="{5D7259B8-08E5-4C94-ACE8-03E9568329C2}" type="parTrans" cxnId="{284B6AF1-B8F6-420A-B1A2-39F8BB9DEC6E}">
      <dgm:prSet/>
      <dgm:spPr/>
      <dgm:t>
        <a:bodyPr/>
        <a:lstStyle/>
        <a:p>
          <a:endParaRPr lang="en-US" sz="2400"/>
        </a:p>
      </dgm:t>
    </dgm:pt>
    <dgm:pt modelId="{563FBAD5-6460-410D-B19C-F0B01329FAB1}" type="sibTrans" cxnId="{284B6AF1-B8F6-420A-B1A2-39F8BB9DEC6E}">
      <dgm:prSet/>
      <dgm:spPr/>
      <dgm:t>
        <a:bodyPr/>
        <a:lstStyle/>
        <a:p>
          <a:endParaRPr lang="en-US" sz="2400"/>
        </a:p>
      </dgm:t>
    </dgm:pt>
    <dgm:pt modelId="{AD9EE1CD-7692-43C2-A0F8-2A49FB52E727}">
      <dgm:prSet custT="1"/>
      <dgm:spPr/>
      <dgm:t>
        <a:bodyPr/>
        <a:lstStyle/>
        <a:p>
          <a:r>
            <a:rPr lang="af-ZA" sz="1800" b="1"/>
            <a:t>Rules</a:t>
          </a:r>
          <a:endParaRPr lang="en-US" sz="1800"/>
        </a:p>
      </dgm:t>
    </dgm:pt>
    <dgm:pt modelId="{A6741DB4-664B-433C-B4C0-15E307755320}" type="parTrans" cxnId="{FB947053-2C06-4F16-8703-618C4D064861}">
      <dgm:prSet/>
      <dgm:spPr/>
      <dgm:t>
        <a:bodyPr/>
        <a:lstStyle/>
        <a:p>
          <a:endParaRPr lang="en-US" sz="2400"/>
        </a:p>
      </dgm:t>
    </dgm:pt>
    <dgm:pt modelId="{1125C512-BC90-41E8-BBD0-5712904C7F9C}" type="sibTrans" cxnId="{FB947053-2C06-4F16-8703-618C4D064861}">
      <dgm:prSet/>
      <dgm:spPr/>
      <dgm:t>
        <a:bodyPr/>
        <a:lstStyle/>
        <a:p>
          <a:endParaRPr lang="en-US" sz="2400"/>
        </a:p>
      </dgm:t>
    </dgm:pt>
    <dgm:pt modelId="{62EB14CF-AF34-4E2C-B83D-8B723F2F4B87}">
      <dgm:prSet custT="1"/>
      <dgm:spPr/>
      <dgm:t>
        <a:bodyPr/>
        <a:lstStyle/>
        <a:p>
          <a:r>
            <a:rPr lang="af-ZA" sz="1800"/>
            <a:t>Respect others. </a:t>
          </a:r>
          <a:endParaRPr lang="en-US" sz="1800"/>
        </a:p>
      </dgm:t>
    </dgm:pt>
    <dgm:pt modelId="{94A3D316-837C-40DD-A1B7-E273C9CFF06C}" type="parTrans" cxnId="{E972DA44-E640-45A2-BA01-50022E16B1B0}">
      <dgm:prSet/>
      <dgm:spPr/>
      <dgm:t>
        <a:bodyPr/>
        <a:lstStyle/>
        <a:p>
          <a:endParaRPr lang="en-US" sz="2400"/>
        </a:p>
      </dgm:t>
    </dgm:pt>
    <dgm:pt modelId="{F10D247F-9323-4560-8D1F-50417D406C66}" type="sibTrans" cxnId="{E972DA44-E640-45A2-BA01-50022E16B1B0}">
      <dgm:prSet/>
      <dgm:spPr/>
      <dgm:t>
        <a:bodyPr/>
        <a:lstStyle/>
        <a:p>
          <a:endParaRPr lang="en-US" sz="2400"/>
        </a:p>
      </dgm:t>
    </dgm:pt>
    <dgm:pt modelId="{432ADB22-5C72-493C-B73B-EAF0D447474D}">
      <dgm:prSet custT="1"/>
      <dgm:spPr/>
      <dgm:t>
        <a:bodyPr/>
        <a:lstStyle/>
        <a:p>
          <a:r>
            <a:rPr lang="af-ZA" sz="1800"/>
            <a:t>Listen carefully. </a:t>
          </a:r>
          <a:endParaRPr lang="en-US" sz="1800"/>
        </a:p>
      </dgm:t>
    </dgm:pt>
    <dgm:pt modelId="{A7335AF6-39CD-410A-9F81-A29C0BCA11C3}" type="parTrans" cxnId="{5706ADC1-05CB-48A7-9CDE-0BBD8E236ADD}">
      <dgm:prSet/>
      <dgm:spPr/>
      <dgm:t>
        <a:bodyPr/>
        <a:lstStyle/>
        <a:p>
          <a:endParaRPr lang="en-US" sz="2400"/>
        </a:p>
      </dgm:t>
    </dgm:pt>
    <dgm:pt modelId="{4ADE90FC-A06F-4AAF-BFE8-E4BE48609545}" type="sibTrans" cxnId="{5706ADC1-05CB-48A7-9CDE-0BBD8E236ADD}">
      <dgm:prSet/>
      <dgm:spPr/>
      <dgm:t>
        <a:bodyPr/>
        <a:lstStyle/>
        <a:p>
          <a:endParaRPr lang="en-US" sz="2400"/>
        </a:p>
      </dgm:t>
    </dgm:pt>
    <dgm:pt modelId="{5F59EA8D-2A3B-4D37-94A0-387FDDCCCC3E}">
      <dgm:prSet custT="1"/>
      <dgm:spPr/>
      <dgm:t>
        <a:bodyPr/>
        <a:lstStyle/>
        <a:p>
          <a:r>
            <a:rPr lang="af-ZA" sz="1800"/>
            <a:t>No teasing or judging.</a:t>
          </a:r>
          <a:endParaRPr lang="en-US" sz="1800"/>
        </a:p>
      </dgm:t>
    </dgm:pt>
    <dgm:pt modelId="{703EDE33-9EC2-4C97-91DD-CFA0251F1B75}" type="parTrans" cxnId="{B5B42BC5-C20F-4050-A1D6-8ACEB91ADCE5}">
      <dgm:prSet/>
      <dgm:spPr/>
      <dgm:t>
        <a:bodyPr/>
        <a:lstStyle/>
        <a:p>
          <a:endParaRPr lang="en-US" sz="2400"/>
        </a:p>
      </dgm:t>
    </dgm:pt>
    <dgm:pt modelId="{EC039D83-7901-465B-A137-EAB41A95A66B}" type="sibTrans" cxnId="{B5B42BC5-C20F-4050-A1D6-8ACEB91ADCE5}">
      <dgm:prSet/>
      <dgm:spPr/>
      <dgm:t>
        <a:bodyPr/>
        <a:lstStyle/>
        <a:p>
          <a:endParaRPr lang="en-US" sz="2400"/>
        </a:p>
      </dgm:t>
    </dgm:pt>
    <dgm:pt modelId="{8E792F97-D76A-4BB2-B4BC-B0805870A5A6}">
      <dgm:prSet custT="1"/>
      <dgm:spPr/>
      <dgm:t>
        <a:bodyPr/>
        <a:lstStyle/>
        <a:p>
          <a:r>
            <a:rPr lang="af-ZA" sz="1800"/>
            <a:t>Keep discussions appropriate</a:t>
          </a:r>
          <a:endParaRPr lang="en-US" sz="1800"/>
        </a:p>
      </dgm:t>
    </dgm:pt>
    <dgm:pt modelId="{9A565B7F-38D7-4319-830E-D6DFA3DFE1B1}" type="parTrans" cxnId="{98ADE1E4-F229-42A5-8256-42CE4921BFE3}">
      <dgm:prSet/>
      <dgm:spPr/>
      <dgm:t>
        <a:bodyPr/>
        <a:lstStyle/>
        <a:p>
          <a:endParaRPr lang="en-US" sz="2400"/>
        </a:p>
      </dgm:t>
    </dgm:pt>
    <dgm:pt modelId="{352F6435-222C-489E-93B5-1CD2DE6E8540}" type="sibTrans" cxnId="{98ADE1E4-F229-42A5-8256-42CE4921BFE3}">
      <dgm:prSet/>
      <dgm:spPr/>
      <dgm:t>
        <a:bodyPr/>
        <a:lstStyle/>
        <a:p>
          <a:endParaRPr lang="en-US" sz="2400"/>
        </a:p>
      </dgm:t>
    </dgm:pt>
    <dgm:pt modelId="{D3CE362F-683C-4ADF-A165-4FAF456E8FF4}" type="pres">
      <dgm:prSet presAssocID="{93889023-9F96-4D8F-AAD3-193CCF83B828}" presName="linear" presStyleCnt="0">
        <dgm:presLayoutVars>
          <dgm:dir/>
          <dgm:animLvl val="lvl"/>
          <dgm:resizeHandles val="exact"/>
        </dgm:presLayoutVars>
      </dgm:prSet>
      <dgm:spPr/>
    </dgm:pt>
    <dgm:pt modelId="{C25F0218-085E-42FB-8881-D1AD491F1234}" type="pres">
      <dgm:prSet presAssocID="{61C2F30D-2971-4C77-9E1B-0C346FFF5B6A}" presName="parentLin" presStyleCnt="0"/>
      <dgm:spPr/>
    </dgm:pt>
    <dgm:pt modelId="{B5333F5F-A74C-4DBF-A69F-34180C1053A7}" type="pres">
      <dgm:prSet presAssocID="{61C2F30D-2971-4C77-9E1B-0C346FFF5B6A}" presName="parentLeftMargin" presStyleLbl="node1" presStyleIdx="0" presStyleCnt="4"/>
      <dgm:spPr/>
    </dgm:pt>
    <dgm:pt modelId="{09E420BB-C8BA-4360-BF86-5D9C2A4A2AB8}" type="pres">
      <dgm:prSet presAssocID="{61C2F30D-2971-4C77-9E1B-0C346FFF5B6A}" presName="parentText" presStyleLbl="node1" presStyleIdx="0" presStyleCnt="4">
        <dgm:presLayoutVars>
          <dgm:chMax val="0"/>
          <dgm:bulletEnabled val="1"/>
        </dgm:presLayoutVars>
      </dgm:prSet>
      <dgm:spPr/>
    </dgm:pt>
    <dgm:pt modelId="{BEDB2E10-CEA1-4A33-9EC3-A955D7710798}" type="pres">
      <dgm:prSet presAssocID="{61C2F30D-2971-4C77-9E1B-0C346FFF5B6A}" presName="negativeSpace" presStyleCnt="0"/>
      <dgm:spPr/>
    </dgm:pt>
    <dgm:pt modelId="{84DA22C3-4845-40C7-B378-03DD485F19E1}" type="pres">
      <dgm:prSet presAssocID="{61C2F30D-2971-4C77-9E1B-0C346FFF5B6A}" presName="childText" presStyleLbl="conFgAcc1" presStyleIdx="0" presStyleCnt="4">
        <dgm:presLayoutVars>
          <dgm:bulletEnabled val="1"/>
        </dgm:presLayoutVars>
      </dgm:prSet>
      <dgm:spPr/>
    </dgm:pt>
    <dgm:pt modelId="{D1E8277C-031C-4EEB-9CD0-B1639D8BCE01}" type="pres">
      <dgm:prSet presAssocID="{A7568822-B29F-4772-8A40-587510882B86}" presName="spaceBetweenRectangles" presStyleCnt="0"/>
      <dgm:spPr/>
    </dgm:pt>
    <dgm:pt modelId="{460C3F1C-356E-4D35-8CEA-E5ED034D4EFB}" type="pres">
      <dgm:prSet presAssocID="{AF81816D-3A86-45F1-9686-7846EEACBE3F}" presName="parentLin" presStyleCnt="0"/>
      <dgm:spPr/>
    </dgm:pt>
    <dgm:pt modelId="{AB858739-7E35-4837-8270-5453769D5426}" type="pres">
      <dgm:prSet presAssocID="{AF81816D-3A86-45F1-9686-7846EEACBE3F}" presName="parentLeftMargin" presStyleLbl="node1" presStyleIdx="0" presStyleCnt="4"/>
      <dgm:spPr/>
    </dgm:pt>
    <dgm:pt modelId="{F10C4488-2C99-4698-82B4-5AC34842EC76}" type="pres">
      <dgm:prSet presAssocID="{AF81816D-3A86-45F1-9686-7846EEACBE3F}" presName="parentText" presStyleLbl="node1" presStyleIdx="1" presStyleCnt="4">
        <dgm:presLayoutVars>
          <dgm:chMax val="0"/>
          <dgm:bulletEnabled val="1"/>
        </dgm:presLayoutVars>
      </dgm:prSet>
      <dgm:spPr/>
    </dgm:pt>
    <dgm:pt modelId="{0FE3776E-3230-4AF4-B1A7-B91AFD2AB526}" type="pres">
      <dgm:prSet presAssocID="{AF81816D-3A86-45F1-9686-7846EEACBE3F}" presName="negativeSpace" presStyleCnt="0"/>
      <dgm:spPr/>
    </dgm:pt>
    <dgm:pt modelId="{2B26BCAC-BD36-4355-A3FA-708FA7743089}" type="pres">
      <dgm:prSet presAssocID="{AF81816D-3A86-45F1-9686-7846EEACBE3F}" presName="childText" presStyleLbl="conFgAcc1" presStyleIdx="1" presStyleCnt="4">
        <dgm:presLayoutVars>
          <dgm:bulletEnabled val="1"/>
        </dgm:presLayoutVars>
      </dgm:prSet>
      <dgm:spPr/>
    </dgm:pt>
    <dgm:pt modelId="{16D45BE6-23A6-4FCF-91C7-6C920A6274C0}" type="pres">
      <dgm:prSet presAssocID="{A0CFD9D9-A583-49D5-B24A-A59B5C5A17C4}" presName="spaceBetweenRectangles" presStyleCnt="0"/>
      <dgm:spPr/>
    </dgm:pt>
    <dgm:pt modelId="{DDFBDD37-188D-4BE5-AC73-C8A991447B6F}" type="pres">
      <dgm:prSet presAssocID="{8AB27CFE-A1B9-40B1-88C1-91729F8A5EBA}" presName="parentLin" presStyleCnt="0"/>
      <dgm:spPr/>
    </dgm:pt>
    <dgm:pt modelId="{39E837C8-120A-4350-BA11-BB55BCEA56E0}" type="pres">
      <dgm:prSet presAssocID="{8AB27CFE-A1B9-40B1-88C1-91729F8A5EBA}" presName="parentLeftMargin" presStyleLbl="node1" presStyleIdx="1" presStyleCnt="4"/>
      <dgm:spPr/>
    </dgm:pt>
    <dgm:pt modelId="{7B0D2BAC-5C43-4CED-884C-033AA1C88D30}" type="pres">
      <dgm:prSet presAssocID="{8AB27CFE-A1B9-40B1-88C1-91729F8A5EBA}" presName="parentText" presStyleLbl="node1" presStyleIdx="2" presStyleCnt="4">
        <dgm:presLayoutVars>
          <dgm:chMax val="0"/>
          <dgm:bulletEnabled val="1"/>
        </dgm:presLayoutVars>
      </dgm:prSet>
      <dgm:spPr/>
    </dgm:pt>
    <dgm:pt modelId="{8B39B2C1-F398-4906-B38B-B791A6275FE0}" type="pres">
      <dgm:prSet presAssocID="{8AB27CFE-A1B9-40B1-88C1-91729F8A5EBA}" presName="negativeSpace" presStyleCnt="0"/>
      <dgm:spPr/>
    </dgm:pt>
    <dgm:pt modelId="{28294E44-F085-4C5D-A7AB-BAFEB96EAEA0}" type="pres">
      <dgm:prSet presAssocID="{8AB27CFE-A1B9-40B1-88C1-91729F8A5EBA}" presName="childText" presStyleLbl="conFgAcc1" presStyleIdx="2" presStyleCnt="4">
        <dgm:presLayoutVars>
          <dgm:bulletEnabled val="1"/>
        </dgm:presLayoutVars>
      </dgm:prSet>
      <dgm:spPr/>
    </dgm:pt>
    <dgm:pt modelId="{603EACEA-E2A7-4744-A79B-2E21BCD66D72}" type="pres">
      <dgm:prSet presAssocID="{C2B7ACEE-5739-44D7-B166-38D42EC1A5FE}" presName="spaceBetweenRectangles" presStyleCnt="0"/>
      <dgm:spPr/>
    </dgm:pt>
    <dgm:pt modelId="{A65C1488-BB48-4C8C-8F9F-6BBA1B47A173}" type="pres">
      <dgm:prSet presAssocID="{AD9EE1CD-7692-43C2-A0F8-2A49FB52E727}" presName="parentLin" presStyleCnt="0"/>
      <dgm:spPr/>
    </dgm:pt>
    <dgm:pt modelId="{7902C746-4754-4E1A-9963-242F00688737}" type="pres">
      <dgm:prSet presAssocID="{AD9EE1CD-7692-43C2-A0F8-2A49FB52E727}" presName="parentLeftMargin" presStyleLbl="node1" presStyleIdx="2" presStyleCnt="4"/>
      <dgm:spPr/>
    </dgm:pt>
    <dgm:pt modelId="{7E0FF9CA-E9BA-472D-B157-86DCB7B24278}" type="pres">
      <dgm:prSet presAssocID="{AD9EE1CD-7692-43C2-A0F8-2A49FB52E727}" presName="parentText" presStyleLbl="node1" presStyleIdx="3" presStyleCnt="4">
        <dgm:presLayoutVars>
          <dgm:chMax val="0"/>
          <dgm:bulletEnabled val="1"/>
        </dgm:presLayoutVars>
      </dgm:prSet>
      <dgm:spPr/>
    </dgm:pt>
    <dgm:pt modelId="{715B5CA8-1001-4F30-BAF0-A9C818AEFE42}" type="pres">
      <dgm:prSet presAssocID="{AD9EE1CD-7692-43C2-A0F8-2A49FB52E727}" presName="negativeSpace" presStyleCnt="0"/>
      <dgm:spPr/>
    </dgm:pt>
    <dgm:pt modelId="{D7006769-D95A-481E-8EDE-0E0CEE5902CC}" type="pres">
      <dgm:prSet presAssocID="{AD9EE1CD-7692-43C2-A0F8-2A49FB52E727}" presName="childText" presStyleLbl="conFgAcc1" presStyleIdx="3" presStyleCnt="4" custLinFactNeighborX="-4238" custLinFactNeighborY="7764">
        <dgm:presLayoutVars>
          <dgm:bulletEnabled val="1"/>
        </dgm:presLayoutVars>
      </dgm:prSet>
      <dgm:spPr/>
    </dgm:pt>
  </dgm:ptLst>
  <dgm:cxnLst>
    <dgm:cxn modelId="{DE5F1E16-1AAC-468E-8DA5-3D4B39BD36B4}" srcId="{AF81816D-3A86-45F1-9686-7846EEACBE3F}" destId="{600DB1CE-7ADE-4D6B-A551-EB66B10D9700}" srcOrd="0" destOrd="0" parTransId="{39DD47CD-9384-490B-9502-927054518EF5}" sibTransId="{0FE687D4-C131-4064-B82A-C1C33A0B4A11}"/>
    <dgm:cxn modelId="{6390B51C-4E6D-4403-A16B-7A8934E4ED6B}" type="presOf" srcId="{93889023-9F96-4D8F-AAD3-193CCF83B828}" destId="{D3CE362F-683C-4ADF-A165-4FAF456E8FF4}" srcOrd="0" destOrd="0" presId="urn:microsoft.com/office/officeart/2005/8/layout/list1"/>
    <dgm:cxn modelId="{72A67320-109B-4AFC-94D1-35BD038D3A94}" srcId="{AF81816D-3A86-45F1-9686-7846EEACBE3F}" destId="{C8F2456C-1088-4CFC-9DA3-C15FA5BF06C8}" srcOrd="1" destOrd="0" parTransId="{4634FCD5-B03D-42A5-B343-96094FCDD42D}" sibTransId="{5C70609E-7088-4AEC-9341-8715FC4A1F67}"/>
    <dgm:cxn modelId="{C18D0321-4F1A-4AE3-880B-CB81B76AC8D4}" type="presOf" srcId="{01CBA49D-B2D9-4CEA-9FEF-5617214EB43E}" destId="{2B26BCAC-BD36-4355-A3FA-708FA7743089}" srcOrd="0" destOrd="3" presId="urn:microsoft.com/office/officeart/2005/8/layout/list1"/>
    <dgm:cxn modelId="{DFBF5B22-A1AE-436D-A974-F636C729BC29}" srcId="{93889023-9F96-4D8F-AAD3-193CCF83B828}" destId="{8AB27CFE-A1B9-40B1-88C1-91729F8A5EBA}" srcOrd="2" destOrd="0" parTransId="{635A86C4-19D2-4E28-BC7D-66E63B27EC45}" sibTransId="{C2B7ACEE-5739-44D7-B166-38D42EC1A5FE}"/>
    <dgm:cxn modelId="{B4E77422-8C71-4ADA-9D46-2CC990181E27}" type="presOf" srcId="{600DB1CE-7ADE-4D6B-A551-EB66B10D9700}" destId="{2B26BCAC-BD36-4355-A3FA-708FA7743089}" srcOrd="0" destOrd="0" presId="urn:microsoft.com/office/officeart/2005/8/layout/list1"/>
    <dgm:cxn modelId="{9EABDE24-6ED0-4D04-8CAE-82FD35A6CE65}" type="presOf" srcId="{C8F2456C-1088-4CFC-9DA3-C15FA5BF06C8}" destId="{2B26BCAC-BD36-4355-A3FA-708FA7743089}" srcOrd="0" destOrd="1" presId="urn:microsoft.com/office/officeart/2005/8/layout/list1"/>
    <dgm:cxn modelId="{7C1A8028-D6C1-490D-AC88-B81AB912787B}" type="presOf" srcId="{8AB27CFE-A1B9-40B1-88C1-91729F8A5EBA}" destId="{7B0D2BAC-5C43-4CED-884C-033AA1C88D30}" srcOrd="1" destOrd="0" presId="urn:microsoft.com/office/officeart/2005/8/layout/list1"/>
    <dgm:cxn modelId="{D4E01131-FF1E-485E-A37C-365A1D4839DD}" srcId="{93889023-9F96-4D8F-AAD3-193CCF83B828}" destId="{AF81816D-3A86-45F1-9686-7846EEACBE3F}" srcOrd="1" destOrd="0" parTransId="{868D03B6-F872-41E1-B091-AD108567D8AD}" sibTransId="{A0CFD9D9-A583-49D5-B24A-A59B5C5A17C4}"/>
    <dgm:cxn modelId="{4848C536-6C7F-4C66-97B6-EAF703A11B96}" type="presOf" srcId="{9DC941C4-EAB2-49FC-AB67-17F83F380997}" destId="{2B26BCAC-BD36-4355-A3FA-708FA7743089}" srcOrd="0" destOrd="2" presId="urn:microsoft.com/office/officeart/2005/8/layout/list1"/>
    <dgm:cxn modelId="{2CC88D3F-42B8-4DF3-BE3C-A1394586F40F}" type="presOf" srcId="{AF81816D-3A86-45F1-9686-7846EEACBE3F}" destId="{F10C4488-2C99-4698-82B4-5AC34842EC76}" srcOrd="1" destOrd="0" presId="urn:microsoft.com/office/officeart/2005/8/layout/list1"/>
    <dgm:cxn modelId="{D0E42A40-1E4F-4C83-ACB0-A32B60024C8E}" type="presOf" srcId="{8E792F97-D76A-4BB2-B4BC-B0805870A5A6}" destId="{D7006769-D95A-481E-8EDE-0E0CEE5902CC}" srcOrd="0" destOrd="3" presId="urn:microsoft.com/office/officeart/2005/8/layout/list1"/>
    <dgm:cxn modelId="{3EE6935E-5E40-43CD-AD43-0DB7B49DACE3}" type="presOf" srcId="{432ADB22-5C72-493C-B73B-EAF0D447474D}" destId="{D7006769-D95A-481E-8EDE-0E0CEE5902CC}" srcOrd="0" destOrd="1" presId="urn:microsoft.com/office/officeart/2005/8/layout/list1"/>
    <dgm:cxn modelId="{37217461-6CEF-46B9-8BEE-9FCDFD9B66F5}" type="presOf" srcId="{AF81816D-3A86-45F1-9686-7846EEACBE3F}" destId="{AB858739-7E35-4837-8270-5453769D5426}" srcOrd="0" destOrd="0" presId="urn:microsoft.com/office/officeart/2005/8/layout/list1"/>
    <dgm:cxn modelId="{E972DA44-E640-45A2-BA01-50022E16B1B0}" srcId="{AD9EE1CD-7692-43C2-A0F8-2A49FB52E727}" destId="{62EB14CF-AF34-4E2C-B83D-8B723F2F4B87}" srcOrd="0" destOrd="0" parTransId="{94A3D316-837C-40DD-A1B7-E273C9CFF06C}" sibTransId="{F10D247F-9323-4560-8D1F-50417D406C66}"/>
    <dgm:cxn modelId="{E1EFD569-23A9-4769-8E7B-5FD026F70A12}" srcId="{93889023-9F96-4D8F-AAD3-193CCF83B828}" destId="{61C2F30D-2971-4C77-9E1B-0C346FFF5B6A}" srcOrd="0" destOrd="0" parTransId="{CCC7535E-969E-4BD2-A998-D379C4B0633A}" sibTransId="{A7568822-B29F-4772-8A40-587510882B86}"/>
    <dgm:cxn modelId="{DB2DDE6A-523E-4A8B-A44D-C7326AE90EFE}" type="presOf" srcId="{557BE4E4-75F6-45E5-9D23-2AF5835C6CE5}" destId="{28294E44-F085-4C5D-A7AB-BAFEB96EAEA0}" srcOrd="0" destOrd="0" presId="urn:microsoft.com/office/officeart/2005/8/layout/list1"/>
    <dgm:cxn modelId="{C0703153-4BB0-4CB0-8169-F3725A081B2F}" type="presOf" srcId="{AD9EE1CD-7692-43C2-A0F8-2A49FB52E727}" destId="{7E0FF9CA-E9BA-472D-B157-86DCB7B24278}" srcOrd="1" destOrd="0" presId="urn:microsoft.com/office/officeart/2005/8/layout/list1"/>
    <dgm:cxn modelId="{FB947053-2C06-4F16-8703-618C4D064861}" srcId="{93889023-9F96-4D8F-AAD3-193CCF83B828}" destId="{AD9EE1CD-7692-43C2-A0F8-2A49FB52E727}" srcOrd="3" destOrd="0" parTransId="{A6741DB4-664B-433C-B4C0-15E307755320}" sibTransId="{1125C512-BC90-41E8-BBD0-5712904C7F9C}"/>
    <dgm:cxn modelId="{68F3E579-A4FD-4C76-9244-8CAB8A5E950E}" type="presOf" srcId="{F3352D7C-1F9E-41A8-8BB7-7546D42A43AB}" destId="{84DA22C3-4845-40C7-B378-03DD485F19E1}" srcOrd="0" destOrd="1" presId="urn:microsoft.com/office/officeart/2005/8/layout/list1"/>
    <dgm:cxn modelId="{ADDB467F-8555-45E4-8964-EE442637C01C}" type="presOf" srcId="{61C2F30D-2971-4C77-9E1B-0C346FFF5B6A}" destId="{09E420BB-C8BA-4360-BF86-5D9C2A4A2AB8}" srcOrd="1" destOrd="0" presId="urn:microsoft.com/office/officeart/2005/8/layout/list1"/>
    <dgm:cxn modelId="{F7B46B86-C46D-4BF2-9FB3-CF43CDFA4D14}" type="presOf" srcId="{AD9EE1CD-7692-43C2-A0F8-2A49FB52E727}" destId="{7902C746-4754-4E1A-9963-242F00688737}" srcOrd="0" destOrd="0" presId="urn:microsoft.com/office/officeart/2005/8/layout/list1"/>
    <dgm:cxn modelId="{B5F70A8C-B7C1-42BE-A81B-8C79F7AC725F}" srcId="{61C2F30D-2971-4C77-9E1B-0C346FFF5B6A}" destId="{7F0D4F49-2C61-4EA0-8BF8-788D81E66AB8}" srcOrd="0" destOrd="0" parTransId="{A875815E-55E5-4104-8694-041C64CC754C}" sibTransId="{0D9E56DC-3E7C-449A-A8BF-1185C4D04729}"/>
    <dgm:cxn modelId="{266C679B-3A70-4D9C-A6AD-3D264D2DA31F}" type="presOf" srcId="{62EB14CF-AF34-4E2C-B83D-8B723F2F4B87}" destId="{D7006769-D95A-481E-8EDE-0E0CEE5902CC}" srcOrd="0" destOrd="0" presId="urn:microsoft.com/office/officeart/2005/8/layout/list1"/>
    <dgm:cxn modelId="{638C73A5-EEF8-481B-B654-EC280CA8C6D6}" type="presOf" srcId="{5F59EA8D-2A3B-4D37-94A0-387FDDCCCC3E}" destId="{D7006769-D95A-481E-8EDE-0E0CEE5902CC}" srcOrd="0" destOrd="2" presId="urn:microsoft.com/office/officeart/2005/8/layout/list1"/>
    <dgm:cxn modelId="{5706ADC1-05CB-48A7-9CDE-0BBD8E236ADD}" srcId="{AD9EE1CD-7692-43C2-A0F8-2A49FB52E727}" destId="{432ADB22-5C72-493C-B73B-EAF0D447474D}" srcOrd="1" destOrd="0" parTransId="{A7335AF6-39CD-410A-9F81-A29C0BCA11C3}" sibTransId="{4ADE90FC-A06F-4AAF-BFE8-E4BE48609545}"/>
    <dgm:cxn modelId="{2EAE1BC5-EEAE-4D7B-92DF-9A804F08020C}" type="presOf" srcId="{8AB27CFE-A1B9-40B1-88C1-91729F8A5EBA}" destId="{39E837C8-120A-4350-BA11-BB55BCEA56E0}" srcOrd="0" destOrd="0" presId="urn:microsoft.com/office/officeart/2005/8/layout/list1"/>
    <dgm:cxn modelId="{B5B42BC5-C20F-4050-A1D6-8ACEB91ADCE5}" srcId="{AD9EE1CD-7692-43C2-A0F8-2A49FB52E727}" destId="{5F59EA8D-2A3B-4D37-94A0-387FDDCCCC3E}" srcOrd="2" destOrd="0" parTransId="{703EDE33-9EC2-4C97-91DD-CFA0251F1B75}" sibTransId="{EC039D83-7901-465B-A137-EAB41A95A66B}"/>
    <dgm:cxn modelId="{1D986FCA-5198-4258-B4F1-186816368B26}" srcId="{8AB27CFE-A1B9-40B1-88C1-91729F8A5EBA}" destId="{557BE4E4-75F6-45E5-9D23-2AF5835C6CE5}" srcOrd="0" destOrd="0" parTransId="{12BD520E-DA4F-4C1E-B0B8-69A7AA0DE24B}" sibTransId="{8119FCD5-9140-4296-9F4E-9C866BBD19AA}"/>
    <dgm:cxn modelId="{E2D0E6D0-30C3-4844-959B-8FFE5642941D}" srcId="{61C2F30D-2971-4C77-9E1B-0C346FFF5B6A}" destId="{F3352D7C-1F9E-41A8-8BB7-7546D42A43AB}" srcOrd="1" destOrd="0" parTransId="{46E57F2C-0DB6-4632-9B67-C1642820C176}" sibTransId="{ECC66CC3-F01A-4D3B-A6E6-C55AD1A2F96C}"/>
    <dgm:cxn modelId="{9359D5DC-D95A-4C92-B6FC-2153EEE2F7C3}" type="presOf" srcId="{7CFF7007-A0EB-41DF-BDB4-57A7FDC19ECE}" destId="{28294E44-F085-4C5D-A7AB-BAFEB96EAEA0}" srcOrd="0" destOrd="1" presId="urn:microsoft.com/office/officeart/2005/8/layout/list1"/>
    <dgm:cxn modelId="{5DE109DE-0267-4EB5-8086-8ABFB948F558}" type="presOf" srcId="{61C2F30D-2971-4C77-9E1B-0C346FFF5B6A}" destId="{B5333F5F-A74C-4DBF-A69F-34180C1053A7}" srcOrd="0" destOrd="0" presId="urn:microsoft.com/office/officeart/2005/8/layout/list1"/>
    <dgm:cxn modelId="{98ADE1E4-F229-42A5-8256-42CE4921BFE3}" srcId="{AD9EE1CD-7692-43C2-A0F8-2A49FB52E727}" destId="{8E792F97-D76A-4BB2-B4BC-B0805870A5A6}" srcOrd="3" destOrd="0" parTransId="{9A565B7F-38D7-4319-830E-D6DFA3DFE1B1}" sibTransId="{352F6435-222C-489E-93B5-1CD2DE6E8540}"/>
    <dgm:cxn modelId="{022E8EEC-42E1-4E04-9A87-C51DEE6FA9EE}" srcId="{AF81816D-3A86-45F1-9686-7846EEACBE3F}" destId="{01CBA49D-B2D9-4CEA-9FEF-5617214EB43E}" srcOrd="3" destOrd="0" parTransId="{6D549B3C-29D5-4A93-844A-2239B8936451}" sibTransId="{7B1D94C3-624A-4D2B-80F9-757F3F81A0A0}"/>
    <dgm:cxn modelId="{284B6AF1-B8F6-420A-B1A2-39F8BB9DEC6E}" srcId="{8AB27CFE-A1B9-40B1-88C1-91729F8A5EBA}" destId="{7CFF7007-A0EB-41DF-BDB4-57A7FDC19ECE}" srcOrd="1" destOrd="0" parTransId="{5D7259B8-08E5-4C94-ACE8-03E9568329C2}" sibTransId="{563FBAD5-6460-410D-B19C-F0B01329FAB1}"/>
    <dgm:cxn modelId="{B375D9FB-A80C-437A-9708-41F8E1C04E48}" type="presOf" srcId="{7F0D4F49-2C61-4EA0-8BF8-788D81E66AB8}" destId="{84DA22C3-4845-40C7-B378-03DD485F19E1}" srcOrd="0" destOrd="0" presId="urn:microsoft.com/office/officeart/2005/8/layout/list1"/>
    <dgm:cxn modelId="{8E733FFC-40C1-4AD8-A9BF-DB341A50F247}" srcId="{AF81816D-3A86-45F1-9686-7846EEACBE3F}" destId="{9DC941C4-EAB2-49FC-AB67-17F83F380997}" srcOrd="2" destOrd="0" parTransId="{EADF2738-87FF-4F56-A7C5-8BAC71500C89}" sibTransId="{78CFCE69-183C-49BA-BD1C-3435925D75E4}"/>
    <dgm:cxn modelId="{467D9A73-D86E-4957-9B8F-C8AFF6129A58}" type="presParOf" srcId="{D3CE362F-683C-4ADF-A165-4FAF456E8FF4}" destId="{C25F0218-085E-42FB-8881-D1AD491F1234}" srcOrd="0" destOrd="0" presId="urn:microsoft.com/office/officeart/2005/8/layout/list1"/>
    <dgm:cxn modelId="{B786D902-B153-4074-9B98-C2E94EE61D3D}" type="presParOf" srcId="{C25F0218-085E-42FB-8881-D1AD491F1234}" destId="{B5333F5F-A74C-4DBF-A69F-34180C1053A7}" srcOrd="0" destOrd="0" presId="urn:microsoft.com/office/officeart/2005/8/layout/list1"/>
    <dgm:cxn modelId="{C4233D40-470A-4AE3-A517-B972F10E01E8}" type="presParOf" srcId="{C25F0218-085E-42FB-8881-D1AD491F1234}" destId="{09E420BB-C8BA-4360-BF86-5D9C2A4A2AB8}" srcOrd="1" destOrd="0" presId="urn:microsoft.com/office/officeart/2005/8/layout/list1"/>
    <dgm:cxn modelId="{5A58F3FF-F4CE-4FBB-A9EF-30580B16739B}" type="presParOf" srcId="{D3CE362F-683C-4ADF-A165-4FAF456E8FF4}" destId="{BEDB2E10-CEA1-4A33-9EC3-A955D7710798}" srcOrd="1" destOrd="0" presId="urn:microsoft.com/office/officeart/2005/8/layout/list1"/>
    <dgm:cxn modelId="{6E6A17A3-3CF8-4331-B841-CE321C7FEA79}" type="presParOf" srcId="{D3CE362F-683C-4ADF-A165-4FAF456E8FF4}" destId="{84DA22C3-4845-40C7-B378-03DD485F19E1}" srcOrd="2" destOrd="0" presId="urn:microsoft.com/office/officeart/2005/8/layout/list1"/>
    <dgm:cxn modelId="{7453469F-DA03-4595-B8A5-B989809D55AA}" type="presParOf" srcId="{D3CE362F-683C-4ADF-A165-4FAF456E8FF4}" destId="{D1E8277C-031C-4EEB-9CD0-B1639D8BCE01}" srcOrd="3" destOrd="0" presId="urn:microsoft.com/office/officeart/2005/8/layout/list1"/>
    <dgm:cxn modelId="{9A44CEDB-8BC5-414A-B0C1-102538BCC5D1}" type="presParOf" srcId="{D3CE362F-683C-4ADF-A165-4FAF456E8FF4}" destId="{460C3F1C-356E-4D35-8CEA-E5ED034D4EFB}" srcOrd="4" destOrd="0" presId="urn:microsoft.com/office/officeart/2005/8/layout/list1"/>
    <dgm:cxn modelId="{64A8261C-F992-4DC5-B24E-D17126414345}" type="presParOf" srcId="{460C3F1C-356E-4D35-8CEA-E5ED034D4EFB}" destId="{AB858739-7E35-4837-8270-5453769D5426}" srcOrd="0" destOrd="0" presId="urn:microsoft.com/office/officeart/2005/8/layout/list1"/>
    <dgm:cxn modelId="{6DC25613-3C00-470F-AC38-12985E46A7AE}" type="presParOf" srcId="{460C3F1C-356E-4D35-8CEA-E5ED034D4EFB}" destId="{F10C4488-2C99-4698-82B4-5AC34842EC76}" srcOrd="1" destOrd="0" presId="urn:microsoft.com/office/officeart/2005/8/layout/list1"/>
    <dgm:cxn modelId="{F5087569-48B2-474B-AF19-72C7EF59A6F0}" type="presParOf" srcId="{D3CE362F-683C-4ADF-A165-4FAF456E8FF4}" destId="{0FE3776E-3230-4AF4-B1A7-B91AFD2AB526}" srcOrd="5" destOrd="0" presId="urn:microsoft.com/office/officeart/2005/8/layout/list1"/>
    <dgm:cxn modelId="{1D18ADF5-68AB-4713-9EF6-8BF0F0EE6CF7}" type="presParOf" srcId="{D3CE362F-683C-4ADF-A165-4FAF456E8FF4}" destId="{2B26BCAC-BD36-4355-A3FA-708FA7743089}" srcOrd="6" destOrd="0" presId="urn:microsoft.com/office/officeart/2005/8/layout/list1"/>
    <dgm:cxn modelId="{C905CD71-1C04-4944-816A-86408E6A3BC9}" type="presParOf" srcId="{D3CE362F-683C-4ADF-A165-4FAF456E8FF4}" destId="{16D45BE6-23A6-4FCF-91C7-6C920A6274C0}" srcOrd="7" destOrd="0" presId="urn:microsoft.com/office/officeart/2005/8/layout/list1"/>
    <dgm:cxn modelId="{1D498BAB-A3AC-43F8-8928-35C4818F1297}" type="presParOf" srcId="{D3CE362F-683C-4ADF-A165-4FAF456E8FF4}" destId="{DDFBDD37-188D-4BE5-AC73-C8A991447B6F}" srcOrd="8" destOrd="0" presId="urn:microsoft.com/office/officeart/2005/8/layout/list1"/>
    <dgm:cxn modelId="{A544ADEA-B0F2-4480-AD5F-CC1F0C69C260}" type="presParOf" srcId="{DDFBDD37-188D-4BE5-AC73-C8A991447B6F}" destId="{39E837C8-120A-4350-BA11-BB55BCEA56E0}" srcOrd="0" destOrd="0" presId="urn:microsoft.com/office/officeart/2005/8/layout/list1"/>
    <dgm:cxn modelId="{89221B7B-35C3-4D46-804D-5329FD7D7205}" type="presParOf" srcId="{DDFBDD37-188D-4BE5-AC73-C8A991447B6F}" destId="{7B0D2BAC-5C43-4CED-884C-033AA1C88D30}" srcOrd="1" destOrd="0" presId="urn:microsoft.com/office/officeart/2005/8/layout/list1"/>
    <dgm:cxn modelId="{465DDEC5-858E-4950-9FE6-571AE7F15A75}" type="presParOf" srcId="{D3CE362F-683C-4ADF-A165-4FAF456E8FF4}" destId="{8B39B2C1-F398-4906-B38B-B791A6275FE0}" srcOrd="9" destOrd="0" presId="urn:microsoft.com/office/officeart/2005/8/layout/list1"/>
    <dgm:cxn modelId="{11F186F2-BF41-4A96-A22E-6D419429A9C4}" type="presParOf" srcId="{D3CE362F-683C-4ADF-A165-4FAF456E8FF4}" destId="{28294E44-F085-4C5D-A7AB-BAFEB96EAEA0}" srcOrd="10" destOrd="0" presId="urn:microsoft.com/office/officeart/2005/8/layout/list1"/>
    <dgm:cxn modelId="{2A33951F-A08B-410B-A0DD-2E5B88C3F946}" type="presParOf" srcId="{D3CE362F-683C-4ADF-A165-4FAF456E8FF4}" destId="{603EACEA-E2A7-4744-A79B-2E21BCD66D72}" srcOrd="11" destOrd="0" presId="urn:microsoft.com/office/officeart/2005/8/layout/list1"/>
    <dgm:cxn modelId="{56D76840-3836-47AD-946E-ECF579AA93D0}" type="presParOf" srcId="{D3CE362F-683C-4ADF-A165-4FAF456E8FF4}" destId="{A65C1488-BB48-4C8C-8F9F-6BBA1B47A173}" srcOrd="12" destOrd="0" presId="urn:microsoft.com/office/officeart/2005/8/layout/list1"/>
    <dgm:cxn modelId="{F06CEF11-12E0-44A7-A1D5-41CD73FAB4A2}" type="presParOf" srcId="{A65C1488-BB48-4C8C-8F9F-6BBA1B47A173}" destId="{7902C746-4754-4E1A-9963-242F00688737}" srcOrd="0" destOrd="0" presId="urn:microsoft.com/office/officeart/2005/8/layout/list1"/>
    <dgm:cxn modelId="{116748B6-1386-4C64-AB62-E53C038DFA6E}" type="presParOf" srcId="{A65C1488-BB48-4C8C-8F9F-6BBA1B47A173}" destId="{7E0FF9CA-E9BA-472D-B157-86DCB7B24278}" srcOrd="1" destOrd="0" presId="urn:microsoft.com/office/officeart/2005/8/layout/list1"/>
    <dgm:cxn modelId="{0A1BD63F-B88A-4203-A97D-1396377CD0AB}" type="presParOf" srcId="{D3CE362F-683C-4ADF-A165-4FAF456E8FF4}" destId="{715B5CA8-1001-4F30-BAF0-A9C818AEFE42}" srcOrd="13" destOrd="0" presId="urn:microsoft.com/office/officeart/2005/8/layout/list1"/>
    <dgm:cxn modelId="{11F4C3CE-2C14-4716-8CC3-97122277BC3F}" type="presParOf" srcId="{D3CE362F-683C-4ADF-A165-4FAF456E8FF4}" destId="{D7006769-D95A-481E-8EDE-0E0CEE5902CC}"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0E263E-4865-4EB5-AD1B-4301E0919FDA}" type="doc">
      <dgm:prSet loTypeId="urn:microsoft.com/office/officeart/2005/8/layout/hList1" loCatId="list" qsTypeId="urn:microsoft.com/office/officeart/2005/8/quickstyle/simple1" qsCatId="simple" csTypeId="urn:microsoft.com/office/officeart/2005/8/colors/colorful5" csCatId="colorful"/>
      <dgm:spPr/>
      <dgm:t>
        <a:bodyPr/>
        <a:lstStyle/>
        <a:p>
          <a:endParaRPr lang="en-US"/>
        </a:p>
      </dgm:t>
    </dgm:pt>
    <dgm:pt modelId="{87F72170-2972-45F6-967D-6C22DE640D20}">
      <dgm:prSet/>
      <dgm:spPr/>
      <dgm:t>
        <a:bodyPr/>
        <a:lstStyle/>
        <a:p>
          <a:r>
            <a:rPr lang="af-ZA"/>
            <a:t>Risk increases when:</a:t>
          </a:r>
          <a:endParaRPr lang="en-US"/>
        </a:p>
      </dgm:t>
    </dgm:pt>
    <dgm:pt modelId="{A6C398EC-759B-4BF1-815C-E9ED8489F78D}" type="parTrans" cxnId="{483C8F51-9ED4-4045-863E-D83A81808F05}">
      <dgm:prSet/>
      <dgm:spPr/>
      <dgm:t>
        <a:bodyPr/>
        <a:lstStyle/>
        <a:p>
          <a:endParaRPr lang="en-US"/>
        </a:p>
      </dgm:t>
    </dgm:pt>
    <dgm:pt modelId="{91950569-2608-45E3-BB5A-3ABE1BF3645B}" type="sibTrans" cxnId="{483C8F51-9ED4-4045-863E-D83A81808F05}">
      <dgm:prSet/>
      <dgm:spPr/>
      <dgm:t>
        <a:bodyPr/>
        <a:lstStyle/>
        <a:p>
          <a:endParaRPr lang="en-US"/>
        </a:p>
      </dgm:t>
    </dgm:pt>
    <dgm:pt modelId="{F6483E22-F3E2-43F8-ACE8-4F28AF766DF2}">
      <dgm:prSet/>
      <dgm:spPr/>
      <dgm:t>
        <a:bodyPr/>
        <a:lstStyle/>
        <a:p>
          <a:r>
            <a:rPr lang="af-ZA"/>
            <a:t>alcohol or drugs affect judgment. </a:t>
          </a:r>
          <a:endParaRPr lang="en-US"/>
        </a:p>
      </dgm:t>
    </dgm:pt>
    <dgm:pt modelId="{E4393CC1-4DF3-4895-AE79-D0CEF81B5925}" type="parTrans" cxnId="{EDBAD937-D469-4A05-B5F3-6C7E974E1600}">
      <dgm:prSet/>
      <dgm:spPr/>
      <dgm:t>
        <a:bodyPr/>
        <a:lstStyle/>
        <a:p>
          <a:endParaRPr lang="en-US"/>
        </a:p>
      </dgm:t>
    </dgm:pt>
    <dgm:pt modelId="{8D6EFBEF-D802-4FFD-9152-55E8438990AF}" type="sibTrans" cxnId="{EDBAD937-D469-4A05-B5F3-6C7E974E1600}">
      <dgm:prSet/>
      <dgm:spPr/>
      <dgm:t>
        <a:bodyPr/>
        <a:lstStyle/>
        <a:p>
          <a:endParaRPr lang="en-US"/>
        </a:p>
      </dgm:t>
    </dgm:pt>
    <dgm:pt modelId="{DBC3418C-EFF7-4372-825B-6D7434783EFD}">
      <dgm:prSet/>
      <dgm:spPr/>
      <dgm:t>
        <a:bodyPr/>
        <a:lstStyle/>
        <a:p>
          <a:r>
            <a:rPr lang="af-ZA"/>
            <a:t>people feel pressured. </a:t>
          </a:r>
          <a:endParaRPr lang="en-US"/>
        </a:p>
      </dgm:t>
    </dgm:pt>
    <dgm:pt modelId="{7B360B16-E81A-4FF6-9CC0-B9CB1B561D63}" type="parTrans" cxnId="{688E670D-305B-4F02-AEC8-93EBF826FFC1}">
      <dgm:prSet/>
      <dgm:spPr/>
      <dgm:t>
        <a:bodyPr/>
        <a:lstStyle/>
        <a:p>
          <a:endParaRPr lang="en-US"/>
        </a:p>
      </dgm:t>
    </dgm:pt>
    <dgm:pt modelId="{5A7B3376-58FB-4024-9C3B-E88B9A415A8F}" type="sibTrans" cxnId="{688E670D-305B-4F02-AEC8-93EBF826FFC1}">
      <dgm:prSet/>
      <dgm:spPr/>
      <dgm:t>
        <a:bodyPr/>
        <a:lstStyle/>
        <a:p>
          <a:endParaRPr lang="en-US"/>
        </a:p>
      </dgm:t>
    </dgm:pt>
    <dgm:pt modelId="{78F7B2FD-7A36-479B-912E-4D150B0C6C79}">
      <dgm:prSet/>
      <dgm:spPr/>
      <dgm:t>
        <a:bodyPr/>
        <a:lstStyle/>
        <a:p>
          <a:r>
            <a:rPr lang="af-ZA"/>
            <a:t>boundaries are ignored. </a:t>
          </a:r>
          <a:endParaRPr lang="en-US"/>
        </a:p>
      </dgm:t>
    </dgm:pt>
    <dgm:pt modelId="{D034EFF7-F00B-4230-93F4-1FD1BEDA7F27}" type="parTrans" cxnId="{3B89182F-DF07-4CDF-ADDD-8A8F57585354}">
      <dgm:prSet/>
      <dgm:spPr/>
      <dgm:t>
        <a:bodyPr/>
        <a:lstStyle/>
        <a:p>
          <a:endParaRPr lang="en-US"/>
        </a:p>
      </dgm:t>
    </dgm:pt>
    <dgm:pt modelId="{720AEBE5-8330-4AC2-85A7-1753DEA81CB0}" type="sibTrans" cxnId="{3B89182F-DF07-4CDF-ADDD-8A8F57585354}">
      <dgm:prSet/>
      <dgm:spPr/>
      <dgm:t>
        <a:bodyPr/>
        <a:lstStyle/>
        <a:p>
          <a:endParaRPr lang="en-US"/>
        </a:p>
      </dgm:t>
    </dgm:pt>
    <dgm:pt modelId="{2E67D95A-A5B1-4796-BE69-7EF52572CD35}">
      <dgm:prSet/>
      <dgm:spPr/>
      <dgm:t>
        <a:bodyPr/>
        <a:lstStyle/>
        <a:p>
          <a:r>
            <a:rPr lang="af-ZA"/>
            <a:t>Remember:</a:t>
          </a:r>
          <a:endParaRPr lang="en-US"/>
        </a:p>
      </dgm:t>
    </dgm:pt>
    <dgm:pt modelId="{DC654FB6-6F36-4A0C-AA90-A4E580FC00FC}" type="parTrans" cxnId="{C0B1F177-B69E-4CEC-BA9B-FF9D544EA336}">
      <dgm:prSet/>
      <dgm:spPr/>
      <dgm:t>
        <a:bodyPr/>
        <a:lstStyle/>
        <a:p>
          <a:endParaRPr lang="en-US"/>
        </a:p>
      </dgm:t>
    </dgm:pt>
    <dgm:pt modelId="{3962E7C3-5224-4D43-B820-FED881238C18}" type="sibTrans" cxnId="{C0B1F177-B69E-4CEC-BA9B-FF9D544EA336}">
      <dgm:prSet/>
      <dgm:spPr/>
      <dgm:t>
        <a:bodyPr/>
        <a:lstStyle/>
        <a:p>
          <a:endParaRPr lang="en-US"/>
        </a:p>
      </dgm:t>
    </dgm:pt>
    <dgm:pt modelId="{F919EB88-D02F-403E-9125-3179931D9172}">
      <dgm:prSet/>
      <dgm:spPr/>
      <dgm:t>
        <a:bodyPr/>
        <a:lstStyle/>
        <a:p>
          <a:r>
            <a:rPr lang="af-ZA"/>
            <a:t>Being abused is never the victim's fault. </a:t>
          </a:r>
          <a:endParaRPr lang="en-US"/>
        </a:p>
      </dgm:t>
    </dgm:pt>
    <dgm:pt modelId="{6CA14362-38E0-4126-9416-BFAE7B278485}" type="parTrans" cxnId="{FD39C408-50DE-490C-AC26-4FF50767BCFB}">
      <dgm:prSet/>
      <dgm:spPr/>
      <dgm:t>
        <a:bodyPr/>
        <a:lstStyle/>
        <a:p>
          <a:endParaRPr lang="en-US"/>
        </a:p>
      </dgm:t>
    </dgm:pt>
    <dgm:pt modelId="{4C4B7257-0C1B-4CF9-881A-3BFDEF1425D2}" type="sibTrans" cxnId="{FD39C408-50DE-490C-AC26-4FF50767BCFB}">
      <dgm:prSet/>
      <dgm:spPr/>
      <dgm:t>
        <a:bodyPr/>
        <a:lstStyle/>
        <a:p>
          <a:endParaRPr lang="en-US"/>
        </a:p>
      </dgm:t>
    </dgm:pt>
    <dgm:pt modelId="{1006878D-4557-40A2-B21D-D43BB8233E0C}">
      <dgm:prSet/>
      <dgm:spPr/>
      <dgm:t>
        <a:bodyPr/>
        <a:lstStyle/>
        <a:p>
          <a:r>
            <a:rPr lang="af-ZA"/>
            <a:t>Responsibility always lies with the perpetrator.</a:t>
          </a:r>
          <a:endParaRPr lang="en-US"/>
        </a:p>
      </dgm:t>
    </dgm:pt>
    <dgm:pt modelId="{98416CC4-B5EF-4184-971C-43DFFF0E5BF2}" type="parTrans" cxnId="{53DDECE9-316D-4DF1-BD64-C355C1A8054E}">
      <dgm:prSet/>
      <dgm:spPr/>
      <dgm:t>
        <a:bodyPr/>
        <a:lstStyle/>
        <a:p>
          <a:endParaRPr lang="en-US"/>
        </a:p>
      </dgm:t>
    </dgm:pt>
    <dgm:pt modelId="{71A96BFA-9520-4047-9C74-1DF34D3E3AED}" type="sibTrans" cxnId="{53DDECE9-316D-4DF1-BD64-C355C1A8054E}">
      <dgm:prSet/>
      <dgm:spPr/>
      <dgm:t>
        <a:bodyPr/>
        <a:lstStyle/>
        <a:p>
          <a:endParaRPr lang="en-US"/>
        </a:p>
      </dgm:t>
    </dgm:pt>
    <dgm:pt modelId="{1016786B-93CB-4502-8AC4-999DAC71E605}" type="pres">
      <dgm:prSet presAssocID="{9F0E263E-4865-4EB5-AD1B-4301E0919FDA}" presName="Name0" presStyleCnt="0">
        <dgm:presLayoutVars>
          <dgm:dir/>
          <dgm:animLvl val="lvl"/>
          <dgm:resizeHandles val="exact"/>
        </dgm:presLayoutVars>
      </dgm:prSet>
      <dgm:spPr/>
    </dgm:pt>
    <dgm:pt modelId="{7AA0175B-3BD2-47B4-8E52-BB8C10E28DDA}" type="pres">
      <dgm:prSet presAssocID="{87F72170-2972-45F6-967D-6C22DE640D20}" presName="composite" presStyleCnt="0"/>
      <dgm:spPr/>
    </dgm:pt>
    <dgm:pt modelId="{BCA4FA12-F994-4EC5-8830-6CCC38ED544D}" type="pres">
      <dgm:prSet presAssocID="{87F72170-2972-45F6-967D-6C22DE640D20}" presName="parTx" presStyleLbl="alignNode1" presStyleIdx="0" presStyleCnt="2">
        <dgm:presLayoutVars>
          <dgm:chMax val="0"/>
          <dgm:chPref val="0"/>
          <dgm:bulletEnabled val="1"/>
        </dgm:presLayoutVars>
      </dgm:prSet>
      <dgm:spPr/>
    </dgm:pt>
    <dgm:pt modelId="{96D258F0-11AA-4796-B0A8-03DF525370B9}" type="pres">
      <dgm:prSet presAssocID="{87F72170-2972-45F6-967D-6C22DE640D20}" presName="desTx" presStyleLbl="alignAccFollowNode1" presStyleIdx="0" presStyleCnt="2">
        <dgm:presLayoutVars>
          <dgm:bulletEnabled val="1"/>
        </dgm:presLayoutVars>
      </dgm:prSet>
      <dgm:spPr/>
    </dgm:pt>
    <dgm:pt modelId="{E470DCA4-513E-4496-8B1E-F218BE2C18AF}" type="pres">
      <dgm:prSet presAssocID="{91950569-2608-45E3-BB5A-3ABE1BF3645B}" presName="space" presStyleCnt="0"/>
      <dgm:spPr/>
    </dgm:pt>
    <dgm:pt modelId="{A36CB12E-637C-4DC3-B8BB-593CE6702742}" type="pres">
      <dgm:prSet presAssocID="{2E67D95A-A5B1-4796-BE69-7EF52572CD35}" presName="composite" presStyleCnt="0"/>
      <dgm:spPr/>
    </dgm:pt>
    <dgm:pt modelId="{E150B3DB-8EFD-487E-BA2E-5FD9B74C584C}" type="pres">
      <dgm:prSet presAssocID="{2E67D95A-A5B1-4796-BE69-7EF52572CD35}" presName="parTx" presStyleLbl="alignNode1" presStyleIdx="1" presStyleCnt="2">
        <dgm:presLayoutVars>
          <dgm:chMax val="0"/>
          <dgm:chPref val="0"/>
          <dgm:bulletEnabled val="1"/>
        </dgm:presLayoutVars>
      </dgm:prSet>
      <dgm:spPr/>
    </dgm:pt>
    <dgm:pt modelId="{ECB85553-C287-47F5-BDD9-9661BC94FE66}" type="pres">
      <dgm:prSet presAssocID="{2E67D95A-A5B1-4796-BE69-7EF52572CD35}" presName="desTx" presStyleLbl="alignAccFollowNode1" presStyleIdx="1" presStyleCnt="2">
        <dgm:presLayoutVars>
          <dgm:bulletEnabled val="1"/>
        </dgm:presLayoutVars>
      </dgm:prSet>
      <dgm:spPr/>
    </dgm:pt>
  </dgm:ptLst>
  <dgm:cxnLst>
    <dgm:cxn modelId="{FD39C408-50DE-490C-AC26-4FF50767BCFB}" srcId="{2E67D95A-A5B1-4796-BE69-7EF52572CD35}" destId="{F919EB88-D02F-403E-9125-3179931D9172}" srcOrd="0" destOrd="0" parTransId="{6CA14362-38E0-4126-9416-BFAE7B278485}" sibTransId="{4C4B7257-0C1B-4CF9-881A-3BFDEF1425D2}"/>
    <dgm:cxn modelId="{688E670D-305B-4F02-AEC8-93EBF826FFC1}" srcId="{87F72170-2972-45F6-967D-6C22DE640D20}" destId="{DBC3418C-EFF7-4372-825B-6D7434783EFD}" srcOrd="1" destOrd="0" parTransId="{7B360B16-E81A-4FF6-9CC0-B9CB1B561D63}" sibTransId="{5A7B3376-58FB-4024-9C3B-E88B9A415A8F}"/>
    <dgm:cxn modelId="{BA745710-6EFF-43C2-B5F8-3845844C8BC6}" type="presOf" srcId="{78F7B2FD-7A36-479B-912E-4D150B0C6C79}" destId="{96D258F0-11AA-4796-B0A8-03DF525370B9}" srcOrd="0" destOrd="2" presId="urn:microsoft.com/office/officeart/2005/8/layout/hList1"/>
    <dgm:cxn modelId="{3B89182F-DF07-4CDF-ADDD-8A8F57585354}" srcId="{87F72170-2972-45F6-967D-6C22DE640D20}" destId="{78F7B2FD-7A36-479B-912E-4D150B0C6C79}" srcOrd="2" destOrd="0" parTransId="{D034EFF7-F00B-4230-93F4-1FD1BEDA7F27}" sibTransId="{720AEBE5-8330-4AC2-85A7-1753DEA81CB0}"/>
    <dgm:cxn modelId="{EDBAD937-D469-4A05-B5F3-6C7E974E1600}" srcId="{87F72170-2972-45F6-967D-6C22DE640D20}" destId="{F6483E22-F3E2-43F8-ACE8-4F28AF766DF2}" srcOrd="0" destOrd="0" parTransId="{E4393CC1-4DF3-4895-AE79-D0CEF81B5925}" sibTransId="{8D6EFBEF-D802-4FFD-9152-55E8438990AF}"/>
    <dgm:cxn modelId="{86D07364-9D40-45EE-8FA0-B160070D24B7}" type="presOf" srcId="{DBC3418C-EFF7-4372-825B-6D7434783EFD}" destId="{96D258F0-11AA-4796-B0A8-03DF525370B9}" srcOrd="0" destOrd="1" presId="urn:microsoft.com/office/officeart/2005/8/layout/hList1"/>
    <dgm:cxn modelId="{0CFC3146-1048-4232-BD74-8C43D02624B6}" type="presOf" srcId="{2E67D95A-A5B1-4796-BE69-7EF52572CD35}" destId="{E150B3DB-8EFD-487E-BA2E-5FD9B74C584C}" srcOrd="0" destOrd="0" presId="urn:microsoft.com/office/officeart/2005/8/layout/hList1"/>
    <dgm:cxn modelId="{0C74B84C-F6ED-4C0A-AC9A-427E02D01B03}" type="presOf" srcId="{1006878D-4557-40A2-B21D-D43BB8233E0C}" destId="{ECB85553-C287-47F5-BDD9-9661BC94FE66}" srcOrd="0" destOrd="1" presId="urn:microsoft.com/office/officeart/2005/8/layout/hList1"/>
    <dgm:cxn modelId="{483C8F51-9ED4-4045-863E-D83A81808F05}" srcId="{9F0E263E-4865-4EB5-AD1B-4301E0919FDA}" destId="{87F72170-2972-45F6-967D-6C22DE640D20}" srcOrd="0" destOrd="0" parTransId="{A6C398EC-759B-4BF1-815C-E9ED8489F78D}" sibTransId="{91950569-2608-45E3-BB5A-3ABE1BF3645B}"/>
    <dgm:cxn modelId="{C0B1F177-B69E-4CEC-BA9B-FF9D544EA336}" srcId="{9F0E263E-4865-4EB5-AD1B-4301E0919FDA}" destId="{2E67D95A-A5B1-4796-BE69-7EF52572CD35}" srcOrd="1" destOrd="0" parTransId="{DC654FB6-6F36-4A0C-AA90-A4E580FC00FC}" sibTransId="{3962E7C3-5224-4D43-B820-FED881238C18}"/>
    <dgm:cxn modelId="{52BD0D89-3581-4A34-9141-72DF1652C7D5}" type="presOf" srcId="{F6483E22-F3E2-43F8-ACE8-4F28AF766DF2}" destId="{96D258F0-11AA-4796-B0A8-03DF525370B9}" srcOrd="0" destOrd="0" presId="urn:microsoft.com/office/officeart/2005/8/layout/hList1"/>
    <dgm:cxn modelId="{7C57F29D-653B-4C1F-A7CE-B8643BEBC3C1}" type="presOf" srcId="{9F0E263E-4865-4EB5-AD1B-4301E0919FDA}" destId="{1016786B-93CB-4502-8AC4-999DAC71E605}" srcOrd="0" destOrd="0" presId="urn:microsoft.com/office/officeart/2005/8/layout/hList1"/>
    <dgm:cxn modelId="{2E1934BA-F4AB-4D10-B099-8DEDE0532230}" type="presOf" srcId="{87F72170-2972-45F6-967D-6C22DE640D20}" destId="{BCA4FA12-F994-4EC5-8830-6CCC38ED544D}" srcOrd="0" destOrd="0" presId="urn:microsoft.com/office/officeart/2005/8/layout/hList1"/>
    <dgm:cxn modelId="{255FD3DE-2D8E-4114-A417-3447538525EF}" type="presOf" srcId="{F919EB88-D02F-403E-9125-3179931D9172}" destId="{ECB85553-C287-47F5-BDD9-9661BC94FE66}" srcOrd="0" destOrd="0" presId="urn:microsoft.com/office/officeart/2005/8/layout/hList1"/>
    <dgm:cxn modelId="{53DDECE9-316D-4DF1-BD64-C355C1A8054E}" srcId="{2E67D95A-A5B1-4796-BE69-7EF52572CD35}" destId="{1006878D-4557-40A2-B21D-D43BB8233E0C}" srcOrd="1" destOrd="0" parTransId="{98416CC4-B5EF-4184-971C-43DFFF0E5BF2}" sibTransId="{71A96BFA-9520-4047-9C74-1DF34D3E3AED}"/>
    <dgm:cxn modelId="{90578858-C603-4DA9-91B9-4426663F0DDA}" type="presParOf" srcId="{1016786B-93CB-4502-8AC4-999DAC71E605}" destId="{7AA0175B-3BD2-47B4-8E52-BB8C10E28DDA}" srcOrd="0" destOrd="0" presId="urn:microsoft.com/office/officeart/2005/8/layout/hList1"/>
    <dgm:cxn modelId="{F682A32C-9992-4FD8-B0C6-C6F913BCAB46}" type="presParOf" srcId="{7AA0175B-3BD2-47B4-8E52-BB8C10E28DDA}" destId="{BCA4FA12-F994-4EC5-8830-6CCC38ED544D}" srcOrd="0" destOrd="0" presId="urn:microsoft.com/office/officeart/2005/8/layout/hList1"/>
    <dgm:cxn modelId="{DB974E62-9AA6-47A5-A019-04A7FAC88879}" type="presParOf" srcId="{7AA0175B-3BD2-47B4-8E52-BB8C10E28DDA}" destId="{96D258F0-11AA-4796-B0A8-03DF525370B9}" srcOrd="1" destOrd="0" presId="urn:microsoft.com/office/officeart/2005/8/layout/hList1"/>
    <dgm:cxn modelId="{AD3706EB-EE34-4B37-93A7-96ECC941BE91}" type="presParOf" srcId="{1016786B-93CB-4502-8AC4-999DAC71E605}" destId="{E470DCA4-513E-4496-8B1E-F218BE2C18AF}" srcOrd="1" destOrd="0" presId="urn:microsoft.com/office/officeart/2005/8/layout/hList1"/>
    <dgm:cxn modelId="{1CAA6B7C-9D6A-4A91-A606-DB4F36FEAA76}" type="presParOf" srcId="{1016786B-93CB-4502-8AC4-999DAC71E605}" destId="{A36CB12E-637C-4DC3-B8BB-593CE6702742}" srcOrd="2" destOrd="0" presId="urn:microsoft.com/office/officeart/2005/8/layout/hList1"/>
    <dgm:cxn modelId="{7F558346-1088-4045-86EF-D2C469E93800}" type="presParOf" srcId="{A36CB12E-637C-4DC3-B8BB-593CE6702742}" destId="{E150B3DB-8EFD-487E-BA2E-5FD9B74C584C}" srcOrd="0" destOrd="0" presId="urn:microsoft.com/office/officeart/2005/8/layout/hList1"/>
    <dgm:cxn modelId="{6F685CC2-C5E3-450C-A65D-64CEDC8E1728}" type="presParOf" srcId="{A36CB12E-637C-4DC3-B8BB-593CE6702742}" destId="{ECB85553-C287-47F5-BDD9-9661BC94FE6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D620EA-3701-431F-BC08-006401051AB2}">
      <dsp:nvSpPr>
        <dsp:cNvPr id="0" name=""/>
        <dsp:cNvSpPr/>
      </dsp:nvSpPr>
      <dsp:spPr>
        <a:xfrm>
          <a:off x="0" y="524133"/>
          <a:ext cx="2918936" cy="1853524"/>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3FCC07-B38B-429D-A518-4C4612AD52C3}">
      <dsp:nvSpPr>
        <dsp:cNvPr id="0" name=""/>
        <dsp:cNvSpPr/>
      </dsp:nvSpPr>
      <dsp:spPr>
        <a:xfrm>
          <a:off x="324326" y="832243"/>
          <a:ext cx="2918936" cy="1853524"/>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f-ZA" sz="2800" b="0" i="0" kern="1200"/>
            <a:t>Many teenagers do not plan for risky situations. </a:t>
          </a:r>
          <a:endParaRPr lang="en-US" sz="2800" kern="1200"/>
        </a:p>
      </dsp:txBody>
      <dsp:txXfrm>
        <a:off x="378614" y="886531"/>
        <a:ext cx="2810360" cy="1744948"/>
      </dsp:txXfrm>
    </dsp:sp>
    <dsp:sp modelId="{84FAA712-D2F7-4634-BEB5-05904182A04B}">
      <dsp:nvSpPr>
        <dsp:cNvPr id="0" name=""/>
        <dsp:cNvSpPr/>
      </dsp:nvSpPr>
      <dsp:spPr>
        <a:xfrm>
          <a:off x="3567588" y="524133"/>
          <a:ext cx="2918936" cy="1853524"/>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DDC110-045C-4F48-AD4A-34616284855F}">
      <dsp:nvSpPr>
        <dsp:cNvPr id="0" name=""/>
        <dsp:cNvSpPr/>
      </dsp:nvSpPr>
      <dsp:spPr>
        <a:xfrm>
          <a:off x="3891915" y="832243"/>
          <a:ext cx="2918936" cy="1853524"/>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f-ZA" sz="2800" b="0" i="0" kern="1200"/>
            <a:t>Emotions and peer pressure can influence decisions. </a:t>
          </a:r>
          <a:endParaRPr lang="en-US" sz="2800" kern="1200"/>
        </a:p>
      </dsp:txBody>
      <dsp:txXfrm>
        <a:off x="3946203" y="886531"/>
        <a:ext cx="2810360" cy="1744948"/>
      </dsp:txXfrm>
    </dsp:sp>
    <dsp:sp modelId="{EF561753-0C95-4386-8141-5AFEBB65DB90}">
      <dsp:nvSpPr>
        <dsp:cNvPr id="0" name=""/>
        <dsp:cNvSpPr/>
      </dsp:nvSpPr>
      <dsp:spPr>
        <a:xfrm>
          <a:off x="7135177" y="524133"/>
          <a:ext cx="2918936" cy="1853524"/>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9F59CA-A1CC-4A9A-8779-2FC10E556F5B}">
      <dsp:nvSpPr>
        <dsp:cNvPr id="0" name=""/>
        <dsp:cNvSpPr/>
      </dsp:nvSpPr>
      <dsp:spPr>
        <a:xfrm>
          <a:off x="7459503" y="832243"/>
          <a:ext cx="2918936" cy="1853524"/>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f-ZA" sz="2800" b="0" i="0" kern="1200"/>
            <a:t>Responsible choices require planning and self-awareness.</a:t>
          </a:r>
          <a:endParaRPr lang="en-US" sz="2800" kern="1200"/>
        </a:p>
      </dsp:txBody>
      <dsp:txXfrm>
        <a:off x="7513791" y="886531"/>
        <a:ext cx="2810360" cy="1744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DA22C3-4845-40C7-B378-03DD485F19E1}">
      <dsp:nvSpPr>
        <dsp:cNvPr id="0" name=""/>
        <dsp:cNvSpPr/>
      </dsp:nvSpPr>
      <dsp:spPr>
        <a:xfrm>
          <a:off x="0" y="247366"/>
          <a:ext cx="7014232" cy="94815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44382" tIns="291592" rIns="544382" bIns="128016" numCol="1" spcCol="1270" anchor="t" anchorCtr="0">
          <a:noAutofit/>
        </a:bodyPr>
        <a:lstStyle/>
        <a:p>
          <a:pPr marL="171450" lvl="1" indent="-171450" algn="l" defTabSz="800100">
            <a:lnSpc>
              <a:spcPct val="90000"/>
            </a:lnSpc>
            <a:spcBef>
              <a:spcPct val="0"/>
            </a:spcBef>
            <a:spcAft>
              <a:spcPct val="15000"/>
            </a:spcAft>
            <a:buChar char="•"/>
          </a:pPr>
          <a:r>
            <a:rPr lang="af-ZA" sz="1800" kern="1200"/>
            <a:t>Place cards face down. </a:t>
          </a:r>
          <a:endParaRPr lang="en-US" sz="1800" kern="1200"/>
        </a:p>
        <a:p>
          <a:pPr marL="171450" lvl="1" indent="-171450" algn="l" defTabSz="800100">
            <a:lnSpc>
              <a:spcPct val="90000"/>
            </a:lnSpc>
            <a:spcBef>
              <a:spcPct val="0"/>
            </a:spcBef>
            <a:spcAft>
              <a:spcPct val="15000"/>
            </a:spcAft>
            <a:buChar char="•"/>
          </a:pPr>
          <a:r>
            <a:rPr lang="af-ZA" sz="1800" kern="1200"/>
            <a:t>Choose a group leader to spread them out. </a:t>
          </a:r>
          <a:endParaRPr lang="en-US" sz="1800" kern="1200"/>
        </a:p>
      </dsp:txBody>
      <dsp:txXfrm>
        <a:off x="0" y="247366"/>
        <a:ext cx="7014232" cy="948150"/>
      </dsp:txXfrm>
    </dsp:sp>
    <dsp:sp modelId="{09E420BB-C8BA-4360-BF86-5D9C2A4A2AB8}">
      <dsp:nvSpPr>
        <dsp:cNvPr id="0" name=""/>
        <dsp:cNvSpPr/>
      </dsp:nvSpPr>
      <dsp:spPr>
        <a:xfrm>
          <a:off x="350711" y="40726"/>
          <a:ext cx="4909962" cy="413280"/>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5585" tIns="0" rIns="185585" bIns="0" numCol="1" spcCol="1270" anchor="ctr" anchorCtr="0">
          <a:noAutofit/>
        </a:bodyPr>
        <a:lstStyle/>
        <a:p>
          <a:pPr marL="0" lvl="0" indent="0" algn="l" defTabSz="800100">
            <a:lnSpc>
              <a:spcPct val="90000"/>
            </a:lnSpc>
            <a:spcBef>
              <a:spcPct val="0"/>
            </a:spcBef>
            <a:spcAft>
              <a:spcPct val="35000"/>
            </a:spcAft>
            <a:buNone/>
          </a:pPr>
          <a:r>
            <a:rPr lang="af-ZA" sz="1800" b="1" kern="1200"/>
            <a:t>Set-up</a:t>
          </a:r>
          <a:endParaRPr lang="en-US" sz="1800" kern="1200"/>
        </a:p>
      </dsp:txBody>
      <dsp:txXfrm>
        <a:off x="370886" y="60901"/>
        <a:ext cx="4869612" cy="372930"/>
      </dsp:txXfrm>
    </dsp:sp>
    <dsp:sp modelId="{2B26BCAC-BD36-4355-A3FA-708FA7743089}">
      <dsp:nvSpPr>
        <dsp:cNvPr id="0" name=""/>
        <dsp:cNvSpPr/>
      </dsp:nvSpPr>
      <dsp:spPr>
        <a:xfrm>
          <a:off x="0" y="1477756"/>
          <a:ext cx="7014232" cy="1499400"/>
        </a:xfrm>
        <a:prstGeom prst="rect">
          <a:avLst/>
        </a:prstGeom>
        <a:solidFill>
          <a:schemeClr val="lt1">
            <a:alpha val="90000"/>
            <a:hueOff val="0"/>
            <a:satOff val="0"/>
            <a:lumOff val="0"/>
            <a:alphaOff val="0"/>
          </a:schemeClr>
        </a:solidFill>
        <a:ln w="9525" cap="flat" cmpd="sng" algn="ctr">
          <a:solidFill>
            <a:schemeClr val="accent2">
              <a:hueOff val="-486521"/>
              <a:satOff val="-4245"/>
              <a:lumOff val="-549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44382" tIns="291592" rIns="544382" bIns="128016" numCol="1" spcCol="1270" anchor="t" anchorCtr="0">
          <a:noAutofit/>
        </a:bodyPr>
        <a:lstStyle/>
        <a:p>
          <a:pPr marL="171450" lvl="1" indent="-171450" algn="l" defTabSz="800100">
            <a:lnSpc>
              <a:spcPct val="90000"/>
            </a:lnSpc>
            <a:spcBef>
              <a:spcPct val="0"/>
            </a:spcBef>
            <a:spcAft>
              <a:spcPct val="15000"/>
            </a:spcAft>
            <a:buChar char="•"/>
          </a:pPr>
          <a:r>
            <a:rPr lang="af-ZA" sz="1800" kern="1200"/>
            <a:t>Pick one card and read the statement. </a:t>
          </a:r>
          <a:endParaRPr lang="en-US" sz="1800" kern="1200"/>
        </a:p>
        <a:p>
          <a:pPr marL="171450" lvl="1" indent="-171450" algn="l" defTabSz="800100">
            <a:lnSpc>
              <a:spcPct val="90000"/>
            </a:lnSpc>
            <a:spcBef>
              <a:spcPct val="0"/>
            </a:spcBef>
            <a:spcAft>
              <a:spcPct val="15000"/>
            </a:spcAft>
            <a:buChar char="•"/>
          </a:pPr>
          <a:r>
            <a:rPr lang="af-ZA" sz="1800" kern="1200"/>
            <a:t>Group votes: </a:t>
          </a:r>
          <a:r>
            <a:rPr lang="af-ZA" sz="1800" b="1" kern="1200"/>
            <a:t>Fact</a:t>
          </a:r>
          <a:r>
            <a:rPr lang="af-ZA" sz="1800" kern="1200"/>
            <a:t> or </a:t>
          </a:r>
          <a:r>
            <a:rPr lang="af-ZA" sz="1800" b="1" kern="1200"/>
            <a:t>Fiction</a:t>
          </a:r>
          <a:r>
            <a:rPr lang="af-ZA" sz="1800" kern="1200"/>
            <a:t>. </a:t>
          </a:r>
          <a:endParaRPr lang="en-US" sz="1800" kern="1200"/>
        </a:p>
        <a:p>
          <a:pPr marL="171450" lvl="1" indent="-171450" algn="l" defTabSz="800100">
            <a:lnSpc>
              <a:spcPct val="90000"/>
            </a:lnSpc>
            <a:spcBef>
              <a:spcPct val="0"/>
            </a:spcBef>
            <a:spcAft>
              <a:spcPct val="15000"/>
            </a:spcAft>
            <a:buChar char="•"/>
          </a:pPr>
          <a:r>
            <a:rPr lang="af-ZA" sz="1800" kern="1200"/>
            <a:t>Turn the card over and read the answer. </a:t>
          </a:r>
          <a:endParaRPr lang="en-US" sz="1800" kern="1200"/>
        </a:p>
        <a:p>
          <a:pPr marL="171450" lvl="1" indent="-171450" algn="l" defTabSz="800100">
            <a:lnSpc>
              <a:spcPct val="90000"/>
            </a:lnSpc>
            <a:spcBef>
              <a:spcPct val="0"/>
            </a:spcBef>
            <a:spcAft>
              <a:spcPct val="15000"/>
            </a:spcAft>
            <a:buChar char="•"/>
          </a:pPr>
          <a:r>
            <a:rPr lang="af-ZA" sz="1800" kern="1200"/>
            <a:t>Continue until everyone has had a turn. </a:t>
          </a:r>
          <a:endParaRPr lang="en-US" sz="1800" kern="1200"/>
        </a:p>
      </dsp:txBody>
      <dsp:txXfrm>
        <a:off x="0" y="1477756"/>
        <a:ext cx="7014232" cy="1499400"/>
      </dsp:txXfrm>
    </dsp:sp>
    <dsp:sp modelId="{F10C4488-2C99-4698-82B4-5AC34842EC76}">
      <dsp:nvSpPr>
        <dsp:cNvPr id="0" name=""/>
        <dsp:cNvSpPr/>
      </dsp:nvSpPr>
      <dsp:spPr>
        <a:xfrm>
          <a:off x="350711" y="1271116"/>
          <a:ext cx="4909962" cy="413280"/>
        </a:xfrm>
        <a:prstGeom prst="roundRect">
          <a:avLst/>
        </a:prstGeom>
        <a:gradFill rotWithShape="0">
          <a:gsLst>
            <a:gs pos="0">
              <a:schemeClr val="accent2">
                <a:hueOff val="-486521"/>
                <a:satOff val="-4245"/>
                <a:lumOff val="-5490"/>
                <a:alphaOff val="0"/>
                <a:tint val="100000"/>
                <a:shade val="100000"/>
                <a:satMod val="130000"/>
              </a:schemeClr>
            </a:gs>
            <a:gs pos="100000">
              <a:schemeClr val="accent2">
                <a:hueOff val="-486521"/>
                <a:satOff val="-4245"/>
                <a:lumOff val="-549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5585" tIns="0" rIns="185585" bIns="0" numCol="1" spcCol="1270" anchor="ctr" anchorCtr="0">
          <a:noAutofit/>
        </a:bodyPr>
        <a:lstStyle/>
        <a:p>
          <a:pPr marL="0" lvl="0" indent="0" algn="l" defTabSz="800100">
            <a:lnSpc>
              <a:spcPct val="90000"/>
            </a:lnSpc>
            <a:spcBef>
              <a:spcPct val="0"/>
            </a:spcBef>
            <a:spcAft>
              <a:spcPct val="35000"/>
            </a:spcAft>
            <a:buNone/>
          </a:pPr>
          <a:r>
            <a:rPr lang="af-ZA" sz="1800" b="1" kern="1200"/>
            <a:t>How to play</a:t>
          </a:r>
          <a:endParaRPr lang="en-US" sz="1800" kern="1200"/>
        </a:p>
      </dsp:txBody>
      <dsp:txXfrm>
        <a:off x="370886" y="1291291"/>
        <a:ext cx="4869612" cy="372930"/>
      </dsp:txXfrm>
    </dsp:sp>
    <dsp:sp modelId="{28294E44-F085-4C5D-A7AB-BAFEB96EAEA0}">
      <dsp:nvSpPr>
        <dsp:cNvPr id="0" name=""/>
        <dsp:cNvSpPr/>
      </dsp:nvSpPr>
      <dsp:spPr>
        <a:xfrm>
          <a:off x="0" y="3259396"/>
          <a:ext cx="7014232" cy="1190700"/>
        </a:xfrm>
        <a:prstGeom prst="rect">
          <a:avLst/>
        </a:prstGeom>
        <a:solidFill>
          <a:schemeClr val="lt1">
            <a:alpha val="90000"/>
            <a:hueOff val="0"/>
            <a:satOff val="0"/>
            <a:lumOff val="0"/>
            <a:alphaOff val="0"/>
          </a:schemeClr>
        </a:solidFill>
        <a:ln w="9525" cap="flat" cmpd="sng" algn="ctr">
          <a:solidFill>
            <a:schemeClr val="accent2">
              <a:hueOff val="-973042"/>
              <a:satOff val="-8489"/>
              <a:lumOff val="-1098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44382" tIns="291592" rIns="544382" bIns="128016" numCol="1" spcCol="1270" anchor="t" anchorCtr="0">
          <a:noAutofit/>
        </a:bodyPr>
        <a:lstStyle/>
        <a:p>
          <a:pPr marL="171450" lvl="1" indent="-171450" algn="l" defTabSz="800100">
            <a:lnSpc>
              <a:spcPct val="90000"/>
            </a:lnSpc>
            <a:spcBef>
              <a:spcPct val="0"/>
            </a:spcBef>
            <a:spcAft>
              <a:spcPct val="15000"/>
            </a:spcAft>
            <a:buChar char="•"/>
          </a:pPr>
          <a:r>
            <a:rPr lang="af-ZA" sz="1800" kern="1200"/>
            <a:t>Choose TWO facts that surprised or challenged your group. </a:t>
          </a:r>
          <a:endParaRPr lang="en-US" sz="1800" kern="1200"/>
        </a:p>
        <a:p>
          <a:pPr marL="171450" lvl="1" indent="-171450" algn="l" defTabSz="800100">
            <a:lnSpc>
              <a:spcPct val="90000"/>
            </a:lnSpc>
            <a:spcBef>
              <a:spcPct val="0"/>
            </a:spcBef>
            <a:spcAft>
              <a:spcPct val="15000"/>
            </a:spcAft>
            <a:buChar char="•"/>
          </a:pPr>
          <a:r>
            <a:rPr lang="af-ZA" sz="1800" kern="1200"/>
            <a:t>Discuss why. </a:t>
          </a:r>
          <a:endParaRPr lang="en-US" sz="1800" kern="1200"/>
        </a:p>
      </dsp:txBody>
      <dsp:txXfrm>
        <a:off x="0" y="3259396"/>
        <a:ext cx="7014232" cy="1190700"/>
      </dsp:txXfrm>
    </dsp:sp>
    <dsp:sp modelId="{7B0D2BAC-5C43-4CED-884C-033AA1C88D30}">
      <dsp:nvSpPr>
        <dsp:cNvPr id="0" name=""/>
        <dsp:cNvSpPr/>
      </dsp:nvSpPr>
      <dsp:spPr>
        <a:xfrm>
          <a:off x="350711" y="3052755"/>
          <a:ext cx="4909962" cy="413280"/>
        </a:xfrm>
        <a:prstGeom prst="roundRect">
          <a:avLst/>
        </a:prstGeom>
        <a:gradFill rotWithShape="0">
          <a:gsLst>
            <a:gs pos="0">
              <a:schemeClr val="accent2">
                <a:hueOff val="-973042"/>
                <a:satOff val="-8489"/>
                <a:lumOff val="-10981"/>
                <a:alphaOff val="0"/>
                <a:tint val="100000"/>
                <a:shade val="100000"/>
                <a:satMod val="130000"/>
              </a:schemeClr>
            </a:gs>
            <a:gs pos="100000">
              <a:schemeClr val="accent2">
                <a:hueOff val="-973042"/>
                <a:satOff val="-8489"/>
                <a:lumOff val="-10981"/>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5585" tIns="0" rIns="185585" bIns="0" numCol="1" spcCol="1270" anchor="ctr" anchorCtr="0">
          <a:noAutofit/>
        </a:bodyPr>
        <a:lstStyle/>
        <a:p>
          <a:pPr marL="0" lvl="0" indent="0" algn="l" defTabSz="800100">
            <a:lnSpc>
              <a:spcPct val="90000"/>
            </a:lnSpc>
            <a:spcBef>
              <a:spcPct val="0"/>
            </a:spcBef>
            <a:spcAft>
              <a:spcPct val="35000"/>
            </a:spcAft>
            <a:buNone/>
          </a:pPr>
          <a:r>
            <a:rPr lang="af-ZA" sz="1800" b="1" kern="1200"/>
            <a:t>Reflection</a:t>
          </a:r>
          <a:endParaRPr lang="en-US" sz="1800" kern="1200"/>
        </a:p>
      </dsp:txBody>
      <dsp:txXfrm>
        <a:off x="370886" y="3072930"/>
        <a:ext cx="4869612" cy="372930"/>
      </dsp:txXfrm>
    </dsp:sp>
    <dsp:sp modelId="{D7006769-D95A-481E-8EDE-0E0CEE5902CC}">
      <dsp:nvSpPr>
        <dsp:cNvPr id="0" name=""/>
        <dsp:cNvSpPr/>
      </dsp:nvSpPr>
      <dsp:spPr>
        <a:xfrm>
          <a:off x="0" y="4748379"/>
          <a:ext cx="7014232" cy="1499400"/>
        </a:xfrm>
        <a:prstGeom prst="rect">
          <a:avLst/>
        </a:prstGeom>
        <a:solidFill>
          <a:schemeClr val="lt1">
            <a:alpha val="90000"/>
            <a:hueOff val="0"/>
            <a:satOff val="0"/>
            <a:lumOff val="0"/>
            <a:alphaOff val="0"/>
          </a:schemeClr>
        </a:solidFill>
        <a:ln w="9525" cap="flat" cmpd="sng" algn="ctr">
          <a:solidFill>
            <a:schemeClr val="accent2">
              <a:hueOff val="-1459563"/>
              <a:satOff val="-12734"/>
              <a:lumOff val="-1647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44382" tIns="291592" rIns="544382" bIns="128016" numCol="1" spcCol="1270" anchor="t" anchorCtr="0">
          <a:noAutofit/>
        </a:bodyPr>
        <a:lstStyle/>
        <a:p>
          <a:pPr marL="171450" lvl="1" indent="-171450" algn="l" defTabSz="800100">
            <a:lnSpc>
              <a:spcPct val="90000"/>
            </a:lnSpc>
            <a:spcBef>
              <a:spcPct val="0"/>
            </a:spcBef>
            <a:spcAft>
              <a:spcPct val="15000"/>
            </a:spcAft>
            <a:buChar char="•"/>
          </a:pPr>
          <a:r>
            <a:rPr lang="af-ZA" sz="1800" kern="1200"/>
            <a:t>Respect others. </a:t>
          </a:r>
          <a:endParaRPr lang="en-US" sz="1800" kern="1200"/>
        </a:p>
        <a:p>
          <a:pPr marL="171450" lvl="1" indent="-171450" algn="l" defTabSz="800100">
            <a:lnSpc>
              <a:spcPct val="90000"/>
            </a:lnSpc>
            <a:spcBef>
              <a:spcPct val="0"/>
            </a:spcBef>
            <a:spcAft>
              <a:spcPct val="15000"/>
            </a:spcAft>
            <a:buChar char="•"/>
          </a:pPr>
          <a:r>
            <a:rPr lang="af-ZA" sz="1800" kern="1200"/>
            <a:t>Listen carefully. </a:t>
          </a:r>
          <a:endParaRPr lang="en-US" sz="1800" kern="1200"/>
        </a:p>
        <a:p>
          <a:pPr marL="171450" lvl="1" indent="-171450" algn="l" defTabSz="800100">
            <a:lnSpc>
              <a:spcPct val="90000"/>
            </a:lnSpc>
            <a:spcBef>
              <a:spcPct val="0"/>
            </a:spcBef>
            <a:spcAft>
              <a:spcPct val="15000"/>
            </a:spcAft>
            <a:buChar char="•"/>
          </a:pPr>
          <a:r>
            <a:rPr lang="af-ZA" sz="1800" kern="1200"/>
            <a:t>No teasing or judging.</a:t>
          </a:r>
          <a:endParaRPr lang="en-US" sz="1800" kern="1200"/>
        </a:p>
        <a:p>
          <a:pPr marL="171450" lvl="1" indent="-171450" algn="l" defTabSz="800100">
            <a:lnSpc>
              <a:spcPct val="90000"/>
            </a:lnSpc>
            <a:spcBef>
              <a:spcPct val="0"/>
            </a:spcBef>
            <a:spcAft>
              <a:spcPct val="15000"/>
            </a:spcAft>
            <a:buChar char="•"/>
          </a:pPr>
          <a:r>
            <a:rPr lang="af-ZA" sz="1800" kern="1200"/>
            <a:t>Keep discussions appropriate</a:t>
          </a:r>
          <a:endParaRPr lang="en-US" sz="1800" kern="1200"/>
        </a:p>
      </dsp:txBody>
      <dsp:txXfrm>
        <a:off x="0" y="4748379"/>
        <a:ext cx="7014232" cy="1499400"/>
      </dsp:txXfrm>
    </dsp:sp>
    <dsp:sp modelId="{7E0FF9CA-E9BA-472D-B157-86DCB7B24278}">
      <dsp:nvSpPr>
        <dsp:cNvPr id="0" name=""/>
        <dsp:cNvSpPr/>
      </dsp:nvSpPr>
      <dsp:spPr>
        <a:xfrm>
          <a:off x="350711" y="4525696"/>
          <a:ext cx="4909962" cy="413280"/>
        </a:xfrm>
        <a:prstGeom prst="roundRect">
          <a:avLst/>
        </a:prstGeom>
        <a:gradFill rotWithShape="0">
          <a:gsLst>
            <a:gs pos="0">
              <a:schemeClr val="accent2">
                <a:hueOff val="-1459563"/>
                <a:satOff val="-12734"/>
                <a:lumOff val="-16471"/>
                <a:alphaOff val="0"/>
                <a:tint val="100000"/>
                <a:shade val="100000"/>
                <a:satMod val="130000"/>
              </a:schemeClr>
            </a:gs>
            <a:gs pos="100000">
              <a:schemeClr val="accent2">
                <a:hueOff val="-1459563"/>
                <a:satOff val="-12734"/>
                <a:lumOff val="-16471"/>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5585" tIns="0" rIns="185585" bIns="0" numCol="1" spcCol="1270" anchor="ctr" anchorCtr="0">
          <a:noAutofit/>
        </a:bodyPr>
        <a:lstStyle/>
        <a:p>
          <a:pPr marL="0" lvl="0" indent="0" algn="l" defTabSz="800100">
            <a:lnSpc>
              <a:spcPct val="90000"/>
            </a:lnSpc>
            <a:spcBef>
              <a:spcPct val="0"/>
            </a:spcBef>
            <a:spcAft>
              <a:spcPct val="35000"/>
            </a:spcAft>
            <a:buNone/>
          </a:pPr>
          <a:r>
            <a:rPr lang="af-ZA" sz="1800" b="1" kern="1200"/>
            <a:t>Rules</a:t>
          </a:r>
          <a:endParaRPr lang="en-US" sz="1800" kern="1200"/>
        </a:p>
      </dsp:txBody>
      <dsp:txXfrm>
        <a:off x="370886" y="4545871"/>
        <a:ext cx="4869612" cy="3729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A4FA12-F994-4EC5-8830-6CCC38ED544D}">
      <dsp:nvSpPr>
        <dsp:cNvPr id="0" name=""/>
        <dsp:cNvSpPr/>
      </dsp:nvSpPr>
      <dsp:spPr>
        <a:xfrm>
          <a:off x="53" y="183519"/>
          <a:ext cx="5106412" cy="979200"/>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marL="0" lvl="0" indent="0" algn="ctr" defTabSz="1511300">
            <a:lnSpc>
              <a:spcPct val="90000"/>
            </a:lnSpc>
            <a:spcBef>
              <a:spcPct val="0"/>
            </a:spcBef>
            <a:spcAft>
              <a:spcPct val="35000"/>
            </a:spcAft>
            <a:buNone/>
          </a:pPr>
          <a:r>
            <a:rPr lang="af-ZA" sz="3400" kern="1200"/>
            <a:t>Risk increases when:</a:t>
          </a:r>
          <a:endParaRPr lang="en-US" sz="3400" kern="1200"/>
        </a:p>
      </dsp:txBody>
      <dsp:txXfrm>
        <a:off x="53" y="183519"/>
        <a:ext cx="5106412" cy="979200"/>
      </dsp:txXfrm>
    </dsp:sp>
    <dsp:sp modelId="{96D258F0-11AA-4796-B0A8-03DF525370B9}">
      <dsp:nvSpPr>
        <dsp:cNvPr id="0" name=""/>
        <dsp:cNvSpPr/>
      </dsp:nvSpPr>
      <dsp:spPr>
        <a:xfrm>
          <a:off x="53" y="1162719"/>
          <a:ext cx="5106412" cy="2846565"/>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1356" tIns="181356" rIns="241808" bIns="272034" numCol="1" spcCol="1270" anchor="t" anchorCtr="0">
          <a:noAutofit/>
        </a:bodyPr>
        <a:lstStyle/>
        <a:p>
          <a:pPr marL="285750" lvl="1" indent="-285750" algn="l" defTabSz="1511300">
            <a:lnSpc>
              <a:spcPct val="90000"/>
            </a:lnSpc>
            <a:spcBef>
              <a:spcPct val="0"/>
            </a:spcBef>
            <a:spcAft>
              <a:spcPct val="15000"/>
            </a:spcAft>
            <a:buChar char="•"/>
          </a:pPr>
          <a:r>
            <a:rPr lang="af-ZA" sz="3400" kern="1200"/>
            <a:t>alcohol or drugs affect judgment. </a:t>
          </a:r>
          <a:endParaRPr lang="en-US" sz="3400" kern="1200"/>
        </a:p>
        <a:p>
          <a:pPr marL="285750" lvl="1" indent="-285750" algn="l" defTabSz="1511300">
            <a:lnSpc>
              <a:spcPct val="90000"/>
            </a:lnSpc>
            <a:spcBef>
              <a:spcPct val="0"/>
            </a:spcBef>
            <a:spcAft>
              <a:spcPct val="15000"/>
            </a:spcAft>
            <a:buChar char="•"/>
          </a:pPr>
          <a:r>
            <a:rPr lang="af-ZA" sz="3400" kern="1200"/>
            <a:t>people feel pressured. </a:t>
          </a:r>
          <a:endParaRPr lang="en-US" sz="3400" kern="1200"/>
        </a:p>
        <a:p>
          <a:pPr marL="285750" lvl="1" indent="-285750" algn="l" defTabSz="1511300">
            <a:lnSpc>
              <a:spcPct val="90000"/>
            </a:lnSpc>
            <a:spcBef>
              <a:spcPct val="0"/>
            </a:spcBef>
            <a:spcAft>
              <a:spcPct val="15000"/>
            </a:spcAft>
            <a:buChar char="•"/>
          </a:pPr>
          <a:r>
            <a:rPr lang="af-ZA" sz="3400" kern="1200"/>
            <a:t>boundaries are ignored. </a:t>
          </a:r>
          <a:endParaRPr lang="en-US" sz="3400" kern="1200"/>
        </a:p>
      </dsp:txBody>
      <dsp:txXfrm>
        <a:off x="53" y="1162719"/>
        <a:ext cx="5106412" cy="2846565"/>
      </dsp:txXfrm>
    </dsp:sp>
    <dsp:sp modelId="{E150B3DB-8EFD-487E-BA2E-5FD9B74C584C}">
      <dsp:nvSpPr>
        <dsp:cNvPr id="0" name=""/>
        <dsp:cNvSpPr/>
      </dsp:nvSpPr>
      <dsp:spPr>
        <a:xfrm>
          <a:off x="5821363" y="183519"/>
          <a:ext cx="5106412" cy="979200"/>
        </a:xfrm>
        <a:prstGeom prst="rect">
          <a:avLst/>
        </a:prstGeom>
        <a:solidFill>
          <a:schemeClr val="accent5">
            <a:hueOff val="-360011"/>
            <a:satOff val="-17245"/>
            <a:lumOff val="-14117"/>
            <a:alphaOff val="0"/>
          </a:schemeClr>
        </a:solidFill>
        <a:ln w="25400" cap="flat" cmpd="sng" algn="ctr">
          <a:solidFill>
            <a:schemeClr val="accent5">
              <a:hueOff val="-360011"/>
              <a:satOff val="-17245"/>
              <a:lumOff val="-1411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marL="0" lvl="0" indent="0" algn="ctr" defTabSz="1511300">
            <a:lnSpc>
              <a:spcPct val="90000"/>
            </a:lnSpc>
            <a:spcBef>
              <a:spcPct val="0"/>
            </a:spcBef>
            <a:spcAft>
              <a:spcPct val="35000"/>
            </a:spcAft>
            <a:buNone/>
          </a:pPr>
          <a:r>
            <a:rPr lang="af-ZA" sz="3400" kern="1200"/>
            <a:t>Remember:</a:t>
          </a:r>
          <a:endParaRPr lang="en-US" sz="3400" kern="1200"/>
        </a:p>
      </dsp:txBody>
      <dsp:txXfrm>
        <a:off x="5821363" y="183519"/>
        <a:ext cx="5106412" cy="979200"/>
      </dsp:txXfrm>
    </dsp:sp>
    <dsp:sp modelId="{ECB85553-C287-47F5-BDD9-9661BC94FE66}">
      <dsp:nvSpPr>
        <dsp:cNvPr id="0" name=""/>
        <dsp:cNvSpPr/>
      </dsp:nvSpPr>
      <dsp:spPr>
        <a:xfrm>
          <a:off x="5821363" y="1162719"/>
          <a:ext cx="5106412" cy="2846565"/>
        </a:xfrm>
        <a:prstGeom prst="rect">
          <a:avLst/>
        </a:prstGeom>
        <a:solidFill>
          <a:schemeClr val="accent5">
            <a:tint val="40000"/>
            <a:alpha val="90000"/>
            <a:hueOff val="-424952"/>
            <a:satOff val="-15141"/>
            <a:lumOff val="-3320"/>
            <a:alphaOff val="0"/>
          </a:schemeClr>
        </a:solidFill>
        <a:ln w="25400" cap="flat" cmpd="sng" algn="ctr">
          <a:solidFill>
            <a:schemeClr val="accent5">
              <a:tint val="40000"/>
              <a:alpha val="90000"/>
              <a:hueOff val="-424952"/>
              <a:satOff val="-15141"/>
              <a:lumOff val="-332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1356" tIns="181356" rIns="241808" bIns="272034" numCol="1" spcCol="1270" anchor="t" anchorCtr="0">
          <a:noAutofit/>
        </a:bodyPr>
        <a:lstStyle/>
        <a:p>
          <a:pPr marL="285750" lvl="1" indent="-285750" algn="l" defTabSz="1511300">
            <a:lnSpc>
              <a:spcPct val="90000"/>
            </a:lnSpc>
            <a:spcBef>
              <a:spcPct val="0"/>
            </a:spcBef>
            <a:spcAft>
              <a:spcPct val="15000"/>
            </a:spcAft>
            <a:buChar char="•"/>
          </a:pPr>
          <a:r>
            <a:rPr lang="af-ZA" sz="3400" kern="1200"/>
            <a:t>Being abused is never the victim's fault. </a:t>
          </a:r>
          <a:endParaRPr lang="en-US" sz="3400" kern="1200"/>
        </a:p>
        <a:p>
          <a:pPr marL="285750" lvl="1" indent="-285750" algn="l" defTabSz="1511300">
            <a:lnSpc>
              <a:spcPct val="90000"/>
            </a:lnSpc>
            <a:spcBef>
              <a:spcPct val="0"/>
            </a:spcBef>
            <a:spcAft>
              <a:spcPct val="15000"/>
            </a:spcAft>
            <a:buChar char="•"/>
          </a:pPr>
          <a:r>
            <a:rPr lang="af-ZA" sz="3400" kern="1200"/>
            <a:t>Responsibility always lies with the perpetrator.</a:t>
          </a:r>
          <a:endParaRPr lang="en-US" sz="3400" kern="1200"/>
        </a:p>
      </dsp:txBody>
      <dsp:txXfrm>
        <a:off x="5821363" y="1162719"/>
        <a:ext cx="5106412" cy="28465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1625">
              <a:lnSpc>
                <a:spcPct val="115000"/>
              </a:lnSpc>
              <a:spcAft>
                <a:spcPts val="800"/>
              </a:spcAft>
              <a:buNone/>
            </a:pP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Make sure the class is divided into </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five groups</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for the group activity later in the lesson. Each group should have about </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four to six</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learners.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Slide 1</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Welcome back, Grade </a:t>
            </a:r>
            <a:r>
              <a:rPr lang="en-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10s</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Over the last few lessons, we have been learning about the changes that take place during adolescence. We have seen that hormonal changes can affect teenagers physically, emotionally and socially.</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the previous lesson, we discussed maturing personalities and social changes in different relationships. We ended the lesson by completing the following three statements in the reflection activity (</a:t>
            </a:r>
            <a:r>
              <a:rPr lang="en-ZA"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4</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3 – Worksheet</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Turn to your peer and swap your answers of this activity. Take a moment to respond to each statement. See if you can answer the question your peer wrote under: "One question I still have about the work is …" </a:t>
            </a:r>
            <a:r>
              <a:rPr lang="en-ZA"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(Allow 3 minutes for discussion.)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530225">
              <a:lnSpc>
                <a:spcPct val="115000"/>
              </a:lnSpc>
              <a:spcAft>
                <a:spcPts val="800"/>
              </a:spcAft>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Well done, class. It is lovely to hear the discussion and to see how much you have been listening over the last few lessons.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 you navigate the bridge between being a teenager and becoming an adult, you are dealing with more than just physical changes. You are also learning to manage mood swings, social pressure, digital footprints and the power to make decisions that can shape your future.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today’s lesson, we are going to look more closely at </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behaviour that could lead to sexual intercourse, teenage pregnancy, sexual abuse and rape</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It is important to remember that </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rape and sexual abuse are always the fault of the perpetrator</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never the victim. In this lesson, when we discuss risky situations, we are not blaming victims. We are learning how to recognise situations where a person may need extra support or protection.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86235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30225">
              <a:lnSpc>
                <a:spcPct val="115000"/>
              </a:lnSpc>
              <a:spcAft>
                <a:spcPts val="800"/>
              </a:spcAft>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Slide 2:</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By the end of this lesson, you should be able to:</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Identify myths and facts about sexual intercourse, teenage pregnancy, sexual abuse and rape, and discuss how misinformation can affect decision-making.</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Explain how values such as respect, abstinence, self-control and privacy can guide responsible decisions about sexuality and lifestyle.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Apply strategies such as saying "no", protecting yourself and taking responsibility when responding to pressure or unsafe situations.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8017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800"/>
              </a:spcAft>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Slide 3:</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The topic we are discussing today is serious, and some of you may immediately think, "That will never happen to me."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But do you remember what we discussed in the last lesson about peer pressure and impulsive behaviour? Peer pressure can sometimes happen when you feel pushed into a corner or pressured to make a decision quickly.</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Many teenagers who have been interviewed about teenage pregnancy said that they did not plan to get pregnant. Some said, "It just happened," while others said, "I don't know what I was thinking."</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It is not always that they did not know that unprotected sex could lead to an unwanted pregnancy. Sometimes they ended up in a situation where feelings became more important than reason.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this lesson, we will work together to </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formulate values and strategies that can help you make responsible decisions</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0378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800"/>
              </a:spcAft>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cs typeface="Calibri" panose="020F0502020204030204" pitchFamily="34" charset="0"/>
              </a:rPr>
              <a:t>Slide 4:</a:t>
            </a:r>
            <a:r>
              <a:rPr lang="en-ZA" sz="1200" dirty="0">
                <a:effectLst/>
                <a:latin typeface="Calibri" panose="020F0502020204030204" pitchFamily="34" charset="0"/>
                <a:ea typeface="Calibri" panose="020F0502020204030204" pitchFamily="34" charset="0"/>
                <a:cs typeface="Calibri" panose="020F0502020204030204" pitchFamily="34" charset="0"/>
              </a:rPr>
              <a:t> It is important for us to understand what we believe to be true about sexual intercourse, teenage pregnancy, sexual abuse and rape. </a:t>
            </a:r>
          </a:p>
          <a:p>
            <a:pPr marL="342900" marR="0" lvl="0" indent="-342900" algn="l" defTabSz="914400" rtl="0" eaLnBrk="1" fontAlgn="auto" latinLnBrk="0" hangingPunct="1">
              <a:lnSpc>
                <a:spcPct val="115000"/>
              </a:lnSpc>
              <a:spcBef>
                <a:spcPts val="0"/>
              </a:spcBef>
              <a:spcAft>
                <a:spcPts val="800"/>
              </a:spcAft>
              <a:buClr>
                <a:srgbClr val="000000"/>
              </a:buClr>
              <a:buSzPts val="1400"/>
              <a:buFont typeface="Symbol" panose="05050102010706020507" pitchFamily="18" charset="2"/>
              <a:buChar char=""/>
              <a:tabLst/>
              <a:defRPr/>
            </a:pPr>
            <a:r>
              <a:rPr lang="en-ZA" sz="1200" b="0" i="0" u="none" strike="noStrike" cap="none" dirty="0">
                <a:solidFill>
                  <a:schemeClr val="dk1"/>
                </a:solidFill>
                <a:effectLst/>
                <a:latin typeface="Calibri"/>
                <a:ea typeface="Calibri"/>
                <a:cs typeface="Calibri"/>
                <a:sym typeface="Calibri"/>
              </a:rPr>
              <a:t>Misinformation can influence our decisions and may expose us to risky situations or harmful outcomes.</a:t>
            </a:r>
            <a:endParaRPr lang="en-ZA" sz="12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Calibri" panose="020F0502020204030204" pitchFamily="34" charset="0"/>
              </a:rPr>
              <a:t>This game will help you think more carefully about what you believe and whether those beliefs are fact or fiction.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Calibri" panose="020F0502020204030204" pitchFamily="34" charset="0"/>
              </a:rPr>
              <a:t>Listen carefully to the instructions.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Calibri" panose="020F0502020204030204" pitchFamily="34" charset="0"/>
              </a:rPr>
              <a:t>Teacher to read the instructions on Slide 4. Detailed instructions are available in the</a:t>
            </a:r>
            <a:r>
              <a:rPr lang="en-ZA" sz="1200" b="1" i="1" dirty="0">
                <a:effectLst/>
                <a:latin typeface="Calibri" panose="020F0502020204030204" pitchFamily="34" charset="0"/>
                <a:ea typeface="Calibri" panose="020F0502020204030204" pitchFamily="34" charset="0"/>
                <a:cs typeface="Calibri" panose="020F0502020204030204" pitchFamily="34" charset="0"/>
              </a:rPr>
              <a:t> </a:t>
            </a:r>
            <a:r>
              <a:rPr lang="en-ZA" sz="1200" b="1" i="1" u="sng" dirty="0">
                <a:effectLst/>
                <a:latin typeface="Calibri" panose="020F0502020204030204" pitchFamily="34" charset="0"/>
                <a:ea typeface="Calibri" panose="020F0502020204030204" pitchFamily="34" charset="0"/>
                <a:cs typeface="Calibri" panose="020F0502020204030204" pitchFamily="34" charset="0"/>
              </a:rPr>
              <a:t>Lesson Preparation</a:t>
            </a:r>
            <a:r>
              <a:rPr lang="en-ZA" sz="1200" b="1" i="1" dirty="0">
                <a:effectLst/>
                <a:latin typeface="Calibri" panose="020F0502020204030204" pitchFamily="34" charset="0"/>
                <a:ea typeface="Calibri" panose="020F0502020204030204" pitchFamily="34" charset="0"/>
                <a:cs typeface="Calibri" panose="020F0502020204030204" pitchFamily="34" charset="0"/>
              </a:rPr>
              <a:t> </a:t>
            </a:r>
            <a:r>
              <a:rPr lang="en-ZA" sz="1200" dirty="0">
                <a:effectLst/>
                <a:latin typeface="Calibri" panose="020F0502020204030204" pitchFamily="34" charset="0"/>
                <a:ea typeface="Calibri" panose="020F0502020204030204" pitchFamily="34" charset="0"/>
                <a:cs typeface="Calibri" panose="020F0502020204030204" pitchFamily="34" charset="0"/>
              </a:rPr>
              <a:t>document.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i="1" dirty="0">
                <a:effectLst/>
                <a:latin typeface="Calibri" panose="020F0502020204030204" pitchFamily="34" charset="0"/>
                <a:ea typeface="Calibri" panose="020F0502020204030204" pitchFamily="34" charset="0"/>
                <a:cs typeface="Calibri" panose="020F0502020204030204" pitchFamily="34" charset="0"/>
              </a:rPr>
              <a:t>(Allow 8 minutes for this activity.)</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nSpc>
                <a:spcPct val="115000"/>
              </a:lnSpc>
              <a:spcAft>
                <a:spcPts val="800"/>
              </a:spcAft>
              <a:buNone/>
            </a:pPr>
            <a:r>
              <a:rPr lang="en-ZA" sz="1200" i="1" dirty="0">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6975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800"/>
              </a:spcAft>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cs typeface="Calibri" panose="020F0502020204030204" pitchFamily="34" charset="0"/>
              </a:rPr>
              <a:t>Slide 5:</a:t>
            </a:r>
            <a:r>
              <a:rPr lang="en-ZA" sz="1200" dirty="0">
                <a:effectLst/>
                <a:latin typeface="Calibri" panose="020F0502020204030204" pitchFamily="34" charset="0"/>
                <a:ea typeface="Calibri" panose="020F0502020204030204" pitchFamily="34" charset="0"/>
                <a:cs typeface="Calibri" panose="020F0502020204030204" pitchFamily="34" charset="0"/>
              </a:rPr>
              <a:t> I can imagine that some of those cards may have been challenging or surprising to some of you.</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cs typeface="Calibri" panose="020F0502020204030204" pitchFamily="34" charset="0"/>
              </a:rPr>
              <a:t>Risky behaviours can increase the chance of sexual intercourse and unwanted pregnancy</a:t>
            </a:r>
            <a:r>
              <a:rPr lang="en-ZA" sz="1200" dirty="0">
                <a:effectLst/>
                <a:latin typeface="Calibri" panose="020F0502020204030204" pitchFamily="34" charset="0"/>
                <a:ea typeface="Calibri" panose="020F0502020204030204" pitchFamily="34" charset="0"/>
                <a:cs typeface="Calibri" panose="020F0502020204030204" pitchFamily="34" charset="0"/>
              </a:rPr>
              <a:t>. One example is using drugs or drinking alcohol irresponsibly.</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Calibri" panose="020F0502020204030204" pitchFamily="34" charset="0"/>
              </a:rPr>
              <a:t>Turn to your peer and briefly discuss the questions in </a:t>
            </a:r>
            <a:r>
              <a:rPr lang="en-ZA" sz="1200" b="1" i="1" dirty="0">
                <a:effectLst/>
                <a:latin typeface="Calibri" panose="020F0502020204030204" pitchFamily="34" charset="0"/>
                <a:ea typeface="Calibri" panose="020F0502020204030204" pitchFamily="34" charset="0"/>
                <a:cs typeface="Calibri" panose="020F0502020204030204" pitchFamily="34" charset="0"/>
              </a:rPr>
              <a:t>Activity 1</a:t>
            </a:r>
            <a:r>
              <a:rPr lang="en-ZA" sz="1200" dirty="0">
                <a:effectLst/>
                <a:latin typeface="Calibri" panose="020F0502020204030204" pitchFamily="34" charset="0"/>
                <a:ea typeface="Calibri" panose="020F0502020204030204" pitchFamily="34" charset="0"/>
                <a:cs typeface="Calibri" panose="020F0502020204030204" pitchFamily="34" charset="0"/>
              </a:rPr>
              <a:t> (</a:t>
            </a:r>
            <a:r>
              <a:rPr lang="en-ZA" sz="1200" b="1" i="1" u="sng" dirty="0">
                <a:effectLst/>
                <a:latin typeface="Calibri" panose="020F0502020204030204" pitchFamily="34" charset="0"/>
                <a:ea typeface="Calibri" panose="020F0502020204030204" pitchFamily="34" charset="0"/>
                <a:cs typeface="Calibri" panose="020F0502020204030204" pitchFamily="34" charset="0"/>
              </a:rPr>
              <a:t>Lesson 4 – Worksheet</a:t>
            </a:r>
            <a:r>
              <a:rPr lang="en-ZA" sz="1200" dirty="0">
                <a:effectLst/>
                <a:latin typeface="Calibri" panose="020F0502020204030204" pitchFamily="34" charset="0"/>
                <a:ea typeface="Calibri" panose="020F0502020204030204" pitchFamily="34" charset="0"/>
                <a:cs typeface="Calibri" panose="020F0502020204030204" pitchFamily="34" charset="0"/>
              </a:rPr>
              <a: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Calibri" panose="020F0502020204030204" pitchFamily="34" charset="0"/>
              </a:rPr>
              <a:t>Answers are available in the </a:t>
            </a:r>
            <a:r>
              <a:rPr lang="en-ZA" sz="1200" b="1" i="1" u="sng" dirty="0">
                <a:effectLst/>
                <a:latin typeface="Calibri" panose="020F0502020204030204" pitchFamily="34" charset="0"/>
                <a:ea typeface="Calibri" panose="020F0502020204030204" pitchFamily="34" charset="0"/>
                <a:cs typeface="Calibri" panose="020F0502020204030204" pitchFamily="34" charset="0"/>
              </a:rPr>
              <a:t>Lesson 4 – Worksheet MEMO</a:t>
            </a:r>
            <a:r>
              <a:rPr lang="en-ZA" sz="1200" dirty="0">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Calibri" panose="020F0502020204030204" pitchFamily="34" charset="0"/>
              </a:rPr>
              <a:t>Remember, any situation becomes riskier when a person is under the influence, because the brain does not function clearly. This can lead to poor judgment and fewer inhibitions. Sadly, once the drugs or alcohol wear off, a person may remember what happened, or may not remember clearly, and may feel guilty or confused about their choices.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Calibri" panose="020F0502020204030204" pitchFamily="34" charset="0"/>
              </a:rPr>
              <a:t>Substance abuse can also make a person more vulnerable to sexual abuse or rape because it may affect their ability to think clearly, give consent, recognise danger or leave an unsafe situation. However, being under the influence never makes someone responsible for being abused. The person who harms or pressures another person is always responsible for their actions.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Calibri" panose="020F0502020204030204" pitchFamily="34" charset="0"/>
              </a:rPr>
              <a:t>This is why it is so important to have </a:t>
            </a:r>
            <a:r>
              <a:rPr lang="en-ZA" sz="1200" b="1" dirty="0">
                <a:effectLst/>
                <a:latin typeface="Calibri" panose="020F0502020204030204" pitchFamily="34" charset="0"/>
                <a:ea typeface="Calibri" panose="020F0502020204030204" pitchFamily="34" charset="0"/>
                <a:cs typeface="Calibri" panose="020F0502020204030204" pitchFamily="34" charset="0"/>
              </a:rPr>
              <a:t>clear values </a:t>
            </a:r>
            <a:r>
              <a:rPr lang="en-ZA" sz="1200" b="1">
                <a:effectLst/>
                <a:latin typeface="Calibri" panose="020F0502020204030204" pitchFamily="34" charset="0"/>
                <a:ea typeface="Calibri" panose="020F0502020204030204" pitchFamily="34" charset="0"/>
                <a:cs typeface="Calibri" panose="020F0502020204030204" pitchFamily="34" charset="0"/>
              </a:rPr>
              <a:t>and strategies that </a:t>
            </a:r>
            <a:r>
              <a:rPr lang="en-ZA" sz="1200" b="1" dirty="0">
                <a:effectLst/>
                <a:latin typeface="Calibri" panose="020F0502020204030204" pitchFamily="34" charset="0"/>
                <a:ea typeface="Calibri" panose="020F0502020204030204" pitchFamily="34" charset="0"/>
                <a:cs typeface="Calibri" panose="020F0502020204030204" pitchFamily="34" charset="0"/>
              </a:rPr>
              <a:t>guide your behaviour and protect you</a:t>
            </a:r>
            <a:r>
              <a:rPr lang="en-ZA" sz="1200" dirty="0">
                <a:effectLst/>
                <a:latin typeface="Calibri" panose="020F0502020204030204" pitchFamily="34" charset="0"/>
                <a:ea typeface="Calibri" panose="020F0502020204030204" pitchFamily="34" charset="0"/>
                <a:cs typeface="Calibri" panose="020F0502020204030204" pitchFamily="34" charset="0"/>
              </a:rPr>
              <a:t> from risky situations.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3286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800"/>
              </a:spcAft>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cs typeface="Calibri" panose="020F0502020204030204" pitchFamily="34" charset="0"/>
              </a:rPr>
              <a:t>Slide 6:</a:t>
            </a:r>
            <a:r>
              <a:rPr lang="en-ZA" sz="1200" dirty="0">
                <a:effectLst/>
                <a:latin typeface="Calibri" panose="020F0502020204030204" pitchFamily="34" charset="0"/>
                <a:ea typeface="Calibri" panose="020F0502020204030204" pitchFamily="34" charset="0"/>
                <a:cs typeface="Calibri" panose="020F0502020204030204" pitchFamily="34" charset="0"/>
              </a:rPr>
              <a:t> Imagine the railings or guardrails on the side of a road. They help protect you while driving and warn you when you are moving into danger. When you notice the warning, you know you need to get back on the road.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Calibri" panose="020F0502020204030204" pitchFamily="34" charset="0"/>
              </a:rPr>
              <a:t>In the same way, </a:t>
            </a:r>
            <a:r>
              <a:rPr lang="en-ZA" sz="1200" b="1" dirty="0">
                <a:effectLst/>
                <a:latin typeface="Calibri" panose="020F0502020204030204" pitchFamily="34" charset="0"/>
                <a:ea typeface="Calibri" panose="020F0502020204030204" pitchFamily="34" charset="0"/>
                <a:cs typeface="Calibri" panose="020F0502020204030204" pitchFamily="34" charset="0"/>
              </a:rPr>
              <a:t>values</a:t>
            </a:r>
            <a:r>
              <a:rPr lang="en-ZA" sz="1200" dirty="0">
                <a:effectLst/>
                <a:latin typeface="Calibri" panose="020F0502020204030204" pitchFamily="34" charset="0"/>
                <a:ea typeface="Calibri" panose="020F0502020204030204" pitchFamily="34" charset="0"/>
                <a:cs typeface="Calibri" panose="020F0502020204030204" pitchFamily="34" charset="0"/>
              </a:rPr>
              <a:t> can act like guardrails in your life. They can help protect you from risky behaviour and guide you back to responsible choices. Let’s look at some of these values in detail.</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Calibri" panose="020F0502020204030204" pitchFamily="34" charset="0"/>
              </a:rPr>
              <a:t>Respect for self and others: </a:t>
            </a:r>
            <a:r>
              <a:rPr lang="en-ZA" sz="1200" dirty="0">
                <a:effectLst/>
                <a:latin typeface="Calibri" panose="020F0502020204030204" pitchFamily="34" charset="0"/>
                <a:ea typeface="Calibri" panose="020F0502020204030204" pitchFamily="34" charset="0"/>
                <a:cs typeface="Calibri" panose="020F0502020204030204" pitchFamily="34" charset="0"/>
              </a:rPr>
              <a:t>If you value yourself, you will not accept people treating you as an object. Respecting others also means that you never pressure someone into doing something they are not comfortable with.</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Calibri" panose="020F0502020204030204" pitchFamily="34" charset="0"/>
              </a:rPr>
              <a:t>Abstinence:</a:t>
            </a:r>
            <a:r>
              <a:rPr lang="en-ZA" sz="1200" dirty="0">
                <a:effectLst/>
                <a:latin typeface="Calibri" panose="020F0502020204030204" pitchFamily="34" charset="0"/>
                <a:ea typeface="Calibri" panose="020F0502020204030204" pitchFamily="34" charset="0"/>
                <a:cs typeface="Calibri" panose="020F0502020204030204" pitchFamily="34" charset="0"/>
              </a:rPr>
              <a:t> Abstinence means choosing not to engage in sex at all. It is a 100% effective way to prevent pregnancy and </a:t>
            </a:r>
            <a:r>
              <a:rPr lang="en-ZA" sz="1200" dirty="0" err="1">
                <a:effectLst/>
                <a:latin typeface="Calibri" panose="020F0502020204030204" pitchFamily="34" charset="0"/>
                <a:ea typeface="Calibri" panose="020F0502020204030204" pitchFamily="34" charset="0"/>
                <a:cs typeface="Calibri" panose="020F0502020204030204" pitchFamily="34" charset="0"/>
              </a:rPr>
              <a:t>STIs</a:t>
            </a:r>
            <a:r>
              <a:rPr lang="en-ZA" sz="1200" dirty="0">
                <a:effectLst/>
                <a:latin typeface="Calibri" panose="020F0502020204030204" pitchFamily="34" charset="0"/>
                <a:ea typeface="Calibri" panose="020F0502020204030204" pitchFamily="34" charset="0"/>
                <a:cs typeface="Calibri" panose="020F0502020204030204" pitchFamily="34" charset="0"/>
              </a:rPr>
              <a:t> while you focus on your personal goals.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Calibri" panose="020F0502020204030204" pitchFamily="34" charset="0"/>
              </a:rPr>
              <a:t>Self-control:</a:t>
            </a:r>
            <a:r>
              <a:rPr lang="en-ZA" sz="1200" dirty="0">
                <a:effectLst/>
                <a:latin typeface="Calibri" panose="020F0502020204030204" pitchFamily="34" charset="0"/>
                <a:ea typeface="Calibri" panose="020F0502020204030204" pitchFamily="34" charset="0"/>
                <a:cs typeface="Calibri" panose="020F0502020204030204" pitchFamily="34" charset="0"/>
              </a:rPr>
              <a:t> Self-control is like the “pause button” for your brain. It is the ability to stop and think about the possible consequences before acting on a feeling.</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Calibri" panose="020F0502020204030204" pitchFamily="34" charset="0"/>
              </a:rPr>
              <a:t>The right to privacy:</a:t>
            </a:r>
            <a:r>
              <a:rPr lang="en-ZA" sz="1200" dirty="0">
                <a:effectLst/>
                <a:latin typeface="Calibri" panose="020F0502020204030204" pitchFamily="34" charset="0"/>
                <a:ea typeface="Calibri" panose="020F0502020204030204" pitchFamily="34" charset="0"/>
                <a:cs typeface="Calibri" panose="020F0502020204030204" pitchFamily="34" charset="0"/>
              </a:rPr>
              <a:t> You have the right to keep your body and your digital life private. You do not owe anyone access to your phone, your body or your personal information.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59383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800"/>
              </a:spcAft>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cs typeface="Calibri" panose="020F0502020204030204" pitchFamily="34" charset="0"/>
              </a:rPr>
              <a:t>Slide 7:</a:t>
            </a:r>
            <a:r>
              <a:rPr lang="en-ZA" sz="1200" dirty="0">
                <a:effectLst/>
                <a:latin typeface="Calibri" panose="020F0502020204030204" pitchFamily="34" charset="0"/>
                <a:ea typeface="Calibri" panose="020F0502020204030204" pitchFamily="34" charset="0"/>
                <a:cs typeface="Calibri" panose="020F0502020204030204" pitchFamily="34" charset="0"/>
              </a:rPr>
              <a:t> In the same way that values are like guardrails, </a:t>
            </a:r>
            <a:r>
              <a:rPr lang="en-ZA" sz="1200" b="1" dirty="0">
                <a:effectLst/>
                <a:latin typeface="Calibri" panose="020F0502020204030204" pitchFamily="34" charset="0"/>
                <a:ea typeface="Calibri" panose="020F0502020204030204" pitchFamily="34" charset="0"/>
                <a:cs typeface="Calibri" panose="020F0502020204030204" pitchFamily="34" charset="0"/>
              </a:rPr>
              <a:t>strategies</a:t>
            </a:r>
            <a:r>
              <a:rPr lang="en-ZA" sz="1200" dirty="0">
                <a:effectLst/>
                <a:latin typeface="Calibri" panose="020F0502020204030204" pitchFamily="34" charset="0"/>
                <a:ea typeface="Calibri" panose="020F0502020204030204" pitchFamily="34" charset="0"/>
                <a:cs typeface="Calibri" panose="020F0502020204030204" pitchFamily="34" charset="0"/>
              </a:rPr>
              <a:t> are the tools we use to keep our lives on the road.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Calibri" panose="020F0502020204030204" pitchFamily="34" charset="0"/>
              </a:rPr>
              <a:t>The right to say "no":</a:t>
            </a:r>
            <a:r>
              <a:rPr lang="en-ZA" sz="1200" dirty="0">
                <a:effectLst/>
                <a:latin typeface="Calibri" panose="020F0502020204030204" pitchFamily="34" charset="0"/>
                <a:ea typeface="Calibri" panose="020F0502020204030204" pitchFamily="34" charset="0"/>
                <a:cs typeface="Calibri" panose="020F0502020204030204" pitchFamily="34" charset="0"/>
              </a:rPr>
              <a:t> Saying "no" is not just a suggestion. It is your legal and personal right. Use a firm voice and clear body language. You do not need to make an excuse. "No" is a complete sentence.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Calibri" panose="020F0502020204030204" pitchFamily="34" charset="0"/>
              </a:rPr>
              <a:t>Taking responsibility:</a:t>
            </a:r>
            <a:r>
              <a:rPr lang="en-ZA" sz="1200" dirty="0">
                <a:effectLst/>
                <a:latin typeface="Calibri" panose="020F0502020204030204" pitchFamily="34" charset="0"/>
                <a:ea typeface="Calibri" panose="020F0502020204030204" pitchFamily="34" charset="0"/>
                <a:cs typeface="Calibri" panose="020F0502020204030204" pitchFamily="34" charset="0"/>
              </a:rPr>
              <a:t> Taking responsibility means owning your actions. If you make a mistake, you take steps to fix it instead of blaming others.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Calibri" panose="020F0502020204030204" pitchFamily="34" charset="0"/>
              </a:rPr>
              <a:t>Protecting yourself:</a:t>
            </a:r>
            <a:r>
              <a:rPr lang="en-ZA" sz="1200" dirty="0">
                <a:effectLst/>
                <a:latin typeface="Calibri" panose="020F0502020204030204" pitchFamily="34" charset="0"/>
                <a:ea typeface="Calibri" panose="020F0502020204030204" pitchFamily="34" charset="0"/>
                <a:cs typeface="Calibri" panose="020F0502020204030204" pitchFamily="34" charset="0"/>
              </a:rPr>
              <a:t> Protecting yourself includes being aware of your surroundings, avoiding unsafe situations where possible, and knowing your legal rights regarding consent. It also means recognising warning signs, such as someone ignoring your boundaries, pressuring you, isolating you from friends or refusing to accept "no". If this happens, move away from the situation and speak to a trusted adult or report it.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0992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590">
              <a:lnSpc>
                <a:spcPct val="115000"/>
              </a:lnSpc>
              <a:buNone/>
              <a:tabLst>
                <a:tab pos="5654040" algn="l"/>
              </a:tabLst>
            </a:pP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Role playing can be a highly effective teaching method. However, teachers need to stay engaged, discourage mocking and watch for learners who may be triggered by the scenarios.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21590">
              <a:lnSpc>
                <a:spcPct val="115000"/>
              </a:lnSpc>
              <a:buNone/>
              <a:tabLst>
                <a:tab pos="5654040" algn="l"/>
              </a:tabLst>
            </a:pPr>
            <a:r>
              <a:rPr lang="en-ZA" sz="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21590">
              <a:lnSpc>
                <a:spcPct val="115000"/>
              </a:lnSpc>
              <a:buNone/>
              <a:tabLst>
                <a:tab pos="5654040" algn="l"/>
              </a:tabLst>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Hand out one scenario with role-play instructions to each group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4 – Group Role Play</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21590">
              <a:lnSpc>
                <a:spcPct val="115000"/>
              </a:lnSpc>
              <a:buNone/>
              <a:tabLst>
                <a:tab pos="5654040" algn="l"/>
              </a:tabLst>
            </a:pPr>
            <a:r>
              <a:rPr lang="en-ZA" sz="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21590">
              <a:lnSpc>
                <a:spcPct val="115000"/>
              </a:lnSpc>
              <a:buNone/>
              <a:tabLst>
                <a:tab pos="5654040" algn="l"/>
              </a:tabLst>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Each group will have 10 minutes to discuss and plan their role-play by working through Parts 1–3. Encourage learners to work quickly and keep a close eye on the time so that there are 5 minutes for presentations.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21590">
              <a:lnSpc>
                <a:spcPct val="115000"/>
              </a:lnSpc>
              <a:buNone/>
              <a:tabLst>
                <a:tab pos="5654040" algn="l"/>
              </a:tabLst>
            </a:pPr>
            <a:r>
              <a:rPr lang="en-ZA" sz="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21590">
              <a:lnSpc>
                <a:spcPct val="115000"/>
              </a:lnSpc>
              <a:buNone/>
              <a:tabLst>
                <a:tab pos="5654040" algn="l"/>
              </a:tabLst>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After each role-play, briefly ask the class: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Was the “No” clear and respectful?</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Which value was strongest in that response?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buNone/>
              <a:tabLst>
                <a:tab pos="5654040" algn="l"/>
              </a:tabLst>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Slide 8:</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It is time to see who the actors and actresses are in the class. Each group has received a role-play instruction sheet. As a group, work through Parts 1–3 together.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You will need to work quickly and plan well, as you only have 10 minutes before the groups present to the class.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Once your group has presented, hand in your planning worksheet. It will be added to the Gallery Wall.</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0003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8" name="Google Shape;10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Well done, Grade </a:t>
            </a:r>
            <a:r>
              <a:rPr lang="en-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10s</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 am so impressed. We have some serious talent in this class.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only have a few minutes left of the lesson. Complete the question in </a:t>
            </a:r>
            <a:r>
              <a:rPr lang="en-ZA"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2</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4 –Worksheet</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Assign </a:t>
            </a:r>
            <a:r>
              <a:rPr lang="en-ZA"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3</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4 – Worksheet</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as a </a:t>
            </a:r>
            <a:r>
              <a:rPr lang="en-ZA" sz="1200" b="1" dirty="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homework</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activity. This activity challenges learners to answer exam-type questions.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Share the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4 – Worksheet MEMO</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with learners to mark their own answers or make time in this lesson or the next to mark it together. </a:t>
            </a:r>
            <a:endParaRPr lang="af-ZA" sz="120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rtl="0">
              <a:lnSpc>
                <a:spcPct val="100000"/>
              </a:lnSpc>
              <a:spcBef>
                <a:spcPts val="0"/>
              </a:spcBef>
              <a:spcAft>
                <a:spcPts val="0"/>
              </a:spcAft>
              <a:buClr>
                <a:srgbClr val="595959"/>
              </a:buClr>
              <a:buSzPts val="1800"/>
              <a:buFont typeface="Arial"/>
              <a:buNone/>
            </a:pPr>
            <a:endParaRPr dirty="0"/>
          </a:p>
        </p:txBody>
      </p:sp>
      <p:sp>
        <p:nvSpPr>
          <p:cNvPr id="109" name="Google Shape;109;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210229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1870003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559083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877416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44645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214901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185108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722099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843087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jp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14176402"/>
      </p:ext>
    </p:extLst>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jpeg"/></Relationships>
</file>

<file path=ppt/slides/_rels/slide5.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8" Type="http://schemas.openxmlformats.org/officeDocument/2006/relationships/image" Target="../media/image14.jfif"/><Relationship Id="rId3" Type="http://schemas.openxmlformats.org/officeDocument/2006/relationships/image" Target="../media/image9.jfif"/><Relationship Id="rId7" Type="http://schemas.openxmlformats.org/officeDocument/2006/relationships/image" Target="../media/image13.jfif"/><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jfif"/><Relationship Id="rId5" Type="http://schemas.openxmlformats.org/officeDocument/2006/relationships/image" Target="../media/image11.jfif"/><Relationship Id="rId4" Type="http://schemas.openxmlformats.org/officeDocument/2006/relationships/image" Target="../media/image10.jfif"/><Relationship Id="rId9"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E448F2-A720-017F-FD61-47FBD01FB6F1}"/>
              </a:ext>
            </a:extLst>
          </p:cNvPr>
          <p:cNvPicPr>
            <a:picLocks noChangeAspect="1"/>
          </p:cNvPicPr>
          <p:nvPr/>
        </p:nvPicPr>
        <p:blipFill>
          <a:blip r:embed="rId3"/>
          <a:srcRect l="1381" r="1381"/>
          <a:stretch>
            <a:fillRect/>
          </a:stretch>
        </p:blipFill>
        <p:spPr>
          <a:xfrm>
            <a:off x="1" y="0"/>
            <a:ext cx="12192000" cy="6858000"/>
          </a:xfrm>
          <a:prstGeom prst="rect">
            <a:avLst/>
          </a:prstGeom>
        </p:spPr>
      </p:pic>
      <p:sp>
        <p:nvSpPr>
          <p:cNvPr id="5" name="Rectangle 4">
            <a:extLst>
              <a:ext uri="{FF2B5EF4-FFF2-40B4-BE49-F238E27FC236}">
                <a16:creationId xmlns:a16="http://schemas.microsoft.com/office/drawing/2014/main" id="{2EB30FC8-5B60-615F-6C06-00A72DD50C68}"/>
              </a:ext>
            </a:extLst>
          </p:cNvPr>
          <p:cNvSpPr/>
          <p:nvPr/>
        </p:nvSpPr>
        <p:spPr>
          <a:xfrm>
            <a:off x="135485" y="0"/>
            <a:ext cx="7561686" cy="186204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5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GRADE 10</a:t>
            </a:r>
          </a:p>
        </p:txBody>
      </p:sp>
      <p:sp>
        <p:nvSpPr>
          <p:cNvPr id="6" name="Rectangle 5">
            <a:extLst>
              <a:ext uri="{FF2B5EF4-FFF2-40B4-BE49-F238E27FC236}">
                <a16:creationId xmlns:a16="http://schemas.microsoft.com/office/drawing/2014/main" id="{C93973FB-C993-C563-C232-18DB52D456F9}"/>
              </a:ext>
            </a:extLst>
          </p:cNvPr>
          <p:cNvSpPr/>
          <p:nvPr/>
        </p:nvSpPr>
        <p:spPr>
          <a:xfrm>
            <a:off x="370864" y="1680742"/>
            <a:ext cx="6077305"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Development of the Self in Society</a:t>
            </a:r>
          </a:p>
        </p:txBody>
      </p:sp>
      <p:sp>
        <p:nvSpPr>
          <p:cNvPr id="7" name="Rectangle 6">
            <a:extLst>
              <a:ext uri="{FF2B5EF4-FFF2-40B4-BE49-F238E27FC236}">
                <a16:creationId xmlns:a16="http://schemas.microsoft.com/office/drawing/2014/main" id="{0E64EF24-B538-DD41-9C20-BB808CF3C20A}"/>
              </a:ext>
            </a:extLst>
          </p:cNvPr>
          <p:cNvSpPr/>
          <p:nvPr/>
        </p:nvSpPr>
        <p:spPr>
          <a:xfrm>
            <a:off x="370864" y="5811560"/>
            <a:ext cx="1362874"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Term 3</a:t>
            </a:r>
          </a:p>
        </p:txBody>
      </p:sp>
      <p:sp>
        <p:nvSpPr>
          <p:cNvPr id="8" name="Rectangle 7">
            <a:extLst>
              <a:ext uri="{FF2B5EF4-FFF2-40B4-BE49-F238E27FC236}">
                <a16:creationId xmlns:a16="http://schemas.microsoft.com/office/drawing/2014/main" id="{C393FED2-2740-AE4E-29BF-32EBB88A88A8}"/>
              </a:ext>
            </a:extLst>
          </p:cNvPr>
          <p:cNvSpPr/>
          <p:nvPr/>
        </p:nvSpPr>
        <p:spPr>
          <a:xfrm>
            <a:off x="370864" y="6244127"/>
            <a:ext cx="10897535"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Lesson 4: </a:t>
            </a:r>
            <a:r>
              <a:rPr lang="en-US" sz="2800" b="1" dirty="0">
                <a:ln w="13462">
                  <a:solidFill>
                    <a:prstClr val="white"/>
                  </a:solidFill>
                  <a:prstDash val="solid"/>
                </a:ln>
                <a:solidFill>
                  <a:prstClr val="black">
                    <a:lumMod val="85000"/>
                    <a:lumOff val="15000"/>
                  </a:prstClr>
                </a:solidFill>
                <a:effectLst>
                  <a:outerShdw dist="38100" dir="2700000" algn="bl" rotWithShape="0">
                    <a:srgbClr val="84ACB6"/>
                  </a:outerShdw>
                </a:effectLst>
              </a:rPr>
              <a:t>Values and strategies to make responsible decisions</a:t>
            </a:r>
            <a:endPar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endParaRPr>
          </a:p>
        </p:txBody>
      </p:sp>
      <p:pic>
        <p:nvPicPr>
          <p:cNvPr id="9" name="Picture 8">
            <a:extLst>
              <a:ext uri="{FF2B5EF4-FFF2-40B4-BE49-F238E27FC236}">
                <a16:creationId xmlns:a16="http://schemas.microsoft.com/office/drawing/2014/main" id="{0F034C65-D63C-F892-F4C6-259805C247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8723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CDDBC-0C2F-9A3E-9B9A-CB4CBF011357}"/>
              </a:ext>
            </a:extLst>
          </p:cNvPr>
          <p:cNvSpPr>
            <a:spLocks noGrp="1"/>
          </p:cNvSpPr>
          <p:nvPr>
            <p:ph type="title"/>
          </p:nvPr>
        </p:nvSpPr>
        <p:spPr>
          <a:xfrm>
            <a:off x="6534318" y="236862"/>
            <a:ext cx="4491821" cy="1616203"/>
          </a:xfrm>
        </p:spPr>
        <p:txBody>
          <a:bodyPr anchor="b">
            <a:normAutofit/>
          </a:bodyPr>
          <a:lstStyle/>
          <a:p>
            <a:r>
              <a:rPr lang="en-ZA" sz="3200" dirty="0"/>
              <a:t>By the end of the lesson, you should be able to:</a:t>
            </a:r>
            <a:endParaRPr lang="af-ZA" sz="3200" dirty="0"/>
          </a:p>
        </p:txBody>
      </p:sp>
      <p:pic>
        <p:nvPicPr>
          <p:cNvPr id="4" name="Picture 3">
            <a:extLst>
              <a:ext uri="{FF2B5EF4-FFF2-40B4-BE49-F238E27FC236}">
                <a16:creationId xmlns:a16="http://schemas.microsoft.com/office/drawing/2014/main" id="{D3BEE4BA-38CC-8967-74AC-74E01CA2B45C}"/>
              </a:ext>
            </a:extLst>
          </p:cNvPr>
          <p:cNvPicPr>
            <a:picLocks noChangeAspect="1"/>
          </p:cNvPicPr>
          <p:nvPr/>
        </p:nvPicPr>
        <p:blipFill>
          <a:blip r:embed="rId3"/>
          <a:srcRect l="21858" r="18808" b="-1"/>
          <a:stretch>
            <a:fillRect/>
          </a:stretch>
        </p:blipFill>
        <p:spPr>
          <a:xfrm>
            <a:off x="20" y="10"/>
            <a:ext cx="6095980" cy="6857990"/>
          </a:xfrm>
          <a:prstGeom prst="rect">
            <a:avLst/>
          </a:prstGeom>
        </p:spPr>
      </p:pic>
      <p:grpSp>
        <p:nvGrpSpPr>
          <p:cNvPr id="23" name="Group 22">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24" name="Rectangle 23">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25" name="Rectangle 24">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
                <a:ea typeface="+mn-ea"/>
                <a:cs typeface="+mn-cs"/>
                <a:sym typeface="Arial"/>
              </a:endParaRPr>
            </a:p>
          </p:txBody>
        </p:sp>
      </p:grpSp>
      <p:sp>
        <p:nvSpPr>
          <p:cNvPr id="3" name="Text Placeholder 2">
            <a:extLst>
              <a:ext uri="{FF2B5EF4-FFF2-40B4-BE49-F238E27FC236}">
                <a16:creationId xmlns:a16="http://schemas.microsoft.com/office/drawing/2014/main" id="{D1C46CFB-A889-7DDC-899E-E74CFCE5BAF0}"/>
              </a:ext>
            </a:extLst>
          </p:cNvPr>
          <p:cNvSpPr>
            <a:spLocks noGrp="1"/>
          </p:cNvSpPr>
          <p:nvPr>
            <p:ph type="body" idx="1"/>
          </p:nvPr>
        </p:nvSpPr>
        <p:spPr>
          <a:xfrm>
            <a:off x="6534318" y="2089927"/>
            <a:ext cx="4910922" cy="4531211"/>
          </a:xfrm>
        </p:spPr>
        <p:txBody>
          <a:bodyPr anchor="t">
            <a:normAutofit/>
          </a:bodyPr>
          <a:lstStyle/>
          <a:p>
            <a:pPr lvl="0"/>
            <a:r>
              <a:rPr lang="en-GB" sz="2000" dirty="0">
                <a:latin typeface="Calibri" panose="020F0502020204030204" pitchFamily="34" charset="0"/>
                <a:ea typeface="Calibri" panose="020F0502020204030204" pitchFamily="34" charset="0"/>
                <a:cs typeface="Calibri" panose="020F0502020204030204" pitchFamily="34" charset="0"/>
              </a:rPr>
              <a:t>Identify myths and facts about sexual intercourse, teenage pregnancy, sexual abuse and rape, and discuss how misinformation can affect decision-making.</a:t>
            </a:r>
          </a:p>
          <a:p>
            <a:pPr lvl="0"/>
            <a:r>
              <a:rPr lang="en-GB" sz="2000" dirty="0">
                <a:latin typeface="Calibri" panose="020F0502020204030204" pitchFamily="34" charset="0"/>
                <a:ea typeface="Calibri" panose="020F0502020204030204" pitchFamily="34" charset="0"/>
                <a:cs typeface="Calibri" panose="020F0502020204030204" pitchFamily="34" charset="0"/>
              </a:rPr>
              <a:t>Explain how values such as respect, abstinence, self-control and privacy can guide responsible decisions about sexuality and lifestyle.</a:t>
            </a:r>
          </a:p>
          <a:p>
            <a:pPr lvl="0"/>
            <a:r>
              <a:rPr lang="en-GB" sz="2000" dirty="0">
                <a:latin typeface="Calibri" panose="020F0502020204030204" pitchFamily="34" charset="0"/>
                <a:ea typeface="Calibri" panose="020F0502020204030204" pitchFamily="34" charset="0"/>
                <a:cs typeface="Calibri" panose="020F0502020204030204" pitchFamily="34" charset="0"/>
              </a:rPr>
              <a:t>Apply strategies such as saying "no", protecting yourself and taking responsibility when responding to pressure or unsafe situations.</a:t>
            </a:r>
          </a:p>
          <a:p>
            <a:pPr marL="114300" lvl="0" indent="0">
              <a:buNone/>
            </a:pPr>
            <a:endParaRPr lang="af-ZA" sz="2000" dirty="0">
              <a:latin typeface="Calibri" panose="020F0502020204030204" pitchFamily="34" charset="0"/>
              <a:ea typeface="Calibri" panose="020F0502020204030204" pitchFamily="34" charset="0"/>
              <a:cs typeface="Calibri" panose="020F0502020204030204" pitchFamily="34" charset="0"/>
            </a:endParaRPr>
          </a:p>
          <a:p>
            <a:pPr marL="114300" indent="0">
              <a:buNone/>
            </a:pPr>
            <a:endParaRPr lang="af-ZA" sz="20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48E0929-BBE4-0CDB-5A7A-35313DC7E7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9976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45F8F8-2DA7-978A-D132-42C92E63C190}"/>
              </a:ext>
            </a:extLst>
          </p:cNvPr>
          <p:cNvSpPr>
            <a:spLocks noGrp="1"/>
          </p:cNvSpPr>
          <p:nvPr>
            <p:ph type="title"/>
          </p:nvPr>
        </p:nvSpPr>
        <p:spPr>
          <a:xfrm>
            <a:off x="1043631" y="809898"/>
            <a:ext cx="10173010" cy="1554480"/>
          </a:xfrm>
        </p:spPr>
        <p:txBody>
          <a:bodyPr anchor="ctr">
            <a:normAutofit/>
          </a:bodyPr>
          <a:lstStyle/>
          <a:p>
            <a:r>
              <a:rPr lang="af-ZA" sz="4800"/>
              <a:t>Why does this matter?</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Text Placeholder 2">
            <a:extLst>
              <a:ext uri="{FF2B5EF4-FFF2-40B4-BE49-F238E27FC236}">
                <a16:creationId xmlns:a16="http://schemas.microsoft.com/office/drawing/2014/main" id="{FC634B2C-DAA1-8A2C-57AC-3317983A62FE}"/>
              </a:ext>
            </a:extLst>
          </p:cNvPr>
          <p:cNvGraphicFramePr/>
          <p:nvPr>
            <p:extLst>
              <p:ext uri="{D42A27DB-BD31-4B8C-83A1-F6EECF244321}">
                <p14:modId xmlns:p14="http://schemas.microsoft.com/office/powerpoint/2010/main" val="1353831846"/>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E7F6320A-8A2E-F31C-0EC2-1A4D5BA03FE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5705594"/>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Rectangle 41">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C7F8B9-2096-70D0-57E2-8AF1884D57A9}"/>
              </a:ext>
            </a:extLst>
          </p:cNvPr>
          <p:cNvSpPr>
            <a:spLocks noGrp="1"/>
          </p:cNvSpPr>
          <p:nvPr>
            <p:ph type="title"/>
          </p:nvPr>
        </p:nvSpPr>
        <p:spPr>
          <a:xfrm>
            <a:off x="700456" y="-228218"/>
            <a:ext cx="3115265" cy="2396359"/>
          </a:xfrm>
        </p:spPr>
        <p:txBody>
          <a:bodyPr anchor="b">
            <a:normAutofit/>
          </a:bodyPr>
          <a:lstStyle/>
          <a:p>
            <a:pPr algn="ctr"/>
            <a:r>
              <a:rPr lang="af-ZA" sz="4000" dirty="0" err="1">
                <a:solidFill>
                  <a:srgbClr val="FFFFFF"/>
                </a:solidFill>
              </a:rPr>
              <a:t>Group</a:t>
            </a:r>
            <a:r>
              <a:rPr lang="af-ZA" sz="4000" dirty="0">
                <a:solidFill>
                  <a:srgbClr val="FFFFFF"/>
                </a:solidFill>
              </a:rPr>
              <a:t> </a:t>
            </a:r>
            <a:r>
              <a:rPr lang="af-ZA" sz="4000" dirty="0" err="1">
                <a:solidFill>
                  <a:srgbClr val="FFFFFF"/>
                </a:solidFill>
              </a:rPr>
              <a:t>Game</a:t>
            </a:r>
            <a:endParaRPr lang="af-ZA" sz="4000" dirty="0">
              <a:solidFill>
                <a:srgbClr val="FFFFFF"/>
              </a:solidFill>
            </a:endParaRPr>
          </a:p>
        </p:txBody>
      </p:sp>
      <p:graphicFrame>
        <p:nvGraphicFramePr>
          <p:cNvPr id="27" name="Text Placeholder 2">
            <a:extLst>
              <a:ext uri="{FF2B5EF4-FFF2-40B4-BE49-F238E27FC236}">
                <a16:creationId xmlns:a16="http://schemas.microsoft.com/office/drawing/2014/main" id="{DB1F0796-43BC-AABF-DD0A-320319B80C43}"/>
              </a:ext>
            </a:extLst>
          </p:cNvPr>
          <p:cNvGraphicFramePr/>
          <p:nvPr>
            <p:extLst>
              <p:ext uri="{D42A27DB-BD31-4B8C-83A1-F6EECF244321}">
                <p14:modId xmlns:p14="http://schemas.microsoft.com/office/powerpoint/2010/main" val="4164585036"/>
              </p:ext>
            </p:extLst>
          </p:nvPr>
        </p:nvGraphicFramePr>
        <p:xfrm>
          <a:off x="4624302" y="292765"/>
          <a:ext cx="7014232" cy="62724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260F95D4-31EB-11EA-26B6-4CB46916D958}"/>
              </a:ext>
            </a:extLst>
          </p:cNvPr>
          <p:cNvPicPr>
            <a:picLocks noChangeAspect="1"/>
          </p:cNvPicPr>
          <p:nvPr/>
        </p:nvPicPr>
        <p:blipFill>
          <a:blip r:embed="rId8"/>
          <a:stretch/>
        </p:blipFill>
        <p:spPr>
          <a:xfrm>
            <a:off x="-280761" y="2553703"/>
            <a:ext cx="4905063" cy="3678798"/>
          </a:xfrm>
          <a:prstGeom prst="rect">
            <a:avLst/>
          </a:prstGeom>
        </p:spPr>
      </p:pic>
      <p:pic>
        <p:nvPicPr>
          <p:cNvPr id="6" name="Picture 5">
            <a:extLst>
              <a:ext uri="{FF2B5EF4-FFF2-40B4-BE49-F238E27FC236}">
                <a16:creationId xmlns:a16="http://schemas.microsoft.com/office/drawing/2014/main" id="{3B9926F1-A58C-339E-2607-A170E45C93B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415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948787-B48A-0C21-F0B1-339E6DC06523}"/>
              </a:ext>
            </a:extLst>
          </p:cNvPr>
          <p:cNvSpPr>
            <a:spLocks noGrp="1"/>
          </p:cNvSpPr>
          <p:nvPr>
            <p:ph type="title"/>
          </p:nvPr>
        </p:nvSpPr>
        <p:spPr>
          <a:xfrm>
            <a:off x="1371597" y="348865"/>
            <a:ext cx="10044023" cy="877729"/>
          </a:xfrm>
        </p:spPr>
        <p:txBody>
          <a:bodyPr anchor="ctr">
            <a:normAutofit/>
          </a:bodyPr>
          <a:lstStyle/>
          <a:p>
            <a:r>
              <a:rPr lang="af-ZA" sz="4000">
                <a:solidFill>
                  <a:srgbClr val="FFFFFF"/>
                </a:solidFill>
              </a:rPr>
              <a:t>Risky Situations</a:t>
            </a:r>
          </a:p>
        </p:txBody>
      </p:sp>
      <p:graphicFrame>
        <p:nvGraphicFramePr>
          <p:cNvPr id="5" name="Text Placeholder 2">
            <a:extLst>
              <a:ext uri="{FF2B5EF4-FFF2-40B4-BE49-F238E27FC236}">
                <a16:creationId xmlns:a16="http://schemas.microsoft.com/office/drawing/2014/main" id="{7AA77B17-DA9B-2E40-2303-FF8471A75C65}"/>
              </a:ext>
            </a:extLst>
          </p:cNvPr>
          <p:cNvGraphicFramePr/>
          <p:nvPr>
            <p:extLst>
              <p:ext uri="{D42A27DB-BD31-4B8C-83A1-F6EECF244321}">
                <p14:modId xmlns:p14="http://schemas.microsoft.com/office/powerpoint/2010/main" val="18533484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3711DAD6-4BC9-8042-BC8F-593D8BC1660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4895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ACF80BA-F815-BD2D-59F6-B83E945DD08C}"/>
              </a:ext>
            </a:extLst>
          </p:cNvPr>
          <p:cNvPicPr>
            <a:picLocks noChangeAspect="1"/>
          </p:cNvPicPr>
          <p:nvPr/>
        </p:nvPicPr>
        <p:blipFill>
          <a:blip r:embed="rId3"/>
          <a:srcRect t="6272" b="34"/>
          <a:stretch>
            <a:fillRect/>
          </a:stretch>
        </p:blipFill>
        <p:spPr>
          <a:xfrm>
            <a:off x="457200" y="457200"/>
            <a:ext cx="11277600" cy="5943600"/>
          </a:xfrm>
          <a:prstGeom prst="rect">
            <a:avLst/>
          </a:prstGeom>
        </p:spPr>
      </p:pic>
      <p:sp>
        <p:nvSpPr>
          <p:cNvPr id="4" name="TextBox 3">
            <a:extLst>
              <a:ext uri="{FF2B5EF4-FFF2-40B4-BE49-F238E27FC236}">
                <a16:creationId xmlns:a16="http://schemas.microsoft.com/office/drawing/2014/main" id="{4966D4FF-2448-395E-08EA-A10F8369CB7E}"/>
              </a:ext>
            </a:extLst>
          </p:cNvPr>
          <p:cNvSpPr txBox="1"/>
          <p:nvPr/>
        </p:nvSpPr>
        <p:spPr>
          <a:xfrm>
            <a:off x="3459480" y="546407"/>
            <a:ext cx="5212080" cy="461665"/>
          </a:xfrm>
          <a:prstGeom prst="rect">
            <a:avLst/>
          </a:prstGeom>
          <a:noFill/>
        </p:spPr>
        <p:txBody>
          <a:bodyPr wrap="square" rtlCol="0">
            <a:spAutoFit/>
          </a:bodyPr>
          <a:lstStyle/>
          <a:p>
            <a:pPr algn="ctr"/>
            <a:r>
              <a:rPr lang="en-GB" sz="2400" b="1" dirty="0">
                <a:latin typeface="Calibri" panose="020F0502020204030204" pitchFamily="34" charset="0"/>
                <a:ea typeface="Calibri" panose="020F0502020204030204" pitchFamily="34" charset="0"/>
                <a:cs typeface="Calibri" panose="020F0502020204030204" pitchFamily="34" charset="0"/>
              </a:rPr>
              <a:t>Values as Guardrails</a:t>
            </a:r>
            <a:endParaRPr lang="af-ZA" sz="24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3278B69C-0A39-9EB7-959F-FD36E207D9E6}"/>
              </a:ext>
            </a:extLst>
          </p:cNvPr>
          <p:cNvSpPr txBox="1"/>
          <p:nvPr/>
        </p:nvSpPr>
        <p:spPr>
          <a:xfrm>
            <a:off x="3459480" y="1042767"/>
            <a:ext cx="5212080" cy="461665"/>
          </a:xfrm>
          <a:prstGeom prst="rect">
            <a:avLst/>
          </a:prstGeom>
          <a:noFill/>
        </p:spPr>
        <p:txBody>
          <a:bodyPr wrap="square" rtlCol="0">
            <a:spAutoFit/>
          </a:bodyPr>
          <a:lstStyle/>
          <a:p>
            <a:pPr algn="ctr"/>
            <a:r>
              <a:rPr lang="af-ZA" sz="2400" dirty="0" err="1">
                <a:latin typeface="Calibri" panose="020F0502020204030204" pitchFamily="34" charset="0"/>
                <a:ea typeface="Calibri" panose="020F0502020204030204" pitchFamily="34" charset="0"/>
                <a:cs typeface="Calibri" panose="020F0502020204030204" pitchFamily="34" charset="0"/>
              </a:rPr>
              <a:t>Values</a:t>
            </a:r>
            <a:r>
              <a:rPr lang="af-ZA" sz="2400" dirty="0">
                <a:latin typeface="Calibri" panose="020F0502020204030204" pitchFamily="34" charset="0"/>
                <a:ea typeface="Calibri" panose="020F0502020204030204" pitchFamily="34" charset="0"/>
                <a:cs typeface="Calibri" panose="020F0502020204030204" pitchFamily="34" charset="0"/>
              </a:rPr>
              <a:t> help </a:t>
            </a:r>
            <a:r>
              <a:rPr lang="af-ZA" sz="2400" dirty="0" err="1">
                <a:latin typeface="Calibri" panose="020F0502020204030204" pitchFamily="34" charset="0"/>
                <a:ea typeface="Calibri" panose="020F0502020204030204" pitchFamily="34" charset="0"/>
                <a:cs typeface="Calibri" panose="020F0502020204030204" pitchFamily="34" charset="0"/>
              </a:rPr>
              <a:t>guide</a:t>
            </a:r>
            <a:r>
              <a:rPr lang="af-ZA" sz="2400" dirty="0">
                <a:latin typeface="Calibri" panose="020F0502020204030204" pitchFamily="34" charset="0"/>
                <a:ea typeface="Calibri" panose="020F0502020204030204" pitchFamily="34" charset="0"/>
                <a:cs typeface="Calibri" panose="020F0502020204030204" pitchFamily="34" charset="0"/>
              </a:rPr>
              <a:t> </a:t>
            </a:r>
            <a:r>
              <a:rPr lang="af-ZA" sz="2400" dirty="0" err="1">
                <a:latin typeface="Calibri" panose="020F0502020204030204" pitchFamily="34" charset="0"/>
                <a:ea typeface="Calibri" panose="020F0502020204030204" pitchFamily="34" charset="0"/>
                <a:cs typeface="Calibri" panose="020F0502020204030204" pitchFamily="34" charset="0"/>
              </a:rPr>
              <a:t>decisions</a:t>
            </a:r>
            <a:r>
              <a:rPr lang="af-ZA" sz="2400" dirty="0">
                <a:latin typeface="Calibri" panose="020F0502020204030204" pitchFamily="34" charset="0"/>
                <a:ea typeface="Calibri" panose="020F0502020204030204" pitchFamily="34" charset="0"/>
                <a:cs typeface="Calibri" panose="020F0502020204030204" pitchFamily="34" charset="0"/>
              </a:rPr>
              <a:t>:</a:t>
            </a:r>
            <a:endParaRPr lang="af-ZA" sz="24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AFE9003A-FA82-8363-C169-63F67309E1E6}"/>
              </a:ext>
            </a:extLst>
          </p:cNvPr>
          <p:cNvSpPr txBox="1"/>
          <p:nvPr/>
        </p:nvSpPr>
        <p:spPr>
          <a:xfrm>
            <a:off x="1234440" y="3010882"/>
            <a:ext cx="1813560" cy="1200329"/>
          </a:xfrm>
          <a:prstGeom prst="rect">
            <a:avLst/>
          </a:prstGeom>
          <a:noFill/>
        </p:spPr>
        <p:txBody>
          <a:bodyPr wrap="square" rtlCol="0">
            <a:spAutoFit/>
          </a:bodyPr>
          <a:lstStyle/>
          <a:p>
            <a:pPr algn="ctr"/>
            <a:r>
              <a:rPr lang="af-ZA" sz="2400" b="1" dirty="0" err="1">
                <a:latin typeface="Calibri" panose="020F0502020204030204" pitchFamily="34" charset="0"/>
                <a:ea typeface="Calibri" panose="020F0502020204030204" pitchFamily="34" charset="0"/>
                <a:cs typeface="Calibri" panose="020F0502020204030204" pitchFamily="34" charset="0"/>
              </a:rPr>
              <a:t>Respect</a:t>
            </a:r>
            <a:r>
              <a:rPr lang="af-ZA" sz="2400" b="1" dirty="0">
                <a:latin typeface="Calibri" panose="020F0502020204030204" pitchFamily="34" charset="0"/>
                <a:ea typeface="Calibri" panose="020F0502020204030204" pitchFamily="34" charset="0"/>
                <a:cs typeface="Calibri" panose="020F0502020204030204" pitchFamily="34" charset="0"/>
              </a:rPr>
              <a:t> </a:t>
            </a:r>
            <a:r>
              <a:rPr lang="af-ZA" sz="2400" b="1" dirty="0" err="1">
                <a:latin typeface="Calibri" panose="020F0502020204030204" pitchFamily="34" charset="0"/>
                <a:ea typeface="Calibri" panose="020F0502020204030204" pitchFamily="34" charset="0"/>
                <a:cs typeface="Calibri" panose="020F0502020204030204" pitchFamily="34" charset="0"/>
              </a:rPr>
              <a:t>for</a:t>
            </a:r>
            <a:r>
              <a:rPr lang="af-ZA" sz="2400" b="1" dirty="0">
                <a:latin typeface="Calibri" panose="020F0502020204030204" pitchFamily="34" charset="0"/>
                <a:ea typeface="Calibri" panose="020F0502020204030204" pitchFamily="34" charset="0"/>
                <a:cs typeface="Calibri" panose="020F0502020204030204" pitchFamily="34" charset="0"/>
              </a:rPr>
              <a:t> self </a:t>
            </a:r>
            <a:r>
              <a:rPr lang="af-ZA" sz="2400" b="1" dirty="0" err="1">
                <a:latin typeface="Calibri" panose="020F0502020204030204" pitchFamily="34" charset="0"/>
                <a:ea typeface="Calibri" panose="020F0502020204030204" pitchFamily="34" charset="0"/>
                <a:cs typeface="Calibri" panose="020F0502020204030204" pitchFamily="34" charset="0"/>
              </a:rPr>
              <a:t>and</a:t>
            </a:r>
            <a:r>
              <a:rPr lang="af-ZA" sz="2400" b="1" dirty="0">
                <a:latin typeface="Calibri" panose="020F0502020204030204" pitchFamily="34" charset="0"/>
                <a:ea typeface="Calibri" panose="020F0502020204030204" pitchFamily="34" charset="0"/>
                <a:cs typeface="Calibri" panose="020F0502020204030204" pitchFamily="34" charset="0"/>
              </a:rPr>
              <a:t> </a:t>
            </a:r>
            <a:r>
              <a:rPr lang="af-ZA" sz="2400" b="1" dirty="0" err="1">
                <a:latin typeface="Calibri" panose="020F0502020204030204" pitchFamily="34" charset="0"/>
                <a:ea typeface="Calibri" panose="020F0502020204030204" pitchFamily="34" charset="0"/>
                <a:cs typeface="Calibri" panose="020F0502020204030204" pitchFamily="34" charset="0"/>
              </a:rPr>
              <a:t>others</a:t>
            </a:r>
            <a:endParaRPr lang="af-ZA" sz="2400" b="1" dirty="0">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D9DD7715-3EE0-1065-A146-AF41B7067D10}"/>
              </a:ext>
            </a:extLst>
          </p:cNvPr>
          <p:cNvSpPr txBox="1"/>
          <p:nvPr/>
        </p:nvSpPr>
        <p:spPr>
          <a:xfrm>
            <a:off x="3855720" y="3754517"/>
            <a:ext cx="1859280" cy="461665"/>
          </a:xfrm>
          <a:prstGeom prst="rect">
            <a:avLst/>
          </a:prstGeom>
          <a:noFill/>
        </p:spPr>
        <p:txBody>
          <a:bodyPr wrap="square" rtlCol="0">
            <a:spAutoFit/>
          </a:bodyPr>
          <a:lstStyle/>
          <a:p>
            <a:pPr algn="ctr"/>
            <a:r>
              <a:rPr lang="af-ZA" sz="2400" b="1" dirty="0" err="1">
                <a:latin typeface="Calibri" panose="020F0502020204030204" pitchFamily="34" charset="0"/>
                <a:ea typeface="Calibri" panose="020F0502020204030204" pitchFamily="34" charset="0"/>
                <a:cs typeface="Calibri" panose="020F0502020204030204" pitchFamily="34" charset="0"/>
              </a:rPr>
              <a:t>Abstinence</a:t>
            </a:r>
            <a:endParaRPr lang="af-ZA" sz="2400" b="1" dirty="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D696B0B5-51B5-0F23-3C8C-5CED1C91F4A6}"/>
              </a:ext>
            </a:extLst>
          </p:cNvPr>
          <p:cNvSpPr txBox="1"/>
          <p:nvPr/>
        </p:nvSpPr>
        <p:spPr>
          <a:xfrm>
            <a:off x="6576412" y="3564492"/>
            <a:ext cx="1813560" cy="461665"/>
          </a:xfrm>
          <a:prstGeom prst="rect">
            <a:avLst/>
          </a:prstGeom>
          <a:noFill/>
        </p:spPr>
        <p:txBody>
          <a:bodyPr wrap="square" rtlCol="0">
            <a:spAutoFit/>
          </a:bodyPr>
          <a:lstStyle/>
          <a:p>
            <a:pPr algn="ctr"/>
            <a:r>
              <a:rPr lang="af-ZA" sz="2400" b="1" dirty="0">
                <a:latin typeface="Calibri" panose="020F0502020204030204" pitchFamily="34" charset="0"/>
                <a:ea typeface="Calibri" panose="020F0502020204030204" pitchFamily="34" charset="0"/>
                <a:cs typeface="Calibri" panose="020F0502020204030204" pitchFamily="34" charset="0"/>
              </a:rPr>
              <a:t>Self-</a:t>
            </a:r>
            <a:r>
              <a:rPr lang="af-ZA" sz="2400" b="1" dirty="0" err="1">
                <a:latin typeface="Calibri" panose="020F0502020204030204" pitchFamily="34" charset="0"/>
                <a:ea typeface="Calibri" panose="020F0502020204030204" pitchFamily="34" charset="0"/>
                <a:cs typeface="Calibri" panose="020F0502020204030204" pitchFamily="34" charset="0"/>
              </a:rPr>
              <a:t>control</a:t>
            </a:r>
            <a:endParaRPr lang="af-ZA" sz="2400" b="1" dirty="0">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6E914625-50C7-93D6-126E-77560EF0568F}"/>
              </a:ext>
            </a:extLst>
          </p:cNvPr>
          <p:cNvSpPr txBox="1"/>
          <p:nvPr/>
        </p:nvSpPr>
        <p:spPr>
          <a:xfrm>
            <a:off x="9242677" y="3464743"/>
            <a:ext cx="1813560" cy="830997"/>
          </a:xfrm>
          <a:prstGeom prst="rect">
            <a:avLst/>
          </a:prstGeom>
          <a:noFill/>
        </p:spPr>
        <p:txBody>
          <a:bodyPr wrap="square" rtlCol="0">
            <a:spAutoFit/>
          </a:bodyPr>
          <a:lstStyle/>
          <a:p>
            <a:pPr algn="ctr"/>
            <a:r>
              <a:rPr lang="af-ZA" sz="2400" b="1" dirty="0" err="1">
                <a:latin typeface="Calibri" panose="020F0502020204030204" pitchFamily="34" charset="0"/>
                <a:ea typeface="Calibri" panose="020F0502020204030204" pitchFamily="34" charset="0"/>
                <a:cs typeface="Calibri" panose="020F0502020204030204" pitchFamily="34" charset="0"/>
              </a:rPr>
              <a:t>Right</a:t>
            </a:r>
            <a:r>
              <a:rPr lang="af-ZA" sz="2400" b="1" dirty="0">
                <a:latin typeface="Calibri" panose="020F0502020204030204" pitchFamily="34" charset="0"/>
                <a:ea typeface="Calibri" panose="020F0502020204030204" pitchFamily="34" charset="0"/>
                <a:cs typeface="Calibri" panose="020F0502020204030204" pitchFamily="34" charset="0"/>
              </a:rPr>
              <a:t> </a:t>
            </a:r>
            <a:r>
              <a:rPr lang="af-ZA" sz="2400" b="1" dirty="0" err="1">
                <a:latin typeface="Calibri" panose="020F0502020204030204" pitchFamily="34" charset="0"/>
                <a:ea typeface="Calibri" panose="020F0502020204030204" pitchFamily="34" charset="0"/>
                <a:cs typeface="Calibri" panose="020F0502020204030204" pitchFamily="34" charset="0"/>
              </a:rPr>
              <a:t>to</a:t>
            </a:r>
            <a:r>
              <a:rPr lang="af-ZA" sz="2400" b="1" dirty="0">
                <a:latin typeface="Calibri" panose="020F0502020204030204" pitchFamily="34" charset="0"/>
                <a:ea typeface="Calibri" panose="020F0502020204030204" pitchFamily="34" charset="0"/>
                <a:cs typeface="Calibri" panose="020F0502020204030204" pitchFamily="34" charset="0"/>
              </a:rPr>
              <a:t> </a:t>
            </a:r>
            <a:r>
              <a:rPr lang="af-ZA" sz="2400" b="1" dirty="0" err="1">
                <a:latin typeface="Calibri" panose="020F0502020204030204" pitchFamily="34" charset="0"/>
                <a:ea typeface="Calibri" panose="020F0502020204030204" pitchFamily="34" charset="0"/>
                <a:cs typeface="Calibri" panose="020F0502020204030204" pitchFamily="34" charset="0"/>
              </a:rPr>
              <a:t>privacy</a:t>
            </a:r>
            <a:endParaRPr lang="af-ZA" sz="2400" b="1" dirty="0">
              <a:latin typeface="Calibri" panose="020F0502020204030204" pitchFamily="34" charset="0"/>
              <a:ea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DD885A84-126F-29DF-2720-A812E1769F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3400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14C68BC-B1EA-207D-ACA7-3119D65D72B3}"/>
              </a:ext>
            </a:extLst>
          </p:cNvPr>
          <p:cNvPicPr>
            <a:picLocks noChangeAspect="1"/>
          </p:cNvPicPr>
          <p:nvPr/>
        </p:nvPicPr>
        <p:blipFill>
          <a:blip r:embed="rId3"/>
          <a:srcRect t="6306"/>
          <a:stretch>
            <a:fillRect/>
          </a:stretch>
        </p:blipFill>
        <p:spPr>
          <a:xfrm>
            <a:off x="457200" y="457200"/>
            <a:ext cx="11277600" cy="5943600"/>
          </a:xfrm>
          <a:prstGeom prst="rect">
            <a:avLst/>
          </a:prstGeom>
        </p:spPr>
      </p:pic>
      <p:sp>
        <p:nvSpPr>
          <p:cNvPr id="4" name="TextBox 3">
            <a:extLst>
              <a:ext uri="{FF2B5EF4-FFF2-40B4-BE49-F238E27FC236}">
                <a16:creationId xmlns:a16="http://schemas.microsoft.com/office/drawing/2014/main" id="{F9C35A2A-8760-1F3F-AC21-5FF8F14798BA}"/>
              </a:ext>
            </a:extLst>
          </p:cNvPr>
          <p:cNvSpPr txBox="1"/>
          <p:nvPr/>
        </p:nvSpPr>
        <p:spPr>
          <a:xfrm>
            <a:off x="3489577" y="748760"/>
            <a:ext cx="5212080" cy="461665"/>
          </a:xfrm>
          <a:prstGeom prst="rect">
            <a:avLst/>
          </a:prstGeom>
          <a:noFill/>
        </p:spPr>
        <p:txBody>
          <a:bodyPr wrap="square" rtlCol="0">
            <a:spAutoFit/>
          </a:bodyPr>
          <a:lstStyle/>
          <a:p>
            <a:pPr algn="ctr"/>
            <a:r>
              <a:rPr lang="en-GB" sz="2400" b="1" dirty="0">
                <a:latin typeface="Calibri" panose="020F0502020204030204" pitchFamily="34" charset="0"/>
                <a:ea typeface="Calibri" panose="020F0502020204030204" pitchFamily="34" charset="0"/>
                <a:cs typeface="Calibri" panose="020F0502020204030204" pitchFamily="34" charset="0"/>
              </a:rPr>
              <a:t>Strategies for Protection</a:t>
            </a:r>
            <a:endParaRPr lang="af-ZA" sz="24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3615EA2-D5D9-33F0-7E08-9C97B0F7DA5E}"/>
              </a:ext>
            </a:extLst>
          </p:cNvPr>
          <p:cNvSpPr txBox="1"/>
          <p:nvPr/>
        </p:nvSpPr>
        <p:spPr>
          <a:xfrm>
            <a:off x="1264919" y="3013501"/>
            <a:ext cx="1767841" cy="830997"/>
          </a:xfrm>
          <a:prstGeom prst="rect">
            <a:avLst/>
          </a:prstGeom>
          <a:noFill/>
        </p:spPr>
        <p:txBody>
          <a:bodyPr wrap="square" rtlCol="0">
            <a:spAutoFit/>
          </a:bodyPr>
          <a:lstStyle/>
          <a:p>
            <a:pPr algn="ctr"/>
            <a:r>
              <a:rPr lang="en-GB" sz="2400" b="1" dirty="0">
                <a:latin typeface="Calibri" panose="020F0502020204030204" pitchFamily="34" charset="0"/>
                <a:ea typeface="Calibri" panose="020F0502020204030204" pitchFamily="34" charset="0"/>
                <a:cs typeface="Calibri" panose="020F0502020204030204" pitchFamily="34" charset="0"/>
              </a:rPr>
              <a:t>Say “no” clearly.</a:t>
            </a:r>
            <a:endParaRPr lang="af-ZA" sz="24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1C0CAA14-2275-B3A0-4E87-9F879119669E}"/>
              </a:ext>
            </a:extLst>
          </p:cNvPr>
          <p:cNvSpPr txBox="1"/>
          <p:nvPr/>
        </p:nvSpPr>
        <p:spPr>
          <a:xfrm>
            <a:off x="4495417" y="2351782"/>
            <a:ext cx="1463424" cy="1077218"/>
          </a:xfrm>
          <a:prstGeom prst="rect">
            <a:avLst/>
          </a:prstGeom>
          <a:noFill/>
        </p:spPr>
        <p:txBody>
          <a:bodyPr wrap="square" rtlCol="0">
            <a:spAutoFit/>
          </a:bodyPr>
          <a:lstStyle/>
          <a:p>
            <a:pPr algn="ctr"/>
            <a:r>
              <a:rPr lang="af-ZA" sz="1600" b="1" dirty="0">
                <a:latin typeface="Calibri" panose="020F0502020204030204" pitchFamily="34" charset="0"/>
                <a:ea typeface="Calibri" panose="020F0502020204030204" pitchFamily="34" charset="0"/>
                <a:cs typeface="Calibri" panose="020F0502020204030204" pitchFamily="34" charset="0"/>
              </a:rPr>
              <a:t>Take </a:t>
            </a:r>
            <a:r>
              <a:rPr lang="af-ZA" sz="1600" b="1" dirty="0" err="1">
                <a:latin typeface="Calibri" panose="020F0502020204030204" pitchFamily="34" charset="0"/>
                <a:ea typeface="Calibri" panose="020F0502020204030204" pitchFamily="34" charset="0"/>
                <a:cs typeface="Calibri" panose="020F0502020204030204" pitchFamily="34" charset="0"/>
              </a:rPr>
              <a:t>responsibility</a:t>
            </a:r>
            <a:r>
              <a:rPr lang="af-ZA" sz="1600" b="1" dirty="0">
                <a:latin typeface="Calibri" panose="020F0502020204030204" pitchFamily="34" charset="0"/>
                <a:ea typeface="Calibri" panose="020F0502020204030204" pitchFamily="34" charset="0"/>
                <a:cs typeface="Calibri" panose="020F0502020204030204" pitchFamily="34" charset="0"/>
              </a:rPr>
              <a:t> </a:t>
            </a:r>
            <a:r>
              <a:rPr lang="af-ZA" sz="1600" b="1" dirty="0" err="1">
                <a:latin typeface="Calibri" panose="020F0502020204030204" pitchFamily="34" charset="0"/>
                <a:ea typeface="Calibri" panose="020F0502020204030204" pitchFamily="34" charset="0"/>
                <a:cs typeface="Calibri" panose="020F0502020204030204" pitchFamily="34" charset="0"/>
              </a:rPr>
              <a:t>for</a:t>
            </a:r>
            <a:r>
              <a:rPr lang="af-ZA" sz="1600" b="1" dirty="0">
                <a:latin typeface="Calibri" panose="020F0502020204030204" pitchFamily="34" charset="0"/>
                <a:ea typeface="Calibri" panose="020F0502020204030204" pitchFamily="34" charset="0"/>
                <a:cs typeface="Calibri" panose="020F0502020204030204" pitchFamily="34" charset="0"/>
              </a:rPr>
              <a:t> </a:t>
            </a:r>
            <a:r>
              <a:rPr lang="af-ZA" sz="1600" b="1" dirty="0" err="1">
                <a:latin typeface="Calibri" panose="020F0502020204030204" pitchFamily="34" charset="0"/>
                <a:ea typeface="Calibri" panose="020F0502020204030204" pitchFamily="34" charset="0"/>
                <a:cs typeface="Calibri" panose="020F0502020204030204" pitchFamily="34" charset="0"/>
              </a:rPr>
              <a:t>your</a:t>
            </a:r>
            <a:r>
              <a:rPr lang="af-ZA" sz="1600" b="1" dirty="0">
                <a:latin typeface="Calibri" panose="020F0502020204030204" pitchFamily="34" charset="0"/>
                <a:ea typeface="Calibri" panose="020F0502020204030204" pitchFamily="34" charset="0"/>
                <a:cs typeface="Calibri" panose="020F0502020204030204" pitchFamily="34" charset="0"/>
              </a:rPr>
              <a:t> </a:t>
            </a:r>
            <a:r>
              <a:rPr lang="af-ZA" sz="1600" b="1" dirty="0" err="1">
                <a:latin typeface="Calibri" panose="020F0502020204030204" pitchFamily="34" charset="0"/>
                <a:ea typeface="Calibri" panose="020F0502020204030204" pitchFamily="34" charset="0"/>
                <a:cs typeface="Calibri" panose="020F0502020204030204" pitchFamily="34" charset="0"/>
              </a:rPr>
              <a:t>choices</a:t>
            </a:r>
            <a:r>
              <a:rPr lang="af-ZA" sz="1600" b="1" dirty="0">
                <a:latin typeface="Calibri" panose="020F0502020204030204" pitchFamily="34" charset="0"/>
                <a:ea typeface="Calibri" panose="020F0502020204030204" pitchFamily="34" charset="0"/>
                <a:cs typeface="Calibri" panose="020F0502020204030204" pitchFamily="34" charset="0"/>
              </a:rPr>
              <a:t>.</a:t>
            </a:r>
          </a:p>
        </p:txBody>
      </p:sp>
      <p:sp>
        <p:nvSpPr>
          <p:cNvPr id="7" name="TextBox 6">
            <a:extLst>
              <a:ext uri="{FF2B5EF4-FFF2-40B4-BE49-F238E27FC236}">
                <a16:creationId xmlns:a16="http://schemas.microsoft.com/office/drawing/2014/main" id="{01318C27-E5CA-4E18-8E64-9372886DDF5D}"/>
              </a:ext>
            </a:extLst>
          </p:cNvPr>
          <p:cNvSpPr txBox="1"/>
          <p:nvPr/>
        </p:nvSpPr>
        <p:spPr>
          <a:xfrm>
            <a:off x="7070977" y="2290608"/>
            <a:ext cx="1463424" cy="1077218"/>
          </a:xfrm>
          <a:prstGeom prst="rect">
            <a:avLst/>
          </a:prstGeom>
          <a:noFill/>
        </p:spPr>
        <p:txBody>
          <a:bodyPr wrap="square" rtlCol="0">
            <a:spAutoFit/>
          </a:bodyPr>
          <a:lstStyle/>
          <a:p>
            <a:pPr algn="ctr"/>
            <a:r>
              <a:rPr lang="en-GB" sz="1600" b="1" dirty="0">
                <a:latin typeface="Calibri" panose="020F0502020204030204" pitchFamily="34" charset="0"/>
                <a:ea typeface="Calibri" panose="020F0502020204030204" pitchFamily="34" charset="0"/>
                <a:cs typeface="Calibri" panose="020F0502020204030204" pitchFamily="34" charset="0"/>
              </a:rPr>
              <a:t>Protect yourself and your boundaries.</a:t>
            </a:r>
            <a:endParaRPr lang="af-ZA" sz="1600" b="1" dirty="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D4E2E086-A230-FBF5-64BB-E36848EF38BC}"/>
              </a:ext>
            </a:extLst>
          </p:cNvPr>
          <p:cNvSpPr txBox="1"/>
          <p:nvPr/>
        </p:nvSpPr>
        <p:spPr>
          <a:xfrm>
            <a:off x="9448959" y="3220248"/>
            <a:ext cx="1463424" cy="830997"/>
          </a:xfrm>
          <a:prstGeom prst="rect">
            <a:avLst/>
          </a:prstGeom>
          <a:noFill/>
        </p:spPr>
        <p:txBody>
          <a:bodyPr wrap="square" rtlCol="0">
            <a:spAutoFit/>
          </a:bodyPr>
          <a:lstStyle/>
          <a:p>
            <a:pPr algn="ctr"/>
            <a:r>
              <a:rPr lang="en-GB" sz="1600" b="1" dirty="0">
                <a:latin typeface="Calibri" panose="020F0502020204030204" pitchFamily="34" charset="0"/>
                <a:ea typeface="Calibri" panose="020F0502020204030204" pitchFamily="34" charset="0"/>
                <a:cs typeface="Calibri" panose="020F0502020204030204" pitchFamily="34" charset="0"/>
              </a:rPr>
              <a:t>Seek help from trusted adults when needed.</a:t>
            </a:r>
            <a:endParaRPr lang="af-ZA" sz="1600" b="1" dirty="0">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4EBA5E14-D7B0-17C1-7F33-09E05FAC9C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6422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5DC82-0EA7-AB30-2B48-792F3DA45A8B}"/>
              </a:ext>
            </a:extLst>
          </p:cNvPr>
          <p:cNvSpPr>
            <a:spLocks noGrp="1"/>
          </p:cNvSpPr>
          <p:nvPr>
            <p:ph type="title"/>
          </p:nvPr>
        </p:nvSpPr>
        <p:spPr>
          <a:xfrm>
            <a:off x="833120" y="1122363"/>
            <a:ext cx="3200400" cy="2387600"/>
          </a:xfrm>
        </p:spPr>
        <p:txBody>
          <a:bodyPr vert="horz" lIns="91440" tIns="45720" rIns="91440" bIns="45720" rtlCol="0" anchor="b">
            <a:normAutofit/>
          </a:bodyPr>
          <a:lstStyle/>
          <a:p>
            <a:pPr>
              <a:spcBef>
                <a:spcPct val="0"/>
              </a:spcBef>
            </a:pPr>
            <a:r>
              <a:rPr lang="en-US" sz="4800" kern="1200">
                <a:solidFill>
                  <a:schemeClr val="tx1"/>
                </a:solidFill>
                <a:latin typeface="+mj-lt"/>
                <a:ea typeface="+mj-ea"/>
                <a:cs typeface="+mj-cs"/>
              </a:rPr>
              <a:t>Role-play</a:t>
            </a:r>
          </a:p>
        </p:txBody>
      </p:sp>
      <p:sp>
        <p:nvSpPr>
          <p:cNvPr id="48" name="Rectangle 47">
            <a:extLst>
              <a:ext uri="{FF2B5EF4-FFF2-40B4-BE49-F238E27FC236}">
                <a16:creationId xmlns:a16="http://schemas.microsoft.com/office/drawing/2014/main" id="{7A7E6B6D-2F84-4166-9F4D-FFA0E0860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7233" y="-3491145"/>
            <a:ext cx="91440" cy="9144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F540AD87-30B2-4359-A33A-86D9F59E37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3206" y="-3491145"/>
            <a:ext cx="91440" cy="9144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D411CC74-416E-4F21-A559-C8B7905D9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17973" y="-3491145"/>
            <a:ext cx="91440" cy="9144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7B52701-2FA1-CD7F-58E6-3231F8A3200E}"/>
              </a:ext>
            </a:extLst>
          </p:cNvPr>
          <p:cNvPicPr>
            <a:picLocks noChangeAspect="1"/>
          </p:cNvPicPr>
          <p:nvPr/>
        </p:nvPicPr>
        <p:blipFill>
          <a:blip r:embed="rId3"/>
          <a:srcRect t="10387" r="-4" b="-4"/>
          <a:stretch>
            <a:fillRect/>
          </a:stretch>
        </p:blipFill>
        <p:spPr>
          <a:xfrm>
            <a:off x="4653627" y="-1"/>
            <a:ext cx="3719750" cy="2225041"/>
          </a:xfrm>
          <a:prstGeom prst="rect">
            <a:avLst/>
          </a:prstGeom>
        </p:spPr>
      </p:pic>
      <p:pic>
        <p:nvPicPr>
          <p:cNvPr id="9" name="Picture 8">
            <a:extLst>
              <a:ext uri="{FF2B5EF4-FFF2-40B4-BE49-F238E27FC236}">
                <a16:creationId xmlns:a16="http://schemas.microsoft.com/office/drawing/2014/main" id="{91D6967A-5F16-400C-1AAC-2EA072F292BC}"/>
              </a:ext>
            </a:extLst>
          </p:cNvPr>
          <p:cNvPicPr>
            <a:picLocks noChangeAspect="1"/>
          </p:cNvPicPr>
          <p:nvPr/>
        </p:nvPicPr>
        <p:blipFill>
          <a:blip r:embed="rId4"/>
          <a:srcRect t="7161" r="-4" b="1531"/>
          <a:stretch>
            <a:fillRect/>
          </a:stretch>
        </p:blipFill>
        <p:spPr>
          <a:xfrm>
            <a:off x="8464815" y="-16426"/>
            <a:ext cx="3719752" cy="2267032"/>
          </a:xfrm>
          <a:prstGeom prst="rect">
            <a:avLst/>
          </a:prstGeom>
        </p:spPr>
      </p:pic>
      <p:pic>
        <p:nvPicPr>
          <p:cNvPr id="7" name="Picture 6">
            <a:extLst>
              <a:ext uri="{FF2B5EF4-FFF2-40B4-BE49-F238E27FC236}">
                <a16:creationId xmlns:a16="http://schemas.microsoft.com/office/drawing/2014/main" id="{4CC7766E-CECD-A5B0-780D-4F9FC0EA3BA1}"/>
              </a:ext>
            </a:extLst>
          </p:cNvPr>
          <p:cNvPicPr>
            <a:picLocks noChangeAspect="1"/>
          </p:cNvPicPr>
          <p:nvPr/>
        </p:nvPicPr>
        <p:blipFill>
          <a:blip r:embed="rId5"/>
          <a:srcRect t="11049" r="-4" b="-4"/>
          <a:stretch>
            <a:fillRect/>
          </a:stretch>
        </p:blipFill>
        <p:spPr>
          <a:xfrm>
            <a:off x="4653626" y="2316480"/>
            <a:ext cx="3719749" cy="2208616"/>
          </a:xfrm>
          <a:prstGeom prst="rect">
            <a:avLst/>
          </a:prstGeom>
        </p:spPr>
      </p:pic>
      <p:pic>
        <p:nvPicPr>
          <p:cNvPr id="13" name="Picture 12">
            <a:extLst>
              <a:ext uri="{FF2B5EF4-FFF2-40B4-BE49-F238E27FC236}">
                <a16:creationId xmlns:a16="http://schemas.microsoft.com/office/drawing/2014/main" id="{8A5108E2-1563-B561-A353-D4E84C2080BC}"/>
              </a:ext>
            </a:extLst>
          </p:cNvPr>
          <p:cNvPicPr>
            <a:picLocks noChangeAspect="1"/>
          </p:cNvPicPr>
          <p:nvPr/>
        </p:nvPicPr>
        <p:blipFill>
          <a:blip r:embed="rId6"/>
          <a:srcRect t="11048" r="-4" b="-4"/>
          <a:stretch>
            <a:fillRect/>
          </a:stretch>
        </p:blipFill>
        <p:spPr>
          <a:xfrm>
            <a:off x="8464815" y="2316480"/>
            <a:ext cx="3719748" cy="2208617"/>
          </a:xfrm>
          <a:prstGeom prst="rect">
            <a:avLst/>
          </a:prstGeom>
        </p:spPr>
      </p:pic>
      <p:pic>
        <p:nvPicPr>
          <p:cNvPr id="11" name="Picture 10">
            <a:extLst>
              <a:ext uri="{FF2B5EF4-FFF2-40B4-BE49-F238E27FC236}">
                <a16:creationId xmlns:a16="http://schemas.microsoft.com/office/drawing/2014/main" id="{68759381-88A8-DFDA-B8AB-3220C88F6B58}"/>
              </a:ext>
            </a:extLst>
          </p:cNvPr>
          <p:cNvPicPr>
            <a:picLocks noChangeAspect="1"/>
          </p:cNvPicPr>
          <p:nvPr/>
        </p:nvPicPr>
        <p:blipFill>
          <a:blip r:embed="rId7"/>
          <a:srcRect t="9197" r="-4" b="525"/>
          <a:stretch>
            <a:fillRect/>
          </a:stretch>
        </p:blipFill>
        <p:spPr>
          <a:xfrm>
            <a:off x="4653627" y="4616536"/>
            <a:ext cx="3719748" cy="2241464"/>
          </a:xfrm>
          <a:prstGeom prst="rect">
            <a:avLst/>
          </a:prstGeom>
        </p:spPr>
      </p:pic>
      <p:pic>
        <p:nvPicPr>
          <p:cNvPr id="5" name="Picture 4">
            <a:extLst>
              <a:ext uri="{FF2B5EF4-FFF2-40B4-BE49-F238E27FC236}">
                <a16:creationId xmlns:a16="http://schemas.microsoft.com/office/drawing/2014/main" id="{831640DA-1949-F871-118B-DC4812F9E330}"/>
              </a:ext>
            </a:extLst>
          </p:cNvPr>
          <p:cNvPicPr>
            <a:picLocks noChangeAspect="1"/>
          </p:cNvPicPr>
          <p:nvPr/>
        </p:nvPicPr>
        <p:blipFill>
          <a:blip r:embed="rId8"/>
          <a:srcRect r="-4" b="9353"/>
          <a:stretch>
            <a:fillRect/>
          </a:stretch>
        </p:blipFill>
        <p:spPr>
          <a:xfrm>
            <a:off x="8464815" y="4607394"/>
            <a:ext cx="3719752" cy="2250607"/>
          </a:xfrm>
          <a:prstGeom prst="rect">
            <a:avLst/>
          </a:prstGeom>
        </p:spPr>
      </p:pic>
      <p:pic>
        <p:nvPicPr>
          <p:cNvPr id="16" name="Picture 15">
            <a:extLst>
              <a:ext uri="{FF2B5EF4-FFF2-40B4-BE49-F238E27FC236}">
                <a16:creationId xmlns:a16="http://schemas.microsoft.com/office/drawing/2014/main" id="{22A2D8D1-881A-94E6-9D07-413CE31C6EB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196715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Shape 110"/>
        <p:cNvGrpSpPr/>
        <p:nvPr/>
      </p:nvGrpSpPr>
      <p:grpSpPr>
        <a:xfrm>
          <a:off x="0" y="0"/>
          <a:ext cx="0" cy="0"/>
          <a:chOff x="0" y="0"/>
          <a:chExt cx="0" cy="0"/>
        </a:xfrm>
      </p:grpSpPr>
      <p:sp>
        <p:nvSpPr>
          <p:cNvPr id="3" name="Google Shape;108;p30">
            <a:extLst>
              <a:ext uri="{FF2B5EF4-FFF2-40B4-BE49-F238E27FC236}">
                <a16:creationId xmlns:a16="http://schemas.microsoft.com/office/drawing/2014/main" id="{B72CF4D6-60C9-3714-0AF4-1E956E27DCF5}"/>
              </a:ext>
            </a:extLst>
          </p:cNvPr>
          <p:cNvSpPr/>
          <p:nvPr/>
        </p:nvSpPr>
        <p:spPr>
          <a:xfrm>
            <a:off x="5189992" y="2967355"/>
            <a:ext cx="5932201" cy="923289"/>
          </a:xfrm>
          <a:prstGeom prst="rect">
            <a:avLst/>
          </a:prstGeom>
          <a:solidFill>
            <a:srgbClr val="833C0B">
              <a:alpha val="20392"/>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5400" b="1" i="0" u="none" strike="noStrike" cap="none" dirty="0">
                <a:solidFill>
                  <a:srgbClr val="FFFFFF"/>
                </a:solidFill>
                <a:latin typeface="Arial"/>
                <a:ea typeface="Arial"/>
                <a:cs typeface="Arial"/>
                <a:sym typeface="Arial"/>
              </a:rPr>
              <a:t>Reflection</a:t>
            </a:r>
            <a:endParaRPr dirty="0"/>
          </a:p>
        </p:txBody>
      </p:sp>
      <p:pic>
        <p:nvPicPr>
          <p:cNvPr id="4" name="Picture 3">
            <a:extLst>
              <a:ext uri="{FF2B5EF4-FFF2-40B4-BE49-F238E27FC236}">
                <a16:creationId xmlns:a16="http://schemas.microsoft.com/office/drawing/2014/main" id="{CCA81F37-42F7-0F3D-5010-32B08A163A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2F791C1-3714-4312-AB56-D65C2F20FE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8DE37F-BF6C-4A86-83FB-AD386DE209EE}">
  <ds:schemaRefs>
    <ds:schemaRef ds:uri="http://schemas.microsoft.com/sharepoint/v3/contenttype/forms"/>
  </ds:schemaRefs>
</ds:datastoreItem>
</file>

<file path=customXml/itemProps3.xml><?xml version="1.0" encoding="utf-8"?>
<ds:datastoreItem xmlns:ds="http://schemas.openxmlformats.org/officeDocument/2006/customXml" ds:itemID="{8C462293-06BA-4D28-8947-94962EF926DD}">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9654</TotalTime>
  <Words>1907</Words>
  <Application>Microsoft Office PowerPoint</Application>
  <PresentationFormat>Widescreen</PresentationFormat>
  <Paragraphs>119</Paragraphs>
  <Slides>9</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Calibri</vt:lpstr>
      <vt:lpstr>Arial</vt:lpstr>
      <vt:lpstr>Symbol</vt:lpstr>
      <vt:lpstr>Courier New</vt:lpstr>
      <vt:lpstr>Office Theme</vt:lpstr>
      <vt:lpstr>2_Office Theme</vt:lpstr>
      <vt:lpstr>PowerPoint Presentation</vt:lpstr>
      <vt:lpstr>By the end of the lesson, you should be able to:</vt:lpstr>
      <vt:lpstr>Why does this matter?</vt:lpstr>
      <vt:lpstr>Group Game</vt:lpstr>
      <vt:lpstr>Risky Situations</vt:lpstr>
      <vt:lpstr>PowerPoint Presentation</vt:lpstr>
      <vt:lpstr>PowerPoint Presentation</vt:lpstr>
      <vt:lpstr>Role-play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13</cp:revision>
  <dcterms:created xsi:type="dcterms:W3CDTF">2021-02-27T11:19:06Z</dcterms:created>
  <dcterms:modified xsi:type="dcterms:W3CDTF">2026-06-15T07:27:15Z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