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4"/>
    <p:sldMasterId id="2147483660" r:id="rId5"/>
  </p:sldMasterIdLst>
  <p:notesMasterIdLst>
    <p:notesMasterId r:id="rId16"/>
  </p:notesMasterIdLst>
  <p:sldIdLst>
    <p:sldId id="256" r:id="rId6"/>
    <p:sldId id="257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</p:sldIdLst>
  <p:sldSz cx="9144000" cy="5143500" type="screen16x9"/>
  <p:notesSz cx="6858000" cy="9144000"/>
  <p:embeddedFontLst>
    <p:embeddedFont>
      <p:font typeface="Comic Neue" panose="020B0604020202020204" charset="0"/>
      <p:regular r:id="rId17"/>
      <p:bold r:id="rId18"/>
      <p:italic r:id="rId19"/>
      <p:boldItalic r:id="rId20"/>
    </p:embeddedFont>
    <p:embeddedFont>
      <p:font typeface="Fredoka One" panose="02000000000000000000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923" autoAdjust="0"/>
  </p:normalViewPr>
  <p:slideViewPr>
    <p:cSldViewPr snapToGrid="0">
      <p:cViewPr varScale="1">
        <p:scale>
          <a:sx n="85" d="100"/>
          <a:sy n="85" d="100"/>
        </p:scale>
        <p:origin x="22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otes" userId="70568131-745a-489b-b4fe-9e78c579dd6d" providerId="ADAL" clId="{E3DEF142-CC7A-44CA-B5B4-48BABF1A3E75}"/>
    <pc:docChg chg="undo custSel addSld delSld modSld sldOrd modMainMaster">
      <pc:chgData name="Megan Botes" userId="70568131-745a-489b-b4fe-9e78c579dd6d" providerId="ADAL" clId="{E3DEF142-CC7A-44CA-B5B4-48BABF1A3E75}" dt="2026-07-03T08:24:59.148" v="1041" actId="20577"/>
      <pc:docMkLst>
        <pc:docMk/>
      </pc:docMkLst>
      <pc:sldChg chg="delSp modSp mod setBg modNotesTx">
        <pc:chgData name="Megan Botes" userId="70568131-745a-489b-b4fe-9e78c579dd6d" providerId="ADAL" clId="{E3DEF142-CC7A-44CA-B5B4-48BABF1A3E75}" dt="2026-06-24T10:42:32.462" v="941"/>
        <pc:sldMkLst>
          <pc:docMk/>
          <pc:sldMk cId="0" sldId="256"/>
        </pc:sldMkLst>
        <pc:spChg chg="mod">
          <ac:chgData name="Megan Botes" userId="70568131-745a-489b-b4fe-9e78c579dd6d" providerId="ADAL" clId="{E3DEF142-CC7A-44CA-B5B4-48BABF1A3E75}" dt="2026-06-24T09:05:51.977" v="84" actId="403"/>
          <ac:spMkLst>
            <pc:docMk/>
            <pc:sldMk cId="0" sldId="256"/>
            <ac:spMk id="55" creationId="{00000000-0000-0000-0000-000000000000}"/>
          </ac:spMkLst>
        </pc:spChg>
        <pc:spChg chg="mod">
          <ac:chgData name="Megan Botes" userId="70568131-745a-489b-b4fe-9e78c579dd6d" providerId="ADAL" clId="{E3DEF142-CC7A-44CA-B5B4-48BABF1A3E75}" dt="2026-06-24T09:06:43.874" v="96" actId="207"/>
          <ac:spMkLst>
            <pc:docMk/>
            <pc:sldMk cId="0" sldId="256"/>
            <ac:spMk id="56" creationId="{00000000-0000-0000-0000-000000000000}"/>
          </ac:spMkLst>
        </pc:spChg>
        <pc:picChg chg="mod">
          <ac:chgData name="Megan Botes" userId="70568131-745a-489b-b4fe-9e78c579dd6d" providerId="ADAL" clId="{E3DEF142-CC7A-44CA-B5B4-48BABF1A3E75}" dt="2026-06-24T10:41:38.067" v="931" actId="14100"/>
          <ac:picMkLst>
            <pc:docMk/>
            <pc:sldMk cId="0" sldId="256"/>
            <ac:picMk id="2" creationId="{EE59DCF6-48E4-FC72-4403-1AB84804B4A6}"/>
          </ac:picMkLst>
        </pc:picChg>
      </pc:sldChg>
      <pc:sldChg chg="addSp delSp modSp mod setBg modClrScheme chgLayout modNotesTx">
        <pc:chgData name="Megan Botes" userId="70568131-745a-489b-b4fe-9e78c579dd6d" providerId="ADAL" clId="{E3DEF142-CC7A-44CA-B5B4-48BABF1A3E75}" dt="2026-06-24T10:49:07.121" v="1008" actId="12"/>
        <pc:sldMkLst>
          <pc:docMk/>
          <pc:sldMk cId="0" sldId="257"/>
        </pc:sldMkLst>
        <pc:spChg chg="mod">
          <ac:chgData name="Megan Botes" userId="70568131-745a-489b-b4fe-9e78c579dd6d" providerId="ADAL" clId="{E3DEF142-CC7A-44CA-B5B4-48BABF1A3E75}" dt="2026-06-24T09:08:07.595" v="103" actId="207"/>
          <ac:spMkLst>
            <pc:docMk/>
            <pc:sldMk cId="0" sldId="257"/>
            <ac:spMk id="62" creationId="{00000000-0000-0000-0000-000000000000}"/>
          </ac:spMkLst>
        </pc:spChg>
        <pc:spChg chg="mod">
          <ac:chgData name="Megan Botes" userId="70568131-745a-489b-b4fe-9e78c579dd6d" providerId="ADAL" clId="{E3DEF142-CC7A-44CA-B5B4-48BABF1A3E75}" dt="2026-06-24T10:49:07.121" v="1008" actId="12"/>
          <ac:spMkLst>
            <pc:docMk/>
            <pc:sldMk cId="0" sldId="257"/>
            <ac:spMk id="63" creationId="{00000000-0000-0000-0000-000000000000}"/>
          </ac:spMkLst>
        </pc:spChg>
        <pc:picChg chg="add mod">
          <ac:chgData name="Megan Botes" userId="70568131-745a-489b-b4fe-9e78c579dd6d" providerId="ADAL" clId="{E3DEF142-CC7A-44CA-B5B4-48BABF1A3E75}" dt="2026-06-24T10:41:45.468" v="932"/>
          <ac:picMkLst>
            <pc:docMk/>
            <pc:sldMk cId="0" sldId="257"/>
            <ac:picMk id="4" creationId="{17BA7725-E903-F778-0A5E-4CD35B2977D9}"/>
          </ac:picMkLst>
        </pc:picChg>
      </pc:sldChg>
      <pc:sldChg chg="addSp delSp modSp new mod setBg modClrScheme chgLayout modNotes modNotesTx">
        <pc:chgData name="Megan Botes" userId="70568131-745a-489b-b4fe-9e78c579dd6d" providerId="ADAL" clId="{E3DEF142-CC7A-44CA-B5B4-48BABF1A3E75}" dt="2026-06-24T10:42:59.136" v="944"/>
        <pc:sldMkLst>
          <pc:docMk/>
          <pc:sldMk cId="1547291701" sldId="274"/>
        </pc:sldMkLst>
        <pc:spChg chg="mod">
          <ac:chgData name="Megan Botes" userId="70568131-745a-489b-b4fe-9e78c579dd6d" providerId="ADAL" clId="{E3DEF142-CC7A-44CA-B5B4-48BABF1A3E75}" dt="2026-06-24T09:47:16.181" v="604" actId="207"/>
          <ac:spMkLst>
            <pc:docMk/>
            <pc:sldMk cId="1547291701" sldId="274"/>
            <ac:spMk id="2" creationId="{1940ACA2-6746-A539-0957-9CD2DD34F3DA}"/>
          </ac:spMkLst>
        </pc:spChg>
        <pc:graphicFrameChg chg="add mod">
          <ac:chgData name="Megan Botes" userId="70568131-745a-489b-b4fe-9e78c579dd6d" providerId="ADAL" clId="{E3DEF142-CC7A-44CA-B5B4-48BABF1A3E75}" dt="2026-06-24T09:45:55.669" v="598" actId="2711"/>
          <ac:graphicFrameMkLst>
            <pc:docMk/>
            <pc:sldMk cId="1547291701" sldId="274"/>
            <ac:graphicFrameMk id="5" creationId="{1F16823E-53E6-60D5-D9A5-042B74BB564D}"/>
          </ac:graphicFrameMkLst>
        </pc:graphicFrameChg>
        <pc:picChg chg="add mod">
          <ac:chgData name="Megan Botes" userId="70568131-745a-489b-b4fe-9e78c579dd6d" providerId="ADAL" clId="{E3DEF142-CC7A-44CA-B5B4-48BABF1A3E75}" dt="2026-06-24T09:27:10.678" v="476" actId="1076"/>
          <ac:picMkLst>
            <pc:docMk/>
            <pc:sldMk cId="1547291701" sldId="274"/>
            <ac:picMk id="6" creationId="{C9BC5958-2930-83EA-5AB9-0178F1866B19}"/>
          </ac:picMkLst>
        </pc:picChg>
        <pc:picChg chg="add mod">
          <ac:chgData name="Megan Botes" userId="70568131-745a-489b-b4fe-9e78c579dd6d" providerId="ADAL" clId="{E3DEF142-CC7A-44CA-B5B4-48BABF1A3E75}" dt="2026-06-24T09:26:58.715" v="474" actId="1037"/>
          <ac:picMkLst>
            <pc:docMk/>
            <pc:sldMk cId="1547291701" sldId="274"/>
            <ac:picMk id="7" creationId="{3D785DAF-D73B-9F30-7D16-0B4BCE9F8ABF}"/>
          </ac:picMkLst>
        </pc:picChg>
        <pc:picChg chg="add mod">
          <ac:chgData name="Megan Botes" userId="70568131-745a-489b-b4fe-9e78c579dd6d" providerId="ADAL" clId="{E3DEF142-CC7A-44CA-B5B4-48BABF1A3E75}" dt="2026-06-24T10:41:46.708" v="933"/>
          <ac:picMkLst>
            <pc:docMk/>
            <pc:sldMk cId="1547291701" sldId="274"/>
            <ac:picMk id="9" creationId="{0CE41961-1F39-17A7-6693-C331DE6958C2}"/>
          </ac:picMkLst>
        </pc:picChg>
      </pc:sldChg>
      <pc:sldChg chg="addSp delSp modSp new add del mod setBg modClrScheme chgLayout modNotes modNotesTx">
        <pc:chgData name="Megan Botes" userId="70568131-745a-489b-b4fe-9e78c579dd6d" providerId="ADAL" clId="{E3DEF142-CC7A-44CA-B5B4-48BABF1A3E75}" dt="2026-06-24T10:43:47.996" v="950"/>
        <pc:sldMkLst>
          <pc:docMk/>
          <pc:sldMk cId="1335249786" sldId="275"/>
        </pc:sldMkLst>
        <pc:spChg chg="mod">
          <ac:chgData name="Megan Botes" userId="70568131-745a-489b-b4fe-9e78c579dd6d" providerId="ADAL" clId="{E3DEF142-CC7A-44CA-B5B4-48BABF1A3E75}" dt="2026-06-24T10:41:28.640" v="930" actId="1076"/>
          <ac:spMkLst>
            <pc:docMk/>
            <pc:sldMk cId="1335249786" sldId="275"/>
            <ac:spMk id="2" creationId="{049C7D90-40D3-A194-D2BF-F71CCC6B97E4}"/>
          </ac:spMkLst>
        </pc:spChg>
        <pc:spChg chg="add">
          <ac:chgData name="Megan Botes" userId="70568131-745a-489b-b4fe-9e78c579dd6d" providerId="ADAL" clId="{E3DEF142-CC7A-44CA-B5B4-48BABF1A3E75}" dt="2026-06-24T09:47:38.477" v="606" actId="26606"/>
          <ac:spMkLst>
            <pc:docMk/>
            <pc:sldMk cId="1335249786" sldId="275"/>
            <ac:spMk id="42" creationId="{DCC231C8-C761-4B31-9B1C-C6D19248C6B3}"/>
          </ac:spMkLst>
        </pc:spChg>
        <pc:graphicFrameChg chg="add mod modGraphic">
          <ac:chgData name="Megan Botes" userId="70568131-745a-489b-b4fe-9e78c579dd6d" providerId="ADAL" clId="{E3DEF142-CC7A-44CA-B5B4-48BABF1A3E75}" dt="2026-06-24T10:18:50.200" v="663" actId="1076"/>
          <ac:graphicFrameMkLst>
            <pc:docMk/>
            <pc:sldMk cId="1335249786" sldId="275"/>
            <ac:graphicFrameMk id="6" creationId="{8E244963-8F70-9EA5-CB31-49FE787A6D98}"/>
          </ac:graphicFrameMkLst>
        </pc:graphicFrameChg>
        <pc:picChg chg="add mod">
          <ac:chgData name="Megan Botes" userId="70568131-745a-489b-b4fe-9e78c579dd6d" providerId="ADAL" clId="{E3DEF142-CC7A-44CA-B5B4-48BABF1A3E75}" dt="2026-06-24T10:18:44.166" v="661"/>
          <ac:picMkLst>
            <pc:docMk/>
            <pc:sldMk cId="1335249786" sldId="275"/>
            <ac:picMk id="4" creationId="{2537D7F0-A430-3060-C46D-73D08A566840}"/>
          </ac:picMkLst>
        </pc:picChg>
        <pc:picChg chg="add mod">
          <ac:chgData name="Megan Botes" userId="70568131-745a-489b-b4fe-9e78c579dd6d" providerId="ADAL" clId="{E3DEF142-CC7A-44CA-B5B4-48BABF1A3E75}" dt="2026-06-24T10:41:47.997" v="934"/>
          <ac:picMkLst>
            <pc:docMk/>
            <pc:sldMk cId="1335249786" sldId="275"/>
            <ac:picMk id="9" creationId="{0FA83323-AD8B-21E8-2F42-AC0A4D608AD5}"/>
          </ac:picMkLst>
        </pc:picChg>
      </pc:sldChg>
      <pc:sldChg chg="addSp delSp modSp new mod setBg modNotes modNotesTx">
        <pc:chgData name="Megan Botes" userId="70568131-745a-489b-b4fe-9e78c579dd6d" providerId="ADAL" clId="{E3DEF142-CC7A-44CA-B5B4-48BABF1A3E75}" dt="2026-06-24T10:44:14.463" v="953" actId="15"/>
        <pc:sldMkLst>
          <pc:docMk/>
          <pc:sldMk cId="1453621206" sldId="276"/>
        </pc:sldMkLst>
        <pc:spChg chg="mod">
          <ac:chgData name="Megan Botes" userId="70568131-745a-489b-b4fe-9e78c579dd6d" providerId="ADAL" clId="{E3DEF142-CC7A-44CA-B5B4-48BABF1A3E75}" dt="2026-06-24T09:48:37.983" v="615" actId="207"/>
          <ac:spMkLst>
            <pc:docMk/>
            <pc:sldMk cId="1453621206" sldId="276"/>
            <ac:spMk id="2" creationId="{2C8285EF-4CE6-F93E-B51F-CEEF9BA9A75E}"/>
          </ac:spMkLst>
        </pc:spChg>
        <pc:spChg chg="add mod">
          <ac:chgData name="Megan Botes" userId="70568131-745a-489b-b4fe-9e78c579dd6d" providerId="ADAL" clId="{E3DEF142-CC7A-44CA-B5B4-48BABF1A3E75}" dt="2026-06-24T09:49:50.739" v="651" actId="207"/>
          <ac:spMkLst>
            <pc:docMk/>
            <pc:sldMk cId="1453621206" sldId="276"/>
            <ac:spMk id="9" creationId="{450D89DB-E975-2AFF-101E-74F710D23B0F}"/>
          </ac:spMkLst>
        </pc:spChg>
        <pc:spChg chg="add">
          <ac:chgData name="Megan Botes" userId="70568131-745a-489b-b4fe-9e78c579dd6d" providerId="ADAL" clId="{E3DEF142-CC7A-44CA-B5B4-48BABF1A3E75}" dt="2026-06-24T09:30:05.869" v="532" actId="26606"/>
          <ac:spMkLst>
            <pc:docMk/>
            <pc:sldMk cId="1453621206" sldId="276"/>
            <ac:spMk id="23" creationId="{45D37F4E-DDB4-456B-97E0-9937730A039F}"/>
          </ac:spMkLst>
        </pc:spChg>
        <pc:spChg chg="add">
          <ac:chgData name="Megan Botes" userId="70568131-745a-489b-b4fe-9e78c579dd6d" providerId="ADAL" clId="{E3DEF142-CC7A-44CA-B5B4-48BABF1A3E75}" dt="2026-06-24T09:30:05.869" v="532" actId="26606"/>
          <ac:spMkLst>
            <pc:docMk/>
            <pc:sldMk cId="1453621206" sldId="276"/>
            <ac:spMk id="25" creationId="{B2DD41CD-8F47-4F56-AD12-4E2FF7696987}"/>
          </ac:spMkLst>
        </pc:spChg>
        <pc:graphicFrameChg chg="add mod ord modGraphic">
          <ac:chgData name="Megan Botes" userId="70568131-745a-489b-b4fe-9e78c579dd6d" providerId="ADAL" clId="{E3DEF142-CC7A-44CA-B5B4-48BABF1A3E75}" dt="2026-06-24T09:43:36.677" v="575" actId="2711"/>
          <ac:graphicFrameMkLst>
            <pc:docMk/>
            <pc:sldMk cId="1453621206" sldId="276"/>
            <ac:graphicFrameMk id="5" creationId="{AB75A625-9232-47AD-E4B4-BA342C2B0C43}"/>
          </ac:graphicFrameMkLst>
        </pc:graphicFrameChg>
        <pc:picChg chg="add mod ord">
          <ac:chgData name="Megan Botes" userId="70568131-745a-489b-b4fe-9e78c579dd6d" providerId="ADAL" clId="{E3DEF142-CC7A-44CA-B5B4-48BABF1A3E75}" dt="2026-06-24T09:45:29.492" v="595" actId="1076"/>
          <ac:picMkLst>
            <pc:docMk/>
            <pc:sldMk cId="1453621206" sldId="276"/>
            <ac:picMk id="11" creationId="{A5D032A3-F0DA-24E6-FD2D-D83ECC396CE3}"/>
          </ac:picMkLst>
        </pc:picChg>
        <pc:picChg chg="add mod">
          <ac:chgData name="Megan Botes" userId="70568131-745a-489b-b4fe-9e78c579dd6d" providerId="ADAL" clId="{E3DEF142-CC7A-44CA-B5B4-48BABF1A3E75}" dt="2026-06-24T10:41:49.316" v="935"/>
          <ac:picMkLst>
            <pc:docMk/>
            <pc:sldMk cId="1453621206" sldId="276"/>
            <ac:picMk id="13" creationId="{5556AFBC-F45F-F2C0-D240-094BAAFD280D}"/>
          </ac:picMkLst>
        </pc:picChg>
      </pc:sldChg>
      <pc:sldChg chg="addSp delSp modSp new mod setBg modNotes modNotesTx">
        <pc:chgData name="Megan Botes" userId="70568131-745a-489b-b4fe-9e78c579dd6d" providerId="ADAL" clId="{E3DEF142-CC7A-44CA-B5B4-48BABF1A3E75}" dt="2026-07-03T08:24:19.694" v="1013" actId="20577"/>
        <pc:sldMkLst>
          <pc:docMk/>
          <pc:sldMk cId="3523643176" sldId="277"/>
        </pc:sldMkLst>
        <pc:spChg chg="mod">
          <ac:chgData name="Megan Botes" userId="70568131-745a-489b-b4fe-9e78c579dd6d" providerId="ADAL" clId="{E3DEF142-CC7A-44CA-B5B4-48BABF1A3E75}" dt="2026-06-24T10:46:30.316" v="985" actId="1076"/>
          <ac:spMkLst>
            <pc:docMk/>
            <pc:sldMk cId="3523643176" sldId="277"/>
            <ac:spMk id="2" creationId="{6B4C9A42-F401-52D2-77CD-9E34957D1533}"/>
          </ac:spMkLst>
        </pc:spChg>
        <pc:spChg chg="add mod">
          <ac:chgData name="Megan Botes" userId="70568131-745a-489b-b4fe-9e78c579dd6d" providerId="ADAL" clId="{E3DEF142-CC7A-44CA-B5B4-48BABF1A3E75}" dt="2026-06-24T10:46:47.743" v="991" actId="403"/>
          <ac:spMkLst>
            <pc:docMk/>
            <pc:sldMk cId="3523643176" sldId="277"/>
            <ac:spMk id="6" creationId="{A364BF27-DBB9-C65E-1CB2-511DBCA2368B}"/>
          </ac:spMkLst>
        </pc:spChg>
        <pc:spChg chg="add mod">
          <ac:chgData name="Megan Botes" userId="70568131-745a-489b-b4fe-9e78c579dd6d" providerId="ADAL" clId="{E3DEF142-CC7A-44CA-B5B4-48BABF1A3E75}" dt="2026-06-24T10:46:56.796" v="998" actId="1036"/>
          <ac:spMkLst>
            <pc:docMk/>
            <pc:sldMk cId="3523643176" sldId="277"/>
            <ac:spMk id="7" creationId="{ECF3A2CA-F731-E4D9-8C60-7C93B383A332}"/>
          </ac:spMkLst>
        </pc:spChg>
        <pc:spChg chg="add">
          <ac:chgData name="Megan Botes" userId="70568131-745a-489b-b4fe-9e78c579dd6d" providerId="ADAL" clId="{E3DEF142-CC7A-44CA-B5B4-48BABF1A3E75}" dt="2026-06-24T10:22:02.206" v="719" actId="26606"/>
          <ac:spMkLst>
            <pc:docMk/>
            <pc:sldMk cId="3523643176" sldId="277"/>
            <ac:spMk id="23" creationId="{3ECBE1F1-D69B-4AFA-ABD5-8E41720EF6DE}"/>
          </ac:spMkLst>
        </pc:spChg>
        <pc:spChg chg="add">
          <ac:chgData name="Megan Botes" userId="70568131-745a-489b-b4fe-9e78c579dd6d" providerId="ADAL" clId="{E3DEF142-CC7A-44CA-B5B4-48BABF1A3E75}" dt="2026-06-24T10:22:02.206" v="719" actId="26606"/>
          <ac:spMkLst>
            <pc:docMk/>
            <pc:sldMk cId="3523643176" sldId="277"/>
            <ac:spMk id="25" creationId="{603A6265-E10C-4B85-9C20-E75FCAF9CC63}"/>
          </ac:spMkLst>
        </pc:spChg>
        <pc:graphicFrameChg chg="add mod modGraphic">
          <ac:chgData name="Megan Botes" userId="70568131-745a-489b-b4fe-9e78c579dd6d" providerId="ADAL" clId="{E3DEF142-CC7A-44CA-B5B4-48BABF1A3E75}" dt="2026-06-24T10:45:21.149" v="977" actId="1076"/>
          <ac:graphicFrameMkLst>
            <pc:docMk/>
            <pc:sldMk cId="3523643176" sldId="277"/>
            <ac:graphicFrameMk id="5" creationId="{CF9BF844-E0DB-5A22-D0E2-DF89239F4B71}"/>
          </ac:graphicFrameMkLst>
        </pc:graphicFrameChg>
        <pc:picChg chg="add mod ord modCrop">
          <ac:chgData name="Megan Botes" userId="70568131-745a-489b-b4fe-9e78c579dd6d" providerId="ADAL" clId="{E3DEF142-CC7A-44CA-B5B4-48BABF1A3E75}" dt="2026-06-24T10:46:21.627" v="984" actId="14100"/>
          <ac:picMkLst>
            <pc:docMk/>
            <pc:sldMk cId="3523643176" sldId="277"/>
            <ac:picMk id="4" creationId="{51E1279F-A7EC-CA80-FE5C-CDD9C43D13CC}"/>
          </ac:picMkLst>
        </pc:picChg>
        <pc:picChg chg="add mod">
          <ac:chgData name="Megan Botes" userId="70568131-745a-489b-b4fe-9e78c579dd6d" providerId="ADAL" clId="{E3DEF142-CC7A-44CA-B5B4-48BABF1A3E75}" dt="2026-06-24T10:41:50.679" v="936"/>
          <ac:picMkLst>
            <pc:docMk/>
            <pc:sldMk cId="3523643176" sldId="277"/>
            <ac:picMk id="8" creationId="{26987AC4-7317-F439-7D85-A9301F361695}"/>
          </ac:picMkLst>
        </pc:picChg>
      </pc:sldChg>
      <pc:sldChg chg="addSp delSp modSp new mod setBg modNotes modNotesTx">
        <pc:chgData name="Megan Botes" userId="70568131-745a-489b-b4fe-9e78c579dd6d" providerId="ADAL" clId="{E3DEF142-CC7A-44CA-B5B4-48BABF1A3E75}" dt="2026-07-03T08:24:59.148" v="1041" actId="20577"/>
        <pc:sldMkLst>
          <pc:docMk/>
          <pc:sldMk cId="3710566816" sldId="278"/>
        </pc:sldMkLst>
        <pc:spChg chg="mod">
          <ac:chgData name="Megan Botes" userId="70568131-745a-489b-b4fe-9e78c579dd6d" providerId="ADAL" clId="{E3DEF142-CC7A-44CA-B5B4-48BABF1A3E75}" dt="2026-06-24T10:27:19.344" v="766" actId="207"/>
          <ac:spMkLst>
            <pc:docMk/>
            <pc:sldMk cId="3710566816" sldId="278"/>
            <ac:spMk id="2" creationId="{39DAF493-9769-2E13-8D1C-BEC6F3E55472}"/>
          </ac:spMkLst>
        </pc:spChg>
        <pc:spChg chg="add">
          <ac:chgData name="Megan Botes" userId="70568131-745a-489b-b4fe-9e78c579dd6d" providerId="ADAL" clId="{E3DEF142-CC7A-44CA-B5B4-48BABF1A3E75}" dt="2026-06-24T10:26:25.525" v="758" actId="26606"/>
          <ac:spMkLst>
            <pc:docMk/>
            <pc:sldMk cId="3710566816" sldId="278"/>
            <ac:spMk id="9" creationId="{56E9B3E6-E277-4D68-BA48-9CB43FFBD6E2}"/>
          </ac:spMkLst>
        </pc:spChg>
        <pc:spChg chg="add">
          <ac:chgData name="Megan Botes" userId="70568131-745a-489b-b4fe-9e78c579dd6d" providerId="ADAL" clId="{E3DEF142-CC7A-44CA-B5B4-48BABF1A3E75}" dt="2026-06-24T10:26:25.525" v="758" actId="26606"/>
          <ac:spMkLst>
            <pc:docMk/>
            <pc:sldMk cId="3710566816" sldId="278"/>
            <ac:spMk id="16" creationId="{D5B0017B-2ECA-49AF-B397-DC140825DF8D}"/>
          </ac:spMkLst>
        </pc:spChg>
        <pc:grpChg chg="add">
          <ac:chgData name="Megan Botes" userId="70568131-745a-489b-b4fe-9e78c579dd6d" providerId="ADAL" clId="{E3DEF142-CC7A-44CA-B5B4-48BABF1A3E75}" dt="2026-06-24T10:26:25.525" v="758" actId="26606"/>
          <ac:grpSpMkLst>
            <pc:docMk/>
            <pc:sldMk cId="3710566816" sldId="278"/>
            <ac:grpSpMk id="11" creationId="{AE1C45F0-260A-458C-96ED-C1F6D2151219}"/>
          </ac:grpSpMkLst>
        </pc:grpChg>
        <pc:graphicFrameChg chg="add mod modGraphic">
          <ac:chgData name="Megan Botes" userId="70568131-745a-489b-b4fe-9e78c579dd6d" providerId="ADAL" clId="{E3DEF142-CC7A-44CA-B5B4-48BABF1A3E75}" dt="2026-07-03T08:24:59.148" v="1041" actId="20577"/>
          <ac:graphicFrameMkLst>
            <pc:docMk/>
            <pc:sldMk cId="3710566816" sldId="278"/>
            <ac:graphicFrameMk id="5" creationId="{128C9F7E-03C9-C757-C7EF-584C95F27BDC}"/>
          </ac:graphicFrameMkLst>
        </pc:graphicFrameChg>
        <pc:picChg chg="add mod">
          <ac:chgData name="Megan Botes" userId="70568131-745a-489b-b4fe-9e78c579dd6d" providerId="ADAL" clId="{E3DEF142-CC7A-44CA-B5B4-48BABF1A3E75}" dt="2026-06-24T10:41:52.165" v="937"/>
          <ac:picMkLst>
            <pc:docMk/>
            <pc:sldMk cId="3710566816" sldId="278"/>
            <ac:picMk id="4" creationId="{741AF8A5-2753-06A7-D9F9-FD2F14E107F5}"/>
          </ac:picMkLst>
        </pc:picChg>
        <pc:cxnChg chg="add">
          <ac:chgData name="Megan Botes" userId="70568131-745a-489b-b4fe-9e78c579dd6d" providerId="ADAL" clId="{E3DEF142-CC7A-44CA-B5B4-48BABF1A3E75}" dt="2026-06-24T10:26:25.525" v="758" actId="26606"/>
          <ac:cxnSpMkLst>
            <pc:docMk/>
            <pc:sldMk cId="3710566816" sldId="278"/>
            <ac:cxnSpMk id="18" creationId="{6CF1BAF6-AD41-4082-B212-8A1F9A2E8779}"/>
          </ac:cxnSpMkLst>
        </pc:cxnChg>
      </pc:sldChg>
      <pc:sldChg chg="addSp delSp modSp new mod setBg modNotes modNotesTx">
        <pc:chgData name="Megan Botes" userId="70568131-745a-489b-b4fe-9e78c579dd6d" providerId="ADAL" clId="{E3DEF142-CC7A-44CA-B5B4-48BABF1A3E75}" dt="2026-06-24T10:47:46.803" v="1002"/>
        <pc:sldMkLst>
          <pc:docMk/>
          <pc:sldMk cId="4239649693" sldId="279"/>
        </pc:sldMkLst>
        <pc:spChg chg="mod">
          <ac:chgData name="Megan Botes" userId="70568131-745a-489b-b4fe-9e78c579dd6d" providerId="ADAL" clId="{E3DEF142-CC7A-44CA-B5B4-48BABF1A3E75}" dt="2026-06-24T10:30:06.854" v="781" actId="113"/>
          <ac:spMkLst>
            <pc:docMk/>
            <pc:sldMk cId="4239649693" sldId="279"/>
            <ac:spMk id="2" creationId="{3A48CB44-7B81-35D1-F190-57D0368FFDB7}"/>
          </ac:spMkLst>
        </pc:spChg>
        <pc:spChg chg="add mod">
          <ac:chgData name="Megan Botes" userId="70568131-745a-489b-b4fe-9e78c579dd6d" providerId="ADAL" clId="{E3DEF142-CC7A-44CA-B5B4-48BABF1A3E75}" dt="2026-06-24T10:31:00.493" v="793" actId="2711"/>
          <ac:spMkLst>
            <pc:docMk/>
            <pc:sldMk cId="4239649693" sldId="279"/>
            <ac:spMk id="8" creationId="{DE3B9AA8-5DF6-39D0-99E1-77D7EA5F0A7E}"/>
          </ac:spMkLst>
        </pc:spChg>
        <pc:spChg chg="add">
          <ac:chgData name="Megan Botes" userId="70568131-745a-489b-b4fe-9e78c579dd6d" providerId="ADAL" clId="{E3DEF142-CC7A-44CA-B5B4-48BABF1A3E75}" dt="2026-06-24T10:29:22.634" v="779" actId="26606"/>
          <ac:spMkLst>
            <pc:docMk/>
            <pc:sldMk cId="4239649693" sldId="279"/>
            <ac:spMk id="16" creationId="{922F19F4-FE70-43DC-856F-2CE5F521DC48}"/>
          </ac:spMkLst>
        </pc:spChg>
        <pc:spChg chg="add">
          <ac:chgData name="Megan Botes" userId="70568131-745a-489b-b4fe-9e78c579dd6d" providerId="ADAL" clId="{E3DEF142-CC7A-44CA-B5B4-48BABF1A3E75}" dt="2026-06-24T10:29:22.634" v="779" actId="26606"/>
          <ac:spMkLst>
            <pc:docMk/>
            <pc:sldMk cId="4239649693" sldId="279"/>
            <ac:spMk id="23" creationId="{D5B0017B-2ECA-49AF-B397-DC140825DF8D}"/>
          </ac:spMkLst>
        </pc:spChg>
        <pc:spChg chg="add">
          <ac:chgData name="Megan Botes" userId="70568131-745a-489b-b4fe-9e78c579dd6d" providerId="ADAL" clId="{E3DEF142-CC7A-44CA-B5B4-48BABF1A3E75}" dt="2026-06-24T10:29:22.634" v="779" actId="26606"/>
          <ac:spMkLst>
            <pc:docMk/>
            <pc:sldMk cId="4239649693" sldId="279"/>
            <ac:spMk id="25" creationId="{395ECC94-3D5E-46A7-A7A1-DE807E1563B4}"/>
          </ac:spMkLst>
        </pc:spChg>
        <pc:spChg chg="add">
          <ac:chgData name="Megan Botes" userId="70568131-745a-489b-b4fe-9e78c579dd6d" providerId="ADAL" clId="{E3DEF142-CC7A-44CA-B5B4-48BABF1A3E75}" dt="2026-06-24T10:29:22.634" v="779" actId="26606"/>
          <ac:spMkLst>
            <pc:docMk/>
            <pc:sldMk cId="4239649693" sldId="279"/>
            <ac:spMk id="27" creationId="{7E549738-9961-462D-81B7-4A7A44691102}"/>
          </ac:spMkLst>
        </pc:spChg>
        <pc:grpChg chg="add">
          <ac:chgData name="Megan Botes" userId="70568131-745a-489b-b4fe-9e78c579dd6d" providerId="ADAL" clId="{E3DEF142-CC7A-44CA-B5B4-48BABF1A3E75}" dt="2026-06-24T10:29:22.634" v="779" actId="26606"/>
          <ac:grpSpMkLst>
            <pc:docMk/>
            <pc:sldMk cId="4239649693" sldId="279"/>
            <ac:grpSpMk id="18" creationId="{AE1C45F0-260A-458C-96ED-C1F6D2151219}"/>
          </ac:grpSpMkLst>
        </pc:grpChg>
        <pc:graphicFrameChg chg="add mod ord modGraphic">
          <ac:chgData name="Megan Botes" userId="70568131-745a-489b-b4fe-9e78c579dd6d" providerId="ADAL" clId="{E3DEF142-CC7A-44CA-B5B4-48BABF1A3E75}" dt="2026-06-24T10:31:11.385" v="795" actId="14100"/>
          <ac:graphicFrameMkLst>
            <pc:docMk/>
            <pc:sldMk cId="4239649693" sldId="279"/>
            <ac:graphicFrameMk id="5" creationId="{74E6AE48-9668-E1FB-B7A1-493313FE7958}"/>
          </ac:graphicFrameMkLst>
        </pc:graphicFrameChg>
        <pc:picChg chg="add mod">
          <ac:chgData name="Megan Botes" userId="70568131-745a-489b-b4fe-9e78c579dd6d" providerId="ADAL" clId="{E3DEF142-CC7A-44CA-B5B4-48BABF1A3E75}" dt="2026-06-24T10:29:22.634" v="779" actId="26606"/>
          <ac:picMkLst>
            <pc:docMk/>
            <pc:sldMk cId="4239649693" sldId="279"/>
            <ac:picMk id="4" creationId="{345CBAC5-D8E8-249B-DCA5-6AB21B150B13}"/>
          </ac:picMkLst>
        </pc:picChg>
        <pc:picChg chg="add mod">
          <ac:chgData name="Megan Botes" userId="70568131-745a-489b-b4fe-9e78c579dd6d" providerId="ADAL" clId="{E3DEF142-CC7A-44CA-B5B4-48BABF1A3E75}" dt="2026-06-24T10:29:22.634" v="779" actId="26606"/>
          <ac:picMkLst>
            <pc:docMk/>
            <pc:sldMk cId="4239649693" sldId="279"/>
            <ac:picMk id="6" creationId="{72AC3F70-6DBD-9CFA-8905-7C78BB63FD9C}"/>
          </ac:picMkLst>
        </pc:picChg>
        <pc:picChg chg="add mod">
          <ac:chgData name="Megan Botes" userId="70568131-745a-489b-b4fe-9e78c579dd6d" providerId="ADAL" clId="{E3DEF142-CC7A-44CA-B5B4-48BABF1A3E75}" dt="2026-06-24T10:41:54.920" v="938"/>
          <ac:picMkLst>
            <pc:docMk/>
            <pc:sldMk cId="4239649693" sldId="279"/>
            <ac:picMk id="10" creationId="{02B3420D-F84B-AE06-0CCD-550150CA88A2}"/>
          </ac:picMkLst>
        </pc:picChg>
      </pc:sldChg>
      <pc:sldChg chg="addSp delSp modSp new mod setBg modNotes modNotesTx">
        <pc:chgData name="Megan Botes" userId="70568131-745a-489b-b4fe-9e78c579dd6d" providerId="ADAL" clId="{E3DEF142-CC7A-44CA-B5B4-48BABF1A3E75}" dt="2026-06-24T10:48:02.453" v="1004"/>
        <pc:sldMkLst>
          <pc:docMk/>
          <pc:sldMk cId="2964072641" sldId="280"/>
        </pc:sldMkLst>
        <pc:spChg chg="mod">
          <ac:chgData name="Megan Botes" userId="70568131-745a-489b-b4fe-9e78c579dd6d" providerId="ADAL" clId="{E3DEF142-CC7A-44CA-B5B4-48BABF1A3E75}" dt="2026-06-24T10:33:36.661" v="828" actId="207"/>
          <ac:spMkLst>
            <pc:docMk/>
            <pc:sldMk cId="2964072641" sldId="280"/>
            <ac:spMk id="2" creationId="{15D5FDE0-9B92-CD7F-E7D6-BB3ACFD1CA67}"/>
          </ac:spMkLst>
        </pc:spChg>
        <pc:spChg chg="mod">
          <ac:chgData name="Megan Botes" userId="70568131-745a-489b-b4fe-9e78c579dd6d" providerId="ADAL" clId="{E3DEF142-CC7A-44CA-B5B4-48BABF1A3E75}" dt="2026-06-24T10:34:04.329" v="837" actId="2711"/>
          <ac:spMkLst>
            <pc:docMk/>
            <pc:sldMk cId="2964072641" sldId="280"/>
            <ac:spMk id="3" creationId="{2441C846-81B9-454D-C8C8-3E9E7F6F3931}"/>
          </ac:spMkLst>
        </pc:spChg>
        <pc:spChg chg="add">
          <ac:chgData name="Megan Botes" userId="70568131-745a-489b-b4fe-9e78c579dd6d" providerId="ADAL" clId="{E3DEF142-CC7A-44CA-B5B4-48BABF1A3E75}" dt="2026-06-24T10:33:19.589" v="825" actId="26606"/>
          <ac:spMkLst>
            <pc:docMk/>
            <pc:sldMk cId="2964072641" sldId="280"/>
            <ac:spMk id="38" creationId="{A2679492-7988-4050-9056-542444452411}"/>
          </ac:spMkLst>
        </pc:spChg>
        <pc:spChg chg="add">
          <ac:chgData name="Megan Botes" userId="70568131-745a-489b-b4fe-9e78c579dd6d" providerId="ADAL" clId="{E3DEF142-CC7A-44CA-B5B4-48BABF1A3E75}" dt="2026-06-24T10:33:19.589" v="825" actId="26606"/>
          <ac:spMkLst>
            <pc:docMk/>
            <pc:sldMk cId="2964072641" sldId="280"/>
            <ac:spMk id="40" creationId="{B091B163-7D61-4891-ABCF-5C13D9C418D0}"/>
          </ac:spMkLst>
        </pc:spChg>
        <pc:picChg chg="add mod ord">
          <ac:chgData name="Megan Botes" userId="70568131-745a-489b-b4fe-9e78c579dd6d" providerId="ADAL" clId="{E3DEF142-CC7A-44CA-B5B4-48BABF1A3E75}" dt="2026-06-24T10:33:19.589" v="825" actId="26606"/>
          <ac:picMkLst>
            <pc:docMk/>
            <pc:sldMk cId="2964072641" sldId="280"/>
            <ac:picMk id="4" creationId="{D4394745-BBE5-8A2F-2411-D29645DBC4B6}"/>
          </ac:picMkLst>
        </pc:picChg>
        <pc:picChg chg="add mod">
          <ac:chgData name="Megan Botes" userId="70568131-745a-489b-b4fe-9e78c579dd6d" providerId="ADAL" clId="{E3DEF142-CC7A-44CA-B5B4-48BABF1A3E75}" dt="2026-06-24T10:41:56.276" v="939"/>
          <ac:picMkLst>
            <pc:docMk/>
            <pc:sldMk cId="2964072641" sldId="280"/>
            <ac:picMk id="5" creationId="{CDFFC178-70CC-4CB2-CE3C-80DC3A32F535}"/>
          </ac:picMkLst>
        </pc:picChg>
        <pc:cxnChg chg="add">
          <ac:chgData name="Megan Botes" userId="70568131-745a-489b-b4fe-9e78c579dd6d" providerId="ADAL" clId="{E3DEF142-CC7A-44CA-B5B4-48BABF1A3E75}" dt="2026-06-24T10:33:19.589" v="825" actId="26606"/>
          <ac:cxnSpMkLst>
            <pc:docMk/>
            <pc:sldMk cId="2964072641" sldId="280"/>
            <ac:cxnSpMk id="42" creationId="{C49DA8F6-BCC1-4447-B54C-57856834B94B}"/>
          </ac:cxnSpMkLst>
        </pc:cxnChg>
      </pc:sldChg>
      <pc:sldChg chg="addSp delSp modSp add mod ord modNotesTx">
        <pc:chgData name="Megan Botes" userId="70568131-745a-489b-b4fe-9e78c579dd6d" providerId="ADAL" clId="{E3DEF142-CC7A-44CA-B5B4-48BABF1A3E75}" dt="2026-06-24T10:49:12.543" v="1010"/>
        <pc:sldMkLst>
          <pc:docMk/>
          <pc:sldMk cId="293545680" sldId="282"/>
        </pc:sldMkLst>
        <pc:spChg chg="add mod">
          <ac:chgData name="Megan Botes" userId="70568131-745a-489b-b4fe-9e78c579dd6d" providerId="ADAL" clId="{E3DEF142-CC7A-44CA-B5B4-48BABF1A3E75}" dt="2026-06-24T10:48:52.341" v="1007" actId="12"/>
          <ac:spMkLst>
            <pc:docMk/>
            <pc:sldMk cId="293545680" sldId="282"/>
            <ac:spMk id="4" creationId="{6213435B-F5A6-EC19-E9F3-8408812A89C0}"/>
          </ac:spMkLst>
        </pc:spChg>
        <pc:spChg chg="mod">
          <ac:chgData name="Megan Botes" userId="70568131-745a-489b-b4fe-9e78c579dd6d" providerId="ADAL" clId="{E3DEF142-CC7A-44CA-B5B4-48BABF1A3E75}" dt="2026-06-24T10:40:29.655" v="918" actId="6549"/>
          <ac:spMkLst>
            <pc:docMk/>
            <pc:sldMk cId="293545680" sldId="282"/>
            <ac:spMk id="55" creationId="{B6C39E6A-90D8-1B05-D793-247F96E76AE0}"/>
          </ac:spMkLst>
        </pc:spChg>
        <pc:picChg chg="add mod">
          <ac:chgData name="Megan Botes" userId="70568131-745a-489b-b4fe-9e78c579dd6d" providerId="ADAL" clId="{E3DEF142-CC7A-44CA-B5B4-48BABF1A3E75}" dt="2026-06-24T10:41:58.454" v="940"/>
          <ac:picMkLst>
            <pc:docMk/>
            <pc:sldMk cId="293545680" sldId="282"/>
            <ac:picMk id="5" creationId="{33A9FA52-5624-251C-ABCD-74ECC0EAE28A}"/>
          </ac:picMkLst>
        </pc:picChg>
      </pc:sldChg>
      <pc:sldMasterChg chg="setBg modSldLayout">
        <pc:chgData name="Megan Botes" userId="70568131-745a-489b-b4fe-9e78c579dd6d" providerId="ADAL" clId="{E3DEF142-CC7A-44CA-B5B4-48BABF1A3E75}" dt="2026-06-24T09:47:06.633" v="603"/>
        <pc:sldMasterMkLst>
          <pc:docMk/>
          <pc:sldMasterMk cId="0" sldId="2147483659"/>
        </pc:sldMasterMkLst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0" sldId="2147483659"/>
            <pc:sldLayoutMk cId="0" sldId="2147483648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0" sldId="2147483659"/>
            <pc:sldLayoutMk cId="0" sldId="2147483649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0" sldId="2147483659"/>
            <pc:sldLayoutMk cId="0" sldId="2147483650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0" sldId="2147483659"/>
            <pc:sldLayoutMk cId="0" sldId="2147483651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0" sldId="2147483659"/>
            <pc:sldLayoutMk cId="0" sldId="2147483652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0" sldId="2147483659"/>
            <pc:sldLayoutMk cId="0" sldId="2147483653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0" sldId="2147483659"/>
            <pc:sldLayoutMk cId="0" sldId="2147483654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0" sldId="2147483659"/>
            <pc:sldLayoutMk cId="0" sldId="2147483655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0" sldId="2147483659"/>
            <pc:sldLayoutMk cId="0" sldId="2147483656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0" sldId="2147483659"/>
            <pc:sldLayoutMk cId="0" sldId="2147483657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0" sldId="2147483659"/>
            <pc:sldLayoutMk cId="0" sldId="2147483658"/>
          </pc:sldLayoutMkLst>
        </pc:sldLayoutChg>
      </pc:sldMasterChg>
      <pc:sldMasterChg chg="setBg addSldLayout delSldLayout modSldLayout">
        <pc:chgData name="Megan Botes" userId="70568131-745a-489b-b4fe-9e78c579dd6d" providerId="ADAL" clId="{E3DEF142-CC7A-44CA-B5B4-48BABF1A3E75}" dt="2026-06-24T10:41:27.186" v="929" actId="2696"/>
        <pc:sldMasterMkLst>
          <pc:docMk/>
          <pc:sldMasterMk cId="3158084769" sldId="2147483660"/>
        </pc:sldMasterMkLst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3158084769" sldId="2147483660"/>
            <pc:sldLayoutMk cId="1263913707" sldId="2147483661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3158084769" sldId="2147483660"/>
            <pc:sldLayoutMk cId="2432023715" sldId="2147483662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3158084769" sldId="2147483660"/>
            <pc:sldLayoutMk cId="1221612247" sldId="2147483663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3158084769" sldId="2147483660"/>
            <pc:sldLayoutMk cId="3340403630" sldId="2147483664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3158084769" sldId="2147483660"/>
            <pc:sldLayoutMk cId="92957682" sldId="2147483665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3158084769" sldId="2147483660"/>
            <pc:sldLayoutMk cId="2630422611" sldId="2147483666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3158084769" sldId="2147483660"/>
            <pc:sldLayoutMk cId="3513660033" sldId="2147483667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3158084769" sldId="2147483660"/>
            <pc:sldLayoutMk cId="9627572" sldId="2147483668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3158084769" sldId="2147483660"/>
            <pc:sldLayoutMk cId="2188735562" sldId="2147483669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3158084769" sldId="2147483660"/>
            <pc:sldLayoutMk cId="2406167841" sldId="2147483670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3158084769" sldId="2147483660"/>
            <pc:sldLayoutMk cId="1854352624" sldId="2147483671"/>
          </pc:sldLayoutMkLst>
        </pc:sldLayoutChg>
        <pc:sldLayoutChg chg="add del setBg">
          <pc:chgData name="Megan Botes" userId="70568131-745a-489b-b4fe-9e78c579dd6d" providerId="ADAL" clId="{E3DEF142-CC7A-44CA-B5B4-48BABF1A3E75}" dt="2026-06-24T10:41:27.186" v="929" actId="2696"/>
          <pc:sldLayoutMkLst>
            <pc:docMk/>
            <pc:sldMasterMk cId="3158084769" sldId="2147483660"/>
            <pc:sldLayoutMk cId="1065957909" sldId="2147483672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3158084769" sldId="2147483660"/>
            <pc:sldLayoutMk cId="1081117009" sldId="2147483673"/>
          </pc:sldLayoutMkLst>
        </pc:sldLayoutChg>
        <pc:sldLayoutChg chg="setBg">
          <pc:chgData name="Megan Botes" userId="70568131-745a-489b-b4fe-9e78c579dd6d" providerId="ADAL" clId="{E3DEF142-CC7A-44CA-B5B4-48BABF1A3E75}" dt="2026-06-24T09:47:06.633" v="603"/>
          <pc:sldLayoutMkLst>
            <pc:docMk/>
            <pc:sldMasterMk cId="3158084769" sldId="2147483660"/>
            <pc:sldLayoutMk cId="2113377288" sldId="214748367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8004B-1E95-4FC7-A4BE-85506D295415}" type="doc">
      <dgm:prSet loTypeId="urn:microsoft.com/office/officeart/2005/8/layout/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ABA0B76-9996-44B7-A006-7277D262CBB6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Werk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E22F8C5-940C-4991-8756-452320FA206C}" type="parTrans" cxnId="{6CB30EEB-ED47-4F42-B88B-DD015C3C4197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4DE19F1-0BDF-416B-AB5D-DCDAFD1A4C31}" type="sibTrans" cxnId="{6CB30EEB-ED47-4F42-B88B-DD015C3C4197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5F6BE4A-701E-44CD-A65D-10CC1C5898E0}">
      <dgm:prSet/>
      <dgm:spPr/>
      <dgm:t>
        <a:bodyPr/>
        <a:lstStyle/>
        <a:p>
          <a:r>
            <a: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Voltooi take vir geld
Korttermyn
Min opleiding
bv. </a:t>
          </a:r>
          <a:r>
            <a:rPr lang="nl-N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Naweekwinkelassistent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A633D24-8D22-4367-9A7D-E0DC1F5ED83B}" type="parTrans" cxnId="{59D90CFA-2119-42D5-B86F-47B3B01E1D69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7802563-C672-4238-AC27-0D5E9F02EBB7}" type="sibTrans" cxnId="{59D90CFA-2119-42D5-B86F-47B3B01E1D69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7C0B513-1CBC-4A1A-83B5-6621D9FD3169}">
      <dgm:prSet/>
      <dgm:spPr/>
      <dgm:t>
        <a:bodyPr/>
        <a:lstStyle/>
        <a:p>
          <a:r>
            <a:rPr lang="en-GB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Loopbaan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EBEF25-08FF-4DE7-A95F-2D9A427F0D0C}" type="parTrans" cxnId="{64F93544-E162-4783-BE1C-94B495838028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27330E5-7BCC-483D-8E8B-CFDA506F16E0}" type="sibTrans" cxnId="{64F93544-E162-4783-BE1C-94B495838028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A68F16A-E7E0-4BF9-AC71-1719638BCD92}">
      <dgm:prSet/>
      <dgm:spPr/>
      <dgm:t>
        <a:bodyPr/>
        <a:lstStyle/>
        <a:p>
          <a:r>
            <a: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Langtermynreis
Groei en ontwikkeling
Vereis opleiding/kwalifikasies
bv. </a:t>
          </a:r>
          <a:r>
            <a:rPr lang="nl-N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Onderwyser, dokter, ingenieur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15A23F2-A73A-42DF-96B7-D0BC1511D6D5}" type="parTrans" cxnId="{DA8DB283-09E5-4866-BE7D-B15D35CFA4BB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6D6FF31-9B3B-42B1-A768-9DC0A5336365}" type="sibTrans" cxnId="{DA8DB283-09E5-4866-BE7D-B15D35CFA4BB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933E489-1223-47F2-8563-F2C371376C9F}" type="pres">
      <dgm:prSet presAssocID="{5448004B-1E95-4FC7-A4BE-85506D295415}" presName="linear" presStyleCnt="0">
        <dgm:presLayoutVars>
          <dgm:dir/>
          <dgm:animLvl val="lvl"/>
          <dgm:resizeHandles val="exact"/>
        </dgm:presLayoutVars>
      </dgm:prSet>
      <dgm:spPr/>
    </dgm:pt>
    <dgm:pt modelId="{07DF3FED-0501-44F6-A69A-044B3059C413}" type="pres">
      <dgm:prSet presAssocID="{5ABA0B76-9996-44B7-A006-7277D262CBB6}" presName="parentLin" presStyleCnt="0"/>
      <dgm:spPr/>
    </dgm:pt>
    <dgm:pt modelId="{6DB5582A-8179-4FEC-94D0-A8C2ECA54456}" type="pres">
      <dgm:prSet presAssocID="{5ABA0B76-9996-44B7-A006-7277D262CBB6}" presName="parentLeftMargin" presStyleLbl="node1" presStyleIdx="0" presStyleCnt="2"/>
      <dgm:spPr/>
    </dgm:pt>
    <dgm:pt modelId="{01E47A6D-2604-4589-80BF-52BF6F6F91CD}" type="pres">
      <dgm:prSet presAssocID="{5ABA0B76-9996-44B7-A006-7277D262CBB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9C3427-D8AA-4F44-B6D7-77772F685470}" type="pres">
      <dgm:prSet presAssocID="{5ABA0B76-9996-44B7-A006-7277D262CBB6}" presName="negativeSpace" presStyleCnt="0"/>
      <dgm:spPr/>
    </dgm:pt>
    <dgm:pt modelId="{5313D883-4C24-4366-8E78-301F97941217}" type="pres">
      <dgm:prSet presAssocID="{5ABA0B76-9996-44B7-A006-7277D262CBB6}" presName="childText" presStyleLbl="conFgAcc1" presStyleIdx="0" presStyleCnt="2">
        <dgm:presLayoutVars>
          <dgm:bulletEnabled val="1"/>
        </dgm:presLayoutVars>
      </dgm:prSet>
      <dgm:spPr/>
    </dgm:pt>
    <dgm:pt modelId="{2BD5CE1A-5116-4B0E-B630-152A5CEC65FC}" type="pres">
      <dgm:prSet presAssocID="{94DE19F1-0BDF-416B-AB5D-DCDAFD1A4C31}" presName="spaceBetweenRectangles" presStyleCnt="0"/>
      <dgm:spPr/>
    </dgm:pt>
    <dgm:pt modelId="{4CCD953D-4BDB-4611-B699-67B6F8506179}" type="pres">
      <dgm:prSet presAssocID="{37C0B513-1CBC-4A1A-83B5-6621D9FD3169}" presName="parentLin" presStyleCnt="0"/>
      <dgm:spPr/>
    </dgm:pt>
    <dgm:pt modelId="{ABE426DC-9559-4D27-86D2-BFE2CC4B1921}" type="pres">
      <dgm:prSet presAssocID="{37C0B513-1CBC-4A1A-83B5-6621D9FD3169}" presName="parentLeftMargin" presStyleLbl="node1" presStyleIdx="0" presStyleCnt="2"/>
      <dgm:spPr/>
    </dgm:pt>
    <dgm:pt modelId="{14104C7D-30EF-4F9E-9CE2-A38494A83440}" type="pres">
      <dgm:prSet presAssocID="{37C0B513-1CBC-4A1A-83B5-6621D9FD316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ADA5841-7A27-4C32-B40E-F80FC52E2283}" type="pres">
      <dgm:prSet presAssocID="{37C0B513-1CBC-4A1A-83B5-6621D9FD3169}" presName="negativeSpace" presStyleCnt="0"/>
      <dgm:spPr/>
    </dgm:pt>
    <dgm:pt modelId="{7395DEA2-7D8C-496B-AFFA-B2C1B6953612}" type="pres">
      <dgm:prSet presAssocID="{37C0B513-1CBC-4A1A-83B5-6621D9FD316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2F5A603-1B63-4FBC-B7BA-300C0195C3FE}" type="presOf" srcId="{5ABA0B76-9996-44B7-A006-7277D262CBB6}" destId="{01E47A6D-2604-4589-80BF-52BF6F6F91CD}" srcOrd="1" destOrd="0" presId="urn:microsoft.com/office/officeart/2005/8/layout/list1"/>
    <dgm:cxn modelId="{3A9B6E30-B4FD-4020-8509-9B04112FBC47}" type="presOf" srcId="{EA68F16A-E7E0-4BF9-AC71-1719638BCD92}" destId="{7395DEA2-7D8C-496B-AFFA-B2C1B6953612}" srcOrd="0" destOrd="0" presId="urn:microsoft.com/office/officeart/2005/8/layout/list1"/>
    <dgm:cxn modelId="{0370EC3F-58F9-4D85-BDAB-AE1727AD5569}" type="presOf" srcId="{37C0B513-1CBC-4A1A-83B5-6621D9FD3169}" destId="{14104C7D-30EF-4F9E-9CE2-A38494A83440}" srcOrd="1" destOrd="0" presId="urn:microsoft.com/office/officeart/2005/8/layout/list1"/>
    <dgm:cxn modelId="{64F93544-E162-4783-BE1C-94B495838028}" srcId="{5448004B-1E95-4FC7-A4BE-85506D295415}" destId="{37C0B513-1CBC-4A1A-83B5-6621D9FD3169}" srcOrd="1" destOrd="0" parTransId="{B9EBEF25-08FF-4DE7-A95F-2D9A427F0D0C}" sibTransId="{627330E5-7BCC-483D-8E8B-CFDA506F16E0}"/>
    <dgm:cxn modelId="{8C175B4F-079A-4A22-A79C-23554782A644}" type="presOf" srcId="{37C0B513-1CBC-4A1A-83B5-6621D9FD3169}" destId="{ABE426DC-9559-4D27-86D2-BFE2CC4B1921}" srcOrd="0" destOrd="0" presId="urn:microsoft.com/office/officeart/2005/8/layout/list1"/>
    <dgm:cxn modelId="{E0E41080-850C-42D0-9F05-8E6DF5E198DD}" type="presOf" srcId="{5ABA0B76-9996-44B7-A006-7277D262CBB6}" destId="{6DB5582A-8179-4FEC-94D0-A8C2ECA54456}" srcOrd="0" destOrd="0" presId="urn:microsoft.com/office/officeart/2005/8/layout/list1"/>
    <dgm:cxn modelId="{DA8DB283-09E5-4866-BE7D-B15D35CFA4BB}" srcId="{37C0B513-1CBC-4A1A-83B5-6621D9FD3169}" destId="{EA68F16A-E7E0-4BF9-AC71-1719638BCD92}" srcOrd="0" destOrd="0" parTransId="{E15A23F2-A73A-42DF-96B7-D0BC1511D6D5}" sibTransId="{B6D6FF31-9B3B-42B1-A768-9DC0A5336365}"/>
    <dgm:cxn modelId="{A4E8FDAA-61B8-40D7-8F09-994ED8476D1F}" type="presOf" srcId="{5448004B-1E95-4FC7-A4BE-85506D295415}" destId="{0933E489-1223-47F2-8563-F2C371376C9F}" srcOrd="0" destOrd="0" presId="urn:microsoft.com/office/officeart/2005/8/layout/list1"/>
    <dgm:cxn modelId="{874974B9-7510-4BCF-9E15-4D0478863A0F}" type="presOf" srcId="{15F6BE4A-701E-44CD-A65D-10CC1C5898E0}" destId="{5313D883-4C24-4366-8E78-301F97941217}" srcOrd="0" destOrd="0" presId="urn:microsoft.com/office/officeart/2005/8/layout/list1"/>
    <dgm:cxn modelId="{6CB30EEB-ED47-4F42-B88B-DD015C3C4197}" srcId="{5448004B-1E95-4FC7-A4BE-85506D295415}" destId="{5ABA0B76-9996-44B7-A006-7277D262CBB6}" srcOrd="0" destOrd="0" parTransId="{EE22F8C5-940C-4991-8756-452320FA206C}" sibTransId="{94DE19F1-0BDF-416B-AB5D-DCDAFD1A4C31}"/>
    <dgm:cxn modelId="{59D90CFA-2119-42D5-B86F-47B3B01E1D69}" srcId="{5ABA0B76-9996-44B7-A006-7277D262CBB6}" destId="{15F6BE4A-701E-44CD-A65D-10CC1C5898E0}" srcOrd="0" destOrd="0" parTransId="{9A633D24-8D22-4367-9A7D-E0DC1F5ED83B}" sibTransId="{A7802563-C672-4238-AC27-0D5E9F02EBB7}"/>
    <dgm:cxn modelId="{39832AE6-7327-415D-B491-380E1B312AD7}" type="presParOf" srcId="{0933E489-1223-47F2-8563-F2C371376C9F}" destId="{07DF3FED-0501-44F6-A69A-044B3059C413}" srcOrd="0" destOrd="0" presId="urn:microsoft.com/office/officeart/2005/8/layout/list1"/>
    <dgm:cxn modelId="{8F18E12D-254A-4EA5-BE99-46CA224E9EB7}" type="presParOf" srcId="{07DF3FED-0501-44F6-A69A-044B3059C413}" destId="{6DB5582A-8179-4FEC-94D0-A8C2ECA54456}" srcOrd="0" destOrd="0" presId="urn:microsoft.com/office/officeart/2005/8/layout/list1"/>
    <dgm:cxn modelId="{F88710C8-822B-4D82-8548-212EC7ED4C35}" type="presParOf" srcId="{07DF3FED-0501-44F6-A69A-044B3059C413}" destId="{01E47A6D-2604-4589-80BF-52BF6F6F91CD}" srcOrd="1" destOrd="0" presId="urn:microsoft.com/office/officeart/2005/8/layout/list1"/>
    <dgm:cxn modelId="{539EB311-67F0-4E05-8636-69C00950D528}" type="presParOf" srcId="{0933E489-1223-47F2-8563-F2C371376C9F}" destId="{699C3427-D8AA-4F44-B6D7-77772F685470}" srcOrd="1" destOrd="0" presId="urn:microsoft.com/office/officeart/2005/8/layout/list1"/>
    <dgm:cxn modelId="{83505A06-1E14-4763-8C34-05AD374F5A13}" type="presParOf" srcId="{0933E489-1223-47F2-8563-F2C371376C9F}" destId="{5313D883-4C24-4366-8E78-301F97941217}" srcOrd="2" destOrd="0" presId="urn:microsoft.com/office/officeart/2005/8/layout/list1"/>
    <dgm:cxn modelId="{30C253BA-5178-46A4-845D-A5696F6F8D48}" type="presParOf" srcId="{0933E489-1223-47F2-8563-F2C371376C9F}" destId="{2BD5CE1A-5116-4B0E-B630-152A5CEC65FC}" srcOrd="3" destOrd="0" presId="urn:microsoft.com/office/officeart/2005/8/layout/list1"/>
    <dgm:cxn modelId="{B0D3B205-1B19-4B17-BBAA-A5EE55DB048A}" type="presParOf" srcId="{0933E489-1223-47F2-8563-F2C371376C9F}" destId="{4CCD953D-4BDB-4611-B699-67B6F8506179}" srcOrd="4" destOrd="0" presId="urn:microsoft.com/office/officeart/2005/8/layout/list1"/>
    <dgm:cxn modelId="{3541020E-705B-4385-BFE5-A2129AE0A625}" type="presParOf" srcId="{4CCD953D-4BDB-4611-B699-67B6F8506179}" destId="{ABE426DC-9559-4D27-86D2-BFE2CC4B1921}" srcOrd="0" destOrd="0" presId="urn:microsoft.com/office/officeart/2005/8/layout/list1"/>
    <dgm:cxn modelId="{E7EF4BE8-16D2-48AE-824D-C41AC344D0F0}" type="presParOf" srcId="{4CCD953D-4BDB-4611-B699-67B6F8506179}" destId="{14104C7D-30EF-4F9E-9CE2-A38494A83440}" srcOrd="1" destOrd="0" presId="urn:microsoft.com/office/officeart/2005/8/layout/list1"/>
    <dgm:cxn modelId="{1598CADC-262F-40B8-8C9F-68A562CEF03C}" type="presParOf" srcId="{0933E489-1223-47F2-8563-F2C371376C9F}" destId="{1ADA5841-7A27-4C32-B40E-F80FC52E2283}" srcOrd="5" destOrd="0" presId="urn:microsoft.com/office/officeart/2005/8/layout/list1"/>
    <dgm:cxn modelId="{EA0D2C2F-F395-49F8-956B-E35858588E64}" type="presParOf" srcId="{0933E489-1223-47F2-8563-F2C371376C9F}" destId="{7395DEA2-7D8C-496B-AFFA-B2C1B695361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BC7D9-09B0-4930-B9C0-8F3DCBEFBF4F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C73C41-DBD7-4890-86D1-8FB563A234F6}">
      <dgm:prSet/>
      <dgm:spPr/>
      <dgm:t>
        <a:bodyPr/>
        <a:lstStyle/>
        <a:p>
          <a:r>
            <a:rPr lang="af-ZA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Sommige loopbane vereis spesifieke vakke.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CE0022D-BEB6-4E1D-93B4-C305E9778C87}" type="parTrans" cxnId="{67C48ABE-DF2C-4C8C-93B6-AB06F9B5B8D7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B47B188-7DEF-41EE-BFD8-3DAA8F84E6EC}" type="sibTrans" cxnId="{67C48ABE-DF2C-4C8C-93B6-AB06F9B5B8D7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529F1FC-D14D-4EEC-83F0-2F77F58C7F24}">
      <dgm:prSet/>
      <dgm:spPr/>
      <dgm:t>
        <a:bodyPr/>
        <a:lstStyle/>
        <a:p>
          <a:r>
            <a:rPr lang="af-ZA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Dit kan toekomstige studieopsies beïnvloed.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13BB732-FFCD-4218-9701-45FF88BFFDF6}" type="parTrans" cxnId="{2EC2F047-001B-4E5E-A7EE-9725FB7EB59C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ACD2215-ED1B-4C14-9ECD-0F1617632213}" type="sibTrans" cxnId="{2EC2F047-001B-4E5E-A7EE-9725FB7EB59C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3678A43-2827-42DF-AADA-9FEE7DD5904D}">
      <dgm:prSet/>
      <dgm:spPr/>
      <dgm:t>
        <a:bodyPr/>
        <a:lstStyle/>
        <a:p>
          <a:r>
            <a:rPr lang="nl-NL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Goeie keuses verbreed geleenthede.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E1EBBAD-E3E6-424D-BA72-D53FD1245098}" type="parTrans" cxnId="{CCCE0E3C-5AE4-43D6-AEC3-758D99486337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E0D47B8-722C-42CD-B702-6CFDF8C0E0D9}" type="sibTrans" cxnId="{CCCE0E3C-5AE4-43D6-AEC3-758D99486337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6911D84-1AC9-47A4-A7EE-817C840372DA}">
      <dgm:prSet/>
      <dgm:spPr/>
      <dgm:t>
        <a:bodyPr/>
        <a:lstStyle/>
        <a:p>
          <a:r>
            <a:rPr lang="nl-NL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Doen navorsing oor loopbaanvereistes voordat jy vakke kies.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B37CAE-2328-410E-80EA-3721518F4827}" type="parTrans" cxnId="{E715475F-6E01-4323-84D0-898F2730F9C2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4F07B6A-7BE3-40F0-B64D-404E5970A979}" type="sibTrans" cxnId="{E715475F-6E01-4323-84D0-898F2730F9C2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ED49E7B-F260-4862-9ABC-72060ECF15A9}" type="pres">
      <dgm:prSet presAssocID="{101BC7D9-09B0-4930-B9C0-8F3DCBEFBF4F}" presName="diagram" presStyleCnt="0">
        <dgm:presLayoutVars>
          <dgm:dir/>
          <dgm:resizeHandles val="exact"/>
        </dgm:presLayoutVars>
      </dgm:prSet>
      <dgm:spPr/>
    </dgm:pt>
    <dgm:pt modelId="{96F3EAF9-13E4-44D2-BD2D-918F4539DB5C}" type="pres">
      <dgm:prSet presAssocID="{0EC73C41-DBD7-4890-86D1-8FB563A234F6}" presName="node" presStyleLbl="node1" presStyleIdx="0" presStyleCnt="4">
        <dgm:presLayoutVars>
          <dgm:bulletEnabled val="1"/>
        </dgm:presLayoutVars>
      </dgm:prSet>
      <dgm:spPr/>
    </dgm:pt>
    <dgm:pt modelId="{50C54418-6E3A-474A-B49D-D8D15FD035D5}" type="pres">
      <dgm:prSet presAssocID="{AB47B188-7DEF-41EE-BFD8-3DAA8F84E6EC}" presName="sibTrans" presStyleLbl="sibTrans2D1" presStyleIdx="0" presStyleCnt="3"/>
      <dgm:spPr/>
    </dgm:pt>
    <dgm:pt modelId="{DFC56D7E-4D90-40C5-93B4-C1695B378954}" type="pres">
      <dgm:prSet presAssocID="{AB47B188-7DEF-41EE-BFD8-3DAA8F84E6EC}" presName="connectorText" presStyleLbl="sibTrans2D1" presStyleIdx="0" presStyleCnt="3"/>
      <dgm:spPr/>
    </dgm:pt>
    <dgm:pt modelId="{368B5B9F-84C2-40B0-AF21-FF6BCBD1F8DD}" type="pres">
      <dgm:prSet presAssocID="{A529F1FC-D14D-4EEC-83F0-2F77F58C7F24}" presName="node" presStyleLbl="node1" presStyleIdx="1" presStyleCnt="4">
        <dgm:presLayoutVars>
          <dgm:bulletEnabled val="1"/>
        </dgm:presLayoutVars>
      </dgm:prSet>
      <dgm:spPr/>
    </dgm:pt>
    <dgm:pt modelId="{0788F195-2CAF-46CF-838E-FA54C5079C3C}" type="pres">
      <dgm:prSet presAssocID="{5ACD2215-ED1B-4C14-9ECD-0F1617632213}" presName="sibTrans" presStyleLbl="sibTrans2D1" presStyleIdx="1" presStyleCnt="3"/>
      <dgm:spPr/>
    </dgm:pt>
    <dgm:pt modelId="{93833184-7D5C-4E6A-A142-F3803A435B00}" type="pres">
      <dgm:prSet presAssocID="{5ACD2215-ED1B-4C14-9ECD-0F1617632213}" presName="connectorText" presStyleLbl="sibTrans2D1" presStyleIdx="1" presStyleCnt="3"/>
      <dgm:spPr/>
    </dgm:pt>
    <dgm:pt modelId="{10FB89B8-9911-41DD-A3CE-E1758F55831C}" type="pres">
      <dgm:prSet presAssocID="{E3678A43-2827-42DF-AADA-9FEE7DD5904D}" presName="node" presStyleLbl="node1" presStyleIdx="2" presStyleCnt="4">
        <dgm:presLayoutVars>
          <dgm:bulletEnabled val="1"/>
        </dgm:presLayoutVars>
      </dgm:prSet>
      <dgm:spPr/>
    </dgm:pt>
    <dgm:pt modelId="{473CEA6E-FE0A-40A4-BE95-03DD7F2838EB}" type="pres">
      <dgm:prSet presAssocID="{DE0D47B8-722C-42CD-B702-6CFDF8C0E0D9}" presName="sibTrans" presStyleLbl="sibTrans2D1" presStyleIdx="2" presStyleCnt="3"/>
      <dgm:spPr/>
    </dgm:pt>
    <dgm:pt modelId="{D415C671-0304-4B1B-B678-AA698724C41C}" type="pres">
      <dgm:prSet presAssocID="{DE0D47B8-722C-42CD-B702-6CFDF8C0E0D9}" presName="connectorText" presStyleLbl="sibTrans2D1" presStyleIdx="2" presStyleCnt="3"/>
      <dgm:spPr/>
    </dgm:pt>
    <dgm:pt modelId="{F29F64EC-11F8-40F6-966D-C8BF72C1A4DA}" type="pres">
      <dgm:prSet presAssocID="{C6911D84-1AC9-47A4-A7EE-817C840372DA}" presName="node" presStyleLbl="node1" presStyleIdx="3" presStyleCnt="4">
        <dgm:presLayoutVars>
          <dgm:bulletEnabled val="1"/>
        </dgm:presLayoutVars>
      </dgm:prSet>
      <dgm:spPr/>
    </dgm:pt>
  </dgm:ptLst>
  <dgm:cxnLst>
    <dgm:cxn modelId="{B3056C00-994C-4070-8958-E6F41A1CF597}" type="presOf" srcId="{E3678A43-2827-42DF-AADA-9FEE7DD5904D}" destId="{10FB89B8-9911-41DD-A3CE-E1758F55831C}" srcOrd="0" destOrd="0" presId="urn:microsoft.com/office/officeart/2005/8/layout/process5"/>
    <dgm:cxn modelId="{226D4E00-2EFC-4823-B2AA-DE8A79C8C8B7}" type="presOf" srcId="{5ACD2215-ED1B-4C14-9ECD-0F1617632213}" destId="{0788F195-2CAF-46CF-838E-FA54C5079C3C}" srcOrd="0" destOrd="0" presId="urn:microsoft.com/office/officeart/2005/8/layout/process5"/>
    <dgm:cxn modelId="{7F962726-947B-4D3C-AC10-0FE9A7C037D1}" type="presOf" srcId="{DE0D47B8-722C-42CD-B702-6CFDF8C0E0D9}" destId="{D415C671-0304-4B1B-B678-AA698724C41C}" srcOrd="1" destOrd="0" presId="urn:microsoft.com/office/officeart/2005/8/layout/process5"/>
    <dgm:cxn modelId="{9D9F5830-233C-4097-8CCD-7EBAABAAFA61}" type="presOf" srcId="{0EC73C41-DBD7-4890-86D1-8FB563A234F6}" destId="{96F3EAF9-13E4-44D2-BD2D-918F4539DB5C}" srcOrd="0" destOrd="0" presId="urn:microsoft.com/office/officeart/2005/8/layout/process5"/>
    <dgm:cxn modelId="{CCCE0E3C-5AE4-43D6-AEC3-758D99486337}" srcId="{101BC7D9-09B0-4930-B9C0-8F3DCBEFBF4F}" destId="{E3678A43-2827-42DF-AADA-9FEE7DD5904D}" srcOrd="2" destOrd="0" parTransId="{AE1EBBAD-E3E6-424D-BA72-D53FD1245098}" sibTransId="{DE0D47B8-722C-42CD-B702-6CFDF8C0E0D9}"/>
    <dgm:cxn modelId="{E715475F-6E01-4323-84D0-898F2730F9C2}" srcId="{101BC7D9-09B0-4930-B9C0-8F3DCBEFBF4F}" destId="{C6911D84-1AC9-47A4-A7EE-817C840372DA}" srcOrd="3" destOrd="0" parTransId="{26B37CAE-2328-410E-80EA-3721518F4827}" sibTransId="{E4F07B6A-7BE3-40F0-B64D-404E5970A979}"/>
    <dgm:cxn modelId="{2EC2F047-001B-4E5E-A7EE-9725FB7EB59C}" srcId="{101BC7D9-09B0-4930-B9C0-8F3DCBEFBF4F}" destId="{A529F1FC-D14D-4EEC-83F0-2F77F58C7F24}" srcOrd="1" destOrd="0" parTransId="{C13BB732-FFCD-4218-9701-45FF88BFFDF6}" sibTransId="{5ACD2215-ED1B-4C14-9ECD-0F1617632213}"/>
    <dgm:cxn modelId="{C2CA1A4A-7BC4-4573-BD60-59FFDC46DA0C}" type="presOf" srcId="{AB47B188-7DEF-41EE-BFD8-3DAA8F84E6EC}" destId="{50C54418-6E3A-474A-B49D-D8D15FD035D5}" srcOrd="0" destOrd="0" presId="urn:microsoft.com/office/officeart/2005/8/layout/process5"/>
    <dgm:cxn modelId="{579F654F-90B1-4492-A32F-724302D9133B}" type="presOf" srcId="{C6911D84-1AC9-47A4-A7EE-817C840372DA}" destId="{F29F64EC-11F8-40F6-966D-C8BF72C1A4DA}" srcOrd="0" destOrd="0" presId="urn:microsoft.com/office/officeart/2005/8/layout/process5"/>
    <dgm:cxn modelId="{D4170382-FF30-493C-8D48-60D4408E8A4A}" type="presOf" srcId="{AB47B188-7DEF-41EE-BFD8-3DAA8F84E6EC}" destId="{DFC56D7E-4D90-40C5-93B4-C1695B378954}" srcOrd="1" destOrd="0" presId="urn:microsoft.com/office/officeart/2005/8/layout/process5"/>
    <dgm:cxn modelId="{22221691-9A27-4117-82B2-B4DC0BC5AE0E}" type="presOf" srcId="{DE0D47B8-722C-42CD-B702-6CFDF8C0E0D9}" destId="{473CEA6E-FE0A-40A4-BE95-03DD7F2838EB}" srcOrd="0" destOrd="0" presId="urn:microsoft.com/office/officeart/2005/8/layout/process5"/>
    <dgm:cxn modelId="{AD13CFA1-F73A-4E75-827D-69AF5FD18850}" type="presOf" srcId="{A529F1FC-D14D-4EEC-83F0-2F77F58C7F24}" destId="{368B5B9F-84C2-40B0-AF21-FF6BCBD1F8DD}" srcOrd="0" destOrd="0" presId="urn:microsoft.com/office/officeart/2005/8/layout/process5"/>
    <dgm:cxn modelId="{A50F62AE-CC43-4884-A69D-59370B33283A}" type="presOf" srcId="{101BC7D9-09B0-4930-B9C0-8F3DCBEFBF4F}" destId="{9ED49E7B-F260-4862-9ABC-72060ECF15A9}" srcOrd="0" destOrd="0" presId="urn:microsoft.com/office/officeart/2005/8/layout/process5"/>
    <dgm:cxn modelId="{67C48ABE-DF2C-4C8C-93B6-AB06F9B5B8D7}" srcId="{101BC7D9-09B0-4930-B9C0-8F3DCBEFBF4F}" destId="{0EC73C41-DBD7-4890-86D1-8FB563A234F6}" srcOrd="0" destOrd="0" parTransId="{1CE0022D-BEB6-4E1D-93B4-C305E9778C87}" sibTransId="{AB47B188-7DEF-41EE-BFD8-3DAA8F84E6EC}"/>
    <dgm:cxn modelId="{173DD2D7-BFE8-414C-8FFD-C623FC4F183C}" type="presOf" srcId="{5ACD2215-ED1B-4C14-9ECD-0F1617632213}" destId="{93833184-7D5C-4E6A-A142-F3803A435B00}" srcOrd="1" destOrd="0" presId="urn:microsoft.com/office/officeart/2005/8/layout/process5"/>
    <dgm:cxn modelId="{695ADB3F-7271-475C-A0B8-294789B99648}" type="presParOf" srcId="{9ED49E7B-F260-4862-9ABC-72060ECF15A9}" destId="{96F3EAF9-13E4-44D2-BD2D-918F4539DB5C}" srcOrd="0" destOrd="0" presId="urn:microsoft.com/office/officeart/2005/8/layout/process5"/>
    <dgm:cxn modelId="{7A7AF18C-6FFC-43EC-B7C5-CAE91F772447}" type="presParOf" srcId="{9ED49E7B-F260-4862-9ABC-72060ECF15A9}" destId="{50C54418-6E3A-474A-B49D-D8D15FD035D5}" srcOrd="1" destOrd="0" presId="urn:microsoft.com/office/officeart/2005/8/layout/process5"/>
    <dgm:cxn modelId="{5EBC430B-85A5-4EBC-B4AB-74A4E0B46811}" type="presParOf" srcId="{50C54418-6E3A-474A-B49D-D8D15FD035D5}" destId="{DFC56D7E-4D90-40C5-93B4-C1695B378954}" srcOrd="0" destOrd="0" presId="urn:microsoft.com/office/officeart/2005/8/layout/process5"/>
    <dgm:cxn modelId="{9F4CA25F-891C-4EAA-9BDF-767583C8C645}" type="presParOf" srcId="{9ED49E7B-F260-4862-9ABC-72060ECF15A9}" destId="{368B5B9F-84C2-40B0-AF21-FF6BCBD1F8DD}" srcOrd="2" destOrd="0" presId="urn:microsoft.com/office/officeart/2005/8/layout/process5"/>
    <dgm:cxn modelId="{2207792F-FFCF-48C7-9BA8-EDE98C09C1C3}" type="presParOf" srcId="{9ED49E7B-F260-4862-9ABC-72060ECF15A9}" destId="{0788F195-2CAF-46CF-838E-FA54C5079C3C}" srcOrd="3" destOrd="0" presId="urn:microsoft.com/office/officeart/2005/8/layout/process5"/>
    <dgm:cxn modelId="{83C0D5AE-2C2A-462B-A369-82DC46B0AB4D}" type="presParOf" srcId="{0788F195-2CAF-46CF-838E-FA54C5079C3C}" destId="{93833184-7D5C-4E6A-A142-F3803A435B00}" srcOrd="0" destOrd="0" presId="urn:microsoft.com/office/officeart/2005/8/layout/process5"/>
    <dgm:cxn modelId="{3B9F76DD-A417-4CD3-8397-6B57D5C05F24}" type="presParOf" srcId="{9ED49E7B-F260-4862-9ABC-72060ECF15A9}" destId="{10FB89B8-9911-41DD-A3CE-E1758F55831C}" srcOrd="4" destOrd="0" presId="urn:microsoft.com/office/officeart/2005/8/layout/process5"/>
    <dgm:cxn modelId="{EBAD1862-9459-4D2F-A6F2-F7ABBF04EA4A}" type="presParOf" srcId="{9ED49E7B-F260-4862-9ABC-72060ECF15A9}" destId="{473CEA6E-FE0A-40A4-BE95-03DD7F2838EB}" srcOrd="5" destOrd="0" presId="urn:microsoft.com/office/officeart/2005/8/layout/process5"/>
    <dgm:cxn modelId="{EE793097-1BC5-409D-91DE-DD15DC5E1CB8}" type="presParOf" srcId="{473CEA6E-FE0A-40A4-BE95-03DD7F2838EB}" destId="{D415C671-0304-4B1B-B678-AA698724C41C}" srcOrd="0" destOrd="0" presId="urn:microsoft.com/office/officeart/2005/8/layout/process5"/>
    <dgm:cxn modelId="{63FBB7CD-CF21-44DC-9F19-219679B9CF03}" type="presParOf" srcId="{9ED49E7B-F260-4862-9ABC-72060ECF15A9}" destId="{F29F64EC-11F8-40F6-966D-C8BF72C1A4DA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F27F9-ED9B-4C68-BF9E-EF8C8C76799B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A3CB4AC-92C2-4F1E-B886-811841CFF7EA}">
      <dgm:prSet/>
      <dgm:spPr/>
      <dgm:t>
        <a:bodyPr/>
        <a:lstStyle/>
        <a:p>
          <a:r>
            <a:rPr lang="af-Z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 verpligte vakke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EB43238-00A3-46F9-9362-640BAFF421AE}" type="parTrans" cxnId="{87AC48E9-DD17-47C6-BE86-302DCE5B9D95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C4DD4DD-82D2-447B-84F4-69803F423673}" type="sibTrans" cxnId="{87AC48E9-DD17-47C6-BE86-302DCE5B9D95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969AF8A-B8CF-42D7-A36B-5778301D67D2}">
      <dgm:prSet/>
      <dgm:spPr/>
      <dgm:t>
        <a:bodyPr/>
        <a:lstStyle/>
        <a:p>
          <a:r>
            <a: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Huistaal 
Eerste Addisionele Taal 
Wiskunde/Wiskundige Geletterdheid 
Lewensoriëntering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8909FA1-09AE-4994-90ED-117678976CFB}" type="parTrans" cxnId="{04E67C00-1C3C-4680-A3B9-FED113EA9029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DFA4CCB-5AF1-4CFA-82B9-2A251286ED68}" type="sibTrans" cxnId="{04E67C00-1C3C-4680-A3B9-FED113EA9029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345A575-9D24-4D71-8F2B-CF9FCEC84DEF}">
      <dgm:prSet/>
      <dgm:spPr/>
      <dgm:t>
        <a:bodyPr/>
        <a:lstStyle/>
        <a:p>
          <a:r>
            <a:rPr lang="af-Z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 keusevakke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015DD2-934E-4011-8670-BC07BC779EF3}" type="parTrans" cxnId="{48257342-9DE4-4E35-BC5C-C13985992745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84408AD-2F79-45D8-B5F5-AC53E7FC1BFE}" type="sibTrans" cxnId="{48257342-9DE4-4E35-BC5C-C13985992745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E858F0-882D-45CE-8277-397C611DE7EA}">
      <dgm:prSet/>
      <dgm:spPr/>
      <dgm:t>
        <a:bodyPr/>
        <a:lstStyle/>
        <a:p>
          <a:r>
            <a:rPr lang="af-Z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Voorbeelde: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56EB773-3AA5-4DB4-958B-2409E7A15DA9}" type="parTrans" cxnId="{B8FF3795-10A0-4CF0-B0C7-48044EFC8CE7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7205321-0CD8-4802-9411-58B9913EFC47}" type="sibTrans" cxnId="{B8FF3795-10A0-4CF0-B0C7-48044EFC8CE7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14525D-30DD-4FC7-BDF4-E43AE4897CBE}">
      <dgm:prSet/>
      <dgm:spPr/>
      <dgm:t>
        <a:bodyPr/>
        <a:lstStyle/>
        <a:p>
          <a:r>
            <a:rPr lang="af-Z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Rekeningkunde 
Lewenswetenskappe 
Besigheidstudies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3C0FE35-A97A-4CF3-A800-0F3ED5FD5417}" type="parTrans" cxnId="{C5D99552-57CF-4BD2-A32B-3C732D5EAB3E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66E7414-A077-40FE-9884-066D451E2A39}" type="sibTrans" cxnId="{C5D99552-57CF-4BD2-A32B-3C732D5EAB3E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69AD788-3766-473C-9964-064CD6392190}" type="pres">
      <dgm:prSet presAssocID="{617F27F9-ED9B-4C68-BF9E-EF8C8C76799B}" presName="linear" presStyleCnt="0">
        <dgm:presLayoutVars>
          <dgm:dir/>
          <dgm:animLvl val="lvl"/>
          <dgm:resizeHandles val="exact"/>
        </dgm:presLayoutVars>
      </dgm:prSet>
      <dgm:spPr/>
    </dgm:pt>
    <dgm:pt modelId="{9F140DEB-46D7-4552-A95A-A509A2355A78}" type="pres">
      <dgm:prSet presAssocID="{3A3CB4AC-92C2-4F1E-B886-811841CFF7EA}" presName="parentLin" presStyleCnt="0"/>
      <dgm:spPr/>
    </dgm:pt>
    <dgm:pt modelId="{BB6E7CDF-BBB1-424E-B5C2-3A781F332980}" type="pres">
      <dgm:prSet presAssocID="{3A3CB4AC-92C2-4F1E-B886-811841CFF7EA}" presName="parentLeftMargin" presStyleLbl="node1" presStyleIdx="0" presStyleCnt="2"/>
      <dgm:spPr/>
    </dgm:pt>
    <dgm:pt modelId="{CFF400EA-9B10-4611-9E68-DB7A989CB84A}" type="pres">
      <dgm:prSet presAssocID="{3A3CB4AC-92C2-4F1E-B886-811841CFF7E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931541-0801-4555-A69B-6204665179CA}" type="pres">
      <dgm:prSet presAssocID="{3A3CB4AC-92C2-4F1E-B886-811841CFF7EA}" presName="negativeSpace" presStyleCnt="0"/>
      <dgm:spPr/>
    </dgm:pt>
    <dgm:pt modelId="{F10FFB7F-F4DD-4945-8DA5-DB611EDA253F}" type="pres">
      <dgm:prSet presAssocID="{3A3CB4AC-92C2-4F1E-B886-811841CFF7EA}" presName="childText" presStyleLbl="conFgAcc1" presStyleIdx="0" presStyleCnt="2">
        <dgm:presLayoutVars>
          <dgm:bulletEnabled val="1"/>
        </dgm:presLayoutVars>
      </dgm:prSet>
      <dgm:spPr/>
    </dgm:pt>
    <dgm:pt modelId="{FB785BD6-7444-4428-B662-CE148023ABF7}" type="pres">
      <dgm:prSet presAssocID="{CC4DD4DD-82D2-447B-84F4-69803F423673}" presName="spaceBetweenRectangles" presStyleCnt="0"/>
      <dgm:spPr/>
    </dgm:pt>
    <dgm:pt modelId="{97BFBDA6-69BB-4573-B972-31C3D58F5DE0}" type="pres">
      <dgm:prSet presAssocID="{6345A575-9D24-4D71-8F2B-CF9FCEC84DEF}" presName="parentLin" presStyleCnt="0"/>
      <dgm:spPr/>
    </dgm:pt>
    <dgm:pt modelId="{22EF8034-57CB-4031-88B3-337058E7A8A6}" type="pres">
      <dgm:prSet presAssocID="{6345A575-9D24-4D71-8F2B-CF9FCEC84DEF}" presName="parentLeftMargin" presStyleLbl="node1" presStyleIdx="0" presStyleCnt="2"/>
      <dgm:spPr/>
    </dgm:pt>
    <dgm:pt modelId="{6C8876FE-2DC6-4E19-884A-0040D02AEA4B}" type="pres">
      <dgm:prSet presAssocID="{6345A575-9D24-4D71-8F2B-CF9FCEC84DE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7302E07-BC25-40BD-9A46-8056A83DC926}" type="pres">
      <dgm:prSet presAssocID="{6345A575-9D24-4D71-8F2B-CF9FCEC84DEF}" presName="negativeSpace" presStyleCnt="0"/>
      <dgm:spPr/>
    </dgm:pt>
    <dgm:pt modelId="{B20C5F69-605E-486E-A116-8328ADC06BCF}" type="pres">
      <dgm:prSet presAssocID="{6345A575-9D24-4D71-8F2B-CF9FCEC84DE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4E67C00-1C3C-4680-A3B9-FED113EA9029}" srcId="{3A3CB4AC-92C2-4F1E-B886-811841CFF7EA}" destId="{9969AF8A-B8CF-42D7-A36B-5778301D67D2}" srcOrd="0" destOrd="0" parTransId="{58909FA1-09AE-4994-90ED-117678976CFB}" sibTransId="{DDFA4CCB-5AF1-4CFA-82B9-2A251286ED68}"/>
    <dgm:cxn modelId="{3E51C903-1E7A-4366-8703-74565F839BA5}" type="presOf" srcId="{3A3CB4AC-92C2-4F1E-B886-811841CFF7EA}" destId="{BB6E7CDF-BBB1-424E-B5C2-3A781F332980}" srcOrd="0" destOrd="0" presId="urn:microsoft.com/office/officeart/2005/8/layout/list1"/>
    <dgm:cxn modelId="{7E628918-86E1-4C2F-95B1-55A56AB6BF1B}" type="presOf" srcId="{6345A575-9D24-4D71-8F2B-CF9FCEC84DEF}" destId="{22EF8034-57CB-4031-88B3-337058E7A8A6}" srcOrd="0" destOrd="0" presId="urn:microsoft.com/office/officeart/2005/8/layout/list1"/>
    <dgm:cxn modelId="{48257342-9DE4-4E35-BC5C-C13985992745}" srcId="{617F27F9-ED9B-4C68-BF9E-EF8C8C76799B}" destId="{6345A575-9D24-4D71-8F2B-CF9FCEC84DEF}" srcOrd="1" destOrd="0" parTransId="{E6015DD2-934E-4011-8670-BC07BC779EF3}" sibTransId="{484408AD-2F79-45D8-B5F5-AC53E7FC1BFE}"/>
    <dgm:cxn modelId="{EAEB6167-DCE9-4FC9-B5BA-B8A35930564C}" type="presOf" srcId="{6114525D-30DD-4FC7-BDF4-E43AE4897CBE}" destId="{B20C5F69-605E-486E-A116-8328ADC06BCF}" srcOrd="0" destOrd="1" presId="urn:microsoft.com/office/officeart/2005/8/layout/list1"/>
    <dgm:cxn modelId="{C5D99552-57CF-4BD2-A32B-3C732D5EAB3E}" srcId="{4CE858F0-882D-45CE-8277-397C611DE7EA}" destId="{6114525D-30DD-4FC7-BDF4-E43AE4897CBE}" srcOrd="0" destOrd="0" parTransId="{33C0FE35-A97A-4CF3-A800-0F3ED5FD5417}" sibTransId="{366E7414-A077-40FE-9884-066D451E2A39}"/>
    <dgm:cxn modelId="{58CB2F7F-2FFE-44C3-9ED6-86114F1A1D88}" type="presOf" srcId="{9969AF8A-B8CF-42D7-A36B-5778301D67D2}" destId="{F10FFB7F-F4DD-4945-8DA5-DB611EDA253F}" srcOrd="0" destOrd="0" presId="urn:microsoft.com/office/officeart/2005/8/layout/list1"/>
    <dgm:cxn modelId="{1758618E-513E-42D8-B1C4-60E880D59A38}" type="presOf" srcId="{617F27F9-ED9B-4C68-BF9E-EF8C8C76799B}" destId="{A69AD788-3766-473C-9964-064CD6392190}" srcOrd="0" destOrd="0" presId="urn:microsoft.com/office/officeart/2005/8/layout/list1"/>
    <dgm:cxn modelId="{B8FF3795-10A0-4CF0-B0C7-48044EFC8CE7}" srcId="{6345A575-9D24-4D71-8F2B-CF9FCEC84DEF}" destId="{4CE858F0-882D-45CE-8277-397C611DE7EA}" srcOrd="0" destOrd="0" parTransId="{356EB773-3AA5-4DB4-958B-2409E7A15DA9}" sibTransId="{07205321-0CD8-4802-9411-58B9913EFC47}"/>
    <dgm:cxn modelId="{23AFA1B1-4A00-4BCF-AEF0-AE1EED038BD4}" type="presOf" srcId="{3A3CB4AC-92C2-4F1E-B886-811841CFF7EA}" destId="{CFF400EA-9B10-4611-9E68-DB7A989CB84A}" srcOrd="1" destOrd="0" presId="urn:microsoft.com/office/officeart/2005/8/layout/list1"/>
    <dgm:cxn modelId="{876513E2-A039-4262-BA0B-8501FC7A0928}" type="presOf" srcId="{4CE858F0-882D-45CE-8277-397C611DE7EA}" destId="{B20C5F69-605E-486E-A116-8328ADC06BCF}" srcOrd="0" destOrd="0" presId="urn:microsoft.com/office/officeart/2005/8/layout/list1"/>
    <dgm:cxn modelId="{87AC48E9-DD17-47C6-BE86-302DCE5B9D95}" srcId="{617F27F9-ED9B-4C68-BF9E-EF8C8C76799B}" destId="{3A3CB4AC-92C2-4F1E-B886-811841CFF7EA}" srcOrd="0" destOrd="0" parTransId="{1EB43238-00A3-46F9-9362-640BAFF421AE}" sibTransId="{CC4DD4DD-82D2-447B-84F4-69803F423673}"/>
    <dgm:cxn modelId="{28DAE3EB-5E57-4839-A8AD-974A78417B4D}" type="presOf" srcId="{6345A575-9D24-4D71-8F2B-CF9FCEC84DEF}" destId="{6C8876FE-2DC6-4E19-884A-0040D02AEA4B}" srcOrd="1" destOrd="0" presId="urn:microsoft.com/office/officeart/2005/8/layout/list1"/>
    <dgm:cxn modelId="{85A4EB67-A72A-4B11-8848-D752E4ED510F}" type="presParOf" srcId="{A69AD788-3766-473C-9964-064CD6392190}" destId="{9F140DEB-46D7-4552-A95A-A509A2355A78}" srcOrd="0" destOrd="0" presId="urn:microsoft.com/office/officeart/2005/8/layout/list1"/>
    <dgm:cxn modelId="{29DA64E7-4C44-49DD-8675-3326CA0BDE13}" type="presParOf" srcId="{9F140DEB-46D7-4552-A95A-A509A2355A78}" destId="{BB6E7CDF-BBB1-424E-B5C2-3A781F332980}" srcOrd="0" destOrd="0" presId="urn:microsoft.com/office/officeart/2005/8/layout/list1"/>
    <dgm:cxn modelId="{BC72C659-8F89-430F-874D-343829CC1A08}" type="presParOf" srcId="{9F140DEB-46D7-4552-A95A-A509A2355A78}" destId="{CFF400EA-9B10-4611-9E68-DB7A989CB84A}" srcOrd="1" destOrd="0" presId="urn:microsoft.com/office/officeart/2005/8/layout/list1"/>
    <dgm:cxn modelId="{EE104B21-FE74-418E-B337-56053A8D0CC8}" type="presParOf" srcId="{A69AD788-3766-473C-9964-064CD6392190}" destId="{69931541-0801-4555-A69B-6204665179CA}" srcOrd="1" destOrd="0" presId="urn:microsoft.com/office/officeart/2005/8/layout/list1"/>
    <dgm:cxn modelId="{DCB86FB0-DD7C-4014-AD60-CA724498C264}" type="presParOf" srcId="{A69AD788-3766-473C-9964-064CD6392190}" destId="{F10FFB7F-F4DD-4945-8DA5-DB611EDA253F}" srcOrd="2" destOrd="0" presId="urn:microsoft.com/office/officeart/2005/8/layout/list1"/>
    <dgm:cxn modelId="{5DF324E0-3202-4F11-BEA2-AF76295FE993}" type="presParOf" srcId="{A69AD788-3766-473C-9964-064CD6392190}" destId="{FB785BD6-7444-4428-B662-CE148023ABF7}" srcOrd="3" destOrd="0" presId="urn:microsoft.com/office/officeart/2005/8/layout/list1"/>
    <dgm:cxn modelId="{77CFD4D1-65A3-4F05-9E76-6F6BD6A78888}" type="presParOf" srcId="{A69AD788-3766-473C-9964-064CD6392190}" destId="{97BFBDA6-69BB-4573-B972-31C3D58F5DE0}" srcOrd="4" destOrd="0" presId="urn:microsoft.com/office/officeart/2005/8/layout/list1"/>
    <dgm:cxn modelId="{80467DAA-1BA0-4178-A133-C7A8C64EC810}" type="presParOf" srcId="{97BFBDA6-69BB-4573-B972-31C3D58F5DE0}" destId="{22EF8034-57CB-4031-88B3-337058E7A8A6}" srcOrd="0" destOrd="0" presId="urn:microsoft.com/office/officeart/2005/8/layout/list1"/>
    <dgm:cxn modelId="{1E0CBFEF-8449-421A-B017-FD3EDFA63A47}" type="presParOf" srcId="{97BFBDA6-69BB-4573-B972-31C3D58F5DE0}" destId="{6C8876FE-2DC6-4E19-884A-0040D02AEA4B}" srcOrd="1" destOrd="0" presId="urn:microsoft.com/office/officeart/2005/8/layout/list1"/>
    <dgm:cxn modelId="{039390F3-EE6B-43E3-AC62-52C37E801A45}" type="presParOf" srcId="{A69AD788-3766-473C-9964-064CD6392190}" destId="{07302E07-BC25-40BD-9A46-8056A83DC926}" srcOrd="5" destOrd="0" presId="urn:microsoft.com/office/officeart/2005/8/layout/list1"/>
    <dgm:cxn modelId="{7E7202B6-531D-4123-B6F0-1F38215F1E6D}" type="presParOf" srcId="{A69AD788-3766-473C-9964-064CD6392190}" destId="{B20C5F69-605E-486E-A116-8328ADC06BC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F64FB0-8009-4C62-A91B-0A26B09CF2F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97CABD-6E1A-4409-8D5D-9D7416F33766}">
      <dgm:prSet custT="1"/>
      <dgm:spPr/>
      <dgm:t>
        <a:bodyPr/>
        <a:lstStyle/>
        <a:p>
          <a:r>
            <a:rPr lang="af-Z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Wetenskap:</a:t>
          </a:r>
          <a:r>
            <a:rPr lang="af-Z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Fisiese Wetenskappe, Lewenswetenskappe</a:t>
          </a:r>
          <a:endParaRPr lang="en-U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BA77F57-DBFC-4001-AD87-3D960A1B2B67}" type="parTrans" cxnId="{21DD201C-63C1-4C47-A314-34FBC2AC8995}">
      <dgm:prSet/>
      <dgm:spPr/>
      <dgm:t>
        <a:bodyPr/>
        <a:lstStyle/>
        <a:p>
          <a:endParaRPr lang="en-US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81D62A8-A37F-4AAA-9842-51538082CCC2}" type="sibTrans" cxnId="{21DD201C-63C1-4C47-A314-34FBC2AC8995}">
      <dgm:prSet/>
      <dgm:spPr/>
      <dgm:t>
        <a:bodyPr/>
        <a:lstStyle/>
        <a:p>
          <a:endParaRPr lang="en-US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2E5C27C-2EAB-4F4F-9194-BF17E61E519B}">
      <dgm:prSet custT="1"/>
      <dgm:spPr/>
      <dgm:t>
        <a:bodyPr/>
        <a:lstStyle/>
        <a:p>
          <a:r>
            <a:rPr lang="af-Z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Handel: </a:t>
          </a:r>
          <a:r>
            <a:rPr lang="af-Z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Rekeningkunde, Ekonomie, Besigheidstudies</a:t>
          </a:r>
          <a:endParaRPr lang="en-U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BBB1F73-2C09-46F1-B6FC-16D6CE04C6BF}" type="parTrans" cxnId="{7452AEB8-8676-4E66-A425-151E8C5817ED}">
      <dgm:prSet/>
      <dgm:spPr/>
      <dgm:t>
        <a:bodyPr/>
        <a:lstStyle/>
        <a:p>
          <a:endParaRPr lang="en-US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7DFC8B-E88B-40D2-8424-5CE59AE651F2}" type="sibTrans" cxnId="{7452AEB8-8676-4E66-A425-151E8C5817ED}">
      <dgm:prSet/>
      <dgm:spPr/>
      <dgm:t>
        <a:bodyPr/>
        <a:lstStyle/>
        <a:p>
          <a:endParaRPr lang="en-US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871D4E6-8834-4E2A-B792-3A7F5302DB47}">
      <dgm:prSet custT="1"/>
      <dgm:spPr/>
      <dgm:t>
        <a:bodyPr/>
        <a:lstStyle/>
        <a:p>
          <a:r>
            <a:rPr lang="af-Z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Geesteswetenskappe:</a:t>
          </a:r>
          <a:r>
            <a:rPr lang="af-Z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Geskiedenis, Geografie, Visuele Kunste</a:t>
          </a:r>
          <a:endParaRPr lang="en-U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91E501-D507-4D7A-A42D-DE6B037750EE}" type="parTrans" cxnId="{44B3C678-14C9-441E-889B-697367743D6C}">
      <dgm:prSet/>
      <dgm:spPr/>
      <dgm:t>
        <a:bodyPr/>
        <a:lstStyle/>
        <a:p>
          <a:endParaRPr lang="en-US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0D20221-8B79-4F03-B7F5-D769B3B31FF0}" type="sibTrans" cxnId="{44B3C678-14C9-441E-889B-697367743D6C}">
      <dgm:prSet/>
      <dgm:spPr/>
      <dgm:t>
        <a:bodyPr/>
        <a:lstStyle/>
        <a:p>
          <a:endParaRPr lang="en-US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C68CD59-044D-4C7A-8A62-E7BDEF886D27}">
      <dgm:prSet custT="1"/>
      <dgm:spPr/>
      <dgm:t>
        <a:bodyPr/>
        <a:lstStyle/>
        <a:p>
          <a:r>
            <a:rPr lang="af-Z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Dienste/Tegnies:</a:t>
          </a:r>
          <a:r>
            <a:rPr lang="af-Z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Toerisme, Gasvryheid, IGO</a:t>
          </a:r>
          <a:endParaRPr lang="en-U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CA509CD-D13A-4D36-99D1-03410954109E}" type="parTrans" cxnId="{9C957538-927C-4921-8E5F-FA1C496AA49B}">
      <dgm:prSet/>
      <dgm:spPr/>
      <dgm:t>
        <a:bodyPr/>
        <a:lstStyle/>
        <a:p>
          <a:endParaRPr lang="en-US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46D3DCA-23DB-42C0-A188-F1285036E1A9}" type="sibTrans" cxnId="{9C957538-927C-4921-8E5F-FA1C496AA49B}">
      <dgm:prSet/>
      <dgm:spPr/>
      <dgm:t>
        <a:bodyPr/>
        <a:lstStyle/>
        <a:p>
          <a:endParaRPr lang="en-US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A9167B4-A78B-4EEB-A7C4-A343B0F88EA1}" type="pres">
      <dgm:prSet presAssocID="{BFF64FB0-8009-4C62-A91B-0A26B09CF2F0}" presName="linear" presStyleCnt="0">
        <dgm:presLayoutVars>
          <dgm:animLvl val="lvl"/>
          <dgm:resizeHandles val="exact"/>
        </dgm:presLayoutVars>
      </dgm:prSet>
      <dgm:spPr/>
    </dgm:pt>
    <dgm:pt modelId="{ED9103F2-25D1-49FD-AEA1-656A21019147}" type="pres">
      <dgm:prSet presAssocID="{4C97CABD-6E1A-4409-8D5D-9D7416F337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21A00E8-8684-4471-8718-559662FF07FD}" type="pres">
      <dgm:prSet presAssocID="{081D62A8-A37F-4AAA-9842-51538082CCC2}" presName="spacer" presStyleCnt="0"/>
      <dgm:spPr/>
    </dgm:pt>
    <dgm:pt modelId="{0B4716DA-5210-431D-A1EF-3DDFE11740C4}" type="pres">
      <dgm:prSet presAssocID="{22E5C27C-2EAB-4F4F-9194-BF17E61E519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C4F5375-A0FA-4B6D-B6FB-F8372134116B}" type="pres">
      <dgm:prSet presAssocID="{AF7DFC8B-E88B-40D2-8424-5CE59AE651F2}" presName="spacer" presStyleCnt="0"/>
      <dgm:spPr/>
    </dgm:pt>
    <dgm:pt modelId="{649ACFD1-7023-4AB8-B4D8-F01C13978900}" type="pres">
      <dgm:prSet presAssocID="{C871D4E6-8834-4E2A-B792-3A7F5302DB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EBA194-DA2D-416E-851B-B8586B5FCF4A}" type="pres">
      <dgm:prSet presAssocID="{20D20221-8B79-4F03-B7F5-D769B3B31FF0}" presName="spacer" presStyleCnt="0"/>
      <dgm:spPr/>
    </dgm:pt>
    <dgm:pt modelId="{3480C0D2-2E08-41A6-B723-431E082A7BB3}" type="pres">
      <dgm:prSet presAssocID="{3C68CD59-044D-4C7A-8A62-E7BDEF886D2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1DD201C-63C1-4C47-A314-34FBC2AC8995}" srcId="{BFF64FB0-8009-4C62-A91B-0A26B09CF2F0}" destId="{4C97CABD-6E1A-4409-8D5D-9D7416F33766}" srcOrd="0" destOrd="0" parTransId="{2BA77F57-DBFC-4001-AD87-3D960A1B2B67}" sibTransId="{081D62A8-A37F-4AAA-9842-51538082CCC2}"/>
    <dgm:cxn modelId="{9C957538-927C-4921-8E5F-FA1C496AA49B}" srcId="{BFF64FB0-8009-4C62-A91B-0A26B09CF2F0}" destId="{3C68CD59-044D-4C7A-8A62-E7BDEF886D27}" srcOrd="3" destOrd="0" parTransId="{6CA509CD-D13A-4D36-99D1-03410954109E}" sibTransId="{046D3DCA-23DB-42C0-A188-F1285036E1A9}"/>
    <dgm:cxn modelId="{44B3C678-14C9-441E-889B-697367743D6C}" srcId="{BFF64FB0-8009-4C62-A91B-0A26B09CF2F0}" destId="{C871D4E6-8834-4E2A-B792-3A7F5302DB47}" srcOrd="2" destOrd="0" parTransId="{8D91E501-D507-4D7A-A42D-DE6B037750EE}" sibTransId="{20D20221-8B79-4F03-B7F5-D769B3B31FF0}"/>
    <dgm:cxn modelId="{B0A75E86-D163-4F92-9A9A-C669F7D8999B}" type="presOf" srcId="{3C68CD59-044D-4C7A-8A62-E7BDEF886D27}" destId="{3480C0D2-2E08-41A6-B723-431E082A7BB3}" srcOrd="0" destOrd="0" presId="urn:microsoft.com/office/officeart/2005/8/layout/vList2"/>
    <dgm:cxn modelId="{5AB90691-68C2-426A-9D4C-6CD524186BC3}" type="presOf" srcId="{4C97CABD-6E1A-4409-8D5D-9D7416F33766}" destId="{ED9103F2-25D1-49FD-AEA1-656A21019147}" srcOrd="0" destOrd="0" presId="urn:microsoft.com/office/officeart/2005/8/layout/vList2"/>
    <dgm:cxn modelId="{D64B57AE-EB17-462B-9F07-1313960517A2}" type="presOf" srcId="{BFF64FB0-8009-4C62-A91B-0A26B09CF2F0}" destId="{4A9167B4-A78B-4EEB-A7C4-A343B0F88EA1}" srcOrd="0" destOrd="0" presId="urn:microsoft.com/office/officeart/2005/8/layout/vList2"/>
    <dgm:cxn modelId="{7452AEB8-8676-4E66-A425-151E8C5817ED}" srcId="{BFF64FB0-8009-4C62-A91B-0A26B09CF2F0}" destId="{22E5C27C-2EAB-4F4F-9194-BF17E61E519B}" srcOrd="1" destOrd="0" parTransId="{6BBB1F73-2C09-46F1-B6FC-16D6CE04C6BF}" sibTransId="{AF7DFC8B-E88B-40D2-8424-5CE59AE651F2}"/>
    <dgm:cxn modelId="{702253D8-975A-476D-BC22-6E30996A4279}" type="presOf" srcId="{22E5C27C-2EAB-4F4F-9194-BF17E61E519B}" destId="{0B4716DA-5210-431D-A1EF-3DDFE11740C4}" srcOrd="0" destOrd="0" presId="urn:microsoft.com/office/officeart/2005/8/layout/vList2"/>
    <dgm:cxn modelId="{04759BFE-F142-4A18-B3C7-1C6F192CA103}" type="presOf" srcId="{C871D4E6-8834-4E2A-B792-3A7F5302DB47}" destId="{649ACFD1-7023-4AB8-B4D8-F01C13978900}" srcOrd="0" destOrd="0" presId="urn:microsoft.com/office/officeart/2005/8/layout/vList2"/>
    <dgm:cxn modelId="{FE54FECC-CA43-4134-A6F4-22B41DD1FD52}" type="presParOf" srcId="{4A9167B4-A78B-4EEB-A7C4-A343B0F88EA1}" destId="{ED9103F2-25D1-49FD-AEA1-656A21019147}" srcOrd="0" destOrd="0" presId="urn:microsoft.com/office/officeart/2005/8/layout/vList2"/>
    <dgm:cxn modelId="{59136A2A-82D2-475C-A7C3-100653FEB607}" type="presParOf" srcId="{4A9167B4-A78B-4EEB-A7C4-A343B0F88EA1}" destId="{B21A00E8-8684-4471-8718-559662FF07FD}" srcOrd="1" destOrd="0" presId="urn:microsoft.com/office/officeart/2005/8/layout/vList2"/>
    <dgm:cxn modelId="{E8E001DE-AB98-4C9B-96A0-AD198E990072}" type="presParOf" srcId="{4A9167B4-A78B-4EEB-A7C4-A343B0F88EA1}" destId="{0B4716DA-5210-431D-A1EF-3DDFE11740C4}" srcOrd="2" destOrd="0" presId="urn:microsoft.com/office/officeart/2005/8/layout/vList2"/>
    <dgm:cxn modelId="{930278D6-9999-4ACB-909E-35D46F04B35E}" type="presParOf" srcId="{4A9167B4-A78B-4EEB-A7C4-A343B0F88EA1}" destId="{1C4F5375-A0FA-4B6D-B6FB-F8372134116B}" srcOrd="3" destOrd="0" presId="urn:microsoft.com/office/officeart/2005/8/layout/vList2"/>
    <dgm:cxn modelId="{73BE34D8-C11F-44E7-ABDC-6D1FB1C66711}" type="presParOf" srcId="{4A9167B4-A78B-4EEB-A7C4-A343B0F88EA1}" destId="{649ACFD1-7023-4AB8-B4D8-F01C13978900}" srcOrd="4" destOrd="0" presId="urn:microsoft.com/office/officeart/2005/8/layout/vList2"/>
    <dgm:cxn modelId="{C6265E94-DD30-405D-93F3-2474286B43FC}" type="presParOf" srcId="{4A9167B4-A78B-4EEB-A7C4-A343B0F88EA1}" destId="{30EBA194-DA2D-416E-851B-B8586B5FCF4A}" srcOrd="5" destOrd="0" presId="urn:microsoft.com/office/officeart/2005/8/layout/vList2"/>
    <dgm:cxn modelId="{05E7DDE8-B053-44AD-883B-DE7B1C4E326D}" type="presParOf" srcId="{4A9167B4-A78B-4EEB-A7C4-A343B0F88EA1}" destId="{3480C0D2-2E08-41A6-B723-431E082A7B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6205EC-D513-4CDD-AA81-71B4AF9D145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199FA4-E322-47CE-BC33-20A9D599F5C2}">
      <dgm:prSet/>
      <dgm:spPr/>
      <dgm:t>
        <a:bodyPr/>
        <a:lstStyle/>
        <a:p>
          <a:r>
            <a: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Skole bied dikwels </a:t>
          </a:r>
          <a:r>
            <a:rPr lang="nl-N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vasgestelde vakkombinasies </a:t>
          </a:r>
          <a:r>
            <a: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aan.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FFBA35C-CDBD-4199-9D61-8B0E703D3D0E}" type="parTrans" cxnId="{85FFFDF6-957E-4CA2-ADA8-2F4864722F53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2490C91-3700-401C-908D-9A7BADA7FB98}" type="sibTrans" cxnId="{85FFFDF6-957E-4CA2-ADA8-2F4864722F53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6D213F-E3E4-4D7A-B2B8-4444E36EB91B}">
      <dgm:prSet/>
      <dgm:spPr/>
      <dgm:t>
        <a:bodyPr/>
        <a:lstStyle/>
        <a:p>
          <a:r>
            <a:rPr lang="nl-N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Nie alle vakke kan altyd gekombineer </a:t>
          </a:r>
          <a:r>
            <a:rPr lang="nl-NL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word nie</a:t>
          </a:r>
          <a:r>
            <a:rPr lang="nl-N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C9CB814-5584-433F-82AE-87F375023C6B}" type="parTrans" cxnId="{04DD47B9-0975-406E-B124-DFF15C58259C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529C75-039B-4725-95F8-5DF77D6EFB2F}" type="sibTrans" cxnId="{04DD47B9-0975-406E-B124-DFF15C58259C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F79FBD9-5630-41DC-8B98-C78C85D27AFD}">
      <dgm:prSet/>
      <dgm:spPr/>
      <dgm:t>
        <a:bodyPr/>
        <a:lstStyle/>
        <a:p>
          <a:r>
            <a:rPr lang="nl-NL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Bepaal </a:t>
          </a:r>
          <a:r>
            <a:rPr lang="nl-N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jou skool aanbied </a:t>
          </a:r>
          <a:r>
            <a:rPr lang="nl-NL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voordat jy kies.</a:t>
          </a:r>
          <a:endParaRPr lang="en-US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7B0362B-01E7-4B5C-8A93-B4CB4877C2E6}" type="parTrans" cxnId="{FA98E7F0-04DD-4DEE-A6CE-94918FF912E3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59341E8-2B07-49D9-B05B-D7BAA9D8BA62}" type="sibTrans" cxnId="{FA98E7F0-04DD-4DEE-A6CE-94918FF912E3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7117B3E-4DA5-4CD4-B3AA-740406D6BD61}" type="pres">
      <dgm:prSet presAssocID="{6A6205EC-D513-4CDD-AA81-71B4AF9D14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BAAB8E-4272-4655-AFF1-F4CDFEA5B73A}" type="pres">
      <dgm:prSet presAssocID="{65199FA4-E322-47CE-BC33-20A9D599F5C2}" presName="hierRoot1" presStyleCnt="0"/>
      <dgm:spPr/>
    </dgm:pt>
    <dgm:pt modelId="{8E04D6E0-689A-4BF6-8B70-9E31ACD05921}" type="pres">
      <dgm:prSet presAssocID="{65199FA4-E322-47CE-BC33-20A9D599F5C2}" presName="composite" presStyleCnt="0"/>
      <dgm:spPr/>
    </dgm:pt>
    <dgm:pt modelId="{ACD28048-2239-4CA3-BD73-7EC8B95192A3}" type="pres">
      <dgm:prSet presAssocID="{65199FA4-E322-47CE-BC33-20A9D599F5C2}" presName="background" presStyleLbl="node0" presStyleIdx="0" presStyleCnt="3"/>
      <dgm:spPr/>
    </dgm:pt>
    <dgm:pt modelId="{56B3D243-2CEE-4515-A629-33AC99AE9C36}" type="pres">
      <dgm:prSet presAssocID="{65199FA4-E322-47CE-BC33-20A9D599F5C2}" presName="text" presStyleLbl="fgAcc0" presStyleIdx="0" presStyleCnt="3">
        <dgm:presLayoutVars>
          <dgm:chPref val="3"/>
        </dgm:presLayoutVars>
      </dgm:prSet>
      <dgm:spPr/>
    </dgm:pt>
    <dgm:pt modelId="{A5A4EF5A-1E1A-41C6-ACEB-08EDB786EF56}" type="pres">
      <dgm:prSet presAssocID="{65199FA4-E322-47CE-BC33-20A9D599F5C2}" presName="hierChild2" presStyleCnt="0"/>
      <dgm:spPr/>
    </dgm:pt>
    <dgm:pt modelId="{B44A5B55-80D5-47F0-B979-C27634B403A3}" type="pres">
      <dgm:prSet presAssocID="{606D213F-E3E4-4D7A-B2B8-4444E36EB91B}" presName="hierRoot1" presStyleCnt="0"/>
      <dgm:spPr/>
    </dgm:pt>
    <dgm:pt modelId="{CA9D5D1B-98BD-4A74-9CB2-515ADBBA2DB1}" type="pres">
      <dgm:prSet presAssocID="{606D213F-E3E4-4D7A-B2B8-4444E36EB91B}" presName="composite" presStyleCnt="0"/>
      <dgm:spPr/>
    </dgm:pt>
    <dgm:pt modelId="{AF955E32-C71B-4D37-B0FD-53942DBBFD9B}" type="pres">
      <dgm:prSet presAssocID="{606D213F-E3E4-4D7A-B2B8-4444E36EB91B}" presName="background" presStyleLbl="node0" presStyleIdx="1" presStyleCnt="3"/>
      <dgm:spPr/>
    </dgm:pt>
    <dgm:pt modelId="{41A03ACB-3CE5-4915-8622-6F91DC5E525A}" type="pres">
      <dgm:prSet presAssocID="{606D213F-E3E4-4D7A-B2B8-4444E36EB91B}" presName="text" presStyleLbl="fgAcc0" presStyleIdx="1" presStyleCnt="3">
        <dgm:presLayoutVars>
          <dgm:chPref val="3"/>
        </dgm:presLayoutVars>
      </dgm:prSet>
      <dgm:spPr/>
    </dgm:pt>
    <dgm:pt modelId="{B99A8835-FAEC-4677-AD68-7D6D0274C82D}" type="pres">
      <dgm:prSet presAssocID="{606D213F-E3E4-4D7A-B2B8-4444E36EB91B}" presName="hierChild2" presStyleCnt="0"/>
      <dgm:spPr/>
    </dgm:pt>
    <dgm:pt modelId="{8F1B06B9-98A9-49A2-832D-2A1637B30652}" type="pres">
      <dgm:prSet presAssocID="{9F79FBD9-5630-41DC-8B98-C78C85D27AFD}" presName="hierRoot1" presStyleCnt="0"/>
      <dgm:spPr/>
    </dgm:pt>
    <dgm:pt modelId="{BA277D5A-9E43-4F05-ACD7-ADBC5FAE4BC7}" type="pres">
      <dgm:prSet presAssocID="{9F79FBD9-5630-41DC-8B98-C78C85D27AFD}" presName="composite" presStyleCnt="0"/>
      <dgm:spPr/>
    </dgm:pt>
    <dgm:pt modelId="{2E545F98-E635-46A6-AC3A-D565FFD2F28F}" type="pres">
      <dgm:prSet presAssocID="{9F79FBD9-5630-41DC-8B98-C78C85D27AFD}" presName="background" presStyleLbl="node0" presStyleIdx="2" presStyleCnt="3"/>
      <dgm:spPr/>
    </dgm:pt>
    <dgm:pt modelId="{4B03F9DA-C387-4765-A9A8-938E30360B1B}" type="pres">
      <dgm:prSet presAssocID="{9F79FBD9-5630-41DC-8B98-C78C85D27AFD}" presName="text" presStyleLbl="fgAcc0" presStyleIdx="2" presStyleCnt="3">
        <dgm:presLayoutVars>
          <dgm:chPref val="3"/>
        </dgm:presLayoutVars>
      </dgm:prSet>
      <dgm:spPr/>
    </dgm:pt>
    <dgm:pt modelId="{31902989-0296-4D7D-A919-B8177FDD01A0}" type="pres">
      <dgm:prSet presAssocID="{9F79FBD9-5630-41DC-8B98-C78C85D27AFD}" presName="hierChild2" presStyleCnt="0"/>
      <dgm:spPr/>
    </dgm:pt>
  </dgm:ptLst>
  <dgm:cxnLst>
    <dgm:cxn modelId="{5761ED2B-7D4B-4B92-88DB-3DEAC24FA37F}" type="presOf" srcId="{6A6205EC-D513-4CDD-AA81-71B4AF9D145F}" destId="{67117B3E-4DA5-4CD4-B3AA-740406D6BD61}" srcOrd="0" destOrd="0" presId="urn:microsoft.com/office/officeart/2005/8/layout/hierarchy1"/>
    <dgm:cxn modelId="{10959F35-2C65-4403-A074-D25783719057}" type="presOf" srcId="{65199FA4-E322-47CE-BC33-20A9D599F5C2}" destId="{56B3D243-2CEE-4515-A629-33AC99AE9C36}" srcOrd="0" destOrd="0" presId="urn:microsoft.com/office/officeart/2005/8/layout/hierarchy1"/>
    <dgm:cxn modelId="{C5634B3C-1982-434F-8D05-2174C457B2EA}" type="presOf" srcId="{606D213F-E3E4-4D7A-B2B8-4444E36EB91B}" destId="{41A03ACB-3CE5-4915-8622-6F91DC5E525A}" srcOrd="0" destOrd="0" presId="urn:microsoft.com/office/officeart/2005/8/layout/hierarchy1"/>
    <dgm:cxn modelId="{04DD47B9-0975-406E-B124-DFF15C58259C}" srcId="{6A6205EC-D513-4CDD-AA81-71B4AF9D145F}" destId="{606D213F-E3E4-4D7A-B2B8-4444E36EB91B}" srcOrd="1" destOrd="0" parTransId="{6C9CB814-5584-433F-82AE-87F375023C6B}" sibTransId="{82529C75-039B-4725-95F8-5DF77D6EFB2F}"/>
    <dgm:cxn modelId="{A71547DC-A4C5-4DA4-90F6-5CE8C1C66B60}" type="presOf" srcId="{9F79FBD9-5630-41DC-8B98-C78C85D27AFD}" destId="{4B03F9DA-C387-4765-A9A8-938E30360B1B}" srcOrd="0" destOrd="0" presId="urn:microsoft.com/office/officeart/2005/8/layout/hierarchy1"/>
    <dgm:cxn modelId="{FA98E7F0-04DD-4DEE-A6CE-94918FF912E3}" srcId="{6A6205EC-D513-4CDD-AA81-71B4AF9D145F}" destId="{9F79FBD9-5630-41DC-8B98-C78C85D27AFD}" srcOrd="2" destOrd="0" parTransId="{C7B0362B-01E7-4B5C-8A93-B4CB4877C2E6}" sibTransId="{459341E8-2B07-49D9-B05B-D7BAA9D8BA62}"/>
    <dgm:cxn modelId="{85FFFDF6-957E-4CA2-ADA8-2F4864722F53}" srcId="{6A6205EC-D513-4CDD-AA81-71B4AF9D145F}" destId="{65199FA4-E322-47CE-BC33-20A9D599F5C2}" srcOrd="0" destOrd="0" parTransId="{2FFBA35C-CDBD-4199-9D61-8B0E703D3D0E}" sibTransId="{32490C91-3700-401C-908D-9A7BADA7FB98}"/>
    <dgm:cxn modelId="{271A1AA6-0A48-4819-8FC2-6585DD776896}" type="presParOf" srcId="{67117B3E-4DA5-4CD4-B3AA-740406D6BD61}" destId="{CFBAAB8E-4272-4655-AFF1-F4CDFEA5B73A}" srcOrd="0" destOrd="0" presId="urn:microsoft.com/office/officeart/2005/8/layout/hierarchy1"/>
    <dgm:cxn modelId="{2109C310-5257-4D08-8E92-3C9709131505}" type="presParOf" srcId="{CFBAAB8E-4272-4655-AFF1-F4CDFEA5B73A}" destId="{8E04D6E0-689A-4BF6-8B70-9E31ACD05921}" srcOrd="0" destOrd="0" presId="urn:microsoft.com/office/officeart/2005/8/layout/hierarchy1"/>
    <dgm:cxn modelId="{2C3F3A34-898D-424D-AFF8-C30297A079B5}" type="presParOf" srcId="{8E04D6E0-689A-4BF6-8B70-9E31ACD05921}" destId="{ACD28048-2239-4CA3-BD73-7EC8B95192A3}" srcOrd="0" destOrd="0" presId="urn:microsoft.com/office/officeart/2005/8/layout/hierarchy1"/>
    <dgm:cxn modelId="{25E7B132-E90D-46C9-BCF6-09A5BC7C863C}" type="presParOf" srcId="{8E04D6E0-689A-4BF6-8B70-9E31ACD05921}" destId="{56B3D243-2CEE-4515-A629-33AC99AE9C36}" srcOrd="1" destOrd="0" presId="urn:microsoft.com/office/officeart/2005/8/layout/hierarchy1"/>
    <dgm:cxn modelId="{542C0AC3-5B3E-4F4C-8E58-2BAECE2481D8}" type="presParOf" srcId="{CFBAAB8E-4272-4655-AFF1-F4CDFEA5B73A}" destId="{A5A4EF5A-1E1A-41C6-ACEB-08EDB786EF56}" srcOrd="1" destOrd="0" presId="urn:microsoft.com/office/officeart/2005/8/layout/hierarchy1"/>
    <dgm:cxn modelId="{E58957D7-B1CC-4FAB-8A37-42F9FAD383D2}" type="presParOf" srcId="{67117B3E-4DA5-4CD4-B3AA-740406D6BD61}" destId="{B44A5B55-80D5-47F0-B979-C27634B403A3}" srcOrd="1" destOrd="0" presId="urn:microsoft.com/office/officeart/2005/8/layout/hierarchy1"/>
    <dgm:cxn modelId="{176C55AA-A463-4D9C-9AF9-D438EA7A398C}" type="presParOf" srcId="{B44A5B55-80D5-47F0-B979-C27634B403A3}" destId="{CA9D5D1B-98BD-4A74-9CB2-515ADBBA2DB1}" srcOrd="0" destOrd="0" presId="urn:microsoft.com/office/officeart/2005/8/layout/hierarchy1"/>
    <dgm:cxn modelId="{19B8D5CC-C018-4589-A443-1D1EA052F7B8}" type="presParOf" srcId="{CA9D5D1B-98BD-4A74-9CB2-515ADBBA2DB1}" destId="{AF955E32-C71B-4D37-B0FD-53942DBBFD9B}" srcOrd="0" destOrd="0" presId="urn:microsoft.com/office/officeart/2005/8/layout/hierarchy1"/>
    <dgm:cxn modelId="{D4CFAF76-4A74-4CD0-8F57-D982D817CD6C}" type="presParOf" srcId="{CA9D5D1B-98BD-4A74-9CB2-515ADBBA2DB1}" destId="{41A03ACB-3CE5-4915-8622-6F91DC5E525A}" srcOrd="1" destOrd="0" presId="urn:microsoft.com/office/officeart/2005/8/layout/hierarchy1"/>
    <dgm:cxn modelId="{18909387-FF71-409A-A3C6-6E71305791A2}" type="presParOf" srcId="{B44A5B55-80D5-47F0-B979-C27634B403A3}" destId="{B99A8835-FAEC-4677-AD68-7D6D0274C82D}" srcOrd="1" destOrd="0" presId="urn:microsoft.com/office/officeart/2005/8/layout/hierarchy1"/>
    <dgm:cxn modelId="{ECB820CF-DED7-4A26-A07E-AB23B4272135}" type="presParOf" srcId="{67117B3E-4DA5-4CD4-B3AA-740406D6BD61}" destId="{8F1B06B9-98A9-49A2-832D-2A1637B30652}" srcOrd="2" destOrd="0" presId="urn:microsoft.com/office/officeart/2005/8/layout/hierarchy1"/>
    <dgm:cxn modelId="{6414D563-BA01-491C-95B9-B7B6EE3A9AE7}" type="presParOf" srcId="{8F1B06B9-98A9-49A2-832D-2A1637B30652}" destId="{BA277D5A-9E43-4F05-ACD7-ADBC5FAE4BC7}" srcOrd="0" destOrd="0" presId="urn:microsoft.com/office/officeart/2005/8/layout/hierarchy1"/>
    <dgm:cxn modelId="{9E987199-DB97-45CB-AD1C-898088256614}" type="presParOf" srcId="{BA277D5A-9E43-4F05-ACD7-ADBC5FAE4BC7}" destId="{2E545F98-E635-46A6-AC3A-D565FFD2F28F}" srcOrd="0" destOrd="0" presId="urn:microsoft.com/office/officeart/2005/8/layout/hierarchy1"/>
    <dgm:cxn modelId="{4A3372C4-48FA-40A6-B2C3-5ADDDDA97A79}" type="presParOf" srcId="{BA277D5A-9E43-4F05-ACD7-ADBC5FAE4BC7}" destId="{4B03F9DA-C387-4765-A9A8-938E30360B1B}" srcOrd="1" destOrd="0" presId="urn:microsoft.com/office/officeart/2005/8/layout/hierarchy1"/>
    <dgm:cxn modelId="{7D284095-3FA5-435B-8370-0ACB2DA4C543}" type="presParOf" srcId="{8F1B06B9-98A9-49A2-832D-2A1637B30652}" destId="{31902989-0296-4D7D-A919-B8177FDD01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17E785-535E-4F66-B22A-DB67FECFC8B7}" type="doc">
      <dgm:prSet loTypeId="urn:microsoft.com/office/officeart/2005/8/layout/list1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4F39860-0ADC-4C1C-9B83-051A4654A962}">
      <dgm:prSet/>
      <dgm:spPr/>
      <dgm:t>
        <a:bodyPr/>
        <a:lstStyle/>
        <a:p>
          <a:r>
            <a:rPr lang="af-Z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Wiskunde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CE1045A-77B7-49DA-A126-42D23B151434}" type="parTrans" cxnId="{176188BB-B89C-4B4E-A48A-9167F82F84D5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3197FCB-9485-49DB-8554-AE05F21803E6}" type="sibTrans" cxnId="{176188BB-B89C-4B4E-A48A-9167F82F84D5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BDC0D06-5BC7-427D-B42D-4A86F71285C8}">
      <dgm:prSet/>
      <dgm:spPr/>
      <dgm:t>
        <a:bodyPr/>
        <a:lstStyle/>
        <a:p>
          <a:r>
            <a: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Vereiste vir baie wetenskap- en ingenieursloopbane.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0495791-6FB1-46BC-894B-AFF1B3752366}" type="parTrans" cxnId="{5947F68C-2698-499C-A0B5-BA24F941C34E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D58D2C5-58AC-406F-B79D-FF2CDDAFBCA6}" type="sibTrans" cxnId="{5947F68C-2698-499C-A0B5-BA24F941C34E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1370248-9BEE-40E9-AC56-4AC25E682604}">
      <dgm:prSet/>
      <dgm:spPr/>
      <dgm:t>
        <a:bodyPr/>
        <a:lstStyle/>
        <a:p>
          <a:r>
            <a:rPr lang="af-Z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Wiskundige Geletterdheid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C4A3E73-B0CF-4E3B-91BE-6D7B3C96991E}" type="parTrans" cxnId="{BA07AF44-629A-44FD-8897-2F9D4A5E5642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5F4BF52-F05B-451E-860C-0F22B1618181}" type="sibTrans" cxnId="{BA07AF44-629A-44FD-8897-2F9D4A5E5642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E2C4F5D-D46E-41D3-9724-2127FC494231}">
      <dgm:prSet/>
      <dgm:spPr/>
      <dgm:t>
        <a:bodyPr/>
        <a:lstStyle/>
        <a:p>
          <a:r>
            <a: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Fokus op praktiese alledaagse wiskunde. 
Geskik vir baie loopbane, maar mag sommige universiteitsopsies beperk.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81B13CD-87B6-4C5E-8413-0074E67BDDA2}" type="parTrans" cxnId="{9DBD9FA4-3ED4-4F1A-9AD9-0CA9BAABFEFE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697B008-700E-41B8-9488-A6CD8151155C}" type="sibTrans" cxnId="{9DBD9FA4-3ED4-4F1A-9AD9-0CA9BAABFEFE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E3692A-3C20-4B34-9415-8F97D9EAC6A1}" type="pres">
      <dgm:prSet presAssocID="{9A17E785-535E-4F66-B22A-DB67FECFC8B7}" presName="linear" presStyleCnt="0">
        <dgm:presLayoutVars>
          <dgm:dir/>
          <dgm:animLvl val="lvl"/>
          <dgm:resizeHandles val="exact"/>
        </dgm:presLayoutVars>
      </dgm:prSet>
      <dgm:spPr/>
    </dgm:pt>
    <dgm:pt modelId="{25AE2690-3576-460A-B6C9-44EAF3775191}" type="pres">
      <dgm:prSet presAssocID="{C4F39860-0ADC-4C1C-9B83-051A4654A962}" presName="parentLin" presStyleCnt="0"/>
      <dgm:spPr/>
    </dgm:pt>
    <dgm:pt modelId="{5A1D4B66-C326-4E77-80E8-987930F226FC}" type="pres">
      <dgm:prSet presAssocID="{C4F39860-0ADC-4C1C-9B83-051A4654A962}" presName="parentLeftMargin" presStyleLbl="node1" presStyleIdx="0" presStyleCnt="2"/>
      <dgm:spPr/>
    </dgm:pt>
    <dgm:pt modelId="{7164FCD0-F422-46C1-8181-FD6706821621}" type="pres">
      <dgm:prSet presAssocID="{C4F39860-0ADC-4C1C-9B83-051A4654A96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0991F66-E82D-488B-B9D7-8E38A33C54A0}" type="pres">
      <dgm:prSet presAssocID="{C4F39860-0ADC-4C1C-9B83-051A4654A962}" presName="negativeSpace" presStyleCnt="0"/>
      <dgm:spPr/>
    </dgm:pt>
    <dgm:pt modelId="{D4ECEF4E-22B2-4D69-AC47-4678BDA1E77F}" type="pres">
      <dgm:prSet presAssocID="{C4F39860-0ADC-4C1C-9B83-051A4654A962}" presName="childText" presStyleLbl="conFgAcc1" presStyleIdx="0" presStyleCnt="2">
        <dgm:presLayoutVars>
          <dgm:bulletEnabled val="1"/>
        </dgm:presLayoutVars>
      </dgm:prSet>
      <dgm:spPr/>
    </dgm:pt>
    <dgm:pt modelId="{0C6961C2-0F0B-4DD9-BEBA-38E629946592}" type="pres">
      <dgm:prSet presAssocID="{03197FCB-9485-49DB-8554-AE05F21803E6}" presName="spaceBetweenRectangles" presStyleCnt="0"/>
      <dgm:spPr/>
    </dgm:pt>
    <dgm:pt modelId="{CDBF82A3-313D-48AA-9CB7-3B3BB6CCAF7D}" type="pres">
      <dgm:prSet presAssocID="{81370248-9BEE-40E9-AC56-4AC25E682604}" presName="parentLin" presStyleCnt="0"/>
      <dgm:spPr/>
    </dgm:pt>
    <dgm:pt modelId="{E2CEF399-0EF9-4606-8ECC-099BCE51067C}" type="pres">
      <dgm:prSet presAssocID="{81370248-9BEE-40E9-AC56-4AC25E682604}" presName="parentLeftMargin" presStyleLbl="node1" presStyleIdx="0" presStyleCnt="2"/>
      <dgm:spPr/>
    </dgm:pt>
    <dgm:pt modelId="{851DD2BA-660E-403D-AA4F-08BB408C9ACF}" type="pres">
      <dgm:prSet presAssocID="{81370248-9BEE-40E9-AC56-4AC25E68260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2F3D6CD-2E59-4FD3-8BB3-DF64C65DB4E7}" type="pres">
      <dgm:prSet presAssocID="{81370248-9BEE-40E9-AC56-4AC25E682604}" presName="negativeSpace" presStyleCnt="0"/>
      <dgm:spPr/>
    </dgm:pt>
    <dgm:pt modelId="{D34BF8A5-A233-45B8-B2D0-D8A4A8B65A9B}" type="pres">
      <dgm:prSet presAssocID="{81370248-9BEE-40E9-AC56-4AC25E68260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A1EF063-2B01-48ED-BDE8-245E5A76EC0A}" type="presOf" srcId="{3E2C4F5D-D46E-41D3-9724-2127FC494231}" destId="{D34BF8A5-A233-45B8-B2D0-D8A4A8B65A9B}" srcOrd="0" destOrd="0" presId="urn:microsoft.com/office/officeart/2005/8/layout/list1"/>
    <dgm:cxn modelId="{BA07AF44-629A-44FD-8897-2F9D4A5E5642}" srcId="{9A17E785-535E-4F66-B22A-DB67FECFC8B7}" destId="{81370248-9BEE-40E9-AC56-4AC25E682604}" srcOrd="1" destOrd="0" parTransId="{1C4A3E73-B0CF-4E3B-91BE-6D7B3C96991E}" sibTransId="{55F4BF52-F05B-451E-860C-0F22B1618181}"/>
    <dgm:cxn modelId="{0568BD52-51A8-4871-B4CA-A5B08E21A3A7}" type="presOf" srcId="{81370248-9BEE-40E9-AC56-4AC25E682604}" destId="{E2CEF399-0EF9-4606-8ECC-099BCE51067C}" srcOrd="0" destOrd="0" presId="urn:microsoft.com/office/officeart/2005/8/layout/list1"/>
    <dgm:cxn modelId="{5947F68C-2698-499C-A0B5-BA24F941C34E}" srcId="{C4F39860-0ADC-4C1C-9B83-051A4654A962}" destId="{5BDC0D06-5BC7-427D-B42D-4A86F71285C8}" srcOrd="0" destOrd="0" parTransId="{C0495791-6FB1-46BC-894B-AFF1B3752366}" sibTransId="{4D58D2C5-58AC-406F-B79D-FF2CDDAFBCA6}"/>
    <dgm:cxn modelId="{9DBD9FA4-3ED4-4F1A-9AD9-0CA9BAABFEFE}" srcId="{81370248-9BEE-40E9-AC56-4AC25E682604}" destId="{3E2C4F5D-D46E-41D3-9724-2127FC494231}" srcOrd="0" destOrd="0" parTransId="{781B13CD-87B6-4C5E-8413-0074E67BDDA2}" sibTransId="{8697B008-700E-41B8-9488-A6CD8151155C}"/>
    <dgm:cxn modelId="{2338FEB1-455D-46D8-9308-841F9C9BE445}" type="presOf" srcId="{C4F39860-0ADC-4C1C-9B83-051A4654A962}" destId="{5A1D4B66-C326-4E77-80E8-987930F226FC}" srcOrd="0" destOrd="0" presId="urn:microsoft.com/office/officeart/2005/8/layout/list1"/>
    <dgm:cxn modelId="{316EABB5-FDCE-4B82-A561-D5AA3EA1D7A3}" type="presOf" srcId="{81370248-9BEE-40E9-AC56-4AC25E682604}" destId="{851DD2BA-660E-403D-AA4F-08BB408C9ACF}" srcOrd="1" destOrd="0" presId="urn:microsoft.com/office/officeart/2005/8/layout/list1"/>
    <dgm:cxn modelId="{176188BB-B89C-4B4E-A48A-9167F82F84D5}" srcId="{9A17E785-535E-4F66-B22A-DB67FECFC8B7}" destId="{C4F39860-0ADC-4C1C-9B83-051A4654A962}" srcOrd="0" destOrd="0" parTransId="{DCE1045A-77B7-49DA-A126-42D23B151434}" sibTransId="{03197FCB-9485-49DB-8554-AE05F21803E6}"/>
    <dgm:cxn modelId="{47A421BD-EAA6-42F4-9224-60CF67B01E13}" type="presOf" srcId="{5BDC0D06-5BC7-427D-B42D-4A86F71285C8}" destId="{D4ECEF4E-22B2-4D69-AC47-4678BDA1E77F}" srcOrd="0" destOrd="0" presId="urn:microsoft.com/office/officeart/2005/8/layout/list1"/>
    <dgm:cxn modelId="{2328C6C4-725D-4A8D-BA2E-C19DA5CE9C75}" type="presOf" srcId="{C4F39860-0ADC-4C1C-9B83-051A4654A962}" destId="{7164FCD0-F422-46C1-8181-FD6706821621}" srcOrd="1" destOrd="0" presId="urn:microsoft.com/office/officeart/2005/8/layout/list1"/>
    <dgm:cxn modelId="{EF3B3CD7-E694-44ED-9451-8661AA832138}" type="presOf" srcId="{9A17E785-535E-4F66-B22A-DB67FECFC8B7}" destId="{C3E3692A-3C20-4B34-9415-8F97D9EAC6A1}" srcOrd="0" destOrd="0" presId="urn:microsoft.com/office/officeart/2005/8/layout/list1"/>
    <dgm:cxn modelId="{C7A76081-497C-4CBF-B43D-DA14F980B6FA}" type="presParOf" srcId="{C3E3692A-3C20-4B34-9415-8F97D9EAC6A1}" destId="{25AE2690-3576-460A-B6C9-44EAF3775191}" srcOrd="0" destOrd="0" presId="urn:microsoft.com/office/officeart/2005/8/layout/list1"/>
    <dgm:cxn modelId="{D4EA85A0-96AD-494B-9856-C5E0C67EAA6F}" type="presParOf" srcId="{25AE2690-3576-460A-B6C9-44EAF3775191}" destId="{5A1D4B66-C326-4E77-80E8-987930F226FC}" srcOrd="0" destOrd="0" presId="urn:microsoft.com/office/officeart/2005/8/layout/list1"/>
    <dgm:cxn modelId="{92F48176-0395-4D1F-AEC4-2A901262EA27}" type="presParOf" srcId="{25AE2690-3576-460A-B6C9-44EAF3775191}" destId="{7164FCD0-F422-46C1-8181-FD6706821621}" srcOrd="1" destOrd="0" presId="urn:microsoft.com/office/officeart/2005/8/layout/list1"/>
    <dgm:cxn modelId="{60E1B652-405B-43E2-B68B-22BC61EBFCA4}" type="presParOf" srcId="{C3E3692A-3C20-4B34-9415-8F97D9EAC6A1}" destId="{D0991F66-E82D-488B-B9D7-8E38A33C54A0}" srcOrd="1" destOrd="0" presId="urn:microsoft.com/office/officeart/2005/8/layout/list1"/>
    <dgm:cxn modelId="{4D8CD855-289D-4228-B855-1F7B8F008DCB}" type="presParOf" srcId="{C3E3692A-3C20-4B34-9415-8F97D9EAC6A1}" destId="{D4ECEF4E-22B2-4D69-AC47-4678BDA1E77F}" srcOrd="2" destOrd="0" presId="urn:microsoft.com/office/officeart/2005/8/layout/list1"/>
    <dgm:cxn modelId="{BB1F192F-9280-4419-8E11-054FF1DFFA94}" type="presParOf" srcId="{C3E3692A-3C20-4B34-9415-8F97D9EAC6A1}" destId="{0C6961C2-0F0B-4DD9-BEBA-38E629946592}" srcOrd="3" destOrd="0" presId="urn:microsoft.com/office/officeart/2005/8/layout/list1"/>
    <dgm:cxn modelId="{00997675-A7DC-4B32-9ABE-B7C38976F76F}" type="presParOf" srcId="{C3E3692A-3C20-4B34-9415-8F97D9EAC6A1}" destId="{CDBF82A3-313D-48AA-9CB7-3B3BB6CCAF7D}" srcOrd="4" destOrd="0" presId="urn:microsoft.com/office/officeart/2005/8/layout/list1"/>
    <dgm:cxn modelId="{B9E8AF3C-B08D-4219-A784-8B444CADB8D8}" type="presParOf" srcId="{CDBF82A3-313D-48AA-9CB7-3B3BB6CCAF7D}" destId="{E2CEF399-0EF9-4606-8ECC-099BCE51067C}" srcOrd="0" destOrd="0" presId="urn:microsoft.com/office/officeart/2005/8/layout/list1"/>
    <dgm:cxn modelId="{1CD0BDEE-C3FC-4499-823C-A8A690CDE8A1}" type="presParOf" srcId="{CDBF82A3-313D-48AA-9CB7-3B3BB6CCAF7D}" destId="{851DD2BA-660E-403D-AA4F-08BB408C9ACF}" srcOrd="1" destOrd="0" presId="urn:microsoft.com/office/officeart/2005/8/layout/list1"/>
    <dgm:cxn modelId="{D922A543-4449-429A-9436-200708D1D756}" type="presParOf" srcId="{C3E3692A-3C20-4B34-9415-8F97D9EAC6A1}" destId="{32F3D6CD-2E59-4FD3-8BB3-DF64C65DB4E7}" srcOrd="5" destOrd="0" presId="urn:microsoft.com/office/officeart/2005/8/layout/list1"/>
    <dgm:cxn modelId="{994083D8-0E90-4721-82F2-563C390C140D}" type="presParOf" srcId="{C3E3692A-3C20-4B34-9415-8F97D9EAC6A1}" destId="{D34BF8A5-A233-45B8-B2D0-D8A4A8B65A9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3D883-4C24-4366-8E78-301F97941217}">
      <dsp:nvSpPr>
        <dsp:cNvPr id="0" name=""/>
        <dsp:cNvSpPr/>
      </dsp:nvSpPr>
      <dsp:spPr>
        <a:xfrm>
          <a:off x="0" y="348974"/>
          <a:ext cx="8520600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293" tIns="354076" rIns="66129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Voltooi take vir geld
Korttermyn
Min opleiding
bv. </a:t>
          </a:r>
          <a:r>
            <a:rPr lang="nl-NL" sz="17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Naweekwinkelassistent</a:t>
          </a:r>
          <a:endParaRPr lang="en-US" sz="17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48974"/>
        <a:ext cx="8520600" cy="1552950"/>
      </dsp:txXfrm>
    </dsp:sp>
    <dsp:sp modelId="{01E47A6D-2604-4589-80BF-52BF6F6F91CD}">
      <dsp:nvSpPr>
        <dsp:cNvPr id="0" name=""/>
        <dsp:cNvSpPr/>
      </dsp:nvSpPr>
      <dsp:spPr>
        <a:xfrm>
          <a:off x="426030" y="98054"/>
          <a:ext cx="5964420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441" tIns="0" rIns="22544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Werk</a:t>
          </a:r>
          <a:endParaRPr lang="en-US" sz="1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50528" y="122552"/>
        <a:ext cx="5915424" cy="452844"/>
      </dsp:txXfrm>
    </dsp:sp>
    <dsp:sp modelId="{7395DEA2-7D8C-496B-AFFA-B2C1B6953612}">
      <dsp:nvSpPr>
        <dsp:cNvPr id="0" name=""/>
        <dsp:cNvSpPr/>
      </dsp:nvSpPr>
      <dsp:spPr>
        <a:xfrm>
          <a:off x="0" y="2244645"/>
          <a:ext cx="8520600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1334943"/>
              <a:satOff val="63662"/>
              <a:lumOff val="6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293" tIns="354076" rIns="66129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Langtermynreis
Groei en ontwikkeling
Vereis opleiding/kwalifikasies
bv. </a:t>
          </a:r>
          <a:r>
            <a:rPr lang="nl-NL" sz="17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Onderwyser, dokter, ingenieur</a:t>
          </a:r>
          <a:endParaRPr lang="en-US" sz="17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244645"/>
        <a:ext cx="8520600" cy="1552950"/>
      </dsp:txXfrm>
    </dsp:sp>
    <dsp:sp modelId="{14104C7D-30EF-4F9E-9CE2-A38494A83440}">
      <dsp:nvSpPr>
        <dsp:cNvPr id="0" name=""/>
        <dsp:cNvSpPr/>
      </dsp:nvSpPr>
      <dsp:spPr>
        <a:xfrm>
          <a:off x="426030" y="1993725"/>
          <a:ext cx="5964420" cy="501840"/>
        </a:xfrm>
        <a:prstGeom prst="roundRect">
          <a:avLst/>
        </a:prstGeom>
        <a:solidFill>
          <a:schemeClr val="accent4">
            <a:hueOff val="-11334943"/>
            <a:satOff val="63662"/>
            <a:lumOff val="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441" tIns="0" rIns="22544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Loopbaan</a:t>
          </a:r>
          <a:endParaRPr lang="en-US" sz="1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50528" y="2018223"/>
        <a:ext cx="591542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3EAF9-13E4-44D2-BD2D-918F4539DB5C}">
      <dsp:nvSpPr>
        <dsp:cNvPr id="0" name=""/>
        <dsp:cNvSpPr/>
      </dsp:nvSpPr>
      <dsp:spPr>
        <a:xfrm>
          <a:off x="560330" y="270"/>
          <a:ext cx="2183547" cy="13101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9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Sommige loopbane vereis spesifieke vakke.</a:t>
          </a:r>
          <a:endParaRPr lang="en-US" sz="1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98702" y="38642"/>
        <a:ext cx="2106803" cy="1233384"/>
      </dsp:txXfrm>
    </dsp:sp>
    <dsp:sp modelId="{50C54418-6E3A-474A-B49D-D8D15FD035D5}">
      <dsp:nvSpPr>
        <dsp:cNvPr id="0" name=""/>
        <dsp:cNvSpPr/>
      </dsp:nvSpPr>
      <dsp:spPr>
        <a:xfrm>
          <a:off x="2936030" y="384574"/>
          <a:ext cx="462912" cy="541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36030" y="492878"/>
        <a:ext cx="324038" cy="324911"/>
      </dsp:txXfrm>
    </dsp:sp>
    <dsp:sp modelId="{368B5B9F-84C2-40B0-AF21-FF6BCBD1F8DD}">
      <dsp:nvSpPr>
        <dsp:cNvPr id="0" name=""/>
        <dsp:cNvSpPr/>
      </dsp:nvSpPr>
      <dsp:spPr>
        <a:xfrm>
          <a:off x="3617297" y="270"/>
          <a:ext cx="2183547" cy="13101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9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Dit kan toekomstige studieopsies beïnvloed.</a:t>
          </a:r>
          <a:endParaRPr lang="en-US" sz="1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69" y="38642"/>
        <a:ext cx="2106803" cy="1233384"/>
      </dsp:txXfrm>
    </dsp:sp>
    <dsp:sp modelId="{0788F195-2CAF-46CF-838E-FA54C5079C3C}">
      <dsp:nvSpPr>
        <dsp:cNvPr id="0" name=""/>
        <dsp:cNvSpPr/>
      </dsp:nvSpPr>
      <dsp:spPr>
        <a:xfrm rot="5400000">
          <a:off x="4477614" y="1463247"/>
          <a:ext cx="462912" cy="541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546615" y="1502550"/>
        <a:ext cx="324911" cy="324038"/>
      </dsp:txXfrm>
    </dsp:sp>
    <dsp:sp modelId="{10FB89B8-9911-41DD-A3CE-E1758F55831C}">
      <dsp:nvSpPr>
        <dsp:cNvPr id="0" name=""/>
        <dsp:cNvSpPr/>
      </dsp:nvSpPr>
      <dsp:spPr>
        <a:xfrm>
          <a:off x="3617297" y="2183818"/>
          <a:ext cx="2183547" cy="13101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Goeie keuses verbreed geleenthede.</a:t>
          </a:r>
          <a:endParaRPr lang="en-US" sz="1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69" y="2222190"/>
        <a:ext cx="2106803" cy="1233384"/>
      </dsp:txXfrm>
    </dsp:sp>
    <dsp:sp modelId="{473CEA6E-FE0A-40A4-BE95-03DD7F2838EB}">
      <dsp:nvSpPr>
        <dsp:cNvPr id="0" name=""/>
        <dsp:cNvSpPr/>
      </dsp:nvSpPr>
      <dsp:spPr>
        <a:xfrm rot="10800000">
          <a:off x="2962232" y="2568122"/>
          <a:ext cx="462912" cy="541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3101106" y="2676426"/>
        <a:ext cx="324038" cy="324911"/>
      </dsp:txXfrm>
    </dsp:sp>
    <dsp:sp modelId="{F29F64EC-11F8-40F6-966D-C8BF72C1A4DA}">
      <dsp:nvSpPr>
        <dsp:cNvPr id="0" name=""/>
        <dsp:cNvSpPr/>
      </dsp:nvSpPr>
      <dsp:spPr>
        <a:xfrm>
          <a:off x="560330" y="2183818"/>
          <a:ext cx="2183547" cy="13101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Doen navorsing oor loopbaanvereistes voordat jy vakke kies.</a:t>
          </a:r>
          <a:endParaRPr lang="en-US" sz="1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98702" y="2222190"/>
        <a:ext cx="2106803" cy="1233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FFB7F-F4DD-4945-8DA5-DB611EDA253F}">
      <dsp:nvSpPr>
        <dsp:cNvPr id="0" name=""/>
        <dsp:cNvSpPr/>
      </dsp:nvSpPr>
      <dsp:spPr>
        <a:xfrm>
          <a:off x="0" y="227989"/>
          <a:ext cx="5035164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0785" tIns="291592" rIns="3907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Huistaal 
Eerste Addisionele Taal 
Wiskunde/Wiskundige Geletterdheid 
Lewensoriëntering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27989"/>
        <a:ext cx="5035164" cy="1278900"/>
      </dsp:txXfrm>
    </dsp:sp>
    <dsp:sp modelId="{CFF400EA-9B10-4611-9E68-DB7A989CB84A}">
      <dsp:nvSpPr>
        <dsp:cNvPr id="0" name=""/>
        <dsp:cNvSpPr/>
      </dsp:nvSpPr>
      <dsp:spPr>
        <a:xfrm>
          <a:off x="251758" y="21349"/>
          <a:ext cx="3524614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222" tIns="0" rIns="1332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 verpligte vakke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1933" y="41524"/>
        <a:ext cx="3484264" cy="372930"/>
      </dsp:txXfrm>
    </dsp:sp>
    <dsp:sp modelId="{B20C5F69-605E-486E-A116-8328ADC06BCF}">
      <dsp:nvSpPr>
        <dsp:cNvPr id="0" name=""/>
        <dsp:cNvSpPr/>
      </dsp:nvSpPr>
      <dsp:spPr>
        <a:xfrm>
          <a:off x="0" y="1789129"/>
          <a:ext cx="5035164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66488"/>
              <a:satOff val="-17612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0785" tIns="291592" rIns="3907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Voorbeelde: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f-ZA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Rekeningkunde 
Lewenswetenskappe 
Besigheidstudies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789129"/>
        <a:ext cx="5035164" cy="1278900"/>
      </dsp:txXfrm>
    </dsp:sp>
    <dsp:sp modelId="{6C8876FE-2DC6-4E19-884A-0040D02AEA4B}">
      <dsp:nvSpPr>
        <dsp:cNvPr id="0" name=""/>
        <dsp:cNvSpPr/>
      </dsp:nvSpPr>
      <dsp:spPr>
        <a:xfrm>
          <a:off x="251758" y="1582489"/>
          <a:ext cx="3524614" cy="413280"/>
        </a:xfrm>
        <a:prstGeom prst="roundRect">
          <a:avLst/>
        </a:prstGeom>
        <a:gradFill rotWithShape="0">
          <a:gsLst>
            <a:gs pos="0">
              <a:schemeClr val="accent3">
                <a:hueOff val="666488"/>
                <a:satOff val="-17612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66488"/>
                <a:satOff val="-17612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66488"/>
                <a:satOff val="-17612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222" tIns="0" rIns="1332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 keusevakke</a:t>
          </a:r>
          <a:endParaRPr lang="en-US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1933" y="1602664"/>
        <a:ext cx="3484264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103F2-25D1-49FD-AEA1-656A21019147}">
      <dsp:nvSpPr>
        <dsp:cNvPr id="0" name=""/>
        <dsp:cNvSpPr/>
      </dsp:nvSpPr>
      <dsp:spPr>
        <a:xfrm>
          <a:off x="0" y="1019"/>
          <a:ext cx="5958025" cy="6975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Wetenskap:</a:t>
          </a:r>
          <a:r>
            <a:rPr lang="af-ZA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Fisiese Wetenskappe, Lewenswetenskappe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4050" y="35069"/>
        <a:ext cx="5889925" cy="629417"/>
      </dsp:txXfrm>
    </dsp:sp>
    <dsp:sp modelId="{0B4716DA-5210-431D-A1EF-3DDFE11740C4}">
      <dsp:nvSpPr>
        <dsp:cNvPr id="0" name=""/>
        <dsp:cNvSpPr/>
      </dsp:nvSpPr>
      <dsp:spPr>
        <a:xfrm>
          <a:off x="0" y="711179"/>
          <a:ext cx="5958025" cy="6975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Handel: </a:t>
          </a:r>
          <a:r>
            <a:rPr lang="af-ZA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Rekeningkunde, Ekonomie, Besigheidstudies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4050" y="745229"/>
        <a:ext cx="5889925" cy="629417"/>
      </dsp:txXfrm>
    </dsp:sp>
    <dsp:sp modelId="{649ACFD1-7023-4AB8-B4D8-F01C13978900}">
      <dsp:nvSpPr>
        <dsp:cNvPr id="0" name=""/>
        <dsp:cNvSpPr/>
      </dsp:nvSpPr>
      <dsp:spPr>
        <a:xfrm>
          <a:off x="0" y="1421339"/>
          <a:ext cx="5958025" cy="6975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Geesteswetenskappe:</a:t>
          </a:r>
          <a:r>
            <a:rPr lang="af-ZA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Geskiedenis, Geografie, Visuele Kunste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4050" y="1455389"/>
        <a:ext cx="5889925" cy="629417"/>
      </dsp:txXfrm>
    </dsp:sp>
    <dsp:sp modelId="{3480C0D2-2E08-41A6-B723-431E082A7BB3}">
      <dsp:nvSpPr>
        <dsp:cNvPr id="0" name=""/>
        <dsp:cNvSpPr/>
      </dsp:nvSpPr>
      <dsp:spPr>
        <a:xfrm>
          <a:off x="0" y="2131499"/>
          <a:ext cx="5958025" cy="6975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Dienste/Tegnies:</a:t>
          </a:r>
          <a:r>
            <a:rPr lang="af-ZA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Toerisme, Gasvryheid, IGO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4050" y="2165549"/>
        <a:ext cx="5889925" cy="6294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28048-2239-4CA3-BD73-7EC8B95192A3}">
      <dsp:nvSpPr>
        <dsp:cNvPr id="0" name=""/>
        <dsp:cNvSpPr/>
      </dsp:nvSpPr>
      <dsp:spPr>
        <a:xfrm>
          <a:off x="0" y="393100"/>
          <a:ext cx="2189202" cy="1390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3D243-2CEE-4515-A629-33AC99AE9C36}">
      <dsp:nvSpPr>
        <dsp:cNvPr id="0" name=""/>
        <dsp:cNvSpPr/>
      </dsp:nvSpPr>
      <dsp:spPr>
        <a:xfrm>
          <a:off x="243244" y="624182"/>
          <a:ext cx="2189202" cy="1390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Skole bied dikwels </a:t>
          </a:r>
          <a:r>
            <a:rPr lang="nl-NL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vasgestelde vakkombinasies </a:t>
          </a:r>
          <a:r>
            <a:rPr lang="nl-N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aan.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83960" y="664898"/>
        <a:ext cx="2107770" cy="1308711"/>
      </dsp:txXfrm>
    </dsp:sp>
    <dsp:sp modelId="{AF955E32-C71B-4D37-B0FD-53942DBBFD9B}">
      <dsp:nvSpPr>
        <dsp:cNvPr id="0" name=""/>
        <dsp:cNvSpPr/>
      </dsp:nvSpPr>
      <dsp:spPr>
        <a:xfrm>
          <a:off x="2675691" y="393100"/>
          <a:ext cx="2189202" cy="1390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03ACB-3CE5-4915-8622-6F91DC5E525A}">
      <dsp:nvSpPr>
        <dsp:cNvPr id="0" name=""/>
        <dsp:cNvSpPr/>
      </dsp:nvSpPr>
      <dsp:spPr>
        <a:xfrm>
          <a:off x="2918936" y="624182"/>
          <a:ext cx="2189202" cy="1390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Nie alle vakke kan altyd gekombineer </a:t>
          </a:r>
          <a:r>
            <a:rPr lang="nl-NL" sz="20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word nie</a:t>
          </a:r>
          <a:r>
            <a:rPr lang="nl-NL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59652" y="664898"/>
        <a:ext cx="2107770" cy="1308711"/>
      </dsp:txXfrm>
    </dsp:sp>
    <dsp:sp modelId="{2E545F98-E635-46A6-AC3A-D565FFD2F28F}">
      <dsp:nvSpPr>
        <dsp:cNvPr id="0" name=""/>
        <dsp:cNvSpPr/>
      </dsp:nvSpPr>
      <dsp:spPr>
        <a:xfrm>
          <a:off x="5351383" y="393100"/>
          <a:ext cx="2189202" cy="1390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3F9DA-C387-4765-A9A8-938E30360B1B}">
      <dsp:nvSpPr>
        <dsp:cNvPr id="0" name=""/>
        <dsp:cNvSpPr/>
      </dsp:nvSpPr>
      <dsp:spPr>
        <a:xfrm>
          <a:off x="5594627" y="624182"/>
          <a:ext cx="2189202" cy="1390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Bepaal </a:t>
          </a:r>
          <a:r>
            <a:rPr lang="nl-NL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jou skool aanbied </a:t>
          </a:r>
          <a:r>
            <a:rPr lang="nl-NL" sz="20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voordat jy kies.</a:t>
          </a:r>
          <a:endParaRPr lang="en-US" sz="20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635343" y="664898"/>
        <a:ext cx="2107770" cy="1308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CEF4E-22B2-4D69-AC47-4678BDA1E77F}">
      <dsp:nvSpPr>
        <dsp:cNvPr id="0" name=""/>
        <dsp:cNvSpPr/>
      </dsp:nvSpPr>
      <dsp:spPr>
        <a:xfrm>
          <a:off x="0" y="388327"/>
          <a:ext cx="3743722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0554" tIns="312420" rIns="29055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Vereiste vir baie wetenskap- en ingenieursloopbane.</a:t>
          </a:r>
          <a:endParaRPr lang="en-US" sz="1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88327"/>
        <a:ext cx="3743722" cy="850500"/>
      </dsp:txXfrm>
    </dsp:sp>
    <dsp:sp modelId="{7164FCD0-F422-46C1-8181-FD6706821621}">
      <dsp:nvSpPr>
        <dsp:cNvPr id="0" name=""/>
        <dsp:cNvSpPr/>
      </dsp:nvSpPr>
      <dsp:spPr>
        <a:xfrm>
          <a:off x="187186" y="166927"/>
          <a:ext cx="2620605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53" tIns="0" rIns="99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Wiskunde</a:t>
          </a:r>
          <a:endParaRPr lang="en-US" sz="1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08802" y="188543"/>
        <a:ext cx="2577373" cy="399568"/>
      </dsp:txXfrm>
    </dsp:sp>
    <dsp:sp modelId="{D34BF8A5-A233-45B8-B2D0-D8A4A8B65A9B}">
      <dsp:nvSpPr>
        <dsp:cNvPr id="0" name=""/>
        <dsp:cNvSpPr/>
      </dsp:nvSpPr>
      <dsp:spPr>
        <a:xfrm>
          <a:off x="0" y="1541227"/>
          <a:ext cx="3743722" cy="129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0554" tIns="312420" rIns="29055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Fokus op praktiese alledaagse wiskunde. 
Geskik vir baie loopbane, maar mag sommige universiteitsopsies beperk.</a:t>
          </a:r>
          <a:endParaRPr lang="en-US" sz="1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41227"/>
        <a:ext cx="3743722" cy="1299375"/>
      </dsp:txXfrm>
    </dsp:sp>
    <dsp:sp modelId="{851DD2BA-660E-403D-AA4F-08BB408C9ACF}">
      <dsp:nvSpPr>
        <dsp:cNvPr id="0" name=""/>
        <dsp:cNvSpPr/>
      </dsp:nvSpPr>
      <dsp:spPr>
        <a:xfrm>
          <a:off x="187186" y="1319827"/>
          <a:ext cx="2620605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53" tIns="0" rIns="99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f-ZA" sz="1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Wiskundige Geletterdheid</a:t>
          </a:r>
          <a:endParaRPr lang="en-US" sz="1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08802" y="1341443"/>
        <a:ext cx="2577373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a1778e439c4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a1778e439c4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Goeiedag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9’s. Welkom by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opwindendste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dalk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effens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senutergende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lesreekse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julle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9-jaar.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Suid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-Afrika is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9 ’n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belangrike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skarnierjaar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”. Dit is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jaar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waarin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hulle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tydens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Verdere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Onderwys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Opleiding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(VOO)-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fase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neem,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naamlik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10, 11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12.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lê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grondslag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Nasionale Senior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Sertifikaat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NSS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lewe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ná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matriek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doel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vandag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iemand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dwing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nou reeds ’n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maar om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help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verstaan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hoe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toekomstige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geleenthede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verband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39BE478F-9751-D924-A237-0801A26DF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a1778e439c4f:notes">
            <a:extLst>
              <a:ext uri="{FF2B5EF4-FFF2-40B4-BE49-F238E27FC236}">
                <a16:creationId xmlns:a16="http://schemas.microsoft.com/office/drawing/2014/main" id="{BC37BEBC-5179-980F-94E2-AF2D0F1C75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a1778e439c4f:notes">
            <a:extLst>
              <a:ext uri="{FF2B5EF4-FFF2-40B4-BE49-F238E27FC236}">
                <a16:creationId xmlns:a16="http://schemas.microsoft.com/office/drawing/2014/main" id="{6A924679-F3A1-FBDE-3B50-7E5F243D3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10: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Vandag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geleer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10 tot 12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neem om vir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NSS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kwalifiseer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insluitend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verpligte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keusevakke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sorgvuldig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gemaak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moontlike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loopbaanvelde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skool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aangebied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waar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nodig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studievereistes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toekomstige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kursusse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loopbane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ag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neem.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Goeie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geleenthede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toekoms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oop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les is net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beginpunt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In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volgende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drie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lesse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volgende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ondersoek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Les 2: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Loopbane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met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verskillende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verband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hou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Les 3: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eienskappe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sterkpunte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swakpunte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belangstellings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vermoëns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met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verskillende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loopbane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verband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hou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Les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besluitnemingstappe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gebruik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wanneer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met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belangstellings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vermoëns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loopbaandoelwitte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verband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hou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Laat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tyd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toe vir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enige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vrae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mag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hê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Laat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tyd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toe vir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enige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vrae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mag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hê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Aktiwiteit</a:t>
            </a:r>
            <a:r>
              <a:rPr lang="en-US" sz="1100" b="1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 (</a:t>
            </a:r>
            <a:r>
              <a:rPr lang="en-US" sz="1100" b="1" i="1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Les 1 – </a:t>
            </a:r>
            <a:r>
              <a:rPr lang="en-US" sz="1100" b="1" i="1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Werkkaart</a:t>
            </a:r>
            <a:r>
              <a:rPr lang="en-US" sz="1100" b="1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voltooi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Antwoorde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beskikbaar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100" b="1" i="1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Les 1 – </a:t>
            </a:r>
            <a:r>
              <a:rPr lang="en-US" sz="1100" b="1" i="1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Werkkaart</a:t>
            </a:r>
            <a:r>
              <a:rPr lang="en-US" sz="1100" b="1" i="1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MEMO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Aktiwiteit</a:t>
            </a:r>
            <a:r>
              <a:rPr lang="en-US" sz="1100" b="1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2 (</a:t>
            </a:r>
            <a:r>
              <a:rPr lang="en-US" sz="1100" b="1" i="1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Les 1 – </a:t>
            </a:r>
            <a:r>
              <a:rPr lang="en-US" sz="1100" b="1" i="1" u="sng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Werkkaart</a:t>
            </a:r>
            <a:r>
              <a:rPr lang="en-US" sz="1100" b="1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voltooi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89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a1778e469db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a1778e469db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Teen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einde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behoort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wees om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volgende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Verduidelik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verskil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tussen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Verstaan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hoe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toekomstige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studies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loopbane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beïnvloed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Verstaan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hoe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10–12-vakstelsel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insluitend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verpligte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keusevakke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Dink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persoonlike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vakbelangstellings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sterkpunte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moontlike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uitdagings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begin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verskil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tussen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'n Werk 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taak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geld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verdien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Dit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tydelik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korttermyn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wees.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Byvoorbeeld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naweke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winkel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kos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af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lewer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tydens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vakansies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werk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'n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’n langer reis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gewoonlik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opleiding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kwalifikasies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vereis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Dit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persoon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tyd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groei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ontwikkel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Byvoorbeeld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om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onderwyser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dokter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rekenmeester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sagteware-ontwikkelaar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218020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/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4: Hoe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vakkeuses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toekomstige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geleenthede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beïnvloed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/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9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loopbaanopsies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beïnvloed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ná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12 vir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beskikbaar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/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Sommige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kursusse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loopbane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vereis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spesifieke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byvoorbeeld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Ingenieurswese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gewoonlik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Fisiese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Wetenskappe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nodig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hê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/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Ander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loopbane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vereis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dalk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spesifieke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maar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sekere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steeds help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nuttige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kennis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vaardighede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daardie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op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ontwikkel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/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Daarom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belangrik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moontlike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loopbaanvelde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ondersoek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voordat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Goeie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help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toekomstige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geleenthede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oop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2059852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5: 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Nou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verstaan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’n langer reis is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voorbereiding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vereis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eerste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belangrike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stappe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daardie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reis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kyk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12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slaag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Nasionale Senior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Sertifikaat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NSS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algemeen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bekend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as die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matrieksertifikaat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verwerf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85750" lvl="0" indent="-2857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Om vir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NSS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kwalifiseer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minste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sewe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10 tot 12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neem.</a:t>
            </a:r>
            <a:endParaRPr lang="en-US" sz="105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sewe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VIER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verpligte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insluit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elke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neem:</a:t>
            </a:r>
            <a:endParaRPr lang="en-US" sz="105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Huistaal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Eerste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Addisionele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Taal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Geletterdheid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Lewensoriëntering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oorblywende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DRIE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keusevakke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op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grond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belangstellings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loopbaandoelwitte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skool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aangebied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Voorbeelde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keusevakke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sluit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Rekeningkunde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Besigheidstudies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Lewenswetenskappe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Visuele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Kunste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 is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belangrik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onthou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is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Graad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9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vir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volgende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jaar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skoolloopbaan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wees.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224646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6: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Keusevakke</a:t>
            </a:r>
            <a:r>
              <a:rPr lang="af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 dikwels in vakgroepe gegroepeer, volgens die </a:t>
            </a:r>
            <a:r>
              <a:rPr lang="af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loopbaanveld</a:t>
            </a:r>
            <a:r>
              <a:rPr lang="af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waarmee hulle verband hou, byvoorbeeld:</a:t>
            </a:r>
            <a:endParaRPr lang="en-ZA" sz="1100" b="1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Char char="-"/>
              <a:tabLst/>
              <a:defRPr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Wetenskap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Fisiese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Wetenskappe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Lewenswetenskappe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ZA" sz="1100" b="1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Handel: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Rekeningkunde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Ekonomie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Besigheidstudies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Geesteswetenskappe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Geskiedenis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Geografie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Visuele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Kunste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Dienste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tegnies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Toerisme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Gasvryheidstudies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Ingenieurswese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Grafika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Ontwerp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(IGO).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sorgvuldig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waarin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hulle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in ag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neem,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plaas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daarvan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omdat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vriende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neem.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4064311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7: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altyd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heeltemal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buigsaam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Skole het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dikwels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vasgestelde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vakgroepe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beteken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altyd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kombineer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hulle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Byvoorbeeld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'n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skool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mag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toelaat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'n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Geskiedenis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saam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Rekeningkunde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neem as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verskillende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vakgroepe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daardie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skool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loopbaanbelangstellings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oorweeg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maar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bepaal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watter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vakkombinasies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skool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beskikbaar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365333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8: Nota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onderwyser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skool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die VOO-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fase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aanbied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inhoud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hierdie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aanpas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Beklemtoon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waardevolle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loopbane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Geletterdheid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gevolg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veral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kreatiewe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sosiale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diensverwante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praktiese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velde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Om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tussen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Wiskundige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Geletterdheid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'n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belangrike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vereis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studie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loopbaanvelde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soos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Ingenieurswese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Geneeskunde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Argitektuur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Datawetenskap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sommige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handelsgrade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Wiskundige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Geletterdheid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fokus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op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praktiese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in die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alledaagse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lewe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gebruik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word,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soos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begrotings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belasting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rentekoerse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metings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Wiskundige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Geletterdheid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geskik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baie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loopbane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maar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toegang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sekere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universiteitskursusse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loopbaanvelde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beperk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Daarom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vereistes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vir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waarin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hulle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belangstel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ondersoek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voordat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hulle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1438033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Skyfie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9: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Bespreek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volgende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vrae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groepe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van vier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help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oor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jou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vakkeuses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begin dink.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Watter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geniet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meeste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waarom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watter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presteer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daar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jy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moeilik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vind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maar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dalk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steeds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nodig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het vir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toekomstige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loopbaanveld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gebeur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as ’n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kies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omdat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hulle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dink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vakke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maklik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wees?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onderwyser</a:t>
            </a:r>
            <a:r>
              <a:rPr lang="en-Z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Beweeg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tydens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bespreking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klas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leerders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wat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onseker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lei,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moedig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hulle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aan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om redes vir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hul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antwoorde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Z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gee.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228464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BA741-135B-9B39-B7B8-65C45664D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AE5688-243F-940A-66DC-C405E1C4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f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921D9-23BE-8C05-DCFE-12FF566A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F3E4-B5EC-4E94-9DFF-9E886F85B47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F79EA-D018-1D81-91EB-D14CF496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1D188-A93C-44FF-F7BB-B1F057A6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39137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264A-3511-1B97-65CB-95ECEC1A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4FAB9-E0AF-804C-ECA6-752897422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B6F28-9E78-E8FC-7073-DD72E115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F3E4-B5EC-4E94-9DFF-9E886F85B47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280CA-2805-0912-1620-D227EA45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091AA-FB08-1B8A-657C-08106D0E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20237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135D-DF79-80DB-89F3-FDD9511CB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A0CA2-3C77-743F-CD7B-B4AE9ADEE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1E70F-5644-0268-0FD5-4245413A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F3E4-B5EC-4E94-9DFF-9E886F85B47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11C2-8AFD-D0F2-2C60-5D4993A2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01D95-86F8-F789-7F03-124D3B03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16122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6035-DE3E-2AF0-25AF-FFF92D01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16C71-DF15-64FE-4150-2E2EE9190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7CCFD-8655-0D6A-268D-39F16EB6B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635AC-D8CD-72D4-0074-30F5A373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F3E4-B5EC-4E94-9DFF-9E886F85B47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6A5B7-B1FB-B933-C060-821B9976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F5DF4-A812-6028-6340-49D0ECBF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04036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CBDF-EC9F-B11D-B52B-4C47D51F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5D716-BCFA-BE20-A505-8BA300204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53286-E2E8-65B3-80F1-B59BD6E95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BC65A1-8BB8-8EA4-63D7-FDF7848DD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F8F5F-C038-B2C7-AD9D-B1B08205E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083F0-D6AC-3E85-47DC-0BAD1DA0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F3E4-B5EC-4E94-9DFF-9E886F85B47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D5223-BB8C-A1B5-80A0-CA78BED6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E5E1B-3E5D-7D89-317A-6451B814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9576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D660-9902-E671-90AA-053B3F9A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EDCC9-3530-6982-D428-4DEC253C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F3E4-B5EC-4E94-9DFF-9E886F85B47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B81B7-B40E-BA89-0BE5-F84A6987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27112-A889-D476-93CC-1CA0D9C8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04226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1B619-6BC8-C0D2-0224-02DEF4FE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F3E4-B5EC-4E94-9DFF-9E886F85B47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D4DFE-E57D-2739-76EF-6882614F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21775-77BA-FDFF-F950-C79349F3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3660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6E9F-02FD-A13A-A924-5C23A12B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35C40-0E15-E671-3489-E6F567793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656BA-7934-2924-CB2C-B87555CCC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CE53A-3887-F0AE-8892-65246262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F3E4-B5EC-4E94-9DFF-9E886F85B47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B43DC-95DE-FFB8-A680-3D26D032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3CBD-FBC6-B94F-50F7-32728399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275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0781-4405-DEC9-9B3A-84D12183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EBFB2A-A056-4466-E35F-955040650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f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9137F-F449-0849-F4A7-5131A2E85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3E3A4-9A18-584F-351E-BC21B217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F3E4-B5EC-4E94-9DFF-9E886F85B47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28D75-AF57-27DA-EA9A-0F1F0325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1EA98-321D-9A53-5426-4AFCCB88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873556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F319-7EC7-F1C2-523B-DF5AB7B8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DBBDE-809C-6259-8797-FDF659A3F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F4A11-2831-872B-6DB6-ABEA2457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F3E4-B5EC-4E94-9DFF-9E886F85B47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BD7DC-582C-C6B5-AEC5-AF9D9DD4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06353-C40B-A94E-E98A-F94513AC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616784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783123-1691-EBBE-DCD4-D36ADE34C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C16E6-BF5F-7C6C-62CA-C5857FC1A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6552E-43F3-431D-BF68-3C17620D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F3E4-B5EC-4E94-9DFF-9E886F85B47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432E8-6ABE-7C1B-E859-FA9BAE05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A3BB3-0FCA-3162-4943-B7926258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435262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957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1117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337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4E5DE2-5D32-3735-C1F9-B2CEA39A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52FB8-9402-72CB-0299-6F5EAB957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0D256-C7F6-5C81-BBB2-3F026E4B0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C8F3E4-B5EC-4E94-9DFF-9E886F85B475}" type="datetimeFigureOut">
              <a:rPr lang="af-ZA" smtClean="0"/>
              <a:t>2026-07-03</a:t>
            </a:fld>
            <a:endParaRPr lang="af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2852C-5AD2-7918-DBCF-7276C9D4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f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C6707-4507-840B-180E-336E9ABFA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808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f-Z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3.jpeg"/><Relationship Id="rId4" Type="http://schemas.openxmlformats.org/officeDocument/2006/relationships/image" Target="../media/image10.jpe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489204" y="751950"/>
            <a:ext cx="5082540" cy="1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4400" dirty="0" err="1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Wêreld</a:t>
            </a:r>
            <a:r>
              <a:rPr lang="en-GB" sz="4400" dirty="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 van Werk</a:t>
            </a:r>
          </a:p>
        </p:txBody>
      </p:sp>
      <p:sp>
        <p:nvSpPr>
          <p:cNvPr id="56" name="Google Shape;56;p13"/>
          <p:cNvSpPr txBox="1"/>
          <p:nvPr/>
        </p:nvSpPr>
        <p:spPr>
          <a:xfrm>
            <a:off x="489204" y="2803018"/>
            <a:ext cx="6632448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endParaRPr lang="en" sz="200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FEE151"/>
                </a:solidFill>
                <a:latin typeface="Fredoka One" panose="02000000000000000000" pitchFamily="2" charset="0"/>
                <a:ea typeface="Comic Neue"/>
                <a:cs typeface="Comic Neue"/>
                <a:sym typeface="Comic Neue"/>
              </a:rPr>
              <a:t>Graad 9: Kwartaal 3</a:t>
            </a: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FEE151"/>
                </a:solidFill>
                <a:latin typeface="Fredoka One" panose="02000000000000000000" pitchFamily="2" charset="0"/>
                <a:ea typeface="Comic Neue"/>
                <a:cs typeface="Comic Neue"/>
                <a:sym typeface="Comic Neue"/>
              </a:rPr>
              <a:t>Les 1: </a:t>
            </a:r>
            <a:r>
              <a:rPr lang="en-GB" sz="2000" dirty="0" err="1">
                <a:solidFill>
                  <a:schemeClr val="accent4">
                    <a:lumMod val="75000"/>
                  </a:schemeClr>
                </a:solidFill>
                <a:latin typeface="Fredoka One" panose="02000000000000000000" pitchFamily="2" charset="0"/>
                <a:ea typeface="Comic Neue"/>
                <a:cs typeface="Comic Neue"/>
                <a:sym typeface="Comic Neue"/>
              </a:rPr>
              <a:t>Vakke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Fredoka One" panose="02000000000000000000" pitchFamily="2" charset="0"/>
                <a:ea typeface="Comic Neue"/>
                <a:cs typeface="Comic Neue"/>
                <a:sym typeface="Comic Neue"/>
              </a:rPr>
              <a:t> in </a:t>
            </a:r>
            <a:r>
              <a:rPr lang="en-GB" sz="2000" dirty="0" err="1">
                <a:solidFill>
                  <a:schemeClr val="accent4">
                    <a:lumMod val="75000"/>
                  </a:schemeClr>
                </a:solidFill>
                <a:latin typeface="Fredoka One" panose="02000000000000000000" pitchFamily="2" charset="0"/>
                <a:ea typeface="Comic Neue"/>
                <a:cs typeface="Comic Neue"/>
                <a:sym typeface="Comic Neue"/>
              </a:rPr>
              <a:t>Graad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Fredoka One" panose="02000000000000000000" pitchFamily="2" charset="0"/>
                <a:ea typeface="Comic Neue"/>
                <a:cs typeface="Comic Neue"/>
                <a:sym typeface="Comic Neue"/>
              </a:rPr>
              <a:t> 10, 11 </a:t>
            </a:r>
            <a:r>
              <a:rPr lang="en-GB" sz="2000" dirty="0" err="1">
                <a:solidFill>
                  <a:schemeClr val="accent4">
                    <a:lumMod val="75000"/>
                  </a:schemeClr>
                </a:solidFill>
                <a:latin typeface="Fredoka One" panose="02000000000000000000" pitchFamily="2" charset="0"/>
                <a:ea typeface="Comic Neue"/>
                <a:cs typeface="Comic Neue"/>
                <a:sym typeface="Comic Neue"/>
              </a:rPr>
              <a:t>en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Fredoka One" panose="02000000000000000000" pitchFamily="2" charset="0"/>
                <a:ea typeface="Comic Neue"/>
                <a:cs typeface="Comic Neue"/>
                <a:sym typeface="Comic Neue"/>
              </a:rPr>
              <a:t> 12</a:t>
            </a:r>
          </a:p>
        </p:txBody>
      </p:sp>
      <p:pic>
        <p:nvPicPr>
          <p:cNvPr id="2" name="Picture 1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EE59DCF6-48E4-FC72-4403-1AB84804B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EC196C90-ADC4-EFE8-0D60-FE0A71C41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B6C39E6A-90D8-1B05-D793-247F96E76AE0}"/>
              </a:ext>
            </a:extLst>
          </p:cNvPr>
          <p:cNvSpPr txBox="1"/>
          <p:nvPr/>
        </p:nvSpPr>
        <p:spPr>
          <a:xfrm>
            <a:off x="489204" y="751950"/>
            <a:ext cx="7026184" cy="86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450"/>
              </a:spcBef>
              <a:spcAft>
                <a:spcPts val="450"/>
              </a:spcAft>
            </a:pPr>
            <a:r>
              <a:rPr lang="af-ZA" sz="3200" b="1" dirty="0">
                <a:solidFill>
                  <a:srgbClr val="FEE151"/>
                </a:solidFill>
                <a:latin typeface="Aptos" panose="020B0004020202020204" pitchFamily="34" charset="0"/>
              </a:rPr>
              <a:t>Sleutelboodskap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EE151"/>
              </a:solidFill>
              <a:effectLst/>
              <a:uLnTx/>
              <a:uFillTx/>
              <a:latin typeface="Aptos" panose="020B0004020202020204" pitchFamily="34" charset="0"/>
              <a:ea typeface="Fredoka One"/>
              <a:cs typeface="Fredoka One"/>
              <a:sym typeface="Fredoka One"/>
            </a:endParaRPr>
          </a:p>
        </p:txBody>
      </p:sp>
      <p:sp>
        <p:nvSpPr>
          <p:cNvPr id="4" name="Google Shape;56;p13">
            <a:extLst>
              <a:ext uri="{FF2B5EF4-FFF2-40B4-BE49-F238E27FC236}">
                <a16:creationId xmlns:a16="http://schemas.microsoft.com/office/drawing/2014/main" id="{6213435B-F5A6-EC19-E9F3-8408812A89C0}"/>
              </a:ext>
            </a:extLst>
          </p:cNvPr>
          <p:cNvSpPr txBox="1"/>
          <p:nvPr/>
        </p:nvSpPr>
        <p:spPr>
          <a:xfrm>
            <a:off x="489204" y="1287786"/>
            <a:ext cx="6632448" cy="310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endParaRPr lang="en" sz="200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nl-NL" sz="2000" b="1" dirty="0">
                <a:solidFill>
                  <a:schemeClr val="bg1"/>
                </a:solidFill>
                <a:latin typeface="Aptos" panose="020B0004020202020204" pitchFamily="34" charset="0"/>
              </a:rPr>
              <a:t>Vakkeuse moet die volgende in ag neem</a:t>
            </a:r>
            <a:r>
              <a:rPr lang="af-ZA" sz="2000" b="1" dirty="0">
                <a:solidFill>
                  <a:schemeClr val="bg1"/>
                </a:solidFill>
                <a:latin typeface="Aptos" panose="020B0004020202020204" pitchFamily="34" charset="0"/>
              </a:rPr>
              <a:t>:</a:t>
            </a:r>
            <a:endParaRPr lang="en-GB" sz="2000" dirty="0">
              <a:solidFill>
                <a:schemeClr val="bg1"/>
              </a:solidFill>
              <a:latin typeface="Fredoka One" panose="02000000000000000000" pitchFamily="2" charset="0"/>
              <a:ea typeface="Comic Neue"/>
              <a:cs typeface="Comic Neue"/>
              <a:sym typeface="Comic Neue"/>
            </a:endParaRPr>
          </a:p>
          <a:p>
            <a:pPr marL="342900" lvl="0" indent="-342900">
              <a:spcBef>
                <a:spcPts val="360"/>
              </a:spcBef>
              <a:spcAft>
                <a:spcPts val="360"/>
              </a:spcAft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4">
                    <a:lumMod val="75000"/>
                  </a:schemeClr>
                </a:solidFill>
                <a:latin typeface="Fredoka One" panose="02000000000000000000" pitchFamily="2" charset="0"/>
                <a:ea typeface="Comic Neue"/>
                <a:cs typeface="Comic Neue"/>
                <a:sym typeface="Comic Neue"/>
              </a:rPr>
              <a:t>Loopbaanbelangstellings
Persoonlike sterkpunte
Skoolvakopsies
Toekomstige studievereistes</a:t>
            </a:r>
            <a:endParaRPr lang="en-GB" sz="2000" dirty="0">
              <a:solidFill>
                <a:schemeClr val="accent4">
                  <a:lumMod val="75000"/>
                </a:schemeClr>
              </a:solidFill>
              <a:latin typeface="Fredoka One" panose="02000000000000000000" pitchFamily="2" charset="0"/>
              <a:ea typeface="Comic Neue"/>
              <a:cs typeface="Comic Neue"/>
              <a:sym typeface="Comic Neue"/>
            </a:endParaRPr>
          </a:p>
        </p:txBody>
      </p:sp>
      <p:pic>
        <p:nvPicPr>
          <p:cNvPr id="5" name="Picture 4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33A9FA52-5624-251C-ABCD-74ECC0EAE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ts val="2800"/>
            </a:pPr>
            <a:r>
              <a:rPr lang="en-US" sz="2200" dirty="0" err="1">
                <a:solidFill>
                  <a:srgbClr val="FEE151"/>
                </a:solidFill>
                <a:latin typeface="Fredoka One" panose="02000000000000000000" pitchFamily="2" charset="0"/>
              </a:rPr>
              <a:t>Lesuitkomste</a:t>
            </a:r>
            <a:endParaRPr lang="en-US" sz="2200" b="0" i="0" u="none" strike="noStrike" cap="none" dirty="0">
              <a:solidFill>
                <a:srgbClr val="FEE151"/>
              </a:solidFill>
              <a:latin typeface="Fredoka One" panose="02000000000000000000" pitchFamily="2" charset="0"/>
              <a:sym typeface="Aria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11700" y="1152475"/>
            <a:ext cx="763748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lvl="0">
              <a:lnSpc>
                <a:spcPct val="115000"/>
              </a:lnSpc>
              <a:buSzPts val="1200"/>
            </a:pPr>
            <a:r>
              <a:rPr lang="nl-NL" sz="2400" b="1" dirty="0">
                <a:solidFill>
                  <a:schemeClr val="bg1"/>
                </a:solidFill>
                <a:latin typeface="Comic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Teen die einde van hierdie les behoort jy in staat te wees om die volgende te kan doen:</a:t>
            </a:r>
            <a:endParaRPr lang="nl-NL" sz="2400" dirty="0">
              <a:solidFill>
                <a:schemeClr val="bg1"/>
              </a:solidFill>
              <a:effectLst/>
              <a:latin typeface="Comic Neue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chemeClr val="bg1"/>
              </a:buClr>
              <a:buSzPts val="1200"/>
              <a:buFont typeface="Courier New" panose="02070309020205020404" pitchFamily="49" charset="0"/>
              <a:buChar char="-"/>
            </a:pPr>
            <a:r>
              <a:rPr lang="nl-NL" sz="2400" dirty="0">
                <a:solidFill>
                  <a:schemeClr val="bg1"/>
                </a:solidFill>
                <a:effectLst/>
                <a:latin typeface="Comic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Verduidelik die verskil tussen ’n werk en ’n loopbaan.</a:t>
            </a:r>
          </a:p>
          <a:p>
            <a:pPr marL="342900" lvl="0" indent="-342900">
              <a:lnSpc>
                <a:spcPct val="115000"/>
              </a:lnSpc>
              <a:buClr>
                <a:schemeClr val="bg1"/>
              </a:buClr>
              <a:buSzPts val="1200"/>
              <a:buFont typeface="Courier New" panose="02070309020205020404" pitchFamily="49" charset="0"/>
              <a:buChar char="-"/>
            </a:pPr>
            <a:r>
              <a:rPr lang="nl-NL" sz="2400" dirty="0">
                <a:solidFill>
                  <a:schemeClr val="bg1"/>
                </a:solidFill>
                <a:effectLst/>
                <a:latin typeface="Comic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Verstaan hoe vakkeuses toekomstige studies en loopbane kan beïnvloed.</a:t>
            </a:r>
          </a:p>
          <a:p>
            <a:pPr marL="342900" lvl="0" indent="-342900">
              <a:lnSpc>
                <a:spcPct val="115000"/>
              </a:lnSpc>
              <a:buClr>
                <a:schemeClr val="bg1"/>
              </a:buClr>
              <a:buSzPts val="1200"/>
              <a:buFont typeface="Courier New" panose="02070309020205020404" pitchFamily="49" charset="0"/>
              <a:buChar char="-"/>
            </a:pPr>
            <a:r>
              <a:rPr lang="nl-NL" sz="2400" dirty="0">
                <a:solidFill>
                  <a:schemeClr val="bg1"/>
                </a:solidFill>
                <a:effectLst/>
                <a:latin typeface="Comic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Verstaan hoe die graad 10–12-vakstelsel werk, insluitend verpligte vakke en keusevakke.</a:t>
            </a:r>
          </a:p>
          <a:p>
            <a:pPr marL="342900" lvl="0" indent="-342900">
              <a:lnSpc>
                <a:spcPct val="115000"/>
              </a:lnSpc>
              <a:buClr>
                <a:schemeClr val="bg1"/>
              </a:buClr>
              <a:buSzPts val="1200"/>
              <a:buFont typeface="Courier New" panose="02070309020205020404" pitchFamily="49" charset="0"/>
              <a:buChar char="-"/>
            </a:pPr>
            <a:r>
              <a:rPr lang="nl-NL" sz="2400" dirty="0">
                <a:solidFill>
                  <a:schemeClr val="bg1"/>
                </a:solidFill>
                <a:effectLst/>
                <a:latin typeface="Comic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Dink na oor persoonlike vakbelangstellings, sterkpunte en moontlike uitdagings.</a:t>
            </a:r>
          </a:p>
          <a:p>
            <a:pPr marL="114300" lvl="0"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ts val="1800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4" name="Picture 3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17BA7725-E903-F778-0A5E-4CD35B297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ACA2-6746-A539-0957-9CD2DD34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0298"/>
            <a:ext cx="8520600" cy="572700"/>
          </a:xfrm>
        </p:spPr>
        <p:txBody>
          <a:bodyPr wrap="square" anchor="ctr">
            <a:normAutofit/>
          </a:bodyPr>
          <a:lstStyle/>
          <a:p>
            <a:r>
              <a:rPr lang="af-ZA" sz="2800" b="1" dirty="0">
                <a:solidFill>
                  <a:srgbClr val="FEE151"/>
                </a:solidFill>
              </a:rPr>
              <a:t>Werk vs Loopbaan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1F16823E-53E6-60D5-D9A5-042B74BB5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352038"/>
              </p:ext>
            </p:extLst>
          </p:nvPr>
        </p:nvGraphicFramePr>
        <p:xfrm>
          <a:off x="311700" y="1017726"/>
          <a:ext cx="8520600" cy="389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oogle Shape;78;p16">
            <a:extLst>
              <a:ext uri="{FF2B5EF4-FFF2-40B4-BE49-F238E27FC236}">
                <a16:creationId xmlns:a16="http://schemas.microsoft.com/office/drawing/2014/main" id="{C9BC5958-2930-83EA-5AB9-0178F1866B1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2656" y="3556663"/>
            <a:ext cx="1945678" cy="113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785DAF-D73B-9F30-7D16-0B4BCE9F8AB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1885" r="14578"/>
          <a:stretch>
            <a:fillRect/>
          </a:stretch>
        </p:blipFill>
        <p:spPr>
          <a:xfrm>
            <a:off x="6754368" y="1500040"/>
            <a:ext cx="1982254" cy="1208002"/>
          </a:xfrm>
          <a:prstGeom prst="rect">
            <a:avLst/>
          </a:prstGeom>
        </p:spPr>
      </p:pic>
      <p:pic>
        <p:nvPicPr>
          <p:cNvPr id="9" name="Picture 8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0CE41961-1F39-17A7-6693-C331DE69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29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C7D90-40D3-A194-D2BF-F71CCC6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074" y="417891"/>
            <a:ext cx="5979414" cy="5330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b="1" dirty="0" err="1">
                <a:solidFill>
                  <a:srgbClr val="FEE151"/>
                </a:solidFill>
              </a:rPr>
              <a:t>Waarom</a:t>
            </a:r>
            <a:r>
              <a:rPr lang="en-US" sz="3000" b="1" dirty="0">
                <a:solidFill>
                  <a:srgbClr val="FEE151"/>
                </a:solidFill>
              </a:rPr>
              <a:t> </a:t>
            </a:r>
            <a:r>
              <a:rPr lang="en-US" sz="3000" b="1" dirty="0" err="1">
                <a:solidFill>
                  <a:srgbClr val="FEE151"/>
                </a:solidFill>
              </a:rPr>
              <a:t>vakkeuses</a:t>
            </a:r>
            <a:r>
              <a:rPr lang="en-US" sz="3000" b="1" dirty="0">
                <a:solidFill>
                  <a:srgbClr val="FEE151"/>
                </a:solidFill>
              </a:rPr>
              <a:t> </a:t>
            </a:r>
            <a:r>
              <a:rPr lang="en-US" sz="3000" b="1" dirty="0" err="1">
                <a:solidFill>
                  <a:srgbClr val="FEE151"/>
                </a:solidFill>
              </a:rPr>
              <a:t>saak</a:t>
            </a:r>
            <a:r>
              <a:rPr lang="en-US" sz="3000" b="1" dirty="0">
                <a:solidFill>
                  <a:srgbClr val="FEE151"/>
                </a:solidFill>
              </a:rPr>
              <a:t> </a:t>
            </a:r>
            <a:r>
              <a:rPr lang="en-US" sz="3000" b="1" dirty="0" err="1">
                <a:solidFill>
                  <a:srgbClr val="FEE151"/>
                </a:solidFill>
              </a:rPr>
              <a:t>maak</a:t>
            </a:r>
            <a:endParaRPr lang="en-US" sz="3000" kern="1200" dirty="0">
              <a:solidFill>
                <a:srgbClr val="FEE15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8E244963-8F70-9EA5-CB31-49FE787A6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288635"/>
              </p:ext>
            </p:extLst>
          </p:nvPr>
        </p:nvGraphicFramePr>
        <p:xfrm>
          <a:off x="3133345" y="1231392"/>
          <a:ext cx="6361175" cy="349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oogle Shape;68;p15">
            <a:extLst>
              <a:ext uri="{FF2B5EF4-FFF2-40B4-BE49-F238E27FC236}">
                <a16:creationId xmlns:a16="http://schemas.microsoft.com/office/drawing/2014/main" id="{2537D7F0-A430-3060-C46D-73D08A56684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426"/>
            <a:ext cx="3486151" cy="514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0FA83323-AD8B-21E8-2F42-AC0A4D60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24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ttention Past Pupils Have you collected your National Senior Certificate  (NSC)? Statement of Results: Typically, the statement of results for your  NSC exams is issued in January of the year following the">
            <a:extLst>
              <a:ext uri="{FF2B5EF4-FFF2-40B4-BE49-F238E27FC236}">
                <a16:creationId xmlns:a16="http://schemas.microsoft.com/office/drawing/2014/main" id="{A5D032A3-F0DA-24E6-FD2D-D83ECC396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597" y="1482538"/>
            <a:ext cx="2175052" cy="3128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8285EF-4CE6-F93E-B51F-CEEF9BA9A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339628"/>
            <a:ext cx="8263890" cy="5816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>
              <a:spcBef>
                <a:spcPct val="0"/>
              </a:spcBef>
            </a:pPr>
            <a:r>
              <a:rPr lang="en-US" sz="4100" b="1" dirty="0">
                <a:solidFill>
                  <a:srgbClr val="FEE151"/>
                </a:solidFill>
              </a:rPr>
              <a:t>Nasionale Senior </a:t>
            </a:r>
            <a:r>
              <a:rPr lang="en-US" sz="4100" b="1" dirty="0" err="1">
                <a:solidFill>
                  <a:srgbClr val="FEE151"/>
                </a:solidFill>
              </a:rPr>
              <a:t>Sertifikaat</a:t>
            </a:r>
            <a:r>
              <a:rPr lang="en-US" sz="4100" b="1" dirty="0">
                <a:solidFill>
                  <a:srgbClr val="FEE151"/>
                </a:solidFill>
              </a:rPr>
              <a:t> (</a:t>
            </a:r>
            <a:r>
              <a:rPr lang="en-US" sz="4100" b="1" dirty="0" err="1">
                <a:solidFill>
                  <a:srgbClr val="FEE151"/>
                </a:solidFill>
              </a:rPr>
              <a:t>NSS</a:t>
            </a:r>
            <a:r>
              <a:rPr lang="en-US" sz="4100" b="1" dirty="0">
                <a:solidFill>
                  <a:srgbClr val="FEE151"/>
                </a:solidFill>
              </a:rPr>
              <a:t>)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261158"/>
            <a:ext cx="8229600" cy="13716"/>
          </a:xfrm>
          <a:custGeom>
            <a:avLst/>
            <a:gdLst>
              <a:gd name="csX0" fmla="*/ 0 w 8229600"/>
              <a:gd name="csY0" fmla="*/ 0 h 13716"/>
              <a:gd name="csX1" fmla="*/ 521208 w 8229600"/>
              <a:gd name="csY1" fmla="*/ 0 h 13716"/>
              <a:gd name="csX2" fmla="*/ 1371600 w 8229600"/>
              <a:gd name="csY2" fmla="*/ 0 h 13716"/>
              <a:gd name="csX3" fmla="*/ 2221992 w 8229600"/>
              <a:gd name="csY3" fmla="*/ 0 h 13716"/>
              <a:gd name="csX4" fmla="*/ 3072384 w 8229600"/>
              <a:gd name="csY4" fmla="*/ 0 h 13716"/>
              <a:gd name="csX5" fmla="*/ 3511296 w 8229600"/>
              <a:gd name="csY5" fmla="*/ 0 h 13716"/>
              <a:gd name="csX6" fmla="*/ 4114800 w 8229600"/>
              <a:gd name="csY6" fmla="*/ 0 h 13716"/>
              <a:gd name="csX7" fmla="*/ 4553712 w 8229600"/>
              <a:gd name="csY7" fmla="*/ 0 h 13716"/>
              <a:gd name="csX8" fmla="*/ 5239512 w 8229600"/>
              <a:gd name="csY8" fmla="*/ 0 h 13716"/>
              <a:gd name="csX9" fmla="*/ 5843016 w 8229600"/>
              <a:gd name="csY9" fmla="*/ 0 h 13716"/>
              <a:gd name="csX10" fmla="*/ 6611112 w 8229600"/>
              <a:gd name="csY10" fmla="*/ 0 h 13716"/>
              <a:gd name="csX11" fmla="*/ 7461504 w 8229600"/>
              <a:gd name="csY11" fmla="*/ 0 h 13716"/>
              <a:gd name="csX12" fmla="*/ 8229600 w 8229600"/>
              <a:gd name="csY12" fmla="*/ 0 h 13716"/>
              <a:gd name="csX13" fmla="*/ 8229600 w 8229600"/>
              <a:gd name="csY13" fmla="*/ 13716 h 13716"/>
              <a:gd name="csX14" fmla="*/ 7461504 w 8229600"/>
              <a:gd name="csY14" fmla="*/ 13716 h 13716"/>
              <a:gd name="csX15" fmla="*/ 6940296 w 8229600"/>
              <a:gd name="csY15" fmla="*/ 13716 h 13716"/>
              <a:gd name="csX16" fmla="*/ 6419088 w 8229600"/>
              <a:gd name="csY16" fmla="*/ 13716 h 13716"/>
              <a:gd name="csX17" fmla="*/ 5650992 w 8229600"/>
              <a:gd name="csY17" fmla="*/ 13716 h 13716"/>
              <a:gd name="csX18" fmla="*/ 5129784 w 8229600"/>
              <a:gd name="csY18" fmla="*/ 13716 h 13716"/>
              <a:gd name="csX19" fmla="*/ 4690872 w 8229600"/>
              <a:gd name="csY19" fmla="*/ 13716 h 13716"/>
              <a:gd name="csX20" fmla="*/ 4087368 w 8229600"/>
              <a:gd name="csY20" fmla="*/ 13716 h 13716"/>
              <a:gd name="csX21" fmla="*/ 3401568 w 8229600"/>
              <a:gd name="csY21" fmla="*/ 13716 h 13716"/>
              <a:gd name="csX22" fmla="*/ 2798064 w 8229600"/>
              <a:gd name="csY22" fmla="*/ 13716 h 13716"/>
              <a:gd name="csX23" fmla="*/ 2276856 w 8229600"/>
              <a:gd name="csY23" fmla="*/ 13716 h 13716"/>
              <a:gd name="csX24" fmla="*/ 1426464 w 8229600"/>
              <a:gd name="csY24" fmla="*/ 13716 h 13716"/>
              <a:gd name="csX25" fmla="*/ 740664 w 8229600"/>
              <a:gd name="csY25" fmla="*/ 13716 h 13716"/>
              <a:gd name="csX26" fmla="*/ 0 w 8229600"/>
              <a:gd name="csY26" fmla="*/ 13716 h 13716"/>
              <a:gd name="csX27" fmla="*/ 0 w 8229600"/>
              <a:gd name="csY27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9169" y="6566"/>
                  <a:pt x="8229218" y="9895"/>
                  <a:pt x="8229600" y="13716"/>
                </a:cubicBezTo>
                <a:cubicBezTo>
                  <a:pt x="7940706" y="-13865"/>
                  <a:pt x="7792584" y="-20581"/>
                  <a:pt x="7461504" y="13716"/>
                </a:cubicBezTo>
                <a:cubicBezTo>
                  <a:pt x="7130424" y="48013"/>
                  <a:pt x="7080072" y="39273"/>
                  <a:pt x="6940296" y="13716"/>
                </a:cubicBezTo>
                <a:cubicBezTo>
                  <a:pt x="6800520" y="-11841"/>
                  <a:pt x="6672872" y="22099"/>
                  <a:pt x="6419088" y="13716"/>
                </a:cubicBezTo>
                <a:cubicBezTo>
                  <a:pt x="6165304" y="5333"/>
                  <a:pt x="5869721" y="415"/>
                  <a:pt x="5650992" y="13716"/>
                </a:cubicBezTo>
                <a:cubicBezTo>
                  <a:pt x="5432263" y="27017"/>
                  <a:pt x="5308310" y="-1549"/>
                  <a:pt x="5129784" y="13716"/>
                </a:cubicBezTo>
                <a:cubicBezTo>
                  <a:pt x="4951258" y="28981"/>
                  <a:pt x="4799696" y="10785"/>
                  <a:pt x="4690872" y="13716"/>
                </a:cubicBezTo>
                <a:cubicBezTo>
                  <a:pt x="4582048" y="16647"/>
                  <a:pt x="4311124" y="-12408"/>
                  <a:pt x="4087368" y="13716"/>
                </a:cubicBezTo>
                <a:cubicBezTo>
                  <a:pt x="3863612" y="39840"/>
                  <a:pt x="3730288" y="8802"/>
                  <a:pt x="3401568" y="13716"/>
                </a:cubicBezTo>
                <a:cubicBezTo>
                  <a:pt x="3072848" y="18630"/>
                  <a:pt x="3020684" y="27853"/>
                  <a:pt x="2798064" y="13716"/>
                </a:cubicBezTo>
                <a:cubicBezTo>
                  <a:pt x="2575444" y="-421"/>
                  <a:pt x="2440915" y="-11924"/>
                  <a:pt x="2276856" y="13716"/>
                </a:cubicBezTo>
                <a:cubicBezTo>
                  <a:pt x="2112797" y="39356"/>
                  <a:pt x="1726502" y="-14132"/>
                  <a:pt x="1426464" y="13716"/>
                </a:cubicBezTo>
                <a:cubicBezTo>
                  <a:pt x="1126426" y="41564"/>
                  <a:pt x="992925" y="16444"/>
                  <a:pt x="740664" y="13716"/>
                </a:cubicBezTo>
                <a:cubicBezTo>
                  <a:pt x="488403" y="10988"/>
                  <a:pt x="195650" y="-20633"/>
                  <a:pt x="0" y="13716"/>
                </a:cubicBezTo>
                <a:cubicBezTo>
                  <a:pt x="120" y="8944"/>
                  <a:pt x="-32" y="6034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29365" y="6754"/>
                  <a:pt x="8229865" y="9234"/>
                  <a:pt x="8229600" y="13716"/>
                </a:cubicBezTo>
                <a:cubicBezTo>
                  <a:pt x="8075287" y="30482"/>
                  <a:pt x="7821366" y="17278"/>
                  <a:pt x="7626096" y="13716"/>
                </a:cubicBezTo>
                <a:cubicBezTo>
                  <a:pt x="7430826" y="10154"/>
                  <a:pt x="7320004" y="-14241"/>
                  <a:pt x="7022592" y="13716"/>
                </a:cubicBezTo>
                <a:cubicBezTo>
                  <a:pt x="6725180" y="41673"/>
                  <a:pt x="6348804" y="-18597"/>
                  <a:pt x="6172200" y="13716"/>
                </a:cubicBezTo>
                <a:cubicBezTo>
                  <a:pt x="5995596" y="46029"/>
                  <a:pt x="5788102" y="18318"/>
                  <a:pt x="5650992" y="13716"/>
                </a:cubicBezTo>
                <a:cubicBezTo>
                  <a:pt x="5513882" y="9114"/>
                  <a:pt x="5198399" y="24549"/>
                  <a:pt x="4882896" y="13716"/>
                </a:cubicBezTo>
                <a:cubicBezTo>
                  <a:pt x="4567393" y="2883"/>
                  <a:pt x="4557008" y="22393"/>
                  <a:pt x="4443984" y="13716"/>
                </a:cubicBezTo>
                <a:cubicBezTo>
                  <a:pt x="4330960" y="5039"/>
                  <a:pt x="4061674" y="24319"/>
                  <a:pt x="3758184" y="13716"/>
                </a:cubicBezTo>
                <a:cubicBezTo>
                  <a:pt x="3454694" y="3113"/>
                  <a:pt x="3380392" y="14547"/>
                  <a:pt x="3236976" y="13716"/>
                </a:cubicBezTo>
                <a:cubicBezTo>
                  <a:pt x="3093560" y="12885"/>
                  <a:pt x="2632116" y="33035"/>
                  <a:pt x="2386584" y="13716"/>
                </a:cubicBezTo>
                <a:cubicBezTo>
                  <a:pt x="2141052" y="-5603"/>
                  <a:pt x="2110884" y="24205"/>
                  <a:pt x="1947672" y="13716"/>
                </a:cubicBezTo>
                <a:cubicBezTo>
                  <a:pt x="1784460" y="3227"/>
                  <a:pt x="1535467" y="-4111"/>
                  <a:pt x="1261872" y="13716"/>
                </a:cubicBezTo>
                <a:cubicBezTo>
                  <a:pt x="988277" y="31543"/>
                  <a:pt x="1021096" y="5803"/>
                  <a:pt x="822960" y="13716"/>
                </a:cubicBezTo>
                <a:cubicBezTo>
                  <a:pt x="624824" y="21629"/>
                  <a:pt x="298309" y="-3289"/>
                  <a:pt x="0" y="13716"/>
                </a:cubicBezTo>
                <a:cubicBezTo>
                  <a:pt x="52" y="10594"/>
                  <a:pt x="386" y="536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B75A625-9232-47AD-E4B4-BA342C2B0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340895"/>
              </p:ext>
            </p:extLst>
          </p:nvPr>
        </p:nvGraphicFramePr>
        <p:xfrm>
          <a:off x="429369" y="1553487"/>
          <a:ext cx="5035164" cy="308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50D89DB-E975-2AFF-101E-74F710D23B0F}"/>
              </a:ext>
            </a:extLst>
          </p:cNvPr>
          <p:cNvSpPr txBox="1"/>
          <p:nvPr/>
        </p:nvSpPr>
        <p:spPr>
          <a:xfrm>
            <a:off x="429367" y="968054"/>
            <a:ext cx="82295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vir die NSC te kwalifiseer, moet leerders ten minste 7 vakke neem:</a:t>
            </a:r>
            <a:endParaRPr lang="en-ZA" sz="18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5556AFBC-F45F-F2C0-D240-094BAAFD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62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159;p23">
            <a:extLst>
              <a:ext uri="{FF2B5EF4-FFF2-40B4-BE49-F238E27FC236}">
                <a16:creationId xmlns:a16="http://schemas.microsoft.com/office/drawing/2014/main" id="{51E1279F-A7EC-CA80-FE5C-CDD9C43D13CC}"/>
              </a:ext>
            </a:extLst>
          </p:cNvPr>
          <p:cNvPicPr preferRelativeResize="0"/>
          <p:nvPr/>
        </p:nvPicPr>
        <p:blipFill>
          <a:blip r:embed="rId3"/>
          <a:srcRect l="29953" t="8032" r="1" b="6088"/>
          <a:stretch>
            <a:fillRect/>
          </a:stretch>
        </p:blipFill>
        <p:spPr>
          <a:xfrm>
            <a:off x="0" y="0"/>
            <a:ext cx="2964555" cy="5143501"/>
          </a:xfrm>
          <a:prstGeom prst="rect">
            <a:avLst/>
          </a:prstGeom>
          <a:noFill/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0"/>
            <a:ext cx="5086352" cy="1714499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C9A42-F401-52D2-77CD-9E34957D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848" y="171230"/>
            <a:ext cx="5384999" cy="11694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nl-NL" sz="3000" b="1" dirty="0">
                <a:solidFill>
                  <a:srgbClr val="FEE151"/>
                </a:solidFill>
              </a:rPr>
              <a:t>Vakgroepe hou verband met loopbaanvelde</a:t>
            </a:r>
            <a:endParaRPr lang="en-US" sz="3000" b="1" dirty="0">
              <a:solidFill>
                <a:srgbClr val="FEE151"/>
              </a:solidFill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CF9BF844-E0DB-5A22-D0E2-DF89239F4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720984"/>
              </p:ext>
            </p:extLst>
          </p:nvPr>
        </p:nvGraphicFramePr>
        <p:xfrm>
          <a:off x="2862849" y="1284982"/>
          <a:ext cx="5958026" cy="283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Google Shape;142;p21">
            <a:extLst>
              <a:ext uri="{FF2B5EF4-FFF2-40B4-BE49-F238E27FC236}">
                <a16:creationId xmlns:a16="http://schemas.microsoft.com/office/drawing/2014/main" id="{A364BF27-DBB9-C65E-1CB2-511DBCA2368B}"/>
              </a:ext>
            </a:extLst>
          </p:cNvPr>
          <p:cNvSpPr/>
          <p:nvPr/>
        </p:nvSpPr>
        <p:spPr>
          <a:xfrm>
            <a:off x="3108960" y="4181855"/>
            <a:ext cx="5711915" cy="779468"/>
          </a:xfrm>
          <a:prstGeom prst="roundRect">
            <a:avLst>
              <a:gd name="adj" fmla="val 16667"/>
            </a:avLst>
          </a:prstGeom>
          <a:solidFill>
            <a:srgbClr val="82B4EB">
              <a:alpha val="14900"/>
            </a:srgbClr>
          </a:solidFill>
          <a:ln w="12700" cap="flat" cmpd="sng">
            <a:solidFill>
              <a:srgbClr val="0B2F50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4013"/>
            <a:r>
              <a:rPr lang="nl-NL" sz="1800" dirty="0">
                <a:solidFill>
                  <a:schemeClr val="tx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Kies vakke gebaseer op loopbaanbelangstellings, nie vriende nie.</a:t>
            </a:r>
            <a:endParaRPr lang="af-ZA" sz="1800" dirty="0">
              <a:solidFill>
                <a:schemeClr val="tx1">
                  <a:lumMod val="10000"/>
                  <a:lumOff val="9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43;p21">
            <a:extLst>
              <a:ext uri="{FF2B5EF4-FFF2-40B4-BE49-F238E27FC236}">
                <a16:creationId xmlns:a16="http://schemas.microsoft.com/office/drawing/2014/main" id="{ECF3A2CA-F731-E4D9-8C60-7C93B383A332}"/>
              </a:ext>
            </a:extLst>
          </p:cNvPr>
          <p:cNvSpPr txBox="1"/>
          <p:nvPr/>
        </p:nvSpPr>
        <p:spPr>
          <a:xfrm>
            <a:off x="3060192" y="4330797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 dirty="0">
                <a:solidFill>
                  <a:srgbClr val="B5D4F4"/>
                </a:solidFill>
              </a:rPr>
              <a:t>🧠</a:t>
            </a:r>
            <a:endParaRPr sz="2160" dirty="0">
              <a:solidFill>
                <a:srgbClr val="B5D4F4"/>
              </a:solidFill>
            </a:endParaRPr>
          </a:p>
        </p:txBody>
      </p:sp>
      <p:pic>
        <p:nvPicPr>
          <p:cNvPr id="8" name="Picture 7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26987AC4-7317-F439-7D85-A9301F36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4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12447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460465"/>
            <a:ext cx="8180615" cy="1420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AF493-9769-2E13-8D1C-BEC6F3E5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607423"/>
            <a:ext cx="7629757" cy="1165860"/>
          </a:xfrm>
        </p:spPr>
        <p:txBody>
          <a:bodyPr anchor="ctr">
            <a:normAutofit/>
          </a:bodyPr>
          <a:lstStyle/>
          <a:p>
            <a:r>
              <a:rPr lang="af-ZA" sz="3600" b="1" dirty="0"/>
              <a:t>Skoolvakpakkette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4863984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8C9F7E-03C9-C757-C7EF-584C95F27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986429"/>
              </p:ext>
            </p:extLst>
          </p:nvPr>
        </p:nvGraphicFramePr>
        <p:xfrm>
          <a:off x="678451" y="2263139"/>
          <a:ext cx="7783830" cy="2407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741AF8A5-2753-06A7-D9F9-FD2F14E10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56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797136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492112"/>
            <a:ext cx="4193090" cy="10736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8CB44-7B81-35D1-F190-57D0368F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655455"/>
            <a:ext cx="3696218" cy="776835"/>
          </a:xfrm>
        </p:spPr>
        <p:txBody>
          <a:bodyPr anchor="ctr">
            <a:normAutofit/>
          </a:bodyPr>
          <a:lstStyle/>
          <a:p>
            <a:r>
              <a:rPr lang="af-ZA" sz="2300" b="1" dirty="0"/>
              <a:t>Wiskunde of Wiskundige Geletterdheid?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5813" y="493775"/>
            <a:ext cx="3539537" cy="20093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167;p24">
            <a:extLst>
              <a:ext uri="{FF2B5EF4-FFF2-40B4-BE49-F238E27FC236}">
                <a16:creationId xmlns:a16="http://schemas.microsoft.com/office/drawing/2014/main" id="{345CBAC5-D8E8-249B-DCA5-6AB21B150B13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30799" y="838337"/>
            <a:ext cx="3229429" cy="1324065"/>
          </a:xfrm>
          <a:prstGeom prst="rect">
            <a:avLst/>
          </a:prstGeom>
          <a:noFill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5813" y="2648224"/>
            <a:ext cx="3539537" cy="20093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oogle Shape;168;p24">
            <a:extLst>
              <a:ext uri="{FF2B5EF4-FFF2-40B4-BE49-F238E27FC236}">
                <a16:creationId xmlns:a16="http://schemas.microsoft.com/office/drawing/2014/main" id="{72AC3F70-6DBD-9CFA-8905-7C78BB63FD9C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130799" y="2984653"/>
            <a:ext cx="3229429" cy="1324065"/>
          </a:xfrm>
          <a:prstGeom prst="rect">
            <a:avLst/>
          </a:prstGeom>
          <a:noFill/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486918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E6AE48-9668-E1FB-B7A1-493313FE7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457677"/>
              </p:ext>
            </p:extLst>
          </p:nvPr>
        </p:nvGraphicFramePr>
        <p:xfrm>
          <a:off x="783771" y="1643854"/>
          <a:ext cx="3743722" cy="3007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3B9AA8-5DF6-39D0-99E1-77D7EA5F0A7E}"/>
              </a:ext>
            </a:extLst>
          </p:cNvPr>
          <p:cNvSpPr txBox="1"/>
          <p:nvPr/>
        </p:nvSpPr>
        <p:spPr>
          <a:xfrm>
            <a:off x="4975813" y="2307458"/>
            <a:ext cx="353953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f-ZA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af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f-ZA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</a:t>
            </a:r>
            <a:r>
              <a:rPr lang="af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f-ZA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af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f-ZA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af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f-ZA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choosing</a:t>
            </a:r>
            <a:r>
              <a:rPr lang="af-Z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Picture 9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02B3420D-F84B-AE06-0CCD-550150CA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64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5FDE0-9B92-CD7F-E7D6-BB3ACFD1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36" y="376238"/>
            <a:ext cx="4140201" cy="1287191"/>
          </a:xfrm>
        </p:spPr>
        <p:txBody>
          <a:bodyPr anchor="b">
            <a:normAutofit/>
          </a:bodyPr>
          <a:lstStyle/>
          <a:p>
            <a:r>
              <a:rPr lang="en-GB" sz="4200" b="1" dirty="0" err="1">
                <a:solidFill>
                  <a:srgbClr val="FEE151"/>
                </a:solidFill>
              </a:rPr>
              <a:t>Groepbespreking</a:t>
            </a:r>
            <a:endParaRPr lang="af-ZA" sz="4200" b="1" dirty="0">
              <a:solidFill>
                <a:srgbClr val="FEE15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51435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94745-BBE5-8A2F-2411-D29645DBC4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636" r="15896" b="-1"/>
          <a:stretch>
            <a:fillRect/>
          </a:stretch>
        </p:blipFill>
        <p:spPr>
          <a:xfrm>
            <a:off x="209357" y="224631"/>
            <a:ext cx="3916219" cy="46942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1C846-81B9-454D-C8C8-3E9E7F6F3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37" y="1840992"/>
            <a:ext cx="3520506" cy="3077877"/>
          </a:xfrm>
        </p:spPr>
        <p:txBody>
          <a:bodyPr anchor="t">
            <a:normAutofit/>
          </a:bodyPr>
          <a:lstStyle/>
          <a:p>
            <a:pPr lvl="0"/>
            <a:r>
              <a:rPr lang="nl-NL" sz="1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Watter vakke geniet jy die meeste, en waarom?</a:t>
            </a:r>
          </a:p>
          <a:p>
            <a:pPr lvl="0"/>
            <a:r>
              <a:rPr lang="nl-NL" sz="1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watter vakke presteer jy die beste?</a:t>
            </a:r>
          </a:p>
          <a:p>
            <a:pPr lvl="0"/>
            <a:r>
              <a:rPr lang="nl-NL" sz="1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daar enige vakke wat jy moeilik vind, maar dalk steeds nodig het vir ’n toekomstige loopbaanveld?</a:t>
            </a:r>
          </a:p>
          <a:p>
            <a:pPr lvl="0"/>
            <a:r>
              <a:rPr lang="nl-NL" sz="16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kan gebeur as ’n leerder vakke kies net omdat hulle dink die vakke maklik sal wees?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2714454"/>
            <a:ext cx="0" cy="242904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CDFFC178-70CC-4CB2-CE3C-80DC3A32F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48" y="1"/>
            <a:ext cx="987552" cy="3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07264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3">
      <a:dk1>
        <a:srgbClr val="18354D"/>
      </a:dk1>
      <a:lt1>
        <a:sysClr val="window" lastClr="FFFFFF"/>
      </a:lt1>
      <a:dk2>
        <a:srgbClr val="18354D"/>
      </a:dk2>
      <a:lt2>
        <a:srgbClr val="DDE4DB"/>
      </a:lt2>
      <a:accent1>
        <a:srgbClr val="FEE151"/>
      </a:accent1>
      <a:accent2>
        <a:srgbClr val="EF8600"/>
      </a:accent2>
      <a:accent3>
        <a:srgbClr val="3C9AB6"/>
      </a:accent3>
      <a:accent4>
        <a:srgbClr val="5484A6"/>
      </a:accent4>
      <a:accent5>
        <a:srgbClr val="FB5B21"/>
      </a:accent5>
      <a:accent6>
        <a:srgbClr val="00D5CB"/>
      </a:accent6>
      <a:hlink>
        <a:srgbClr val="00D5CB"/>
      </a:hlink>
      <a:folHlink>
        <a:srgbClr val="5484A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f929ee-2ccc-426b-9fd2-932361bc865d" xsi:nil="true"/>
    <lcf76f155ced4ddcb4097134ff3c332f xmlns="3caab635-9527-4657-a12f-8c668acf6cb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AB23201A38C4A8F7AAD9F2A325F0A" ma:contentTypeVersion="13" ma:contentTypeDescription="Create a new document." ma:contentTypeScope="" ma:versionID="1b4a5c7ad01952bf554aac7d29462f2c">
  <xsd:schema xmlns:xsd="http://www.w3.org/2001/XMLSchema" xmlns:xs="http://www.w3.org/2001/XMLSchema" xmlns:p="http://schemas.microsoft.com/office/2006/metadata/properties" xmlns:ns2="3caab635-9527-4657-a12f-8c668acf6cb5" xmlns:ns3="b9f929ee-2ccc-426b-9fd2-932361bc865d" targetNamespace="http://schemas.microsoft.com/office/2006/metadata/properties" ma:root="true" ma:fieldsID="96d95dd2b43fbe1d86e6d1c8b302f4fa" ns2:_="" ns3:_="">
    <xsd:import namespace="3caab635-9527-4657-a12f-8c668acf6cb5"/>
    <xsd:import namespace="b9f929ee-2ccc-426b-9fd2-932361bc8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ab635-9527-4657-a12f-8c668acf6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f9b47f4-9a27-4745-b6d6-fd1148aa39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929ee-2ccc-426b-9fd2-932361bc86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b1a63e0-24cb-4c15-a6aa-5e8a397866bf}" ma:internalName="TaxCatchAll" ma:showField="CatchAllData" ma:web="b9f929ee-2ccc-426b-9fd2-932361bc86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A9844C-11AB-4C5E-B1D7-446D02F09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D6BC69-2F5D-4ED2-A3E1-4BFB52B09ED7}">
  <ds:schemaRefs>
    <ds:schemaRef ds:uri="http://schemas.microsoft.com/office/2006/metadata/properties"/>
    <ds:schemaRef ds:uri="http://schemas.microsoft.com/office/infopath/2007/PartnerControls"/>
    <ds:schemaRef ds:uri="b9f929ee-2ccc-426b-9fd2-932361bc865d"/>
    <ds:schemaRef ds:uri="3caab635-9527-4657-a12f-8c668acf6cb5"/>
  </ds:schemaRefs>
</ds:datastoreItem>
</file>

<file path=customXml/itemProps3.xml><?xml version="1.0" encoding="utf-8"?>
<ds:datastoreItem xmlns:ds="http://schemas.openxmlformats.org/officeDocument/2006/customXml" ds:itemID="{45681788-FF81-4025-BB2C-620B197CC7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aab635-9527-4657-a12f-8c668acf6cb5"/>
    <ds:schemaRef ds:uri="b9f929ee-2ccc-426b-9fd2-932361bc86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1577</Words>
  <Application>Microsoft Office PowerPoint</Application>
  <PresentationFormat>On-screen Show (16:9)</PresentationFormat>
  <Paragraphs>112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Comic Neue</vt:lpstr>
      <vt:lpstr>Courier New</vt:lpstr>
      <vt:lpstr>Arial</vt:lpstr>
      <vt:lpstr>Aptos Display</vt:lpstr>
      <vt:lpstr>Fredoka One</vt:lpstr>
      <vt:lpstr>Calibri</vt:lpstr>
      <vt:lpstr>Aptos</vt:lpstr>
      <vt:lpstr>Symbol</vt:lpstr>
      <vt:lpstr>Simple Light</vt:lpstr>
      <vt:lpstr>Office Theme</vt:lpstr>
      <vt:lpstr>PowerPoint Presentation</vt:lpstr>
      <vt:lpstr>PowerPoint Presentation</vt:lpstr>
      <vt:lpstr>Werk vs Loopbaan</vt:lpstr>
      <vt:lpstr>Waarom vakkeuses saak maak</vt:lpstr>
      <vt:lpstr>Nasionale Senior Sertifikaat (NSS)</vt:lpstr>
      <vt:lpstr>Vakgroepe hou verband met loopbaanvelde</vt:lpstr>
      <vt:lpstr>Skoolvakpakkette</vt:lpstr>
      <vt:lpstr>Wiskunde of Wiskundige Geletterdheid?</vt:lpstr>
      <vt:lpstr>Groepbespreking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Megan Botes</cp:lastModifiedBy>
  <cp:revision>4</cp:revision>
  <dcterms:modified xsi:type="dcterms:W3CDTF">2026-07-03T08:25:09Z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0x0101004F3AB23201A38C4A8F7AAD9F2A325F0A</vt:lpwstr>
  </property>
  <property fmtid="{D5CDD505-2E9C-101B-9397-08002B2CF9AE}" pid="3" name="MediaServiceImageTags">
    <vt:lpwstr/>
  </property>
</Properties>
</file>