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16"/>
  </p:notesMasterIdLst>
  <p:sldIdLst>
    <p:sldId id="275" r:id="rId5"/>
    <p:sldId id="276" r:id="rId6"/>
    <p:sldId id="272" r:id="rId7"/>
    <p:sldId id="277" r:id="rId8"/>
    <p:sldId id="278" r:id="rId9"/>
    <p:sldId id="279" r:id="rId10"/>
    <p:sldId id="273" r:id="rId11"/>
    <p:sldId id="280" r:id="rId12"/>
    <p:sldId id="281" r:id="rId13"/>
    <p:sldId id="283" r:id="rId14"/>
    <p:sldId id="274" r:id="rId1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3" roundtripDataSignature="AMtx7mhuUO7stB+iBAbsA4hyCIJyL5awvw=="/>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ECE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0C5A2E-6CB1-46AA-B98C-F654149A1E20}" v="100" dt="2026-06-04T16:10:25.5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265"/>
    <p:restoredTop sz="62745" autoAdjust="0"/>
  </p:normalViewPr>
  <p:slideViewPr>
    <p:cSldViewPr snapToGrid="0">
      <p:cViewPr varScale="1">
        <p:scale>
          <a:sx n="48" d="100"/>
          <a:sy n="48" d="100"/>
        </p:scale>
        <p:origin x="1483" y="53"/>
      </p:cViewPr>
      <p:guideLst/>
    </p:cSldViewPr>
  </p:slideViewPr>
  <p:notesTextViewPr>
    <p:cViewPr>
      <p:scale>
        <a:sx n="1" d="1"/>
        <a:sy n="1" d="1"/>
      </p:scale>
      <p:origin x="0" y="-802"/>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26"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notesMaster" Target="notesMasters/notesMaster1.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customschemas.google.com/relationships/presentationmetadata" Target="metadata"/><Relationship Id="rId28" Type="http://schemas.microsoft.com/office/2016/11/relationships/changesInfo" Target="changesInfos/changesInfo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addSld delSld modSld">
      <pc:chgData name="Megan Botes" userId="70568131-745a-489b-b4fe-9e78c579dd6d" providerId="ADAL" clId="{E3DEF142-CC7A-44CA-B5B4-48BABF1A3E75}" dt="2026-06-04T16:10:25.848" v="749"/>
      <pc:docMkLst>
        <pc:docMk/>
      </pc:docMkLst>
      <pc:sldChg chg="del">
        <pc:chgData name="Megan Botes" userId="70568131-745a-489b-b4fe-9e78c579dd6d" providerId="ADAL" clId="{E3DEF142-CC7A-44CA-B5B4-48BABF1A3E75}" dt="2026-06-04T12:24:22.210" v="149" actId="47"/>
        <pc:sldMkLst>
          <pc:docMk/>
          <pc:sldMk cId="0" sldId="256"/>
        </pc:sldMkLst>
      </pc:sldChg>
      <pc:sldChg chg="modSp del mod">
        <pc:chgData name="Megan Botes" userId="70568131-745a-489b-b4fe-9e78c579dd6d" providerId="ADAL" clId="{E3DEF142-CC7A-44CA-B5B4-48BABF1A3E75}" dt="2026-06-04T13:05:50.991" v="289" actId="47"/>
        <pc:sldMkLst>
          <pc:docMk/>
          <pc:sldMk cId="0" sldId="262"/>
        </pc:sldMkLst>
        <pc:spChg chg="mod">
          <ac:chgData name="Megan Botes" userId="70568131-745a-489b-b4fe-9e78c579dd6d" providerId="ADAL" clId="{E3DEF142-CC7A-44CA-B5B4-48BABF1A3E75}" dt="2026-06-04T12:55:34.490" v="203" actId="20577"/>
          <ac:spMkLst>
            <pc:docMk/>
            <pc:sldMk cId="0" sldId="262"/>
            <ac:spMk id="2" creationId="{47C2F810-674F-4541-BF00-30A1FE06364B}"/>
          </ac:spMkLst>
        </pc:spChg>
      </pc:sldChg>
      <pc:sldChg chg="del">
        <pc:chgData name="Megan Botes" userId="70568131-745a-489b-b4fe-9e78c579dd6d" providerId="ADAL" clId="{E3DEF142-CC7A-44CA-B5B4-48BABF1A3E75}" dt="2026-06-04T13:16:45.157" v="547" actId="47"/>
        <pc:sldMkLst>
          <pc:docMk/>
          <pc:sldMk cId="4086679266" sldId="271"/>
        </pc:sldMkLst>
      </pc:sldChg>
      <pc:sldChg chg="addSp delSp modSp mod modNotesTx">
        <pc:chgData name="Megan Botes" userId="70568131-745a-489b-b4fe-9e78c579dd6d" providerId="ADAL" clId="{E3DEF142-CC7A-44CA-B5B4-48BABF1A3E75}" dt="2026-06-04T13:26:03.156" v="633"/>
        <pc:sldMkLst>
          <pc:docMk/>
          <pc:sldMk cId="4093620014" sldId="272"/>
        </pc:sldMkLst>
        <pc:spChg chg="del">
          <ac:chgData name="Megan Botes" userId="70568131-745a-489b-b4fe-9e78c579dd6d" providerId="ADAL" clId="{E3DEF142-CC7A-44CA-B5B4-48BABF1A3E75}" dt="2026-06-04T12:31:46.722" v="172" actId="478"/>
          <ac:spMkLst>
            <pc:docMk/>
            <pc:sldMk cId="4093620014" sldId="272"/>
            <ac:spMk id="2" creationId="{570A4EF7-15CF-5968-834E-64D9F52C8DD8}"/>
          </ac:spMkLst>
        </pc:spChg>
        <pc:spChg chg="del mod">
          <ac:chgData name="Megan Botes" userId="70568131-745a-489b-b4fe-9e78c579dd6d" providerId="ADAL" clId="{E3DEF142-CC7A-44CA-B5B4-48BABF1A3E75}" dt="2026-06-04T12:31:53.918" v="174" actId="478"/>
          <ac:spMkLst>
            <pc:docMk/>
            <pc:sldMk cId="4093620014" sldId="272"/>
            <ac:spMk id="3" creationId="{7333B53E-EB67-12D3-77DB-A661F8F6C373}"/>
          </ac:spMkLst>
        </pc:spChg>
        <pc:spChg chg="del">
          <ac:chgData name="Megan Botes" userId="70568131-745a-489b-b4fe-9e78c579dd6d" providerId="ADAL" clId="{E3DEF142-CC7A-44CA-B5B4-48BABF1A3E75}" dt="2026-06-04T12:31:44.090" v="171" actId="478"/>
          <ac:spMkLst>
            <pc:docMk/>
            <pc:sldMk cId="4093620014" sldId="272"/>
            <ac:spMk id="4" creationId="{391D2777-D4F4-B775-C7C6-3D101E1995C6}"/>
          </ac:spMkLst>
        </pc:spChg>
        <pc:picChg chg="add mod">
          <ac:chgData name="Megan Botes" userId="70568131-745a-489b-b4fe-9e78c579dd6d" providerId="ADAL" clId="{E3DEF142-CC7A-44CA-B5B4-48BABF1A3E75}" dt="2026-06-04T13:26:03.156" v="633"/>
          <ac:picMkLst>
            <pc:docMk/>
            <pc:sldMk cId="4093620014" sldId="272"/>
            <ac:picMk id="5" creationId="{8039D13C-62F7-2968-EF15-5581EA9196E9}"/>
          </ac:picMkLst>
        </pc:picChg>
        <pc:picChg chg="mod">
          <ac:chgData name="Megan Botes" userId="70568131-745a-489b-b4fe-9e78c579dd6d" providerId="ADAL" clId="{E3DEF142-CC7A-44CA-B5B4-48BABF1A3E75}" dt="2026-06-04T12:33:03.104" v="178" actId="1076"/>
          <ac:picMkLst>
            <pc:docMk/>
            <pc:sldMk cId="4093620014" sldId="272"/>
            <ac:picMk id="6" creationId="{F6F2FCBA-2E73-51F1-1E4C-3C6A793C7356}"/>
          </ac:picMkLst>
        </pc:picChg>
        <pc:picChg chg="mod">
          <ac:chgData name="Megan Botes" userId="70568131-745a-489b-b4fe-9e78c579dd6d" providerId="ADAL" clId="{E3DEF142-CC7A-44CA-B5B4-48BABF1A3E75}" dt="2026-06-04T12:33:00.255" v="177" actId="1076"/>
          <ac:picMkLst>
            <pc:docMk/>
            <pc:sldMk cId="4093620014" sldId="272"/>
            <ac:picMk id="8" creationId="{E4EBF958-7773-BBEB-50F8-013E8D3C9D5F}"/>
          </ac:picMkLst>
        </pc:picChg>
        <pc:picChg chg="mod">
          <ac:chgData name="Megan Botes" userId="70568131-745a-489b-b4fe-9e78c579dd6d" providerId="ADAL" clId="{E3DEF142-CC7A-44CA-B5B4-48BABF1A3E75}" dt="2026-06-04T12:33:05.990" v="179" actId="1076"/>
          <ac:picMkLst>
            <pc:docMk/>
            <pc:sldMk cId="4093620014" sldId="272"/>
            <ac:picMk id="10" creationId="{8CBC6860-815C-23F2-11EE-698E4B0C22C6}"/>
          </ac:picMkLst>
        </pc:picChg>
      </pc:sldChg>
      <pc:sldChg chg="addSp modSp mod modNotesTx">
        <pc:chgData name="Megan Botes" userId="70568131-745a-489b-b4fe-9e78c579dd6d" providerId="ADAL" clId="{E3DEF142-CC7A-44CA-B5B4-48BABF1A3E75}" dt="2026-06-04T13:26:12.003" v="637"/>
        <pc:sldMkLst>
          <pc:docMk/>
          <pc:sldMk cId="1549152894" sldId="273"/>
        </pc:sldMkLst>
        <pc:spChg chg="mod">
          <ac:chgData name="Megan Botes" userId="70568131-745a-489b-b4fe-9e78c579dd6d" providerId="ADAL" clId="{E3DEF142-CC7A-44CA-B5B4-48BABF1A3E75}" dt="2026-06-04T13:11:49.531" v="493" actId="313"/>
          <ac:spMkLst>
            <pc:docMk/>
            <pc:sldMk cId="1549152894" sldId="273"/>
            <ac:spMk id="12" creationId="{C7CE0C01-E553-B50C-0D1F-4C13742981EB}"/>
          </ac:spMkLst>
        </pc:spChg>
        <pc:picChg chg="add mod">
          <ac:chgData name="Megan Botes" userId="70568131-745a-489b-b4fe-9e78c579dd6d" providerId="ADAL" clId="{E3DEF142-CC7A-44CA-B5B4-48BABF1A3E75}" dt="2026-06-04T13:26:12.003" v="637"/>
          <ac:picMkLst>
            <pc:docMk/>
            <pc:sldMk cId="1549152894" sldId="273"/>
            <ac:picMk id="2" creationId="{9083DA37-3396-964E-B730-DCC0005B0E59}"/>
          </ac:picMkLst>
        </pc:picChg>
      </pc:sldChg>
      <pc:sldChg chg="addSp modSp mod modNotesTx">
        <pc:chgData name="Megan Botes" userId="70568131-745a-489b-b4fe-9e78c579dd6d" providerId="ADAL" clId="{E3DEF142-CC7A-44CA-B5B4-48BABF1A3E75}" dt="2026-06-04T13:26:18.526" v="641"/>
        <pc:sldMkLst>
          <pc:docMk/>
          <pc:sldMk cId="3576469607" sldId="274"/>
        </pc:sldMkLst>
        <pc:spChg chg="mod">
          <ac:chgData name="Megan Botes" userId="70568131-745a-489b-b4fe-9e78c579dd6d" providerId="ADAL" clId="{E3DEF142-CC7A-44CA-B5B4-48BABF1A3E75}" dt="2026-06-04T13:19:19.452" v="613" actId="20577"/>
          <ac:spMkLst>
            <pc:docMk/>
            <pc:sldMk cId="3576469607" sldId="274"/>
            <ac:spMk id="2" creationId="{8DC9428F-5831-2F52-AC04-826F3E273238}"/>
          </ac:spMkLst>
        </pc:spChg>
        <pc:picChg chg="add mod">
          <ac:chgData name="Megan Botes" userId="70568131-745a-489b-b4fe-9e78c579dd6d" providerId="ADAL" clId="{E3DEF142-CC7A-44CA-B5B4-48BABF1A3E75}" dt="2026-06-04T13:26:18.526" v="641"/>
          <ac:picMkLst>
            <pc:docMk/>
            <pc:sldMk cId="3576469607" sldId="274"/>
            <ac:picMk id="3" creationId="{02479322-CCEB-1EC4-BB3B-F433EDF75E26}"/>
          </ac:picMkLst>
        </pc:picChg>
      </pc:sldChg>
      <pc:sldChg chg="addSp delSp modSp new mod modNotesTx">
        <pc:chgData name="Megan Botes" userId="70568131-745a-489b-b4fe-9e78c579dd6d" providerId="ADAL" clId="{E3DEF142-CC7A-44CA-B5B4-48BABF1A3E75}" dt="2026-06-04T13:25:58.256" v="631" actId="1076"/>
        <pc:sldMkLst>
          <pc:docMk/>
          <pc:sldMk cId="1948723174" sldId="275"/>
        </pc:sldMkLst>
        <pc:spChg chg="add mod">
          <ac:chgData name="Megan Botes" userId="70568131-745a-489b-b4fe-9e78c579dd6d" providerId="ADAL" clId="{E3DEF142-CC7A-44CA-B5B4-48BABF1A3E75}" dt="2026-06-04T12:20:47.888" v="45" actId="1076"/>
          <ac:spMkLst>
            <pc:docMk/>
            <pc:sldMk cId="1948723174" sldId="275"/>
            <ac:spMk id="5" creationId="{2EB30FC8-5B60-615F-6C06-00A72DD50C68}"/>
          </ac:spMkLst>
        </pc:spChg>
        <pc:spChg chg="add mod">
          <ac:chgData name="Megan Botes" userId="70568131-745a-489b-b4fe-9e78c579dd6d" providerId="ADAL" clId="{E3DEF142-CC7A-44CA-B5B4-48BABF1A3E75}" dt="2026-06-04T12:21:44.362" v="91" actId="1076"/>
          <ac:spMkLst>
            <pc:docMk/>
            <pc:sldMk cId="1948723174" sldId="275"/>
            <ac:spMk id="6" creationId="{C93973FB-C993-C563-C232-18DB52D456F9}"/>
          </ac:spMkLst>
        </pc:spChg>
        <pc:spChg chg="add mod">
          <ac:chgData name="Megan Botes" userId="70568131-745a-489b-b4fe-9e78c579dd6d" providerId="ADAL" clId="{E3DEF142-CC7A-44CA-B5B4-48BABF1A3E75}" dt="2026-06-04T12:23:08.969" v="147" actId="1076"/>
          <ac:spMkLst>
            <pc:docMk/>
            <pc:sldMk cId="1948723174" sldId="275"/>
            <ac:spMk id="7" creationId="{0E64EF24-B538-DD41-9C20-BB808CF3C20A}"/>
          </ac:spMkLst>
        </pc:spChg>
        <pc:spChg chg="add mod">
          <ac:chgData name="Megan Botes" userId="70568131-745a-489b-b4fe-9e78c579dd6d" providerId="ADAL" clId="{E3DEF142-CC7A-44CA-B5B4-48BABF1A3E75}" dt="2026-06-04T12:23:14.144" v="148" actId="1076"/>
          <ac:spMkLst>
            <pc:docMk/>
            <pc:sldMk cId="1948723174" sldId="275"/>
            <ac:spMk id="8" creationId="{C393FED2-2740-AE4E-29BF-32EBB88A88A8}"/>
          </ac:spMkLst>
        </pc:spChg>
        <pc:graphicFrameChg chg="add del mod">
          <ac:chgData name="Megan Botes" userId="70568131-745a-489b-b4fe-9e78c579dd6d" providerId="ADAL" clId="{E3DEF142-CC7A-44CA-B5B4-48BABF1A3E75}" dt="2026-06-04T12:19:24.734" v="2" actId="478"/>
          <ac:graphicFrameMkLst>
            <pc:docMk/>
            <pc:sldMk cId="1948723174" sldId="275"/>
            <ac:graphicFrameMk id="2" creationId="{DA67DA96-FFA1-D6FC-0593-70429610B1A5}"/>
          </ac:graphicFrameMkLst>
        </pc:graphicFrameChg>
        <pc:picChg chg="add mod modCrop">
          <ac:chgData name="Megan Botes" userId="70568131-745a-489b-b4fe-9e78c579dd6d" providerId="ADAL" clId="{E3DEF142-CC7A-44CA-B5B4-48BABF1A3E75}" dt="2026-06-04T12:22:01.169" v="95" actId="1076"/>
          <ac:picMkLst>
            <pc:docMk/>
            <pc:sldMk cId="1948723174" sldId="275"/>
            <ac:picMk id="4" creationId="{33E448F2-A720-017F-FD61-47FBD01FB6F1}"/>
          </ac:picMkLst>
        </pc:picChg>
        <pc:picChg chg="add mod">
          <ac:chgData name="Megan Botes" userId="70568131-745a-489b-b4fe-9e78c579dd6d" providerId="ADAL" clId="{E3DEF142-CC7A-44CA-B5B4-48BABF1A3E75}" dt="2026-06-04T13:25:58.256" v="631" actId="1076"/>
          <ac:picMkLst>
            <pc:docMk/>
            <pc:sldMk cId="1948723174" sldId="275"/>
            <ac:picMk id="9" creationId="{0F034C65-D63C-F892-F4C6-259805C24716}"/>
          </ac:picMkLst>
        </pc:picChg>
      </pc:sldChg>
      <pc:sldChg chg="addSp delSp modSp new mod setBg modNotesTx">
        <pc:chgData name="Megan Botes" userId="70568131-745a-489b-b4fe-9e78c579dd6d" providerId="ADAL" clId="{E3DEF142-CC7A-44CA-B5B4-48BABF1A3E75}" dt="2026-06-04T13:26:00.291" v="632"/>
        <pc:sldMkLst>
          <pc:docMk/>
          <pc:sldMk cId="2237839536" sldId="276"/>
        </pc:sldMkLst>
        <pc:spChg chg="mod">
          <ac:chgData name="Megan Botes" userId="70568131-745a-489b-b4fe-9e78c579dd6d" providerId="ADAL" clId="{E3DEF142-CC7A-44CA-B5B4-48BABF1A3E75}" dt="2026-06-04T12:31:05.745" v="170" actId="26606"/>
          <ac:spMkLst>
            <pc:docMk/>
            <pc:sldMk cId="2237839536" sldId="276"/>
            <ac:spMk id="2" creationId="{658354DE-2EF4-EF59-6F1E-2823075CC081}"/>
          </ac:spMkLst>
        </pc:spChg>
        <pc:spChg chg="mod ord">
          <ac:chgData name="Megan Botes" userId="70568131-745a-489b-b4fe-9e78c579dd6d" providerId="ADAL" clId="{E3DEF142-CC7A-44CA-B5B4-48BABF1A3E75}" dt="2026-06-04T12:31:05.745" v="170" actId="26606"/>
          <ac:spMkLst>
            <pc:docMk/>
            <pc:sldMk cId="2237839536" sldId="276"/>
            <ac:spMk id="3" creationId="{A46B3D3B-7812-D3A5-C13B-169528C993F2}"/>
          </ac:spMkLst>
        </pc:spChg>
        <pc:spChg chg="add del">
          <ac:chgData name="Megan Botes" userId="70568131-745a-489b-b4fe-9e78c579dd6d" providerId="ADAL" clId="{E3DEF142-CC7A-44CA-B5B4-48BABF1A3E75}" dt="2026-06-04T12:30:12.543" v="166" actId="26606"/>
          <ac:spMkLst>
            <pc:docMk/>
            <pc:sldMk cId="2237839536" sldId="276"/>
            <ac:spMk id="9" creationId="{C0763A76-9F1C-4FC5-82B7-DD475DA461B2}"/>
          </ac:spMkLst>
        </pc:spChg>
        <pc:spChg chg="add del">
          <ac:chgData name="Megan Botes" userId="70568131-745a-489b-b4fe-9e78c579dd6d" providerId="ADAL" clId="{E3DEF142-CC7A-44CA-B5B4-48BABF1A3E75}" dt="2026-06-04T12:30:12.543" v="166" actId="26606"/>
          <ac:spMkLst>
            <pc:docMk/>
            <pc:sldMk cId="2237839536" sldId="276"/>
            <ac:spMk id="11" creationId="{E81BF4F6-F2CF-4984-9D14-D6966D92F99F}"/>
          </ac:spMkLst>
        </pc:spChg>
        <pc:spChg chg="add del">
          <ac:chgData name="Megan Botes" userId="70568131-745a-489b-b4fe-9e78c579dd6d" providerId="ADAL" clId="{E3DEF142-CC7A-44CA-B5B4-48BABF1A3E75}" dt="2026-06-04T12:30:11.149" v="163" actId="26606"/>
          <ac:spMkLst>
            <pc:docMk/>
            <pc:sldMk cId="2237839536" sldId="276"/>
            <ac:spMk id="13" creationId="{9F7D5CDA-D291-4307-BF55-1381FED29634}"/>
          </ac:spMkLst>
        </pc:spChg>
        <pc:spChg chg="add del">
          <ac:chgData name="Megan Botes" userId="70568131-745a-489b-b4fe-9e78c579dd6d" providerId="ADAL" clId="{E3DEF142-CC7A-44CA-B5B4-48BABF1A3E75}" dt="2026-06-04T12:30:12.518" v="165" actId="26606"/>
          <ac:spMkLst>
            <pc:docMk/>
            <pc:sldMk cId="2237839536" sldId="276"/>
            <ac:spMk id="15" creationId="{C0763A76-9F1C-4FC5-82B7-DD475DA461B2}"/>
          </ac:spMkLst>
        </pc:spChg>
        <pc:spChg chg="add del">
          <ac:chgData name="Megan Botes" userId="70568131-745a-489b-b4fe-9e78c579dd6d" providerId="ADAL" clId="{E3DEF142-CC7A-44CA-B5B4-48BABF1A3E75}" dt="2026-06-04T12:26:51.266" v="159" actId="26606"/>
          <ac:spMkLst>
            <pc:docMk/>
            <pc:sldMk cId="2237839536" sldId="276"/>
            <ac:spMk id="16" creationId="{C3420C89-0B09-4632-A4AF-3971D08BF7A8}"/>
          </ac:spMkLst>
        </pc:spChg>
        <pc:spChg chg="add del">
          <ac:chgData name="Megan Botes" userId="70568131-745a-489b-b4fe-9e78c579dd6d" providerId="ADAL" clId="{E3DEF142-CC7A-44CA-B5B4-48BABF1A3E75}" dt="2026-06-04T12:30:12.518" v="165" actId="26606"/>
          <ac:spMkLst>
            <pc:docMk/>
            <pc:sldMk cId="2237839536" sldId="276"/>
            <ac:spMk id="17" creationId="{E81BF4F6-F2CF-4984-9D14-D6966D92F99F}"/>
          </ac:spMkLst>
        </pc:spChg>
        <pc:spChg chg="add del">
          <ac:chgData name="Megan Botes" userId="70568131-745a-489b-b4fe-9e78c579dd6d" providerId="ADAL" clId="{E3DEF142-CC7A-44CA-B5B4-48BABF1A3E75}" dt="2026-06-04T12:26:51.266" v="159" actId="26606"/>
          <ac:spMkLst>
            <pc:docMk/>
            <pc:sldMk cId="2237839536" sldId="276"/>
            <ac:spMk id="18" creationId="{4E5CBA61-BF74-40B4-A3A8-366BBA626CCF}"/>
          </ac:spMkLst>
        </pc:spChg>
        <pc:spChg chg="add del">
          <ac:chgData name="Megan Botes" userId="70568131-745a-489b-b4fe-9e78c579dd6d" providerId="ADAL" clId="{E3DEF142-CC7A-44CA-B5B4-48BABF1A3E75}" dt="2026-06-04T12:30:48.410" v="168" actId="26606"/>
          <ac:spMkLst>
            <pc:docMk/>
            <pc:sldMk cId="2237839536" sldId="276"/>
            <ac:spMk id="30" creationId="{04812C46-200A-4DEB-A05E-3ED6C68C2387}"/>
          </ac:spMkLst>
        </pc:spChg>
        <pc:spChg chg="add del">
          <ac:chgData name="Megan Botes" userId="70568131-745a-489b-b4fe-9e78c579dd6d" providerId="ADAL" clId="{E3DEF142-CC7A-44CA-B5B4-48BABF1A3E75}" dt="2026-06-04T12:30:48.410" v="168" actId="26606"/>
          <ac:spMkLst>
            <pc:docMk/>
            <pc:sldMk cId="2237839536" sldId="276"/>
            <ac:spMk id="32" creationId="{D1EA859B-E555-4109-94F3-6700E046E008}"/>
          </ac:spMkLst>
        </pc:spChg>
        <pc:spChg chg="add del">
          <ac:chgData name="Megan Botes" userId="70568131-745a-489b-b4fe-9e78c579dd6d" providerId="ADAL" clId="{E3DEF142-CC7A-44CA-B5B4-48BABF1A3E75}" dt="2026-06-04T12:31:05.745" v="170" actId="26606"/>
          <ac:spMkLst>
            <pc:docMk/>
            <pc:sldMk cId="2237839536" sldId="276"/>
            <ac:spMk id="34" creationId="{C0763A76-9F1C-4FC5-82B7-DD475DA461B2}"/>
          </ac:spMkLst>
        </pc:spChg>
        <pc:spChg chg="add del">
          <ac:chgData name="Megan Botes" userId="70568131-745a-489b-b4fe-9e78c579dd6d" providerId="ADAL" clId="{E3DEF142-CC7A-44CA-B5B4-48BABF1A3E75}" dt="2026-06-04T12:31:05.745" v="170" actId="26606"/>
          <ac:spMkLst>
            <pc:docMk/>
            <pc:sldMk cId="2237839536" sldId="276"/>
            <ac:spMk id="35" creationId="{E81BF4F6-F2CF-4984-9D14-D6966D92F99F}"/>
          </ac:spMkLst>
        </pc:spChg>
        <pc:grpChg chg="add del">
          <ac:chgData name="Megan Botes" userId="70568131-745a-489b-b4fe-9e78c579dd6d" providerId="ADAL" clId="{E3DEF142-CC7A-44CA-B5B4-48BABF1A3E75}" dt="2026-06-04T12:26:51.266" v="159" actId="26606"/>
          <ac:grpSpMkLst>
            <pc:docMk/>
            <pc:sldMk cId="2237839536" sldId="276"/>
            <ac:grpSpMk id="20" creationId="{AC27E70C-5470-4262-B9CE-AE52C51CF4C1}"/>
          </ac:grpSpMkLst>
        </pc:grpChg>
        <pc:grpChg chg="add del">
          <ac:chgData name="Megan Botes" userId="70568131-745a-489b-b4fe-9e78c579dd6d" providerId="ADAL" clId="{E3DEF142-CC7A-44CA-B5B4-48BABF1A3E75}" dt="2026-06-04T12:30:48.417" v="169" actId="26606"/>
          <ac:grpSpMkLst>
            <pc:docMk/>
            <pc:sldMk cId="2237839536" sldId="276"/>
            <ac:grpSpMk id="21" creationId="{114ED94A-C85D-4CD3-4205-438D21CE6B38}"/>
          </ac:grpSpMkLst>
        </pc:grpChg>
        <pc:grpChg chg="add del">
          <ac:chgData name="Megan Botes" userId="70568131-745a-489b-b4fe-9e78c579dd6d" providerId="ADAL" clId="{E3DEF142-CC7A-44CA-B5B4-48BABF1A3E75}" dt="2026-06-04T12:26:51.266" v="159" actId="26606"/>
          <ac:grpSpMkLst>
            <pc:docMk/>
            <pc:sldMk cId="2237839536" sldId="276"/>
            <ac:grpSpMk id="24" creationId="{E27AF472-EAE3-4572-AB69-B92BD10DBC6D}"/>
          </ac:grpSpMkLst>
        </pc:grpChg>
        <pc:grpChg chg="add">
          <ac:chgData name="Megan Botes" userId="70568131-745a-489b-b4fe-9e78c579dd6d" providerId="ADAL" clId="{E3DEF142-CC7A-44CA-B5B4-48BABF1A3E75}" dt="2026-06-04T12:31:05.745" v="170" actId="26606"/>
          <ac:grpSpMkLst>
            <pc:docMk/>
            <pc:sldMk cId="2237839536" sldId="276"/>
            <ac:grpSpMk id="40" creationId="{5EFBDE31-BB3E-6CFC-23CD-B5976DA38438}"/>
          </ac:grpSpMkLst>
        </pc:grpChg>
        <pc:picChg chg="add del mod ord">
          <ac:chgData name="Megan Botes" userId="70568131-745a-489b-b4fe-9e78c579dd6d" providerId="ADAL" clId="{E3DEF142-CC7A-44CA-B5B4-48BABF1A3E75}" dt="2026-06-04T12:29:49.296" v="160" actId="478"/>
          <ac:picMkLst>
            <pc:docMk/>
            <pc:sldMk cId="2237839536" sldId="276"/>
            <ac:picMk id="5" creationId="{737EEF30-1F57-1030-BB23-31F2DE936BB4}"/>
          </ac:picMkLst>
        </pc:picChg>
        <pc:picChg chg="add mod ord">
          <ac:chgData name="Megan Botes" userId="70568131-745a-489b-b4fe-9e78c579dd6d" providerId="ADAL" clId="{E3DEF142-CC7A-44CA-B5B4-48BABF1A3E75}" dt="2026-06-04T12:31:05.745" v="170" actId="26606"/>
          <ac:picMkLst>
            <pc:docMk/>
            <pc:sldMk cId="2237839536" sldId="276"/>
            <ac:picMk id="6" creationId="{465E489A-A657-1C52-9BF6-7ACA2FBF48E4}"/>
          </ac:picMkLst>
        </pc:picChg>
        <pc:picChg chg="add mod">
          <ac:chgData name="Megan Botes" userId="70568131-745a-489b-b4fe-9e78c579dd6d" providerId="ADAL" clId="{E3DEF142-CC7A-44CA-B5B4-48BABF1A3E75}" dt="2026-06-04T13:26:00.291" v="632"/>
          <ac:picMkLst>
            <pc:docMk/>
            <pc:sldMk cId="2237839536" sldId="276"/>
            <ac:picMk id="7" creationId="{1F84C26E-BD71-3DCB-80CB-74577B1BEC0D}"/>
          </ac:picMkLst>
        </pc:picChg>
      </pc:sldChg>
      <pc:sldChg chg="addSp delSp modSp new mod setBg modNotesTx">
        <pc:chgData name="Megan Botes" userId="70568131-745a-489b-b4fe-9e78c579dd6d" providerId="ADAL" clId="{E3DEF142-CC7A-44CA-B5B4-48BABF1A3E75}" dt="2026-06-04T16:05:02.690" v="714"/>
        <pc:sldMkLst>
          <pc:docMk/>
          <pc:sldMk cId="1043953239" sldId="277"/>
        </pc:sldMkLst>
        <pc:spChg chg="mod">
          <ac:chgData name="Megan Botes" userId="70568131-745a-489b-b4fe-9e78c579dd6d" providerId="ADAL" clId="{E3DEF142-CC7A-44CA-B5B4-48BABF1A3E75}" dt="2026-06-04T12:54:37.371" v="192"/>
          <ac:spMkLst>
            <pc:docMk/>
            <pc:sldMk cId="1043953239" sldId="277"/>
            <ac:spMk id="2" creationId="{3465D1E4-F074-D258-662D-11C9D220488F}"/>
          </ac:spMkLst>
        </pc:spChg>
        <pc:spChg chg="del mod">
          <ac:chgData name="Megan Botes" userId="70568131-745a-489b-b4fe-9e78c579dd6d" providerId="ADAL" clId="{E3DEF142-CC7A-44CA-B5B4-48BABF1A3E75}" dt="2026-06-04T12:53:46.416" v="191" actId="26606"/>
          <ac:spMkLst>
            <pc:docMk/>
            <pc:sldMk cId="1043953239" sldId="277"/>
            <ac:spMk id="3" creationId="{96CAE5C6-5A68-8467-FBBE-A5229961DD55}"/>
          </ac:spMkLst>
        </pc:spChg>
        <pc:spChg chg="add">
          <ac:chgData name="Megan Botes" userId="70568131-745a-489b-b4fe-9e78c579dd6d" providerId="ADAL" clId="{E3DEF142-CC7A-44CA-B5B4-48BABF1A3E75}" dt="2026-06-04T12:53:46.416" v="191" actId="26606"/>
          <ac:spMkLst>
            <pc:docMk/>
            <pc:sldMk cId="1043953239" sldId="277"/>
            <ac:spMk id="9" creationId="{BACC6370-2D7E-4714-9D71-7542949D7D5D}"/>
          </ac:spMkLst>
        </pc:spChg>
        <pc:spChg chg="add">
          <ac:chgData name="Megan Botes" userId="70568131-745a-489b-b4fe-9e78c579dd6d" providerId="ADAL" clId="{E3DEF142-CC7A-44CA-B5B4-48BABF1A3E75}" dt="2026-06-04T12:53:46.416" v="191" actId="26606"/>
          <ac:spMkLst>
            <pc:docMk/>
            <pc:sldMk cId="1043953239" sldId="277"/>
            <ac:spMk id="11" creationId="{256B2C21-A230-48C0-8DF1-C46611373C44}"/>
          </ac:spMkLst>
        </pc:spChg>
        <pc:spChg chg="add">
          <ac:chgData name="Megan Botes" userId="70568131-745a-489b-b4fe-9e78c579dd6d" providerId="ADAL" clId="{E3DEF142-CC7A-44CA-B5B4-48BABF1A3E75}" dt="2026-06-04T12:53:46.416" v="191" actId="26606"/>
          <ac:spMkLst>
            <pc:docMk/>
            <pc:sldMk cId="1043953239" sldId="277"/>
            <ac:spMk id="13" creationId="{3847E18C-932D-4C95-AABA-FEC7C9499AD7}"/>
          </ac:spMkLst>
        </pc:spChg>
        <pc:spChg chg="add">
          <ac:chgData name="Megan Botes" userId="70568131-745a-489b-b4fe-9e78c579dd6d" providerId="ADAL" clId="{E3DEF142-CC7A-44CA-B5B4-48BABF1A3E75}" dt="2026-06-04T12:53:46.416" v="191" actId="26606"/>
          <ac:spMkLst>
            <pc:docMk/>
            <pc:sldMk cId="1043953239" sldId="277"/>
            <ac:spMk id="15" creationId="{3150CB11-0C61-439E-910F-5787759E72A0}"/>
          </ac:spMkLst>
        </pc:spChg>
        <pc:spChg chg="add">
          <ac:chgData name="Megan Botes" userId="70568131-745a-489b-b4fe-9e78c579dd6d" providerId="ADAL" clId="{E3DEF142-CC7A-44CA-B5B4-48BABF1A3E75}" dt="2026-06-04T12:53:46.416" v="191" actId="26606"/>
          <ac:spMkLst>
            <pc:docMk/>
            <pc:sldMk cId="1043953239" sldId="277"/>
            <ac:spMk id="17" creationId="{43F8A58B-5155-44CE-A5FF-7647B47D0A7A}"/>
          </ac:spMkLst>
        </pc:spChg>
        <pc:spChg chg="add">
          <ac:chgData name="Megan Botes" userId="70568131-745a-489b-b4fe-9e78c579dd6d" providerId="ADAL" clId="{E3DEF142-CC7A-44CA-B5B4-48BABF1A3E75}" dt="2026-06-04T12:53:46.416" v="191" actId="26606"/>
          <ac:spMkLst>
            <pc:docMk/>
            <pc:sldMk cId="1043953239" sldId="277"/>
            <ac:spMk id="19" creationId="{443F2ACA-E6D6-4028-82DD-F03C262D5DE6}"/>
          </ac:spMkLst>
        </pc:spChg>
        <pc:graphicFrameChg chg="add mod modGraphic">
          <ac:chgData name="Megan Botes" userId="70568131-745a-489b-b4fe-9e78c579dd6d" providerId="ADAL" clId="{E3DEF142-CC7A-44CA-B5B4-48BABF1A3E75}" dt="2026-06-04T16:04:48.023" v="713" actId="20577"/>
          <ac:graphicFrameMkLst>
            <pc:docMk/>
            <pc:sldMk cId="1043953239" sldId="277"/>
            <ac:graphicFrameMk id="5" creationId="{78274D0F-465A-B565-EAE0-E4EFCAAC0DA0}"/>
          </ac:graphicFrameMkLst>
        </pc:graphicFrameChg>
        <pc:picChg chg="add mod">
          <ac:chgData name="Megan Botes" userId="70568131-745a-489b-b4fe-9e78c579dd6d" providerId="ADAL" clId="{E3DEF142-CC7A-44CA-B5B4-48BABF1A3E75}" dt="2026-06-04T13:26:07.157" v="634"/>
          <ac:picMkLst>
            <pc:docMk/>
            <pc:sldMk cId="1043953239" sldId="277"/>
            <ac:picMk id="4" creationId="{1999FFBE-9A77-7399-F526-8FB6936F6849}"/>
          </ac:picMkLst>
        </pc:picChg>
      </pc:sldChg>
      <pc:sldChg chg="addSp delSp modSp new mod addAnim delAnim modAnim modNotesTx">
        <pc:chgData name="Megan Botes" userId="70568131-745a-489b-b4fe-9e78c579dd6d" providerId="ADAL" clId="{E3DEF142-CC7A-44CA-B5B4-48BABF1A3E75}" dt="2026-06-04T13:26:08.610" v="635"/>
        <pc:sldMkLst>
          <pc:docMk/>
          <pc:sldMk cId="2080055604" sldId="278"/>
        </pc:sldMkLst>
        <pc:spChg chg="del mod">
          <ac:chgData name="Megan Botes" userId="70568131-745a-489b-b4fe-9e78c579dd6d" providerId="ADAL" clId="{E3DEF142-CC7A-44CA-B5B4-48BABF1A3E75}" dt="2026-06-04T13:04:53.884" v="284" actId="478"/>
          <ac:spMkLst>
            <pc:docMk/>
            <pc:sldMk cId="2080055604" sldId="278"/>
            <ac:spMk id="2" creationId="{50556360-8592-06A5-CF91-2ECFA9057918}"/>
          </ac:spMkLst>
        </pc:spChg>
        <pc:spChg chg="mod">
          <ac:chgData name="Megan Botes" userId="70568131-745a-489b-b4fe-9e78c579dd6d" providerId="ADAL" clId="{E3DEF142-CC7A-44CA-B5B4-48BABF1A3E75}" dt="2026-06-04T13:05:46.441" v="288" actId="20577"/>
          <ac:spMkLst>
            <pc:docMk/>
            <pc:sldMk cId="2080055604" sldId="278"/>
            <ac:spMk id="3" creationId="{27C766EC-B3DD-B701-FAB3-696D73E524E6}"/>
          </ac:spMkLst>
        </pc:spChg>
        <pc:spChg chg="add mod">
          <ac:chgData name="Megan Botes" userId="70568131-745a-489b-b4fe-9e78c579dd6d" providerId="ADAL" clId="{E3DEF142-CC7A-44CA-B5B4-48BABF1A3E75}" dt="2026-06-04T12:58:42.739" v="205"/>
          <ac:spMkLst>
            <pc:docMk/>
            <pc:sldMk cId="2080055604" sldId="278"/>
            <ac:spMk id="4" creationId="{1BEF4A8C-8024-A010-1021-12D41FF930CB}"/>
          </ac:spMkLst>
        </pc:spChg>
        <pc:spChg chg="add mod">
          <ac:chgData name="Megan Botes" userId="70568131-745a-489b-b4fe-9e78c579dd6d" providerId="ADAL" clId="{E3DEF142-CC7A-44CA-B5B4-48BABF1A3E75}" dt="2026-06-04T12:58:42.739" v="205"/>
          <ac:spMkLst>
            <pc:docMk/>
            <pc:sldMk cId="2080055604" sldId="278"/>
            <ac:spMk id="5" creationId="{F26A08B7-A141-1C47-13B3-76E70809C0D4}"/>
          </ac:spMkLst>
        </pc:spChg>
        <pc:spChg chg="add mod">
          <ac:chgData name="Megan Botes" userId="70568131-745a-489b-b4fe-9e78c579dd6d" providerId="ADAL" clId="{E3DEF142-CC7A-44CA-B5B4-48BABF1A3E75}" dt="2026-06-04T12:58:42.739" v="205"/>
          <ac:spMkLst>
            <pc:docMk/>
            <pc:sldMk cId="2080055604" sldId="278"/>
            <ac:spMk id="6" creationId="{BD1DCC38-6889-813D-9BEA-2601C15CAFA5}"/>
          </ac:spMkLst>
        </pc:spChg>
        <pc:spChg chg="add mod">
          <ac:chgData name="Megan Botes" userId="70568131-745a-489b-b4fe-9e78c579dd6d" providerId="ADAL" clId="{E3DEF142-CC7A-44CA-B5B4-48BABF1A3E75}" dt="2026-06-04T12:58:42.739" v="205"/>
          <ac:spMkLst>
            <pc:docMk/>
            <pc:sldMk cId="2080055604" sldId="278"/>
            <ac:spMk id="7" creationId="{4D16D095-AAF6-229C-F23F-BEEF64DC5FCB}"/>
          </ac:spMkLst>
        </pc:spChg>
        <pc:spChg chg="add mod">
          <ac:chgData name="Megan Botes" userId="70568131-745a-489b-b4fe-9e78c579dd6d" providerId="ADAL" clId="{E3DEF142-CC7A-44CA-B5B4-48BABF1A3E75}" dt="2026-06-04T12:58:42.739" v="205"/>
          <ac:spMkLst>
            <pc:docMk/>
            <pc:sldMk cId="2080055604" sldId="278"/>
            <ac:spMk id="8" creationId="{CEC29E19-C921-852C-699D-02B202B11D8E}"/>
          </ac:spMkLst>
        </pc:spChg>
        <pc:spChg chg="add mod">
          <ac:chgData name="Megan Botes" userId="70568131-745a-489b-b4fe-9e78c579dd6d" providerId="ADAL" clId="{E3DEF142-CC7A-44CA-B5B4-48BABF1A3E75}" dt="2026-06-04T12:58:42.739" v="205"/>
          <ac:spMkLst>
            <pc:docMk/>
            <pc:sldMk cId="2080055604" sldId="278"/>
            <ac:spMk id="9" creationId="{8E5B832B-CDE9-CA92-F160-8A27FFE16BE5}"/>
          </ac:spMkLst>
        </pc:spChg>
        <pc:spChg chg="add mod">
          <ac:chgData name="Megan Botes" userId="70568131-745a-489b-b4fe-9e78c579dd6d" providerId="ADAL" clId="{E3DEF142-CC7A-44CA-B5B4-48BABF1A3E75}" dt="2026-06-04T13:04:08.394" v="281" actId="33987"/>
          <ac:spMkLst>
            <pc:docMk/>
            <pc:sldMk cId="2080055604" sldId="278"/>
            <ac:spMk id="12" creationId="{74C011DF-3C5C-F07E-563B-10269211491F}"/>
          </ac:spMkLst>
        </pc:spChg>
        <pc:spChg chg="add del mod">
          <ac:chgData name="Megan Botes" userId="70568131-745a-489b-b4fe-9e78c579dd6d" providerId="ADAL" clId="{E3DEF142-CC7A-44CA-B5B4-48BABF1A3E75}" dt="2026-06-04T13:05:00.039" v="286" actId="478"/>
          <ac:spMkLst>
            <pc:docMk/>
            <pc:sldMk cId="2080055604" sldId="278"/>
            <ac:spMk id="14" creationId="{8A9B5C51-D8B4-63ED-476D-3E8C9D528FC4}"/>
          </ac:spMkLst>
        </pc:spChg>
        <pc:spChg chg="add mod">
          <ac:chgData name="Megan Botes" userId="70568131-745a-489b-b4fe-9e78c579dd6d" providerId="ADAL" clId="{E3DEF142-CC7A-44CA-B5B4-48BABF1A3E75}" dt="2026-06-04T13:05:06.725" v="287" actId="1076"/>
          <ac:spMkLst>
            <pc:docMk/>
            <pc:sldMk cId="2080055604" sldId="278"/>
            <ac:spMk id="15" creationId="{98491031-C995-C191-C801-ADCA97838F28}"/>
          </ac:spMkLst>
        </pc:spChg>
        <pc:picChg chg="add mod ord">
          <ac:chgData name="Megan Botes" userId="70568131-745a-489b-b4fe-9e78c579dd6d" providerId="ADAL" clId="{E3DEF142-CC7A-44CA-B5B4-48BABF1A3E75}" dt="2026-06-04T13:00:40.546" v="251" actId="167"/>
          <ac:picMkLst>
            <pc:docMk/>
            <pc:sldMk cId="2080055604" sldId="278"/>
            <ac:picMk id="11" creationId="{661426DD-08B3-3D39-092A-FEA56BCF5447}"/>
          </ac:picMkLst>
        </pc:picChg>
        <pc:picChg chg="add mod">
          <ac:chgData name="Megan Botes" userId="70568131-745a-489b-b4fe-9e78c579dd6d" providerId="ADAL" clId="{E3DEF142-CC7A-44CA-B5B4-48BABF1A3E75}" dt="2026-06-04T13:26:08.610" v="635"/>
          <ac:picMkLst>
            <pc:docMk/>
            <pc:sldMk cId="2080055604" sldId="278"/>
            <ac:picMk id="16" creationId="{56D2DBF6-7E07-81C7-22BE-F2BAF93CA5B1}"/>
          </ac:picMkLst>
        </pc:picChg>
      </pc:sldChg>
      <pc:sldChg chg="addSp delSp modSp new mod setBg modAnim modNotesTx">
        <pc:chgData name="Megan Botes" userId="70568131-745a-489b-b4fe-9e78c579dd6d" providerId="ADAL" clId="{E3DEF142-CC7A-44CA-B5B4-48BABF1A3E75}" dt="2026-06-04T13:26:10.590" v="636"/>
        <pc:sldMkLst>
          <pc:docMk/>
          <pc:sldMk cId="2666580946" sldId="279"/>
        </pc:sldMkLst>
        <pc:spChg chg="mod">
          <ac:chgData name="Megan Botes" userId="70568131-745a-489b-b4fe-9e78c579dd6d" providerId="ADAL" clId="{E3DEF142-CC7A-44CA-B5B4-48BABF1A3E75}" dt="2026-06-04T13:08:46.723" v="429" actId="26606"/>
          <ac:spMkLst>
            <pc:docMk/>
            <pc:sldMk cId="2666580946" sldId="279"/>
            <ac:spMk id="2" creationId="{6F4B0477-DE56-192D-5545-9C5B3229063E}"/>
          </ac:spMkLst>
        </pc:spChg>
        <pc:spChg chg="del mod">
          <ac:chgData name="Megan Botes" userId="70568131-745a-489b-b4fe-9e78c579dd6d" providerId="ADAL" clId="{E3DEF142-CC7A-44CA-B5B4-48BABF1A3E75}" dt="2026-06-04T13:08:46.723" v="429" actId="26606"/>
          <ac:spMkLst>
            <pc:docMk/>
            <pc:sldMk cId="2666580946" sldId="279"/>
            <ac:spMk id="3" creationId="{C69E440B-10F3-6395-8F07-19F383D582B3}"/>
          </ac:spMkLst>
        </pc:spChg>
        <pc:spChg chg="add mod">
          <ac:chgData name="Megan Botes" userId="70568131-745a-489b-b4fe-9e78c579dd6d" providerId="ADAL" clId="{E3DEF142-CC7A-44CA-B5B4-48BABF1A3E75}" dt="2026-06-04T13:10:25.632" v="482" actId="113"/>
          <ac:spMkLst>
            <pc:docMk/>
            <pc:sldMk cId="2666580946" sldId="279"/>
            <ac:spMk id="6" creationId="{897482F9-4715-3A0C-CEB6-C424B0748F2A}"/>
          </ac:spMkLst>
        </pc:spChg>
        <pc:spChg chg="add del">
          <ac:chgData name="Megan Botes" userId="70568131-745a-489b-b4fe-9e78c579dd6d" providerId="ADAL" clId="{E3DEF142-CC7A-44CA-B5B4-48BABF1A3E75}" dt="2026-06-04T13:09:00.319" v="430" actId="26606"/>
          <ac:spMkLst>
            <pc:docMk/>
            <pc:sldMk cId="2666580946" sldId="279"/>
            <ac:spMk id="9" creationId="{BACC6370-2D7E-4714-9D71-7542949D7D5D}"/>
          </ac:spMkLst>
        </pc:spChg>
        <pc:spChg chg="add del">
          <ac:chgData name="Megan Botes" userId="70568131-745a-489b-b4fe-9e78c579dd6d" providerId="ADAL" clId="{E3DEF142-CC7A-44CA-B5B4-48BABF1A3E75}" dt="2026-06-04T13:09:00.319" v="430" actId="26606"/>
          <ac:spMkLst>
            <pc:docMk/>
            <pc:sldMk cId="2666580946" sldId="279"/>
            <ac:spMk id="11" creationId="{F68B3F68-107C-434F-AA38-110D5EA91B85}"/>
          </ac:spMkLst>
        </pc:spChg>
        <pc:spChg chg="add del">
          <ac:chgData name="Megan Botes" userId="70568131-745a-489b-b4fe-9e78c579dd6d" providerId="ADAL" clId="{E3DEF142-CC7A-44CA-B5B4-48BABF1A3E75}" dt="2026-06-04T13:09:00.319" v="430" actId="26606"/>
          <ac:spMkLst>
            <pc:docMk/>
            <pc:sldMk cId="2666580946" sldId="279"/>
            <ac:spMk id="13" creationId="{AAD0DBB9-1A4B-4391-81D4-CB19F9AB918A}"/>
          </ac:spMkLst>
        </pc:spChg>
        <pc:spChg chg="add del">
          <ac:chgData name="Megan Botes" userId="70568131-745a-489b-b4fe-9e78c579dd6d" providerId="ADAL" clId="{E3DEF142-CC7A-44CA-B5B4-48BABF1A3E75}" dt="2026-06-04T13:09:00.319" v="430" actId="26606"/>
          <ac:spMkLst>
            <pc:docMk/>
            <pc:sldMk cId="2666580946" sldId="279"/>
            <ac:spMk id="15" creationId="{063BBA22-50EA-4C4D-BE05-F1CE4E63AA56}"/>
          </ac:spMkLst>
        </pc:spChg>
        <pc:spChg chg="add">
          <ac:chgData name="Megan Botes" userId="70568131-745a-489b-b4fe-9e78c579dd6d" providerId="ADAL" clId="{E3DEF142-CC7A-44CA-B5B4-48BABF1A3E75}" dt="2026-06-04T13:09:00.319" v="430" actId="26606"/>
          <ac:spMkLst>
            <pc:docMk/>
            <pc:sldMk cId="2666580946" sldId="279"/>
            <ac:spMk id="20" creationId="{BACC6370-2D7E-4714-9D71-7542949D7D5D}"/>
          </ac:spMkLst>
        </pc:spChg>
        <pc:spChg chg="add">
          <ac:chgData name="Megan Botes" userId="70568131-745a-489b-b4fe-9e78c579dd6d" providerId="ADAL" clId="{E3DEF142-CC7A-44CA-B5B4-48BABF1A3E75}" dt="2026-06-04T13:09:00.319" v="430" actId="26606"/>
          <ac:spMkLst>
            <pc:docMk/>
            <pc:sldMk cId="2666580946" sldId="279"/>
            <ac:spMk id="22" creationId="{F68B3F68-107C-434F-AA38-110D5EA91B85}"/>
          </ac:spMkLst>
        </pc:spChg>
        <pc:spChg chg="add">
          <ac:chgData name="Megan Botes" userId="70568131-745a-489b-b4fe-9e78c579dd6d" providerId="ADAL" clId="{E3DEF142-CC7A-44CA-B5B4-48BABF1A3E75}" dt="2026-06-04T13:09:00.319" v="430" actId="26606"/>
          <ac:spMkLst>
            <pc:docMk/>
            <pc:sldMk cId="2666580946" sldId="279"/>
            <ac:spMk id="24" creationId="{AAD0DBB9-1A4B-4391-81D4-CB19F9AB918A}"/>
          </ac:spMkLst>
        </pc:spChg>
        <pc:spChg chg="add">
          <ac:chgData name="Megan Botes" userId="70568131-745a-489b-b4fe-9e78c579dd6d" providerId="ADAL" clId="{E3DEF142-CC7A-44CA-B5B4-48BABF1A3E75}" dt="2026-06-04T13:09:00.319" v="430" actId="26606"/>
          <ac:spMkLst>
            <pc:docMk/>
            <pc:sldMk cId="2666580946" sldId="279"/>
            <ac:spMk id="26" creationId="{063BBA22-50EA-4C4D-BE05-F1CE4E63AA56}"/>
          </ac:spMkLst>
        </pc:spChg>
        <pc:graphicFrameChg chg="add mod modGraphic">
          <ac:chgData name="Megan Botes" userId="70568131-745a-489b-b4fe-9e78c579dd6d" providerId="ADAL" clId="{E3DEF142-CC7A-44CA-B5B4-48BABF1A3E75}" dt="2026-06-04T13:22:34.028" v="622" actId="2711"/>
          <ac:graphicFrameMkLst>
            <pc:docMk/>
            <pc:sldMk cId="2666580946" sldId="279"/>
            <ac:graphicFrameMk id="5" creationId="{4D9D068E-F69E-2918-8375-610AFE2C2E5F}"/>
          </ac:graphicFrameMkLst>
        </pc:graphicFrameChg>
        <pc:picChg chg="add mod">
          <ac:chgData name="Megan Botes" userId="70568131-745a-489b-b4fe-9e78c579dd6d" providerId="ADAL" clId="{E3DEF142-CC7A-44CA-B5B4-48BABF1A3E75}" dt="2026-06-04T13:26:10.590" v="636"/>
          <ac:picMkLst>
            <pc:docMk/>
            <pc:sldMk cId="2666580946" sldId="279"/>
            <ac:picMk id="7" creationId="{1BA2F586-0167-E3D1-2224-C439D6201BDC}"/>
          </ac:picMkLst>
        </pc:picChg>
      </pc:sldChg>
      <pc:sldChg chg="addSp delSp modSp new mod setBg modAnim modNotesTx">
        <pc:chgData name="Megan Botes" userId="70568131-745a-489b-b4fe-9e78c579dd6d" providerId="ADAL" clId="{E3DEF142-CC7A-44CA-B5B4-48BABF1A3E75}" dt="2026-06-04T13:26:14.802" v="638"/>
        <pc:sldMkLst>
          <pc:docMk/>
          <pc:sldMk cId="1705576971" sldId="280"/>
        </pc:sldMkLst>
        <pc:spChg chg="mod">
          <ac:chgData name="Megan Botes" userId="70568131-745a-489b-b4fe-9e78c579dd6d" providerId="ADAL" clId="{E3DEF142-CC7A-44CA-B5B4-48BABF1A3E75}" dt="2026-06-04T13:13:15.691" v="516" actId="26606"/>
          <ac:spMkLst>
            <pc:docMk/>
            <pc:sldMk cId="1705576971" sldId="280"/>
            <ac:spMk id="2" creationId="{BB08C1E9-8BB2-4251-6811-1D9795047FE1}"/>
          </ac:spMkLst>
        </pc:spChg>
        <pc:spChg chg="del mod">
          <ac:chgData name="Megan Botes" userId="70568131-745a-489b-b4fe-9e78c579dd6d" providerId="ADAL" clId="{E3DEF142-CC7A-44CA-B5B4-48BABF1A3E75}" dt="2026-06-04T13:13:15.691" v="516" actId="26606"/>
          <ac:spMkLst>
            <pc:docMk/>
            <pc:sldMk cId="1705576971" sldId="280"/>
            <ac:spMk id="3" creationId="{D1180DB6-9CCC-FE57-A2E7-1B7CD5504478}"/>
          </ac:spMkLst>
        </pc:spChg>
        <pc:spChg chg="add">
          <ac:chgData name="Megan Botes" userId="70568131-745a-489b-b4fe-9e78c579dd6d" providerId="ADAL" clId="{E3DEF142-CC7A-44CA-B5B4-48BABF1A3E75}" dt="2026-06-04T13:13:15.691" v="516" actId="26606"/>
          <ac:spMkLst>
            <pc:docMk/>
            <pc:sldMk cId="1705576971" sldId="280"/>
            <ac:spMk id="9" creationId="{BACC6370-2D7E-4714-9D71-7542949D7D5D}"/>
          </ac:spMkLst>
        </pc:spChg>
        <pc:spChg chg="add">
          <ac:chgData name="Megan Botes" userId="70568131-745a-489b-b4fe-9e78c579dd6d" providerId="ADAL" clId="{E3DEF142-CC7A-44CA-B5B4-48BABF1A3E75}" dt="2026-06-04T13:13:15.691" v="516" actId="26606"/>
          <ac:spMkLst>
            <pc:docMk/>
            <pc:sldMk cId="1705576971" sldId="280"/>
            <ac:spMk id="11" creationId="{F68B3F68-107C-434F-AA38-110D5EA91B85}"/>
          </ac:spMkLst>
        </pc:spChg>
        <pc:spChg chg="add">
          <ac:chgData name="Megan Botes" userId="70568131-745a-489b-b4fe-9e78c579dd6d" providerId="ADAL" clId="{E3DEF142-CC7A-44CA-B5B4-48BABF1A3E75}" dt="2026-06-04T13:13:15.691" v="516" actId="26606"/>
          <ac:spMkLst>
            <pc:docMk/>
            <pc:sldMk cId="1705576971" sldId="280"/>
            <ac:spMk id="13" creationId="{AAD0DBB9-1A4B-4391-81D4-CB19F9AB918A}"/>
          </ac:spMkLst>
        </pc:spChg>
        <pc:spChg chg="add">
          <ac:chgData name="Megan Botes" userId="70568131-745a-489b-b4fe-9e78c579dd6d" providerId="ADAL" clId="{E3DEF142-CC7A-44CA-B5B4-48BABF1A3E75}" dt="2026-06-04T13:13:15.691" v="516" actId="26606"/>
          <ac:spMkLst>
            <pc:docMk/>
            <pc:sldMk cId="1705576971" sldId="280"/>
            <ac:spMk id="15" creationId="{063BBA22-50EA-4C4D-BE05-F1CE4E63AA56}"/>
          </ac:spMkLst>
        </pc:spChg>
        <pc:graphicFrameChg chg="add mod">
          <ac:chgData name="Megan Botes" userId="70568131-745a-489b-b4fe-9e78c579dd6d" providerId="ADAL" clId="{E3DEF142-CC7A-44CA-B5B4-48BABF1A3E75}" dt="2026-06-04T13:22:20.535" v="621" actId="2711"/>
          <ac:graphicFrameMkLst>
            <pc:docMk/>
            <pc:sldMk cId="1705576971" sldId="280"/>
            <ac:graphicFrameMk id="5" creationId="{A49DA5EC-5AF2-361E-EA5F-5812B60F7648}"/>
          </ac:graphicFrameMkLst>
        </pc:graphicFrameChg>
        <pc:picChg chg="add mod">
          <ac:chgData name="Megan Botes" userId="70568131-745a-489b-b4fe-9e78c579dd6d" providerId="ADAL" clId="{E3DEF142-CC7A-44CA-B5B4-48BABF1A3E75}" dt="2026-06-04T13:26:14.802" v="638"/>
          <ac:picMkLst>
            <pc:docMk/>
            <pc:sldMk cId="1705576971" sldId="280"/>
            <ac:picMk id="4" creationId="{776B13B8-1992-B146-0570-7ACE15E1E4CA}"/>
          </ac:picMkLst>
        </pc:picChg>
      </pc:sldChg>
      <pc:sldChg chg="addSp delSp modSp new mod setBg modNotesTx">
        <pc:chgData name="Megan Botes" userId="70568131-745a-489b-b4fe-9e78c579dd6d" providerId="ADAL" clId="{E3DEF142-CC7A-44CA-B5B4-48BABF1A3E75}" dt="2026-06-04T13:26:15.938" v="639"/>
        <pc:sldMkLst>
          <pc:docMk/>
          <pc:sldMk cId="983856310" sldId="281"/>
        </pc:sldMkLst>
        <pc:spChg chg="mod">
          <ac:chgData name="Megan Botes" userId="70568131-745a-489b-b4fe-9e78c579dd6d" providerId="ADAL" clId="{E3DEF142-CC7A-44CA-B5B4-48BABF1A3E75}" dt="2026-06-04T13:16:03.135" v="542" actId="26606"/>
          <ac:spMkLst>
            <pc:docMk/>
            <pc:sldMk cId="983856310" sldId="281"/>
            <ac:spMk id="2" creationId="{5D62E830-61C8-5927-1B91-478EE86E6FEB}"/>
          </ac:spMkLst>
        </pc:spChg>
        <pc:spChg chg="add del mod ord">
          <ac:chgData name="Megan Botes" userId="70568131-745a-489b-b4fe-9e78c579dd6d" providerId="ADAL" clId="{E3DEF142-CC7A-44CA-B5B4-48BABF1A3E75}" dt="2026-06-04T13:16:20.154" v="546" actId="403"/>
          <ac:spMkLst>
            <pc:docMk/>
            <pc:sldMk cId="983856310" sldId="281"/>
            <ac:spMk id="3" creationId="{83674330-93F9-4902-782E-4D2AE05A7873}"/>
          </ac:spMkLst>
        </pc:spChg>
        <pc:spChg chg="add del">
          <ac:chgData name="Megan Botes" userId="70568131-745a-489b-b4fe-9e78c579dd6d" providerId="ADAL" clId="{E3DEF142-CC7A-44CA-B5B4-48BABF1A3E75}" dt="2026-06-04T13:16:03.135" v="542" actId="26606"/>
          <ac:spMkLst>
            <pc:docMk/>
            <pc:sldMk cId="983856310" sldId="281"/>
            <ac:spMk id="8" creationId="{AC17DE74-01C9-4859-B65A-85CF999E8580}"/>
          </ac:spMkLst>
        </pc:spChg>
        <pc:spChg chg="add del">
          <ac:chgData name="Megan Botes" userId="70568131-745a-489b-b4fe-9e78c579dd6d" providerId="ADAL" clId="{E3DEF142-CC7A-44CA-B5B4-48BABF1A3E75}" dt="2026-06-04T13:15:12.845" v="535" actId="26606"/>
          <ac:spMkLst>
            <pc:docMk/>
            <pc:sldMk cId="983856310" sldId="281"/>
            <ac:spMk id="9" creationId="{BACC6370-2D7E-4714-9D71-7542949D7D5D}"/>
          </ac:spMkLst>
        </pc:spChg>
        <pc:spChg chg="add del">
          <ac:chgData name="Megan Botes" userId="70568131-745a-489b-b4fe-9e78c579dd6d" providerId="ADAL" clId="{E3DEF142-CC7A-44CA-B5B4-48BABF1A3E75}" dt="2026-06-04T13:16:03.135" v="542" actId="26606"/>
          <ac:spMkLst>
            <pc:docMk/>
            <pc:sldMk cId="983856310" sldId="281"/>
            <ac:spMk id="10" creationId="{068C0432-0E90-4CC1-8CD3-D44A90DF07EF}"/>
          </ac:spMkLst>
        </pc:spChg>
        <pc:spChg chg="add del">
          <ac:chgData name="Megan Botes" userId="70568131-745a-489b-b4fe-9e78c579dd6d" providerId="ADAL" clId="{E3DEF142-CC7A-44CA-B5B4-48BABF1A3E75}" dt="2026-06-04T13:15:12.845" v="535" actId="26606"/>
          <ac:spMkLst>
            <pc:docMk/>
            <pc:sldMk cId="983856310" sldId="281"/>
            <ac:spMk id="11" creationId="{F68B3F68-107C-434F-AA38-110D5EA91B85}"/>
          </ac:spMkLst>
        </pc:spChg>
        <pc:spChg chg="add del">
          <ac:chgData name="Megan Botes" userId="70568131-745a-489b-b4fe-9e78c579dd6d" providerId="ADAL" clId="{E3DEF142-CC7A-44CA-B5B4-48BABF1A3E75}" dt="2026-06-04T13:15:12.845" v="535" actId="26606"/>
          <ac:spMkLst>
            <pc:docMk/>
            <pc:sldMk cId="983856310" sldId="281"/>
            <ac:spMk id="13" creationId="{AAD0DBB9-1A4B-4391-81D4-CB19F9AB918A}"/>
          </ac:spMkLst>
        </pc:spChg>
        <pc:spChg chg="add del">
          <ac:chgData name="Megan Botes" userId="70568131-745a-489b-b4fe-9e78c579dd6d" providerId="ADAL" clId="{E3DEF142-CC7A-44CA-B5B4-48BABF1A3E75}" dt="2026-06-04T13:15:12.845" v="535" actId="26606"/>
          <ac:spMkLst>
            <pc:docMk/>
            <pc:sldMk cId="983856310" sldId="281"/>
            <ac:spMk id="15" creationId="{063BBA22-50EA-4C4D-BE05-F1CE4E63AA56}"/>
          </ac:spMkLst>
        </pc:spChg>
        <pc:spChg chg="add del">
          <ac:chgData name="Megan Botes" userId="70568131-745a-489b-b4fe-9e78c579dd6d" providerId="ADAL" clId="{E3DEF142-CC7A-44CA-B5B4-48BABF1A3E75}" dt="2026-06-04T13:16:03.114" v="541" actId="26606"/>
          <ac:spMkLst>
            <pc:docMk/>
            <pc:sldMk cId="983856310" sldId="281"/>
            <ac:spMk id="17" creationId="{F13C74B1-5B17-4795-BED0-7140497B445A}"/>
          </ac:spMkLst>
        </pc:spChg>
        <pc:spChg chg="add del">
          <ac:chgData name="Megan Botes" userId="70568131-745a-489b-b4fe-9e78c579dd6d" providerId="ADAL" clId="{E3DEF142-CC7A-44CA-B5B4-48BABF1A3E75}" dt="2026-06-04T13:16:03.114" v="541" actId="26606"/>
          <ac:spMkLst>
            <pc:docMk/>
            <pc:sldMk cId="983856310" sldId="281"/>
            <ac:spMk id="19" creationId="{D4974D33-8DC5-464E-8C6D-BE58F0669C17}"/>
          </ac:spMkLst>
        </pc:spChg>
        <pc:spChg chg="add">
          <ac:chgData name="Megan Botes" userId="70568131-745a-489b-b4fe-9e78c579dd6d" providerId="ADAL" clId="{E3DEF142-CC7A-44CA-B5B4-48BABF1A3E75}" dt="2026-06-04T13:16:03.135" v="542" actId="26606"/>
          <ac:spMkLst>
            <pc:docMk/>
            <pc:sldMk cId="983856310" sldId="281"/>
            <ac:spMk id="21" creationId="{6CB927A4-E432-4310-9CD5-E89FF5063179}"/>
          </ac:spMkLst>
        </pc:spChg>
        <pc:spChg chg="add">
          <ac:chgData name="Megan Botes" userId="70568131-745a-489b-b4fe-9e78c579dd6d" providerId="ADAL" clId="{E3DEF142-CC7A-44CA-B5B4-48BABF1A3E75}" dt="2026-06-04T13:16:03.135" v="542" actId="26606"/>
          <ac:spMkLst>
            <pc:docMk/>
            <pc:sldMk cId="983856310" sldId="281"/>
            <ac:spMk id="22" creationId="{327D73B4-9F5C-4A64-A179-51B9500CB8B5}"/>
          </ac:spMkLst>
        </pc:spChg>
        <pc:spChg chg="add">
          <ac:chgData name="Megan Botes" userId="70568131-745a-489b-b4fe-9e78c579dd6d" providerId="ADAL" clId="{E3DEF142-CC7A-44CA-B5B4-48BABF1A3E75}" dt="2026-06-04T13:16:03.135" v="542" actId="26606"/>
          <ac:spMkLst>
            <pc:docMk/>
            <pc:sldMk cId="983856310" sldId="281"/>
            <ac:spMk id="23" creationId="{1453BF6C-B012-48B7-B4E8-6D7AC7C27D02}"/>
          </ac:spMkLst>
        </pc:spChg>
        <pc:spChg chg="add">
          <ac:chgData name="Megan Botes" userId="70568131-745a-489b-b4fe-9e78c579dd6d" providerId="ADAL" clId="{E3DEF142-CC7A-44CA-B5B4-48BABF1A3E75}" dt="2026-06-04T13:16:03.135" v="542" actId="26606"/>
          <ac:spMkLst>
            <pc:docMk/>
            <pc:sldMk cId="983856310" sldId="281"/>
            <ac:spMk id="24" creationId="{C1F06963-6374-4B48-844F-071A9BAAAE02}"/>
          </ac:spMkLst>
        </pc:spChg>
        <pc:spChg chg="add">
          <ac:chgData name="Megan Botes" userId="70568131-745a-489b-b4fe-9e78c579dd6d" providerId="ADAL" clId="{E3DEF142-CC7A-44CA-B5B4-48BABF1A3E75}" dt="2026-06-04T13:16:03.135" v="542" actId="26606"/>
          <ac:spMkLst>
            <pc:docMk/>
            <pc:sldMk cId="983856310" sldId="281"/>
            <ac:spMk id="25" creationId="{E3020543-B24B-4EC4-8FFC-8DD88EEA91A8}"/>
          </ac:spMkLst>
        </pc:spChg>
        <pc:graphicFrameChg chg="add del">
          <ac:chgData name="Megan Botes" userId="70568131-745a-489b-b4fe-9e78c579dd6d" providerId="ADAL" clId="{E3DEF142-CC7A-44CA-B5B4-48BABF1A3E75}" dt="2026-06-04T13:15:12.845" v="535" actId="26606"/>
          <ac:graphicFrameMkLst>
            <pc:docMk/>
            <pc:sldMk cId="983856310" sldId="281"/>
            <ac:graphicFrameMk id="6" creationId="{0310C622-9434-6A89-2EF0-12152771F7FA}"/>
          </ac:graphicFrameMkLst>
        </pc:graphicFrameChg>
        <pc:picChg chg="add del mod">
          <ac:chgData name="Megan Botes" userId="70568131-745a-489b-b4fe-9e78c579dd6d" providerId="ADAL" clId="{E3DEF142-CC7A-44CA-B5B4-48BABF1A3E75}" dt="2026-06-04T13:14:34.310" v="522" actId="478"/>
          <ac:picMkLst>
            <pc:docMk/>
            <pc:sldMk cId="983856310" sldId="281"/>
            <ac:picMk id="5" creationId="{638F0B9C-F135-2BB7-AC5D-933971D43A39}"/>
          </ac:picMkLst>
        </pc:picChg>
        <pc:picChg chg="add mod">
          <ac:chgData name="Megan Botes" userId="70568131-745a-489b-b4fe-9e78c579dd6d" providerId="ADAL" clId="{E3DEF142-CC7A-44CA-B5B4-48BABF1A3E75}" dt="2026-06-04T13:16:03.135" v="542" actId="26606"/>
          <ac:picMkLst>
            <pc:docMk/>
            <pc:sldMk cId="983856310" sldId="281"/>
            <ac:picMk id="12" creationId="{90334BDC-7748-FD33-112C-72C55E66069E}"/>
          </ac:picMkLst>
        </pc:picChg>
        <pc:picChg chg="add mod">
          <ac:chgData name="Megan Botes" userId="70568131-745a-489b-b4fe-9e78c579dd6d" providerId="ADAL" clId="{E3DEF142-CC7A-44CA-B5B4-48BABF1A3E75}" dt="2026-06-04T13:26:15.938" v="639"/>
          <ac:picMkLst>
            <pc:docMk/>
            <pc:sldMk cId="983856310" sldId="281"/>
            <ac:picMk id="14" creationId="{A97831F2-E264-1696-B2F9-8269C5988EA8}"/>
          </ac:picMkLst>
        </pc:picChg>
      </pc:sldChg>
      <pc:sldChg chg="addSp delSp modSp new del mod setBg modNotesTx">
        <pc:chgData name="Megan Botes" userId="70568131-745a-489b-b4fe-9e78c579dd6d" providerId="ADAL" clId="{E3DEF142-CC7A-44CA-B5B4-48BABF1A3E75}" dt="2026-06-04T16:08:06.395" v="748" actId="47"/>
        <pc:sldMkLst>
          <pc:docMk/>
          <pc:sldMk cId="3161657593" sldId="282"/>
        </pc:sldMkLst>
        <pc:spChg chg="mod">
          <ac:chgData name="Megan Botes" userId="70568131-745a-489b-b4fe-9e78c579dd6d" providerId="ADAL" clId="{E3DEF142-CC7A-44CA-B5B4-48BABF1A3E75}" dt="2026-06-04T13:17:42.407" v="551" actId="26606"/>
          <ac:spMkLst>
            <pc:docMk/>
            <pc:sldMk cId="3161657593" sldId="282"/>
            <ac:spMk id="2" creationId="{EC6AE396-3D8F-53AD-52AA-9B4A1590CF49}"/>
          </ac:spMkLst>
        </pc:spChg>
        <pc:spChg chg="add del mod">
          <ac:chgData name="Megan Botes" userId="70568131-745a-489b-b4fe-9e78c579dd6d" providerId="ADAL" clId="{E3DEF142-CC7A-44CA-B5B4-48BABF1A3E75}" dt="2026-06-04T13:18:12.171" v="587" actId="26606"/>
          <ac:spMkLst>
            <pc:docMk/>
            <pc:sldMk cId="3161657593" sldId="282"/>
            <ac:spMk id="3" creationId="{9B086E60-36C0-5E6A-1BAC-0D414A9251BC}"/>
          </ac:spMkLst>
        </pc:spChg>
        <pc:spChg chg="add mod">
          <ac:chgData name="Megan Botes" userId="70568131-745a-489b-b4fe-9e78c579dd6d" providerId="ADAL" clId="{E3DEF142-CC7A-44CA-B5B4-48BABF1A3E75}" dt="2026-06-04T13:19:02.722" v="603" actId="113"/>
          <ac:spMkLst>
            <pc:docMk/>
            <pc:sldMk cId="3161657593" sldId="282"/>
            <ac:spMk id="5" creationId="{DDBD2B6F-366E-4403-6EC5-2A21C7AEA042}"/>
          </ac:spMkLst>
        </pc:spChg>
        <pc:spChg chg="add">
          <ac:chgData name="Megan Botes" userId="70568131-745a-489b-b4fe-9e78c579dd6d" providerId="ADAL" clId="{E3DEF142-CC7A-44CA-B5B4-48BABF1A3E75}" dt="2026-06-04T13:17:42.407" v="551" actId="26606"/>
          <ac:spMkLst>
            <pc:docMk/>
            <pc:sldMk cId="3161657593" sldId="282"/>
            <ac:spMk id="8" creationId="{A2679492-7988-4050-9056-542444452411}"/>
          </ac:spMkLst>
        </pc:spChg>
        <pc:spChg chg="add">
          <ac:chgData name="Megan Botes" userId="70568131-745a-489b-b4fe-9e78c579dd6d" providerId="ADAL" clId="{E3DEF142-CC7A-44CA-B5B4-48BABF1A3E75}" dt="2026-06-04T13:17:42.407" v="551" actId="26606"/>
          <ac:spMkLst>
            <pc:docMk/>
            <pc:sldMk cId="3161657593" sldId="282"/>
            <ac:spMk id="10" creationId="{B091B163-7D61-4891-ABCF-5C13D9C418D0}"/>
          </ac:spMkLst>
        </pc:spChg>
        <pc:grpChg chg="add">
          <ac:chgData name="Megan Botes" userId="70568131-745a-489b-b4fe-9e78c579dd6d" providerId="ADAL" clId="{E3DEF142-CC7A-44CA-B5B4-48BABF1A3E75}" dt="2026-06-04T13:17:42.407" v="551" actId="26606"/>
          <ac:grpSpMkLst>
            <pc:docMk/>
            <pc:sldMk cId="3161657593" sldId="282"/>
            <ac:grpSpMk id="12" creationId="{0474DF76-993E-44DE-AFB0-C416182ACECF}"/>
          </ac:grpSpMkLst>
        </pc:grpChg>
        <pc:graphicFrameChg chg="add del">
          <ac:chgData name="Megan Botes" userId="70568131-745a-489b-b4fe-9e78c579dd6d" providerId="ADAL" clId="{E3DEF142-CC7A-44CA-B5B4-48BABF1A3E75}" dt="2026-06-04T13:18:12.150" v="586" actId="26606"/>
          <ac:graphicFrameMkLst>
            <pc:docMk/>
            <pc:sldMk cId="3161657593" sldId="282"/>
            <ac:graphicFrameMk id="19" creationId="{3032FBDF-77FE-F9B8-610D-07028980CF90}"/>
          </ac:graphicFrameMkLst>
        </pc:graphicFrameChg>
        <pc:graphicFrameChg chg="add mod">
          <ac:chgData name="Megan Botes" userId="70568131-745a-489b-b4fe-9e78c579dd6d" providerId="ADAL" clId="{E3DEF142-CC7A-44CA-B5B4-48BABF1A3E75}" dt="2026-06-04T13:22:51.980" v="624" actId="2711"/>
          <ac:graphicFrameMkLst>
            <pc:docMk/>
            <pc:sldMk cId="3161657593" sldId="282"/>
            <ac:graphicFrameMk id="21" creationId="{931177F8-2380-7C3C-31B7-B478D6C39B26}"/>
          </ac:graphicFrameMkLst>
        </pc:graphicFrameChg>
        <pc:picChg chg="add mod">
          <ac:chgData name="Megan Botes" userId="70568131-745a-489b-b4fe-9e78c579dd6d" providerId="ADAL" clId="{E3DEF142-CC7A-44CA-B5B4-48BABF1A3E75}" dt="2026-06-04T13:26:17.072" v="640"/>
          <ac:picMkLst>
            <pc:docMk/>
            <pc:sldMk cId="3161657593" sldId="282"/>
            <ac:picMk id="6" creationId="{15739BF6-DF1B-4EE9-FA38-2BB0E52D9407}"/>
          </ac:picMkLst>
        </pc:picChg>
        <pc:cxnChg chg="add">
          <ac:chgData name="Megan Botes" userId="70568131-745a-489b-b4fe-9e78c579dd6d" providerId="ADAL" clId="{E3DEF142-CC7A-44CA-B5B4-48BABF1A3E75}" dt="2026-06-04T13:17:42.407" v="551" actId="26606"/>
          <ac:cxnSpMkLst>
            <pc:docMk/>
            <pc:sldMk cId="3161657593" sldId="282"/>
            <ac:cxnSpMk id="17" creationId="{C49DA8F6-BCC1-4447-B54C-57856834B94B}"/>
          </ac:cxnSpMkLst>
        </pc:cxnChg>
      </pc:sldChg>
      <pc:sldChg chg="addSp modSp new mod setBg modNotesTx">
        <pc:chgData name="Megan Botes" userId="70568131-745a-489b-b4fe-9e78c579dd6d" providerId="ADAL" clId="{E3DEF142-CC7A-44CA-B5B4-48BABF1A3E75}" dt="2026-06-04T16:10:25.848" v="749"/>
        <pc:sldMkLst>
          <pc:docMk/>
          <pc:sldMk cId="3225201531" sldId="283"/>
        </pc:sldMkLst>
        <pc:spChg chg="mod">
          <ac:chgData name="Megan Botes" userId="70568131-745a-489b-b4fe-9e78c579dd6d" providerId="ADAL" clId="{E3DEF142-CC7A-44CA-B5B4-48BABF1A3E75}" dt="2026-06-04T16:07:15.382" v="740" actId="26606"/>
          <ac:spMkLst>
            <pc:docMk/>
            <pc:sldMk cId="3225201531" sldId="283"/>
            <ac:spMk id="2" creationId="{97EF21EC-7D60-BC03-41D7-9205F3DA4FA9}"/>
          </ac:spMkLst>
        </pc:spChg>
        <pc:spChg chg="mod">
          <ac:chgData name="Megan Botes" userId="70568131-745a-489b-b4fe-9e78c579dd6d" providerId="ADAL" clId="{E3DEF142-CC7A-44CA-B5B4-48BABF1A3E75}" dt="2026-06-04T16:07:50.761" v="746" actId="14100"/>
          <ac:spMkLst>
            <pc:docMk/>
            <pc:sldMk cId="3225201531" sldId="283"/>
            <ac:spMk id="3" creationId="{724B4135-2947-90EC-D824-91879B3E5839}"/>
          </ac:spMkLst>
        </pc:spChg>
        <pc:spChg chg="add">
          <ac:chgData name="Megan Botes" userId="70568131-745a-489b-b4fe-9e78c579dd6d" providerId="ADAL" clId="{E3DEF142-CC7A-44CA-B5B4-48BABF1A3E75}" dt="2026-06-04T16:07:15.382" v="740" actId="26606"/>
          <ac:spMkLst>
            <pc:docMk/>
            <pc:sldMk cId="3225201531" sldId="283"/>
            <ac:spMk id="8" creationId="{A2679492-7988-4050-9056-542444452411}"/>
          </ac:spMkLst>
        </pc:spChg>
        <pc:spChg chg="add">
          <ac:chgData name="Megan Botes" userId="70568131-745a-489b-b4fe-9e78c579dd6d" providerId="ADAL" clId="{E3DEF142-CC7A-44CA-B5B4-48BABF1A3E75}" dt="2026-06-04T16:07:15.382" v="740" actId="26606"/>
          <ac:spMkLst>
            <pc:docMk/>
            <pc:sldMk cId="3225201531" sldId="283"/>
            <ac:spMk id="10" creationId="{B091B163-7D61-4891-ABCF-5C13D9C418D0}"/>
          </ac:spMkLst>
        </pc:spChg>
        <pc:grpChg chg="add">
          <ac:chgData name="Megan Botes" userId="70568131-745a-489b-b4fe-9e78c579dd6d" providerId="ADAL" clId="{E3DEF142-CC7A-44CA-B5B4-48BABF1A3E75}" dt="2026-06-04T16:07:15.382" v="740" actId="26606"/>
          <ac:grpSpMkLst>
            <pc:docMk/>
            <pc:sldMk cId="3225201531" sldId="283"/>
            <ac:grpSpMk id="12" creationId="{0474DF76-993E-44DE-AFB0-C416182ACECF}"/>
          </ac:grpSpMkLst>
        </pc:grpChg>
        <pc:picChg chg="add mod">
          <ac:chgData name="Megan Botes" userId="70568131-745a-489b-b4fe-9e78c579dd6d" providerId="ADAL" clId="{E3DEF142-CC7A-44CA-B5B4-48BABF1A3E75}" dt="2026-06-04T16:07:58.067" v="747"/>
          <ac:picMkLst>
            <pc:docMk/>
            <pc:sldMk cId="3225201531" sldId="283"/>
            <ac:picMk id="4" creationId="{9786AA4D-E8BA-D8BA-E1F0-5CD2A5E8B1E3}"/>
          </ac:picMkLst>
        </pc:picChg>
        <pc:cxnChg chg="add">
          <ac:chgData name="Megan Botes" userId="70568131-745a-489b-b4fe-9e78c579dd6d" providerId="ADAL" clId="{E3DEF142-CC7A-44CA-B5B4-48BABF1A3E75}" dt="2026-06-04T16:07:15.382" v="740" actId="26606"/>
          <ac:cxnSpMkLst>
            <pc:docMk/>
            <pc:sldMk cId="3225201531" sldId="283"/>
            <ac:cxnSpMk id="17" creationId="{C49DA8F6-BCC1-4447-B54C-57856834B94B}"/>
          </ac:cxnSpMkLst>
        </pc:cxnChg>
      </pc:sldChg>
    </pc:docChg>
  </pc:docChgLst>
  <pc:docChgLst>
    <pc:chgData name="AIDAN MICHAEL PRINGLE" userId="dd907cc1-2885-4d08-9bce-f9effd1aa1fc" providerId="ADAL" clId="{1E6EDCAA-7BCC-4E44-84C0-942F14C3B754}"/>
    <pc:docChg chg="custSel modSld">
      <pc:chgData name="AIDAN MICHAEL PRINGLE" userId="dd907cc1-2885-4d08-9bce-f9effd1aa1fc" providerId="ADAL" clId="{1E6EDCAA-7BCC-4E44-84C0-942F14C3B754}" dt="2026-05-13T06:45:25.707" v="5" actId="313"/>
      <pc:docMkLst>
        <pc:docMk/>
      </pc:docMkLst>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F27F75-91D4-4AD3-A91F-78F5FDA14EF0}" type="doc">
      <dgm:prSet loTypeId="urn:microsoft.com/office/officeart/2005/8/layout/process4" loCatId="process" qsTypeId="urn:microsoft.com/office/officeart/2005/8/quickstyle/simple4" qsCatId="simple" csTypeId="urn:microsoft.com/office/officeart/2005/8/colors/colorful2" csCatId="colorful" phldr="1"/>
      <dgm:spPr/>
      <dgm:t>
        <a:bodyPr/>
        <a:lstStyle/>
        <a:p>
          <a:endParaRPr lang="en-US"/>
        </a:p>
      </dgm:t>
    </dgm:pt>
    <dgm:pt modelId="{7BA55C57-8DED-47B0-B1C9-9776D2949286}">
      <dgm:prSet/>
      <dgm:spPr/>
      <dgm:t>
        <a:bodyPr/>
        <a:lstStyle/>
        <a:p>
          <a:r>
            <a:rPr lang="af-ZA">
              <a:latin typeface="Calibri" panose="020F0502020204030204" pitchFamily="34" charset="0"/>
              <a:ea typeface="Calibri" panose="020F0502020204030204" pitchFamily="34" charset="0"/>
              <a:cs typeface="Calibri" panose="020F0502020204030204" pitchFamily="34" charset="0"/>
            </a:rPr>
            <a:t>A life role is a position or part a person plays in life.</a:t>
          </a:r>
          <a:endParaRPr lang="en-US">
            <a:latin typeface="Calibri" panose="020F0502020204030204" pitchFamily="34" charset="0"/>
            <a:ea typeface="Calibri" panose="020F0502020204030204" pitchFamily="34" charset="0"/>
            <a:cs typeface="Calibri" panose="020F0502020204030204" pitchFamily="34" charset="0"/>
          </a:endParaRPr>
        </a:p>
      </dgm:t>
    </dgm:pt>
    <dgm:pt modelId="{A545340F-D891-4818-B526-DFFBC0F8BA94}" type="parTrans" cxnId="{97D75016-B004-4BD7-B7D1-F0D94F8A20A5}">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E880636E-6CC4-4AC5-BD71-123F3527E544}" type="sibTrans" cxnId="{97D75016-B004-4BD7-B7D1-F0D94F8A20A5}">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0BE5225C-6C59-4BB5-9E1C-B6FB72D101F4}">
      <dgm:prSet/>
      <dgm:spPr/>
      <dgm:t>
        <a:bodyPr/>
        <a:lstStyle/>
        <a:p>
          <a:r>
            <a:rPr lang="af-ZA">
              <a:latin typeface="Calibri" panose="020F0502020204030204" pitchFamily="34" charset="0"/>
              <a:ea typeface="Calibri" panose="020F0502020204030204" pitchFamily="34" charset="0"/>
              <a:cs typeface="Calibri" panose="020F0502020204030204" pitchFamily="34" charset="0"/>
            </a:rPr>
            <a:t>Examples:</a:t>
          </a:r>
          <a:endParaRPr lang="en-US">
            <a:latin typeface="Calibri" panose="020F0502020204030204" pitchFamily="34" charset="0"/>
            <a:ea typeface="Calibri" panose="020F0502020204030204" pitchFamily="34" charset="0"/>
            <a:cs typeface="Calibri" panose="020F0502020204030204" pitchFamily="34" charset="0"/>
          </a:endParaRPr>
        </a:p>
      </dgm:t>
    </dgm:pt>
    <dgm:pt modelId="{6A5F813B-0E12-4384-86ED-07B88D0E3DC7}" type="parTrans" cxnId="{B0F8350A-5DF3-4B22-A977-90E43BBF1082}">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2238724B-9D6F-4760-8407-92D48B218EC0}" type="sibTrans" cxnId="{B0F8350A-5DF3-4B22-A977-90E43BBF1082}">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A6DA8E80-EDA6-4426-9069-19DF82CED115}">
      <dgm:prSet/>
      <dgm:spPr/>
      <dgm:t>
        <a:bodyPr/>
        <a:lstStyle/>
        <a:p>
          <a:r>
            <a:rPr lang="af-ZA">
              <a:latin typeface="Calibri" panose="020F0502020204030204" pitchFamily="34" charset="0"/>
              <a:ea typeface="Calibri" panose="020F0502020204030204" pitchFamily="34" charset="0"/>
              <a:cs typeface="Calibri" panose="020F0502020204030204" pitchFamily="34" charset="0"/>
            </a:rPr>
            <a:t>learner </a:t>
          </a:r>
          <a:endParaRPr lang="en-US">
            <a:latin typeface="Calibri" panose="020F0502020204030204" pitchFamily="34" charset="0"/>
            <a:ea typeface="Calibri" panose="020F0502020204030204" pitchFamily="34" charset="0"/>
            <a:cs typeface="Calibri" panose="020F0502020204030204" pitchFamily="34" charset="0"/>
          </a:endParaRPr>
        </a:p>
      </dgm:t>
    </dgm:pt>
    <dgm:pt modelId="{8C74EDD3-E67C-4E4F-B5A4-4096BB48BB2B}" type="parTrans" cxnId="{954BA003-FB02-40CF-81DA-0DC23AAE0166}">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C565C550-95BF-4A64-8415-607CB9CD2BA3}" type="sibTrans" cxnId="{954BA003-FB02-40CF-81DA-0DC23AAE0166}">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C1939FE9-6380-42D2-9C2D-A02130FB4991}">
      <dgm:prSet/>
      <dgm:spPr/>
      <dgm:t>
        <a:bodyPr/>
        <a:lstStyle/>
        <a:p>
          <a:r>
            <a:rPr lang="af-ZA">
              <a:latin typeface="Calibri" panose="020F0502020204030204" pitchFamily="34" charset="0"/>
              <a:ea typeface="Calibri" panose="020F0502020204030204" pitchFamily="34" charset="0"/>
              <a:cs typeface="Calibri" panose="020F0502020204030204" pitchFamily="34" charset="0"/>
            </a:rPr>
            <a:t>family member </a:t>
          </a:r>
          <a:endParaRPr lang="en-US">
            <a:latin typeface="Calibri" panose="020F0502020204030204" pitchFamily="34" charset="0"/>
            <a:ea typeface="Calibri" panose="020F0502020204030204" pitchFamily="34" charset="0"/>
            <a:cs typeface="Calibri" panose="020F0502020204030204" pitchFamily="34" charset="0"/>
          </a:endParaRPr>
        </a:p>
      </dgm:t>
    </dgm:pt>
    <dgm:pt modelId="{1EFECADC-1F38-4609-B565-BFE90DB5E5C7}" type="parTrans" cxnId="{4B678B97-37DF-4611-84FF-8EF44E4BBE29}">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B079871C-C459-48E0-BD8F-6E59CFB99005}" type="sibTrans" cxnId="{4B678B97-37DF-4611-84FF-8EF44E4BBE29}">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4F621A9E-4EA9-4CF1-A748-05878686220A}">
      <dgm:prSet/>
      <dgm:spPr/>
      <dgm:t>
        <a:bodyPr/>
        <a:lstStyle/>
        <a:p>
          <a:r>
            <a:rPr lang="af-ZA">
              <a:latin typeface="Calibri" panose="020F0502020204030204" pitchFamily="34" charset="0"/>
              <a:ea typeface="Calibri" panose="020F0502020204030204" pitchFamily="34" charset="0"/>
              <a:cs typeface="Calibri" panose="020F0502020204030204" pitchFamily="34" charset="0"/>
            </a:rPr>
            <a:t>friend </a:t>
          </a:r>
          <a:endParaRPr lang="en-US">
            <a:latin typeface="Calibri" panose="020F0502020204030204" pitchFamily="34" charset="0"/>
            <a:ea typeface="Calibri" panose="020F0502020204030204" pitchFamily="34" charset="0"/>
            <a:cs typeface="Calibri" panose="020F0502020204030204" pitchFamily="34" charset="0"/>
          </a:endParaRPr>
        </a:p>
      </dgm:t>
    </dgm:pt>
    <dgm:pt modelId="{67F927C7-2144-47E5-85E7-C3F8359E8E76}" type="parTrans" cxnId="{CA6DA943-69A9-41E9-A267-AE90509120B3}">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0EA5AB6A-1C97-4B61-89E1-895684CED040}" type="sibTrans" cxnId="{CA6DA943-69A9-41E9-A267-AE90509120B3}">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79DF1DB8-AC1E-41CF-9F76-EA57628821EA}">
      <dgm:prSet/>
      <dgm:spPr/>
      <dgm:t>
        <a:bodyPr/>
        <a:lstStyle/>
        <a:p>
          <a:r>
            <a:rPr lang="af-ZA">
              <a:latin typeface="Calibri" panose="020F0502020204030204" pitchFamily="34" charset="0"/>
              <a:ea typeface="Calibri" panose="020F0502020204030204" pitchFamily="34" charset="0"/>
              <a:cs typeface="Calibri" panose="020F0502020204030204" pitchFamily="34" charset="0"/>
            </a:rPr>
            <a:t>partner </a:t>
          </a:r>
          <a:endParaRPr lang="en-US">
            <a:latin typeface="Calibri" panose="020F0502020204030204" pitchFamily="34" charset="0"/>
            <a:ea typeface="Calibri" panose="020F0502020204030204" pitchFamily="34" charset="0"/>
            <a:cs typeface="Calibri" panose="020F0502020204030204" pitchFamily="34" charset="0"/>
          </a:endParaRPr>
        </a:p>
      </dgm:t>
    </dgm:pt>
    <dgm:pt modelId="{23020E68-2738-4550-98B8-FD7C6F512301}" type="parTrans" cxnId="{C3F90C8D-3289-478F-B112-4D096B98F74C}">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ADE61EAD-2F9E-49BD-999A-ECA1BD818226}" type="sibTrans" cxnId="{C3F90C8D-3289-478F-B112-4D096B98F74C}">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C22590B7-B93F-47B3-B40F-6A33EA161A7A}">
      <dgm:prSet/>
      <dgm:spPr/>
      <dgm:t>
        <a:bodyPr/>
        <a:lstStyle/>
        <a:p>
          <a:r>
            <a:rPr lang="af-ZA">
              <a:latin typeface="Calibri" panose="020F0502020204030204" pitchFamily="34" charset="0"/>
              <a:ea typeface="Calibri" panose="020F0502020204030204" pitchFamily="34" charset="0"/>
              <a:cs typeface="Calibri" panose="020F0502020204030204" pitchFamily="34" charset="0"/>
            </a:rPr>
            <a:t>employee</a:t>
          </a:r>
          <a:endParaRPr lang="en-US">
            <a:latin typeface="Calibri" panose="020F0502020204030204" pitchFamily="34" charset="0"/>
            <a:ea typeface="Calibri" panose="020F0502020204030204" pitchFamily="34" charset="0"/>
            <a:cs typeface="Calibri" panose="020F0502020204030204" pitchFamily="34" charset="0"/>
          </a:endParaRPr>
        </a:p>
      </dgm:t>
    </dgm:pt>
    <dgm:pt modelId="{7B187A0F-58EC-45E4-938E-AAC4E1C70DFB}" type="parTrans" cxnId="{1130C0A8-3557-48FD-AD21-737F73C0E2F1}">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B961CD1F-CCB7-4369-A424-16EB0F42B098}" type="sibTrans" cxnId="{1130C0A8-3557-48FD-AD21-737F73C0E2F1}">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55B159B8-D827-4912-AF58-344FBB8EEE8D}">
      <dgm:prSet/>
      <dgm:spPr/>
      <dgm:t>
        <a:bodyPr/>
        <a:lstStyle/>
        <a:p>
          <a:r>
            <a:rPr lang="af-ZA" dirty="0" err="1">
              <a:latin typeface="Calibri" panose="020F0502020204030204" pitchFamily="34" charset="0"/>
              <a:ea typeface="Calibri" panose="020F0502020204030204" pitchFamily="34" charset="0"/>
              <a:cs typeface="Calibri" panose="020F0502020204030204" pitchFamily="34" charset="0"/>
            </a:rPr>
            <a:t>Roles</a:t>
          </a:r>
          <a:r>
            <a:rPr lang="af-ZA" dirty="0">
              <a:latin typeface="Calibri" panose="020F0502020204030204" pitchFamily="34" charset="0"/>
              <a:ea typeface="Calibri" panose="020F0502020204030204" pitchFamily="34" charset="0"/>
              <a:cs typeface="Calibri" panose="020F0502020204030204" pitchFamily="34" charset="0"/>
            </a:rPr>
            <a:t> </a:t>
          </a:r>
          <a:r>
            <a:rPr lang="af-ZA" dirty="0" err="1">
              <a:latin typeface="Calibri" panose="020F0502020204030204" pitchFamily="34" charset="0"/>
              <a:ea typeface="Calibri" panose="020F0502020204030204" pitchFamily="34" charset="0"/>
              <a:cs typeface="Calibri" panose="020F0502020204030204" pitchFamily="34" charset="0"/>
            </a:rPr>
            <a:t>and</a:t>
          </a:r>
          <a:r>
            <a:rPr lang="af-ZA" dirty="0">
              <a:latin typeface="Calibri" panose="020F0502020204030204" pitchFamily="34" charset="0"/>
              <a:ea typeface="Calibri" panose="020F0502020204030204" pitchFamily="34" charset="0"/>
              <a:cs typeface="Calibri" panose="020F0502020204030204" pitchFamily="34" charset="0"/>
            </a:rPr>
            <a:t> </a:t>
          </a:r>
          <a:r>
            <a:rPr lang="af-ZA" dirty="0" err="1">
              <a:latin typeface="Calibri" panose="020F0502020204030204" pitchFamily="34" charset="0"/>
              <a:ea typeface="Calibri" panose="020F0502020204030204" pitchFamily="34" charset="0"/>
              <a:cs typeface="Calibri" panose="020F0502020204030204" pitchFamily="34" charset="0"/>
            </a:rPr>
            <a:t>responsibilities</a:t>
          </a:r>
          <a:r>
            <a:rPr lang="af-ZA" dirty="0">
              <a:latin typeface="Calibri" panose="020F0502020204030204" pitchFamily="34" charset="0"/>
              <a:ea typeface="Calibri" panose="020F0502020204030204" pitchFamily="34" charset="0"/>
              <a:cs typeface="Calibri" panose="020F0502020204030204" pitchFamily="34" charset="0"/>
            </a:rPr>
            <a:t> </a:t>
          </a:r>
          <a:r>
            <a:rPr lang="af-ZA" dirty="0" err="1">
              <a:latin typeface="Calibri" panose="020F0502020204030204" pitchFamily="34" charset="0"/>
              <a:ea typeface="Calibri" panose="020F0502020204030204" pitchFamily="34" charset="0"/>
              <a:cs typeface="Calibri" panose="020F0502020204030204" pitchFamily="34" charset="0"/>
            </a:rPr>
            <a:t>change</a:t>
          </a:r>
          <a:r>
            <a:rPr lang="af-ZA" dirty="0">
              <a:latin typeface="Calibri" panose="020F0502020204030204" pitchFamily="34" charset="0"/>
              <a:ea typeface="Calibri" panose="020F0502020204030204" pitchFamily="34" charset="0"/>
              <a:cs typeface="Calibri" panose="020F0502020204030204" pitchFamily="34" charset="0"/>
            </a:rPr>
            <a:t> </a:t>
          </a:r>
          <a:r>
            <a:rPr lang="af-ZA" dirty="0" err="1">
              <a:latin typeface="Calibri" panose="020F0502020204030204" pitchFamily="34" charset="0"/>
              <a:ea typeface="Calibri" panose="020F0502020204030204" pitchFamily="34" charset="0"/>
              <a:cs typeface="Calibri" panose="020F0502020204030204" pitchFamily="34" charset="0"/>
            </a:rPr>
            <a:t>over</a:t>
          </a:r>
          <a:r>
            <a:rPr lang="af-ZA" dirty="0">
              <a:latin typeface="Calibri" panose="020F0502020204030204" pitchFamily="34" charset="0"/>
              <a:ea typeface="Calibri" panose="020F0502020204030204" pitchFamily="34" charset="0"/>
              <a:cs typeface="Calibri" panose="020F0502020204030204" pitchFamily="34" charset="0"/>
            </a:rPr>
            <a:t> </a:t>
          </a:r>
          <a:r>
            <a:rPr lang="af-ZA" dirty="0" err="1">
              <a:latin typeface="Calibri" panose="020F0502020204030204" pitchFamily="34" charset="0"/>
              <a:ea typeface="Calibri" panose="020F0502020204030204" pitchFamily="34" charset="0"/>
              <a:cs typeface="Calibri" panose="020F0502020204030204" pitchFamily="34" charset="0"/>
            </a:rPr>
            <a:t>time</a:t>
          </a:r>
          <a:r>
            <a:rPr lang="af-ZA" dirty="0">
              <a:latin typeface="Calibri" panose="020F0502020204030204" pitchFamily="34" charset="0"/>
              <a:ea typeface="Calibri" panose="020F0502020204030204" pitchFamily="34" charset="0"/>
              <a:cs typeface="Calibri" panose="020F0502020204030204" pitchFamily="34" charset="0"/>
            </a:rPr>
            <a:t>. </a:t>
          </a:r>
        </a:p>
        <a:p>
          <a:r>
            <a:rPr lang="af-ZA" dirty="0" err="1">
              <a:latin typeface="Calibri" panose="020F0502020204030204" pitchFamily="34" charset="0"/>
              <a:ea typeface="Calibri" panose="020F0502020204030204" pitchFamily="34" charset="0"/>
              <a:cs typeface="Calibri" panose="020F0502020204030204" pitchFamily="34" charset="0"/>
            </a:rPr>
            <a:t>We</a:t>
          </a:r>
          <a:r>
            <a:rPr lang="af-ZA" dirty="0">
              <a:latin typeface="Calibri" panose="020F0502020204030204" pitchFamily="34" charset="0"/>
              <a:ea typeface="Calibri" panose="020F0502020204030204" pitchFamily="34" charset="0"/>
              <a:cs typeface="Calibri" panose="020F0502020204030204" pitchFamily="34" charset="0"/>
            </a:rPr>
            <a:t> </a:t>
          </a:r>
          <a:r>
            <a:rPr lang="af-ZA" dirty="0" err="1">
              <a:latin typeface="Calibri" panose="020F0502020204030204" pitchFamily="34" charset="0"/>
              <a:ea typeface="Calibri" panose="020F0502020204030204" pitchFamily="34" charset="0"/>
              <a:cs typeface="Calibri" panose="020F0502020204030204" pitchFamily="34" charset="0"/>
            </a:rPr>
            <a:t>can</a:t>
          </a:r>
          <a:r>
            <a:rPr lang="af-ZA" dirty="0">
              <a:latin typeface="Calibri" panose="020F0502020204030204" pitchFamily="34" charset="0"/>
              <a:ea typeface="Calibri" panose="020F0502020204030204" pitchFamily="34" charset="0"/>
              <a:cs typeface="Calibri" panose="020F0502020204030204" pitchFamily="34" charset="0"/>
            </a:rPr>
            <a:t> </a:t>
          </a:r>
          <a:r>
            <a:rPr lang="af-ZA" dirty="0" err="1">
              <a:latin typeface="Calibri" panose="020F0502020204030204" pitchFamily="34" charset="0"/>
              <a:ea typeface="Calibri" panose="020F0502020204030204" pitchFamily="34" charset="0"/>
              <a:cs typeface="Calibri" panose="020F0502020204030204" pitchFamily="34" charset="0"/>
            </a:rPr>
            <a:t>fulfil</a:t>
          </a:r>
          <a:r>
            <a:rPr lang="af-ZA" dirty="0">
              <a:latin typeface="Calibri" panose="020F0502020204030204" pitchFamily="34" charset="0"/>
              <a:ea typeface="Calibri" panose="020F0502020204030204" pitchFamily="34" charset="0"/>
              <a:cs typeface="Calibri" panose="020F0502020204030204" pitchFamily="34" charset="0"/>
            </a:rPr>
            <a:t> more </a:t>
          </a:r>
          <a:r>
            <a:rPr lang="af-ZA" dirty="0" err="1">
              <a:latin typeface="Calibri" panose="020F0502020204030204" pitchFamily="34" charset="0"/>
              <a:ea typeface="Calibri" panose="020F0502020204030204" pitchFamily="34" charset="0"/>
              <a:cs typeface="Calibri" panose="020F0502020204030204" pitchFamily="34" charset="0"/>
            </a:rPr>
            <a:t>than</a:t>
          </a:r>
          <a:r>
            <a:rPr lang="af-ZA" dirty="0">
              <a:latin typeface="Calibri" panose="020F0502020204030204" pitchFamily="34" charset="0"/>
              <a:ea typeface="Calibri" panose="020F0502020204030204" pitchFamily="34" charset="0"/>
              <a:cs typeface="Calibri" panose="020F0502020204030204" pitchFamily="34" charset="0"/>
            </a:rPr>
            <a:t> </a:t>
          </a:r>
          <a:r>
            <a:rPr lang="af-ZA" dirty="0" err="1">
              <a:latin typeface="Calibri" panose="020F0502020204030204" pitchFamily="34" charset="0"/>
              <a:ea typeface="Calibri" panose="020F0502020204030204" pitchFamily="34" charset="0"/>
              <a:cs typeface="Calibri" panose="020F0502020204030204" pitchFamily="34" charset="0"/>
            </a:rPr>
            <a:t>one</a:t>
          </a:r>
          <a:r>
            <a:rPr lang="af-ZA" dirty="0">
              <a:latin typeface="Calibri" panose="020F0502020204030204" pitchFamily="34" charset="0"/>
              <a:ea typeface="Calibri" panose="020F0502020204030204" pitchFamily="34" charset="0"/>
              <a:cs typeface="Calibri" panose="020F0502020204030204" pitchFamily="34" charset="0"/>
            </a:rPr>
            <a:t> </a:t>
          </a:r>
          <a:r>
            <a:rPr lang="af-ZA" dirty="0" err="1">
              <a:latin typeface="Calibri" panose="020F0502020204030204" pitchFamily="34" charset="0"/>
              <a:ea typeface="Calibri" panose="020F0502020204030204" pitchFamily="34" charset="0"/>
              <a:cs typeface="Calibri" panose="020F0502020204030204" pitchFamily="34" charset="0"/>
            </a:rPr>
            <a:t>life</a:t>
          </a:r>
          <a:r>
            <a:rPr lang="af-ZA" dirty="0">
              <a:latin typeface="Calibri" panose="020F0502020204030204" pitchFamily="34" charset="0"/>
              <a:ea typeface="Calibri" panose="020F0502020204030204" pitchFamily="34" charset="0"/>
              <a:cs typeface="Calibri" panose="020F0502020204030204" pitchFamily="34" charset="0"/>
            </a:rPr>
            <a:t> </a:t>
          </a:r>
          <a:r>
            <a:rPr lang="af-ZA" dirty="0" err="1">
              <a:latin typeface="Calibri" panose="020F0502020204030204" pitchFamily="34" charset="0"/>
              <a:ea typeface="Calibri" panose="020F0502020204030204" pitchFamily="34" charset="0"/>
              <a:cs typeface="Calibri" panose="020F0502020204030204" pitchFamily="34" charset="0"/>
            </a:rPr>
            <a:t>role</a:t>
          </a:r>
          <a:r>
            <a:rPr lang="af-ZA" dirty="0">
              <a:latin typeface="Calibri" panose="020F0502020204030204" pitchFamily="34" charset="0"/>
              <a:ea typeface="Calibri" panose="020F0502020204030204" pitchFamily="34" charset="0"/>
              <a:cs typeface="Calibri" panose="020F0502020204030204" pitchFamily="34" charset="0"/>
            </a:rPr>
            <a:t> </a:t>
          </a:r>
          <a:r>
            <a:rPr lang="af-ZA" dirty="0" err="1">
              <a:latin typeface="Calibri" panose="020F0502020204030204" pitchFamily="34" charset="0"/>
              <a:ea typeface="Calibri" panose="020F0502020204030204" pitchFamily="34" charset="0"/>
              <a:cs typeface="Calibri" panose="020F0502020204030204" pitchFamily="34" charset="0"/>
            </a:rPr>
            <a:t>at</a:t>
          </a:r>
          <a:r>
            <a:rPr lang="af-ZA" dirty="0">
              <a:latin typeface="Calibri" panose="020F0502020204030204" pitchFamily="34" charset="0"/>
              <a:ea typeface="Calibri" panose="020F0502020204030204" pitchFamily="34" charset="0"/>
              <a:cs typeface="Calibri" panose="020F0502020204030204" pitchFamily="34" charset="0"/>
            </a:rPr>
            <a:t> </a:t>
          </a:r>
          <a:r>
            <a:rPr lang="af-ZA" dirty="0" err="1">
              <a:latin typeface="Calibri" panose="020F0502020204030204" pitchFamily="34" charset="0"/>
              <a:ea typeface="Calibri" panose="020F0502020204030204" pitchFamily="34" charset="0"/>
              <a:cs typeface="Calibri" panose="020F0502020204030204" pitchFamily="34" charset="0"/>
            </a:rPr>
            <a:t>any</a:t>
          </a:r>
          <a:r>
            <a:rPr lang="af-ZA" dirty="0">
              <a:latin typeface="Calibri" panose="020F0502020204030204" pitchFamily="34" charset="0"/>
              <a:ea typeface="Calibri" panose="020F0502020204030204" pitchFamily="34" charset="0"/>
              <a:cs typeface="Calibri" panose="020F0502020204030204" pitchFamily="34" charset="0"/>
            </a:rPr>
            <a:t> </a:t>
          </a:r>
          <a:r>
            <a:rPr lang="af-ZA" dirty="0" err="1">
              <a:latin typeface="Calibri" panose="020F0502020204030204" pitchFamily="34" charset="0"/>
              <a:ea typeface="Calibri" panose="020F0502020204030204" pitchFamily="34" charset="0"/>
              <a:cs typeface="Calibri" panose="020F0502020204030204" pitchFamily="34" charset="0"/>
            </a:rPr>
            <a:t>given</a:t>
          </a:r>
          <a:r>
            <a:rPr lang="af-ZA" dirty="0">
              <a:latin typeface="Calibri" panose="020F0502020204030204" pitchFamily="34" charset="0"/>
              <a:ea typeface="Calibri" panose="020F0502020204030204" pitchFamily="34" charset="0"/>
              <a:cs typeface="Calibri" panose="020F0502020204030204" pitchFamily="34" charset="0"/>
            </a:rPr>
            <a:t> moment.</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1038F3E5-7FC4-412F-A9A0-5A9F29BC6748}" type="parTrans" cxnId="{4AE6800D-1F57-4A46-8629-95ECD23B3263}">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E3A83A0C-FE16-4F7D-8E9B-54B3A9854289}" type="sibTrans" cxnId="{4AE6800D-1F57-4A46-8629-95ECD23B3263}">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31B11331-818C-4ECC-9487-28BE1AA59F50}" type="pres">
      <dgm:prSet presAssocID="{07F27F75-91D4-4AD3-A91F-78F5FDA14EF0}" presName="Name0" presStyleCnt="0">
        <dgm:presLayoutVars>
          <dgm:dir/>
          <dgm:animLvl val="lvl"/>
          <dgm:resizeHandles val="exact"/>
        </dgm:presLayoutVars>
      </dgm:prSet>
      <dgm:spPr/>
    </dgm:pt>
    <dgm:pt modelId="{C95CEA1C-BD09-4098-875B-456DF9E78CBE}" type="pres">
      <dgm:prSet presAssocID="{55B159B8-D827-4912-AF58-344FBB8EEE8D}" presName="boxAndChildren" presStyleCnt="0"/>
      <dgm:spPr/>
    </dgm:pt>
    <dgm:pt modelId="{2D33F0AB-26E1-4E45-9C88-1BCCA93E0834}" type="pres">
      <dgm:prSet presAssocID="{55B159B8-D827-4912-AF58-344FBB8EEE8D}" presName="parentTextBox" presStyleLbl="node1" presStyleIdx="0" presStyleCnt="3"/>
      <dgm:spPr/>
    </dgm:pt>
    <dgm:pt modelId="{7DEF39B2-8A77-4874-90F1-F018161FB806}" type="pres">
      <dgm:prSet presAssocID="{2238724B-9D6F-4760-8407-92D48B218EC0}" presName="sp" presStyleCnt="0"/>
      <dgm:spPr/>
    </dgm:pt>
    <dgm:pt modelId="{4BF27A18-D0B5-445F-A52F-265AA0F1E67C}" type="pres">
      <dgm:prSet presAssocID="{0BE5225C-6C59-4BB5-9E1C-B6FB72D101F4}" presName="arrowAndChildren" presStyleCnt="0"/>
      <dgm:spPr/>
    </dgm:pt>
    <dgm:pt modelId="{8B8CB5F1-7DA2-4EC5-AC84-0E60A14B0BBF}" type="pres">
      <dgm:prSet presAssocID="{0BE5225C-6C59-4BB5-9E1C-B6FB72D101F4}" presName="parentTextArrow" presStyleLbl="node1" presStyleIdx="0" presStyleCnt="3"/>
      <dgm:spPr/>
    </dgm:pt>
    <dgm:pt modelId="{074458CB-5535-4FEC-8A99-05FE3B46F5CB}" type="pres">
      <dgm:prSet presAssocID="{0BE5225C-6C59-4BB5-9E1C-B6FB72D101F4}" presName="arrow" presStyleLbl="node1" presStyleIdx="1" presStyleCnt="3"/>
      <dgm:spPr/>
    </dgm:pt>
    <dgm:pt modelId="{6B621879-D024-4BCE-9E38-0A47A48B4C31}" type="pres">
      <dgm:prSet presAssocID="{0BE5225C-6C59-4BB5-9E1C-B6FB72D101F4}" presName="descendantArrow" presStyleCnt="0"/>
      <dgm:spPr/>
    </dgm:pt>
    <dgm:pt modelId="{4925C4FC-3AF9-43AB-8B0A-AA56B6745929}" type="pres">
      <dgm:prSet presAssocID="{A6DA8E80-EDA6-4426-9069-19DF82CED115}" presName="childTextArrow" presStyleLbl="fgAccFollowNode1" presStyleIdx="0" presStyleCnt="5">
        <dgm:presLayoutVars>
          <dgm:bulletEnabled val="1"/>
        </dgm:presLayoutVars>
      </dgm:prSet>
      <dgm:spPr/>
    </dgm:pt>
    <dgm:pt modelId="{BE393174-C4DE-4DF2-B3A2-5F2529C2BF05}" type="pres">
      <dgm:prSet presAssocID="{C1939FE9-6380-42D2-9C2D-A02130FB4991}" presName="childTextArrow" presStyleLbl="fgAccFollowNode1" presStyleIdx="1" presStyleCnt="5">
        <dgm:presLayoutVars>
          <dgm:bulletEnabled val="1"/>
        </dgm:presLayoutVars>
      </dgm:prSet>
      <dgm:spPr/>
    </dgm:pt>
    <dgm:pt modelId="{260CDD0A-40D1-47D5-9CEF-332043C019CE}" type="pres">
      <dgm:prSet presAssocID="{4F621A9E-4EA9-4CF1-A748-05878686220A}" presName="childTextArrow" presStyleLbl="fgAccFollowNode1" presStyleIdx="2" presStyleCnt="5">
        <dgm:presLayoutVars>
          <dgm:bulletEnabled val="1"/>
        </dgm:presLayoutVars>
      </dgm:prSet>
      <dgm:spPr/>
    </dgm:pt>
    <dgm:pt modelId="{9886F308-446C-432E-9BAD-FEF07BE359E0}" type="pres">
      <dgm:prSet presAssocID="{79DF1DB8-AC1E-41CF-9F76-EA57628821EA}" presName="childTextArrow" presStyleLbl="fgAccFollowNode1" presStyleIdx="3" presStyleCnt="5">
        <dgm:presLayoutVars>
          <dgm:bulletEnabled val="1"/>
        </dgm:presLayoutVars>
      </dgm:prSet>
      <dgm:spPr/>
    </dgm:pt>
    <dgm:pt modelId="{945F8656-5E6A-499C-A02F-A2CABA678BFE}" type="pres">
      <dgm:prSet presAssocID="{C22590B7-B93F-47B3-B40F-6A33EA161A7A}" presName="childTextArrow" presStyleLbl="fgAccFollowNode1" presStyleIdx="4" presStyleCnt="5">
        <dgm:presLayoutVars>
          <dgm:bulletEnabled val="1"/>
        </dgm:presLayoutVars>
      </dgm:prSet>
      <dgm:spPr/>
    </dgm:pt>
    <dgm:pt modelId="{6F67EC4C-D9EB-4A40-8D82-B2849019ED0A}" type="pres">
      <dgm:prSet presAssocID="{E880636E-6CC4-4AC5-BD71-123F3527E544}" presName="sp" presStyleCnt="0"/>
      <dgm:spPr/>
    </dgm:pt>
    <dgm:pt modelId="{767031A5-E861-4647-B032-2BB2FC0D24F1}" type="pres">
      <dgm:prSet presAssocID="{7BA55C57-8DED-47B0-B1C9-9776D2949286}" presName="arrowAndChildren" presStyleCnt="0"/>
      <dgm:spPr/>
    </dgm:pt>
    <dgm:pt modelId="{97538F4B-4B43-4174-9E1A-613BC0544C02}" type="pres">
      <dgm:prSet presAssocID="{7BA55C57-8DED-47B0-B1C9-9776D2949286}" presName="parentTextArrow" presStyleLbl="node1" presStyleIdx="2" presStyleCnt="3"/>
      <dgm:spPr/>
    </dgm:pt>
  </dgm:ptLst>
  <dgm:cxnLst>
    <dgm:cxn modelId="{954BA003-FB02-40CF-81DA-0DC23AAE0166}" srcId="{0BE5225C-6C59-4BB5-9E1C-B6FB72D101F4}" destId="{A6DA8E80-EDA6-4426-9069-19DF82CED115}" srcOrd="0" destOrd="0" parTransId="{8C74EDD3-E67C-4E4F-B5A4-4096BB48BB2B}" sibTransId="{C565C550-95BF-4A64-8415-607CB9CD2BA3}"/>
    <dgm:cxn modelId="{B0F8350A-5DF3-4B22-A977-90E43BBF1082}" srcId="{07F27F75-91D4-4AD3-A91F-78F5FDA14EF0}" destId="{0BE5225C-6C59-4BB5-9E1C-B6FB72D101F4}" srcOrd="1" destOrd="0" parTransId="{6A5F813B-0E12-4384-86ED-07B88D0E3DC7}" sibTransId="{2238724B-9D6F-4760-8407-92D48B218EC0}"/>
    <dgm:cxn modelId="{4AE6800D-1F57-4A46-8629-95ECD23B3263}" srcId="{07F27F75-91D4-4AD3-A91F-78F5FDA14EF0}" destId="{55B159B8-D827-4912-AF58-344FBB8EEE8D}" srcOrd="2" destOrd="0" parTransId="{1038F3E5-7FC4-412F-A9A0-5A9F29BC6748}" sibTransId="{E3A83A0C-FE16-4F7D-8E9B-54B3A9854289}"/>
    <dgm:cxn modelId="{97D75016-B004-4BD7-B7D1-F0D94F8A20A5}" srcId="{07F27F75-91D4-4AD3-A91F-78F5FDA14EF0}" destId="{7BA55C57-8DED-47B0-B1C9-9776D2949286}" srcOrd="0" destOrd="0" parTransId="{A545340F-D891-4818-B526-DFFBC0F8BA94}" sibTransId="{E880636E-6CC4-4AC5-BD71-123F3527E544}"/>
    <dgm:cxn modelId="{CA6DA943-69A9-41E9-A267-AE90509120B3}" srcId="{0BE5225C-6C59-4BB5-9E1C-B6FB72D101F4}" destId="{4F621A9E-4EA9-4CF1-A748-05878686220A}" srcOrd="2" destOrd="0" parTransId="{67F927C7-2144-47E5-85E7-C3F8359E8E76}" sibTransId="{0EA5AB6A-1C97-4B61-89E1-895684CED040}"/>
    <dgm:cxn modelId="{F735AE6D-4C58-44FB-B4E1-A32C1561CFB1}" type="presOf" srcId="{0BE5225C-6C59-4BB5-9E1C-B6FB72D101F4}" destId="{8B8CB5F1-7DA2-4EC5-AC84-0E60A14B0BBF}" srcOrd="0" destOrd="0" presId="urn:microsoft.com/office/officeart/2005/8/layout/process4"/>
    <dgm:cxn modelId="{83B0A870-FF7F-48EC-A980-C1518392FCF7}" type="presOf" srcId="{A6DA8E80-EDA6-4426-9069-19DF82CED115}" destId="{4925C4FC-3AF9-43AB-8B0A-AA56B6745929}" srcOrd="0" destOrd="0" presId="urn:microsoft.com/office/officeart/2005/8/layout/process4"/>
    <dgm:cxn modelId="{9C274C77-683C-4199-835C-457FF19682D8}" type="presOf" srcId="{7BA55C57-8DED-47B0-B1C9-9776D2949286}" destId="{97538F4B-4B43-4174-9E1A-613BC0544C02}" srcOrd="0" destOrd="0" presId="urn:microsoft.com/office/officeart/2005/8/layout/process4"/>
    <dgm:cxn modelId="{BF0D528B-DA0F-471E-A258-D14C048C9753}" type="presOf" srcId="{C22590B7-B93F-47B3-B40F-6A33EA161A7A}" destId="{945F8656-5E6A-499C-A02F-A2CABA678BFE}" srcOrd="0" destOrd="0" presId="urn:microsoft.com/office/officeart/2005/8/layout/process4"/>
    <dgm:cxn modelId="{C3F90C8D-3289-478F-B112-4D096B98F74C}" srcId="{0BE5225C-6C59-4BB5-9E1C-B6FB72D101F4}" destId="{79DF1DB8-AC1E-41CF-9F76-EA57628821EA}" srcOrd="3" destOrd="0" parTransId="{23020E68-2738-4550-98B8-FD7C6F512301}" sibTransId="{ADE61EAD-2F9E-49BD-999A-ECA1BD818226}"/>
    <dgm:cxn modelId="{5C59CA8D-C78B-4019-973B-88A0A2EF8E45}" type="presOf" srcId="{0BE5225C-6C59-4BB5-9E1C-B6FB72D101F4}" destId="{074458CB-5535-4FEC-8A99-05FE3B46F5CB}" srcOrd="1" destOrd="0" presId="urn:microsoft.com/office/officeart/2005/8/layout/process4"/>
    <dgm:cxn modelId="{4B678B97-37DF-4611-84FF-8EF44E4BBE29}" srcId="{0BE5225C-6C59-4BB5-9E1C-B6FB72D101F4}" destId="{C1939FE9-6380-42D2-9C2D-A02130FB4991}" srcOrd="1" destOrd="0" parTransId="{1EFECADC-1F38-4609-B565-BFE90DB5E5C7}" sibTransId="{B079871C-C459-48E0-BD8F-6E59CFB99005}"/>
    <dgm:cxn modelId="{BBE3829E-53E4-4777-A959-59BDD5C0E0F6}" type="presOf" srcId="{4F621A9E-4EA9-4CF1-A748-05878686220A}" destId="{260CDD0A-40D1-47D5-9CEF-332043C019CE}" srcOrd="0" destOrd="0" presId="urn:microsoft.com/office/officeart/2005/8/layout/process4"/>
    <dgm:cxn modelId="{461EB8A3-E2F5-423C-ADB3-B9238863ED7C}" type="presOf" srcId="{55B159B8-D827-4912-AF58-344FBB8EEE8D}" destId="{2D33F0AB-26E1-4E45-9C88-1BCCA93E0834}" srcOrd="0" destOrd="0" presId="urn:microsoft.com/office/officeart/2005/8/layout/process4"/>
    <dgm:cxn modelId="{E5E8F8A6-FE47-4107-9F6C-3D71C3AC9D10}" type="presOf" srcId="{C1939FE9-6380-42D2-9C2D-A02130FB4991}" destId="{BE393174-C4DE-4DF2-B3A2-5F2529C2BF05}" srcOrd="0" destOrd="0" presId="urn:microsoft.com/office/officeart/2005/8/layout/process4"/>
    <dgm:cxn modelId="{1130C0A8-3557-48FD-AD21-737F73C0E2F1}" srcId="{0BE5225C-6C59-4BB5-9E1C-B6FB72D101F4}" destId="{C22590B7-B93F-47B3-B40F-6A33EA161A7A}" srcOrd="4" destOrd="0" parTransId="{7B187A0F-58EC-45E4-938E-AAC4E1C70DFB}" sibTransId="{B961CD1F-CCB7-4369-A424-16EB0F42B098}"/>
    <dgm:cxn modelId="{F48CC4CA-E53C-4CAA-8CA8-BAD81699B68B}" type="presOf" srcId="{07F27F75-91D4-4AD3-A91F-78F5FDA14EF0}" destId="{31B11331-818C-4ECC-9487-28BE1AA59F50}" srcOrd="0" destOrd="0" presId="urn:microsoft.com/office/officeart/2005/8/layout/process4"/>
    <dgm:cxn modelId="{05AFB4DD-786D-4BDF-86A4-09FC2BBD6D27}" type="presOf" srcId="{79DF1DB8-AC1E-41CF-9F76-EA57628821EA}" destId="{9886F308-446C-432E-9BAD-FEF07BE359E0}" srcOrd="0" destOrd="0" presId="urn:microsoft.com/office/officeart/2005/8/layout/process4"/>
    <dgm:cxn modelId="{B87AE7AC-D63A-40DF-ADDB-D458043C9D1F}" type="presParOf" srcId="{31B11331-818C-4ECC-9487-28BE1AA59F50}" destId="{C95CEA1C-BD09-4098-875B-456DF9E78CBE}" srcOrd="0" destOrd="0" presId="urn:microsoft.com/office/officeart/2005/8/layout/process4"/>
    <dgm:cxn modelId="{3185E223-EE53-47C0-B26C-16B071D17C56}" type="presParOf" srcId="{C95CEA1C-BD09-4098-875B-456DF9E78CBE}" destId="{2D33F0AB-26E1-4E45-9C88-1BCCA93E0834}" srcOrd="0" destOrd="0" presId="urn:microsoft.com/office/officeart/2005/8/layout/process4"/>
    <dgm:cxn modelId="{041F8FDB-28B3-4756-A5C8-B8D0ED6D2B58}" type="presParOf" srcId="{31B11331-818C-4ECC-9487-28BE1AA59F50}" destId="{7DEF39B2-8A77-4874-90F1-F018161FB806}" srcOrd="1" destOrd="0" presId="urn:microsoft.com/office/officeart/2005/8/layout/process4"/>
    <dgm:cxn modelId="{E3C14E21-5657-4488-A46C-E3CCB17826D7}" type="presParOf" srcId="{31B11331-818C-4ECC-9487-28BE1AA59F50}" destId="{4BF27A18-D0B5-445F-A52F-265AA0F1E67C}" srcOrd="2" destOrd="0" presId="urn:microsoft.com/office/officeart/2005/8/layout/process4"/>
    <dgm:cxn modelId="{A0F0B19E-5A1B-4684-ADD6-29C0434F85DF}" type="presParOf" srcId="{4BF27A18-D0B5-445F-A52F-265AA0F1E67C}" destId="{8B8CB5F1-7DA2-4EC5-AC84-0E60A14B0BBF}" srcOrd="0" destOrd="0" presId="urn:microsoft.com/office/officeart/2005/8/layout/process4"/>
    <dgm:cxn modelId="{46EE7060-FEEE-4FC4-B49E-F0C2CDBDF132}" type="presParOf" srcId="{4BF27A18-D0B5-445F-A52F-265AA0F1E67C}" destId="{074458CB-5535-4FEC-8A99-05FE3B46F5CB}" srcOrd="1" destOrd="0" presId="urn:microsoft.com/office/officeart/2005/8/layout/process4"/>
    <dgm:cxn modelId="{E3AB6AB6-2F9A-4F47-8F71-2DED5F115EBC}" type="presParOf" srcId="{4BF27A18-D0B5-445F-A52F-265AA0F1E67C}" destId="{6B621879-D024-4BCE-9E38-0A47A48B4C31}" srcOrd="2" destOrd="0" presId="urn:microsoft.com/office/officeart/2005/8/layout/process4"/>
    <dgm:cxn modelId="{2339A188-1823-41F3-9ED1-8BD572ED0808}" type="presParOf" srcId="{6B621879-D024-4BCE-9E38-0A47A48B4C31}" destId="{4925C4FC-3AF9-43AB-8B0A-AA56B6745929}" srcOrd="0" destOrd="0" presId="urn:microsoft.com/office/officeart/2005/8/layout/process4"/>
    <dgm:cxn modelId="{855D5D31-45EA-4598-B2CE-D4977066CBC2}" type="presParOf" srcId="{6B621879-D024-4BCE-9E38-0A47A48B4C31}" destId="{BE393174-C4DE-4DF2-B3A2-5F2529C2BF05}" srcOrd="1" destOrd="0" presId="urn:microsoft.com/office/officeart/2005/8/layout/process4"/>
    <dgm:cxn modelId="{E948BAFF-4EC7-4EDF-9C2B-C52E181F07D0}" type="presParOf" srcId="{6B621879-D024-4BCE-9E38-0A47A48B4C31}" destId="{260CDD0A-40D1-47D5-9CEF-332043C019CE}" srcOrd="2" destOrd="0" presId="urn:microsoft.com/office/officeart/2005/8/layout/process4"/>
    <dgm:cxn modelId="{C6FA984D-78CD-4DA7-942E-697FF610BF93}" type="presParOf" srcId="{6B621879-D024-4BCE-9E38-0A47A48B4C31}" destId="{9886F308-446C-432E-9BAD-FEF07BE359E0}" srcOrd="3" destOrd="0" presId="urn:microsoft.com/office/officeart/2005/8/layout/process4"/>
    <dgm:cxn modelId="{5136D127-9238-4F12-AFCB-DEC1F35F065B}" type="presParOf" srcId="{6B621879-D024-4BCE-9E38-0A47A48B4C31}" destId="{945F8656-5E6A-499C-A02F-A2CABA678BFE}" srcOrd="4" destOrd="0" presId="urn:microsoft.com/office/officeart/2005/8/layout/process4"/>
    <dgm:cxn modelId="{94061838-5131-4C42-9B5F-BAA19D073239}" type="presParOf" srcId="{31B11331-818C-4ECC-9487-28BE1AA59F50}" destId="{6F67EC4C-D9EB-4A40-8D82-B2849019ED0A}" srcOrd="3" destOrd="0" presId="urn:microsoft.com/office/officeart/2005/8/layout/process4"/>
    <dgm:cxn modelId="{2E5F3F8F-FFF9-49B4-8D34-5A8E0ED9D7F2}" type="presParOf" srcId="{31B11331-818C-4ECC-9487-28BE1AA59F50}" destId="{767031A5-E861-4647-B032-2BB2FC0D24F1}" srcOrd="4" destOrd="0" presId="urn:microsoft.com/office/officeart/2005/8/layout/process4"/>
    <dgm:cxn modelId="{2E4C7DBC-B146-4982-8799-B10278F44FD9}" type="presParOf" srcId="{767031A5-E861-4647-B032-2BB2FC0D24F1}" destId="{97538F4B-4B43-4174-9E1A-613BC0544C02}"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BFB8F1-F9E9-441D-854F-5EBFB63AEFAE}"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009F8B1E-B4BA-4C81-A96E-2E95C7D682CD}">
      <dgm:prSet/>
      <dgm:spPr/>
      <dgm:t>
        <a:bodyPr/>
        <a:lstStyle/>
        <a:p>
          <a:r>
            <a:rPr lang="en-US" dirty="0">
              <a:latin typeface="Calibri" panose="020F0502020204030204" pitchFamily="34" charset="0"/>
              <a:ea typeface="Calibri" panose="020F0502020204030204" pitchFamily="34" charset="0"/>
              <a:cs typeface="Calibri" panose="020F0502020204030204" pitchFamily="34" charset="0"/>
            </a:rPr>
            <a:t>Respect parents, guardians or elders</a:t>
          </a:r>
        </a:p>
      </dgm:t>
    </dgm:pt>
    <dgm:pt modelId="{9DFE94E9-255C-415E-896C-23554EB81C0F}" type="parTrans" cxnId="{948B3CD3-633E-4B76-9C21-05C4E6F60599}">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7E5061C7-C601-48DB-B305-9A28597A65CC}" type="sibTrans" cxnId="{948B3CD3-633E-4B76-9C21-05C4E6F60599}">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D69D7E58-8D99-4890-AD08-5F07C61DDC63}">
      <dgm:prSet/>
      <dgm:spPr/>
      <dgm:t>
        <a:bodyPr/>
        <a:lstStyle/>
        <a:p>
          <a:r>
            <a:rPr lang="en-US" dirty="0">
              <a:latin typeface="Calibri" panose="020F0502020204030204" pitchFamily="34" charset="0"/>
              <a:ea typeface="Calibri" panose="020F0502020204030204" pitchFamily="34" charset="0"/>
              <a:cs typeface="Calibri" panose="020F0502020204030204" pitchFamily="34" charset="0"/>
            </a:rPr>
            <a:t>Help with chores</a:t>
          </a:r>
        </a:p>
      </dgm:t>
    </dgm:pt>
    <dgm:pt modelId="{B2546226-E61E-48AA-9001-71C8C5E1E7BF}" type="parTrans" cxnId="{340CEFB7-10FF-4BAF-84DD-1997A67DE432}">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EC166939-034A-4D38-A204-A8AE2CA9B1D9}" type="sibTrans" cxnId="{340CEFB7-10FF-4BAF-84DD-1997A67DE432}">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A5B9C8AF-947E-4694-B2AF-4A90723D3B77}">
      <dgm:prSet/>
      <dgm:spPr/>
      <dgm:t>
        <a:bodyPr/>
        <a:lstStyle/>
        <a:p>
          <a:r>
            <a:rPr lang="en-US" dirty="0">
              <a:latin typeface="Calibri" panose="020F0502020204030204" pitchFamily="34" charset="0"/>
              <a:ea typeface="Calibri" panose="020F0502020204030204" pitchFamily="34" charset="0"/>
              <a:cs typeface="Calibri" panose="020F0502020204030204" pitchFamily="34" charset="0"/>
            </a:rPr>
            <a:t>Support younger siblings </a:t>
          </a:r>
        </a:p>
      </dgm:t>
    </dgm:pt>
    <dgm:pt modelId="{AAD96F5A-5403-46C6-BA1C-5A22BBA9E833}" type="parTrans" cxnId="{19E0F7B9-F19B-4F9F-8C2A-43C3B95A134B}">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ABF83C8D-AB57-4D6D-B4CD-1292FA19BBE2}" type="sibTrans" cxnId="{19E0F7B9-F19B-4F9F-8C2A-43C3B95A134B}">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71B37041-8D1B-4123-8309-8C15EE1E97C4}">
      <dgm:prSet/>
      <dgm:spPr/>
      <dgm:t>
        <a:bodyPr/>
        <a:lstStyle/>
        <a:p>
          <a:r>
            <a:rPr lang="en-US" dirty="0">
              <a:latin typeface="Calibri" panose="020F0502020204030204" pitchFamily="34" charset="0"/>
              <a:ea typeface="Calibri" panose="020F0502020204030204" pitchFamily="34" charset="0"/>
              <a:cs typeface="Calibri" panose="020F0502020204030204" pitchFamily="34" charset="0"/>
            </a:rPr>
            <a:t>Communicate honestly </a:t>
          </a:r>
        </a:p>
      </dgm:t>
    </dgm:pt>
    <dgm:pt modelId="{A5C505DB-C4A2-4CB0-BAAD-F5F1BF4F93D1}" type="parTrans" cxnId="{A68E6C86-7978-4C87-9677-68DC4D6E2E88}">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5A69C844-B1C8-42CE-AFF3-B9E365F1B6A8}" type="sibTrans" cxnId="{A68E6C86-7978-4C87-9677-68DC4D6E2E88}">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2B308506-7FCC-4EE3-A81A-9444386167E2}">
      <dgm:prSet/>
      <dgm:spPr/>
      <dgm:t>
        <a:bodyPr/>
        <a:lstStyle/>
        <a:p>
          <a:r>
            <a:rPr lang="en-US" dirty="0">
              <a:latin typeface="Calibri" panose="020F0502020204030204" pitchFamily="34" charset="0"/>
              <a:ea typeface="Calibri" panose="020F0502020204030204" pitchFamily="34" charset="0"/>
              <a:cs typeface="Calibri" panose="020F0502020204030204" pitchFamily="34" charset="0"/>
            </a:rPr>
            <a:t>Show love and care</a:t>
          </a:r>
        </a:p>
      </dgm:t>
    </dgm:pt>
    <dgm:pt modelId="{7488AEB0-0F9A-43FD-BC07-FA696FAFE4CF}" type="parTrans" cxnId="{3BBCA250-07E4-433D-A703-3E8B608B3913}">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61E4B44E-D38F-4B9E-B853-73073BDF8367}" type="sibTrans" cxnId="{3BBCA250-07E4-433D-A703-3E8B608B3913}">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DE69F1A9-2D44-438E-9981-0E1FF01EE845}" type="pres">
      <dgm:prSet presAssocID="{51BFB8F1-F9E9-441D-854F-5EBFB63AEFAE}" presName="diagram" presStyleCnt="0">
        <dgm:presLayoutVars>
          <dgm:dir/>
          <dgm:resizeHandles val="exact"/>
        </dgm:presLayoutVars>
      </dgm:prSet>
      <dgm:spPr/>
    </dgm:pt>
    <dgm:pt modelId="{DABA6137-2D33-450C-9C33-95E64ECD6322}" type="pres">
      <dgm:prSet presAssocID="{009F8B1E-B4BA-4C81-A96E-2E95C7D682CD}" presName="node" presStyleLbl="node1" presStyleIdx="0" presStyleCnt="5">
        <dgm:presLayoutVars>
          <dgm:bulletEnabled val="1"/>
        </dgm:presLayoutVars>
      </dgm:prSet>
      <dgm:spPr/>
    </dgm:pt>
    <dgm:pt modelId="{6DAA2558-FBA7-46EF-A44C-6F78AD1D2649}" type="pres">
      <dgm:prSet presAssocID="{7E5061C7-C601-48DB-B305-9A28597A65CC}" presName="sibTrans" presStyleCnt="0"/>
      <dgm:spPr/>
    </dgm:pt>
    <dgm:pt modelId="{E25B38E7-EB6D-49BF-9428-296E8A969BFB}" type="pres">
      <dgm:prSet presAssocID="{D69D7E58-8D99-4890-AD08-5F07C61DDC63}" presName="node" presStyleLbl="node1" presStyleIdx="1" presStyleCnt="5">
        <dgm:presLayoutVars>
          <dgm:bulletEnabled val="1"/>
        </dgm:presLayoutVars>
      </dgm:prSet>
      <dgm:spPr/>
    </dgm:pt>
    <dgm:pt modelId="{CF085D47-34F4-4A9C-B369-60B885AF4601}" type="pres">
      <dgm:prSet presAssocID="{EC166939-034A-4D38-A204-A8AE2CA9B1D9}" presName="sibTrans" presStyleCnt="0"/>
      <dgm:spPr/>
    </dgm:pt>
    <dgm:pt modelId="{6C859023-D091-4803-9F04-102481D926AA}" type="pres">
      <dgm:prSet presAssocID="{A5B9C8AF-947E-4694-B2AF-4A90723D3B77}" presName="node" presStyleLbl="node1" presStyleIdx="2" presStyleCnt="5">
        <dgm:presLayoutVars>
          <dgm:bulletEnabled val="1"/>
        </dgm:presLayoutVars>
      </dgm:prSet>
      <dgm:spPr/>
    </dgm:pt>
    <dgm:pt modelId="{0CE60C5F-00CA-4037-8C77-C3B79ED9E3C1}" type="pres">
      <dgm:prSet presAssocID="{ABF83C8D-AB57-4D6D-B4CD-1292FA19BBE2}" presName="sibTrans" presStyleCnt="0"/>
      <dgm:spPr/>
    </dgm:pt>
    <dgm:pt modelId="{19DDF4CA-9A14-4333-BE8A-03C97D014822}" type="pres">
      <dgm:prSet presAssocID="{71B37041-8D1B-4123-8309-8C15EE1E97C4}" presName="node" presStyleLbl="node1" presStyleIdx="3" presStyleCnt="5">
        <dgm:presLayoutVars>
          <dgm:bulletEnabled val="1"/>
        </dgm:presLayoutVars>
      </dgm:prSet>
      <dgm:spPr/>
    </dgm:pt>
    <dgm:pt modelId="{CD5892B6-E4B4-40A7-AF71-220253E4D373}" type="pres">
      <dgm:prSet presAssocID="{5A69C844-B1C8-42CE-AFF3-B9E365F1B6A8}" presName="sibTrans" presStyleCnt="0"/>
      <dgm:spPr/>
    </dgm:pt>
    <dgm:pt modelId="{24DA7318-3E5A-4416-A5C1-EE4BFFE6C4FC}" type="pres">
      <dgm:prSet presAssocID="{2B308506-7FCC-4EE3-A81A-9444386167E2}" presName="node" presStyleLbl="node1" presStyleIdx="4" presStyleCnt="5">
        <dgm:presLayoutVars>
          <dgm:bulletEnabled val="1"/>
        </dgm:presLayoutVars>
      </dgm:prSet>
      <dgm:spPr/>
    </dgm:pt>
  </dgm:ptLst>
  <dgm:cxnLst>
    <dgm:cxn modelId="{84DA0213-4BAC-4DA4-A157-4B0091AD5370}" type="presOf" srcId="{51BFB8F1-F9E9-441D-854F-5EBFB63AEFAE}" destId="{DE69F1A9-2D44-438E-9981-0E1FF01EE845}" srcOrd="0" destOrd="0" presId="urn:microsoft.com/office/officeart/2005/8/layout/default"/>
    <dgm:cxn modelId="{1875AE1E-5C84-4D79-9EEB-EF08DC564869}" type="presOf" srcId="{009F8B1E-B4BA-4C81-A96E-2E95C7D682CD}" destId="{DABA6137-2D33-450C-9C33-95E64ECD6322}" srcOrd="0" destOrd="0" presId="urn:microsoft.com/office/officeart/2005/8/layout/default"/>
    <dgm:cxn modelId="{676F3749-E11E-440A-8362-342563695C9A}" type="presOf" srcId="{71B37041-8D1B-4123-8309-8C15EE1E97C4}" destId="{19DDF4CA-9A14-4333-BE8A-03C97D014822}" srcOrd="0" destOrd="0" presId="urn:microsoft.com/office/officeart/2005/8/layout/default"/>
    <dgm:cxn modelId="{3BBCA250-07E4-433D-A703-3E8B608B3913}" srcId="{51BFB8F1-F9E9-441D-854F-5EBFB63AEFAE}" destId="{2B308506-7FCC-4EE3-A81A-9444386167E2}" srcOrd="4" destOrd="0" parTransId="{7488AEB0-0F9A-43FD-BC07-FA696FAFE4CF}" sibTransId="{61E4B44E-D38F-4B9E-B853-73073BDF8367}"/>
    <dgm:cxn modelId="{30AB2E78-5B32-4EB1-B4B7-4D7EA20B7646}" type="presOf" srcId="{D69D7E58-8D99-4890-AD08-5F07C61DDC63}" destId="{E25B38E7-EB6D-49BF-9428-296E8A969BFB}" srcOrd="0" destOrd="0" presId="urn:microsoft.com/office/officeart/2005/8/layout/default"/>
    <dgm:cxn modelId="{BDE0955A-CB24-41C8-99FA-152D0F1819EF}" type="presOf" srcId="{2B308506-7FCC-4EE3-A81A-9444386167E2}" destId="{24DA7318-3E5A-4416-A5C1-EE4BFFE6C4FC}" srcOrd="0" destOrd="0" presId="urn:microsoft.com/office/officeart/2005/8/layout/default"/>
    <dgm:cxn modelId="{A68E6C86-7978-4C87-9677-68DC4D6E2E88}" srcId="{51BFB8F1-F9E9-441D-854F-5EBFB63AEFAE}" destId="{71B37041-8D1B-4123-8309-8C15EE1E97C4}" srcOrd="3" destOrd="0" parTransId="{A5C505DB-C4A2-4CB0-BAAD-F5F1BF4F93D1}" sibTransId="{5A69C844-B1C8-42CE-AFF3-B9E365F1B6A8}"/>
    <dgm:cxn modelId="{2B175EA2-F85C-47E5-92AB-C3484C91505B}" type="presOf" srcId="{A5B9C8AF-947E-4694-B2AF-4A90723D3B77}" destId="{6C859023-D091-4803-9F04-102481D926AA}" srcOrd="0" destOrd="0" presId="urn:microsoft.com/office/officeart/2005/8/layout/default"/>
    <dgm:cxn modelId="{340CEFB7-10FF-4BAF-84DD-1997A67DE432}" srcId="{51BFB8F1-F9E9-441D-854F-5EBFB63AEFAE}" destId="{D69D7E58-8D99-4890-AD08-5F07C61DDC63}" srcOrd="1" destOrd="0" parTransId="{B2546226-E61E-48AA-9001-71C8C5E1E7BF}" sibTransId="{EC166939-034A-4D38-A204-A8AE2CA9B1D9}"/>
    <dgm:cxn modelId="{19E0F7B9-F19B-4F9F-8C2A-43C3B95A134B}" srcId="{51BFB8F1-F9E9-441D-854F-5EBFB63AEFAE}" destId="{A5B9C8AF-947E-4694-B2AF-4A90723D3B77}" srcOrd="2" destOrd="0" parTransId="{AAD96F5A-5403-46C6-BA1C-5A22BBA9E833}" sibTransId="{ABF83C8D-AB57-4D6D-B4CD-1292FA19BBE2}"/>
    <dgm:cxn modelId="{948B3CD3-633E-4B76-9C21-05C4E6F60599}" srcId="{51BFB8F1-F9E9-441D-854F-5EBFB63AEFAE}" destId="{009F8B1E-B4BA-4C81-A96E-2E95C7D682CD}" srcOrd="0" destOrd="0" parTransId="{9DFE94E9-255C-415E-896C-23554EB81C0F}" sibTransId="{7E5061C7-C601-48DB-B305-9A28597A65CC}"/>
    <dgm:cxn modelId="{4CBFF7EA-EF9E-47D5-8106-78E3AD221009}" type="presParOf" srcId="{DE69F1A9-2D44-438E-9981-0E1FF01EE845}" destId="{DABA6137-2D33-450C-9C33-95E64ECD6322}" srcOrd="0" destOrd="0" presId="urn:microsoft.com/office/officeart/2005/8/layout/default"/>
    <dgm:cxn modelId="{F3EE5951-8FE7-4FC8-B2AA-8435C069A3F6}" type="presParOf" srcId="{DE69F1A9-2D44-438E-9981-0E1FF01EE845}" destId="{6DAA2558-FBA7-46EF-A44C-6F78AD1D2649}" srcOrd="1" destOrd="0" presId="urn:microsoft.com/office/officeart/2005/8/layout/default"/>
    <dgm:cxn modelId="{33184F8C-D1F1-402A-92F8-571B68874962}" type="presParOf" srcId="{DE69F1A9-2D44-438E-9981-0E1FF01EE845}" destId="{E25B38E7-EB6D-49BF-9428-296E8A969BFB}" srcOrd="2" destOrd="0" presId="urn:microsoft.com/office/officeart/2005/8/layout/default"/>
    <dgm:cxn modelId="{CE703339-9B25-4951-9343-4D71386E3E1D}" type="presParOf" srcId="{DE69F1A9-2D44-438E-9981-0E1FF01EE845}" destId="{CF085D47-34F4-4A9C-B369-60B885AF4601}" srcOrd="3" destOrd="0" presId="urn:microsoft.com/office/officeart/2005/8/layout/default"/>
    <dgm:cxn modelId="{24EEE632-568E-4B24-A247-1EA015BD2A42}" type="presParOf" srcId="{DE69F1A9-2D44-438E-9981-0E1FF01EE845}" destId="{6C859023-D091-4803-9F04-102481D926AA}" srcOrd="4" destOrd="0" presId="urn:microsoft.com/office/officeart/2005/8/layout/default"/>
    <dgm:cxn modelId="{9F5FF8FD-1A2C-4FD4-8F43-301B59C49C84}" type="presParOf" srcId="{DE69F1A9-2D44-438E-9981-0E1FF01EE845}" destId="{0CE60C5F-00CA-4037-8C77-C3B79ED9E3C1}" srcOrd="5" destOrd="0" presId="urn:microsoft.com/office/officeart/2005/8/layout/default"/>
    <dgm:cxn modelId="{665C7446-6089-42B5-B7B6-40A9CA9A9E57}" type="presParOf" srcId="{DE69F1A9-2D44-438E-9981-0E1FF01EE845}" destId="{19DDF4CA-9A14-4333-BE8A-03C97D014822}" srcOrd="6" destOrd="0" presId="urn:microsoft.com/office/officeart/2005/8/layout/default"/>
    <dgm:cxn modelId="{60090C00-84D2-42C4-A66B-FBA852A889B2}" type="presParOf" srcId="{DE69F1A9-2D44-438E-9981-0E1FF01EE845}" destId="{CD5892B6-E4B4-40A7-AF71-220253E4D373}" srcOrd="7" destOrd="0" presId="urn:microsoft.com/office/officeart/2005/8/layout/default"/>
    <dgm:cxn modelId="{E4D5A24F-4BEC-4B53-897C-72EAAECE028F}" type="presParOf" srcId="{DE69F1A9-2D44-438E-9981-0E1FF01EE845}" destId="{24DA7318-3E5A-4416-A5C1-EE4BFFE6C4FC}"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354EF38-04FB-427F-BE45-960A8F7A2398}" type="doc">
      <dgm:prSet loTypeId="urn:microsoft.com/office/officeart/2005/8/layout/list1" loCatId="list" qsTypeId="urn:microsoft.com/office/officeart/2005/8/quickstyle/simple1" qsCatId="simple" csTypeId="urn:microsoft.com/office/officeart/2005/8/colors/colorful2" csCatId="colorful"/>
      <dgm:spPr/>
      <dgm:t>
        <a:bodyPr/>
        <a:lstStyle/>
        <a:p>
          <a:endParaRPr lang="en-US"/>
        </a:p>
      </dgm:t>
    </dgm:pt>
    <dgm:pt modelId="{601E0B60-19AF-4A17-B98C-CDC09E9CB0AD}">
      <dgm:prSet/>
      <dgm:spPr/>
      <dgm:t>
        <a:bodyPr/>
        <a:lstStyle/>
        <a:p>
          <a:r>
            <a:rPr lang="af-ZA" b="1">
              <a:latin typeface="Calibri" panose="020F0502020204030204" pitchFamily="34" charset="0"/>
              <a:ea typeface="Calibri" panose="020F0502020204030204" pitchFamily="34" charset="0"/>
              <a:cs typeface="Calibri" panose="020F0502020204030204" pitchFamily="34" charset="0"/>
            </a:rPr>
            <a:t>Leaders</a:t>
          </a:r>
          <a:endParaRPr lang="en-US">
            <a:latin typeface="Calibri" panose="020F0502020204030204" pitchFamily="34" charset="0"/>
            <a:ea typeface="Calibri" panose="020F0502020204030204" pitchFamily="34" charset="0"/>
            <a:cs typeface="Calibri" panose="020F0502020204030204" pitchFamily="34" charset="0"/>
          </a:endParaRPr>
        </a:p>
      </dgm:t>
    </dgm:pt>
    <dgm:pt modelId="{72169C4B-16DA-4D98-BC9B-DA0303B0206D}" type="parTrans" cxnId="{7B97B87E-2E66-4223-B156-C59C5A2219C1}">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3828242D-6684-4BB5-91FA-250245FA3E0D}" type="sibTrans" cxnId="{7B97B87E-2E66-4223-B156-C59C5A2219C1}">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D685D02F-B194-47AE-AFE4-95256B1D65C8}">
      <dgm:prSet/>
      <dgm:spPr/>
      <dgm:t>
        <a:bodyPr/>
        <a:lstStyle/>
        <a:p>
          <a:r>
            <a:rPr lang="af-ZA">
              <a:latin typeface="Calibri" panose="020F0502020204030204" pitchFamily="34" charset="0"/>
              <a:ea typeface="Calibri" panose="020F0502020204030204" pitchFamily="34" charset="0"/>
              <a:cs typeface="Calibri" panose="020F0502020204030204" pitchFamily="34" charset="0"/>
            </a:rPr>
            <a:t>Set a good example </a:t>
          </a:r>
          <a:endParaRPr lang="en-US">
            <a:latin typeface="Calibri" panose="020F0502020204030204" pitchFamily="34" charset="0"/>
            <a:ea typeface="Calibri" panose="020F0502020204030204" pitchFamily="34" charset="0"/>
            <a:cs typeface="Calibri" panose="020F0502020204030204" pitchFamily="34" charset="0"/>
          </a:endParaRPr>
        </a:p>
      </dgm:t>
    </dgm:pt>
    <dgm:pt modelId="{3201369C-3305-48D9-B93E-27C839674284}" type="parTrans" cxnId="{1CC7A13A-AF72-4CA4-9DB8-9852C6DF0436}">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24F4B446-89FF-4C76-9DF2-6841686B57BA}" type="sibTrans" cxnId="{1CC7A13A-AF72-4CA4-9DB8-9852C6DF0436}">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BCA4BBED-C755-4610-95C8-4C775E90E4D7}">
      <dgm:prSet/>
      <dgm:spPr/>
      <dgm:t>
        <a:bodyPr/>
        <a:lstStyle/>
        <a:p>
          <a:r>
            <a:rPr lang="af-ZA">
              <a:latin typeface="Calibri" panose="020F0502020204030204" pitchFamily="34" charset="0"/>
              <a:ea typeface="Calibri" panose="020F0502020204030204" pitchFamily="34" charset="0"/>
              <a:cs typeface="Calibri" panose="020F0502020204030204" pitchFamily="34" charset="0"/>
            </a:rPr>
            <a:t>Make fair decisions </a:t>
          </a:r>
          <a:endParaRPr lang="en-US">
            <a:latin typeface="Calibri" panose="020F0502020204030204" pitchFamily="34" charset="0"/>
            <a:ea typeface="Calibri" panose="020F0502020204030204" pitchFamily="34" charset="0"/>
            <a:cs typeface="Calibri" panose="020F0502020204030204" pitchFamily="34" charset="0"/>
          </a:endParaRPr>
        </a:p>
      </dgm:t>
    </dgm:pt>
    <dgm:pt modelId="{BD791CBB-2706-4572-B451-21F8BC5975D7}" type="parTrans" cxnId="{AF939E8A-D834-43FE-8633-8B69C924838F}">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8A146AD7-E25A-4674-8736-77FC0F739F25}" type="sibTrans" cxnId="{AF939E8A-D834-43FE-8633-8B69C924838F}">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26E05C92-729E-4F2B-B197-0C95F9949F6E}">
      <dgm:prSet/>
      <dgm:spPr/>
      <dgm:t>
        <a:bodyPr/>
        <a:lstStyle/>
        <a:p>
          <a:r>
            <a:rPr lang="af-ZA">
              <a:latin typeface="Calibri" panose="020F0502020204030204" pitchFamily="34" charset="0"/>
              <a:ea typeface="Calibri" panose="020F0502020204030204" pitchFamily="34" charset="0"/>
              <a:cs typeface="Calibri" panose="020F0502020204030204" pitchFamily="34" charset="0"/>
            </a:rPr>
            <a:t>Encourage teamwork </a:t>
          </a:r>
          <a:endParaRPr lang="en-US">
            <a:latin typeface="Calibri" panose="020F0502020204030204" pitchFamily="34" charset="0"/>
            <a:ea typeface="Calibri" panose="020F0502020204030204" pitchFamily="34" charset="0"/>
            <a:cs typeface="Calibri" panose="020F0502020204030204" pitchFamily="34" charset="0"/>
          </a:endParaRPr>
        </a:p>
      </dgm:t>
    </dgm:pt>
    <dgm:pt modelId="{3C67DF0B-179B-467F-B25E-C9DDBFD60723}" type="parTrans" cxnId="{2229FD5B-B02F-4754-A7B1-400870140E2C}">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52FC94EA-EF7B-4BE4-826C-3707DDBDF717}" type="sibTrans" cxnId="{2229FD5B-B02F-4754-A7B1-400870140E2C}">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98D60ACE-BEA3-4C38-B3DF-32A89745E6AC}">
      <dgm:prSet/>
      <dgm:spPr/>
      <dgm:t>
        <a:bodyPr/>
        <a:lstStyle/>
        <a:p>
          <a:r>
            <a:rPr lang="af-ZA">
              <a:latin typeface="Calibri" panose="020F0502020204030204" pitchFamily="34" charset="0"/>
              <a:ea typeface="Calibri" panose="020F0502020204030204" pitchFamily="34" charset="0"/>
              <a:cs typeface="Calibri" panose="020F0502020204030204" pitchFamily="34" charset="0"/>
            </a:rPr>
            <a:t>Listen to others</a:t>
          </a:r>
          <a:endParaRPr lang="en-US">
            <a:latin typeface="Calibri" panose="020F0502020204030204" pitchFamily="34" charset="0"/>
            <a:ea typeface="Calibri" panose="020F0502020204030204" pitchFamily="34" charset="0"/>
            <a:cs typeface="Calibri" panose="020F0502020204030204" pitchFamily="34" charset="0"/>
          </a:endParaRPr>
        </a:p>
      </dgm:t>
    </dgm:pt>
    <dgm:pt modelId="{59819A02-E947-4C3F-9B29-E052E1E58CD8}" type="parTrans" cxnId="{3AC70A03-06C3-43A3-9D18-163FD2A7DE5C}">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A7C2A6E8-AEC4-48C2-B2E5-566842C3A3CC}" type="sibTrans" cxnId="{3AC70A03-06C3-43A3-9D18-163FD2A7DE5C}">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94466C4F-F337-4E18-94A4-141392CDD958}">
      <dgm:prSet/>
      <dgm:spPr/>
      <dgm:t>
        <a:bodyPr/>
        <a:lstStyle/>
        <a:p>
          <a:r>
            <a:rPr lang="af-ZA" b="1">
              <a:latin typeface="Calibri" panose="020F0502020204030204" pitchFamily="34" charset="0"/>
              <a:ea typeface="Calibri" panose="020F0502020204030204" pitchFamily="34" charset="0"/>
              <a:cs typeface="Calibri" panose="020F0502020204030204" pitchFamily="34" charset="0"/>
            </a:rPr>
            <a:t>Followers</a:t>
          </a:r>
          <a:endParaRPr lang="en-US">
            <a:latin typeface="Calibri" panose="020F0502020204030204" pitchFamily="34" charset="0"/>
            <a:ea typeface="Calibri" panose="020F0502020204030204" pitchFamily="34" charset="0"/>
            <a:cs typeface="Calibri" panose="020F0502020204030204" pitchFamily="34" charset="0"/>
          </a:endParaRPr>
        </a:p>
      </dgm:t>
    </dgm:pt>
    <dgm:pt modelId="{D4A6F9E9-8086-4A30-B586-1C1C42E0B192}" type="parTrans" cxnId="{DD02C41E-CAD1-438F-B476-F334CEA43FE4}">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969F985A-2D8C-4D6A-91BE-1DA57B20EA32}" type="sibTrans" cxnId="{DD02C41E-CAD1-438F-B476-F334CEA43FE4}">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0C1327D0-CB05-4E47-998C-FEDDC353EC67}">
      <dgm:prSet/>
      <dgm:spPr/>
      <dgm:t>
        <a:bodyPr/>
        <a:lstStyle/>
        <a:p>
          <a:r>
            <a:rPr lang="af-ZA">
              <a:latin typeface="Calibri" panose="020F0502020204030204" pitchFamily="34" charset="0"/>
              <a:ea typeface="Calibri" panose="020F0502020204030204" pitchFamily="34" charset="0"/>
              <a:cs typeface="Calibri" panose="020F0502020204030204" pitchFamily="34" charset="0"/>
            </a:rPr>
            <a:t>Cooperate </a:t>
          </a:r>
          <a:endParaRPr lang="en-US">
            <a:latin typeface="Calibri" panose="020F0502020204030204" pitchFamily="34" charset="0"/>
            <a:ea typeface="Calibri" panose="020F0502020204030204" pitchFamily="34" charset="0"/>
            <a:cs typeface="Calibri" panose="020F0502020204030204" pitchFamily="34" charset="0"/>
          </a:endParaRPr>
        </a:p>
      </dgm:t>
    </dgm:pt>
    <dgm:pt modelId="{F9810D88-D947-4D3F-9F53-BE1F216ED853}" type="parTrans" cxnId="{DE219A17-EF5A-4036-BC98-8F385E72A7AD}">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4DD9E131-E22B-4209-800E-4572A6FC3C88}" type="sibTrans" cxnId="{DE219A17-EF5A-4036-BC98-8F385E72A7AD}">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D8E562FD-1C8D-4501-890A-3B72D1FD9096}">
      <dgm:prSet/>
      <dgm:spPr/>
      <dgm:t>
        <a:bodyPr/>
        <a:lstStyle/>
        <a:p>
          <a:r>
            <a:rPr lang="af-ZA">
              <a:latin typeface="Calibri" panose="020F0502020204030204" pitchFamily="34" charset="0"/>
              <a:ea typeface="Calibri" panose="020F0502020204030204" pitchFamily="34" charset="0"/>
              <a:cs typeface="Calibri" panose="020F0502020204030204" pitchFamily="34" charset="0"/>
            </a:rPr>
            <a:t>Respect leadership </a:t>
          </a:r>
          <a:endParaRPr lang="en-US">
            <a:latin typeface="Calibri" panose="020F0502020204030204" pitchFamily="34" charset="0"/>
            <a:ea typeface="Calibri" panose="020F0502020204030204" pitchFamily="34" charset="0"/>
            <a:cs typeface="Calibri" panose="020F0502020204030204" pitchFamily="34" charset="0"/>
          </a:endParaRPr>
        </a:p>
      </dgm:t>
    </dgm:pt>
    <dgm:pt modelId="{7AF81CC4-F577-4F4A-8B8B-715C0DAFF6A3}" type="parTrans" cxnId="{CA35904D-21ED-4078-8890-50E1ACF36390}">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DC50C1A5-8894-440A-BB2B-0A50076DC7DA}" type="sibTrans" cxnId="{CA35904D-21ED-4078-8890-50E1ACF36390}">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A86F7F3A-E870-4173-801E-9729DED333B5}">
      <dgm:prSet/>
      <dgm:spPr/>
      <dgm:t>
        <a:bodyPr/>
        <a:lstStyle/>
        <a:p>
          <a:r>
            <a:rPr lang="af-ZA">
              <a:latin typeface="Calibri" panose="020F0502020204030204" pitchFamily="34" charset="0"/>
              <a:ea typeface="Calibri" panose="020F0502020204030204" pitchFamily="34" charset="0"/>
              <a:cs typeface="Calibri" panose="020F0502020204030204" pitchFamily="34" charset="0"/>
            </a:rPr>
            <a:t>Contribute positively</a:t>
          </a:r>
          <a:endParaRPr lang="en-US">
            <a:latin typeface="Calibri" panose="020F0502020204030204" pitchFamily="34" charset="0"/>
            <a:ea typeface="Calibri" panose="020F0502020204030204" pitchFamily="34" charset="0"/>
            <a:cs typeface="Calibri" panose="020F0502020204030204" pitchFamily="34" charset="0"/>
          </a:endParaRPr>
        </a:p>
      </dgm:t>
    </dgm:pt>
    <dgm:pt modelId="{444D83BC-676C-4425-916B-B17F7C945C58}" type="parTrans" cxnId="{83445155-0E5B-43A4-97ED-B8F9CDAF049D}">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45408946-CC41-40B2-B191-4FD175E3F125}" type="sibTrans" cxnId="{83445155-0E5B-43A4-97ED-B8F9CDAF049D}">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68209C09-E179-413D-B9B4-9E7F95752E51}" type="pres">
      <dgm:prSet presAssocID="{1354EF38-04FB-427F-BE45-960A8F7A2398}" presName="linear" presStyleCnt="0">
        <dgm:presLayoutVars>
          <dgm:dir/>
          <dgm:animLvl val="lvl"/>
          <dgm:resizeHandles val="exact"/>
        </dgm:presLayoutVars>
      </dgm:prSet>
      <dgm:spPr/>
    </dgm:pt>
    <dgm:pt modelId="{C6723F9C-7B46-4158-A76B-1AF1E450610D}" type="pres">
      <dgm:prSet presAssocID="{601E0B60-19AF-4A17-B98C-CDC09E9CB0AD}" presName="parentLin" presStyleCnt="0"/>
      <dgm:spPr/>
    </dgm:pt>
    <dgm:pt modelId="{B436DDC0-99B5-462C-AA70-B2AE3B07664F}" type="pres">
      <dgm:prSet presAssocID="{601E0B60-19AF-4A17-B98C-CDC09E9CB0AD}" presName="parentLeftMargin" presStyleLbl="node1" presStyleIdx="0" presStyleCnt="2"/>
      <dgm:spPr/>
    </dgm:pt>
    <dgm:pt modelId="{F6F2EE8F-6A6B-431F-A01E-24E0296038BF}" type="pres">
      <dgm:prSet presAssocID="{601E0B60-19AF-4A17-B98C-CDC09E9CB0AD}" presName="parentText" presStyleLbl="node1" presStyleIdx="0" presStyleCnt="2">
        <dgm:presLayoutVars>
          <dgm:chMax val="0"/>
          <dgm:bulletEnabled val="1"/>
        </dgm:presLayoutVars>
      </dgm:prSet>
      <dgm:spPr/>
    </dgm:pt>
    <dgm:pt modelId="{B9D56606-4874-4089-9B2C-DBBC56AC27DB}" type="pres">
      <dgm:prSet presAssocID="{601E0B60-19AF-4A17-B98C-CDC09E9CB0AD}" presName="negativeSpace" presStyleCnt="0"/>
      <dgm:spPr/>
    </dgm:pt>
    <dgm:pt modelId="{09A7344E-3FF8-445F-9173-2362641E45AD}" type="pres">
      <dgm:prSet presAssocID="{601E0B60-19AF-4A17-B98C-CDC09E9CB0AD}" presName="childText" presStyleLbl="conFgAcc1" presStyleIdx="0" presStyleCnt="2">
        <dgm:presLayoutVars>
          <dgm:bulletEnabled val="1"/>
        </dgm:presLayoutVars>
      </dgm:prSet>
      <dgm:spPr/>
    </dgm:pt>
    <dgm:pt modelId="{F807278E-F075-42BD-86A4-CDF7DCC1308C}" type="pres">
      <dgm:prSet presAssocID="{3828242D-6684-4BB5-91FA-250245FA3E0D}" presName="spaceBetweenRectangles" presStyleCnt="0"/>
      <dgm:spPr/>
    </dgm:pt>
    <dgm:pt modelId="{CDC980BA-32A9-4587-80FD-B87835EF2FA2}" type="pres">
      <dgm:prSet presAssocID="{94466C4F-F337-4E18-94A4-141392CDD958}" presName="parentLin" presStyleCnt="0"/>
      <dgm:spPr/>
    </dgm:pt>
    <dgm:pt modelId="{9701B7BF-7510-4380-BE24-2232ECB5746E}" type="pres">
      <dgm:prSet presAssocID="{94466C4F-F337-4E18-94A4-141392CDD958}" presName="parentLeftMargin" presStyleLbl="node1" presStyleIdx="0" presStyleCnt="2"/>
      <dgm:spPr/>
    </dgm:pt>
    <dgm:pt modelId="{3CAC99E6-64AD-4740-8C47-02453F3A3030}" type="pres">
      <dgm:prSet presAssocID="{94466C4F-F337-4E18-94A4-141392CDD958}" presName="parentText" presStyleLbl="node1" presStyleIdx="1" presStyleCnt="2">
        <dgm:presLayoutVars>
          <dgm:chMax val="0"/>
          <dgm:bulletEnabled val="1"/>
        </dgm:presLayoutVars>
      </dgm:prSet>
      <dgm:spPr/>
    </dgm:pt>
    <dgm:pt modelId="{24936042-2044-445F-80FA-5722A0CCE5B1}" type="pres">
      <dgm:prSet presAssocID="{94466C4F-F337-4E18-94A4-141392CDD958}" presName="negativeSpace" presStyleCnt="0"/>
      <dgm:spPr/>
    </dgm:pt>
    <dgm:pt modelId="{9235DE3A-C14B-4905-B882-0C2FA887B494}" type="pres">
      <dgm:prSet presAssocID="{94466C4F-F337-4E18-94A4-141392CDD958}" presName="childText" presStyleLbl="conFgAcc1" presStyleIdx="1" presStyleCnt="2">
        <dgm:presLayoutVars>
          <dgm:bulletEnabled val="1"/>
        </dgm:presLayoutVars>
      </dgm:prSet>
      <dgm:spPr/>
    </dgm:pt>
  </dgm:ptLst>
  <dgm:cxnLst>
    <dgm:cxn modelId="{3AC70A03-06C3-43A3-9D18-163FD2A7DE5C}" srcId="{601E0B60-19AF-4A17-B98C-CDC09E9CB0AD}" destId="{98D60ACE-BEA3-4C38-B3DF-32A89745E6AC}" srcOrd="3" destOrd="0" parTransId="{59819A02-E947-4C3F-9B29-E052E1E58CD8}" sibTransId="{A7C2A6E8-AEC4-48C2-B2E5-566842C3A3CC}"/>
    <dgm:cxn modelId="{A2D16208-004C-434F-A764-24A729CB2625}" type="presOf" srcId="{26E05C92-729E-4F2B-B197-0C95F9949F6E}" destId="{09A7344E-3FF8-445F-9173-2362641E45AD}" srcOrd="0" destOrd="2" presId="urn:microsoft.com/office/officeart/2005/8/layout/list1"/>
    <dgm:cxn modelId="{0842FF0C-D1D1-4A9F-9100-30BEFF433635}" type="presOf" srcId="{D8E562FD-1C8D-4501-890A-3B72D1FD9096}" destId="{9235DE3A-C14B-4905-B882-0C2FA887B494}" srcOrd="0" destOrd="1" presId="urn:microsoft.com/office/officeart/2005/8/layout/list1"/>
    <dgm:cxn modelId="{DE219A17-EF5A-4036-BC98-8F385E72A7AD}" srcId="{94466C4F-F337-4E18-94A4-141392CDD958}" destId="{0C1327D0-CB05-4E47-998C-FEDDC353EC67}" srcOrd="0" destOrd="0" parTransId="{F9810D88-D947-4D3F-9F53-BE1F216ED853}" sibTransId="{4DD9E131-E22B-4209-800E-4572A6FC3C88}"/>
    <dgm:cxn modelId="{DD02C41E-CAD1-438F-B476-F334CEA43FE4}" srcId="{1354EF38-04FB-427F-BE45-960A8F7A2398}" destId="{94466C4F-F337-4E18-94A4-141392CDD958}" srcOrd="1" destOrd="0" parTransId="{D4A6F9E9-8086-4A30-B586-1C1C42E0B192}" sibTransId="{969F985A-2D8C-4D6A-91BE-1DA57B20EA32}"/>
    <dgm:cxn modelId="{D7337D28-FD5F-47CD-91B9-E86FB44D4A00}" type="presOf" srcId="{0C1327D0-CB05-4E47-998C-FEDDC353EC67}" destId="{9235DE3A-C14B-4905-B882-0C2FA887B494}" srcOrd="0" destOrd="0" presId="urn:microsoft.com/office/officeart/2005/8/layout/list1"/>
    <dgm:cxn modelId="{58EA3630-731B-48C6-ABDE-6E263C7DF461}" type="presOf" srcId="{98D60ACE-BEA3-4C38-B3DF-32A89745E6AC}" destId="{09A7344E-3FF8-445F-9173-2362641E45AD}" srcOrd="0" destOrd="3" presId="urn:microsoft.com/office/officeart/2005/8/layout/list1"/>
    <dgm:cxn modelId="{1CC7A13A-AF72-4CA4-9DB8-9852C6DF0436}" srcId="{601E0B60-19AF-4A17-B98C-CDC09E9CB0AD}" destId="{D685D02F-B194-47AE-AFE4-95256B1D65C8}" srcOrd="0" destOrd="0" parTransId="{3201369C-3305-48D9-B93E-27C839674284}" sibTransId="{24F4B446-89FF-4C76-9DF2-6841686B57BA}"/>
    <dgm:cxn modelId="{BDE62D40-CD49-4C26-B9AA-B13E4823E92B}" type="presOf" srcId="{D685D02F-B194-47AE-AFE4-95256B1D65C8}" destId="{09A7344E-3FF8-445F-9173-2362641E45AD}" srcOrd="0" destOrd="0" presId="urn:microsoft.com/office/officeart/2005/8/layout/list1"/>
    <dgm:cxn modelId="{2229FD5B-B02F-4754-A7B1-400870140E2C}" srcId="{601E0B60-19AF-4A17-B98C-CDC09E9CB0AD}" destId="{26E05C92-729E-4F2B-B197-0C95F9949F6E}" srcOrd="2" destOrd="0" parTransId="{3C67DF0B-179B-467F-B25E-C9DDBFD60723}" sibTransId="{52FC94EA-EF7B-4BE4-826C-3707DDBDF717}"/>
    <dgm:cxn modelId="{2010455E-06B4-41A2-B24D-50A92602C3E0}" type="presOf" srcId="{94466C4F-F337-4E18-94A4-141392CDD958}" destId="{9701B7BF-7510-4380-BE24-2232ECB5746E}" srcOrd="0" destOrd="0" presId="urn:microsoft.com/office/officeart/2005/8/layout/list1"/>
    <dgm:cxn modelId="{0783AD68-C0E6-449F-B886-BF46CECD3F90}" type="presOf" srcId="{BCA4BBED-C755-4610-95C8-4C775E90E4D7}" destId="{09A7344E-3FF8-445F-9173-2362641E45AD}" srcOrd="0" destOrd="1" presId="urn:microsoft.com/office/officeart/2005/8/layout/list1"/>
    <dgm:cxn modelId="{CA35904D-21ED-4078-8890-50E1ACF36390}" srcId="{94466C4F-F337-4E18-94A4-141392CDD958}" destId="{D8E562FD-1C8D-4501-890A-3B72D1FD9096}" srcOrd="1" destOrd="0" parTransId="{7AF81CC4-F577-4F4A-8B8B-715C0DAFF6A3}" sibTransId="{DC50C1A5-8894-440A-BB2B-0A50076DC7DA}"/>
    <dgm:cxn modelId="{1C8E5F6F-BC53-4220-ADF0-CBBB70C513CC}" type="presOf" srcId="{601E0B60-19AF-4A17-B98C-CDC09E9CB0AD}" destId="{F6F2EE8F-6A6B-431F-A01E-24E0296038BF}" srcOrd="1" destOrd="0" presId="urn:microsoft.com/office/officeart/2005/8/layout/list1"/>
    <dgm:cxn modelId="{83445155-0E5B-43A4-97ED-B8F9CDAF049D}" srcId="{94466C4F-F337-4E18-94A4-141392CDD958}" destId="{A86F7F3A-E870-4173-801E-9729DED333B5}" srcOrd="2" destOrd="0" parTransId="{444D83BC-676C-4425-916B-B17F7C945C58}" sibTransId="{45408946-CC41-40B2-B191-4FD175E3F125}"/>
    <dgm:cxn modelId="{209CA95A-E638-4A8A-9FA3-BDC7DDC486EC}" type="presOf" srcId="{601E0B60-19AF-4A17-B98C-CDC09E9CB0AD}" destId="{B436DDC0-99B5-462C-AA70-B2AE3B07664F}" srcOrd="0" destOrd="0" presId="urn:microsoft.com/office/officeart/2005/8/layout/list1"/>
    <dgm:cxn modelId="{7B97B87E-2E66-4223-B156-C59C5A2219C1}" srcId="{1354EF38-04FB-427F-BE45-960A8F7A2398}" destId="{601E0B60-19AF-4A17-B98C-CDC09E9CB0AD}" srcOrd="0" destOrd="0" parTransId="{72169C4B-16DA-4D98-BC9B-DA0303B0206D}" sibTransId="{3828242D-6684-4BB5-91FA-250245FA3E0D}"/>
    <dgm:cxn modelId="{AF939E8A-D834-43FE-8633-8B69C924838F}" srcId="{601E0B60-19AF-4A17-B98C-CDC09E9CB0AD}" destId="{BCA4BBED-C755-4610-95C8-4C775E90E4D7}" srcOrd="1" destOrd="0" parTransId="{BD791CBB-2706-4572-B451-21F8BC5975D7}" sibTransId="{8A146AD7-E25A-4674-8736-77FC0F739F25}"/>
    <dgm:cxn modelId="{352744CF-6C0E-42F3-99DA-4EB962A774CF}" type="presOf" srcId="{1354EF38-04FB-427F-BE45-960A8F7A2398}" destId="{68209C09-E179-413D-B9B4-9E7F95752E51}" srcOrd="0" destOrd="0" presId="urn:microsoft.com/office/officeart/2005/8/layout/list1"/>
    <dgm:cxn modelId="{13C3C2FC-2EBB-47AE-8964-ED344CC83D8F}" type="presOf" srcId="{A86F7F3A-E870-4173-801E-9729DED333B5}" destId="{9235DE3A-C14B-4905-B882-0C2FA887B494}" srcOrd="0" destOrd="2" presId="urn:microsoft.com/office/officeart/2005/8/layout/list1"/>
    <dgm:cxn modelId="{F5CF05FE-33DA-4621-9353-4EA0A572E24B}" type="presOf" srcId="{94466C4F-F337-4E18-94A4-141392CDD958}" destId="{3CAC99E6-64AD-4740-8C47-02453F3A3030}" srcOrd="1" destOrd="0" presId="urn:microsoft.com/office/officeart/2005/8/layout/list1"/>
    <dgm:cxn modelId="{23381E56-F996-4E62-8F7D-A9D4F9E77AA6}" type="presParOf" srcId="{68209C09-E179-413D-B9B4-9E7F95752E51}" destId="{C6723F9C-7B46-4158-A76B-1AF1E450610D}" srcOrd="0" destOrd="0" presId="urn:microsoft.com/office/officeart/2005/8/layout/list1"/>
    <dgm:cxn modelId="{A46A382A-ACCF-492A-88C3-BE57AC45A7BD}" type="presParOf" srcId="{C6723F9C-7B46-4158-A76B-1AF1E450610D}" destId="{B436DDC0-99B5-462C-AA70-B2AE3B07664F}" srcOrd="0" destOrd="0" presId="urn:microsoft.com/office/officeart/2005/8/layout/list1"/>
    <dgm:cxn modelId="{BB971548-AAF8-461E-91EB-EF24A1B14A50}" type="presParOf" srcId="{C6723F9C-7B46-4158-A76B-1AF1E450610D}" destId="{F6F2EE8F-6A6B-431F-A01E-24E0296038BF}" srcOrd="1" destOrd="0" presId="urn:microsoft.com/office/officeart/2005/8/layout/list1"/>
    <dgm:cxn modelId="{0B2F5E04-9E8A-4CCB-8225-C8E23B61EE11}" type="presParOf" srcId="{68209C09-E179-413D-B9B4-9E7F95752E51}" destId="{B9D56606-4874-4089-9B2C-DBBC56AC27DB}" srcOrd="1" destOrd="0" presId="urn:microsoft.com/office/officeart/2005/8/layout/list1"/>
    <dgm:cxn modelId="{AB9CE4FA-333C-44F7-9EDB-1386E14E03ED}" type="presParOf" srcId="{68209C09-E179-413D-B9B4-9E7F95752E51}" destId="{09A7344E-3FF8-445F-9173-2362641E45AD}" srcOrd="2" destOrd="0" presId="urn:microsoft.com/office/officeart/2005/8/layout/list1"/>
    <dgm:cxn modelId="{A1820DAC-C3C1-4808-A90B-C37D4425D907}" type="presParOf" srcId="{68209C09-E179-413D-B9B4-9E7F95752E51}" destId="{F807278E-F075-42BD-86A4-CDF7DCC1308C}" srcOrd="3" destOrd="0" presId="urn:microsoft.com/office/officeart/2005/8/layout/list1"/>
    <dgm:cxn modelId="{8CE0EBA7-8528-4C73-8227-6377E66F5A59}" type="presParOf" srcId="{68209C09-E179-413D-B9B4-9E7F95752E51}" destId="{CDC980BA-32A9-4587-80FD-B87835EF2FA2}" srcOrd="4" destOrd="0" presId="urn:microsoft.com/office/officeart/2005/8/layout/list1"/>
    <dgm:cxn modelId="{DB4AC744-0625-420D-816C-97A6D334A899}" type="presParOf" srcId="{CDC980BA-32A9-4587-80FD-B87835EF2FA2}" destId="{9701B7BF-7510-4380-BE24-2232ECB5746E}" srcOrd="0" destOrd="0" presId="urn:microsoft.com/office/officeart/2005/8/layout/list1"/>
    <dgm:cxn modelId="{EAFC4376-4C54-4855-9251-C061006E759A}" type="presParOf" srcId="{CDC980BA-32A9-4587-80FD-B87835EF2FA2}" destId="{3CAC99E6-64AD-4740-8C47-02453F3A3030}" srcOrd="1" destOrd="0" presId="urn:microsoft.com/office/officeart/2005/8/layout/list1"/>
    <dgm:cxn modelId="{0545BD77-CD79-4EB1-A0D4-69CD55753F74}" type="presParOf" srcId="{68209C09-E179-413D-B9B4-9E7F95752E51}" destId="{24936042-2044-445F-80FA-5722A0CCE5B1}" srcOrd="5" destOrd="0" presId="urn:microsoft.com/office/officeart/2005/8/layout/list1"/>
    <dgm:cxn modelId="{30C52FC0-DC23-4F15-A742-CAFE09BB997F}" type="presParOf" srcId="{68209C09-E179-413D-B9B4-9E7F95752E51}" destId="{9235DE3A-C14B-4905-B882-0C2FA887B494}"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33F0AB-26E1-4E45-9C88-1BCCA93E0834}">
      <dsp:nvSpPr>
        <dsp:cNvPr id="0" name=""/>
        <dsp:cNvSpPr/>
      </dsp:nvSpPr>
      <dsp:spPr>
        <a:xfrm>
          <a:off x="0" y="4105454"/>
          <a:ext cx="6666833" cy="1347501"/>
        </a:xfrm>
        <a:prstGeom prst="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af-ZA" sz="2100" kern="1200" dirty="0" err="1">
              <a:latin typeface="Calibri" panose="020F0502020204030204" pitchFamily="34" charset="0"/>
              <a:ea typeface="Calibri" panose="020F0502020204030204" pitchFamily="34" charset="0"/>
              <a:cs typeface="Calibri" panose="020F0502020204030204" pitchFamily="34" charset="0"/>
            </a:rPr>
            <a:t>Roles</a:t>
          </a:r>
          <a:r>
            <a:rPr lang="af-ZA" sz="2100" kern="1200" dirty="0">
              <a:latin typeface="Calibri" panose="020F0502020204030204" pitchFamily="34" charset="0"/>
              <a:ea typeface="Calibri" panose="020F0502020204030204" pitchFamily="34" charset="0"/>
              <a:cs typeface="Calibri" panose="020F0502020204030204" pitchFamily="34" charset="0"/>
            </a:rPr>
            <a:t> </a:t>
          </a:r>
          <a:r>
            <a:rPr lang="af-ZA" sz="2100" kern="1200" dirty="0" err="1">
              <a:latin typeface="Calibri" panose="020F0502020204030204" pitchFamily="34" charset="0"/>
              <a:ea typeface="Calibri" panose="020F0502020204030204" pitchFamily="34" charset="0"/>
              <a:cs typeface="Calibri" panose="020F0502020204030204" pitchFamily="34" charset="0"/>
            </a:rPr>
            <a:t>and</a:t>
          </a:r>
          <a:r>
            <a:rPr lang="af-ZA" sz="2100" kern="1200" dirty="0">
              <a:latin typeface="Calibri" panose="020F0502020204030204" pitchFamily="34" charset="0"/>
              <a:ea typeface="Calibri" panose="020F0502020204030204" pitchFamily="34" charset="0"/>
              <a:cs typeface="Calibri" panose="020F0502020204030204" pitchFamily="34" charset="0"/>
            </a:rPr>
            <a:t> </a:t>
          </a:r>
          <a:r>
            <a:rPr lang="af-ZA" sz="2100" kern="1200" dirty="0" err="1">
              <a:latin typeface="Calibri" panose="020F0502020204030204" pitchFamily="34" charset="0"/>
              <a:ea typeface="Calibri" panose="020F0502020204030204" pitchFamily="34" charset="0"/>
              <a:cs typeface="Calibri" panose="020F0502020204030204" pitchFamily="34" charset="0"/>
            </a:rPr>
            <a:t>responsibilities</a:t>
          </a:r>
          <a:r>
            <a:rPr lang="af-ZA" sz="2100" kern="1200" dirty="0">
              <a:latin typeface="Calibri" panose="020F0502020204030204" pitchFamily="34" charset="0"/>
              <a:ea typeface="Calibri" panose="020F0502020204030204" pitchFamily="34" charset="0"/>
              <a:cs typeface="Calibri" panose="020F0502020204030204" pitchFamily="34" charset="0"/>
            </a:rPr>
            <a:t> </a:t>
          </a:r>
          <a:r>
            <a:rPr lang="af-ZA" sz="2100" kern="1200" dirty="0" err="1">
              <a:latin typeface="Calibri" panose="020F0502020204030204" pitchFamily="34" charset="0"/>
              <a:ea typeface="Calibri" panose="020F0502020204030204" pitchFamily="34" charset="0"/>
              <a:cs typeface="Calibri" panose="020F0502020204030204" pitchFamily="34" charset="0"/>
            </a:rPr>
            <a:t>change</a:t>
          </a:r>
          <a:r>
            <a:rPr lang="af-ZA" sz="2100" kern="1200" dirty="0">
              <a:latin typeface="Calibri" panose="020F0502020204030204" pitchFamily="34" charset="0"/>
              <a:ea typeface="Calibri" panose="020F0502020204030204" pitchFamily="34" charset="0"/>
              <a:cs typeface="Calibri" panose="020F0502020204030204" pitchFamily="34" charset="0"/>
            </a:rPr>
            <a:t> </a:t>
          </a:r>
          <a:r>
            <a:rPr lang="af-ZA" sz="2100" kern="1200" dirty="0" err="1">
              <a:latin typeface="Calibri" panose="020F0502020204030204" pitchFamily="34" charset="0"/>
              <a:ea typeface="Calibri" panose="020F0502020204030204" pitchFamily="34" charset="0"/>
              <a:cs typeface="Calibri" panose="020F0502020204030204" pitchFamily="34" charset="0"/>
            </a:rPr>
            <a:t>over</a:t>
          </a:r>
          <a:r>
            <a:rPr lang="af-ZA" sz="2100" kern="1200" dirty="0">
              <a:latin typeface="Calibri" panose="020F0502020204030204" pitchFamily="34" charset="0"/>
              <a:ea typeface="Calibri" panose="020F0502020204030204" pitchFamily="34" charset="0"/>
              <a:cs typeface="Calibri" panose="020F0502020204030204" pitchFamily="34" charset="0"/>
            </a:rPr>
            <a:t> </a:t>
          </a:r>
          <a:r>
            <a:rPr lang="af-ZA" sz="2100" kern="1200" dirty="0" err="1">
              <a:latin typeface="Calibri" panose="020F0502020204030204" pitchFamily="34" charset="0"/>
              <a:ea typeface="Calibri" panose="020F0502020204030204" pitchFamily="34" charset="0"/>
              <a:cs typeface="Calibri" panose="020F0502020204030204" pitchFamily="34" charset="0"/>
            </a:rPr>
            <a:t>time</a:t>
          </a:r>
          <a:r>
            <a:rPr lang="af-ZA" sz="2100" kern="1200" dirty="0">
              <a:latin typeface="Calibri" panose="020F0502020204030204" pitchFamily="34" charset="0"/>
              <a:ea typeface="Calibri" panose="020F0502020204030204" pitchFamily="34" charset="0"/>
              <a:cs typeface="Calibri" panose="020F0502020204030204" pitchFamily="34" charset="0"/>
            </a:rPr>
            <a:t>. </a:t>
          </a:r>
        </a:p>
        <a:p>
          <a:pPr marL="0" lvl="0" indent="0" algn="ctr" defTabSz="933450">
            <a:lnSpc>
              <a:spcPct val="90000"/>
            </a:lnSpc>
            <a:spcBef>
              <a:spcPct val="0"/>
            </a:spcBef>
            <a:spcAft>
              <a:spcPct val="35000"/>
            </a:spcAft>
            <a:buNone/>
          </a:pPr>
          <a:r>
            <a:rPr lang="af-ZA" sz="2100" kern="1200" dirty="0" err="1">
              <a:latin typeface="Calibri" panose="020F0502020204030204" pitchFamily="34" charset="0"/>
              <a:ea typeface="Calibri" panose="020F0502020204030204" pitchFamily="34" charset="0"/>
              <a:cs typeface="Calibri" panose="020F0502020204030204" pitchFamily="34" charset="0"/>
            </a:rPr>
            <a:t>We</a:t>
          </a:r>
          <a:r>
            <a:rPr lang="af-ZA" sz="2100" kern="1200" dirty="0">
              <a:latin typeface="Calibri" panose="020F0502020204030204" pitchFamily="34" charset="0"/>
              <a:ea typeface="Calibri" panose="020F0502020204030204" pitchFamily="34" charset="0"/>
              <a:cs typeface="Calibri" panose="020F0502020204030204" pitchFamily="34" charset="0"/>
            </a:rPr>
            <a:t> </a:t>
          </a:r>
          <a:r>
            <a:rPr lang="af-ZA" sz="2100" kern="1200" dirty="0" err="1">
              <a:latin typeface="Calibri" panose="020F0502020204030204" pitchFamily="34" charset="0"/>
              <a:ea typeface="Calibri" panose="020F0502020204030204" pitchFamily="34" charset="0"/>
              <a:cs typeface="Calibri" panose="020F0502020204030204" pitchFamily="34" charset="0"/>
            </a:rPr>
            <a:t>can</a:t>
          </a:r>
          <a:r>
            <a:rPr lang="af-ZA" sz="2100" kern="1200" dirty="0">
              <a:latin typeface="Calibri" panose="020F0502020204030204" pitchFamily="34" charset="0"/>
              <a:ea typeface="Calibri" panose="020F0502020204030204" pitchFamily="34" charset="0"/>
              <a:cs typeface="Calibri" panose="020F0502020204030204" pitchFamily="34" charset="0"/>
            </a:rPr>
            <a:t> </a:t>
          </a:r>
          <a:r>
            <a:rPr lang="af-ZA" sz="2100" kern="1200" dirty="0" err="1">
              <a:latin typeface="Calibri" panose="020F0502020204030204" pitchFamily="34" charset="0"/>
              <a:ea typeface="Calibri" panose="020F0502020204030204" pitchFamily="34" charset="0"/>
              <a:cs typeface="Calibri" panose="020F0502020204030204" pitchFamily="34" charset="0"/>
            </a:rPr>
            <a:t>fulfil</a:t>
          </a:r>
          <a:r>
            <a:rPr lang="af-ZA" sz="2100" kern="1200" dirty="0">
              <a:latin typeface="Calibri" panose="020F0502020204030204" pitchFamily="34" charset="0"/>
              <a:ea typeface="Calibri" panose="020F0502020204030204" pitchFamily="34" charset="0"/>
              <a:cs typeface="Calibri" panose="020F0502020204030204" pitchFamily="34" charset="0"/>
            </a:rPr>
            <a:t> more </a:t>
          </a:r>
          <a:r>
            <a:rPr lang="af-ZA" sz="2100" kern="1200" dirty="0" err="1">
              <a:latin typeface="Calibri" panose="020F0502020204030204" pitchFamily="34" charset="0"/>
              <a:ea typeface="Calibri" panose="020F0502020204030204" pitchFamily="34" charset="0"/>
              <a:cs typeface="Calibri" panose="020F0502020204030204" pitchFamily="34" charset="0"/>
            </a:rPr>
            <a:t>than</a:t>
          </a:r>
          <a:r>
            <a:rPr lang="af-ZA" sz="2100" kern="1200" dirty="0">
              <a:latin typeface="Calibri" panose="020F0502020204030204" pitchFamily="34" charset="0"/>
              <a:ea typeface="Calibri" panose="020F0502020204030204" pitchFamily="34" charset="0"/>
              <a:cs typeface="Calibri" panose="020F0502020204030204" pitchFamily="34" charset="0"/>
            </a:rPr>
            <a:t> </a:t>
          </a:r>
          <a:r>
            <a:rPr lang="af-ZA" sz="2100" kern="1200" dirty="0" err="1">
              <a:latin typeface="Calibri" panose="020F0502020204030204" pitchFamily="34" charset="0"/>
              <a:ea typeface="Calibri" panose="020F0502020204030204" pitchFamily="34" charset="0"/>
              <a:cs typeface="Calibri" panose="020F0502020204030204" pitchFamily="34" charset="0"/>
            </a:rPr>
            <a:t>one</a:t>
          </a:r>
          <a:r>
            <a:rPr lang="af-ZA" sz="2100" kern="1200" dirty="0">
              <a:latin typeface="Calibri" panose="020F0502020204030204" pitchFamily="34" charset="0"/>
              <a:ea typeface="Calibri" panose="020F0502020204030204" pitchFamily="34" charset="0"/>
              <a:cs typeface="Calibri" panose="020F0502020204030204" pitchFamily="34" charset="0"/>
            </a:rPr>
            <a:t> </a:t>
          </a:r>
          <a:r>
            <a:rPr lang="af-ZA" sz="2100" kern="1200" dirty="0" err="1">
              <a:latin typeface="Calibri" panose="020F0502020204030204" pitchFamily="34" charset="0"/>
              <a:ea typeface="Calibri" panose="020F0502020204030204" pitchFamily="34" charset="0"/>
              <a:cs typeface="Calibri" panose="020F0502020204030204" pitchFamily="34" charset="0"/>
            </a:rPr>
            <a:t>life</a:t>
          </a:r>
          <a:r>
            <a:rPr lang="af-ZA" sz="2100" kern="1200" dirty="0">
              <a:latin typeface="Calibri" panose="020F0502020204030204" pitchFamily="34" charset="0"/>
              <a:ea typeface="Calibri" panose="020F0502020204030204" pitchFamily="34" charset="0"/>
              <a:cs typeface="Calibri" panose="020F0502020204030204" pitchFamily="34" charset="0"/>
            </a:rPr>
            <a:t> </a:t>
          </a:r>
          <a:r>
            <a:rPr lang="af-ZA" sz="2100" kern="1200" dirty="0" err="1">
              <a:latin typeface="Calibri" panose="020F0502020204030204" pitchFamily="34" charset="0"/>
              <a:ea typeface="Calibri" panose="020F0502020204030204" pitchFamily="34" charset="0"/>
              <a:cs typeface="Calibri" panose="020F0502020204030204" pitchFamily="34" charset="0"/>
            </a:rPr>
            <a:t>role</a:t>
          </a:r>
          <a:r>
            <a:rPr lang="af-ZA" sz="2100" kern="1200" dirty="0">
              <a:latin typeface="Calibri" panose="020F0502020204030204" pitchFamily="34" charset="0"/>
              <a:ea typeface="Calibri" panose="020F0502020204030204" pitchFamily="34" charset="0"/>
              <a:cs typeface="Calibri" panose="020F0502020204030204" pitchFamily="34" charset="0"/>
            </a:rPr>
            <a:t> </a:t>
          </a:r>
          <a:r>
            <a:rPr lang="af-ZA" sz="2100" kern="1200" dirty="0" err="1">
              <a:latin typeface="Calibri" panose="020F0502020204030204" pitchFamily="34" charset="0"/>
              <a:ea typeface="Calibri" panose="020F0502020204030204" pitchFamily="34" charset="0"/>
              <a:cs typeface="Calibri" panose="020F0502020204030204" pitchFamily="34" charset="0"/>
            </a:rPr>
            <a:t>at</a:t>
          </a:r>
          <a:r>
            <a:rPr lang="af-ZA" sz="2100" kern="1200" dirty="0">
              <a:latin typeface="Calibri" panose="020F0502020204030204" pitchFamily="34" charset="0"/>
              <a:ea typeface="Calibri" panose="020F0502020204030204" pitchFamily="34" charset="0"/>
              <a:cs typeface="Calibri" panose="020F0502020204030204" pitchFamily="34" charset="0"/>
            </a:rPr>
            <a:t> </a:t>
          </a:r>
          <a:r>
            <a:rPr lang="af-ZA" sz="2100" kern="1200" dirty="0" err="1">
              <a:latin typeface="Calibri" panose="020F0502020204030204" pitchFamily="34" charset="0"/>
              <a:ea typeface="Calibri" panose="020F0502020204030204" pitchFamily="34" charset="0"/>
              <a:cs typeface="Calibri" panose="020F0502020204030204" pitchFamily="34" charset="0"/>
            </a:rPr>
            <a:t>any</a:t>
          </a:r>
          <a:r>
            <a:rPr lang="af-ZA" sz="2100" kern="1200" dirty="0">
              <a:latin typeface="Calibri" panose="020F0502020204030204" pitchFamily="34" charset="0"/>
              <a:ea typeface="Calibri" panose="020F0502020204030204" pitchFamily="34" charset="0"/>
              <a:cs typeface="Calibri" panose="020F0502020204030204" pitchFamily="34" charset="0"/>
            </a:rPr>
            <a:t> </a:t>
          </a:r>
          <a:r>
            <a:rPr lang="af-ZA" sz="2100" kern="1200" dirty="0" err="1">
              <a:latin typeface="Calibri" panose="020F0502020204030204" pitchFamily="34" charset="0"/>
              <a:ea typeface="Calibri" panose="020F0502020204030204" pitchFamily="34" charset="0"/>
              <a:cs typeface="Calibri" panose="020F0502020204030204" pitchFamily="34" charset="0"/>
            </a:rPr>
            <a:t>given</a:t>
          </a:r>
          <a:r>
            <a:rPr lang="af-ZA" sz="2100" kern="1200" dirty="0">
              <a:latin typeface="Calibri" panose="020F0502020204030204" pitchFamily="34" charset="0"/>
              <a:ea typeface="Calibri" panose="020F0502020204030204" pitchFamily="34" charset="0"/>
              <a:cs typeface="Calibri" panose="020F0502020204030204" pitchFamily="34" charset="0"/>
            </a:rPr>
            <a:t> moment.</a:t>
          </a:r>
          <a:endParaRPr lang="en-US" sz="2100" kern="1200" dirty="0">
            <a:latin typeface="Calibri" panose="020F0502020204030204" pitchFamily="34" charset="0"/>
            <a:ea typeface="Calibri" panose="020F0502020204030204" pitchFamily="34" charset="0"/>
            <a:cs typeface="Calibri" panose="020F0502020204030204" pitchFamily="34" charset="0"/>
          </a:endParaRPr>
        </a:p>
      </dsp:txBody>
      <dsp:txXfrm>
        <a:off x="0" y="4105454"/>
        <a:ext cx="6666833" cy="1347501"/>
      </dsp:txXfrm>
    </dsp:sp>
    <dsp:sp modelId="{074458CB-5535-4FEC-8A99-05FE3B46F5CB}">
      <dsp:nvSpPr>
        <dsp:cNvPr id="0" name=""/>
        <dsp:cNvSpPr/>
      </dsp:nvSpPr>
      <dsp:spPr>
        <a:xfrm rot="10800000">
          <a:off x="0" y="2053209"/>
          <a:ext cx="6666833" cy="2072457"/>
        </a:xfrm>
        <a:prstGeom prst="upArrowCallout">
          <a:avLst/>
        </a:prstGeom>
        <a:gradFill rotWithShape="0">
          <a:gsLst>
            <a:gs pos="0">
              <a:schemeClr val="accent2">
                <a:hueOff val="-729781"/>
                <a:satOff val="-6367"/>
                <a:lumOff val="-8236"/>
                <a:alphaOff val="0"/>
                <a:tint val="100000"/>
                <a:shade val="100000"/>
                <a:satMod val="130000"/>
              </a:schemeClr>
            </a:gs>
            <a:gs pos="100000">
              <a:schemeClr val="accent2">
                <a:hueOff val="-729781"/>
                <a:satOff val="-6367"/>
                <a:lumOff val="-8236"/>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af-ZA" sz="2100" kern="1200">
              <a:latin typeface="Calibri" panose="020F0502020204030204" pitchFamily="34" charset="0"/>
              <a:ea typeface="Calibri" panose="020F0502020204030204" pitchFamily="34" charset="0"/>
              <a:cs typeface="Calibri" panose="020F0502020204030204" pitchFamily="34" charset="0"/>
            </a:rPr>
            <a:t>Examples:</a:t>
          </a:r>
          <a:endParaRPr lang="en-US" sz="2100" kern="1200">
            <a:latin typeface="Calibri" panose="020F0502020204030204" pitchFamily="34" charset="0"/>
            <a:ea typeface="Calibri" panose="020F0502020204030204" pitchFamily="34" charset="0"/>
            <a:cs typeface="Calibri" panose="020F0502020204030204" pitchFamily="34" charset="0"/>
          </a:endParaRPr>
        </a:p>
      </dsp:txBody>
      <dsp:txXfrm rot="-10800000">
        <a:off x="0" y="2053209"/>
        <a:ext cx="6666833" cy="727432"/>
      </dsp:txXfrm>
    </dsp:sp>
    <dsp:sp modelId="{4925C4FC-3AF9-43AB-8B0A-AA56B6745929}">
      <dsp:nvSpPr>
        <dsp:cNvPr id="0" name=""/>
        <dsp:cNvSpPr/>
      </dsp:nvSpPr>
      <dsp:spPr>
        <a:xfrm>
          <a:off x="813" y="2780641"/>
          <a:ext cx="1333041" cy="619664"/>
        </a:xfrm>
        <a:prstGeom prst="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af-ZA" sz="2000" kern="1200">
              <a:latin typeface="Calibri" panose="020F0502020204030204" pitchFamily="34" charset="0"/>
              <a:ea typeface="Calibri" panose="020F0502020204030204" pitchFamily="34" charset="0"/>
              <a:cs typeface="Calibri" panose="020F0502020204030204" pitchFamily="34" charset="0"/>
            </a:rPr>
            <a:t>learner </a:t>
          </a:r>
          <a:endParaRPr lang="en-US" sz="2000" kern="1200">
            <a:latin typeface="Calibri" panose="020F0502020204030204" pitchFamily="34" charset="0"/>
            <a:ea typeface="Calibri" panose="020F0502020204030204" pitchFamily="34" charset="0"/>
            <a:cs typeface="Calibri" panose="020F0502020204030204" pitchFamily="34" charset="0"/>
          </a:endParaRPr>
        </a:p>
      </dsp:txBody>
      <dsp:txXfrm>
        <a:off x="813" y="2780641"/>
        <a:ext cx="1333041" cy="619664"/>
      </dsp:txXfrm>
    </dsp:sp>
    <dsp:sp modelId="{BE393174-C4DE-4DF2-B3A2-5F2529C2BF05}">
      <dsp:nvSpPr>
        <dsp:cNvPr id="0" name=""/>
        <dsp:cNvSpPr/>
      </dsp:nvSpPr>
      <dsp:spPr>
        <a:xfrm>
          <a:off x="1333854" y="2780641"/>
          <a:ext cx="1333041" cy="619664"/>
        </a:xfrm>
        <a:prstGeom prst="rect">
          <a:avLst/>
        </a:prstGeom>
        <a:solidFill>
          <a:schemeClr val="accent2">
            <a:tint val="40000"/>
            <a:alpha val="90000"/>
            <a:hueOff val="-300029"/>
            <a:satOff val="-3847"/>
            <a:lumOff val="-969"/>
            <a:alphaOff val="0"/>
          </a:schemeClr>
        </a:solidFill>
        <a:ln w="9525" cap="flat" cmpd="sng" algn="ctr">
          <a:solidFill>
            <a:schemeClr val="accent2">
              <a:tint val="40000"/>
              <a:alpha val="90000"/>
              <a:hueOff val="-300029"/>
              <a:satOff val="-3847"/>
              <a:lumOff val="-969"/>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af-ZA" sz="2000" kern="1200">
              <a:latin typeface="Calibri" panose="020F0502020204030204" pitchFamily="34" charset="0"/>
              <a:ea typeface="Calibri" panose="020F0502020204030204" pitchFamily="34" charset="0"/>
              <a:cs typeface="Calibri" panose="020F0502020204030204" pitchFamily="34" charset="0"/>
            </a:rPr>
            <a:t>family member </a:t>
          </a:r>
          <a:endParaRPr lang="en-US" sz="2000" kern="1200">
            <a:latin typeface="Calibri" panose="020F0502020204030204" pitchFamily="34" charset="0"/>
            <a:ea typeface="Calibri" panose="020F0502020204030204" pitchFamily="34" charset="0"/>
            <a:cs typeface="Calibri" panose="020F0502020204030204" pitchFamily="34" charset="0"/>
          </a:endParaRPr>
        </a:p>
      </dsp:txBody>
      <dsp:txXfrm>
        <a:off x="1333854" y="2780641"/>
        <a:ext cx="1333041" cy="619664"/>
      </dsp:txXfrm>
    </dsp:sp>
    <dsp:sp modelId="{260CDD0A-40D1-47D5-9CEF-332043C019CE}">
      <dsp:nvSpPr>
        <dsp:cNvPr id="0" name=""/>
        <dsp:cNvSpPr/>
      </dsp:nvSpPr>
      <dsp:spPr>
        <a:xfrm>
          <a:off x="2666895" y="2780641"/>
          <a:ext cx="1333041" cy="619664"/>
        </a:xfrm>
        <a:prstGeom prst="rect">
          <a:avLst/>
        </a:prstGeom>
        <a:solidFill>
          <a:schemeClr val="accent2">
            <a:tint val="40000"/>
            <a:alpha val="90000"/>
            <a:hueOff val="-600059"/>
            <a:satOff val="-7693"/>
            <a:lumOff val="-1937"/>
            <a:alphaOff val="0"/>
          </a:schemeClr>
        </a:solidFill>
        <a:ln w="9525" cap="flat" cmpd="sng" algn="ctr">
          <a:solidFill>
            <a:schemeClr val="accent2">
              <a:tint val="40000"/>
              <a:alpha val="90000"/>
              <a:hueOff val="-600059"/>
              <a:satOff val="-7693"/>
              <a:lumOff val="-1937"/>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af-ZA" sz="2000" kern="1200">
              <a:latin typeface="Calibri" panose="020F0502020204030204" pitchFamily="34" charset="0"/>
              <a:ea typeface="Calibri" panose="020F0502020204030204" pitchFamily="34" charset="0"/>
              <a:cs typeface="Calibri" panose="020F0502020204030204" pitchFamily="34" charset="0"/>
            </a:rPr>
            <a:t>friend </a:t>
          </a:r>
          <a:endParaRPr lang="en-US" sz="2000" kern="1200">
            <a:latin typeface="Calibri" panose="020F0502020204030204" pitchFamily="34" charset="0"/>
            <a:ea typeface="Calibri" panose="020F0502020204030204" pitchFamily="34" charset="0"/>
            <a:cs typeface="Calibri" panose="020F0502020204030204" pitchFamily="34" charset="0"/>
          </a:endParaRPr>
        </a:p>
      </dsp:txBody>
      <dsp:txXfrm>
        <a:off x="2666895" y="2780641"/>
        <a:ext cx="1333041" cy="619664"/>
      </dsp:txXfrm>
    </dsp:sp>
    <dsp:sp modelId="{9886F308-446C-432E-9BAD-FEF07BE359E0}">
      <dsp:nvSpPr>
        <dsp:cNvPr id="0" name=""/>
        <dsp:cNvSpPr/>
      </dsp:nvSpPr>
      <dsp:spPr>
        <a:xfrm>
          <a:off x="3999937" y="2780641"/>
          <a:ext cx="1333041" cy="619664"/>
        </a:xfrm>
        <a:prstGeom prst="rect">
          <a:avLst/>
        </a:prstGeom>
        <a:solidFill>
          <a:schemeClr val="accent2">
            <a:tint val="40000"/>
            <a:alpha val="90000"/>
            <a:hueOff val="-900088"/>
            <a:satOff val="-11540"/>
            <a:lumOff val="-2906"/>
            <a:alphaOff val="0"/>
          </a:schemeClr>
        </a:solidFill>
        <a:ln w="9525" cap="flat" cmpd="sng" algn="ctr">
          <a:solidFill>
            <a:schemeClr val="accent2">
              <a:tint val="40000"/>
              <a:alpha val="90000"/>
              <a:hueOff val="-900088"/>
              <a:satOff val="-11540"/>
              <a:lumOff val="-290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af-ZA" sz="2000" kern="1200">
              <a:latin typeface="Calibri" panose="020F0502020204030204" pitchFamily="34" charset="0"/>
              <a:ea typeface="Calibri" panose="020F0502020204030204" pitchFamily="34" charset="0"/>
              <a:cs typeface="Calibri" panose="020F0502020204030204" pitchFamily="34" charset="0"/>
            </a:rPr>
            <a:t>partner </a:t>
          </a:r>
          <a:endParaRPr lang="en-US" sz="2000" kern="1200">
            <a:latin typeface="Calibri" panose="020F0502020204030204" pitchFamily="34" charset="0"/>
            <a:ea typeface="Calibri" panose="020F0502020204030204" pitchFamily="34" charset="0"/>
            <a:cs typeface="Calibri" panose="020F0502020204030204" pitchFamily="34" charset="0"/>
          </a:endParaRPr>
        </a:p>
      </dsp:txBody>
      <dsp:txXfrm>
        <a:off x="3999937" y="2780641"/>
        <a:ext cx="1333041" cy="619664"/>
      </dsp:txXfrm>
    </dsp:sp>
    <dsp:sp modelId="{945F8656-5E6A-499C-A02F-A2CABA678BFE}">
      <dsp:nvSpPr>
        <dsp:cNvPr id="0" name=""/>
        <dsp:cNvSpPr/>
      </dsp:nvSpPr>
      <dsp:spPr>
        <a:xfrm>
          <a:off x="5332978" y="2780641"/>
          <a:ext cx="1333041" cy="619664"/>
        </a:xfrm>
        <a:prstGeom prst="rect">
          <a:avLst/>
        </a:prstGeom>
        <a:solidFill>
          <a:schemeClr val="accent2">
            <a:tint val="40000"/>
            <a:alpha val="90000"/>
            <a:hueOff val="-1200117"/>
            <a:satOff val="-15386"/>
            <a:lumOff val="-3874"/>
            <a:alphaOff val="0"/>
          </a:schemeClr>
        </a:solidFill>
        <a:ln w="9525" cap="flat" cmpd="sng" algn="ctr">
          <a:solidFill>
            <a:schemeClr val="accent2">
              <a:tint val="40000"/>
              <a:alpha val="90000"/>
              <a:hueOff val="-1200117"/>
              <a:satOff val="-15386"/>
              <a:lumOff val="-3874"/>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af-ZA" sz="2000" kern="1200">
              <a:latin typeface="Calibri" panose="020F0502020204030204" pitchFamily="34" charset="0"/>
              <a:ea typeface="Calibri" panose="020F0502020204030204" pitchFamily="34" charset="0"/>
              <a:cs typeface="Calibri" panose="020F0502020204030204" pitchFamily="34" charset="0"/>
            </a:rPr>
            <a:t>employee</a:t>
          </a:r>
          <a:endParaRPr lang="en-US" sz="2000" kern="1200">
            <a:latin typeface="Calibri" panose="020F0502020204030204" pitchFamily="34" charset="0"/>
            <a:ea typeface="Calibri" panose="020F0502020204030204" pitchFamily="34" charset="0"/>
            <a:cs typeface="Calibri" panose="020F0502020204030204" pitchFamily="34" charset="0"/>
          </a:endParaRPr>
        </a:p>
      </dsp:txBody>
      <dsp:txXfrm>
        <a:off x="5332978" y="2780641"/>
        <a:ext cx="1333041" cy="619664"/>
      </dsp:txXfrm>
    </dsp:sp>
    <dsp:sp modelId="{97538F4B-4B43-4174-9E1A-613BC0544C02}">
      <dsp:nvSpPr>
        <dsp:cNvPr id="0" name=""/>
        <dsp:cNvSpPr/>
      </dsp:nvSpPr>
      <dsp:spPr>
        <a:xfrm rot="10800000">
          <a:off x="0" y="964"/>
          <a:ext cx="6666833" cy="2072457"/>
        </a:xfrm>
        <a:prstGeom prst="upArrowCallout">
          <a:avLst/>
        </a:prstGeom>
        <a:gradFill rotWithShape="0">
          <a:gsLst>
            <a:gs pos="0">
              <a:schemeClr val="accent2">
                <a:hueOff val="-1459563"/>
                <a:satOff val="-12734"/>
                <a:lumOff val="-16471"/>
                <a:alphaOff val="0"/>
                <a:tint val="100000"/>
                <a:shade val="100000"/>
                <a:satMod val="130000"/>
              </a:schemeClr>
            </a:gs>
            <a:gs pos="100000">
              <a:schemeClr val="accent2">
                <a:hueOff val="-1459563"/>
                <a:satOff val="-12734"/>
                <a:lumOff val="-16471"/>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af-ZA" sz="2100" kern="1200">
              <a:latin typeface="Calibri" panose="020F0502020204030204" pitchFamily="34" charset="0"/>
              <a:ea typeface="Calibri" panose="020F0502020204030204" pitchFamily="34" charset="0"/>
              <a:cs typeface="Calibri" panose="020F0502020204030204" pitchFamily="34" charset="0"/>
            </a:rPr>
            <a:t>A life role is a position or part a person plays in life.</a:t>
          </a:r>
          <a:endParaRPr lang="en-US" sz="2100" kern="1200">
            <a:latin typeface="Calibri" panose="020F0502020204030204" pitchFamily="34" charset="0"/>
            <a:ea typeface="Calibri" panose="020F0502020204030204" pitchFamily="34" charset="0"/>
            <a:cs typeface="Calibri" panose="020F0502020204030204" pitchFamily="34" charset="0"/>
          </a:endParaRPr>
        </a:p>
      </dsp:txBody>
      <dsp:txXfrm rot="10800000">
        <a:off x="0" y="964"/>
        <a:ext cx="6666833" cy="13466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BA6137-2D33-450C-9C33-95E64ECD6322}">
      <dsp:nvSpPr>
        <dsp:cNvPr id="0" name=""/>
        <dsp:cNvSpPr/>
      </dsp:nvSpPr>
      <dsp:spPr>
        <a:xfrm>
          <a:off x="307345" y="1546"/>
          <a:ext cx="3222855" cy="1933713"/>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latin typeface="Calibri" panose="020F0502020204030204" pitchFamily="34" charset="0"/>
              <a:ea typeface="Calibri" panose="020F0502020204030204" pitchFamily="34" charset="0"/>
              <a:cs typeface="Calibri" panose="020F0502020204030204" pitchFamily="34" charset="0"/>
            </a:rPr>
            <a:t>Respect parents, guardians or elders</a:t>
          </a:r>
        </a:p>
      </dsp:txBody>
      <dsp:txXfrm>
        <a:off x="307345" y="1546"/>
        <a:ext cx="3222855" cy="1933713"/>
      </dsp:txXfrm>
    </dsp:sp>
    <dsp:sp modelId="{E25B38E7-EB6D-49BF-9428-296E8A969BFB}">
      <dsp:nvSpPr>
        <dsp:cNvPr id="0" name=""/>
        <dsp:cNvSpPr/>
      </dsp:nvSpPr>
      <dsp:spPr>
        <a:xfrm>
          <a:off x="3852486" y="1546"/>
          <a:ext cx="3222855" cy="1933713"/>
        </a:xfrm>
        <a:prstGeom prst="rect">
          <a:avLst/>
        </a:prstGeom>
        <a:solidFill>
          <a:schemeClr val="accent2">
            <a:hueOff val="-364891"/>
            <a:satOff val="-3184"/>
            <a:lumOff val="-411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latin typeface="Calibri" panose="020F0502020204030204" pitchFamily="34" charset="0"/>
              <a:ea typeface="Calibri" panose="020F0502020204030204" pitchFamily="34" charset="0"/>
              <a:cs typeface="Calibri" panose="020F0502020204030204" pitchFamily="34" charset="0"/>
            </a:rPr>
            <a:t>Help with chores</a:t>
          </a:r>
        </a:p>
      </dsp:txBody>
      <dsp:txXfrm>
        <a:off x="3852486" y="1546"/>
        <a:ext cx="3222855" cy="1933713"/>
      </dsp:txXfrm>
    </dsp:sp>
    <dsp:sp modelId="{6C859023-D091-4803-9F04-102481D926AA}">
      <dsp:nvSpPr>
        <dsp:cNvPr id="0" name=""/>
        <dsp:cNvSpPr/>
      </dsp:nvSpPr>
      <dsp:spPr>
        <a:xfrm>
          <a:off x="7397627" y="1546"/>
          <a:ext cx="3222855" cy="1933713"/>
        </a:xfrm>
        <a:prstGeom prst="rect">
          <a:avLst/>
        </a:prstGeom>
        <a:solidFill>
          <a:schemeClr val="accent2">
            <a:hueOff val="-729781"/>
            <a:satOff val="-6367"/>
            <a:lumOff val="-823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latin typeface="Calibri" panose="020F0502020204030204" pitchFamily="34" charset="0"/>
              <a:ea typeface="Calibri" panose="020F0502020204030204" pitchFamily="34" charset="0"/>
              <a:cs typeface="Calibri" panose="020F0502020204030204" pitchFamily="34" charset="0"/>
            </a:rPr>
            <a:t>Support younger siblings </a:t>
          </a:r>
        </a:p>
      </dsp:txBody>
      <dsp:txXfrm>
        <a:off x="7397627" y="1546"/>
        <a:ext cx="3222855" cy="1933713"/>
      </dsp:txXfrm>
    </dsp:sp>
    <dsp:sp modelId="{19DDF4CA-9A14-4333-BE8A-03C97D014822}">
      <dsp:nvSpPr>
        <dsp:cNvPr id="0" name=""/>
        <dsp:cNvSpPr/>
      </dsp:nvSpPr>
      <dsp:spPr>
        <a:xfrm>
          <a:off x="2079915" y="2257545"/>
          <a:ext cx="3222855" cy="1933713"/>
        </a:xfrm>
        <a:prstGeom prst="rect">
          <a:avLst/>
        </a:prstGeom>
        <a:solidFill>
          <a:schemeClr val="accent2">
            <a:hueOff val="-1094672"/>
            <a:satOff val="-9550"/>
            <a:lumOff val="-1235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latin typeface="Calibri" panose="020F0502020204030204" pitchFamily="34" charset="0"/>
              <a:ea typeface="Calibri" panose="020F0502020204030204" pitchFamily="34" charset="0"/>
              <a:cs typeface="Calibri" panose="020F0502020204030204" pitchFamily="34" charset="0"/>
            </a:rPr>
            <a:t>Communicate honestly </a:t>
          </a:r>
        </a:p>
      </dsp:txBody>
      <dsp:txXfrm>
        <a:off x="2079915" y="2257545"/>
        <a:ext cx="3222855" cy="1933713"/>
      </dsp:txXfrm>
    </dsp:sp>
    <dsp:sp modelId="{24DA7318-3E5A-4416-A5C1-EE4BFFE6C4FC}">
      <dsp:nvSpPr>
        <dsp:cNvPr id="0" name=""/>
        <dsp:cNvSpPr/>
      </dsp:nvSpPr>
      <dsp:spPr>
        <a:xfrm>
          <a:off x="5625057" y="2257545"/>
          <a:ext cx="3222855" cy="1933713"/>
        </a:xfrm>
        <a:prstGeom prst="rect">
          <a:avLst/>
        </a:prstGeom>
        <a:solidFill>
          <a:schemeClr val="accent2">
            <a:hueOff val="-1459563"/>
            <a:satOff val="-12734"/>
            <a:lumOff val="-164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latin typeface="Calibri" panose="020F0502020204030204" pitchFamily="34" charset="0"/>
              <a:ea typeface="Calibri" panose="020F0502020204030204" pitchFamily="34" charset="0"/>
              <a:cs typeface="Calibri" panose="020F0502020204030204" pitchFamily="34" charset="0"/>
            </a:rPr>
            <a:t>Show love and care</a:t>
          </a:r>
        </a:p>
      </dsp:txBody>
      <dsp:txXfrm>
        <a:off x="5625057" y="2257545"/>
        <a:ext cx="3222855" cy="19337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A7344E-3FF8-445F-9173-2362641E45AD}">
      <dsp:nvSpPr>
        <dsp:cNvPr id="0" name=""/>
        <dsp:cNvSpPr/>
      </dsp:nvSpPr>
      <dsp:spPr>
        <a:xfrm>
          <a:off x="0" y="372902"/>
          <a:ext cx="10927829" cy="18270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48121" tIns="416560" rIns="848121" bIns="142240" numCol="1" spcCol="1270" anchor="t" anchorCtr="0">
          <a:noAutofit/>
        </a:bodyPr>
        <a:lstStyle/>
        <a:p>
          <a:pPr marL="228600" lvl="1" indent="-228600" algn="l" defTabSz="889000">
            <a:lnSpc>
              <a:spcPct val="90000"/>
            </a:lnSpc>
            <a:spcBef>
              <a:spcPct val="0"/>
            </a:spcBef>
            <a:spcAft>
              <a:spcPct val="15000"/>
            </a:spcAft>
            <a:buChar char="•"/>
          </a:pPr>
          <a:r>
            <a:rPr lang="af-ZA" sz="2000" kern="1200">
              <a:latin typeface="Calibri" panose="020F0502020204030204" pitchFamily="34" charset="0"/>
              <a:ea typeface="Calibri" panose="020F0502020204030204" pitchFamily="34" charset="0"/>
              <a:cs typeface="Calibri" panose="020F0502020204030204" pitchFamily="34" charset="0"/>
            </a:rPr>
            <a:t>Set a good example </a:t>
          </a:r>
          <a:endParaRPr lang="en-US" sz="2000" kern="1200">
            <a:latin typeface="Calibri" panose="020F0502020204030204" pitchFamily="34" charset="0"/>
            <a:ea typeface="Calibri" panose="020F0502020204030204" pitchFamily="34" charset="0"/>
            <a:cs typeface="Calibri" panose="020F0502020204030204" pitchFamily="34" charset="0"/>
          </a:endParaRPr>
        </a:p>
        <a:p>
          <a:pPr marL="228600" lvl="1" indent="-228600" algn="l" defTabSz="889000">
            <a:lnSpc>
              <a:spcPct val="90000"/>
            </a:lnSpc>
            <a:spcBef>
              <a:spcPct val="0"/>
            </a:spcBef>
            <a:spcAft>
              <a:spcPct val="15000"/>
            </a:spcAft>
            <a:buChar char="•"/>
          </a:pPr>
          <a:r>
            <a:rPr lang="af-ZA" sz="2000" kern="1200">
              <a:latin typeface="Calibri" panose="020F0502020204030204" pitchFamily="34" charset="0"/>
              <a:ea typeface="Calibri" panose="020F0502020204030204" pitchFamily="34" charset="0"/>
              <a:cs typeface="Calibri" panose="020F0502020204030204" pitchFamily="34" charset="0"/>
            </a:rPr>
            <a:t>Make fair decisions </a:t>
          </a:r>
          <a:endParaRPr lang="en-US" sz="2000" kern="1200">
            <a:latin typeface="Calibri" panose="020F0502020204030204" pitchFamily="34" charset="0"/>
            <a:ea typeface="Calibri" panose="020F0502020204030204" pitchFamily="34" charset="0"/>
            <a:cs typeface="Calibri" panose="020F0502020204030204" pitchFamily="34" charset="0"/>
          </a:endParaRPr>
        </a:p>
        <a:p>
          <a:pPr marL="228600" lvl="1" indent="-228600" algn="l" defTabSz="889000">
            <a:lnSpc>
              <a:spcPct val="90000"/>
            </a:lnSpc>
            <a:spcBef>
              <a:spcPct val="0"/>
            </a:spcBef>
            <a:spcAft>
              <a:spcPct val="15000"/>
            </a:spcAft>
            <a:buChar char="•"/>
          </a:pPr>
          <a:r>
            <a:rPr lang="af-ZA" sz="2000" kern="1200">
              <a:latin typeface="Calibri" panose="020F0502020204030204" pitchFamily="34" charset="0"/>
              <a:ea typeface="Calibri" panose="020F0502020204030204" pitchFamily="34" charset="0"/>
              <a:cs typeface="Calibri" panose="020F0502020204030204" pitchFamily="34" charset="0"/>
            </a:rPr>
            <a:t>Encourage teamwork </a:t>
          </a:r>
          <a:endParaRPr lang="en-US" sz="2000" kern="1200">
            <a:latin typeface="Calibri" panose="020F0502020204030204" pitchFamily="34" charset="0"/>
            <a:ea typeface="Calibri" panose="020F0502020204030204" pitchFamily="34" charset="0"/>
            <a:cs typeface="Calibri" panose="020F0502020204030204" pitchFamily="34" charset="0"/>
          </a:endParaRPr>
        </a:p>
        <a:p>
          <a:pPr marL="228600" lvl="1" indent="-228600" algn="l" defTabSz="889000">
            <a:lnSpc>
              <a:spcPct val="90000"/>
            </a:lnSpc>
            <a:spcBef>
              <a:spcPct val="0"/>
            </a:spcBef>
            <a:spcAft>
              <a:spcPct val="15000"/>
            </a:spcAft>
            <a:buChar char="•"/>
          </a:pPr>
          <a:r>
            <a:rPr lang="af-ZA" sz="2000" kern="1200">
              <a:latin typeface="Calibri" panose="020F0502020204030204" pitchFamily="34" charset="0"/>
              <a:ea typeface="Calibri" panose="020F0502020204030204" pitchFamily="34" charset="0"/>
              <a:cs typeface="Calibri" panose="020F0502020204030204" pitchFamily="34" charset="0"/>
            </a:rPr>
            <a:t>Listen to others</a:t>
          </a:r>
          <a:endParaRPr lang="en-US" sz="2000" kern="1200">
            <a:latin typeface="Calibri" panose="020F0502020204030204" pitchFamily="34" charset="0"/>
            <a:ea typeface="Calibri" panose="020F0502020204030204" pitchFamily="34" charset="0"/>
            <a:cs typeface="Calibri" panose="020F0502020204030204" pitchFamily="34" charset="0"/>
          </a:endParaRPr>
        </a:p>
      </dsp:txBody>
      <dsp:txXfrm>
        <a:off x="0" y="372902"/>
        <a:ext cx="10927829" cy="1827000"/>
      </dsp:txXfrm>
    </dsp:sp>
    <dsp:sp modelId="{F6F2EE8F-6A6B-431F-A01E-24E0296038BF}">
      <dsp:nvSpPr>
        <dsp:cNvPr id="0" name=""/>
        <dsp:cNvSpPr/>
      </dsp:nvSpPr>
      <dsp:spPr>
        <a:xfrm>
          <a:off x="546391" y="77702"/>
          <a:ext cx="7649480" cy="5904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9132" tIns="0" rIns="289132" bIns="0" numCol="1" spcCol="1270" anchor="ctr" anchorCtr="0">
          <a:noAutofit/>
        </a:bodyPr>
        <a:lstStyle/>
        <a:p>
          <a:pPr marL="0" lvl="0" indent="0" algn="l" defTabSz="889000">
            <a:lnSpc>
              <a:spcPct val="90000"/>
            </a:lnSpc>
            <a:spcBef>
              <a:spcPct val="0"/>
            </a:spcBef>
            <a:spcAft>
              <a:spcPct val="35000"/>
            </a:spcAft>
            <a:buNone/>
          </a:pPr>
          <a:r>
            <a:rPr lang="af-ZA" sz="2000" b="1" kern="1200">
              <a:latin typeface="Calibri" panose="020F0502020204030204" pitchFamily="34" charset="0"/>
              <a:ea typeface="Calibri" panose="020F0502020204030204" pitchFamily="34" charset="0"/>
              <a:cs typeface="Calibri" panose="020F0502020204030204" pitchFamily="34" charset="0"/>
            </a:rPr>
            <a:t>Leaders</a:t>
          </a:r>
          <a:endParaRPr lang="en-US" sz="2000" kern="1200">
            <a:latin typeface="Calibri" panose="020F0502020204030204" pitchFamily="34" charset="0"/>
            <a:ea typeface="Calibri" panose="020F0502020204030204" pitchFamily="34" charset="0"/>
            <a:cs typeface="Calibri" panose="020F0502020204030204" pitchFamily="34" charset="0"/>
          </a:endParaRPr>
        </a:p>
      </dsp:txBody>
      <dsp:txXfrm>
        <a:off x="575212" y="106523"/>
        <a:ext cx="7591838" cy="532758"/>
      </dsp:txXfrm>
    </dsp:sp>
    <dsp:sp modelId="{9235DE3A-C14B-4905-B882-0C2FA887B494}">
      <dsp:nvSpPr>
        <dsp:cNvPr id="0" name=""/>
        <dsp:cNvSpPr/>
      </dsp:nvSpPr>
      <dsp:spPr>
        <a:xfrm>
          <a:off x="0" y="2603102"/>
          <a:ext cx="10927829" cy="1512000"/>
        </a:xfrm>
        <a:prstGeom prst="rect">
          <a:avLst/>
        </a:prstGeom>
        <a:solidFill>
          <a:schemeClr val="lt1">
            <a:alpha val="90000"/>
            <a:hueOff val="0"/>
            <a:satOff val="0"/>
            <a:lumOff val="0"/>
            <a:alphaOff val="0"/>
          </a:schemeClr>
        </a:solidFill>
        <a:ln w="25400" cap="flat" cmpd="sng" algn="ctr">
          <a:solidFill>
            <a:schemeClr val="accent2">
              <a:hueOff val="-1459563"/>
              <a:satOff val="-12734"/>
              <a:lumOff val="-1647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48121" tIns="416560" rIns="848121" bIns="142240" numCol="1" spcCol="1270" anchor="t" anchorCtr="0">
          <a:noAutofit/>
        </a:bodyPr>
        <a:lstStyle/>
        <a:p>
          <a:pPr marL="228600" lvl="1" indent="-228600" algn="l" defTabSz="889000">
            <a:lnSpc>
              <a:spcPct val="90000"/>
            </a:lnSpc>
            <a:spcBef>
              <a:spcPct val="0"/>
            </a:spcBef>
            <a:spcAft>
              <a:spcPct val="15000"/>
            </a:spcAft>
            <a:buChar char="•"/>
          </a:pPr>
          <a:r>
            <a:rPr lang="af-ZA" sz="2000" kern="1200">
              <a:latin typeface="Calibri" panose="020F0502020204030204" pitchFamily="34" charset="0"/>
              <a:ea typeface="Calibri" panose="020F0502020204030204" pitchFamily="34" charset="0"/>
              <a:cs typeface="Calibri" panose="020F0502020204030204" pitchFamily="34" charset="0"/>
            </a:rPr>
            <a:t>Cooperate </a:t>
          </a:r>
          <a:endParaRPr lang="en-US" sz="2000" kern="1200">
            <a:latin typeface="Calibri" panose="020F0502020204030204" pitchFamily="34" charset="0"/>
            <a:ea typeface="Calibri" panose="020F0502020204030204" pitchFamily="34" charset="0"/>
            <a:cs typeface="Calibri" panose="020F0502020204030204" pitchFamily="34" charset="0"/>
          </a:endParaRPr>
        </a:p>
        <a:p>
          <a:pPr marL="228600" lvl="1" indent="-228600" algn="l" defTabSz="889000">
            <a:lnSpc>
              <a:spcPct val="90000"/>
            </a:lnSpc>
            <a:spcBef>
              <a:spcPct val="0"/>
            </a:spcBef>
            <a:spcAft>
              <a:spcPct val="15000"/>
            </a:spcAft>
            <a:buChar char="•"/>
          </a:pPr>
          <a:r>
            <a:rPr lang="af-ZA" sz="2000" kern="1200">
              <a:latin typeface="Calibri" panose="020F0502020204030204" pitchFamily="34" charset="0"/>
              <a:ea typeface="Calibri" panose="020F0502020204030204" pitchFamily="34" charset="0"/>
              <a:cs typeface="Calibri" panose="020F0502020204030204" pitchFamily="34" charset="0"/>
            </a:rPr>
            <a:t>Respect leadership </a:t>
          </a:r>
          <a:endParaRPr lang="en-US" sz="2000" kern="1200">
            <a:latin typeface="Calibri" panose="020F0502020204030204" pitchFamily="34" charset="0"/>
            <a:ea typeface="Calibri" panose="020F0502020204030204" pitchFamily="34" charset="0"/>
            <a:cs typeface="Calibri" panose="020F0502020204030204" pitchFamily="34" charset="0"/>
          </a:endParaRPr>
        </a:p>
        <a:p>
          <a:pPr marL="228600" lvl="1" indent="-228600" algn="l" defTabSz="889000">
            <a:lnSpc>
              <a:spcPct val="90000"/>
            </a:lnSpc>
            <a:spcBef>
              <a:spcPct val="0"/>
            </a:spcBef>
            <a:spcAft>
              <a:spcPct val="15000"/>
            </a:spcAft>
            <a:buChar char="•"/>
          </a:pPr>
          <a:r>
            <a:rPr lang="af-ZA" sz="2000" kern="1200">
              <a:latin typeface="Calibri" panose="020F0502020204030204" pitchFamily="34" charset="0"/>
              <a:ea typeface="Calibri" panose="020F0502020204030204" pitchFamily="34" charset="0"/>
              <a:cs typeface="Calibri" panose="020F0502020204030204" pitchFamily="34" charset="0"/>
            </a:rPr>
            <a:t>Contribute positively</a:t>
          </a:r>
          <a:endParaRPr lang="en-US" sz="2000" kern="1200">
            <a:latin typeface="Calibri" panose="020F0502020204030204" pitchFamily="34" charset="0"/>
            <a:ea typeface="Calibri" panose="020F0502020204030204" pitchFamily="34" charset="0"/>
            <a:cs typeface="Calibri" panose="020F0502020204030204" pitchFamily="34" charset="0"/>
          </a:endParaRPr>
        </a:p>
      </dsp:txBody>
      <dsp:txXfrm>
        <a:off x="0" y="2603102"/>
        <a:ext cx="10927829" cy="1512000"/>
      </dsp:txXfrm>
    </dsp:sp>
    <dsp:sp modelId="{3CAC99E6-64AD-4740-8C47-02453F3A3030}">
      <dsp:nvSpPr>
        <dsp:cNvPr id="0" name=""/>
        <dsp:cNvSpPr/>
      </dsp:nvSpPr>
      <dsp:spPr>
        <a:xfrm>
          <a:off x="546391" y="2307902"/>
          <a:ext cx="7649480" cy="590400"/>
        </a:xfrm>
        <a:prstGeom prst="roundRect">
          <a:avLst/>
        </a:prstGeom>
        <a:solidFill>
          <a:schemeClr val="accent2">
            <a:hueOff val="-1459563"/>
            <a:satOff val="-12734"/>
            <a:lumOff val="-164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9132" tIns="0" rIns="289132" bIns="0" numCol="1" spcCol="1270" anchor="ctr" anchorCtr="0">
          <a:noAutofit/>
        </a:bodyPr>
        <a:lstStyle/>
        <a:p>
          <a:pPr marL="0" lvl="0" indent="0" algn="l" defTabSz="889000">
            <a:lnSpc>
              <a:spcPct val="90000"/>
            </a:lnSpc>
            <a:spcBef>
              <a:spcPct val="0"/>
            </a:spcBef>
            <a:spcAft>
              <a:spcPct val="35000"/>
            </a:spcAft>
            <a:buNone/>
          </a:pPr>
          <a:r>
            <a:rPr lang="af-ZA" sz="2000" b="1" kern="1200">
              <a:latin typeface="Calibri" panose="020F0502020204030204" pitchFamily="34" charset="0"/>
              <a:ea typeface="Calibri" panose="020F0502020204030204" pitchFamily="34" charset="0"/>
              <a:cs typeface="Calibri" panose="020F0502020204030204" pitchFamily="34" charset="0"/>
            </a:rPr>
            <a:t>Followers</a:t>
          </a:r>
          <a:endParaRPr lang="en-US" sz="2000" kern="1200">
            <a:latin typeface="Calibri" panose="020F0502020204030204" pitchFamily="34" charset="0"/>
            <a:ea typeface="Calibri" panose="020F0502020204030204" pitchFamily="34" charset="0"/>
            <a:cs typeface="Calibri" panose="020F0502020204030204" pitchFamily="34" charset="0"/>
          </a:endParaRPr>
        </a:p>
      </dsp:txBody>
      <dsp:txXfrm>
        <a:off x="575212" y="2336723"/>
        <a:ext cx="7591838" cy="532758"/>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a:buNone/>
            </a:pPr>
            <a:r>
              <a:rPr lang="en-ZA" sz="1200" b="1" dirty="0">
                <a:solidFill>
                  <a:srgbClr val="EE0000"/>
                </a:solidFill>
                <a:effectLst/>
                <a:latin typeface="Calibri" panose="020F0502020204030204" pitchFamily="34" charset="0"/>
                <a:ea typeface="Calibri" panose="020F0502020204030204" pitchFamily="34" charset="0"/>
              </a:rPr>
              <a:t>Note to teacher:</a:t>
            </a:r>
            <a:r>
              <a:rPr lang="en-ZA" sz="1200" dirty="0">
                <a:solidFill>
                  <a:srgbClr val="EE0000"/>
                </a:solidFill>
                <a:effectLst/>
                <a:latin typeface="Calibri" panose="020F0502020204030204" pitchFamily="34" charset="0"/>
                <a:ea typeface="Calibri" panose="020F0502020204030204" pitchFamily="34" charset="0"/>
              </a:rPr>
              <a:t> </a:t>
            </a:r>
            <a:r>
              <a:rPr lang="en-ZA" sz="1200" dirty="0">
                <a:solidFill>
                  <a:srgbClr val="000000"/>
                </a:solidFill>
                <a:effectLst/>
                <a:latin typeface="Calibri" panose="020F0502020204030204" pitchFamily="34" charset="0"/>
                <a:ea typeface="Calibri" panose="020F0502020204030204" pitchFamily="34" charset="0"/>
              </a:rPr>
              <a:t>Make sure the class is divided into groups of four. Each group should also be divided into pairs. </a:t>
            </a:r>
            <a:endParaRPr lang="af-ZA" sz="1200" dirty="0">
              <a:effectLst/>
              <a:latin typeface="Times New Roman" panose="02020603050405020304" pitchFamily="18" charset="0"/>
              <a:ea typeface="Times New Roman" panose="02020603050405020304" pitchFamily="18" charset="0"/>
            </a:endParaRPr>
          </a:p>
          <a:p>
            <a:pPr>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1:</a:t>
            </a:r>
            <a:r>
              <a:rPr lang="en-ZA" sz="1200" dirty="0">
                <a:solidFill>
                  <a:srgbClr val="000000"/>
                </a:solidFill>
                <a:effectLst/>
                <a:latin typeface="Calibri" panose="020F0502020204030204" pitchFamily="34" charset="0"/>
                <a:ea typeface="Calibri" panose="020F0502020204030204" pitchFamily="34" charset="0"/>
              </a:rPr>
              <a:t> Welcome back to a new term. For the next seven weeks, we will return to </a:t>
            </a:r>
            <a:r>
              <a:rPr lang="en-ZA" sz="1200" b="1" dirty="0">
                <a:solidFill>
                  <a:srgbClr val="000000"/>
                </a:solidFill>
                <a:effectLst/>
                <a:latin typeface="Calibri" panose="020F0502020204030204" pitchFamily="34" charset="0"/>
                <a:ea typeface="Calibri" panose="020F0502020204030204" pitchFamily="34" charset="0"/>
              </a:rPr>
              <a:t>Development of the Self in Society</a:t>
            </a:r>
            <a:r>
              <a:rPr lang="en-ZA" sz="1200" dirty="0">
                <a:solidFill>
                  <a:srgbClr val="000000"/>
                </a:solidFill>
                <a:effectLst/>
                <a:latin typeface="Calibri" panose="020F0502020204030204" pitchFamily="34" charset="0"/>
                <a:ea typeface="Calibri" panose="020F0502020204030204" pitchFamily="34" charset="0"/>
              </a:rPr>
              <a:t>.</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Sometimes we forget how much we have changed in the past year. We may think that not much has changed until we try to put on a favourite jersey from last year and it no longer fits. Just as </a:t>
            </a:r>
            <a:r>
              <a:rPr lang="en-ZA" sz="1200" b="1" dirty="0">
                <a:solidFill>
                  <a:srgbClr val="000000"/>
                </a:solidFill>
                <a:effectLst/>
                <a:latin typeface="Calibri" panose="020F0502020204030204" pitchFamily="34" charset="0"/>
                <a:ea typeface="Calibri" panose="020F0502020204030204" pitchFamily="34" charset="0"/>
              </a:rPr>
              <a:t>physical changes</a:t>
            </a:r>
            <a:r>
              <a:rPr lang="en-ZA" sz="1200" dirty="0">
                <a:solidFill>
                  <a:srgbClr val="000000"/>
                </a:solidFill>
                <a:effectLst/>
                <a:latin typeface="Calibri" panose="020F0502020204030204" pitchFamily="34" charset="0"/>
                <a:ea typeface="Calibri" panose="020F0502020204030204" pitchFamily="34" charset="0"/>
              </a:rPr>
              <a:t> are part of growing older, </a:t>
            </a:r>
            <a:r>
              <a:rPr lang="en-ZA" sz="1200" b="1" dirty="0">
                <a:solidFill>
                  <a:srgbClr val="000000"/>
                </a:solidFill>
                <a:effectLst/>
                <a:latin typeface="Calibri" panose="020F0502020204030204" pitchFamily="34" charset="0"/>
                <a:ea typeface="Calibri" panose="020F0502020204030204" pitchFamily="34" charset="0"/>
              </a:rPr>
              <a:t>other changes</a:t>
            </a:r>
            <a:r>
              <a:rPr lang="en-ZA" sz="1200" dirty="0">
                <a:solidFill>
                  <a:srgbClr val="000000"/>
                </a:solidFill>
                <a:effectLst/>
                <a:latin typeface="Calibri" panose="020F0502020204030204" pitchFamily="34" charset="0"/>
                <a:ea typeface="Calibri" panose="020F0502020204030204" pitchFamily="34" charset="0"/>
              </a:rPr>
              <a:t> also take place, such as having new needs and responsibilities that you did not have as a young child.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Throughout our lives, we take on different </a:t>
            </a:r>
            <a:r>
              <a:rPr lang="en-ZA" sz="1200" b="1" dirty="0">
                <a:solidFill>
                  <a:srgbClr val="000000"/>
                </a:solidFill>
                <a:effectLst/>
                <a:latin typeface="Calibri" panose="020F0502020204030204" pitchFamily="34" charset="0"/>
                <a:ea typeface="Calibri" panose="020F0502020204030204" pitchFamily="34" charset="0"/>
              </a:rPr>
              <a:t>roles</a:t>
            </a: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1</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862355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10:</a:t>
            </a:r>
            <a:r>
              <a:rPr lang="en-ZA" sz="1200" dirty="0">
                <a:solidFill>
                  <a:srgbClr val="000000"/>
                </a:solidFill>
                <a:effectLst/>
                <a:latin typeface="Calibri" panose="020F0502020204030204" pitchFamily="34" charset="0"/>
                <a:ea typeface="Calibri" panose="020F0502020204030204" pitchFamily="34" charset="0"/>
              </a:rPr>
              <a:t> Society and culture shape how people behave and what is expected from them.</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Society</a:t>
            </a:r>
            <a:r>
              <a:rPr lang="en-ZA" sz="1200" dirty="0">
                <a:solidFill>
                  <a:srgbClr val="000000"/>
                </a:solidFill>
                <a:effectLst/>
                <a:latin typeface="Calibri" panose="020F0502020204030204" pitchFamily="34" charset="0"/>
                <a:ea typeface="Calibri" panose="020F0502020204030204" pitchFamily="34" charset="0"/>
              </a:rPr>
              <a:t> influences roles through:</a:t>
            </a:r>
            <a:endParaRPr lang="af-ZA" sz="1200" dirty="0">
              <a:effectLst/>
              <a:latin typeface="Times New Roman" panose="02020603050405020304" pitchFamily="18" charset="0"/>
              <a:ea typeface="Times New Roman" panose="02020603050405020304" pitchFamily="18" charset="0"/>
            </a:endParaRPr>
          </a:p>
          <a:p>
            <a:pPr marL="342900" lvl="0" indent="-3429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Family expectations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School rules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Religion</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Media</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Community values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Traditions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For example, in some families, older children are expected to help care for younger siblings or contribute to household responsibilities.</a:t>
            </a:r>
            <a:endParaRPr lang="af-ZA" sz="1200" dirty="0">
              <a:effectLst/>
              <a:latin typeface="Times New Roman" panose="02020603050405020304" pitchFamily="18" charset="0"/>
              <a:ea typeface="Times New Roman" panose="02020603050405020304" pitchFamily="18" charset="0"/>
            </a:endParaRPr>
          </a:p>
          <a:p>
            <a:pPr marL="457200">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Different </a:t>
            </a:r>
            <a:r>
              <a:rPr lang="en-ZA" sz="1200" b="1" dirty="0">
                <a:solidFill>
                  <a:srgbClr val="000000"/>
                </a:solidFill>
                <a:effectLst/>
                <a:latin typeface="Calibri" panose="020F0502020204030204" pitchFamily="34" charset="0"/>
                <a:ea typeface="Calibri" panose="020F0502020204030204" pitchFamily="34" charset="0"/>
              </a:rPr>
              <a:t>cultures</a:t>
            </a:r>
            <a:r>
              <a:rPr lang="en-ZA" sz="1200" dirty="0">
                <a:solidFill>
                  <a:srgbClr val="000000"/>
                </a:solidFill>
                <a:effectLst/>
                <a:latin typeface="Calibri" panose="020F0502020204030204" pitchFamily="34" charset="0"/>
                <a:ea typeface="Calibri" panose="020F0502020204030204" pitchFamily="34" charset="0"/>
              </a:rPr>
              <a:t> may have different expectations about:</a:t>
            </a:r>
            <a:endParaRPr lang="af-ZA" sz="1200" dirty="0">
              <a:effectLst/>
              <a:latin typeface="Times New Roman" panose="02020603050405020304" pitchFamily="18" charset="0"/>
              <a:ea typeface="Times New Roman" panose="02020603050405020304" pitchFamily="18" charset="0"/>
            </a:endParaRPr>
          </a:p>
          <a:p>
            <a:pPr marL="342900" lvl="0" indent="-3429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Gender roles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Respect for elders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Family responsibilities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Leadership</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Relationships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In some cultures, taking part in certain traditions will cause a change in life roles. For example, a Jewish boy will have a Bar Mitzvah at the age of 13, which then defines him as a man.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Can you think of some other examples from your own cultural </a:t>
            </a:r>
            <a:r>
              <a:rPr lang="en-ZA" sz="1200" dirty="0">
                <a:effectLst/>
                <a:latin typeface="Calibri" panose="020F0502020204030204" pitchFamily="34" charset="0"/>
                <a:ea typeface="Calibri" panose="020F0502020204030204" pitchFamily="34" charset="0"/>
              </a:rPr>
              <a:t>experiences</a:t>
            </a:r>
            <a:r>
              <a:rPr lang="en-ZA" sz="1200" dirty="0">
                <a:solidFill>
                  <a:srgbClr val="000000"/>
                </a:solidFill>
                <a:effectLst/>
                <a:latin typeface="Calibri" panose="020F0502020204030204" pitchFamily="34" charset="0"/>
                <a:ea typeface="Calibri" panose="020F0502020204030204" pitchFamily="34" charset="0"/>
              </a:rPr>
              <a:t> or traditions that </a:t>
            </a:r>
            <a:r>
              <a:rPr lang="en-ZA" sz="1200" dirty="0">
                <a:effectLst/>
                <a:latin typeface="Calibri" panose="020F0502020204030204" pitchFamily="34" charset="0"/>
                <a:ea typeface="Calibri" panose="020F0502020204030204" pitchFamily="34" charset="0"/>
              </a:rPr>
              <a:t>impact life roles? </a:t>
            </a:r>
            <a:r>
              <a:rPr lang="en-ZA" sz="1200" i="1" dirty="0">
                <a:effectLst/>
                <a:latin typeface="Calibri" panose="020F0502020204030204" pitchFamily="34" charset="0"/>
                <a:ea typeface="Calibri" panose="020F0502020204030204" pitchFamily="34" charset="0"/>
              </a:rPr>
              <a:t>(Allow time for learners to respond.)</a:t>
            </a:r>
            <a:endParaRPr lang="af-ZA" sz="120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10</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460235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ED253834-6EB3-1364-B888-39F51B35E802}"/>
            </a:ext>
          </a:extLst>
        </p:cNvPr>
        <p:cNvGrpSpPr/>
        <p:nvPr/>
      </p:nvGrpSpPr>
      <p:grpSpPr>
        <a:xfrm>
          <a:off x="0" y="0"/>
          <a:ext cx="0" cy="0"/>
          <a:chOff x="0" y="0"/>
          <a:chExt cx="0" cy="0"/>
        </a:xfrm>
      </p:grpSpPr>
      <p:sp>
        <p:nvSpPr>
          <p:cNvPr id="107" name="Google Shape;107;p30:notes">
            <a:extLst>
              <a:ext uri="{FF2B5EF4-FFF2-40B4-BE49-F238E27FC236}">
                <a16:creationId xmlns:a16="http://schemas.microsoft.com/office/drawing/2014/main" id="{BADAFDC7-6109-8E6F-E7A5-04253A26E14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08" name="Google Shape;108;p30:notes">
            <a:extLst>
              <a:ext uri="{FF2B5EF4-FFF2-40B4-BE49-F238E27FC236}">
                <a16:creationId xmlns:a16="http://schemas.microsoft.com/office/drawing/2014/main" id="{A9DBA9CD-B59F-C1EF-D01D-6FB99F4CE79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11:</a:t>
            </a:r>
            <a:r>
              <a:rPr lang="en-ZA" sz="1200" dirty="0">
                <a:solidFill>
                  <a:srgbClr val="000000"/>
                </a:solidFill>
                <a:effectLst/>
                <a:latin typeface="Calibri" panose="020F0502020204030204" pitchFamily="34" charset="0"/>
                <a:ea typeface="Calibri" panose="020F0502020204030204" pitchFamily="34" charset="0"/>
              </a:rPr>
              <a:t> As we finish off this lesson, read through and answer the questions in </a:t>
            </a:r>
            <a:r>
              <a:rPr lang="en-ZA" sz="1200" b="1" i="1" dirty="0">
                <a:solidFill>
                  <a:srgbClr val="000000"/>
                </a:solidFill>
                <a:effectLst/>
                <a:latin typeface="Calibri" panose="020F0502020204030204" pitchFamily="34" charset="0"/>
                <a:ea typeface="Calibri" panose="020F0502020204030204" pitchFamily="34" charset="0"/>
              </a:rPr>
              <a:t>Activity 2</a:t>
            </a:r>
            <a:r>
              <a:rPr lang="en-ZA" sz="1200" dirty="0">
                <a:solidFill>
                  <a:srgbClr val="000000"/>
                </a:solidFill>
                <a:effectLst/>
                <a:latin typeface="Calibri" panose="020F0502020204030204" pitchFamily="34" charset="0"/>
                <a:ea typeface="Calibri" panose="020F0502020204030204" pitchFamily="34" charset="0"/>
              </a:rPr>
              <a:t> (</a:t>
            </a:r>
            <a:r>
              <a:rPr lang="en-ZA" sz="1200" b="1" i="1" u="sng" dirty="0">
                <a:solidFill>
                  <a:srgbClr val="000000"/>
                </a:solidFill>
                <a:effectLst/>
                <a:latin typeface="Calibri" panose="020F0502020204030204" pitchFamily="34" charset="0"/>
                <a:ea typeface="Calibri" panose="020F0502020204030204" pitchFamily="34" charset="0"/>
              </a:rPr>
              <a:t>Lesson 1 – Worksheet</a:t>
            </a:r>
            <a:r>
              <a:rPr lang="en-ZA" sz="1200" dirty="0">
                <a:solidFill>
                  <a:srgbClr val="000000"/>
                </a:solidFill>
                <a:effectLst/>
                <a:latin typeface="Calibri" panose="020F0502020204030204" pitchFamily="34" charset="0"/>
                <a:ea typeface="Calibri" panose="020F0502020204030204" pitchFamily="34" charset="0"/>
              </a:rPr>
              <a:t>).</a:t>
            </a:r>
            <a:endParaRPr lang="af-ZA" sz="1200" dirty="0">
              <a:effectLst/>
              <a:latin typeface="Times New Roman" panose="02020603050405020304" pitchFamily="18" charset="0"/>
              <a:ea typeface="Times New Roman" panose="02020603050405020304" pitchFamily="18" charset="0"/>
            </a:endParaRPr>
          </a:p>
          <a:p>
            <a:pPr marL="457200" lvl="0" indent="-228600" algn="l" rtl="0">
              <a:spcBef>
                <a:spcPts val="0"/>
              </a:spcBef>
              <a:spcAft>
                <a:spcPts val="0"/>
              </a:spcAft>
              <a:buClr>
                <a:schemeClr val="dk1"/>
              </a:buClr>
              <a:buSzPts val="1400"/>
              <a:buFont typeface="Arial"/>
              <a:buNone/>
            </a:pPr>
            <a:endParaRPr dirty="0"/>
          </a:p>
          <a:p>
            <a:pPr marL="0" marR="0" lvl="0" indent="0" algn="l" rtl="0">
              <a:lnSpc>
                <a:spcPct val="100000"/>
              </a:lnSpc>
              <a:spcBef>
                <a:spcPts val="0"/>
              </a:spcBef>
              <a:spcAft>
                <a:spcPts val="0"/>
              </a:spcAft>
              <a:buClr>
                <a:srgbClr val="595959"/>
              </a:buClr>
              <a:buSzPts val="1800"/>
              <a:buFont typeface="Arial"/>
              <a:buNone/>
            </a:pPr>
            <a:endParaRPr dirty="0"/>
          </a:p>
        </p:txBody>
      </p:sp>
      <p:sp>
        <p:nvSpPr>
          <p:cNvPr id="109" name="Google Shape;109;p30:notes">
            <a:extLst>
              <a:ext uri="{FF2B5EF4-FFF2-40B4-BE49-F238E27FC236}">
                <a16:creationId xmlns:a16="http://schemas.microsoft.com/office/drawing/2014/main" id="{AA184A76-8B8B-FFC8-E463-791F78020AC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ZA"/>
              <a:t>11</a:t>
            </a:fld>
            <a:endParaRPr/>
          </a:p>
        </p:txBody>
      </p:sp>
    </p:spTree>
    <p:extLst>
      <p:ext uri="{BB962C8B-B14F-4D97-AF65-F5344CB8AC3E}">
        <p14:creationId xmlns:p14="http://schemas.microsoft.com/office/powerpoint/2010/main" val="1107240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2:</a:t>
            </a:r>
            <a:r>
              <a:rPr lang="en-ZA" sz="1200" dirty="0">
                <a:solidFill>
                  <a:srgbClr val="000000"/>
                </a:solidFill>
                <a:effectLst/>
                <a:latin typeface="Calibri" panose="020F0502020204030204" pitchFamily="34" charset="0"/>
                <a:ea typeface="Calibri" panose="020F0502020204030204" pitchFamily="34" charset="0"/>
              </a:rPr>
              <a:t> Today, we are going to look at these possible roles and responsibilities in more depth.</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By the end of this lesson, you should be able to:</a:t>
            </a:r>
            <a:endParaRPr lang="af-ZA" sz="1200" dirty="0">
              <a:effectLst/>
              <a:latin typeface="Times New Roman" panose="02020603050405020304" pitchFamily="18" charset="0"/>
              <a:ea typeface="Times New Roman" panose="02020603050405020304" pitchFamily="18" charset="0"/>
            </a:endParaRPr>
          </a:p>
          <a:p>
            <a:pPr marL="342900" lvl="0" indent="-3429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Identify and analyse life roles and responsibilities as learner, family member, friend, partner, etc. </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Determine the changing nature of life roles. </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Explain how role changes affect relationships.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Explain how society, culture and media can influence life roles. </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Let’s get started.</a:t>
            </a:r>
            <a:endParaRPr lang="af-ZA" sz="1200" dirty="0">
              <a:effectLst/>
              <a:latin typeface="Times New Roman" panose="02020603050405020304" pitchFamily="18" charset="0"/>
              <a:ea typeface="Times New Roman" panose="02020603050405020304" pitchFamily="18" charset="0"/>
            </a:endParaRPr>
          </a:p>
          <a:p>
            <a:pPr>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2</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084266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100" b="1" dirty="0">
                <a:solidFill>
                  <a:srgbClr val="000000"/>
                </a:solidFill>
                <a:effectLst/>
                <a:latin typeface="Calibri" panose="020F0502020204030204" pitchFamily="34" charset="0"/>
                <a:ea typeface="Calibri" panose="020F0502020204030204" pitchFamily="34" charset="0"/>
              </a:rPr>
              <a:t>Slide 3:</a:t>
            </a:r>
            <a:r>
              <a:rPr lang="en-ZA" sz="1100" dirty="0">
                <a:solidFill>
                  <a:srgbClr val="000000"/>
                </a:solidFill>
                <a:effectLst/>
                <a:latin typeface="Calibri" panose="020F0502020204030204" pitchFamily="34" charset="0"/>
                <a:ea typeface="Calibri" panose="020F0502020204030204" pitchFamily="34" charset="0"/>
              </a:rPr>
              <a:t> When we try to understand the roles we play in society, we first need to ask: “Who am I?” and “What do I do?”</a:t>
            </a:r>
            <a:endParaRPr lang="af-ZA" sz="11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100" dirty="0">
                <a:solidFill>
                  <a:srgbClr val="000000"/>
                </a:solidFill>
                <a:effectLst/>
                <a:latin typeface="Calibri" panose="020F0502020204030204" pitchFamily="34" charset="0"/>
                <a:ea typeface="Calibri" panose="020F0502020204030204" pitchFamily="34" charset="0"/>
              </a:rPr>
              <a:t>On Slide 3, you will see the Instagram profiles of three different teenagers.</a:t>
            </a:r>
            <a:endParaRPr lang="af-ZA" sz="11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100" dirty="0">
                <a:solidFill>
                  <a:srgbClr val="000000"/>
                </a:solidFill>
                <a:effectLst/>
                <a:latin typeface="Calibri" panose="020F0502020204030204" pitchFamily="34" charset="0"/>
                <a:ea typeface="Calibri" panose="020F0502020204030204" pitchFamily="34" charset="0"/>
              </a:rPr>
              <a:t>With your peer, briefly discuss the following questions:</a:t>
            </a:r>
            <a:endParaRPr lang="af-ZA" sz="1100" dirty="0">
              <a:effectLst/>
              <a:latin typeface="Times New Roman" panose="02020603050405020304" pitchFamily="18" charset="0"/>
              <a:ea typeface="Times New Roman" panose="02020603050405020304" pitchFamily="18" charset="0"/>
            </a:endParaRPr>
          </a:p>
          <a:p>
            <a:pPr marL="342900" lvl="0" indent="-342900">
              <a:buFont typeface="Courier New" panose="02070309020205020404" pitchFamily="49" charset="0"/>
              <a:buChar char="-"/>
            </a:pPr>
            <a:r>
              <a:rPr lang="en-ZA"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Who is the person in the profile?</a:t>
            </a:r>
            <a:endParaRPr lang="af-Z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What does the person in the profile do?</a:t>
            </a:r>
            <a:endParaRPr lang="af-Z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What important information might be missing from this profile?</a:t>
            </a:r>
            <a:endParaRPr lang="af-Z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100" dirty="0">
                <a:solidFill>
                  <a:srgbClr val="000000"/>
                </a:solidFill>
                <a:effectLst/>
                <a:latin typeface="Calibri" panose="020F0502020204030204" pitchFamily="34" charset="0"/>
                <a:ea typeface="Calibri" panose="020F0502020204030204" pitchFamily="34" charset="0"/>
              </a:rPr>
              <a:t>Well done, class. Would anyone like to share what important information might be missing from these profiles? </a:t>
            </a:r>
            <a:r>
              <a:rPr lang="en-ZA" sz="1100" i="1" dirty="0">
                <a:solidFill>
                  <a:srgbClr val="000000"/>
                </a:solidFill>
                <a:effectLst/>
                <a:latin typeface="Calibri" panose="020F0502020204030204" pitchFamily="34" charset="0"/>
                <a:ea typeface="Calibri" panose="020F0502020204030204" pitchFamily="34" charset="0"/>
              </a:rPr>
              <a:t>(Allow learners to respond.)</a:t>
            </a:r>
            <a:endParaRPr lang="af-ZA" sz="11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100" dirty="0">
                <a:solidFill>
                  <a:srgbClr val="000000"/>
                </a:solidFill>
                <a:effectLst/>
                <a:latin typeface="Calibri" panose="020F0502020204030204" pitchFamily="34" charset="0"/>
                <a:ea typeface="Calibri" panose="020F0502020204030204" pitchFamily="34" charset="0"/>
              </a:rPr>
              <a:t>Social media only gives us a superficial "snapshot" of a person’s life, and even that snapshot can sometimes be fake. Social media does not show all our life roles. We usually see only one part of a person’s life, even though that person may have many different life roles.</a:t>
            </a:r>
            <a:endParaRPr lang="af-ZA" sz="11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100" dirty="0">
                <a:solidFill>
                  <a:srgbClr val="000000"/>
                </a:solidFill>
                <a:effectLst/>
                <a:latin typeface="Calibri" panose="020F0502020204030204" pitchFamily="34" charset="0"/>
                <a:ea typeface="Calibri" panose="020F0502020204030204" pitchFamily="34" charset="0"/>
              </a:rPr>
              <a:t>So, </a:t>
            </a:r>
            <a:r>
              <a:rPr lang="en-ZA" sz="1100" b="1" dirty="0">
                <a:solidFill>
                  <a:srgbClr val="000000"/>
                </a:solidFill>
                <a:effectLst/>
                <a:latin typeface="Calibri" panose="020F0502020204030204" pitchFamily="34" charset="0"/>
                <a:ea typeface="Calibri" panose="020F0502020204030204" pitchFamily="34" charset="0"/>
              </a:rPr>
              <a:t>what is a life role?</a:t>
            </a:r>
            <a:r>
              <a:rPr lang="en-ZA" sz="1100" dirty="0">
                <a:solidFill>
                  <a:srgbClr val="000000"/>
                </a:solidFill>
                <a:effectLst/>
                <a:latin typeface="Calibri" panose="020F0502020204030204" pitchFamily="34" charset="0"/>
                <a:ea typeface="Calibri" panose="020F0502020204030204" pitchFamily="34" charset="0"/>
              </a:rPr>
              <a:t> </a:t>
            </a:r>
            <a:r>
              <a:rPr lang="en-ZA" sz="1100" i="1" dirty="0">
                <a:solidFill>
                  <a:srgbClr val="000000"/>
                </a:solidFill>
                <a:effectLst/>
                <a:latin typeface="Calibri" panose="020F0502020204030204" pitchFamily="34" charset="0"/>
                <a:ea typeface="Calibri" panose="020F0502020204030204" pitchFamily="34" charset="0"/>
              </a:rPr>
              <a:t>(Allow learners to respond.)</a:t>
            </a:r>
            <a:endParaRPr lang="af-ZA" sz="11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3</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65930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4: </a:t>
            </a:r>
            <a:r>
              <a:rPr lang="en-ZA" sz="1200" dirty="0">
                <a:solidFill>
                  <a:srgbClr val="000000"/>
                </a:solidFill>
                <a:effectLst/>
                <a:latin typeface="Calibri" panose="020F0502020204030204" pitchFamily="34" charset="0"/>
                <a:ea typeface="Calibri" panose="020F0502020204030204" pitchFamily="34" charset="0"/>
              </a:rPr>
              <a:t>Every person has different roles in life. A </a:t>
            </a:r>
            <a:r>
              <a:rPr lang="en-ZA" sz="1200" b="1" dirty="0">
                <a:solidFill>
                  <a:srgbClr val="000000"/>
                </a:solidFill>
                <a:effectLst/>
                <a:latin typeface="Calibri" panose="020F0502020204030204" pitchFamily="34" charset="0"/>
                <a:ea typeface="Calibri" panose="020F0502020204030204" pitchFamily="34" charset="0"/>
              </a:rPr>
              <a:t>life role</a:t>
            </a:r>
            <a:r>
              <a:rPr lang="en-ZA" sz="1200" dirty="0">
                <a:solidFill>
                  <a:srgbClr val="000000"/>
                </a:solidFill>
                <a:effectLst/>
                <a:latin typeface="Calibri" panose="020F0502020204030204" pitchFamily="34" charset="0"/>
                <a:ea typeface="Calibri" panose="020F0502020204030204" pitchFamily="34" charset="0"/>
              </a:rPr>
              <a:t> is the position or part a person plays in society, at home, at school or in relationships. These may include being a young child, student (learner), parent, friend, employee and many others.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highlight>
                  <a:srgbClr val="FF00FF"/>
                </a:highlight>
                <a:latin typeface="Calibri" panose="020F0502020204030204" pitchFamily="34" charset="0"/>
                <a:ea typeface="Calibri" panose="020F0502020204030204" pitchFamily="34" charset="0"/>
              </a:rPr>
              <a:t>These may include being a young child, student (learner), parent, friend, employee and many others.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highlight>
                  <a:srgbClr val="FF00FF"/>
                </a:highlight>
                <a:latin typeface="Calibri" panose="020F0502020204030204" pitchFamily="34" charset="0"/>
                <a:ea typeface="Calibri" panose="020F0502020204030204" pitchFamily="34" charset="0"/>
              </a:rPr>
              <a:t>As people grow older, their roles and responsibilities change. For example, as a young child, you depended on your parents or guardians for most things, and it was your responsibility to listen to them and follow their guidance. As you grow older, you may become more independent and take on new responsibilities, such as helping at home and managing your schoolwork.</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highlight>
                  <a:srgbClr val="FF00FF"/>
                </a:highlight>
                <a:latin typeface="Calibri" panose="020F0502020204030204" pitchFamily="34" charset="0"/>
                <a:ea typeface="Calibri" panose="020F0502020204030204" pitchFamily="34" charset="0"/>
              </a:rPr>
              <a:t>We can also fulfil more than one life role at any given moment, for example, a learner may also be a son or daughter, a sibling, a friend, a sports team member, a leader in class, or an employee with a part-time job. Each role comes with certain responsibilities and expectations.</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4</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021331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5: </a:t>
            </a:r>
            <a:r>
              <a:rPr lang="en-ZA" sz="1200" b="1" dirty="0">
                <a:solidFill>
                  <a:srgbClr val="EE0000"/>
                </a:solidFill>
                <a:effectLst/>
                <a:latin typeface="Calibri" panose="020F0502020204030204" pitchFamily="34" charset="0"/>
                <a:ea typeface="Calibri" panose="020F0502020204030204" pitchFamily="34" charset="0"/>
              </a:rPr>
              <a:t>Note to teacher:</a:t>
            </a:r>
            <a:r>
              <a:rPr lang="en-ZA" sz="1200" dirty="0">
                <a:solidFill>
                  <a:srgbClr val="EE0000"/>
                </a:solidFill>
                <a:effectLst/>
                <a:latin typeface="Calibri" panose="020F0502020204030204" pitchFamily="34" charset="0"/>
                <a:ea typeface="Calibri" panose="020F0502020204030204" pitchFamily="34" charset="0"/>
              </a:rPr>
              <a:t> </a:t>
            </a:r>
            <a:r>
              <a:rPr lang="en-ZA" sz="1200" dirty="0">
                <a:solidFill>
                  <a:srgbClr val="000000"/>
                </a:solidFill>
                <a:effectLst/>
                <a:latin typeface="Calibri" panose="020F0502020204030204" pitchFamily="34" charset="0"/>
                <a:ea typeface="Calibri" panose="020F0502020204030204" pitchFamily="34" charset="0"/>
              </a:rPr>
              <a:t>This slide uses animations to help learners follow the discussion on life roles and to prompt class responses. Follow the prompts below.</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On Slide 5, we see a teenage boy in the </a:t>
            </a:r>
            <a:r>
              <a:rPr lang="en-ZA" sz="1200" b="1" dirty="0">
                <a:solidFill>
                  <a:srgbClr val="000000"/>
                </a:solidFill>
                <a:effectLst/>
                <a:latin typeface="Calibri" panose="020F0502020204030204" pitchFamily="34" charset="0"/>
                <a:ea typeface="Calibri" panose="020F0502020204030204" pitchFamily="34" charset="0"/>
              </a:rPr>
              <a:t>role of a learner (school student)</a:t>
            </a:r>
            <a:r>
              <a:rPr lang="en-ZA" sz="1200" dirty="0">
                <a:solidFill>
                  <a:srgbClr val="000000"/>
                </a:solidFill>
                <a:effectLst/>
                <a:latin typeface="Calibri" panose="020F0502020204030204" pitchFamily="34" charset="0"/>
                <a:ea typeface="Calibri" panose="020F0502020204030204" pitchFamily="34" charset="0"/>
              </a:rPr>
              <a:t>. However, he probably has other roles too, such as son, friend or boyfriend. Each of these roles would have different responsibilities.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As a school student, he has the responsibility to:</a:t>
            </a:r>
            <a:endParaRPr lang="af-ZA" sz="1200" dirty="0">
              <a:effectLst/>
              <a:latin typeface="Times New Roman" panose="02020603050405020304" pitchFamily="18" charset="0"/>
              <a:ea typeface="Times New Roman" panose="02020603050405020304" pitchFamily="18" charset="0"/>
            </a:endParaRPr>
          </a:p>
          <a:p>
            <a:pPr marL="342900" lvl="0" indent="-342900">
              <a:buFont typeface="Courier New" panose="02070309020205020404" pitchFamily="49" charset="0"/>
              <a:buChar char="-"/>
            </a:pPr>
            <a:r>
              <a:rPr lang="en-ZA" sz="12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[Click]</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attend school regularly and on time, </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[Click]</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complete homework and assignments, </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[Click]</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respect teachers and classmates, </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[Click]</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follow school rules, and </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[Click]</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work hard to prepare for the future.</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5</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334396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6:</a:t>
            </a:r>
            <a:r>
              <a:rPr lang="en-ZA" sz="1200" dirty="0">
                <a:solidFill>
                  <a:srgbClr val="000000"/>
                </a:solidFill>
                <a:effectLst/>
                <a:latin typeface="Calibri" panose="020F0502020204030204" pitchFamily="34" charset="0"/>
                <a:ea typeface="Calibri" panose="020F0502020204030204" pitchFamily="34" charset="0"/>
              </a:rPr>
              <a:t> Now, if we were referring to this same young man’s </a:t>
            </a:r>
            <a:r>
              <a:rPr lang="en-ZA" sz="1200" b="1" dirty="0">
                <a:solidFill>
                  <a:srgbClr val="000000"/>
                </a:solidFill>
                <a:effectLst/>
                <a:latin typeface="Calibri" panose="020F0502020204030204" pitchFamily="34" charset="0"/>
                <a:ea typeface="Calibri" panose="020F0502020204030204" pitchFamily="34" charset="0"/>
              </a:rPr>
              <a:t>role as a family member</a:t>
            </a:r>
            <a:r>
              <a:rPr lang="en-ZA" sz="1200" dirty="0">
                <a:solidFill>
                  <a:srgbClr val="000000"/>
                </a:solidFill>
                <a:effectLst/>
                <a:latin typeface="Calibri" panose="020F0502020204030204" pitchFamily="34" charset="0"/>
                <a:ea typeface="Calibri" panose="020F0502020204030204" pitchFamily="34" charset="0"/>
              </a:rPr>
              <a:t>, what might some of his responsibilities be?</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Turn to your peer and mention THREE responsibilities each. </a:t>
            </a:r>
            <a:r>
              <a:rPr lang="en-ZA" sz="1200" i="1" dirty="0">
                <a:solidFill>
                  <a:srgbClr val="000000"/>
                </a:solidFill>
                <a:effectLst/>
                <a:latin typeface="Calibri" panose="020F0502020204030204" pitchFamily="34" charset="0"/>
                <a:ea typeface="Calibri" panose="020F0502020204030204" pitchFamily="34" charset="0"/>
              </a:rPr>
              <a:t>(Allow 1 minute.)</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You may have mentioned some of the following: respecting parents, guardians or elders; helping with chores; supporting younger siblings; communicating honestly; and showing love and care.</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As you can see, a learner can also be a son and a friend. In each of these roles, he will have different responsibilities.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Take a moment to complete </a:t>
            </a:r>
            <a:r>
              <a:rPr lang="en-ZA" sz="1200" b="1" i="1" dirty="0">
                <a:solidFill>
                  <a:srgbClr val="000000"/>
                </a:solidFill>
                <a:effectLst/>
                <a:latin typeface="Calibri" panose="020F0502020204030204" pitchFamily="34" charset="0"/>
                <a:ea typeface="Calibri" panose="020F0502020204030204" pitchFamily="34" charset="0"/>
              </a:rPr>
              <a:t>Activity 1</a:t>
            </a:r>
            <a:r>
              <a:rPr lang="en-ZA" sz="1200" dirty="0">
                <a:solidFill>
                  <a:srgbClr val="000000"/>
                </a:solidFill>
                <a:effectLst/>
                <a:latin typeface="Calibri" panose="020F0502020204030204" pitchFamily="34" charset="0"/>
                <a:ea typeface="Calibri" panose="020F0502020204030204" pitchFamily="34" charset="0"/>
              </a:rPr>
              <a:t> (</a:t>
            </a:r>
            <a:r>
              <a:rPr lang="en-ZA" sz="1200" b="1" i="1" u="sng" dirty="0">
                <a:solidFill>
                  <a:srgbClr val="000000"/>
                </a:solidFill>
                <a:effectLst/>
                <a:latin typeface="Calibri" panose="020F0502020204030204" pitchFamily="34" charset="0"/>
                <a:ea typeface="Calibri" panose="020F0502020204030204" pitchFamily="34" charset="0"/>
              </a:rPr>
              <a:t>Lesson 1 – Worksheet</a:t>
            </a:r>
            <a:r>
              <a:rPr lang="en-ZA" sz="1200" dirty="0">
                <a:solidFill>
                  <a:srgbClr val="000000"/>
                </a:solidFill>
                <a:effectLst/>
                <a:latin typeface="Calibri" panose="020F0502020204030204" pitchFamily="34" charset="0"/>
                <a:ea typeface="Calibri" panose="020F0502020204030204" pitchFamily="34" charset="0"/>
              </a:rPr>
              <a:t>), which focuses on your role as a friend.</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6</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400798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7: </a:t>
            </a:r>
            <a:r>
              <a:rPr lang="en-ZA" sz="1200" b="1" dirty="0">
                <a:solidFill>
                  <a:srgbClr val="EE0000"/>
                </a:solidFill>
                <a:effectLst/>
                <a:latin typeface="Calibri" panose="020F0502020204030204" pitchFamily="34" charset="0"/>
                <a:ea typeface="Calibri" panose="020F0502020204030204" pitchFamily="34" charset="0"/>
              </a:rPr>
              <a:t>Note to teacher:</a:t>
            </a:r>
            <a:r>
              <a:rPr lang="en-ZA" sz="1200" dirty="0">
                <a:solidFill>
                  <a:srgbClr val="EE0000"/>
                </a:solidFill>
                <a:effectLst/>
                <a:latin typeface="Calibri" panose="020F0502020204030204" pitchFamily="34" charset="0"/>
                <a:ea typeface="Calibri" panose="020F0502020204030204" pitchFamily="34" charset="0"/>
              </a:rPr>
              <a:t> </a:t>
            </a:r>
            <a:r>
              <a:rPr lang="en-ZA" sz="1200" dirty="0">
                <a:solidFill>
                  <a:srgbClr val="000000"/>
                </a:solidFill>
                <a:effectLst/>
                <a:latin typeface="Calibri" panose="020F0502020204030204" pitchFamily="34" charset="0"/>
                <a:ea typeface="Calibri" panose="020F0502020204030204" pitchFamily="34" charset="0"/>
              </a:rPr>
              <a:t>This slide uses animations to help learners follow the discussion on life roles and to prompt class responses. Follow the prompts below.</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As we mentioned earlier, a person’s roles change as they grow older. You may eventually be in a romantic relationship and take on the </a:t>
            </a:r>
            <a:r>
              <a:rPr lang="en-ZA" sz="1200" b="1" dirty="0">
                <a:solidFill>
                  <a:srgbClr val="000000"/>
                </a:solidFill>
                <a:effectLst/>
                <a:latin typeface="Calibri" panose="020F0502020204030204" pitchFamily="34" charset="0"/>
                <a:ea typeface="Calibri" panose="020F0502020204030204" pitchFamily="34" charset="0"/>
              </a:rPr>
              <a:t>role of a partner</a:t>
            </a:r>
            <a:r>
              <a:rPr lang="en-ZA" sz="1200" dirty="0">
                <a:solidFill>
                  <a:srgbClr val="000000"/>
                </a:solidFill>
                <a:effectLst/>
                <a:latin typeface="Calibri" panose="020F0502020204030204" pitchFamily="34" charset="0"/>
                <a:ea typeface="Calibri" panose="020F0502020204030204" pitchFamily="34" charset="0"/>
              </a:rPr>
              <a:t>. In this role, responsibilities would include:</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i="1" dirty="0">
                <a:solidFill>
                  <a:srgbClr val="000000"/>
                </a:solidFill>
                <a:effectLst/>
                <a:latin typeface="Calibri" panose="020F0502020204030204" pitchFamily="34" charset="0"/>
                <a:ea typeface="Calibri" panose="020F0502020204030204" pitchFamily="34" charset="0"/>
              </a:rPr>
              <a:t>[Click]</a:t>
            </a:r>
            <a:r>
              <a:rPr lang="en-ZA" sz="1200" dirty="0">
                <a:solidFill>
                  <a:srgbClr val="000000"/>
                </a:solidFill>
                <a:effectLst/>
                <a:latin typeface="Calibri" panose="020F0502020204030204" pitchFamily="34" charset="0"/>
                <a:ea typeface="Calibri" panose="020F0502020204030204" pitchFamily="34" charset="0"/>
              </a:rPr>
              <a:t> showing respect and kindness towards one another, communicating openly, respecting consent and personal boundaries, being loyal and honest, and avoiding controlling or abusive behaviour.</a:t>
            </a:r>
            <a:endParaRPr lang="af-ZA" sz="1200" dirty="0">
              <a:effectLst/>
              <a:latin typeface="Times New Roman" panose="02020603050405020304" pitchFamily="18" charset="0"/>
              <a:ea typeface="Times New Roman" panose="02020603050405020304" pitchFamily="18" charset="0"/>
            </a:endParaRPr>
          </a:p>
          <a:p>
            <a:pPr marL="457200">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When you start applying for jobs, you may take on the </a:t>
            </a:r>
            <a:r>
              <a:rPr lang="en-ZA" sz="1200" b="1" dirty="0">
                <a:solidFill>
                  <a:srgbClr val="000000"/>
                </a:solidFill>
                <a:effectLst/>
                <a:latin typeface="Calibri" panose="020F0502020204030204" pitchFamily="34" charset="0"/>
                <a:ea typeface="Calibri" panose="020F0502020204030204" pitchFamily="34" charset="0"/>
              </a:rPr>
              <a:t>role of an employee</a:t>
            </a:r>
            <a:r>
              <a:rPr lang="en-ZA" sz="1200" dirty="0">
                <a:solidFill>
                  <a:srgbClr val="000000"/>
                </a:solidFill>
                <a:effectLst/>
                <a:latin typeface="Calibri" panose="020F0502020204030204" pitchFamily="34" charset="0"/>
                <a:ea typeface="Calibri" panose="020F0502020204030204" pitchFamily="34" charset="0"/>
              </a:rPr>
              <a:t>. This means that you will have responsibilities towards: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i="1" dirty="0">
                <a:solidFill>
                  <a:srgbClr val="000000"/>
                </a:solidFill>
                <a:effectLst/>
                <a:latin typeface="Calibri" panose="020F0502020204030204" pitchFamily="34" charset="0"/>
                <a:ea typeface="Calibri" panose="020F0502020204030204" pitchFamily="34" charset="0"/>
              </a:rPr>
              <a:t>[Click]</a:t>
            </a:r>
            <a:r>
              <a:rPr lang="en-ZA" sz="1200" dirty="0">
                <a:solidFill>
                  <a:srgbClr val="000000"/>
                </a:solidFill>
                <a:effectLst/>
                <a:latin typeface="Calibri" panose="020F0502020204030204" pitchFamily="34" charset="0"/>
                <a:ea typeface="Calibri" panose="020F0502020204030204" pitchFamily="34" charset="0"/>
              </a:rPr>
              <a:t> the people you work with and the company.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If you understand these responsibilities, it can help you to be a better employee, evaluate your performance and work on areas where you need to improve. If you do not fulfil these responsibilities, you could lose your job. These responsibilities include being punctual and reliable, following instructions, working hard, respecting employers and co-workers, and completing tasks responsibly.</a:t>
            </a:r>
            <a:endParaRPr lang="af-ZA" sz="1200" dirty="0">
              <a:effectLst/>
              <a:latin typeface="Times New Roman" panose="02020603050405020304" pitchFamily="18" charset="0"/>
              <a:ea typeface="Times New Roman" panose="02020603050405020304" pitchFamily="18" charset="0"/>
            </a:endParaRPr>
          </a:p>
          <a:p>
            <a:pPr marL="457200">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Hopefully, as you gain experience and develop your skills, you may one day become an </a:t>
            </a:r>
            <a:r>
              <a:rPr lang="en-ZA" sz="1200" b="1" dirty="0">
                <a:solidFill>
                  <a:srgbClr val="000000"/>
                </a:solidFill>
                <a:effectLst/>
                <a:latin typeface="Calibri" panose="020F0502020204030204" pitchFamily="34" charset="0"/>
                <a:ea typeface="Calibri" panose="020F0502020204030204" pitchFamily="34" charset="0"/>
              </a:rPr>
              <a:t>employer</a:t>
            </a:r>
            <a:r>
              <a:rPr lang="en-ZA" sz="1200" dirty="0">
                <a:solidFill>
                  <a:srgbClr val="000000"/>
                </a:solidFill>
                <a:effectLst/>
                <a:latin typeface="Calibri" panose="020F0502020204030204" pitchFamily="34" charset="0"/>
                <a:ea typeface="Calibri" panose="020F0502020204030204" pitchFamily="34" charset="0"/>
              </a:rPr>
              <a:t>. In this role, you would provide work for others. You would have the responsibility to:</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i="1" dirty="0">
                <a:solidFill>
                  <a:srgbClr val="000000"/>
                </a:solidFill>
                <a:effectLst/>
                <a:latin typeface="Calibri" panose="020F0502020204030204" pitchFamily="34" charset="0"/>
                <a:ea typeface="Calibri" panose="020F0502020204030204" pitchFamily="34" charset="0"/>
              </a:rPr>
              <a:t>[Click]</a:t>
            </a:r>
            <a:r>
              <a:rPr lang="en-ZA" sz="1200" dirty="0">
                <a:solidFill>
                  <a:srgbClr val="000000"/>
                </a:solidFill>
                <a:effectLst/>
                <a:latin typeface="Calibri" panose="020F0502020204030204" pitchFamily="34" charset="0"/>
                <a:ea typeface="Calibri" panose="020F0502020204030204" pitchFamily="34" charset="0"/>
              </a:rPr>
              <a:t> treat your workers fairly, provide safe working conditions, pay employees properly and respect workers’ rights.</a:t>
            </a:r>
            <a:endParaRPr lang="af-ZA" sz="12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7</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71651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8:</a:t>
            </a:r>
            <a:r>
              <a:rPr lang="en-ZA" sz="1200" dirty="0">
                <a:solidFill>
                  <a:srgbClr val="000000"/>
                </a:solidFill>
                <a:effectLst/>
                <a:latin typeface="Calibri" panose="020F0502020204030204" pitchFamily="34" charset="0"/>
                <a:ea typeface="Calibri" panose="020F0502020204030204" pitchFamily="34" charset="0"/>
              </a:rPr>
              <a:t> In every group of people, there are usually </a:t>
            </a:r>
            <a:r>
              <a:rPr lang="en-ZA" sz="1200" b="1" dirty="0">
                <a:solidFill>
                  <a:srgbClr val="000000"/>
                </a:solidFill>
                <a:effectLst/>
                <a:latin typeface="Calibri" panose="020F0502020204030204" pitchFamily="34" charset="0"/>
                <a:ea typeface="Calibri" panose="020F0502020204030204" pitchFamily="34" charset="0"/>
              </a:rPr>
              <a:t>leaders</a:t>
            </a:r>
            <a:r>
              <a:rPr lang="en-ZA" sz="1200" dirty="0">
                <a:solidFill>
                  <a:srgbClr val="000000"/>
                </a:solidFill>
                <a:effectLst/>
                <a:latin typeface="Calibri" panose="020F0502020204030204" pitchFamily="34" charset="0"/>
                <a:ea typeface="Calibri" panose="020F0502020204030204" pitchFamily="34" charset="0"/>
              </a:rPr>
              <a:t> and </a:t>
            </a:r>
            <a:r>
              <a:rPr lang="en-ZA" sz="1200" b="1" dirty="0">
                <a:solidFill>
                  <a:srgbClr val="000000"/>
                </a:solidFill>
                <a:effectLst/>
                <a:latin typeface="Calibri" panose="020F0502020204030204" pitchFamily="34" charset="0"/>
                <a:ea typeface="Calibri" panose="020F0502020204030204" pitchFamily="34" charset="0"/>
              </a:rPr>
              <a:t>followers</a:t>
            </a:r>
            <a:r>
              <a:rPr lang="en-ZA" sz="1200" dirty="0">
                <a:solidFill>
                  <a:srgbClr val="000000"/>
                </a:solidFill>
                <a:effectLst/>
                <a:latin typeface="Calibri" panose="020F0502020204030204" pitchFamily="34" charset="0"/>
                <a:ea typeface="Calibri" panose="020F0502020204030204" pitchFamily="34" charset="0"/>
              </a:rPr>
              <a:t>. Take a moment to think about some of the school leaders at your school.</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Turn to your peer and mention THREE responsibilities you think school leaders should have.</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Then, your peer should mention THREE responsibilities that followers, or the rest of the school, should have. </a:t>
            </a:r>
            <a:r>
              <a:rPr lang="en-ZA" sz="1200" i="1" dirty="0">
                <a:solidFill>
                  <a:srgbClr val="000000"/>
                </a:solidFill>
                <a:effectLst/>
                <a:latin typeface="Calibri" panose="020F0502020204030204" pitchFamily="34" charset="0"/>
                <a:ea typeface="Calibri" panose="020F0502020204030204" pitchFamily="34" charset="0"/>
              </a:rPr>
              <a:t>(Allow 3 minutes for discussion.)</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Well done. You may have mentioned some of the following:</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A leader should make fair decisions, set a good example, listen to others, encourage teamwork and take responsibility.</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A good follower should cooperate, respect leadership and contribute ideas in a positive way.</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8</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659066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en-ZA" sz="1200" b="1" dirty="0">
                <a:solidFill>
                  <a:srgbClr val="EE0000"/>
                </a:solidFill>
                <a:effectLst/>
                <a:latin typeface="Calibri" panose="020F0502020204030204" pitchFamily="34" charset="0"/>
                <a:ea typeface="Calibri" panose="020F0502020204030204" pitchFamily="34" charset="0"/>
              </a:rPr>
              <a:t>Note to teacher: </a:t>
            </a:r>
            <a:r>
              <a:rPr lang="en-ZA" sz="1200" dirty="0">
                <a:solidFill>
                  <a:srgbClr val="000000"/>
                </a:solidFill>
                <a:effectLst/>
                <a:latin typeface="Calibri" panose="020F0502020204030204" pitchFamily="34" charset="0"/>
                <a:ea typeface="Calibri" panose="020F0502020204030204" pitchFamily="34" charset="0"/>
              </a:rPr>
              <a:t>Hand out the </a:t>
            </a:r>
            <a:r>
              <a:rPr lang="en-ZA" sz="1200" b="1" i="1" u="sng" dirty="0">
                <a:solidFill>
                  <a:srgbClr val="000000"/>
                </a:solidFill>
                <a:effectLst/>
                <a:latin typeface="Calibri" panose="020F0502020204030204" pitchFamily="34" charset="0"/>
                <a:ea typeface="Calibri" panose="020F0502020204030204" pitchFamily="34" charset="0"/>
              </a:rPr>
              <a:t>Lesson 1 – Group Activity</a:t>
            </a:r>
            <a:r>
              <a:rPr lang="en-ZA" sz="1200" dirty="0">
                <a:solidFill>
                  <a:srgbClr val="000000"/>
                </a:solidFill>
                <a:effectLst/>
                <a:latin typeface="Calibri" panose="020F0502020204030204" pitchFamily="34" charset="0"/>
                <a:ea typeface="Calibri" panose="020F0502020204030204" pitchFamily="34" charset="0"/>
              </a:rPr>
              <a:t> to each group. Groups will read through the text messages and answer the questions on the template provided. As there are only FOUR scenarios, more than one group may have the same scenario.</a:t>
            </a:r>
            <a:endParaRPr lang="af-ZA" sz="1200" dirty="0">
              <a:effectLst/>
              <a:latin typeface="Times New Roman" panose="02020603050405020304" pitchFamily="18" charset="0"/>
              <a:ea typeface="Times New Roman" panose="02020603050405020304" pitchFamily="18" charset="0"/>
            </a:endParaRPr>
          </a:p>
          <a:p>
            <a:pPr algn="just">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algn="just">
              <a:buNone/>
            </a:pPr>
            <a:r>
              <a:rPr lang="en-ZA" sz="1200" dirty="0">
                <a:solidFill>
                  <a:srgbClr val="000000"/>
                </a:solidFill>
                <a:effectLst/>
                <a:latin typeface="Calibri" panose="020F0502020204030204" pitchFamily="34" charset="0"/>
                <a:ea typeface="Calibri" panose="020F0502020204030204" pitchFamily="34" charset="0"/>
              </a:rPr>
              <a:t>Allow space for the final templates to be displayed on the classroom wall. Keep this "Gallery Space" available, as it will be added to throughout the lessons. </a:t>
            </a:r>
            <a:endParaRPr lang="af-ZA" sz="1200" dirty="0">
              <a:effectLst/>
              <a:latin typeface="Times New Roman" panose="02020603050405020304" pitchFamily="18" charset="0"/>
              <a:ea typeface="Times New Roman" panose="02020603050405020304" pitchFamily="18" charset="0"/>
            </a:endParaRPr>
          </a:p>
          <a:p>
            <a:pPr algn="just">
              <a:buNone/>
            </a:pPr>
            <a:r>
              <a:rPr lang="en-ZA" sz="1200" b="1"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9: </a:t>
            </a:r>
            <a:r>
              <a:rPr lang="en-ZA" sz="1200" dirty="0">
                <a:solidFill>
                  <a:srgbClr val="000000"/>
                </a:solidFill>
                <a:effectLst/>
                <a:latin typeface="Calibri" panose="020F0502020204030204" pitchFamily="34" charset="0"/>
                <a:ea typeface="Calibri" panose="020F0502020204030204" pitchFamily="34" charset="0"/>
              </a:rPr>
              <a:t>In your groups, you will now determine the </a:t>
            </a:r>
            <a:r>
              <a:rPr lang="en-ZA" sz="1200" b="1" dirty="0">
                <a:solidFill>
                  <a:srgbClr val="000000"/>
                </a:solidFill>
                <a:effectLst/>
                <a:latin typeface="Calibri" panose="020F0502020204030204" pitchFamily="34" charset="0"/>
                <a:ea typeface="Calibri" panose="020F0502020204030204" pitchFamily="34" charset="0"/>
              </a:rPr>
              <a:t>changing nature of life roles and explain how role changes affect relationships</a:t>
            </a: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Each group has received one scenario with a series of text messages. As a group, read through the messages. Then discuss and answer the questions in the space provided next to the text messages.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You will have 10 minutes to complete this activity. Appoint one spokesperson to give feedback using the template at the end of the activity.</a:t>
            </a:r>
            <a:endParaRPr lang="af-ZA" sz="12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Well done, Grade </a:t>
            </a:r>
            <a:r>
              <a:rPr lang="en-ZA" sz="1200" dirty="0" err="1">
                <a:solidFill>
                  <a:srgbClr val="000000"/>
                </a:solidFill>
                <a:effectLst/>
                <a:latin typeface="Calibri" panose="020F0502020204030204" pitchFamily="34" charset="0"/>
                <a:ea typeface="Calibri" panose="020F0502020204030204" pitchFamily="34" charset="0"/>
              </a:rPr>
              <a:t>10s</a:t>
            </a:r>
            <a:r>
              <a:rPr lang="en-ZA" sz="1200" dirty="0">
                <a:solidFill>
                  <a:srgbClr val="000000"/>
                </a:solidFill>
                <a:effectLst/>
                <a:latin typeface="Calibri" panose="020F0502020204030204" pitchFamily="34" charset="0"/>
                <a:ea typeface="Calibri" panose="020F0502020204030204" pitchFamily="34" charset="0"/>
              </a:rPr>
              <a:t>. It is lovely to hear your discussions and see the ideas that have come through.</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Possible answers are available in the </a:t>
            </a:r>
            <a:r>
              <a:rPr lang="en-ZA" sz="1200" b="1" i="1" u="sng" dirty="0">
                <a:solidFill>
                  <a:srgbClr val="000000"/>
                </a:solidFill>
                <a:effectLst/>
                <a:latin typeface="Calibri" panose="020F0502020204030204" pitchFamily="34" charset="0"/>
                <a:ea typeface="Calibri" panose="020F0502020204030204" pitchFamily="34" charset="0"/>
              </a:rPr>
              <a:t>Lesson 1 – Group Activity MEMO</a:t>
            </a: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9</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271506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1"/>
        <p:cNvGrpSpPr/>
        <p:nvPr/>
      </p:nvGrpSpPr>
      <p:grpSpPr>
        <a:xfrm>
          <a:off x="0" y="0"/>
          <a:ext cx="0" cy="0"/>
          <a:chOff x="0" y="0"/>
          <a:chExt cx="0" cy="0"/>
        </a:xfrm>
      </p:grpSpPr>
      <p:sp>
        <p:nvSpPr>
          <p:cNvPr id="22" name="Google Shape;22;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8"/>
        <p:cNvGrpSpPr/>
        <p:nvPr/>
      </p:nvGrpSpPr>
      <p:grpSpPr>
        <a:xfrm>
          <a:off x="0" y="0"/>
          <a:ext cx="0" cy="0"/>
          <a:chOff x="0" y="0"/>
          <a:chExt cx="0" cy="0"/>
        </a:xfrm>
      </p:grpSpPr>
      <p:sp>
        <p:nvSpPr>
          <p:cNvPr id="29" name="Google Shape;29;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1" name="Google Shape;31;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 name="Google Shape;33;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7"/>
        <p:cNvGrpSpPr/>
        <p:nvPr/>
      </p:nvGrpSpPr>
      <p:grpSpPr>
        <a:xfrm>
          <a:off x="0" y="0"/>
          <a:ext cx="0" cy="0"/>
          <a:chOff x="0" y="0"/>
          <a:chExt cx="0" cy="0"/>
        </a:xfrm>
      </p:grpSpPr>
      <p:sp>
        <p:nvSpPr>
          <p:cNvPr id="38" name="Google Shape;38;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2"/>
        <p:cNvGrpSpPr/>
        <p:nvPr/>
      </p:nvGrpSpPr>
      <p:grpSpPr>
        <a:xfrm>
          <a:off x="0" y="0"/>
          <a:ext cx="0" cy="0"/>
          <a:chOff x="0" y="0"/>
          <a:chExt cx="0" cy="0"/>
        </a:xfrm>
      </p:grpSpPr>
      <p:sp>
        <p:nvSpPr>
          <p:cNvPr id="43" name="Google Shape;4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6"/>
        <p:cNvGrpSpPr/>
        <p:nvPr/>
      </p:nvGrpSpPr>
      <p:grpSpPr>
        <a:xfrm>
          <a:off x="0" y="0"/>
          <a:ext cx="0" cy="0"/>
          <a:chOff x="0" y="0"/>
          <a:chExt cx="0" cy="0"/>
        </a:xfrm>
      </p:grpSpPr>
      <p:sp>
        <p:nvSpPr>
          <p:cNvPr id="47" name="Google Shape;47;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9" name="Google Shape;49;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0" name="Google Shape;5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3"/>
        <p:cNvGrpSpPr/>
        <p:nvPr/>
      </p:nvGrpSpPr>
      <p:grpSpPr>
        <a:xfrm>
          <a:off x="0" y="0"/>
          <a:ext cx="0" cy="0"/>
          <a:chOff x="0" y="0"/>
          <a:chExt cx="0" cy="0"/>
        </a:xfrm>
      </p:grpSpPr>
      <p:sp>
        <p:nvSpPr>
          <p:cNvPr id="54" name="Google Shape;54;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3"/>
          <p:cNvSpPr>
            <a:spLocks noGrp="1"/>
          </p:cNvSpPr>
          <p:nvPr>
            <p:ph type="pic" idx="2"/>
          </p:nvPr>
        </p:nvSpPr>
        <p:spPr>
          <a:xfrm>
            <a:off x="5183188" y="987425"/>
            <a:ext cx="6172200" cy="4873625"/>
          </a:xfrm>
          <a:prstGeom prst="rect">
            <a:avLst/>
          </a:prstGeom>
          <a:noFill/>
          <a:ln>
            <a:noFill/>
          </a:ln>
        </p:spPr>
        <p:txBody>
          <a:bodyPr/>
          <a:lstStyle/>
          <a:p>
            <a:endParaRPr lang="en-US"/>
          </a:p>
        </p:txBody>
      </p:sp>
      <p:sp>
        <p:nvSpPr>
          <p:cNvPr id="56" name="Google Shape;56;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7" name="Google Shape;5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0"/>
        <p:cNvGrpSpPr/>
        <p:nvPr/>
      </p:nvGrpSpPr>
      <p:grpSpPr>
        <a:xfrm>
          <a:off x="0" y="0"/>
          <a:ext cx="0" cy="0"/>
          <a:chOff x="0" y="0"/>
          <a:chExt cx="0" cy="0"/>
        </a:xfrm>
      </p:grpSpPr>
      <p:sp>
        <p:nvSpPr>
          <p:cNvPr id="61" name="Google Shape;61;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6"/>
        <p:cNvGrpSpPr/>
        <p:nvPr/>
      </p:nvGrpSpPr>
      <p:grpSpPr>
        <a:xfrm>
          <a:off x="0" y="0"/>
          <a:ext cx="0" cy="0"/>
          <a:chOff x="0" y="0"/>
          <a:chExt cx="0" cy="0"/>
        </a:xfrm>
      </p:grpSpPr>
      <p:sp>
        <p:nvSpPr>
          <p:cNvPr id="67" name="Google Shape;67;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l="-1000" r="-1000"/>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3E448F2-A720-017F-FD61-47FBD01FB6F1}"/>
              </a:ext>
            </a:extLst>
          </p:cNvPr>
          <p:cNvPicPr>
            <a:picLocks noChangeAspect="1"/>
          </p:cNvPicPr>
          <p:nvPr/>
        </p:nvPicPr>
        <p:blipFill>
          <a:blip r:embed="rId3"/>
          <a:srcRect l="1381" r="1381"/>
          <a:stretch>
            <a:fillRect/>
          </a:stretch>
        </p:blipFill>
        <p:spPr>
          <a:xfrm>
            <a:off x="1" y="0"/>
            <a:ext cx="12192000" cy="6858000"/>
          </a:xfrm>
          <a:prstGeom prst="rect">
            <a:avLst/>
          </a:prstGeom>
        </p:spPr>
      </p:pic>
      <p:sp>
        <p:nvSpPr>
          <p:cNvPr id="5" name="Rectangle 4">
            <a:extLst>
              <a:ext uri="{FF2B5EF4-FFF2-40B4-BE49-F238E27FC236}">
                <a16:creationId xmlns:a16="http://schemas.microsoft.com/office/drawing/2014/main" id="{2EB30FC8-5B60-615F-6C06-00A72DD50C68}"/>
              </a:ext>
            </a:extLst>
          </p:cNvPr>
          <p:cNvSpPr/>
          <p:nvPr/>
        </p:nvSpPr>
        <p:spPr>
          <a:xfrm>
            <a:off x="135485" y="0"/>
            <a:ext cx="7561686" cy="1862048"/>
          </a:xfrm>
          <a:prstGeom prst="rect">
            <a:avLst/>
          </a:prstGeom>
          <a:noFill/>
        </p:spPr>
        <p:txBody>
          <a:bodyPr wrap="none" lIns="91440" tIns="45720" rIns="91440" bIns="45720">
            <a:spAutoFit/>
          </a:bodyPr>
          <a:lstStyle/>
          <a:p>
            <a:pPr algn="ctr"/>
            <a:r>
              <a:rPr lang="en-US" sz="115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GRADE 10</a:t>
            </a:r>
          </a:p>
        </p:txBody>
      </p:sp>
      <p:sp>
        <p:nvSpPr>
          <p:cNvPr id="6" name="Rectangle 5">
            <a:extLst>
              <a:ext uri="{FF2B5EF4-FFF2-40B4-BE49-F238E27FC236}">
                <a16:creationId xmlns:a16="http://schemas.microsoft.com/office/drawing/2014/main" id="{C93973FB-C993-C563-C232-18DB52D456F9}"/>
              </a:ext>
            </a:extLst>
          </p:cNvPr>
          <p:cNvSpPr/>
          <p:nvPr/>
        </p:nvSpPr>
        <p:spPr>
          <a:xfrm>
            <a:off x="370864" y="1680742"/>
            <a:ext cx="6077305" cy="523220"/>
          </a:xfrm>
          <a:prstGeom prst="rect">
            <a:avLst/>
          </a:prstGeom>
          <a:noFill/>
        </p:spPr>
        <p:txBody>
          <a:bodyPr wrap="none" lIns="91440" tIns="45720" rIns="91440" bIns="45720">
            <a:spAutoFit/>
          </a:bodyPr>
          <a:lstStyle/>
          <a:p>
            <a:pPr algn="ctr"/>
            <a:r>
              <a:rPr lang="en-US" sz="28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Development of the Self in Society</a:t>
            </a:r>
            <a:endParaRPr lang="en-US" sz="28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7" name="Rectangle 6">
            <a:extLst>
              <a:ext uri="{FF2B5EF4-FFF2-40B4-BE49-F238E27FC236}">
                <a16:creationId xmlns:a16="http://schemas.microsoft.com/office/drawing/2014/main" id="{0E64EF24-B538-DD41-9C20-BB808CF3C20A}"/>
              </a:ext>
            </a:extLst>
          </p:cNvPr>
          <p:cNvSpPr/>
          <p:nvPr/>
        </p:nvSpPr>
        <p:spPr>
          <a:xfrm>
            <a:off x="370864" y="5811560"/>
            <a:ext cx="1362874" cy="523220"/>
          </a:xfrm>
          <a:prstGeom prst="rect">
            <a:avLst/>
          </a:prstGeom>
          <a:noFill/>
        </p:spPr>
        <p:txBody>
          <a:bodyPr wrap="none" lIns="91440" tIns="45720" rIns="91440" bIns="45720">
            <a:spAutoFit/>
          </a:bodyPr>
          <a:lstStyle/>
          <a:p>
            <a:pPr algn="ctr"/>
            <a:r>
              <a:rPr lang="en-US" sz="28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Term 3</a:t>
            </a:r>
            <a:endParaRPr lang="en-US" sz="28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8" name="Rectangle 7">
            <a:extLst>
              <a:ext uri="{FF2B5EF4-FFF2-40B4-BE49-F238E27FC236}">
                <a16:creationId xmlns:a16="http://schemas.microsoft.com/office/drawing/2014/main" id="{C393FED2-2740-AE4E-29BF-32EBB88A88A8}"/>
              </a:ext>
            </a:extLst>
          </p:cNvPr>
          <p:cNvSpPr/>
          <p:nvPr/>
        </p:nvSpPr>
        <p:spPr>
          <a:xfrm>
            <a:off x="370864" y="6244127"/>
            <a:ext cx="7037504" cy="523220"/>
          </a:xfrm>
          <a:prstGeom prst="rect">
            <a:avLst/>
          </a:prstGeom>
          <a:noFill/>
        </p:spPr>
        <p:txBody>
          <a:bodyPr wrap="none" lIns="91440" tIns="45720" rIns="91440" bIns="45720">
            <a:spAutoFit/>
          </a:bodyPr>
          <a:lstStyle/>
          <a:p>
            <a:pPr algn="ctr"/>
            <a:r>
              <a:rPr lang="en-US" sz="28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Lesson 1: Life roles and responsibilities</a:t>
            </a:r>
            <a:endParaRPr lang="en-US" sz="28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pic>
        <p:nvPicPr>
          <p:cNvPr id="9" name="Picture 8">
            <a:extLst>
              <a:ext uri="{FF2B5EF4-FFF2-40B4-BE49-F238E27FC236}">
                <a16:creationId xmlns:a16="http://schemas.microsoft.com/office/drawing/2014/main" id="{0F034C65-D63C-F892-F4C6-259805C247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87231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97EF21EC-7D60-BC03-41D7-9205F3DA4FA9}"/>
              </a:ext>
            </a:extLst>
          </p:cNvPr>
          <p:cNvSpPr>
            <a:spLocks noGrp="1"/>
          </p:cNvSpPr>
          <p:nvPr>
            <p:ph type="title"/>
          </p:nvPr>
        </p:nvSpPr>
        <p:spPr>
          <a:xfrm>
            <a:off x="1188069" y="381935"/>
            <a:ext cx="4008583" cy="5974414"/>
          </a:xfrm>
        </p:spPr>
        <p:txBody>
          <a:bodyPr anchor="ctr">
            <a:normAutofit/>
          </a:bodyPr>
          <a:lstStyle/>
          <a:p>
            <a:r>
              <a:rPr lang="af-ZA" sz="8000">
                <a:solidFill>
                  <a:srgbClr val="FFFFFF"/>
                </a:solidFill>
              </a:rPr>
              <a:t>Society, Culture and Life Roles</a:t>
            </a:r>
          </a:p>
        </p:txBody>
      </p:sp>
      <p:grpSp>
        <p:nvGrpSpPr>
          <p:cNvPr id="12" name="Group 11">
            <a:extLst>
              <a:ext uri="{FF2B5EF4-FFF2-40B4-BE49-F238E27FC236}">
                <a16:creationId xmlns:a16="http://schemas.microsoft.com/office/drawing/2014/main" id="{0474DF76-993E-44DE-AFB0-C416182ACE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892" y="554152"/>
            <a:ext cx="574177" cy="1075866"/>
            <a:chOff x="613892" y="554152"/>
            <a:chExt cx="574177" cy="1075866"/>
          </a:xfrm>
          <a:solidFill>
            <a:srgbClr val="FFFFFF"/>
          </a:solidFill>
        </p:grpSpPr>
        <p:sp>
          <p:nvSpPr>
            <p:cNvPr id="13"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3061"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grpFill/>
            <a:ln w="776" cap="flat">
              <a:noFill/>
              <a:prstDash val="solid"/>
              <a:miter/>
            </a:ln>
          </p:spPr>
          <p:txBody>
            <a:bodyPr rtlCol="0" anchor="ctr"/>
            <a:lstStyle/>
            <a:p>
              <a:endParaRPr lang="en-US"/>
            </a:p>
          </p:txBody>
        </p:sp>
        <p:sp>
          <p:nvSpPr>
            <p:cNvPr id="14"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5643"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grpFill/>
            <a:ln w="516" cap="flat">
              <a:noFill/>
              <a:prstDash val="solid"/>
              <a:miter/>
            </a:ln>
          </p:spPr>
          <p:txBody>
            <a:bodyPr rtlCol="0" anchor="ctr"/>
            <a:lstStyle/>
            <a:p>
              <a:endParaRPr lang="en-US"/>
            </a:p>
          </p:txBody>
        </p:sp>
        <p:sp>
          <p:nvSpPr>
            <p:cNvPr id="15"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3892"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grpFill/>
            <a:ln w="751" cap="flat">
              <a:noFill/>
              <a:prstDash val="solid"/>
              <a:miter/>
            </a:ln>
          </p:spPr>
          <p:txBody>
            <a:bodyPr rtlCol="0" anchor="ctr"/>
            <a:lstStyle/>
            <a:p>
              <a:endParaRPr lang="en-US"/>
            </a:p>
          </p:txBody>
        </p:sp>
      </p:grpSp>
      <p:sp>
        <p:nvSpPr>
          <p:cNvPr id="3" name="Text Placeholder 2">
            <a:extLst>
              <a:ext uri="{FF2B5EF4-FFF2-40B4-BE49-F238E27FC236}">
                <a16:creationId xmlns:a16="http://schemas.microsoft.com/office/drawing/2014/main" id="{724B4135-2947-90EC-D824-91879B3E5839}"/>
              </a:ext>
            </a:extLst>
          </p:cNvPr>
          <p:cNvSpPr>
            <a:spLocks noGrp="1"/>
          </p:cNvSpPr>
          <p:nvPr>
            <p:ph type="body" idx="1"/>
          </p:nvPr>
        </p:nvSpPr>
        <p:spPr>
          <a:xfrm>
            <a:off x="6297233" y="518400"/>
            <a:ext cx="4932236" cy="5837949"/>
          </a:xfrm>
        </p:spPr>
        <p:txBody>
          <a:bodyPr anchor="ctr">
            <a:normAutofit/>
          </a:bodyPr>
          <a:lstStyle/>
          <a:p>
            <a:pPr marL="114300" indent="0">
              <a:buNone/>
            </a:pPr>
            <a:r>
              <a:rPr lang="af-ZA" sz="2400" b="1" dirty="0" err="1">
                <a:solidFill>
                  <a:schemeClr val="tx1">
                    <a:alpha val="80000"/>
                  </a:schemeClr>
                </a:solidFill>
              </a:rPr>
              <a:t>Society</a:t>
            </a:r>
            <a:r>
              <a:rPr lang="af-ZA" sz="2400" b="1" dirty="0">
                <a:solidFill>
                  <a:schemeClr val="tx1">
                    <a:alpha val="80000"/>
                  </a:schemeClr>
                </a:solidFill>
              </a:rPr>
              <a:t> </a:t>
            </a:r>
            <a:r>
              <a:rPr lang="af-ZA" sz="2400" b="1" dirty="0" err="1">
                <a:solidFill>
                  <a:schemeClr val="tx1">
                    <a:alpha val="80000"/>
                  </a:schemeClr>
                </a:solidFill>
              </a:rPr>
              <a:t>influences</a:t>
            </a:r>
            <a:r>
              <a:rPr lang="af-ZA" sz="2400" b="1" dirty="0">
                <a:solidFill>
                  <a:schemeClr val="tx1">
                    <a:alpha val="80000"/>
                  </a:schemeClr>
                </a:solidFill>
              </a:rPr>
              <a:t> </a:t>
            </a:r>
            <a:r>
              <a:rPr lang="af-ZA" sz="2400" b="1" dirty="0" err="1">
                <a:solidFill>
                  <a:schemeClr val="tx1">
                    <a:alpha val="80000"/>
                  </a:schemeClr>
                </a:solidFill>
              </a:rPr>
              <a:t>life</a:t>
            </a:r>
            <a:r>
              <a:rPr lang="af-ZA" sz="2400" b="1" dirty="0">
                <a:solidFill>
                  <a:schemeClr val="tx1">
                    <a:alpha val="80000"/>
                  </a:schemeClr>
                </a:solidFill>
              </a:rPr>
              <a:t> </a:t>
            </a:r>
            <a:r>
              <a:rPr lang="af-ZA" sz="2400" b="1" dirty="0" err="1">
                <a:solidFill>
                  <a:schemeClr val="tx1">
                    <a:alpha val="80000"/>
                  </a:schemeClr>
                </a:solidFill>
              </a:rPr>
              <a:t>roles</a:t>
            </a:r>
            <a:r>
              <a:rPr lang="af-ZA" sz="2400" b="1" dirty="0">
                <a:solidFill>
                  <a:schemeClr val="tx1">
                    <a:alpha val="80000"/>
                  </a:schemeClr>
                </a:solidFill>
              </a:rPr>
              <a:t> </a:t>
            </a:r>
            <a:r>
              <a:rPr lang="af-ZA" sz="2400" b="1" dirty="0" err="1">
                <a:solidFill>
                  <a:schemeClr val="tx1">
                    <a:alpha val="80000"/>
                  </a:schemeClr>
                </a:solidFill>
              </a:rPr>
              <a:t>through</a:t>
            </a:r>
            <a:r>
              <a:rPr lang="af-ZA" sz="2400" b="1" dirty="0">
                <a:solidFill>
                  <a:schemeClr val="tx1">
                    <a:alpha val="80000"/>
                  </a:schemeClr>
                </a:solidFill>
              </a:rPr>
              <a:t>:</a:t>
            </a:r>
            <a:endParaRPr lang="af-ZA" sz="2400" dirty="0">
              <a:solidFill>
                <a:schemeClr val="tx1">
                  <a:alpha val="80000"/>
                </a:schemeClr>
              </a:solidFill>
            </a:endParaRPr>
          </a:p>
          <a:p>
            <a:pPr marL="625475" lvl="1"/>
            <a:r>
              <a:rPr lang="af-ZA" dirty="0">
                <a:solidFill>
                  <a:schemeClr val="tx1">
                    <a:alpha val="80000"/>
                  </a:schemeClr>
                </a:solidFill>
              </a:rPr>
              <a:t>Family </a:t>
            </a:r>
            <a:r>
              <a:rPr lang="af-ZA" dirty="0" err="1">
                <a:solidFill>
                  <a:schemeClr val="tx1">
                    <a:alpha val="80000"/>
                  </a:schemeClr>
                </a:solidFill>
              </a:rPr>
              <a:t>expectations</a:t>
            </a:r>
            <a:endParaRPr lang="af-ZA" dirty="0">
              <a:solidFill>
                <a:schemeClr val="tx1">
                  <a:alpha val="80000"/>
                </a:schemeClr>
              </a:solidFill>
            </a:endParaRPr>
          </a:p>
          <a:p>
            <a:pPr marL="625475" lvl="1"/>
            <a:r>
              <a:rPr lang="af-ZA" dirty="0" err="1">
                <a:solidFill>
                  <a:schemeClr val="tx1">
                    <a:alpha val="80000"/>
                  </a:schemeClr>
                </a:solidFill>
              </a:rPr>
              <a:t>School</a:t>
            </a:r>
            <a:r>
              <a:rPr lang="af-ZA" dirty="0">
                <a:solidFill>
                  <a:schemeClr val="tx1">
                    <a:alpha val="80000"/>
                  </a:schemeClr>
                </a:solidFill>
              </a:rPr>
              <a:t> </a:t>
            </a:r>
            <a:r>
              <a:rPr lang="af-ZA" dirty="0" err="1">
                <a:solidFill>
                  <a:schemeClr val="tx1">
                    <a:alpha val="80000"/>
                  </a:schemeClr>
                </a:solidFill>
              </a:rPr>
              <a:t>rules</a:t>
            </a:r>
            <a:endParaRPr lang="af-ZA" dirty="0">
              <a:solidFill>
                <a:schemeClr val="tx1">
                  <a:alpha val="80000"/>
                </a:schemeClr>
              </a:solidFill>
            </a:endParaRPr>
          </a:p>
          <a:p>
            <a:pPr marL="625475" lvl="1"/>
            <a:r>
              <a:rPr lang="af-ZA" dirty="0" err="1">
                <a:solidFill>
                  <a:schemeClr val="tx1">
                    <a:alpha val="80000"/>
                  </a:schemeClr>
                </a:solidFill>
              </a:rPr>
              <a:t>Religion</a:t>
            </a:r>
            <a:r>
              <a:rPr lang="af-ZA" dirty="0">
                <a:solidFill>
                  <a:schemeClr val="tx1">
                    <a:alpha val="80000"/>
                  </a:schemeClr>
                </a:solidFill>
              </a:rPr>
              <a:t> </a:t>
            </a:r>
          </a:p>
          <a:p>
            <a:pPr marL="625475" lvl="1"/>
            <a:r>
              <a:rPr lang="af-ZA" dirty="0">
                <a:solidFill>
                  <a:schemeClr val="tx1">
                    <a:alpha val="80000"/>
                  </a:schemeClr>
                </a:solidFill>
              </a:rPr>
              <a:t>Media </a:t>
            </a:r>
          </a:p>
          <a:p>
            <a:pPr marL="625475" lvl="1"/>
            <a:r>
              <a:rPr lang="af-ZA" dirty="0">
                <a:solidFill>
                  <a:schemeClr val="tx1">
                    <a:alpha val="80000"/>
                  </a:schemeClr>
                </a:solidFill>
              </a:rPr>
              <a:t>Community </a:t>
            </a:r>
            <a:r>
              <a:rPr lang="af-ZA" dirty="0" err="1">
                <a:solidFill>
                  <a:schemeClr val="tx1">
                    <a:alpha val="80000"/>
                  </a:schemeClr>
                </a:solidFill>
              </a:rPr>
              <a:t>values</a:t>
            </a:r>
            <a:r>
              <a:rPr lang="af-ZA" dirty="0">
                <a:solidFill>
                  <a:schemeClr val="tx1">
                    <a:alpha val="80000"/>
                  </a:schemeClr>
                </a:solidFill>
              </a:rPr>
              <a:t> </a:t>
            </a:r>
          </a:p>
          <a:p>
            <a:pPr marL="625475" lvl="1"/>
            <a:r>
              <a:rPr lang="af-ZA" dirty="0" err="1">
                <a:solidFill>
                  <a:schemeClr val="tx1">
                    <a:alpha val="80000"/>
                  </a:schemeClr>
                </a:solidFill>
              </a:rPr>
              <a:t>Traditions</a:t>
            </a:r>
            <a:r>
              <a:rPr lang="af-ZA" dirty="0">
                <a:solidFill>
                  <a:schemeClr val="tx1">
                    <a:alpha val="80000"/>
                  </a:schemeClr>
                </a:solidFill>
              </a:rPr>
              <a:t> </a:t>
            </a:r>
          </a:p>
          <a:p>
            <a:pPr marL="114300" indent="0">
              <a:buNone/>
            </a:pPr>
            <a:r>
              <a:rPr lang="af-ZA" sz="2400" b="1" dirty="0" err="1">
                <a:solidFill>
                  <a:schemeClr val="tx1">
                    <a:alpha val="80000"/>
                  </a:schemeClr>
                </a:solidFill>
              </a:rPr>
              <a:t>Culture</a:t>
            </a:r>
            <a:r>
              <a:rPr lang="af-ZA" sz="2400" b="1" dirty="0">
                <a:solidFill>
                  <a:schemeClr val="tx1">
                    <a:alpha val="80000"/>
                  </a:schemeClr>
                </a:solidFill>
              </a:rPr>
              <a:t> </a:t>
            </a:r>
            <a:r>
              <a:rPr lang="af-ZA" sz="2400" b="1" dirty="0" err="1">
                <a:solidFill>
                  <a:schemeClr val="tx1">
                    <a:alpha val="80000"/>
                  </a:schemeClr>
                </a:solidFill>
              </a:rPr>
              <a:t>may</a:t>
            </a:r>
            <a:r>
              <a:rPr lang="af-ZA" sz="2400" b="1" dirty="0">
                <a:solidFill>
                  <a:schemeClr val="tx1">
                    <a:alpha val="80000"/>
                  </a:schemeClr>
                </a:solidFill>
              </a:rPr>
              <a:t> </a:t>
            </a:r>
            <a:r>
              <a:rPr lang="af-ZA" sz="2400" b="1" dirty="0" err="1">
                <a:solidFill>
                  <a:schemeClr val="tx1">
                    <a:alpha val="80000"/>
                  </a:schemeClr>
                </a:solidFill>
              </a:rPr>
              <a:t>influence</a:t>
            </a:r>
            <a:r>
              <a:rPr lang="af-ZA" sz="2400" b="1" dirty="0">
                <a:solidFill>
                  <a:schemeClr val="tx1">
                    <a:alpha val="80000"/>
                  </a:schemeClr>
                </a:solidFill>
              </a:rPr>
              <a:t>:</a:t>
            </a:r>
            <a:endParaRPr lang="af-ZA" sz="2400" dirty="0">
              <a:solidFill>
                <a:schemeClr val="tx1">
                  <a:alpha val="80000"/>
                </a:schemeClr>
              </a:solidFill>
            </a:endParaRPr>
          </a:p>
          <a:p>
            <a:pPr marL="625475" lvl="1"/>
            <a:r>
              <a:rPr lang="af-ZA" dirty="0">
                <a:solidFill>
                  <a:schemeClr val="tx1">
                    <a:alpha val="80000"/>
                  </a:schemeClr>
                </a:solidFill>
              </a:rPr>
              <a:t>Gender </a:t>
            </a:r>
            <a:r>
              <a:rPr lang="af-ZA" dirty="0" err="1">
                <a:solidFill>
                  <a:schemeClr val="tx1">
                    <a:alpha val="80000"/>
                  </a:schemeClr>
                </a:solidFill>
              </a:rPr>
              <a:t>roles</a:t>
            </a:r>
            <a:r>
              <a:rPr lang="af-ZA" dirty="0">
                <a:solidFill>
                  <a:schemeClr val="tx1">
                    <a:alpha val="80000"/>
                  </a:schemeClr>
                </a:solidFill>
              </a:rPr>
              <a:t> </a:t>
            </a:r>
          </a:p>
          <a:p>
            <a:pPr marL="625475" lvl="1"/>
            <a:r>
              <a:rPr lang="af-ZA" dirty="0" err="1">
                <a:solidFill>
                  <a:schemeClr val="tx1">
                    <a:alpha val="80000"/>
                  </a:schemeClr>
                </a:solidFill>
              </a:rPr>
              <a:t>Respect</a:t>
            </a:r>
            <a:r>
              <a:rPr lang="af-ZA" dirty="0">
                <a:solidFill>
                  <a:schemeClr val="tx1">
                    <a:alpha val="80000"/>
                  </a:schemeClr>
                </a:solidFill>
              </a:rPr>
              <a:t> </a:t>
            </a:r>
            <a:r>
              <a:rPr lang="af-ZA" dirty="0" err="1">
                <a:solidFill>
                  <a:schemeClr val="tx1">
                    <a:alpha val="80000"/>
                  </a:schemeClr>
                </a:solidFill>
              </a:rPr>
              <a:t>for</a:t>
            </a:r>
            <a:r>
              <a:rPr lang="af-ZA" dirty="0">
                <a:solidFill>
                  <a:schemeClr val="tx1">
                    <a:alpha val="80000"/>
                  </a:schemeClr>
                </a:solidFill>
              </a:rPr>
              <a:t> elders </a:t>
            </a:r>
          </a:p>
          <a:p>
            <a:pPr marL="625475" lvl="1"/>
            <a:r>
              <a:rPr lang="af-ZA" dirty="0">
                <a:solidFill>
                  <a:schemeClr val="tx1">
                    <a:alpha val="80000"/>
                  </a:schemeClr>
                </a:solidFill>
              </a:rPr>
              <a:t>Family </a:t>
            </a:r>
            <a:r>
              <a:rPr lang="af-ZA" dirty="0" err="1">
                <a:solidFill>
                  <a:schemeClr val="tx1">
                    <a:alpha val="80000"/>
                  </a:schemeClr>
                </a:solidFill>
              </a:rPr>
              <a:t>responsibilities</a:t>
            </a:r>
            <a:r>
              <a:rPr lang="af-ZA" dirty="0">
                <a:solidFill>
                  <a:schemeClr val="tx1">
                    <a:alpha val="80000"/>
                  </a:schemeClr>
                </a:solidFill>
              </a:rPr>
              <a:t> </a:t>
            </a:r>
          </a:p>
          <a:p>
            <a:pPr marL="625475" lvl="1"/>
            <a:r>
              <a:rPr lang="af-ZA" dirty="0" err="1">
                <a:solidFill>
                  <a:schemeClr val="tx1">
                    <a:alpha val="80000"/>
                  </a:schemeClr>
                </a:solidFill>
              </a:rPr>
              <a:t>Leadership</a:t>
            </a:r>
            <a:r>
              <a:rPr lang="af-ZA" dirty="0">
                <a:solidFill>
                  <a:schemeClr val="tx1">
                    <a:alpha val="80000"/>
                  </a:schemeClr>
                </a:solidFill>
              </a:rPr>
              <a:t> </a:t>
            </a:r>
          </a:p>
          <a:p>
            <a:pPr marL="625475" lvl="1"/>
            <a:r>
              <a:rPr lang="af-ZA" dirty="0" err="1">
                <a:solidFill>
                  <a:schemeClr val="tx1">
                    <a:alpha val="80000"/>
                  </a:schemeClr>
                </a:solidFill>
              </a:rPr>
              <a:t>Relationships</a:t>
            </a:r>
            <a:endParaRPr lang="af-ZA" dirty="0">
              <a:solidFill>
                <a:schemeClr val="tx1">
                  <a:alpha val="80000"/>
                </a:schemeClr>
              </a:solidFill>
            </a:endParaRPr>
          </a:p>
          <a:p>
            <a:endParaRPr lang="af-ZA" sz="2000" dirty="0">
              <a:solidFill>
                <a:schemeClr val="tx1">
                  <a:alpha val="80000"/>
                </a:schemeClr>
              </a:solidFill>
            </a:endParaRPr>
          </a:p>
        </p:txBody>
      </p:sp>
      <p:cxnSp>
        <p:nvCxnSpPr>
          <p:cNvPr id="17" name="Straight Connector 16">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9786AA4D-E8BA-D8BA-E1F0-5CD2A5E8B1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52015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Shape 110">
          <a:extLst>
            <a:ext uri="{FF2B5EF4-FFF2-40B4-BE49-F238E27FC236}">
              <a16:creationId xmlns:a16="http://schemas.microsoft.com/office/drawing/2014/main" id="{FCE4AB0B-BCBA-71AF-4DA4-7C608A1FFFE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DC9428F-5831-2F52-AC04-826F3E273238}"/>
              </a:ext>
            </a:extLst>
          </p:cNvPr>
          <p:cNvSpPr/>
          <p:nvPr/>
        </p:nvSpPr>
        <p:spPr>
          <a:xfrm>
            <a:off x="5770593" y="2336393"/>
            <a:ext cx="3890809" cy="1092607"/>
          </a:xfrm>
          <a:prstGeom prst="rect">
            <a:avLst/>
          </a:prstGeom>
          <a:noFill/>
        </p:spPr>
        <p:txBody>
          <a:bodyPr wrap="none" lIns="91440" tIns="45720" rIns="91440" bIns="45720">
            <a:spAutoFit/>
          </a:bodyPr>
          <a:lstStyle/>
          <a:p>
            <a:pPr algn="ctr"/>
            <a:r>
              <a:rPr lang="en-GB" sz="6500" b="0" cap="none" spc="0" dirty="0">
                <a:ln w="0"/>
                <a:solidFill>
                  <a:schemeClr val="bg1"/>
                </a:solidFill>
                <a:effectLst/>
              </a:rPr>
              <a:t>Reflection</a:t>
            </a:r>
          </a:p>
        </p:txBody>
      </p:sp>
      <p:pic>
        <p:nvPicPr>
          <p:cNvPr id="3" name="Picture 2">
            <a:extLst>
              <a:ext uri="{FF2B5EF4-FFF2-40B4-BE49-F238E27FC236}">
                <a16:creationId xmlns:a16="http://schemas.microsoft.com/office/drawing/2014/main" id="{02479322-CCEB-1EC4-BB3B-F433EDF75E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6469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354DE-2EF4-EF59-6F1E-2823075CC081}"/>
              </a:ext>
            </a:extLst>
          </p:cNvPr>
          <p:cNvSpPr>
            <a:spLocks noGrp="1"/>
          </p:cNvSpPr>
          <p:nvPr>
            <p:ph type="title"/>
          </p:nvPr>
        </p:nvSpPr>
        <p:spPr>
          <a:xfrm>
            <a:off x="6823878" y="741391"/>
            <a:ext cx="4491821" cy="1616203"/>
          </a:xfrm>
        </p:spPr>
        <p:txBody>
          <a:bodyPr anchor="b">
            <a:normAutofit/>
          </a:bodyPr>
          <a:lstStyle/>
          <a:p>
            <a:r>
              <a:rPr lang="en-ZA" sz="3200"/>
              <a:t>By the end of this lesson, you should be able to:</a:t>
            </a:r>
            <a:endParaRPr lang="af-ZA" sz="3200"/>
          </a:p>
        </p:txBody>
      </p:sp>
      <p:pic>
        <p:nvPicPr>
          <p:cNvPr id="6" name="Picture 5">
            <a:extLst>
              <a:ext uri="{FF2B5EF4-FFF2-40B4-BE49-F238E27FC236}">
                <a16:creationId xmlns:a16="http://schemas.microsoft.com/office/drawing/2014/main" id="{465E489A-A657-1C52-9BF6-7ACA2FBF48E4}"/>
              </a:ext>
            </a:extLst>
          </p:cNvPr>
          <p:cNvPicPr>
            <a:picLocks noChangeAspect="1"/>
          </p:cNvPicPr>
          <p:nvPr/>
        </p:nvPicPr>
        <p:blipFill>
          <a:blip r:embed="rId3"/>
          <a:srcRect l="21858" r="18808" b="-1"/>
          <a:stretch>
            <a:fillRect/>
          </a:stretch>
        </p:blipFill>
        <p:spPr>
          <a:xfrm>
            <a:off x="20" y="10"/>
            <a:ext cx="6095980" cy="6857990"/>
          </a:xfrm>
          <a:prstGeom prst="rect">
            <a:avLst/>
          </a:prstGeom>
        </p:spPr>
      </p:pic>
      <p:grpSp>
        <p:nvGrpSpPr>
          <p:cNvPr id="40" name="Group 39">
            <a:extLst>
              <a:ext uri="{FF2B5EF4-FFF2-40B4-BE49-F238E27FC236}">
                <a16:creationId xmlns:a16="http://schemas.microsoft.com/office/drawing/2014/main" id="{5EFBDE31-BB3E-6CFC-23CD-B5976DA38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3362" cy="6858000"/>
            <a:chOff x="12068638" y="0"/>
            <a:chExt cx="123362" cy="6858000"/>
          </a:xfrm>
        </p:grpSpPr>
        <p:sp>
          <p:nvSpPr>
            <p:cNvPr id="41" name="Rectangle 40">
              <a:extLst>
                <a:ext uri="{FF2B5EF4-FFF2-40B4-BE49-F238E27FC236}">
                  <a16:creationId xmlns:a16="http://schemas.microsoft.com/office/drawing/2014/main" id="{180A60EC-72BB-121F-556A-E2837FD99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F91A2FAE-D41C-FF5D-B0A0-7808248ED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4139706"/>
              <a:ext cx="123362" cy="2718294"/>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 Placeholder 2">
            <a:extLst>
              <a:ext uri="{FF2B5EF4-FFF2-40B4-BE49-F238E27FC236}">
                <a16:creationId xmlns:a16="http://schemas.microsoft.com/office/drawing/2014/main" id="{A46B3D3B-7812-D3A5-C13B-169528C993F2}"/>
              </a:ext>
            </a:extLst>
          </p:cNvPr>
          <p:cNvSpPr>
            <a:spLocks noGrp="1"/>
          </p:cNvSpPr>
          <p:nvPr>
            <p:ph type="body" idx="1"/>
          </p:nvPr>
        </p:nvSpPr>
        <p:spPr>
          <a:xfrm>
            <a:off x="6823878" y="2533476"/>
            <a:ext cx="4491820" cy="3447832"/>
          </a:xfrm>
        </p:spPr>
        <p:txBody>
          <a:bodyPr anchor="t">
            <a:normAutofit/>
          </a:bodyPr>
          <a:lstStyle/>
          <a:p>
            <a:pPr lvl="0"/>
            <a:r>
              <a:rPr lang="en-ZA" sz="2000"/>
              <a:t>Identify and analyse life roles and responsibilities as learner, family member, friend, partner, etc. </a:t>
            </a:r>
            <a:endParaRPr lang="af-ZA" sz="2000"/>
          </a:p>
          <a:p>
            <a:pPr lvl="0"/>
            <a:r>
              <a:rPr lang="en-ZA" sz="2000"/>
              <a:t>Determine the changing nature of life roles. </a:t>
            </a:r>
            <a:endParaRPr lang="af-ZA" sz="2000"/>
          </a:p>
          <a:p>
            <a:pPr lvl="0"/>
            <a:r>
              <a:rPr lang="en-ZA" sz="2000"/>
              <a:t>Explain how role changes affect relationships.</a:t>
            </a:r>
            <a:endParaRPr lang="af-ZA" sz="2000"/>
          </a:p>
          <a:p>
            <a:pPr lvl="0"/>
            <a:r>
              <a:rPr lang="en-ZA" sz="2000"/>
              <a:t>Explain how society, culture and media can influence life roles. </a:t>
            </a:r>
            <a:endParaRPr lang="af-ZA" sz="2000"/>
          </a:p>
          <a:p>
            <a:pPr marL="114300" indent="0">
              <a:buNone/>
            </a:pPr>
            <a:endParaRPr lang="af-ZA" sz="2000"/>
          </a:p>
        </p:txBody>
      </p:sp>
      <p:pic>
        <p:nvPicPr>
          <p:cNvPr id="7" name="Picture 6">
            <a:extLst>
              <a:ext uri="{FF2B5EF4-FFF2-40B4-BE49-F238E27FC236}">
                <a16:creationId xmlns:a16="http://schemas.microsoft.com/office/drawing/2014/main" id="{1F84C26E-BD71-3DCB-80CB-74577B1BEC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7839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6F2FCBA-2E73-51F1-1E4C-3C6A793C7356}"/>
              </a:ext>
            </a:extLst>
          </p:cNvPr>
          <p:cNvPicPr>
            <a:picLocks noChangeAspect="1"/>
          </p:cNvPicPr>
          <p:nvPr/>
        </p:nvPicPr>
        <p:blipFill>
          <a:blip r:embed="rId3"/>
          <a:srcRect l="37104" r="35483"/>
          <a:stretch>
            <a:fillRect/>
          </a:stretch>
        </p:blipFill>
        <p:spPr>
          <a:xfrm>
            <a:off x="4350452" y="59457"/>
            <a:ext cx="3386822" cy="6739084"/>
          </a:xfrm>
          <a:prstGeom prst="rect">
            <a:avLst/>
          </a:prstGeom>
        </p:spPr>
      </p:pic>
      <p:pic>
        <p:nvPicPr>
          <p:cNvPr id="8" name="Picture 7">
            <a:extLst>
              <a:ext uri="{FF2B5EF4-FFF2-40B4-BE49-F238E27FC236}">
                <a16:creationId xmlns:a16="http://schemas.microsoft.com/office/drawing/2014/main" id="{E4EBF958-7773-BBEB-50F8-013E8D3C9D5F}"/>
              </a:ext>
            </a:extLst>
          </p:cNvPr>
          <p:cNvPicPr>
            <a:picLocks noChangeAspect="1"/>
          </p:cNvPicPr>
          <p:nvPr/>
        </p:nvPicPr>
        <p:blipFill>
          <a:blip r:embed="rId4"/>
          <a:srcRect l="34087" r="33333"/>
          <a:stretch>
            <a:fillRect/>
          </a:stretch>
        </p:blipFill>
        <p:spPr>
          <a:xfrm>
            <a:off x="150522" y="66029"/>
            <a:ext cx="4014452" cy="6725941"/>
          </a:xfrm>
          <a:prstGeom prst="rect">
            <a:avLst/>
          </a:prstGeom>
        </p:spPr>
      </p:pic>
      <p:pic>
        <p:nvPicPr>
          <p:cNvPr id="10" name="Picture 9">
            <a:extLst>
              <a:ext uri="{FF2B5EF4-FFF2-40B4-BE49-F238E27FC236}">
                <a16:creationId xmlns:a16="http://schemas.microsoft.com/office/drawing/2014/main" id="{8CBC6860-815C-23F2-11EE-698E4B0C22C6}"/>
              </a:ext>
            </a:extLst>
          </p:cNvPr>
          <p:cNvPicPr>
            <a:picLocks noChangeAspect="1"/>
          </p:cNvPicPr>
          <p:nvPr/>
        </p:nvPicPr>
        <p:blipFill>
          <a:blip r:embed="rId5"/>
          <a:srcRect l="34087" t="319" r="33333" b="-2957"/>
          <a:stretch>
            <a:fillRect/>
          </a:stretch>
        </p:blipFill>
        <p:spPr>
          <a:xfrm>
            <a:off x="8027026" y="66029"/>
            <a:ext cx="4014452" cy="6898484"/>
          </a:xfrm>
          <a:prstGeom prst="rect">
            <a:avLst/>
          </a:prstGeom>
        </p:spPr>
      </p:pic>
      <p:pic>
        <p:nvPicPr>
          <p:cNvPr id="5" name="Picture 4">
            <a:extLst>
              <a:ext uri="{FF2B5EF4-FFF2-40B4-BE49-F238E27FC236}">
                <a16:creationId xmlns:a16="http://schemas.microsoft.com/office/drawing/2014/main" id="{8039D13C-62F7-2968-EF15-5581EA9196E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3620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65D1E4-F074-D258-662D-11C9D220488F}"/>
              </a:ext>
            </a:extLst>
          </p:cNvPr>
          <p:cNvSpPr>
            <a:spLocks noGrp="1"/>
          </p:cNvSpPr>
          <p:nvPr>
            <p:ph type="title"/>
          </p:nvPr>
        </p:nvSpPr>
        <p:spPr>
          <a:xfrm>
            <a:off x="586478" y="1683756"/>
            <a:ext cx="3115265" cy="2396359"/>
          </a:xfrm>
        </p:spPr>
        <p:txBody>
          <a:bodyPr anchor="b">
            <a:normAutofit/>
          </a:bodyPr>
          <a:lstStyle/>
          <a:p>
            <a:pPr algn="r"/>
            <a:r>
              <a:rPr lang="af-ZA" sz="4000" dirty="0" err="1">
                <a:solidFill>
                  <a:srgbClr val="FFFFFF"/>
                </a:solidFill>
              </a:rPr>
              <a:t>What</a:t>
            </a:r>
            <a:r>
              <a:rPr lang="af-ZA" sz="4000" dirty="0">
                <a:solidFill>
                  <a:srgbClr val="FFFFFF"/>
                </a:solidFill>
              </a:rPr>
              <a:t> is a </a:t>
            </a:r>
            <a:r>
              <a:rPr lang="af-ZA" sz="4000" dirty="0" err="1">
                <a:solidFill>
                  <a:srgbClr val="FFFFFF"/>
                </a:solidFill>
              </a:rPr>
              <a:t>life</a:t>
            </a:r>
            <a:r>
              <a:rPr lang="af-ZA" sz="4000" dirty="0">
                <a:solidFill>
                  <a:srgbClr val="FFFFFF"/>
                </a:solidFill>
              </a:rPr>
              <a:t> </a:t>
            </a:r>
            <a:r>
              <a:rPr lang="af-ZA" sz="4000" dirty="0" err="1">
                <a:solidFill>
                  <a:srgbClr val="FFFFFF"/>
                </a:solidFill>
              </a:rPr>
              <a:t>role</a:t>
            </a:r>
            <a:r>
              <a:rPr lang="af-ZA" sz="4000" dirty="0">
                <a:solidFill>
                  <a:srgbClr val="FFFFFF"/>
                </a:solidFill>
              </a:rPr>
              <a:t>?</a:t>
            </a:r>
          </a:p>
        </p:txBody>
      </p:sp>
      <p:graphicFrame>
        <p:nvGraphicFramePr>
          <p:cNvPr id="5" name="Text Placeholder 2">
            <a:extLst>
              <a:ext uri="{FF2B5EF4-FFF2-40B4-BE49-F238E27FC236}">
                <a16:creationId xmlns:a16="http://schemas.microsoft.com/office/drawing/2014/main" id="{78274D0F-465A-B565-EAE0-E4EFCAAC0DA0}"/>
              </a:ext>
            </a:extLst>
          </p:cNvPr>
          <p:cNvGraphicFramePr/>
          <p:nvPr>
            <p:extLst>
              <p:ext uri="{D42A27DB-BD31-4B8C-83A1-F6EECF244321}">
                <p14:modId xmlns:p14="http://schemas.microsoft.com/office/powerpoint/2010/main" val="3113524839"/>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1999FFBE-9A77-7399-F526-8FB6936F684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39532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61426DD-08B3-3D39-092A-FEA56BCF5447}"/>
              </a:ext>
            </a:extLst>
          </p:cNvPr>
          <p:cNvPicPr>
            <a:picLocks noChangeAspect="1"/>
          </p:cNvPicPr>
          <p:nvPr/>
        </p:nvPicPr>
        <p:blipFill>
          <a:blip r:embed="rId3"/>
          <a:stretch>
            <a:fillRect/>
          </a:stretch>
        </p:blipFill>
        <p:spPr>
          <a:xfrm>
            <a:off x="3239" y="0"/>
            <a:ext cx="12185522" cy="6858000"/>
          </a:xfrm>
          <a:prstGeom prst="rect">
            <a:avLst/>
          </a:prstGeom>
        </p:spPr>
      </p:pic>
      <p:sp>
        <p:nvSpPr>
          <p:cNvPr id="3" name="Text Placeholder 2">
            <a:extLst>
              <a:ext uri="{FF2B5EF4-FFF2-40B4-BE49-F238E27FC236}">
                <a16:creationId xmlns:a16="http://schemas.microsoft.com/office/drawing/2014/main" id="{27C766EC-B3DD-B701-FAB3-696D73E524E6}"/>
              </a:ext>
            </a:extLst>
          </p:cNvPr>
          <p:cNvSpPr>
            <a:spLocks noGrp="1"/>
          </p:cNvSpPr>
          <p:nvPr>
            <p:ph type="body" idx="1"/>
          </p:nvPr>
        </p:nvSpPr>
        <p:spPr>
          <a:xfrm>
            <a:off x="5439859" y="1977767"/>
            <a:ext cx="6532402" cy="4351338"/>
          </a:xfrm>
          <a:solidFill>
            <a:srgbClr val="DECEE8">
              <a:alpha val="50196"/>
            </a:srgbClr>
          </a:solidFill>
        </p:spPr>
        <p:txBody>
          <a:bodyPr>
            <a:normAutofit fontScale="92500"/>
          </a:bodyPr>
          <a:lstStyle/>
          <a:p>
            <a:pPr lvl="0"/>
            <a:r>
              <a:rPr lang="en-ZA" sz="3600" b="1" dirty="0">
                <a:solidFill>
                  <a:schemeClr val="bg1"/>
                </a:solidFill>
                <a:effectLst>
                  <a:outerShdw blurRad="38100" dist="38100" dir="2700000" algn="tl">
                    <a:srgbClr val="000000">
                      <a:alpha val="43137"/>
                    </a:srgbClr>
                  </a:outerShdw>
                </a:effectLst>
              </a:rPr>
              <a:t>attend school regularly and on time </a:t>
            </a:r>
            <a:endParaRPr lang="af-ZA" sz="3600" b="1" dirty="0">
              <a:solidFill>
                <a:schemeClr val="bg1"/>
              </a:solidFill>
              <a:effectLst>
                <a:outerShdw blurRad="38100" dist="38100" dir="2700000" algn="tl">
                  <a:srgbClr val="000000">
                    <a:alpha val="43137"/>
                  </a:srgbClr>
                </a:outerShdw>
              </a:effectLst>
            </a:endParaRPr>
          </a:p>
          <a:p>
            <a:pPr lvl="0"/>
            <a:r>
              <a:rPr lang="en-ZA" sz="3600" b="1" dirty="0">
                <a:solidFill>
                  <a:schemeClr val="bg1"/>
                </a:solidFill>
                <a:effectLst>
                  <a:outerShdw blurRad="38100" dist="38100" dir="2700000" algn="tl">
                    <a:srgbClr val="000000">
                      <a:alpha val="43137"/>
                    </a:srgbClr>
                  </a:outerShdw>
                </a:effectLst>
              </a:rPr>
              <a:t>complete homework and assignments</a:t>
            </a:r>
            <a:endParaRPr lang="af-ZA" sz="3600" b="1" dirty="0">
              <a:solidFill>
                <a:schemeClr val="bg1"/>
              </a:solidFill>
              <a:effectLst>
                <a:outerShdw blurRad="38100" dist="38100" dir="2700000" algn="tl">
                  <a:srgbClr val="000000">
                    <a:alpha val="43137"/>
                  </a:srgbClr>
                </a:outerShdw>
              </a:effectLst>
            </a:endParaRPr>
          </a:p>
          <a:p>
            <a:pPr lvl="0"/>
            <a:r>
              <a:rPr lang="en-ZA" sz="3600" b="1" dirty="0">
                <a:solidFill>
                  <a:schemeClr val="bg1"/>
                </a:solidFill>
                <a:effectLst>
                  <a:outerShdw blurRad="38100" dist="38100" dir="2700000" algn="tl">
                    <a:srgbClr val="000000">
                      <a:alpha val="43137"/>
                    </a:srgbClr>
                  </a:outerShdw>
                </a:effectLst>
              </a:rPr>
              <a:t>respect teachers and classmates </a:t>
            </a:r>
            <a:endParaRPr lang="af-ZA" sz="3600" b="1" dirty="0">
              <a:solidFill>
                <a:schemeClr val="bg1"/>
              </a:solidFill>
              <a:effectLst>
                <a:outerShdw blurRad="38100" dist="38100" dir="2700000" algn="tl">
                  <a:srgbClr val="000000">
                    <a:alpha val="43137"/>
                  </a:srgbClr>
                </a:outerShdw>
              </a:effectLst>
            </a:endParaRPr>
          </a:p>
          <a:p>
            <a:pPr lvl="0"/>
            <a:r>
              <a:rPr lang="en-ZA" sz="3600" b="1" dirty="0">
                <a:solidFill>
                  <a:schemeClr val="bg1"/>
                </a:solidFill>
                <a:effectLst>
                  <a:outerShdw blurRad="38100" dist="38100" dir="2700000" algn="tl">
                    <a:srgbClr val="000000">
                      <a:alpha val="43137"/>
                    </a:srgbClr>
                  </a:outerShdw>
                </a:effectLst>
              </a:rPr>
              <a:t>follow school rules </a:t>
            </a:r>
            <a:endParaRPr lang="af-ZA" sz="3600" b="1" dirty="0">
              <a:solidFill>
                <a:schemeClr val="bg1"/>
              </a:solidFill>
              <a:effectLst>
                <a:outerShdw blurRad="38100" dist="38100" dir="2700000" algn="tl">
                  <a:srgbClr val="000000">
                    <a:alpha val="43137"/>
                  </a:srgbClr>
                </a:outerShdw>
              </a:effectLst>
            </a:endParaRPr>
          </a:p>
          <a:p>
            <a:pPr lvl="0"/>
            <a:r>
              <a:rPr lang="en-ZA" sz="3600" b="1" dirty="0">
                <a:solidFill>
                  <a:schemeClr val="bg1"/>
                </a:solidFill>
                <a:effectLst>
                  <a:outerShdw blurRad="38100" dist="38100" dir="2700000" algn="tl">
                    <a:srgbClr val="000000">
                      <a:alpha val="43137"/>
                    </a:srgbClr>
                  </a:outerShdw>
                </a:effectLst>
              </a:rPr>
              <a:t>work hard to prepare for the future</a:t>
            </a:r>
            <a:endParaRPr lang="af-ZA" sz="3600" b="1" dirty="0">
              <a:solidFill>
                <a:schemeClr val="bg1"/>
              </a:solidFill>
              <a:effectLst>
                <a:outerShdw blurRad="38100" dist="38100" dir="2700000" algn="tl">
                  <a:srgbClr val="000000">
                    <a:alpha val="43137"/>
                  </a:srgbClr>
                </a:outerShdw>
              </a:effectLst>
            </a:endParaRPr>
          </a:p>
          <a:p>
            <a:endParaRPr lang="af-ZA" dirty="0"/>
          </a:p>
        </p:txBody>
      </p:sp>
      <p:sp>
        <p:nvSpPr>
          <p:cNvPr id="15" name="Rectangle 14">
            <a:extLst>
              <a:ext uri="{FF2B5EF4-FFF2-40B4-BE49-F238E27FC236}">
                <a16:creationId xmlns:a16="http://schemas.microsoft.com/office/drawing/2014/main" id="{98491031-C995-C191-C801-ADCA97838F28}"/>
              </a:ext>
            </a:extLst>
          </p:cNvPr>
          <p:cNvSpPr/>
          <p:nvPr/>
        </p:nvSpPr>
        <p:spPr>
          <a:xfrm>
            <a:off x="5410516" y="143192"/>
            <a:ext cx="6561745" cy="1754326"/>
          </a:xfrm>
          <a:prstGeom prst="rect">
            <a:avLst/>
          </a:prstGeom>
          <a:solidFill>
            <a:schemeClr val="bg1">
              <a:lumMod val="95000"/>
              <a:alpha val="39762"/>
            </a:schemeClr>
          </a:solidFill>
        </p:spPr>
        <p:txBody>
          <a:bodyPr wrap="square" lIns="91440" tIns="45720" rIns="91440" bIns="45720">
            <a:spAutoFit/>
          </a:bodyPr>
          <a:lstStyle/>
          <a:p>
            <a:pPr algn="ctr"/>
            <a:r>
              <a:rPr lang="en-GB" sz="5400" b="1" spc="50" dirty="0">
                <a:ln w="9525" cmpd="sng">
                  <a:solidFill>
                    <a:schemeClr val="accent1"/>
                  </a:solidFill>
                  <a:prstDash val="solid"/>
                </a:ln>
                <a:solidFill>
                  <a:srgbClr val="70AD47">
                    <a:tint val="1000"/>
                  </a:srgbClr>
                </a:solidFill>
                <a:effectLst>
                  <a:glow rad="38100">
                    <a:schemeClr val="accent1">
                      <a:alpha val="40000"/>
                    </a:schemeClr>
                  </a:glow>
                </a:effectLst>
              </a:rPr>
              <a:t>Life Role:</a:t>
            </a:r>
          </a:p>
          <a:p>
            <a:pPr algn="ctr"/>
            <a:r>
              <a:rPr lang="en-GB" sz="5400" b="1" spc="50" dirty="0">
                <a:ln w="9525" cmpd="sng">
                  <a:solidFill>
                    <a:schemeClr val="accent1"/>
                  </a:solidFill>
                  <a:prstDash val="solid"/>
                </a:ln>
                <a:solidFill>
                  <a:srgbClr val="70AD47">
                    <a:tint val="1000"/>
                  </a:srgbClr>
                </a:solidFill>
                <a:effectLst>
                  <a:glow rad="38100">
                    <a:schemeClr val="accent1">
                      <a:alpha val="40000"/>
                    </a:schemeClr>
                  </a:glow>
                </a:effectLst>
              </a:rPr>
              <a:t>Student (Learner)</a:t>
            </a:r>
            <a:endParaRPr lang="en-GB" sz="5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pic>
        <p:nvPicPr>
          <p:cNvPr id="16" name="Picture 15">
            <a:extLst>
              <a:ext uri="{FF2B5EF4-FFF2-40B4-BE49-F238E27FC236}">
                <a16:creationId xmlns:a16="http://schemas.microsoft.com/office/drawing/2014/main" id="{56D2DBF6-7E07-81C7-22BE-F2BAF93CA5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0055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F4B0477-DE56-192D-5545-9C5B3229063E}"/>
              </a:ext>
            </a:extLst>
          </p:cNvPr>
          <p:cNvSpPr>
            <a:spLocks noGrp="1"/>
          </p:cNvSpPr>
          <p:nvPr>
            <p:ph type="title"/>
          </p:nvPr>
        </p:nvSpPr>
        <p:spPr>
          <a:xfrm>
            <a:off x="1371597" y="348865"/>
            <a:ext cx="10044023" cy="877729"/>
          </a:xfrm>
        </p:spPr>
        <p:txBody>
          <a:bodyPr anchor="ctr">
            <a:normAutofit/>
          </a:bodyPr>
          <a:lstStyle/>
          <a:p>
            <a:r>
              <a:rPr lang="en-GB" sz="3700">
                <a:solidFill>
                  <a:srgbClr val="FFFFFF"/>
                </a:solidFill>
              </a:rPr>
              <a:t>What are his responsibilities as a family member?</a:t>
            </a:r>
            <a:endParaRPr lang="af-ZA" sz="3700">
              <a:solidFill>
                <a:srgbClr val="FFFFFF"/>
              </a:solidFill>
            </a:endParaRPr>
          </a:p>
        </p:txBody>
      </p:sp>
      <p:graphicFrame>
        <p:nvGraphicFramePr>
          <p:cNvPr id="5" name="Text Placeholder 2">
            <a:extLst>
              <a:ext uri="{FF2B5EF4-FFF2-40B4-BE49-F238E27FC236}">
                <a16:creationId xmlns:a16="http://schemas.microsoft.com/office/drawing/2014/main" id="{4D9D068E-F69E-2918-8375-610AFE2C2E5F}"/>
              </a:ext>
            </a:extLst>
          </p:cNvPr>
          <p:cNvGraphicFramePr/>
          <p:nvPr>
            <p:extLst>
              <p:ext uri="{D42A27DB-BD31-4B8C-83A1-F6EECF244321}">
                <p14:modId xmlns:p14="http://schemas.microsoft.com/office/powerpoint/2010/main" val="3255241806"/>
              </p:ext>
            </p:extLst>
          </p:nvPr>
        </p:nvGraphicFramePr>
        <p:xfrm>
          <a:off x="632085" y="1811790"/>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897482F9-4715-3A0C-CEB6-C424B0748F2A}"/>
              </a:ext>
            </a:extLst>
          </p:cNvPr>
          <p:cNvSpPr txBox="1"/>
          <p:nvPr/>
        </p:nvSpPr>
        <p:spPr>
          <a:xfrm>
            <a:off x="3045343" y="6201358"/>
            <a:ext cx="6097772" cy="369332"/>
          </a:xfrm>
          <a:prstGeom prst="rect">
            <a:avLst/>
          </a:prstGeom>
          <a:solidFill>
            <a:srgbClr val="FFC000"/>
          </a:solidFill>
        </p:spPr>
        <p:txBody>
          <a:bodyPr wrap="square">
            <a:spAutoFit/>
          </a:bodyPr>
          <a:lstStyle/>
          <a:p>
            <a:pPr algn="ctr"/>
            <a:r>
              <a:rPr lang="af-ZA" sz="1800" b="1" dirty="0"/>
              <a:t>One </a:t>
            </a:r>
            <a:r>
              <a:rPr lang="af-ZA" sz="1800" b="1" dirty="0" err="1"/>
              <a:t>person</a:t>
            </a:r>
            <a:r>
              <a:rPr lang="af-ZA" sz="1800" b="1" dirty="0"/>
              <a:t> </a:t>
            </a:r>
            <a:r>
              <a:rPr lang="af-ZA" sz="1800" b="1" dirty="0" err="1"/>
              <a:t>can</a:t>
            </a:r>
            <a:r>
              <a:rPr lang="af-ZA" sz="1800" b="1" dirty="0"/>
              <a:t> </a:t>
            </a:r>
            <a:r>
              <a:rPr lang="af-ZA" sz="1800" b="1" dirty="0" err="1"/>
              <a:t>have</a:t>
            </a:r>
            <a:r>
              <a:rPr lang="af-ZA" sz="1800" b="1" dirty="0"/>
              <a:t> </a:t>
            </a:r>
            <a:r>
              <a:rPr lang="af-ZA" sz="1800" b="1" dirty="0" err="1"/>
              <a:t>many</a:t>
            </a:r>
            <a:r>
              <a:rPr lang="af-ZA" sz="1800" b="1" dirty="0"/>
              <a:t> </a:t>
            </a:r>
            <a:r>
              <a:rPr lang="af-ZA" sz="1800" b="1" dirty="0" err="1"/>
              <a:t>roles</a:t>
            </a:r>
            <a:r>
              <a:rPr lang="af-ZA" sz="1800" b="1" dirty="0"/>
              <a:t>.</a:t>
            </a:r>
          </a:p>
        </p:txBody>
      </p:sp>
      <p:pic>
        <p:nvPicPr>
          <p:cNvPr id="7" name="Picture 6">
            <a:extLst>
              <a:ext uri="{FF2B5EF4-FFF2-40B4-BE49-F238E27FC236}">
                <a16:creationId xmlns:a16="http://schemas.microsoft.com/office/drawing/2014/main" id="{1BA2F586-0167-E3D1-2224-C439D6201BD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6580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6DA3BE1-495B-B04B-79D6-6F9A765EF73D}"/>
              </a:ext>
            </a:extLst>
          </p:cNvPr>
          <p:cNvSpPr txBox="1"/>
          <p:nvPr/>
        </p:nvSpPr>
        <p:spPr>
          <a:xfrm>
            <a:off x="1524000" y="4407877"/>
            <a:ext cx="184731" cy="307777"/>
          </a:xfrm>
          <a:prstGeom prst="rect">
            <a:avLst/>
          </a:prstGeom>
          <a:noFill/>
        </p:spPr>
        <p:txBody>
          <a:bodyPr wrap="none" rtlCol="0">
            <a:spAutoFit/>
          </a:bodyPr>
          <a:lstStyle/>
          <a:p>
            <a:endParaRPr lang="en-US" dirty="0"/>
          </a:p>
        </p:txBody>
      </p:sp>
      <p:sp>
        <p:nvSpPr>
          <p:cNvPr id="7" name="Rectangle 6">
            <a:extLst>
              <a:ext uri="{FF2B5EF4-FFF2-40B4-BE49-F238E27FC236}">
                <a16:creationId xmlns:a16="http://schemas.microsoft.com/office/drawing/2014/main" id="{615FC196-E432-C9B6-BDE0-4DEDAD95D1C0}"/>
              </a:ext>
            </a:extLst>
          </p:cNvPr>
          <p:cNvSpPr/>
          <p:nvPr/>
        </p:nvSpPr>
        <p:spPr>
          <a:xfrm>
            <a:off x="416514" y="4561765"/>
            <a:ext cx="2929357" cy="1938992"/>
          </a:xfrm>
          <a:prstGeom prst="rect">
            <a:avLst/>
          </a:prstGeom>
          <a:solidFill>
            <a:schemeClr val="bg1">
              <a:lumMod val="95000"/>
              <a:alpha val="76756"/>
            </a:schemeClr>
          </a:solidFill>
        </p:spPr>
        <p:txBody>
          <a:bodyPr wrap="square" lIns="91440" tIns="45720" rIns="91440" bIns="45720">
            <a:spAutoFit/>
          </a:bodyPr>
          <a:lstStyle/>
          <a:p>
            <a:pPr marL="285750" indent="-285750">
              <a:buFont typeface="Arial" panose="020B0604020202020204" pitchFamily="34" charset="0"/>
              <a:buChar char="•"/>
            </a:pPr>
            <a:r>
              <a:rPr lang="en-ZA" sz="2000" dirty="0">
                <a:solidFill>
                  <a:schemeClr val="tx1"/>
                </a:solidFill>
                <a:latin typeface="Calibri"/>
                <a:ea typeface="Calibri"/>
                <a:cs typeface="Calibri"/>
                <a:sym typeface="Calibri"/>
              </a:rPr>
              <a:t>Respect and kindness</a:t>
            </a:r>
          </a:p>
          <a:p>
            <a:pPr marL="285750" indent="-285750">
              <a:buFont typeface="Arial" panose="020B0604020202020204" pitchFamily="34" charset="0"/>
              <a:buChar char="•"/>
            </a:pPr>
            <a:r>
              <a:rPr lang="en-ZA" sz="2000" dirty="0">
                <a:solidFill>
                  <a:schemeClr val="tx1"/>
                </a:solidFill>
                <a:latin typeface="Calibri"/>
                <a:ea typeface="Calibri"/>
                <a:cs typeface="Calibri"/>
                <a:sym typeface="Calibri"/>
              </a:rPr>
              <a:t>Open communication</a:t>
            </a:r>
          </a:p>
          <a:p>
            <a:pPr marL="285750" indent="-285750">
              <a:buFont typeface="Arial" panose="020B0604020202020204" pitchFamily="34" charset="0"/>
              <a:buChar char="•"/>
            </a:pPr>
            <a:r>
              <a:rPr lang="en-ZA" sz="2000" dirty="0">
                <a:solidFill>
                  <a:schemeClr val="tx1"/>
                </a:solidFill>
                <a:latin typeface="Calibri"/>
                <a:ea typeface="Calibri"/>
                <a:cs typeface="Calibri"/>
                <a:sym typeface="Calibri"/>
              </a:rPr>
              <a:t>Personal boundaries</a:t>
            </a:r>
          </a:p>
          <a:p>
            <a:pPr marL="285750" indent="-285750">
              <a:buFont typeface="Arial" panose="020B0604020202020204" pitchFamily="34" charset="0"/>
              <a:buChar char="•"/>
            </a:pPr>
            <a:r>
              <a:rPr lang="en-ZA" sz="2000" dirty="0">
                <a:solidFill>
                  <a:schemeClr val="tx1"/>
                </a:solidFill>
                <a:latin typeface="Calibri"/>
                <a:ea typeface="Calibri"/>
                <a:cs typeface="Calibri"/>
                <a:sym typeface="Calibri"/>
              </a:rPr>
              <a:t>Loyal and honest</a:t>
            </a:r>
          </a:p>
          <a:p>
            <a:pPr marL="285750" indent="-285750">
              <a:buFont typeface="Arial" panose="020B0604020202020204" pitchFamily="34" charset="0"/>
              <a:buChar char="•"/>
            </a:pPr>
            <a:r>
              <a:rPr lang="en-ZA" sz="2000" dirty="0">
                <a:solidFill>
                  <a:schemeClr val="tx1"/>
                </a:solidFill>
                <a:latin typeface="Calibri"/>
                <a:ea typeface="Calibri"/>
                <a:cs typeface="Calibri"/>
                <a:sym typeface="Calibri"/>
              </a:rPr>
              <a:t>Avoiding abusive behaviour</a:t>
            </a:r>
            <a:endParaRPr lang="en-GB" sz="2000" b="1" cap="none" spc="0" dirty="0">
              <a:ln w="10160">
                <a:solidFill>
                  <a:schemeClr val="accent5"/>
                </a:solidFill>
                <a:prstDash val="solid"/>
              </a:ln>
              <a:solidFill>
                <a:schemeClr val="tx1"/>
              </a:solidFill>
              <a:effectLst>
                <a:outerShdw blurRad="38100" dist="22860" dir="5400000" algn="tl" rotWithShape="0">
                  <a:srgbClr val="000000">
                    <a:alpha val="30000"/>
                  </a:srgbClr>
                </a:outerShdw>
              </a:effectLst>
            </a:endParaRPr>
          </a:p>
        </p:txBody>
      </p:sp>
      <p:sp>
        <p:nvSpPr>
          <p:cNvPr id="8" name="Rectangle 7">
            <a:extLst>
              <a:ext uri="{FF2B5EF4-FFF2-40B4-BE49-F238E27FC236}">
                <a16:creationId xmlns:a16="http://schemas.microsoft.com/office/drawing/2014/main" id="{6DAC03F0-9184-F6AC-B7DB-43E99D5B52F6}"/>
              </a:ext>
            </a:extLst>
          </p:cNvPr>
          <p:cNvSpPr/>
          <p:nvPr/>
        </p:nvSpPr>
        <p:spPr>
          <a:xfrm>
            <a:off x="4763013" y="4561765"/>
            <a:ext cx="2929357" cy="1631216"/>
          </a:xfrm>
          <a:prstGeom prst="rect">
            <a:avLst/>
          </a:prstGeom>
          <a:solidFill>
            <a:schemeClr val="bg1">
              <a:lumMod val="95000"/>
              <a:alpha val="76756"/>
            </a:schemeClr>
          </a:solidFill>
        </p:spPr>
        <p:txBody>
          <a:bodyPr wrap="square" lIns="91440" tIns="45720" rIns="91440" bIns="45720">
            <a:spAutoFit/>
          </a:bodyPr>
          <a:lstStyle/>
          <a:p>
            <a:pPr marL="285750" indent="-285750">
              <a:buFont typeface="Arial" panose="020B0604020202020204" pitchFamily="34" charset="0"/>
              <a:buChar char="•"/>
            </a:pPr>
            <a:r>
              <a:rPr lang="en-ZA" sz="2000" dirty="0">
                <a:solidFill>
                  <a:schemeClr val="tx1"/>
                </a:solidFill>
                <a:latin typeface="Calibri"/>
                <a:ea typeface="Calibri"/>
                <a:cs typeface="Calibri"/>
                <a:sym typeface="Calibri"/>
              </a:rPr>
              <a:t>Punctual and reliable</a:t>
            </a:r>
          </a:p>
          <a:p>
            <a:pPr marL="285750" indent="-285750">
              <a:buFont typeface="Arial" panose="020B0604020202020204" pitchFamily="34" charset="0"/>
              <a:buChar char="•"/>
            </a:pPr>
            <a:r>
              <a:rPr lang="en-ZA" sz="2000" dirty="0">
                <a:solidFill>
                  <a:schemeClr val="tx1"/>
                </a:solidFill>
                <a:latin typeface="Calibri"/>
                <a:ea typeface="Calibri"/>
                <a:cs typeface="Calibri"/>
                <a:sym typeface="Calibri"/>
              </a:rPr>
              <a:t>Work hard</a:t>
            </a:r>
          </a:p>
          <a:p>
            <a:pPr marL="285750" indent="-285750">
              <a:buFont typeface="Arial" panose="020B0604020202020204" pitchFamily="34" charset="0"/>
              <a:buChar char="•"/>
            </a:pPr>
            <a:r>
              <a:rPr lang="en-ZA" sz="2000" dirty="0">
                <a:solidFill>
                  <a:schemeClr val="tx1"/>
                </a:solidFill>
                <a:latin typeface="Calibri"/>
                <a:ea typeface="Calibri"/>
                <a:cs typeface="Calibri"/>
                <a:sym typeface="Calibri"/>
              </a:rPr>
              <a:t>Follow instructions</a:t>
            </a:r>
          </a:p>
          <a:p>
            <a:pPr marL="285750" indent="-285750">
              <a:buFont typeface="Arial" panose="020B0604020202020204" pitchFamily="34" charset="0"/>
              <a:buChar char="•"/>
            </a:pPr>
            <a:r>
              <a:rPr lang="en-ZA" sz="2000" dirty="0">
                <a:solidFill>
                  <a:schemeClr val="tx1"/>
                </a:solidFill>
                <a:latin typeface="Calibri"/>
                <a:ea typeface="Calibri"/>
                <a:cs typeface="Calibri"/>
                <a:sym typeface="Calibri"/>
              </a:rPr>
              <a:t>Respect employers</a:t>
            </a:r>
          </a:p>
          <a:p>
            <a:pPr marL="285750" indent="-285750">
              <a:buFont typeface="Arial" panose="020B0604020202020204" pitchFamily="34" charset="0"/>
              <a:buChar char="•"/>
            </a:pPr>
            <a:r>
              <a:rPr lang="en-ZA" sz="2000" dirty="0">
                <a:solidFill>
                  <a:schemeClr val="tx1"/>
                </a:solidFill>
                <a:latin typeface="Calibri"/>
                <a:ea typeface="Calibri"/>
                <a:cs typeface="Calibri"/>
                <a:sym typeface="Calibri"/>
              </a:rPr>
              <a:t>Complete tasks on time</a:t>
            </a:r>
            <a:endParaRPr lang="en-GB" sz="2000" b="1" cap="none" spc="0" dirty="0">
              <a:ln w="10160">
                <a:solidFill>
                  <a:schemeClr val="accent5"/>
                </a:solidFill>
                <a:prstDash val="solid"/>
              </a:ln>
              <a:solidFill>
                <a:schemeClr val="tx1"/>
              </a:solidFill>
              <a:effectLst>
                <a:outerShdw blurRad="38100" dist="22860" dir="5400000" algn="tl" rotWithShape="0">
                  <a:srgbClr val="000000">
                    <a:alpha val="30000"/>
                  </a:srgbClr>
                </a:outerShdw>
              </a:effectLst>
            </a:endParaRPr>
          </a:p>
        </p:txBody>
      </p:sp>
      <p:sp>
        <p:nvSpPr>
          <p:cNvPr id="9" name="Rectangle 8">
            <a:extLst>
              <a:ext uri="{FF2B5EF4-FFF2-40B4-BE49-F238E27FC236}">
                <a16:creationId xmlns:a16="http://schemas.microsoft.com/office/drawing/2014/main" id="{0764F603-C2FB-DFFC-BE01-83A558E3B9FF}"/>
              </a:ext>
            </a:extLst>
          </p:cNvPr>
          <p:cNvSpPr/>
          <p:nvPr/>
        </p:nvSpPr>
        <p:spPr>
          <a:xfrm>
            <a:off x="416514" y="3945422"/>
            <a:ext cx="3135795" cy="553998"/>
          </a:xfrm>
          <a:prstGeom prst="rect">
            <a:avLst/>
          </a:prstGeom>
          <a:noFill/>
          <a:ln>
            <a:noFill/>
          </a:ln>
        </p:spPr>
        <p:txBody>
          <a:bodyPr wrap="none" lIns="91440" tIns="45720" rIns="91440" bIns="45720">
            <a:spAutoFit/>
          </a:bodyPr>
          <a:lstStyle/>
          <a:p>
            <a:pPr algn="ctr"/>
            <a:r>
              <a:rPr lang="en-GB" sz="3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Responsibilities</a:t>
            </a:r>
          </a:p>
        </p:txBody>
      </p:sp>
      <p:sp>
        <p:nvSpPr>
          <p:cNvPr id="10" name="Rectangle 9">
            <a:extLst>
              <a:ext uri="{FF2B5EF4-FFF2-40B4-BE49-F238E27FC236}">
                <a16:creationId xmlns:a16="http://schemas.microsoft.com/office/drawing/2014/main" id="{CF05C3EA-6F4A-0AD8-2C44-59EAD94ACBAA}"/>
              </a:ext>
            </a:extLst>
          </p:cNvPr>
          <p:cNvSpPr/>
          <p:nvPr/>
        </p:nvSpPr>
        <p:spPr>
          <a:xfrm>
            <a:off x="4659795" y="3914406"/>
            <a:ext cx="3135795" cy="553998"/>
          </a:xfrm>
          <a:prstGeom prst="rect">
            <a:avLst/>
          </a:prstGeom>
          <a:noFill/>
          <a:ln>
            <a:noFill/>
          </a:ln>
        </p:spPr>
        <p:txBody>
          <a:bodyPr wrap="none" lIns="91440" tIns="45720" rIns="91440" bIns="45720">
            <a:spAutoFit/>
          </a:bodyPr>
          <a:lstStyle/>
          <a:p>
            <a:pPr algn="ctr"/>
            <a:r>
              <a:rPr lang="en-GB" sz="3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Responsibilities</a:t>
            </a:r>
          </a:p>
        </p:txBody>
      </p:sp>
      <p:sp>
        <p:nvSpPr>
          <p:cNvPr id="11" name="Rectangle 10">
            <a:extLst>
              <a:ext uri="{FF2B5EF4-FFF2-40B4-BE49-F238E27FC236}">
                <a16:creationId xmlns:a16="http://schemas.microsoft.com/office/drawing/2014/main" id="{35B56BB8-531C-A1A9-5F70-E8F1939903EB}"/>
              </a:ext>
            </a:extLst>
          </p:cNvPr>
          <p:cNvSpPr/>
          <p:nvPr/>
        </p:nvSpPr>
        <p:spPr>
          <a:xfrm>
            <a:off x="8903076" y="3945422"/>
            <a:ext cx="3135795" cy="553998"/>
          </a:xfrm>
          <a:prstGeom prst="rect">
            <a:avLst/>
          </a:prstGeom>
          <a:noFill/>
          <a:ln>
            <a:noFill/>
          </a:ln>
        </p:spPr>
        <p:txBody>
          <a:bodyPr wrap="none" lIns="91440" tIns="45720" rIns="91440" bIns="45720">
            <a:spAutoFit/>
          </a:bodyPr>
          <a:lstStyle/>
          <a:p>
            <a:pPr algn="ctr"/>
            <a:r>
              <a:rPr lang="en-GB" sz="3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Responsibilities</a:t>
            </a:r>
          </a:p>
        </p:txBody>
      </p:sp>
      <p:sp>
        <p:nvSpPr>
          <p:cNvPr id="12" name="Rectangle 11">
            <a:extLst>
              <a:ext uri="{FF2B5EF4-FFF2-40B4-BE49-F238E27FC236}">
                <a16:creationId xmlns:a16="http://schemas.microsoft.com/office/drawing/2014/main" id="{C7CE0C01-E553-B50C-0D1F-4C13742981EB}"/>
              </a:ext>
            </a:extLst>
          </p:cNvPr>
          <p:cNvSpPr/>
          <p:nvPr/>
        </p:nvSpPr>
        <p:spPr>
          <a:xfrm>
            <a:off x="9006294" y="4561765"/>
            <a:ext cx="2929357" cy="1631216"/>
          </a:xfrm>
          <a:prstGeom prst="rect">
            <a:avLst/>
          </a:prstGeom>
          <a:solidFill>
            <a:schemeClr val="bg1">
              <a:lumMod val="95000"/>
              <a:alpha val="76756"/>
            </a:schemeClr>
          </a:solidFill>
        </p:spPr>
        <p:txBody>
          <a:bodyPr wrap="square" lIns="91440" tIns="45720" rIns="91440" bIns="45720">
            <a:spAutoFit/>
          </a:bodyPr>
          <a:lstStyle/>
          <a:p>
            <a:pPr marL="285750" indent="-285750">
              <a:buFont typeface="Arial" panose="020B0604020202020204" pitchFamily="34" charset="0"/>
              <a:buChar char="•"/>
            </a:pPr>
            <a:r>
              <a:rPr lang="en-ZA" sz="2000" dirty="0">
                <a:solidFill>
                  <a:schemeClr val="tx1"/>
                </a:solidFill>
                <a:latin typeface="Calibri"/>
                <a:ea typeface="Calibri"/>
                <a:cs typeface="Calibri"/>
                <a:sym typeface="Calibri"/>
              </a:rPr>
              <a:t>Treat workers fairly</a:t>
            </a:r>
          </a:p>
          <a:p>
            <a:pPr marL="285750" indent="-285750">
              <a:buFont typeface="Arial" panose="020B0604020202020204" pitchFamily="34" charset="0"/>
              <a:buChar char="•"/>
            </a:pPr>
            <a:r>
              <a:rPr lang="en-ZA" sz="2000" dirty="0">
                <a:solidFill>
                  <a:schemeClr val="tx1"/>
                </a:solidFill>
                <a:latin typeface="Calibri"/>
                <a:ea typeface="Calibri"/>
                <a:cs typeface="Calibri"/>
                <a:sym typeface="Calibri"/>
              </a:rPr>
              <a:t>Provide safe working conditions</a:t>
            </a:r>
          </a:p>
          <a:p>
            <a:pPr marL="285750" indent="-285750">
              <a:buFont typeface="Arial" panose="020B0604020202020204" pitchFamily="34" charset="0"/>
              <a:buChar char="•"/>
            </a:pPr>
            <a:r>
              <a:rPr lang="en-ZA" sz="2000" dirty="0">
                <a:solidFill>
                  <a:schemeClr val="tx1"/>
                </a:solidFill>
                <a:latin typeface="Calibri"/>
                <a:ea typeface="Calibri"/>
                <a:cs typeface="Calibri"/>
                <a:sym typeface="Calibri"/>
              </a:rPr>
              <a:t>Pay employees</a:t>
            </a:r>
          </a:p>
          <a:p>
            <a:pPr marL="285750" indent="-285750">
              <a:buFont typeface="Arial" panose="020B0604020202020204" pitchFamily="34" charset="0"/>
              <a:buChar char="•"/>
            </a:pPr>
            <a:r>
              <a:rPr lang="en-ZA" sz="2000" dirty="0">
                <a:solidFill>
                  <a:schemeClr val="tx1"/>
                </a:solidFill>
                <a:latin typeface="Calibri"/>
                <a:ea typeface="Calibri"/>
                <a:cs typeface="Calibri"/>
                <a:sym typeface="Calibri"/>
              </a:rPr>
              <a:t>Respect workers’ rights</a:t>
            </a:r>
            <a:endParaRPr lang="en-GB" sz="2000" b="1" cap="none" spc="0" dirty="0">
              <a:ln w="10160">
                <a:solidFill>
                  <a:schemeClr val="accent5"/>
                </a:solidFill>
                <a:prstDash val="solid"/>
              </a:ln>
              <a:solidFill>
                <a:schemeClr val="tx1"/>
              </a:solidFill>
              <a:effectLst>
                <a:outerShdw blurRad="38100" dist="22860" dir="5400000" algn="tl" rotWithShape="0">
                  <a:srgbClr val="000000">
                    <a:alpha val="30000"/>
                  </a:srgbClr>
                </a:outerShdw>
              </a:effectLst>
            </a:endParaRPr>
          </a:p>
        </p:txBody>
      </p:sp>
      <p:pic>
        <p:nvPicPr>
          <p:cNvPr id="2" name="Picture 1">
            <a:extLst>
              <a:ext uri="{FF2B5EF4-FFF2-40B4-BE49-F238E27FC236}">
                <a16:creationId xmlns:a16="http://schemas.microsoft.com/office/drawing/2014/main" id="{9083DA37-3396-964E-B730-DCC0005B0E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9152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p:bldP spid="10" grpId="0"/>
      <p:bldP spid="11" grpId="0"/>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08C1E9-8BB2-4251-6811-1D9795047FE1}"/>
              </a:ext>
            </a:extLst>
          </p:cNvPr>
          <p:cNvSpPr>
            <a:spLocks noGrp="1"/>
          </p:cNvSpPr>
          <p:nvPr>
            <p:ph type="title"/>
          </p:nvPr>
        </p:nvSpPr>
        <p:spPr>
          <a:xfrm>
            <a:off x="1371597" y="348865"/>
            <a:ext cx="10044023" cy="877729"/>
          </a:xfrm>
        </p:spPr>
        <p:txBody>
          <a:bodyPr anchor="ctr">
            <a:normAutofit/>
          </a:bodyPr>
          <a:lstStyle/>
          <a:p>
            <a:r>
              <a:rPr lang="af-ZA" sz="4000">
                <a:solidFill>
                  <a:srgbClr val="FFFFFF"/>
                </a:solidFill>
              </a:rPr>
              <a:t>Leaders and Followers</a:t>
            </a:r>
          </a:p>
        </p:txBody>
      </p:sp>
      <p:graphicFrame>
        <p:nvGraphicFramePr>
          <p:cNvPr id="5" name="Text Placeholder 2">
            <a:extLst>
              <a:ext uri="{FF2B5EF4-FFF2-40B4-BE49-F238E27FC236}">
                <a16:creationId xmlns:a16="http://schemas.microsoft.com/office/drawing/2014/main" id="{A49DA5EC-5AF2-361E-EA5F-5812B60F7648}"/>
              </a:ext>
            </a:extLst>
          </p:cNvPr>
          <p:cNvGraphicFramePr/>
          <p:nvPr>
            <p:extLst>
              <p:ext uri="{D42A27DB-BD31-4B8C-83A1-F6EECF244321}">
                <p14:modId xmlns:p14="http://schemas.microsoft.com/office/powerpoint/2010/main" val="391664417"/>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776B13B8-1992-B146-0570-7ACE15E1E4C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5576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D62E830-61C8-5927-1B91-478EE86E6FEB}"/>
              </a:ext>
            </a:extLst>
          </p:cNvPr>
          <p:cNvSpPr>
            <a:spLocks noGrp="1"/>
          </p:cNvSpPr>
          <p:nvPr>
            <p:ph type="title"/>
          </p:nvPr>
        </p:nvSpPr>
        <p:spPr>
          <a:xfrm>
            <a:off x="6657715" y="467271"/>
            <a:ext cx="4195674" cy="2052522"/>
          </a:xfrm>
        </p:spPr>
        <p:txBody>
          <a:bodyPr anchor="b">
            <a:normAutofit/>
          </a:bodyPr>
          <a:lstStyle/>
          <a:p>
            <a:r>
              <a:rPr lang="af-ZA" sz="5600" dirty="0" err="1"/>
              <a:t>Group</a:t>
            </a:r>
            <a:r>
              <a:rPr lang="af-ZA" sz="5600" dirty="0"/>
              <a:t> </a:t>
            </a:r>
            <a:r>
              <a:rPr lang="af-ZA" sz="5600" dirty="0" err="1"/>
              <a:t>Activity</a:t>
            </a:r>
            <a:endParaRPr lang="af-ZA" sz="5600" dirty="0"/>
          </a:p>
        </p:txBody>
      </p:sp>
      <p:sp>
        <p:nvSpPr>
          <p:cNvPr id="24" name="Oval 23">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90334BDC-7748-FD33-112C-72C55E66069E}"/>
              </a:ext>
            </a:extLst>
          </p:cNvPr>
          <p:cNvPicPr>
            <a:picLocks noChangeAspect="1"/>
          </p:cNvPicPr>
          <p:nvPr/>
        </p:nvPicPr>
        <p:blipFill>
          <a:blip r:embed="rId3"/>
          <a:srcRect l="16914" r="28336"/>
          <a:stretch>
            <a:fillRect/>
          </a:stretch>
        </p:blipFill>
        <p:spPr>
          <a:xfrm>
            <a:off x="505418" y="554151"/>
            <a:ext cx="5742189" cy="5742189"/>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sp>
        <p:nvSpPr>
          <p:cNvPr id="21"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956" y="703679"/>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23" name="!!circle graphic">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753" y="156269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p>
        </p:txBody>
      </p:sp>
      <p:sp>
        <p:nvSpPr>
          <p:cNvPr id="3" name="Text Placeholder 2">
            <a:extLst>
              <a:ext uri="{FF2B5EF4-FFF2-40B4-BE49-F238E27FC236}">
                <a16:creationId xmlns:a16="http://schemas.microsoft.com/office/drawing/2014/main" id="{83674330-93F9-4902-782E-4D2AE05A7873}"/>
              </a:ext>
            </a:extLst>
          </p:cNvPr>
          <p:cNvSpPr>
            <a:spLocks noGrp="1"/>
          </p:cNvSpPr>
          <p:nvPr>
            <p:ph type="body" idx="1"/>
          </p:nvPr>
        </p:nvSpPr>
        <p:spPr>
          <a:xfrm>
            <a:off x="6657715" y="2990818"/>
            <a:ext cx="4195673" cy="2913872"/>
          </a:xfrm>
        </p:spPr>
        <p:txBody>
          <a:bodyPr anchor="t">
            <a:normAutofit/>
          </a:bodyPr>
          <a:lstStyle/>
          <a:p>
            <a:pPr marL="114300" indent="0">
              <a:buNone/>
            </a:pPr>
            <a:r>
              <a:rPr lang="af-ZA" dirty="0" err="1">
                <a:solidFill>
                  <a:schemeClr val="tx1">
                    <a:alpha val="80000"/>
                  </a:schemeClr>
                </a:solidFill>
              </a:rPr>
              <a:t>Determine</a:t>
            </a:r>
            <a:r>
              <a:rPr lang="af-ZA" dirty="0">
                <a:solidFill>
                  <a:schemeClr val="tx1">
                    <a:alpha val="80000"/>
                  </a:schemeClr>
                </a:solidFill>
              </a:rPr>
              <a:t>:</a:t>
            </a:r>
          </a:p>
          <a:p>
            <a:pPr marL="541338" lvl="1"/>
            <a:r>
              <a:rPr lang="af-ZA" sz="2800" dirty="0" err="1">
                <a:solidFill>
                  <a:schemeClr val="tx1">
                    <a:alpha val="80000"/>
                  </a:schemeClr>
                </a:solidFill>
              </a:rPr>
              <a:t>How</a:t>
            </a:r>
            <a:r>
              <a:rPr lang="af-ZA" sz="2800" dirty="0">
                <a:solidFill>
                  <a:schemeClr val="tx1">
                    <a:alpha val="80000"/>
                  </a:schemeClr>
                </a:solidFill>
              </a:rPr>
              <a:t> </a:t>
            </a:r>
            <a:r>
              <a:rPr lang="af-ZA" sz="2800" dirty="0" err="1">
                <a:solidFill>
                  <a:schemeClr val="tx1">
                    <a:alpha val="80000"/>
                  </a:schemeClr>
                </a:solidFill>
              </a:rPr>
              <a:t>life</a:t>
            </a:r>
            <a:r>
              <a:rPr lang="af-ZA" sz="2800" dirty="0">
                <a:solidFill>
                  <a:schemeClr val="tx1">
                    <a:alpha val="80000"/>
                  </a:schemeClr>
                </a:solidFill>
              </a:rPr>
              <a:t> </a:t>
            </a:r>
            <a:r>
              <a:rPr lang="af-ZA" sz="2800" dirty="0" err="1">
                <a:solidFill>
                  <a:schemeClr val="tx1">
                    <a:alpha val="80000"/>
                  </a:schemeClr>
                </a:solidFill>
              </a:rPr>
              <a:t>roles</a:t>
            </a:r>
            <a:r>
              <a:rPr lang="af-ZA" sz="2800" dirty="0">
                <a:solidFill>
                  <a:schemeClr val="tx1">
                    <a:alpha val="80000"/>
                  </a:schemeClr>
                </a:solidFill>
              </a:rPr>
              <a:t> </a:t>
            </a:r>
            <a:r>
              <a:rPr lang="af-ZA" sz="2800" dirty="0" err="1">
                <a:solidFill>
                  <a:schemeClr val="tx1">
                    <a:alpha val="80000"/>
                  </a:schemeClr>
                </a:solidFill>
              </a:rPr>
              <a:t>change</a:t>
            </a:r>
            <a:r>
              <a:rPr lang="af-ZA" sz="2800" dirty="0">
                <a:solidFill>
                  <a:schemeClr val="tx1">
                    <a:alpha val="80000"/>
                  </a:schemeClr>
                </a:solidFill>
              </a:rPr>
              <a:t> </a:t>
            </a:r>
          </a:p>
          <a:p>
            <a:pPr marL="541338" lvl="1"/>
            <a:r>
              <a:rPr lang="af-ZA" sz="2800" dirty="0" err="1">
                <a:solidFill>
                  <a:schemeClr val="tx1">
                    <a:alpha val="80000"/>
                  </a:schemeClr>
                </a:solidFill>
              </a:rPr>
              <a:t>How</a:t>
            </a:r>
            <a:r>
              <a:rPr lang="af-ZA" sz="2800" dirty="0">
                <a:solidFill>
                  <a:schemeClr val="tx1">
                    <a:alpha val="80000"/>
                  </a:schemeClr>
                </a:solidFill>
              </a:rPr>
              <a:t> </a:t>
            </a:r>
            <a:r>
              <a:rPr lang="af-ZA" sz="2800" dirty="0" err="1">
                <a:solidFill>
                  <a:schemeClr val="tx1">
                    <a:alpha val="80000"/>
                  </a:schemeClr>
                </a:solidFill>
              </a:rPr>
              <a:t>responsibilities</a:t>
            </a:r>
            <a:r>
              <a:rPr lang="af-ZA" sz="2800" dirty="0">
                <a:solidFill>
                  <a:schemeClr val="tx1">
                    <a:alpha val="80000"/>
                  </a:schemeClr>
                </a:solidFill>
              </a:rPr>
              <a:t> </a:t>
            </a:r>
            <a:r>
              <a:rPr lang="af-ZA" sz="2800" dirty="0" err="1">
                <a:solidFill>
                  <a:schemeClr val="tx1">
                    <a:alpha val="80000"/>
                  </a:schemeClr>
                </a:solidFill>
              </a:rPr>
              <a:t>change</a:t>
            </a:r>
            <a:r>
              <a:rPr lang="af-ZA" sz="2800" dirty="0">
                <a:solidFill>
                  <a:schemeClr val="tx1">
                    <a:alpha val="80000"/>
                  </a:schemeClr>
                </a:solidFill>
              </a:rPr>
              <a:t> </a:t>
            </a:r>
          </a:p>
          <a:p>
            <a:pPr marL="541338" lvl="1"/>
            <a:r>
              <a:rPr lang="af-ZA" sz="2800" dirty="0" err="1">
                <a:solidFill>
                  <a:schemeClr val="tx1">
                    <a:alpha val="80000"/>
                  </a:schemeClr>
                </a:solidFill>
              </a:rPr>
              <a:t>How</a:t>
            </a:r>
            <a:r>
              <a:rPr lang="af-ZA" sz="2800" dirty="0">
                <a:solidFill>
                  <a:schemeClr val="tx1">
                    <a:alpha val="80000"/>
                  </a:schemeClr>
                </a:solidFill>
              </a:rPr>
              <a:t> </a:t>
            </a:r>
            <a:r>
              <a:rPr lang="af-ZA" sz="2800" dirty="0" err="1">
                <a:solidFill>
                  <a:schemeClr val="tx1">
                    <a:alpha val="80000"/>
                  </a:schemeClr>
                </a:solidFill>
              </a:rPr>
              <a:t>relationships</a:t>
            </a:r>
            <a:r>
              <a:rPr lang="af-ZA" sz="2800" dirty="0">
                <a:solidFill>
                  <a:schemeClr val="tx1">
                    <a:alpha val="80000"/>
                  </a:schemeClr>
                </a:solidFill>
              </a:rPr>
              <a:t> are </a:t>
            </a:r>
            <a:r>
              <a:rPr lang="af-ZA" sz="2800" dirty="0" err="1">
                <a:solidFill>
                  <a:schemeClr val="tx1">
                    <a:alpha val="80000"/>
                  </a:schemeClr>
                </a:solidFill>
              </a:rPr>
              <a:t>affected</a:t>
            </a:r>
            <a:endParaRPr lang="af-ZA" sz="2800" dirty="0">
              <a:solidFill>
                <a:schemeClr val="tx1">
                  <a:alpha val="80000"/>
                </a:schemeClr>
              </a:solidFill>
            </a:endParaRPr>
          </a:p>
          <a:p>
            <a:endParaRPr lang="af-ZA" sz="2000" dirty="0">
              <a:solidFill>
                <a:schemeClr val="tx1">
                  <a:alpha val="80000"/>
                </a:schemeClr>
              </a:solidFill>
            </a:endParaRPr>
          </a:p>
        </p:txBody>
      </p:sp>
      <p:sp>
        <p:nvSpPr>
          <p:cNvPr id="25"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49" y="5775082"/>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cxnSp>
        <p:nvCxnSpPr>
          <p:cNvPr id="27" name="!!Straight Connector">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A97831F2-E264-1696-B2F9-8269C5988E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3856310"/>
      </p:ext>
    </p:extLst>
  </p:cSld>
  <p:clrMapOvr>
    <a:masterClrMapping/>
  </p:clrMapOvr>
</p:sld>
</file>

<file path=ppt/theme/theme1.xml><?xml version="1.0" encoding="utf-8"?>
<a:theme xmlns:a="http://schemas.openxmlformats.org/drawingml/2006/main" name="Office Them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caab635-9527-4657-a12f-8c668acf6cb5">
      <Terms xmlns="http://schemas.microsoft.com/office/infopath/2007/PartnerControls"/>
    </lcf76f155ced4ddcb4097134ff3c332f>
    <TaxCatchAll xmlns="b9f929ee-2ccc-426b-9fd2-932361bc865d" xsi:nil="true"/>
  </documentManagement>
</p:properties>
</file>

<file path=customXml/itemProps1.xml><?xml version="1.0" encoding="utf-8"?>
<ds:datastoreItem xmlns:ds="http://schemas.openxmlformats.org/officeDocument/2006/customXml" ds:itemID="{3470635B-B7C3-4CE3-BCEE-5CD002259A66}">
  <ds:schemaRefs>
    <ds:schemaRef ds:uri="http://schemas.microsoft.com/sharepoint/v3/contenttype/forms"/>
  </ds:schemaRefs>
</ds:datastoreItem>
</file>

<file path=customXml/itemProps2.xml><?xml version="1.0" encoding="utf-8"?>
<ds:datastoreItem xmlns:ds="http://schemas.openxmlformats.org/officeDocument/2006/customXml" ds:itemID="{133C9624-AFA5-4831-83CD-7F83C069FF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F76452C-86B8-47C8-8210-490C8E5F03D7}">
  <ds:schemaRefs>
    <ds:schemaRef ds:uri="http://schemas.microsoft.com/office/2006/metadata/properties"/>
    <ds:schemaRef ds:uri="http://schemas.microsoft.com/office/infopath/2007/PartnerControls"/>
    <ds:schemaRef ds:uri="3caab635-9527-4657-a12f-8c668acf6cb5"/>
    <ds:schemaRef ds:uri="b9f929ee-2ccc-426b-9fd2-932361bc865d"/>
  </ds:schemaRefs>
</ds:datastoreItem>
</file>

<file path=docProps/app.xml><?xml version="1.0" encoding="utf-8"?>
<Properties xmlns="http://schemas.openxmlformats.org/officeDocument/2006/extended-properties" xmlns:vt="http://schemas.openxmlformats.org/officeDocument/2006/docPropsVTypes">
  <TotalTime>9582</TotalTime>
  <Words>1942</Words>
  <Application>Microsoft Office PowerPoint</Application>
  <PresentationFormat>Widescreen</PresentationFormat>
  <Paragraphs>174</Paragraphs>
  <Slides>11</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Symbol</vt:lpstr>
      <vt:lpstr>Arial</vt:lpstr>
      <vt:lpstr>Times New Roman</vt:lpstr>
      <vt:lpstr>Courier New</vt:lpstr>
      <vt:lpstr>Calibri</vt:lpstr>
      <vt:lpstr>Office Theme</vt:lpstr>
      <vt:lpstr>PowerPoint Presentation</vt:lpstr>
      <vt:lpstr>By the end of this lesson, you should be able to:</vt:lpstr>
      <vt:lpstr>PowerPoint Presentation</vt:lpstr>
      <vt:lpstr>What is a life role?</vt:lpstr>
      <vt:lpstr>PowerPoint Presentation</vt:lpstr>
      <vt:lpstr>What are his responsibilities as a family member?</vt:lpstr>
      <vt:lpstr>PowerPoint Presentation</vt:lpstr>
      <vt:lpstr>Leaders and Followers</vt:lpstr>
      <vt:lpstr>Group Activity</vt:lpstr>
      <vt:lpstr>Society, Culture and Life Roles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LEIGH-ANN PRINGLE</dc:creator>
  <cp:lastModifiedBy>Megan Botes</cp:lastModifiedBy>
  <cp:revision>15</cp:revision>
  <dcterms:created xsi:type="dcterms:W3CDTF">2021-02-27T11:19:06Z</dcterms:created>
  <dcterms:modified xsi:type="dcterms:W3CDTF">2026-06-04T16:10:34Z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0x0101004F3AB23201A38C4A8F7AAD9F2A325F0A</vt:lpwstr>
  </property>
</Properties>
</file>