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3.xml" ContentType="application/vnd.openxmlformats-officedocument.theme+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1.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9.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2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4"/>
    <p:sldMasterId id="2147483658" r:id="rId5"/>
    <p:sldMasterId id="2147483667" r:id="rId6"/>
    <p:sldMasterId id="2147483677" r:id="rId7"/>
  </p:sldMasterIdLst>
  <p:notesMasterIdLst>
    <p:notesMasterId r:id="rId28"/>
  </p:notesMasterIdLst>
  <p:sldIdLst>
    <p:sldId id="279" r:id="rId8"/>
    <p:sldId id="277" r:id="rId9"/>
    <p:sldId id="280" r:id="rId10"/>
    <p:sldId id="284" r:id="rId11"/>
    <p:sldId id="285" r:id="rId12"/>
    <p:sldId id="286" r:id="rId13"/>
    <p:sldId id="289" r:id="rId14"/>
    <p:sldId id="288" r:id="rId15"/>
    <p:sldId id="287" r:id="rId16"/>
    <p:sldId id="290" r:id="rId17"/>
    <p:sldId id="291" r:id="rId18"/>
    <p:sldId id="292" r:id="rId19"/>
    <p:sldId id="293" r:id="rId20"/>
    <p:sldId id="294" r:id="rId21"/>
    <p:sldId id="295" r:id="rId22"/>
    <p:sldId id="296" r:id="rId23"/>
    <p:sldId id="297" r:id="rId24"/>
    <p:sldId id="298" r:id="rId25"/>
    <p:sldId id="299" r:id="rId26"/>
    <p:sldId id="268" r:id="rId27"/>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29" roundtripDataSignature="AMtx7mj6hvq28EIlPoyh2IoWehOY21D72Q=="/>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1CCF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9D17A85-54A0-4761-A551-2364BFEAC9A3}" v="7" dt="2026-07-13T13:40:43.953"/>
    <p1510:client id="{8B6ED791-7E60-4C7F-AB30-0830262678EA}" v="2" dt="2026-07-13T05:39:34.92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59293" autoAdjust="0"/>
  </p:normalViewPr>
  <p:slideViewPr>
    <p:cSldViewPr snapToGrid="0">
      <p:cViewPr varScale="1">
        <p:scale>
          <a:sx n="45" d="100"/>
          <a:sy n="45" d="100"/>
        </p:scale>
        <p:origin x="1306" y="43"/>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 Type="http://schemas.openxmlformats.org/officeDocument/2006/relationships/customXml" Target="../customXml/item3.xml"/><Relationship Id="rId21" Type="http://schemas.openxmlformats.org/officeDocument/2006/relationships/slide" Target="slides/slide14.xml"/><Relationship Id="rId34" Type="http://schemas.microsoft.com/office/2016/11/relationships/changesInfo" Target="changesInfos/changesInfo1.xml"/><Relationship Id="rId7" Type="http://schemas.openxmlformats.org/officeDocument/2006/relationships/slideMaster" Target="slideMasters/slideMaster4.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slide" Target="slides/slide13.xml"/><Relationship Id="rId29" Type="http://customschemas.google.com/relationships/presentationmetadata" Target="metadata"/><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notesMaster" Target="notesMasters/notesMaster1.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presProps" Target="presProps.xml"/><Relationship Id="rId35" Type="http://schemas.microsoft.com/office/2015/10/relationships/revisionInfo" Target="revisionInfo.xml"/><Relationship Id="rId8" Type="http://schemas.openxmlformats.org/officeDocument/2006/relationships/slide" Target="slides/slid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egan Botes" userId="70568131-745a-489b-b4fe-9e78c579dd6d" providerId="ADAL" clId="{E3DEF142-CC7A-44CA-B5B4-48BABF1A3E75}"/>
    <pc:docChg chg="undo redo custSel modSld">
      <pc:chgData name="Megan Botes" userId="70568131-745a-489b-b4fe-9e78c579dd6d" providerId="ADAL" clId="{E3DEF142-CC7A-44CA-B5B4-48BABF1A3E75}" dt="2026-07-13T13:41:22.744" v="119" actId="14100"/>
      <pc:docMkLst>
        <pc:docMk/>
      </pc:docMkLst>
      <pc:sldChg chg="addSp delSp modSp mod modNotesTx">
        <pc:chgData name="Megan Botes" userId="70568131-745a-489b-b4fe-9e78c579dd6d" providerId="ADAL" clId="{E3DEF142-CC7A-44CA-B5B4-48BABF1A3E75}" dt="2026-07-13T13:38:56.456" v="95" actId="171"/>
        <pc:sldMkLst>
          <pc:docMk/>
          <pc:sldMk cId="1948723174" sldId="279"/>
        </pc:sldMkLst>
        <pc:picChg chg="add mod ord">
          <ac:chgData name="Megan Botes" userId="70568131-745a-489b-b4fe-9e78c579dd6d" providerId="ADAL" clId="{E3DEF142-CC7A-44CA-B5B4-48BABF1A3E75}" dt="2026-07-13T13:38:56.456" v="95" actId="171"/>
          <ac:picMkLst>
            <pc:docMk/>
            <pc:sldMk cId="1948723174" sldId="279"/>
            <ac:picMk id="2" creationId="{85D3EB7B-E821-A0D6-1DFD-042196EB2F50}"/>
          </ac:picMkLst>
        </pc:picChg>
        <pc:picChg chg="del">
          <ac:chgData name="Megan Botes" userId="70568131-745a-489b-b4fe-9e78c579dd6d" providerId="ADAL" clId="{E3DEF142-CC7A-44CA-B5B4-48BABF1A3E75}" dt="2026-07-13T13:38:46.619" v="89" actId="478"/>
          <ac:picMkLst>
            <pc:docMk/>
            <pc:sldMk cId="1948723174" sldId="279"/>
            <ac:picMk id="4" creationId="{33E448F2-A720-017F-FD61-47FBD01FB6F1}"/>
          </ac:picMkLst>
        </pc:picChg>
      </pc:sldChg>
      <pc:sldChg chg="addSp delSp modSp mod">
        <pc:chgData name="Megan Botes" userId="70568131-745a-489b-b4fe-9e78c579dd6d" providerId="ADAL" clId="{E3DEF142-CC7A-44CA-B5B4-48BABF1A3E75}" dt="2026-07-13T05:39:16.104" v="16" actId="14100"/>
        <pc:sldMkLst>
          <pc:docMk/>
          <pc:sldMk cId="802539069" sldId="280"/>
        </pc:sldMkLst>
        <pc:picChg chg="add mod">
          <ac:chgData name="Megan Botes" userId="70568131-745a-489b-b4fe-9e78c579dd6d" providerId="ADAL" clId="{E3DEF142-CC7A-44CA-B5B4-48BABF1A3E75}" dt="2026-07-13T05:39:16.104" v="16" actId="14100"/>
          <ac:picMkLst>
            <pc:docMk/>
            <pc:sldMk cId="802539069" sldId="280"/>
            <ac:picMk id="4" creationId="{6F520319-3B64-16C3-3F59-71369D32D63B}"/>
          </ac:picMkLst>
        </pc:picChg>
        <pc:picChg chg="del mod">
          <ac:chgData name="Megan Botes" userId="70568131-745a-489b-b4fe-9e78c579dd6d" providerId="ADAL" clId="{E3DEF142-CC7A-44CA-B5B4-48BABF1A3E75}" dt="2026-07-13T05:37:56.369" v="8" actId="478"/>
          <ac:picMkLst>
            <pc:docMk/>
            <pc:sldMk cId="802539069" sldId="280"/>
            <ac:picMk id="5" creationId="{7168D349-6325-FDFE-09C1-DC50DABB27A7}"/>
          </ac:picMkLst>
        </pc:picChg>
      </pc:sldChg>
      <pc:sldChg chg="modSp mod">
        <pc:chgData name="Megan Botes" userId="70568131-745a-489b-b4fe-9e78c579dd6d" providerId="ADAL" clId="{E3DEF142-CC7A-44CA-B5B4-48BABF1A3E75}" dt="2026-07-13T05:35:53.848" v="3" actId="113"/>
        <pc:sldMkLst>
          <pc:docMk/>
          <pc:sldMk cId="1799679957" sldId="284"/>
        </pc:sldMkLst>
        <pc:spChg chg="mod">
          <ac:chgData name="Megan Botes" userId="70568131-745a-489b-b4fe-9e78c579dd6d" providerId="ADAL" clId="{E3DEF142-CC7A-44CA-B5B4-48BABF1A3E75}" dt="2026-07-13T05:35:51.906" v="2" actId="113"/>
          <ac:spMkLst>
            <pc:docMk/>
            <pc:sldMk cId="1799679957" sldId="284"/>
            <ac:spMk id="5" creationId="{40B38E4B-589A-C9D5-E741-DDC9DC1573D1}"/>
          </ac:spMkLst>
        </pc:spChg>
        <pc:spChg chg="mod">
          <ac:chgData name="Megan Botes" userId="70568131-745a-489b-b4fe-9e78c579dd6d" providerId="ADAL" clId="{E3DEF142-CC7A-44CA-B5B4-48BABF1A3E75}" dt="2026-07-13T05:35:53.848" v="3" actId="113"/>
          <ac:spMkLst>
            <pc:docMk/>
            <pc:sldMk cId="1799679957" sldId="284"/>
            <ac:spMk id="6" creationId="{5E071BBB-382B-2F27-0D06-F8E630B0B7B3}"/>
          </ac:spMkLst>
        </pc:spChg>
      </pc:sldChg>
      <pc:sldChg chg="modSp mod">
        <pc:chgData name="Megan Botes" userId="70568131-745a-489b-b4fe-9e78c579dd6d" providerId="ADAL" clId="{E3DEF142-CC7A-44CA-B5B4-48BABF1A3E75}" dt="2026-07-13T05:36:18.234" v="4" actId="113"/>
        <pc:sldMkLst>
          <pc:docMk/>
          <pc:sldMk cId="4125194309" sldId="285"/>
        </pc:sldMkLst>
        <pc:spChg chg="mod">
          <ac:chgData name="Megan Botes" userId="70568131-745a-489b-b4fe-9e78c579dd6d" providerId="ADAL" clId="{E3DEF142-CC7A-44CA-B5B4-48BABF1A3E75}" dt="2026-07-13T05:36:18.234" v="4" actId="113"/>
          <ac:spMkLst>
            <pc:docMk/>
            <pc:sldMk cId="4125194309" sldId="285"/>
            <ac:spMk id="6" creationId="{1DEBB560-F72F-18C0-6102-5BD99F24E251}"/>
          </ac:spMkLst>
        </pc:spChg>
      </pc:sldChg>
      <pc:sldChg chg="modSp mod">
        <pc:chgData name="Megan Botes" userId="70568131-745a-489b-b4fe-9e78c579dd6d" providerId="ADAL" clId="{E3DEF142-CC7A-44CA-B5B4-48BABF1A3E75}" dt="2026-07-13T05:36:32.363" v="5" actId="404"/>
        <pc:sldMkLst>
          <pc:docMk/>
          <pc:sldMk cId="3470803560" sldId="286"/>
        </pc:sldMkLst>
        <pc:spChg chg="mod">
          <ac:chgData name="Megan Botes" userId="70568131-745a-489b-b4fe-9e78c579dd6d" providerId="ADAL" clId="{E3DEF142-CC7A-44CA-B5B4-48BABF1A3E75}" dt="2026-07-13T05:36:32.363" v="5" actId="404"/>
          <ac:spMkLst>
            <pc:docMk/>
            <pc:sldMk cId="3470803560" sldId="286"/>
            <ac:spMk id="5" creationId="{2F1CE9FA-21DE-C54A-750A-08351B0CE422}"/>
          </ac:spMkLst>
        </pc:spChg>
      </pc:sldChg>
      <pc:sldChg chg="modSp mod">
        <pc:chgData name="Megan Botes" userId="70568131-745a-489b-b4fe-9e78c579dd6d" providerId="ADAL" clId="{E3DEF142-CC7A-44CA-B5B4-48BABF1A3E75}" dt="2026-07-13T05:37:19.504" v="7" actId="113"/>
        <pc:sldMkLst>
          <pc:docMk/>
          <pc:sldMk cId="1302283317" sldId="287"/>
        </pc:sldMkLst>
        <pc:spChg chg="mod">
          <ac:chgData name="Megan Botes" userId="70568131-745a-489b-b4fe-9e78c579dd6d" providerId="ADAL" clId="{E3DEF142-CC7A-44CA-B5B4-48BABF1A3E75}" dt="2026-07-13T05:37:19.504" v="7" actId="113"/>
          <ac:spMkLst>
            <pc:docMk/>
            <pc:sldMk cId="1302283317" sldId="287"/>
            <ac:spMk id="5" creationId="{0A3E5E89-C5B3-42C4-2ED5-7BAF25D8475B}"/>
          </ac:spMkLst>
        </pc:spChg>
      </pc:sldChg>
      <pc:sldChg chg="modSp mod">
        <pc:chgData name="Megan Botes" userId="70568131-745a-489b-b4fe-9e78c579dd6d" providerId="ADAL" clId="{E3DEF142-CC7A-44CA-B5B4-48BABF1A3E75}" dt="2026-07-13T05:36:46.258" v="6" actId="404"/>
        <pc:sldMkLst>
          <pc:docMk/>
          <pc:sldMk cId="4127754360" sldId="289"/>
        </pc:sldMkLst>
        <pc:spChg chg="mod">
          <ac:chgData name="Megan Botes" userId="70568131-745a-489b-b4fe-9e78c579dd6d" providerId="ADAL" clId="{E3DEF142-CC7A-44CA-B5B4-48BABF1A3E75}" dt="2026-07-13T05:36:46.258" v="6" actId="404"/>
          <ac:spMkLst>
            <pc:docMk/>
            <pc:sldMk cId="4127754360" sldId="289"/>
            <ac:spMk id="5" creationId="{76CD0AA7-6904-CFCF-5B31-F361297FB534}"/>
          </ac:spMkLst>
        </pc:spChg>
      </pc:sldChg>
      <pc:sldChg chg="addSp delSp modSp mod setBg">
        <pc:chgData name="Megan Botes" userId="70568131-745a-489b-b4fe-9e78c579dd6d" providerId="ADAL" clId="{E3DEF142-CC7A-44CA-B5B4-48BABF1A3E75}" dt="2026-07-13T13:39:26.564" v="98"/>
        <pc:sldMkLst>
          <pc:docMk/>
          <pc:sldMk cId="3628983126" sldId="291"/>
        </pc:sldMkLst>
        <pc:spChg chg="mod">
          <ac:chgData name="Megan Botes" userId="70568131-745a-489b-b4fe-9e78c579dd6d" providerId="ADAL" clId="{E3DEF142-CC7A-44CA-B5B4-48BABF1A3E75}" dt="2026-07-13T13:39:09.836" v="97" actId="26606"/>
          <ac:spMkLst>
            <pc:docMk/>
            <pc:sldMk cId="3628983126" sldId="291"/>
            <ac:spMk id="2" creationId="{CAE13DCA-9A0C-2D36-C72C-44DCB7E7AFE2}"/>
          </ac:spMkLst>
        </pc:spChg>
        <pc:spChg chg="del">
          <ac:chgData name="Megan Botes" userId="70568131-745a-489b-b4fe-9e78c579dd6d" providerId="ADAL" clId="{E3DEF142-CC7A-44CA-B5B4-48BABF1A3E75}" dt="2026-07-13T13:39:09.836" v="97" actId="26606"/>
          <ac:spMkLst>
            <pc:docMk/>
            <pc:sldMk cId="3628983126" sldId="291"/>
            <ac:spMk id="42" creationId="{10EB215C-7839-4CEA-AA02-B8F7755F9CE9}"/>
          </ac:spMkLst>
        </pc:spChg>
        <pc:spChg chg="del">
          <ac:chgData name="Megan Botes" userId="70568131-745a-489b-b4fe-9e78c579dd6d" providerId="ADAL" clId="{E3DEF142-CC7A-44CA-B5B4-48BABF1A3E75}" dt="2026-07-13T13:39:09.836" v="97" actId="26606"/>
          <ac:spMkLst>
            <pc:docMk/>
            <pc:sldMk cId="3628983126" sldId="291"/>
            <ac:spMk id="44" creationId="{91011C6D-05BE-4D99-8C11-A0E478B12996}"/>
          </ac:spMkLst>
        </pc:spChg>
        <pc:spChg chg="del">
          <ac:chgData name="Megan Botes" userId="70568131-745a-489b-b4fe-9e78c579dd6d" providerId="ADAL" clId="{E3DEF142-CC7A-44CA-B5B4-48BABF1A3E75}" dt="2026-07-13T13:39:09.836" v="97" actId="26606"/>
          <ac:spMkLst>
            <pc:docMk/>
            <pc:sldMk cId="3628983126" sldId="291"/>
            <ac:spMk id="46" creationId="{3B9FD11D-7561-43C8-BE54-00D7DCF0E211}"/>
          </ac:spMkLst>
        </pc:spChg>
        <pc:spChg chg="del">
          <ac:chgData name="Megan Botes" userId="70568131-745a-489b-b4fe-9e78c579dd6d" providerId="ADAL" clId="{E3DEF142-CC7A-44CA-B5B4-48BABF1A3E75}" dt="2026-07-13T13:39:09.836" v="97" actId="26606"/>
          <ac:spMkLst>
            <pc:docMk/>
            <pc:sldMk cId="3628983126" sldId="291"/>
            <ac:spMk id="48" creationId="{6BFFEA99-E831-4C3B-8D16-0EA4AB33FFCA}"/>
          </ac:spMkLst>
        </pc:spChg>
        <pc:spChg chg="add">
          <ac:chgData name="Megan Botes" userId="70568131-745a-489b-b4fe-9e78c579dd6d" providerId="ADAL" clId="{E3DEF142-CC7A-44CA-B5B4-48BABF1A3E75}" dt="2026-07-13T13:39:09.836" v="97" actId="26606"/>
          <ac:spMkLst>
            <pc:docMk/>
            <pc:sldMk cId="3628983126" sldId="291"/>
            <ac:spMk id="53" creationId="{955A2079-FA98-4876-80F0-72364A7D2EA4}"/>
          </ac:spMkLst>
        </pc:spChg>
        <pc:graphicFrameChg chg="mod ord modGraphic">
          <ac:chgData name="Megan Botes" userId="70568131-745a-489b-b4fe-9e78c579dd6d" providerId="ADAL" clId="{E3DEF142-CC7A-44CA-B5B4-48BABF1A3E75}" dt="2026-07-13T13:39:09.836" v="97" actId="26606"/>
          <ac:graphicFrameMkLst>
            <pc:docMk/>
            <pc:sldMk cId="3628983126" sldId="291"/>
            <ac:graphicFrameMk id="12" creationId="{1CB5A596-CE72-92AF-02D4-2D32B87171D9}"/>
          </ac:graphicFrameMkLst>
        </pc:graphicFrameChg>
        <pc:picChg chg="del">
          <ac:chgData name="Megan Botes" userId="70568131-745a-489b-b4fe-9e78c579dd6d" providerId="ADAL" clId="{E3DEF142-CC7A-44CA-B5B4-48BABF1A3E75}" dt="2026-07-13T13:39:01.783" v="96" actId="478"/>
          <ac:picMkLst>
            <pc:docMk/>
            <pc:sldMk cId="3628983126" sldId="291"/>
            <ac:picMk id="4" creationId="{DAA62650-4BB6-BF51-25F1-4CEF2B8C94D7}"/>
          </ac:picMkLst>
        </pc:picChg>
      </pc:sldChg>
      <pc:sldChg chg="addSp delSp modSp mod setBg">
        <pc:chgData name="Megan Botes" userId="70568131-745a-489b-b4fe-9e78c579dd6d" providerId="ADAL" clId="{E3DEF142-CC7A-44CA-B5B4-48BABF1A3E75}" dt="2026-07-13T13:39:43.377" v="101"/>
        <pc:sldMkLst>
          <pc:docMk/>
          <pc:sldMk cId="316565752" sldId="292"/>
        </pc:sldMkLst>
        <pc:spChg chg="mod">
          <ac:chgData name="Megan Botes" userId="70568131-745a-489b-b4fe-9e78c579dd6d" providerId="ADAL" clId="{E3DEF142-CC7A-44CA-B5B4-48BABF1A3E75}" dt="2026-07-13T13:39:37.694" v="100" actId="26606"/>
          <ac:spMkLst>
            <pc:docMk/>
            <pc:sldMk cId="316565752" sldId="292"/>
            <ac:spMk id="2" creationId="{442A7AA3-D171-9910-8E8C-1AEA5C2C81E1}"/>
          </ac:spMkLst>
        </pc:spChg>
        <pc:spChg chg="mod">
          <ac:chgData name="Megan Botes" userId="70568131-745a-489b-b4fe-9e78c579dd6d" providerId="ADAL" clId="{E3DEF142-CC7A-44CA-B5B4-48BABF1A3E75}" dt="2026-07-13T13:39:37.694" v="100" actId="26606"/>
          <ac:spMkLst>
            <pc:docMk/>
            <pc:sldMk cId="316565752" sldId="292"/>
            <ac:spMk id="3" creationId="{229FF74B-71E2-9209-B138-BA5C278FB293}"/>
          </ac:spMkLst>
        </pc:spChg>
        <pc:spChg chg="del">
          <ac:chgData name="Megan Botes" userId="70568131-745a-489b-b4fe-9e78c579dd6d" providerId="ADAL" clId="{E3DEF142-CC7A-44CA-B5B4-48BABF1A3E75}" dt="2026-07-13T13:39:37.694" v="100" actId="26606"/>
          <ac:spMkLst>
            <pc:docMk/>
            <pc:sldMk cId="316565752" sldId="292"/>
            <ac:spMk id="24" creationId="{55006F82-50D2-401C-BE85-FFEA1C1963DC}"/>
          </ac:spMkLst>
        </pc:spChg>
        <pc:spChg chg="del">
          <ac:chgData name="Megan Botes" userId="70568131-745a-489b-b4fe-9e78c579dd6d" providerId="ADAL" clId="{E3DEF142-CC7A-44CA-B5B4-48BABF1A3E75}" dt="2026-07-13T13:39:37.694" v="100" actId="26606"/>
          <ac:spMkLst>
            <pc:docMk/>
            <pc:sldMk cId="316565752" sldId="292"/>
            <ac:spMk id="26" creationId="{32034F32-09B4-47B4-B550-1F1CE3D538CB}"/>
          </ac:spMkLst>
        </pc:spChg>
        <pc:spChg chg="del">
          <ac:chgData name="Megan Botes" userId="70568131-745a-489b-b4fe-9e78c579dd6d" providerId="ADAL" clId="{E3DEF142-CC7A-44CA-B5B4-48BABF1A3E75}" dt="2026-07-13T13:39:37.694" v="100" actId="26606"/>
          <ac:spMkLst>
            <pc:docMk/>
            <pc:sldMk cId="316565752" sldId="292"/>
            <ac:spMk id="36" creationId="{4FCECCE4-3046-4A76-B4C0-767A6251C6EA}"/>
          </ac:spMkLst>
        </pc:spChg>
        <pc:spChg chg="del">
          <ac:chgData name="Megan Botes" userId="70568131-745a-489b-b4fe-9e78c579dd6d" providerId="ADAL" clId="{E3DEF142-CC7A-44CA-B5B4-48BABF1A3E75}" dt="2026-07-13T13:39:37.694" v="100" actId="26606"/>
          <ac:spMkLst>
            <pc:docMk/>
            <pc:sldMk cId="316565752" sldId="292"/>
            <ac:spMk id="44" creationId="{096F20E2-F42F-4B71-8BC5-478533FE166C}"/>
          </ac:spMkLst>
        </pc:spChg>
        <pc:spChg chg="add">
          <ac:chgData name="Megan Botes" userId="70568131-745a-489b-b4fe-9e78c579dd6d" providerId="ADAL" clId="{E3DEF142-CC7A-44CA-B5B4-48BABF1A3E75}" dt="2026-07-13T13:39:37.694" v="100" actId="26606"/>
          <ac:spMkLst>
            <pc:docMk/>
            <pc:sldMk cId="316565752" sldId="292"/>
            <ac:spMk id="61" creationId="{081EA652-8C6A-4E69-BEB9-170809474553}"/>
          </ac:spMkLst>
        </pc:spChg>
        <pc:spChg chg="add">
          <ac:chgData name="Megan Botes" userId="70568131-745a-489b-b4fe-9e78c579dd6d" providerId="ADAL" clId="{E3DEF142-CC7A-44CA-B5B4-48BABF1A3E75}" dt="2026-07-13T13:39:37.694" v="100" actId="26606"/>
          <ac:spMkLst>
            <pc:docMk/>
            <pc:sldMk cId="316565752" sldId="292"/>
            <ac:spMk id="63" creationId="{A4026A73-1F7F-49F2-B319-8CA3B3D53269}"/>
          </ac:spMkLst>
        </pc:spChg>
        <pc:spChg chg="add">
          <ac:chgData name="Megan Botes" userId="70568131-745a-489b-b4fe-9e78c579dd6d" providerId="ADAL" clId="{E3DEF142-CC7A-44CA-B5B4-48BABF1A3E75}" dt="2026-07-13T13:39:37.694" v="100" actId="26606"/>
          <ac:spMkLst>
            <pc:docMk/>
            <pc:sldMk cId="316565752" sldId="292"/>
            <ac:spMk id="65" creationId="{5298780A-33B9-4EA2-8F67-DE68AD62841B}"/>
          </ac:spMkLst>
        </pc:spChg>
        <pc:spChg chg="add">
          <ac:chgData name="Megan Botes" userId="70568131-745a-489b-b4fe-9e78c579dd6d" providerId="ADAL" clId="{E3DEF142-CC7A-44CA-B5B4-48BABF1A3E75}" dt="2026-07-13T13:39:37.694" v="100" actId="26606"/>
          <ac:spMkLst>
            <pc:docMk/>
            <pc:sldMk cId="316565752" sldId="292"/>
            <ac:spMk id="67" creationId="{7F488E8B-4E1E-4402-8935-D4E6C02615C7}"/>
          </ac:spMkLst>
        </pc:spChg>
        <pc:picChg chg="del">
          <ac:chgData name="Megan Botes" userId="70568131-745a-489b-b4fe-9e78c579dd6d" providerId="ADAL" clId="{E3DEF142-CC7A-44CA-B5B4-48BABF1A3E75}" dt="2026-07-13T13:39:29.759" v="99" actId="478"/>
          <ac:picMkLst>
            <pc:docMk/>
            <pc:sldMk cId="316565752" sldId="292"/>
            <ac:picMk id="11" creationId="{8B008CFE-7788-5B88-9E03-F70CABFA699D}"/>
          </ac:picMkLst>
        </pc:picChg>
      </pc:sldChg>
      <pc:sldChg chg="addSp delSp modSp mod setBg">
        <pc:chgData name="Megan Botes" userId="70568131-745a-489b-b4fe-9e78c579dd6d" providerId="ADAL" clId="{E3DEF142-CC7A-44CA-B5B4-48BABF1A3E75}" dt="2026-07-13T13:39:58.449" v="104"/>
        <pc:sldMkLst>
          <pc:docMk/>
          <pc:sldMk cId="2332049822" sldId="293"/>
        </pc:sldMkLst>
        <pc:spChg chg="mod">
          <ac:chgData name="Megan Botes" userId="70568131-745a-489b-b4fe-9e78c579dd6d" providerId="ADAL" clId="{E3DEF142-CC7A-44CA-B5B4-48BABF1A3E75}" dt="2026-07-13T13:39:54.395" v="103" actId="26606"/>
          <ac:spMkLst>
            <pc:docMk/>
            <pc:sldMk cId="2332049822" sldId="293"/>
            <ac:spMk id="2" creationId="{9F0264C4-3529-27E8-31EB-0AA66F5640C3}"/>
          </ac:spMkLst>
        </pc:spChg>
        <pc:spChg chg="add">
          <ac:chgData name="Megan Botes" userId="70568131-745a-489b-b4fe-9e78c579dd6d" providerId="ADAL" clId="{E3DEF142-CC7A-44CA-B5B4-48BABF1A3E75}" dt="2026-07-13T13:39:54.395" v="103" actId="26606"/>
          <ac:spMkLst>
            <pc:docMk/>
            <pc:sldMk cId="2332049822" sldId="293"/>
            <ac:spMk id="32" creationId="{955A2079-FA98-4876-80F0-72364A7D2EA4}"/>
          </ac:spMkLst>
        </pc:spChg>
        <pc:grpChg chg="del">
          <ac:chgData name="Megan Botes" userId="70568131-745a-489b-b4fe-9e78c579dd6d" providerId="ADAL" clId="{E3DEF142-CC7A-44CA-B5B4-48BABF1A3E75}" dt="2026-07-13T13:39:54.395" v="103" actId="26606"/>
          <ac:grpSpMkLst>
            <pc:docMk/>
            <pc:sldMk cId="2332049822" sldId="293"/>
            <ac:grpSpMk id="27" creationId="{8CE57D37-C2D0-066B-1AE3-6F4244344F27}"/>
          </ac:grpSpMkLst>
        </pc:grpChg>
        <pc:graphicFrameChg chg="mod ord modGraphic">
          <ac:chgData name="Megan Botes" userId="70568131-745a-489b-b4fe-9e78c579dd6d" providerId="ADAL" clId="{E3DEF142-CC7A-44CA-B5B4-48BABF1A3E75}" dt="2026-07-13T13:39:54.395" v="103" actId="26606"/>
          <ac:graphicFrameMkLst>
            <pc:docMk/>
            <pc:sldMk cId="2332049822" sldId="293"/>
            <ac:graphicFrameMk id="5" creationId="{A3409D3A-ED9C-866A-0643-10D1A96A183F}"/>
          </ac:graphicFrameMkLst>
        </pc:graphicFrameChg>
        <pc:picChg chg="del">
          <ac:chgData name="Megan Botes" userId="70568131-745a-489b-b4fe-9e78c579dd6d" providerId="ADAL" clId="{E3DEF142-CC7A-44CA-B5B4-48BABF1A3E75}" dt="2026-07-13T13:39:46.691" v="102" actId="478"/>
          <ac:picMkLst>
            <pc:docMk/>
            <pc:sldMk cId="2332049822" sldId="293"/>
            <ac:picMk id="11" creationId="{6CB555B0-D9EF-B3BD-2786-6958177E31CE}"/>
          </ac:picMkLst>
        </pc:picChg>
      </pc:sldChg>
      <pc:sldChg chg="addSp delSp modSp mod setBg">
        <pc:chgData name="Megan Botes" userId="70568131-745a-489b-b4fe-9e78c579dd6d" providerId="ADAL" clId="{E3DEF142-CC7A-44CA-B5B4-48BABF1A3E75}" dt="2026-07-13T13:40:10.584" v="107"/>
        <pc:sldMkLst>
          <pc:docMk/>
          <pc:sldMk cId="4152179913" sldId="294"/>
        </pc:sldMkLst>
        <pc:spChg chg="mod">
          <ac:chgData name="Megan Botes" userId="70568131-745a-489b-b4fe-9e78c579dd6d" providerId="ADAL" clId="{E3DEF142-CC7A-44CA-B5B4-48BABF1A3E75}" dt="2026-07-13T13:40:04.578" v="106" actId="26606"/>
          <ac:spMkLst>
            <pc:docMk/>
            <pc:sldMk cId="4152179913" sldId="294"/>
            <ac:spMk id="2" creationId="{EE721A49-4495-864D-ADBD-D9BF194C3B24}"/>
          </ac:spMkLst>
        </pc:spChg>
        <pc:spChg chg="mod">
          <ac:chgData name="Megan Botes" userId="70568131-745a-489b-b4fe-9e78c579dd6d" providerId="ADAL" clId="{E3DEF142-CC7A-44CA-B5B4-48BABF1A3E75}" dt="2026-07-13T13:40:04.578" v="106" actId="26606"/>
          <ac:spMkLst>
            <pc:docMk/>
            <pc:sldMk cId="4152179913" sldId="294"/>
            <ac:spMk id="3" creationId="{1EE5D0FA-32DD-C829-256F-DFB3014AAD45}"/>
          </ac:spMkLst>
        </pc:spChg>
        <pc:spChg chg="del">
          <ac:chgData name="Megan Botes" userId="70568131-745a-489b-b4fe-9e78c579dd6d" providerId="ADAL" clId="{E3DEF142-CC7A-44CA-B5B4-48BABF1A3E75}" dt="2026-07-13T13:40:04.578" v="106" actId="26606"/>
          <ac:spMkLst>
            <pc:docMk/>
            <pc:sldMk cId="4152179913" sldId="294"/>
            <ac:spMk id="15" creationId="{A2679492-7988-4050-9056-542444452411}"/>
          </ac:spMkLst>
        </pc:spChg>
        <pc:spChg chg="del">
          <ac:chgData name="Megan Botes" userId="70568131-745a-489b-b4fe-9e78c579dd6d" providerId="ADAL" clId="{E3DEF142-CC7A-44CA-B5B4-48BABF1A3E75}" dt="2026-07-13T13:40:04.578" v="106" actId="26606"/>
          <ac:spMkLst>
            <pc:docMk/>
            <pc:sldMk cId="4152179913" sldId="294"/>
            <ac:spMk id="17" creationId="{B091B163-7D61-4891-ABCF-5C13D9C418D0}"/>
          </ac:spMkLst>
        </pc:spChg>
        <pc:spChg chg="add">
          <ac:chgData name="Megan Botes" userId="70568131-745a-489b-b4fe-9e78c579dd6d" providerId="ADAL" clId="{E3DEF142-CC7A-44CA-B5B4-48BABF1A3E75}" dt="2026-07-13T13:40:04.578" v="106" actId="26606"/>
          <ac:spMkLst>
            <pc:docMk/>
            <pc:sldMk cId="4152179913" sldId="294"/>
            <ac:spMk id="24" creationId="{081EA652-8C6A-4E69-BEB9-170809474553}"/>
          </ac:spMkLst>
        </pc:spChg>
        <pc:spChg chg="add">
          <ac:chgData name="Megan Botes" userId="70568131-745a-489b-b4fe-9e78c579dd6d" providerId="ADAL" clId="{E3DEF142-CC7A-44CA-B5B4-48BABF1A3E75}" dt="2026-07-13T13:40:04.578" v="106" actId="26606"/>
          <ac:spMkLst>
            <pc:docMk/>
            <pc:sldMk cId="4152179913" sldId="294"/>
            <ac:spMk id="26" creationId="{A4026A73-1F7F-49F2-B319-8CA3B3D53269}"/>
          </ac:spMkLst>
        </pc:spChg>
        <pc:spChg chg="add">
          <ac:chgData name="Megan Botes" userId="70568131-745a-489b-b4fe-9e78c579dd6d" providerId="ADAL" clId="{E3DEF142-CC7A-44CA-B5B4-48BABF1A3E75}" dt="2026-07-13T13:40:04.578" v="106" actId="26606"/>
          <ac:spMkLst>
            <pc:docMk/>
            <pc:sldMk cId="4152179913" sldId="294"/>
            <ac:spMk id="28" creationId="{5298780A-33B9-4EA2-8F67-DE68AD62841B}"/>
          </ac:spMkLst>
        </pc:spChg>
        <pc:spChg chg="add">
          <ac:chgData name="Megan Botes" userId="70568131-745a-489b-b4fe-9e78c579dd6d" providerId="ADAL" clId="{E3DEF142-CC7A-44CA-B5B4-48BABF1A3E75}" dt="2026-07-13T13:40:04.578" v="106" actId="26606"/>
          <ac:spMkLst>
            <pc:docMk/>
            <pc:sldMk cId="4152179913" sldId="294"/>
            <ac:spMk id="30" creationId="{7F488E8B-4E1E-4402-8935-D4E6C02615C7}"/>
          </ac:spMkLst>
        </pc:spChg>
        <pc:picChg chg="del">
          <ac:chgData name="Megan Botes" userId="70568131-745a-489b-b4fe-9e78c579dd6d" providerId="ADAL" clId="{E3DEF142-CC7A-44CA-B5B4-48BABF1A3E75}" dt="2026-07-13T13:40:01.636" v="105" actId="478"/>
          <ac:picMkLst>
            <pc:docMk/>
            <pc:sldMk cId="4152179913" sldId="294"/>
            <ac:picMk id="5" creationId="{EBFBC7BE-E200-83EC-0450-0067294D4525}"/>
          </ac:picMkLst>
        </pc:picChg>
        <pc:cxnChg chg="del">
          <ac:chgData name="Megan Botes" userId="70568131-745a-489b-b4fe-9e78c579dd6d" providerId="ADAL" clId="{E3DEF142-CC7A-44CA-B5B4-48BABF1A3E75}" dt="2026-07-13T13:40:04.578" v="106" actId="26606"/>
          <ac:cxnSpMkLst>
            <pc:docMk/>
            <pc:sldMk cId="4152179913" sldId="294"/>
            <ac:cxnSpMk id="19" creationId="{C49DA8F6-BCC1-4447-B54C-57856834B94B}"/>
          </ac:cxnSpMkLst>
        </pc:cxnChg>
        <pc:cxnChg chg="add">
          <ac:chgData name="Megan Botes" userId="70568131-745a-489b-b4fe-9e78c579dd6d" providerId="ADAL" clId="{E3DEF142-CC7A-44CA-B5B4-48BABF1A3E75}" dt="2026-07-13T13:40:04.578" v="106" actId="26606"/>
          <ac:cxnSpMkLst>
            <pc:docMk/>
            <pc:sldMk cId="4152179913" sldId="294"/>
            <ac:cxnSpMk id="32" creationId="{23AAC9B5-8015-485C-ACF9-A750390E9A56}"/>
          </ac:cxnSpMkLst>
        </pc:cxnChg>
      </pc:sldChg>
      <pc:sldChg chg="addSp delSp modSp mod setBg">
        <pc:chgData name="Megan Botes" userId="70568131-745a-489b-b4fe-9e78c579dd6d" providerId="ADAL" clId="{E3DEF142-CC7A-44CA-B5B4-48BABF1A3E75}" dt="2026-07-13T13:40:22.400" v="110"/>
        <pc:sldMkLst>
          <pc:docMk/>
          <pc:sldMk cId="1042546868" sldId="295"/>
        </pc:sldMkLst>
        <pc:spChg chg="mod">
          <ac:chgData name="Megan Botes" userId="70568131-745a-489b-b4fe-9e78c579dd6d" providerId="ADAL" clId="{E3DEF142-CC7A-44CA-B5B4-48BABF1A3E75}" dt="2026-07-13T13:40:18.696" v="109" actId="26606"/>
          <ac:spMkLst>
            <pc:docMk/>
            <pc:sldMk cId="1042546868" sldId="295"/>
            <ac:spMk id="2" creationId="{B205B30A-853D-55D6-FE16-1C0C2F39702A}"/>
          </ac:spMkLst>
        </pc:spChg>
        <pc:spChg chg="del">
          <ac:chgData name="Megan Botes" userId="70568131-745a-489b-b4fe-9e78c579dd6d" providerId="ADAL" clId="{E3DEF142-CC7A-44CA-B5B4-48BABF1A3E75}" dt="2026-07-13T13:40:18.696" v="109" actId="26606"/>
          <ac:spMkLst>
            <pc:docMk/>
            <pc:sldMk cId="1042546868" sldId="295"/>
            <ac:spMk id="21" creationId="{7A976E23-29EC-4E20-9EF6-B7CC4A8210C3}"/>
          </ac:spMkLst>
        </pc:spChg>
        <pc:spChg chg="del">
          <ac:chgData name="Megan Botes" userId="70568131-745a-489b-b4fe-9e78c579dd6d" providerId="ADAL" clId="{E3DEF142-CC7A-44CA-B5B4-48BABF1A3E75}" dt="2026-07-13T13:40:18.696" v="109" actId="26606"/>
          <ac:spMkLst>
            <pc:docMk/>
            <pc:sldMk cId="1042546868" sldId="295"/>
            <ac:spMk id="23" creationId="{DF5FCEC6-E657-46F1-925F-13ED192124CE}"/>
          </ac:spMkLst>
        </pc:spChg>
        <pc:spChg chg="del">
          <ac:chgData name="Megan Botes" userId="70568131-745a-489b-b4fe-9e78c579dd6d" providerId="ADAL" clId="{E3DEF142-CC7A-44CA-B5B4-48BABF1A3E75}" dt="2026-07-13T13:40:18.696" v="109" actId="26606"/>
          <ac:spMkLst>
            <pc:docMk/>
            <pc:sldMk cId="1042546868" sldId="295"/>
            <ac:spMk id="33" creationId="{FF0BDB76-BCEC-498E-BA26-C763CD9FA3E7}"/>
          </ac:spMkLst>
        </pc:spChg>
        <pc:spChg chg="del">
          <ac:chgData name="Megan Botes" userId="70568131-745a-489b-b4fe-9e78c579dd6d" providerId="ADAL" clId="{E3DEF142-CC7A-44CA-B5B4-48BABF1A3E75}" dt="2026-07-13T13:40:18.696" v="109" actId="26606"/>
          <ac:spMkLst>
            <pc:docMk/>
            <pc:sldMk cId="1042546868" sldId="295"/>
            <ac:spMk id="41" creationId="{1452CEF2-C9EC-4C15-99E4-C781AB08AB91}"/>
          </ac:spMkLst>
        </pc:spChg>
        <pc:spChg chg="add">
          <ac:chgData name="Megan Botes" userId="70568131-745a-489b-b4fe-9e78c579dd6d" providerId="ADAL" clId="{E3DEF142-CC7A-44CA-B5B4-48BABF1A3E75}" dt="2026-07-13T13:40:18.696" v="109" actId="26606"/>
          <ac:spMkLst>
            <pc:docMk/>
            <pc:sldMk cId="1042546868" sldId="295"/>
            <ac:spMk id="58" creationId="{6C4028FD-8BAA-4A19-BFDE-594D991B7552}"/>
          </ac:spMkLst>
        </pc:spChg>
        <pc:grpChg chg="del">
          <ac:chgData name="Megan Botes" userId="70568131-745a-489b-b4fe-9e78c579dd6d" providerId="ADAL" clId="{E3DEF142-CC7A-44CA-B5B4-48BABF1A3E75}" dt="2026-07-13T13:40:18.696" v="109" actId="26606"/>
          <ac:grpSpMkLst>
            <pc:docMk/>
            <pc:sldMk cId="1042546868" sldId="295"/>
            <ac:grpSpMk id="25" creationId="{E5BA8FCE-96F8-40B3-804C-10C27C02F41C}"/>
          </ac:grpSpMkLst>
        </pc:grpChg>
        <pc:grpChg chg="del">
          <ac:chgData name="Megan Botes" userId="70568131-745a-489b-b4fe-9e78c579dd6d" providerId="ADAL" clId="{E3DEF142-CC7A-44CA-B5B4-48BABF1A3E75}" dt="2026-07-13T13:40:18.696" v="109" actId="26606"/>
          <ac:grpSpMkLst>
            <pc:docMk/>
            <pc:sldMk cId="1042546868" sldId="295"/>
            <ac:grpSpMk id="35" creationId="{DD8DF5DF-A251-4BC2-8965-4EDDD01FC56E}"/>
          </ac:grpSpMkLst>
        </pc:grpChg>
        <pc:grpChg chg="del">
          <ac:chgData name="Megan Botes" userId="70568131-745a-489b-b4fe-9e78c579dd6d" providerId="ADAL" clId="{E3DEF142-CC7A-44CA-B5B4-48BABF1A3E75}" dt="2026-07-13T13:40:18.696" v="109" actId="26606"/>
          <ac:grpSpMkLst>
            <pc:docMk/>
            <pc:sldMk cId="1042546868" sldId="295"/>
            <ac:grpSpMk id="49" creationId="{94F13521-5DF8-4DF5-A0B9-A718234B3AE9}"/>
          </ac:grpSpMkLst>
        </pc:grpChg>
        <pc:graphicFrameChg chg="mod ord modGraphic">
          <ac:chgData name="Megan Botes" userId="70568131-745a-489b-b4fe-9e78c579dd6d" providerId="ADAL" clId="{E3DEF142-CC7A-44CA-B5B4-48BABF1A3E75}" dt="2026-07-13T13:40:18.696" v="109" actId="26606"/>
          <ac:graphicFrameMkLst>
            <pc:docMk/>
            <pc:sldMk cId="1042546868" sldId="295"/>
            <ac:graphicFrameMk id="5" creationId="{97F7EFC6-4985-BC57-9149-7F208C37D6F8}"/>
          </ac:graphicFrameMkLst>
        </pc:graphicFrameChg>
        <pc:picChg chg="del">
          <ac:chgData name="Megan Botes" userId="70568131-745a-489b-b4fe-9e78c579dd6d" providerId="ADAL" clId="{E3DEF142-CC7A-44CA-B5B4-48BABF1A3E75}" dt="2026-07-13T13:40:14.872" v="108" actId="478"/>
          <ac:picMkLst>
            <pc:docMk/>
            <pc:sldMk cId="1042546868" sldId="295"/>
            <ac:picMk id="9" creationId="{59C658EC-9AF0-DC0E-F850-A0980642142A}"/>
          </ac:picMkLst>
        </pc:picChg>
      </pc:sldChg>
      <pc:sldChg chg="addSp delSp modSp mod setBg">
        <pc:chgData name="Megan Botes" userId="70568131-745a-489b-b4fe-9e78c579dd6d" providerId="ADAL" clId="{E3DEF142-CC7A-44CA-B5B4-48BABF1A3E75}" dt="2026-07-13T13:40:43.953" v="113"/>
        <pc:sldMkLst>
          <pc:docMk/>
          <pc:sldMk cId="1585072113" sldId="296"/>
        </pc:sldMkLst>
        <pc:spChg chg="mod">
          <ac:chgData name="Megan Botes" userId="70568131-745a-489b-b4fe-9e78c579dd6d" providerId="ADAL" clId="{E3DEF142-CC7A-44CA-B5B4-48BABF1A3E75}" dt="2026-07-13T13:40:39.164" v="112" actId="26606"/>
          <ac:spMkLst>
            <pc:docMk/>
            <pc:sldMk cId="1585072113" sldId="296"/>
            <ac:spMk id="2" creationId="{C46E6070-D74D-8374-6F8C-0A8ABF1EDF7D}"/>
          </ac:spMkLst>
        </pc:spChg>
        <pc:spChg chg="mod">
          <ac:chgData name="Megan Botes" userId="70568131-745a-489b-b4fe-9e78c579dd6d" providerId="ADAL" clId="{E3DEF142-CC7A-44CA-B5B4-48BABF1A3E75}" dt="2026-07-13T13:40:39.164" v="112" actId="26606"/>
          <ac:spMkLst>
            <pc:docMk/>
            <pc:sldMk cId="1585072113" sldId="296"/>
            <ac:spMk id="3" creationId="{B6019DAB-F5E7-6723-8B48-E0190454E9F1}"/>
          </ac:spMkLst>
        </pc:spChg>
        <pc:spChg chg="add">
          <ac:chgData name="Megan Botes" userId="70568131-745a-489b-b4fe-9e78c579dd6d" providerId="ADAL" clId="{E3DEF142-CC7A-44CA-B5B4-48BABF1A3E75}" dt="2026-07-13T13:40:39.164" v="112" actId="26606"/>
          <ac:spMkLst>
            <pc:docMk/>
            <pc:sldMk cId="1585072113" sldId="296"/>
            <ac:spMk id="26" creationId="{081EA652-8C6A-4E69-BEB9-170809474553}"/>
          </ac:spMkLst>
        </pc:spChg>
        <pc:spChg chg="add">
          <ac:chgData name="Megan Botes" userId="70568131-745a-489b-b4fe-9e78c579dd6d" providerId="ADAL" clId="{E3DEF142-CC7A-44CA-B5B4-48BABF1A3E75}" dt="2026-07-13T13:40:39.164" v="112" actId="26606"/>
          <ac:spMkLst>
            <pc:docMk/>
            <pc:sldMk cId="1585072113" sldId="296"/>
            <ac:spMk id="28" creationId="{A4026A73-1F7F-49F2-B319-8CA3B3D53269}"/>
          </ac:spMkLst>
        </pc:spChg>
        <pc:spChg chg="add">
          <ac:chgData name="Megan Botes" userId="70568131-745a-489b-b4fe-9e78c579dd6d" providerId="ADAL" clId="{E3DEF142-CC7A-44CA-B5B4-48BABF1A3E75}" dt="2026-07-13T13:40:39.164" v="112" actId="26606"/>
          <ac:spMkLst>
            <pc:docMk/>
            <pc:sldMk cId="1585072113" sldId="296"/>
            <ac:spMk id="30" creationId="{5298780A-33B9-4EA2-8F67-DE68AD62841B}"/>
          </ac:spMkLst>
        </pc:spChg>
        <pc:spChg chg="add">
          <ac:chgData name="Megan Botes" userId="70568131-745a-489b-b4fe-9e78c579dd6d" providerId="ADAL" clId="{E3DEF142-CC7A-44CA-B5B4-48BABF1A3E75}" dt="2026-07-13T13:40:39.164" v="112" actId="26606"/>
          <ac:spMkLst>
            <pc:docMk/>
            <pc:sldMk cId="1585072113" sldId="296"/>
            <ac:spMk id="32" creationId="{7F488E8B-4E1E-4402-8935-D4E6C02615C7}"/>
          </ac:spMkLst>
        </pc:spChg>
        <pc:grpChg chg="del">
          <ac:chgData name="Megan Botes" userId="70568131-745a-489b-b4fe-9e78c579dd6d" providerId="ADAL" clId="{E3DEF142-CC7A-44CA-B5B4-48BABF1A3E75}" dt="2026-07-13T13:40:39.164" v="112" actId="26606"/>
          <ac:grpSpMkLst>
            <pc:docMk/>
            <pc:sldMk cId="1585072113" sldId="296"/>
            <ac:grpSpMk id="17" creationId="{114ED94A-C85D-4CD3-4205-438D21CE6B38}"/>
          </ac:grpSpMkLst>
        </pc:grpChg>
        <pc:picChg chg="del">
          <ac:chgData name="Megan Botes" userId="70568131-745a-489b-b4fe-9e78c579dd6d" providerId="ADAL" clId="{E3DEF142-CC7A-44CA-B5B4-48BABF1A3E75}" dt="2026-07-13T13:40:26.619" v="111" actId="478"/>
          <ac:picMkLst>
            <pc:docMk/>
            <pc:sldMk cId="1585072113" sldId="296"/>
            <ac:picMk id="5" creationId="{C7F7A527-A520-059E-93E4-3774A03FE259}"/>
          </ac:picMkLst>
        </pc:picChg>
        <pc:cxnChg chg="add">
          <ac:chgData name="Megan Botes" userId="70568131-745a-489b-b4fe-9e78c579dd6d" providerId="ADAL" clId="{E3DEF142-CC7A-44CA-B5B4-48BABF1A3E75}" dt="2026-07-13T13:40:39.164" v="112" actId="26606"/>
          <ac:cxnSpMkLst>
            <pc:docMk/>
            <pc:sldMk cId="1585072113" sldId="296"/>
            <ac:cxnSpMk id="34" creationId="{23AAC9B5-8015-485C-ACF9-A750390E9A56}"/>
          </ac:cxnSpMkLst>
        </pc:cxnChg>
      </pc:sldChg>
      <pc:sldChg chg="addSp delSp modSp mod setBg">
        <pc:chgData name="Megan Botes" userId="70568131-745a-489b-b4fe-9e78c579dd6d" providerId="ADAL" clId="{E3DEF142-CC7A-44CA-B5B4-48BABF1A3E75}" dt="2026-07-13T13:41:22.744" v="119" actId="14100"/>
        <pc:sldMkLst>
          <pc:docMk/>
          <pc:sldMk cId="1421933732" sldId="297"/>
        </pc:sldMkLst>
        <pc:spChg chg="mod">
          <ac:chgData name="Megan Botes" userId="70568131-745a-489b-b4fe-9e78c579dd6d" providerId="ADAL" clId="{E3DEF142-CC7A-44CA-B5B4-48BABF1A3E75}" dt="2026-07-13T13:40:57.943" v="115" actId="26606"/>
          <ac:spMkLst>
            <pc:docMk/>
            <pc:sldMk cId="1421933732" sldId="297"/>
            <ac:spMk id="2" creationId="{16090168-DA56-FBC2-4776-EAA07848152B}"/>
          </ac:spMkLst>
        </pc:spChg>
        <pc:spChg chg="mod">
          <ac:chgData name="Megan Botes" userId="70568131-745a-489b-b4fe-9e78c579dd6d" providerId="ADAL" clId="{E3DEF142-CC7A-44CA-B5B4-48BABF1A3E75}" dt="2026-07-13T13:41:22.744" v="119" actId="14100"/>
          <ac:spMkLst>
            <pc:docMk/>
            <pc:sldMk cId="1421933732" sldId="297"/>
            <ac:spMk id="3" creationId="{7BAA8EDD-9FB0-A174-7104-A9800E42CBDC}"/>
          </ac:spMkLst>
        </pc:spChg>
        <pc:spChg chg="del">
          <ac:chgData name="Megan Botes" userId="70568131-745a-489b-b4fe-9e78c579dd6d" providerId="ADAL" clId="{E3DEF142-CC7A-44CA-B5B4-48BABF1A3E75}" dt="2026-07-13T13:40:57.943" v="115" actId="26606"/>
          <ac:spMkLst>
            <pc:docMk/>
            <pc:sldMk cId="1421933732" sldId="297"/>
            <ac:spMk id="10" creationId="{A2679492-7988-4050-9056-542444452411}"/>
          </ac:spMkLst>
        </pc:spChg>
        <pc:spChg chg="del">
          <ac:chgData name="Megan Botes" userId="70568131-745a-489b-b4fe-9e78c579dd6d" providerId="ADAL" clId="{E3DEF142-CC7A-44CA-B5B4-48BABF1A3E75}" dt="2026-07-13T13:40:57.943" v="115" actId="26606"/>
          <ac:spMkLst>
            <pc:docMk/>
            <pc:sldMk cId="1421933732" sldId="297"/>
            <ac:spMk id="12" creationId="{B091B163-7D61-4891-ABCF-5C13D9C418D0}"/>
          </ac:spMkLst>
        </pc:spChg>
        <pc:spChg chg="add">
          <ac:chgData name="Megan Botes" userId="70568131-745a-489b-b4fe-9e78c579dd6d" providerId="ADAL" clId="{E3DEF142-CC7A-44CA-B5B4-48BABF1A3E75}" dt="2026-07-13T13:40:57.943" v="115" actId="26606"/>
          <ac:spMkLst>
            <pc:docMk/>
            <pc:sldMk cId="1421933732" sldId="297"/>
            <ac:spMk id="19" creationId="{5E7AA7E8-8006-4E1F-A566-FCF37EE6F35D}"/>
          </ac:spMkLst>
        </pc:spChg>
        <pc:picChg chg="del">
          <ac:chgData name="Megan Botes" userId="70568131-745a-489b-b4fe-9e78c579dd6d" providerId="ADAL" clId="{E3DEF142-CC7A-44CA-B5B4-48BABF1A3E75}" dt="2026-07-13T13:40:49.468" v="114" actId="478"/>
          <ac:picMkLst>
            <pc:docMk/>
            <pc:sldMk cId="1421933732" sldId="297"/>
            <ac:picMk id="7" creationId="{245D3EDA-D45F-31D5-B924-D3DE38D88104}"/>
          </ac:picMkLst>
        </pc:picChg>
        <pc:cxnChg chg="del">
          <ac:chgData name="Megan Botes" userId="70568131-745a-489b-b4fe-9e78c579dd6d" providerId="ADAL" clId="{E3DEF142-CC7A-44CA-B5B4-48BABF1A3E75}" dt="2026-07-13T13:40:57.943" v="115" actId="26606"/>
          <ac:cxnSpMkLst>
            <pc:docMk/>
            <pc:sldMk cId="1421933732" sldId="297"/>
            <ac:cxnSpMk id="14" creationId="{C49DA8F6-BCC1-4447-B54C-57856834B94B}"/>
          </ac:cxnSpMkLst>
        </pc:cxnChg>
        <pc:cxnChg chg="add">
          <ac:chgData name="Megan Botes" userId="70568131-745a-489b-b4fe-9e78c579dd6d" providerId="ADAL" clId="{E3DEF142-CC7A-44CA-B5B4-48BABF1A3E75}" dt="2026-07-13T13:40:57.943" v="115" actId="26606"/>
          <ac:cxnSpMkLst>
            <pc:docMk/>
            <pc:sldMk cId="1421933732" sldId="297"/>
            <ac:cxnSpMk id="21" creationId="{56020367-4FD5-4596-8E10-C5F095CD8DBF}"/>
          </ac:cxnSpMkLst>
        </pc:cxnChg>
      </pc:sldChg>
      <pc:sldChg chg="addSp delSp modSp mod modNotesTx">
        <pc:chgData name="Megan Botes" userId="70568131-745a-489b-b4fe-9e78c579dd6d" providerId="ADAL" clId="{E3DEF142-CC7A-44CA-B5B4-48BABF1A3E75}" dt="2026-07-13T05:56:59.707" v="88" actId="20577"/>
        <pc:sldMkLst>
          <pc:docMk/>
          <pc:sldMk cId="2417088378" sldId="298"/>
        </pc:sldMkLst>
        <pc:spChg chg="mod">
          <ac:chgData name="Megan Botes" userId="70568131-745a-489b-b4fe-9e78c579dd6d" providerId="ADAL" clId="{E3DEF142-CC7A-44CA-B5B4-48BABF1A3E75}" dt="2026-07-13T05:41:31.747" v="50" actId="313"/>
          <ac:spMkLst>
            <pc:docMk/>
            <pc:sldMk cId="2417088378" sldId="298"/>
            <ac:spMk id="2" creationId="{1A55DE49-1B81-C7D3-56D8-6521D2FA05F0}"/>
          </ac:spMkLst>
        </pc:spChg>
        <pc:graphicFrameChg chg="modGraphic">
          <ac:chgData name="Megan Botes" userId="70568131-745a-489b-b4fe-9e78c579dd6d" providerId="ADAL" clId="{E3DEF142-CC7A-44CA-B5B4-48BABF1A3E75}" dt="2026-07-13T05:56:59.707" v="88" actId="20577"/>
          <ac:graphicFrameMkLst>
            <pc:docMk/>
            <pc:sldMk cId="2417088378" sldId="298"/>
            <ac:graphicFrameMk id="5" creationId="{6160CDB8-CDFF-2DA4-18D0-C71838B5DFA3}"/>
          </ac:graphicFrameMkLst>
        </pc:graphicFrameChg>
        <pc:picChg chg="add del">
          <ac:chgData name="Megan Botes" userId="70568131-745a-489b-b4fe-9e78c579dd6d" providerId="ADAL" clId="{E3DEF142-CC7A-44CA-B5B4-48BABF1A3E75}" dt="2026-07-13T05:48:26.962" v="66" actId="478"/>
          <ac:picMkLst>
            <pc:docMk/>
            <pc:sldMk cId="2417088378" sldId="298"/>
            <ac:picMk id="4" creationId="{4945B018-6290-CF0A-3020-B95CBB41BA74}"/>
          </ac:picMkLst>
        </pc:picChg>
        <pc:picChg chg="add mod">
          <ac:chgData name="Megan Botes" userId="70568131-745a-489b-b4fe-9e78c579dd6d" providerId="ADAL" clId="{E3DEF142-CC7A-44CA-B5B4-48BABF1A3E75}" dt="2026-07-13T05:56:43.993" v="73" actId="1076"/>
          <ac:picMkLst>
            <pc:docMk/>
            <pc:sldMk cId="2417088378" sldId="298"/>
            <ac:picMk id="7" creationId="{FBA057C4-BC8E-055A-55E0-B4FB906A659C}"/>
          </ac:picMkLst>
        </pc:picChg>
        <pc:picChg chg="del">
          <ac:chgData name="Megan Botes" userId="70568131-745a-489b-b4fe-9e78c579dd6d" providerId="ADAL" clId="{E3DEF142-CC7A-44CA-B5B4-48BABF1A3E75}" dt="2026-07-13T05:47:13.113" v="64" actId="478"/>
          <ac:picMkLst>
            <pc:docMk/>
            <pc:sldMk cId="2417088378" sldId="298"/>
            <ac:picMk id="12" creationId="{6669BBBB-E25C-3746-E7AC-407EA94C2EC1}"/>
          </ac:picMkLst>
        </pc:pic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6C07612-A981-4903-800C-3003413C3224}" type="doc">
      <dgm:prSet loTypeId="urn:microsoft.com/office/officeart/2005/8/layout/hierarchy1" loCatId="hierarchy" qsTypeId="urn:microsoft.com/office/officeart/2005/8/quickstyle/simple1" qsCatId="simple" csTypeId="urn:microsoft.com/office/officeart/2005/8/colors/accent0_3" csCatId="mainScheme" phldr="1"/>
      <dgm:spPr/>
      <dgm:t>
        <a:bodyPr/>
        <a:lstStyle/>
        <a:p>
          <a:endParaRPr lang="en-US"/>
        </a:p>
      </dgm:t>
    </dgm:pt>
    <dgm:pt modelId="{4567E634-7E55-427F-90E3-FF2F9CDD18B1}">
      <dgm:prSet/>
      <dgm:spPr/>
      <dgm:t>
        <a:bodyPr/>
        <a:lstStyle/>
        <a:p>
          <a:r>
            <a:rPr lang="nb-NO" dirty="0"/>
            <a:t>Verskillende situasies vereis verskillende vaardighede.</a:t>
          </a:r>
          <a:endParaRPr lang="en-US" dirty="0"/>
        </a:p>
      </dgm:t>
    </dgm:pt>
    <dgm:pt modelId="{88EB7618-807A-40C2-A78D-403E73AA549E}" type="parTrans" cxnId="{6CA4F5F7-C9CF-442A-A861-E4C5194E1AB7}">
      <dgm:prSet/>
      <dgm:spPr/>
      <dgm:t>
        <a:bodyPr/>
        <a:lstStyle/>
        <a:p>
          <a:endParaRPr lang="en-US"/>
        </a:p>
      </dgm:t>
    </dgm:pt>
    <dgm:pt modelId="{B995BB01-6AC0-4B22-8B1D-F7FA85212DE4}" type="sibTrans" cxnId="{6CA4F5F7-C9CF-442A-A861-E4C5194E1AB7}">
      <dgm:prSet/>
      <dgm:spPr/>
      <dgm:t>
        <a:bodyPr/>
        <a:lstStyle/>
        <a:p>
          <a:endParaRPr lang="en-US"/>
        </a:p>
      </dgm:t>
    </dgm:pt>
    <dgm:pt modelId="{ADF4D6FF-D3AD-4133-908A-2EF3552354A1}">
      <dgm:prSet/>
      <dgm:spPr/>
      <dgm:t>
        <a:bodyPr/>
        <a:lstStyle/>
        <a:p>
          <a:r>
            <a:rPr lang="nl-NL" dirty="0"/>
            <a:t>Gereedskap wat jou help om verantwoordelike keuses te maak oor seksualiteit en leefstyl.</a:t>
          </a:r>
          <a:endParaRPr lang="en-US" dirty="0"/>
        </a:p>
      </dgm:t>
    </dgm:pt>
    <dgm:pt modelId="{0B3EE60C-FB3F-477B-9225-A2B46C9CB9EE}" type="parTrans" cxnId="{098198A8-D7DB-4523-84F1-44A6EC5130D8}">
      <dgm:prSet/>
      <dgm:spPr/>
      <dgm:t>
        <a:bodyPr/>
        <a:lstStyle/>
        <a:p>
          <a:endParaRPr lang="en-US"/>
        </a:p>
      </dgm:t>
    </dgm:pt>
    <dgm:pt modelId="{4ACD1612-437B-4CF6-B1AB-3BFAFE5A9592}" type="sibTrans" cxnId="{098198A8-D7DB-4523-84F1-44A6EC5130D8}">
      <dgm:prSet/>
      <dgm:spPr/>
      <dgm:t>
        <a:bodyPr/>
        <a:lstStyle/>
        <a:p>
          <a:endParaRPr lang="en-US"/>
        </a:p>
      </dgm:t>
    </dgm:pt>
    <dgm:pt modelId="{8954A0C3-FBBC-4AB7-97C5-64D17E604B2F}" type="pres">
      <dgm:prSet presAssocID="{B6C07612-A981-4903-800C-3003413C3224}" presName="hierChild1" presStyleCnt="0">
        <dgm:presLayoutVars>
          <dgm:chPref val="1"/>
          <dgm:dir/>
          <dgm:animOne val="branch"/>
          <dgm:animLvl val="lvl"/>
          <dgm:resizeHandles/>
        </dgm:presLayoutVars>
      </dgm:prSet>
      <dgm:spPr/>
    </dgm:pt>
    <dgm:pt modelId="{B23E5ED3-3998-478F-A3AD-31F7519136AC}" type="pres">
      <dgm:prSet presAssocID="{4567E634-7E55-427F-90E3-FF2F9CDD18B1}" presName="hierRoot1" presStyleCnt="0"/>
      <dgm:spPr/>
    </dgm:pt>
    <dgm:pt modelId="{6F7D1970-B8C1-4089-B984-AF4D7832D8B7}" type="pres">
      <dgm:prSet presAssocID="{4567E634-7E55-427F-90E3-FF2F9CDD18B1}" presName="composite" presStyleCnt="0"/>
      <dgm:spPr/>
    </dgm:pt>
    <dgm:pt modelId="{FE57A538-1928-4EDF-8CD2-AC2DE3FE5971}" type="pres">
      <dgm:prSet presAssocID="{4567E634-7E55-427F-90E3-FF2F9CDD18B1}" presName="background" presStyleLbl="node0" presStyleIdx="0" presStyleCnt="2"/>
      <dgm:spPr/>
    </dgm:pt>
    <dgm:pt modelId="{FDB2A1D1-8825-45CF-8452-AF7B0CCB6459}" type="pres">
      <dgm:prSet presAssocID="{4567E634-7E55-427F-90E3-FF2F9CDD18B1}" presName="text" presStyleLbl="fgAcc0" presStyleIdx="0" presStyleCnt="2">
        <dgm:presLayoutVars>
          <dgm:chPref val="3"/>
        </dgm:presLayoutVars>
      </dgm:prSet>
      <dgm:spPr/>
    </dgm:pt>
    <dgm:pt modelId="{CF8AF225-8EE7-456F-80EF-2147275B7218}" type="pres">
      <dgm:prSet presAssocID="{4567E634-7E55-427F-90E3-FF2F9CDD18B1}" presName="hierChild2" presStyleCnt="0"/>
      <dgm:spPr/>
    </dgm:pt>
    <dgm:pt modelId="{1EEFD9AD-6D9C-4653-8A96-3BAB72EB5B6D}" type="pres">
      <dgm:prSet presAssocID="{ADF4D6FF-D3AD-4133-908A-2EF3552354A1}" presName="hierRoot1" presStyleCnt="0"/>
      <dgm:spPr/>
    </dgm:pt>
    <dgm:pt modelId="{921B394C-8FDF-4E62-B3FE-E67456ECF886}" type="pres">
      <dgm:prSet presAssocID="{ADF4D6FF-D3AD-4133-908A-2EF3552354A1}" presName="composite" presStyleCnt="0"/>
      <dgm:spPr/>
    </dgm:pt>
    <dgm:pt modelId="{B12BB52F-8E4C-43B4-A6B7-B0E2ACCD94A7}" type="pres">
      <dgm:prSet presAssocID="{ADF4D6FF-D3AD-4133-908A-2EF3552354A1}" presName="background" presStyleLbl="node0" presStyleIdx="1" presStyleCnt="2"/>
      <dgm:spPr/>
    </dgm:pt>
    <dgm:pt modelId="{7EEA75A8-A4B0-42B1-B555-B926E9BB502C}" type="pres">
      <dgm:prSet presAssocID="{ADF4D6FF-D3AD-4133-908A-2EF3552354A1}" presName="text" presStyleLbl="fgAcc0" presStyleIdx="1" presStyleCnt="2">
        <dgm:presLayoutVars>
          <dgm:chPref val="3"/>
        </dgm:presLayoutVars>
      </dgm:prSet>
      <dgm:spPr/>
    </dgm:pt>
    <dgm:pt modelId="{B29D0486-5BA6-4396-A404-7C7D6F4FFA89}" type="pres">
      <dgm:prSet presAssocID="{ADF4D6FF-D3AD-4133-908A-2EF3552354A1}" presName="hierChild2" presStyleCnt="0"/>
      <dgm:spPr/>
    </dgm:pt>
  </dgm:ptLst>
  <dgm:cxnLst>
    <dgm:cxn modelId="{3C66A711-56B5-43F8-84F2-C7B66826341A}" type="presOf" srcId="{4567E634-7E55-427F-90E3-FF2F9CDD18B1}" destId="{FDB2A1D1-8825-45CF-8452-AF7B0CCB6459}" srcOrd="0" destOrd="0" presId="urn:microsoft.com/office/officeart/2005/8/layout/hierarchy1"/>
    <dgm:cxn modelId="{F224E696-B010-44ED-AE2A-DBF19C4851DB}" type="presOf" srcId="{B6C07612-A981-4903-800C-3003413C3224}" destId="{8954A0C3-FBBC-4AB7-97C5-64D17E604B2F}" srcOrd="0" destOrd="0" presId="urn:microsoft.com/office/officeart/2005/8/layout/hierarchy1"/>
    <dgm:cxn modelId="{098198A8-D7DB-4523-84F1-44A6EC5130D8}" srcId="{B6C07612-A981-4903-800C-3003413C3224}" destId="{ADF4D6FF-D3AD-4133-908A-2EF3552354A1}" srcOrd="1" destOrd="0" parTransId="{0B3EE60C-FB3F-477B-9225-A2B46C9CB9EE}" sibTransId="{4ACD1612-437B-4CF6-B1AB-3BFAFE5A9592}"/>
    <dgm:cxn modelId="{0E5694C8-2498-481B-9287-285CF640A5DF}" type="presOf" srcId="{ADF4D6FF-D3AD-4133-908A-2EF3552354A1}" destId="{7EEA75A8-A4B0-42B1-B555-B926E9BB502C}" srcOrd="0" destOrd="0" presId="urn:microsoft.com/office/officeart/2005/8/layout/hierarchy1"/>
    <dgm:cxn modelId="{6CA4F5F7-C9CF-442A-A861-E4C5194E1AB7}" srcId="{B6C07612-A981-4903-800C-3003413C3224}" destId="{4567E634-7E55-427F-90E3-FF2F9CDD18B1}" srcOrd="0" destOrd="0" parTransId="{88EB7618-807A-40C2-A78D-403E73AA549E}" sibTransId="{B995BB01-6AC0-4B22-8B1D-F7FA85212DE4}"/>
    <dgm:cxn modelId="{3AB9DCC6-AB0F-4AF2-B86B-FD4308D0B01D}" type="presParOf" srcId="{8954A0C3-FBBC-4AB7-97C5-64D17E604B2F}" destId="{B23E5ED3-3998-478F-A3AD-31F7519136AC}" srcOrd="0" destOrd="0" presId="urn:microsoft.com/office/officeart/2005/8/layout/hierarchy1"/>
    <dgm:cxn modelId="{F5BA2180-B442-47A3-8C35-D64EB77CA6C7}" type="presParOf" srcId="{B23E5ED3-3998-478F-A3AD-31F7519136AC}" destId="{6F7D1970-B8C1-4089-B984-AF4D7832D8B7}" srcOrd="0" destOrd="0" presId="urn:microsoft.com/office/officeart/2005/8/layout/hierarchy1"/>
    <dgm:cxn modelId="{C99752FD-6C48-44AF-87B1-53E1AA127AFF}" type="presParOf" srcId="{6F7D1970-B8C1-4089-B984-AF4D7832D8B7}" destId="{FE57A538-1928-4EDF-8CD2-AC2DE3FE5971}" srcOrd="0" destOrd="0" presId="urn:microsoft.com/office/officeart/2005/8/layout/hierarchy1"/>
    <dgm:cxn modelId="{681EA9CC-7332-46D4-A860-48575C58DABB}" type="presParOf" srcId="{6F7D1970-B8C1-4089-B984-AF4D7832D8B7}" destId="{FDB2A1D1-8825-45CF-8452-AF7B0CCB6459}" srcOrd="1" destOrd="0" presId="urn:microsoft.com/office/officeart/2005/8/layout/hierarchy1"/>
    <dgm:cxn modelId="{B974AD21-483E-4887-B5EA-F085F278078B}" type="presParOf" srcId="{B23E5ED3-3998-478F-A3AD-31F7519136AC}" destId="{CF8AF225-8EE7-456F-80EF-2147275B7218}" srcOrd="1" destOrd="0" presId="urn:microsoft.com/office/officeart/2005/8/layout/hierarchy1"/>
    <dgm:cxn modelId="{D2F04CA7-3085-48E0-B2B6-E71F75B3FA9E}" type="presParOf" srcId="{8954A0C3-FBBC-4AB7-97C5-64D17E604B2F}" destId="{1EEFD9AD-6D9C-4653-8A96-3BAB72EB5B6D}" srcOrd="1" destOrd="0" presId="urn:microsoft.com/office/officeart/2005/8/layout/hierarchy1"/>
    <dgm:cxn modelId="{584995FE-B1C9-4A07-A5B1-5EF7EA5F4129}" type="presParOf" srcId="{1EEFD9AD-6D9C-4653-8A96-3BAB72EB5B6D}" destId="{921B394C-8FDF-4E62-B3FE-E67456ECF886}" srcOrd="0" destOrd="0" presId="urn:microsoft.com/office/officeart/2005/8/layout/hierarchy1"/>
    <dgm:cxn modelId="{D7517D7D-3A96-4D64-AF95-A2E66A1FD1AE}" type="presParOf" srcId="{921B394C-8FDF-4E62-B3FE-E67456ECF886}" destId="{B12BB52F-8E4C-43B4-A6B7-B0E2ACCD94A7}" srcOrd="0" destOrd="0" presId="urn:microsoft.com/office/officeart/2005/8/layout/hierarchy1"/>
    <dgm:cxn modelId="{C3027F8D-BD3E-4D07-932C-68C2BF2C4D8C}" type="presParOf" srcId="{921B394C-8FDF-4E62-B3FE-E67456ECF886}" destId="{7EEA75A8-A4B0-42B1-B555-B926E9BB502C}" srcOrd="1" destOrd="0" presId="urn:microsoft.com/office/officeart/2005/8/layout/hierarchy1"/>
    <dgm:cxn modelId="{BF961C79-9FD4-4CFC-BD2A-8795D2ADF184}" type="presParOf" srcId="{1EEFD9AD-6D9C-4653-8A96-3BAB72EB5B6D}" destId="{B29D0486-5BA6-4396-A404-7C7D6F4FFA89}" srcOrd="1" destOrd="0" presId="urn:microsoft.com/office/officeart/2005/8/layout/hierarchy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BE79B25-F90B-41B3-BF2C-C4EC38ACEEF4}" type="doc">
      <dgm:prSet loTypeId="urn:microsoft.com/office/officeart/2005/8/layout/process4" loCatId="process" qsTypeId="urn:microsoft.com/office/officeart/2005/8/quickstyle/simple1" qsCatId="simple" csTypeId="urn:microsoft.com/office/officeart/2005/8/colors/accent3_2" csCatId="accent3" phldr="1"/>
      <dgm:spPr/>
      <dgm:t>
        <a:bodyPr/>
        <a:lstStyle/>
        <a:p>
          <a:endParaRPr lang="en-US"/>
        </a:p>
      </dgm:t>
    </dgm:pt>
    <dgm:pt modelId="{8A7D2E79-C45F-4834-B73E-5976AD7A5AE7}">
      <dgm:prSet/>
      <dgm:spPr/>
      <dgm:t>
        <a:bodyPr/>
        <a:lstStyle/>
        <a:p>
          <a:r>
            <a:rPr lang="nl-NL"/>
            <a:t>Om jouself, jou waardes en jou doelwitte te ken.</a:t>
          </a:r>
          <a:endParaRPr lang="en-US"/>
        </a:p>
      </dgm:t>
    </dgm:pt>
    <dgm:pt modelId="{4EA9DC0A-E164-4ECB-B84F-B9C0AB23D73F}" type="parTrans" cxnId="{738D957C-EC05-4003-B493-DC5BEF6386C9}">
      <dgm:prSet/>
      <dgm:spPr/>
      <dgm:t>
        <a:bodyPr/>
        <a:lstStyle/>
        <a:p>
          <a:endParaRPr lang="en-US" sz="2000"/>
        </a:p>
      </dgm:t>
    </dgm:pt>
    <dgm:pt modelId="{EE01579C-E4CE-4AF3-AF39-0BB3076DC77A}" type="sibTrans" cxnId="{738D957C-EC05-4003-B493-DC5BEF6386C9}">
      <dgm:prSet/>
      <dgm:spPr/>
      <dgm:t>
        <a:bodyPr/>
        <a:lstStyle/>
        <a:p>
          <a:endParaRPr lang="en-US"/>
        </a:p>
      </dgm:t>
    </dgm:pt>
    <dgm:pt modelId="{0FE82892-C72F-4B63-872E-E2255CF91AD4}">
      <dgm:prSet/>
      <dgm:spPr/>
      <dgm:t>
        <a:bodyPr/>
        <a:lstStyle/>
        <a:p>
          <a:r>
            <a:rPr lang="af-ZA"/>
            <a:t>Vrae om te vra:</a:t>
          </a:r>
          <a:endParaRPr lang="en-US"/>
        </a:p>
      </dgm:t>
    </dgm:pt>
    <dgm:pt modelId="{106F2FF1-DDF7-4672-B57F-CA79538C2506}" type="parTrans" cxnId="{2C2C7EAC-2229-4589-BA0A-4D06BBE0397F}">
      <dgm:prSet/>
      <dgm:spPr/>
      <dgm:t>
        <a:bodyPr/>
        <a:lstStyle/>
        <a:p>
          <a:endParaRPr lang="en-US" sz="2000"/>
        </a:p>
      </dgm:t>
    </dgm:pt>
    <dgm:pt modelId="{D85C9D05-33A6-4A68-A11E-656B611AD3B5}" type="sibTrans" cxnId="{2C2C7EAC-2229-4589-BA0A-4D06BBE0397F}">
      <dgm:prSet/>
      <dgm:spPr/>
      <dgm:t>
        <a:bodyPr/>
        <a:lstStyle/>
        <a:p>
          <a:endParaRPr lang="en-US"/>
        </a:p>
      </dgm:t>
    </dgm:pt>
    <dgm:pt modelId="{B22CD208-A784-49F5-9AF2-737593FD8B69}">
      <dgm:prSet/>
      <dgm:spPr/>
      <dgm:t>
        <a:bodyPr/>
        <a:lstStyle/>
        <a:p>
          <a:r>
            <a:rPr lang="af-ZA"/>
            <a:t>Wat is my waardes?</a:t>
          </a:r>
          <a:endParaRPr lang="en-US"/>
        </a:p>
      </dgm:t>
    </dgm:pt>
    <dgm:pt modelId="{7DAAC4C5-6C2F-40FF-9F5A-8E581D2676B0}" type="parTrans" cxnId="{CFF299A4-9904-446B-8AE6-34766ABCC32C}">
      <dgm:prSet/>
      <dgm:spPr/>
      <dgm:t>
        <a:bodyPr/>
        <a:lstStyle/>
        <a:p>
          <a:endParaRPr lang="en-US" sz="2000"/>
        </a:p>
      </dgm:t>
    </dgm:pt>
    <dgm:pt modelId="{C7D1526E-D348-4390-8402-6DF4D4F5031B}" type="sibTrans" cxnId="{CFF299A4-9904-446B-8AE6-34766ABCC32C}">
      <dgm:prSet/>
      <dgm:spPr/>
      <dgm:t>
        <a:bodyPr/>
        <a:lstStyle/>
        <a:p>
          <a:endParaRPr lang="en-US"/>
        </a:p>
      </dgm:t>
    </dgm:pt>
    <dgm:pt modelId="{8CC623DA-EC6B-4244-83D4-22C0F8DC84B1}">
      <dgm:prSet/>
      <dgm:spPr/>
      <dgm:t>
        <a:bodyPr/>
        <a:lstStyle/>
        <a:p>
          <a:r>
            <a:rPr lang="af-ZA"/>
            <a:t>Wat is my grense?</a:t>
          </a:r>
          <a:endParaRPr lang="en-US"/>
        </a:p>
      </dgm:t>
    </dgm:pt>
    <dgm:pt modelId="{DEB00964-C20E-4C0B-908C-D9F85176276E}" type="parTrans" cxnId="{F2D81A12-5144-456F-9A95-8186CAF68F38}">
      <dgm:prSet/>
      <dgm:spPr/>
      <dgm:t>
        <a:bodyPr/>
        <a:lstStyle/>
        <a:p>
          <a:endParaRPr lang="en-US" sz="2000"/>
        </a:p>
      </dgm:t>
    </dgm:pt>
    <dgm:pt modelId="{72EBCA17-FEF0-4ABC-A4A0-265A0EB58346}" type="sibTrans" cxnId="{F2D81A12-5144-456F-9A95-8186CAF68F38}">
      <dgm:prSet/>
      <dgm:spPr/>
      <dgm:t>
        <a:bodyPr/>
        <a:lstStyle/>
        <a:p>
          <a:endParaRPr lang="en-US"/>
        </a:p>
      </dgm:t>
    </dgm:pt>
    <dgm:pt modelId="{98D5467C-841B-4569-A287-1BB2768C52B4}">
      <dgm:prSet/>
      <dgm:spPr/>
      <dgm:t>
        <a:bodyPr/>
        <a:lstStyle/>
        <a:p>
          <a:r>
            <a:rPr lang="nl-NL"/>
            <a:t>Pas hierdie keuse by wie ek wil wess?</a:t>
          </a:r>
          <a:endParaRPr lang="en-US"/>
        </a:p>
      </dgm:t>
    </dgm:pt>
    <dgm:pt modelId="{29BCFB88-17E4-4352-97ED-B84926243F19}" type="parTrans" cxnId="{F7D2A455-F0E1-4F47-B882-5628957B606F}">
      <dgm:prSet/>
      <dgm:spPr/>
      <dgm:t>
        <a:bodyPr/>
        <a:lstStyle/>
        <a:p>
          <a:endParaRPr lang="en-US" sz="2000"/>
        </a:p>
      </dgm:t>
    </dgm:pt>
    <dgm:pt modelId="{ACF8DF28-D4E0-4091-AAA0-DB42CF70A31D}" type="sibTrans" cxnId="{F7D2A455-F0E1-4F47-B882-5628957B606F}">
      <dgm:prSet/>
      <dgm:spPr/>
      <dgm:t>
        <a:bodyPr/>
        <a:lstStyle/>
        <a:p>
          <a:endParaRPr lang="en-US"/>
        </a:p>
      </dgm:t>
    </dgm:pt>
    <dgm:pt modelId="{538B5AED-97C4-48D0-92B1-206DF4CC209B}" type="pres">
      <dgm:prSet presAssocID="{EBE79B25-F90B-41B3-BF2C-C4EC38ACEEF4}" presName="Name0" presStyleCnt="0">
        <dgm:presLayoutVars>
          <dgm:dir/>
          <dgm:animLvl val="lvl"/>
          <dgm:resizeHandles val="exact"/>
        </dgm:presLayoutVars>
      </dgm:prSet>
      <dgm:spPr/>
    </dgm:pt>
    <dgm:pt modelId="{16540A50-419D-40C6-AF8A-F8422C6BC34D}" type="pres">
      <dgm:prSet presAssocID="{0FE82892-C72F-4B63-872E-E2255CF91AD4}" presName="boxAndChildren" presStyleCnt="0"/>
      <dgm:spPr/>
    </dgm:pt>
    <dgm:pt modelId="{27FC6967-E5F4-4AE1-8861-ECD81F2D519A}" type="pres">
      <dgm:prSet presAssocID="{0FE82892-C72F-4B63-872E-E2255CF91AD4}" presName="parentTextBox" presStyleLbl="node1" presStyleIdx="0" presStyleCnt="2"/>
      <dgm:spPr/>
    </dgm:pt>
    <dgm:pt modelId="{9E84F11A-2B74-43AA-8436-42E4A8265B7A}" type="pres">
      <dgm:prSet presAssocID="{0FE82892-C72F-4B63-872E-E2255CF91AD4}" presName="entireBox" presStyleLbl="node1" presStyleIdx="0" presStyleCnt="2"/>
      <dgm:spPr/>
    </dgm:pt>
    <dgm:pt modelId="{D661C9BA-9D75-4A4C-AAE2-694FB49F8B0D}" type="pres">
      <dgm:prSet presAssocID="{0FE82892-C72F-4B63-872E-E2255CF91AD4}" presName="descendantBox" presStyleCnt="0"/>
      <dgm:spPr/>
    </dgm:pt>
    <dgm:pt modelId="{BB5198B8-245A-4C69-B5C7-E6AB004DC849}" type="pres">
      <dgm:prSet presAssocID="{B22CD208-A784-49F5-9AF2-737593FD8B69}" presName="childTextBox" presStyleLbl="fgAccFollowNode1" presStyleIdx="0" presStyleCnt="3">
        <dgm:presLayoutVars>
          <dgm:bulletEnabled val="1"/>
        </dgm:presLayoutVars>
      </dgm:prSet>
      <dgm:spPr/>
    </dgm:pt>
    <dgm:pt modelId="{3B182B6B-AF58-4D1B-B746-4AE1F31CA345}" type="pres">
      <dgm:prSet presAssocID="{8CC623DA-EC6B-4244-83D4-22C0F8DC84B1}" presName="childTextBox" presStyleLbl="fgAccFollowNode1" presStyleIdx="1" presStyleCnt="3">
        <dgm:presLayoutVars>
          <dgm:bulletEnabled val="1"/>
        </dgm:presLayoutVars>
      </dgm:prSet>
      <dgm:spPr/>
    </dgm:pt>
    <dgm:pt modelId="{E9C5F392-E8B9-45FC-83AF-66FD7607995D}" type="pres">
      <dgm:prSet presAssocID="{98D5467C-841B-4569-A287-1BB2768C52B4}" presName="childTextBox" presStyleLbl="fgAccFollowNode1" presStyleIdx="2" presStyleCnt="3">
        <dgm:presLayoutVars>
          <dgm:bulletEnabled val="1"/>
        </dgm:presLayoutVars>
      </dgm:prSet>
      <dgm:spPr/>
    </dgm:pt>
    <dgm:pt modelId="{E907EAA4-8784-432C-9FB7-27CE3DA2DC39}" type="pres">
      <dgm:prSet presAssocID="{EE01579C-E4CE-4AF3-AF39-0BB3076DC77A}" presName="sp" presStyleCnt="0"/>
      <dgm:spPr/>
    </dgm:pt>
    <dgm:pt modelId="{48109416-639F-4CFC-91B9-2DA05773120B}" type="pres">
      <dgm:prSet presAssocID="{8A7D2E79-C45F-4834-B73E-5976AD7A5AE7}" presName="arrowAndChildren" presStyleCnt="0"/>
      <dgm:spPr/>
    </dgm:pt>
    <dgm:pt modelId="{4B0E93B7-3A7E-4BFB-A9C5-C9666445CE03}" type="pres">
      <dgm:prSet presAssocID="{8A7D2E79-C45F-4834-B73E-5976AD7A5AE7}" presName="parentTextArrow" presStyleLbl="node1" presStyleIdx="1" presStyleCnt="2"/>
      <dgm:spPr/>
    </dgm:pt>
  </dgm:ptLst>
  <dgm:cxnLst>
    <dgm:cxn modelId="{FCF2B901-4350-41FC-8666-CB5CD261445D}" type="presOf" srcId="{EBE79B25-F90B-41B3-BF2C-C4EC38ACEEF4}" destId="{538B5AED-97C4-48D0-92B1-206DF4CC209B}" srcOrd="0" destOrd="0" presId="urn:microsoft.com/office/officeart/2005/8/layout/process4"/>
    <dgm:cxn modelId="{F2D81A12-5144-456F-9A95-8186CAF68F38}" srcId="{0FE82892-C72F-4B63-872E-E2255CF91AD4}" destId="{8CC623DA-EC6B-4244-83D4-22C0F8DC84B1}" srcOrd="1" destOrd="0" parTransId="{DEB00964-C20E-4C0B-908C-D9F85176276E}" sibTransId="{72EBCA17-FEF0-4ABC-A4A0-265A0EB58346}"/>
    <dgm:cxn modelId="{F8315028-7107-4BF1-AA43-5D2923B34D65}" type="presOf" srcId="{8A7D2E79-C45F-4834-B73E-5976AD7A5AE7}" destId="{4B0E93B7-3A7E-4BFB-A9C5-C9666445CE03}" srcOrd="0" destOrd="0" presId="urn:microsoft.com/office/officeart/2005/8/layout/process4"/>
    <dgm:cxn modelId="{4DAB192D-699E-45F8-8169-C019FC21CDDC}" type="presOf" srcId="{B22CD208-A784-49F5-9AF2-737593FD8B69}" destId="{BB5198B8-245A-4C69-B5C7-E6AB004DC849}" srcOrd="0" destOrd="0" presId="urn:microsoft.com/office/officeart/2005/8/layout/process4"/>
    <dgm:cxn modelId="{76536671-11EA-4C73-9024-E4C4DAD10124}" type="presOf" srcId="{0FE82892-C72F-4B63-872E-E2255CF91AD4}" destId="{9E84F11A-2B74-43AA-8436-42E4A8265B7A}" srcOrd="1" destOrd="0" presId="urn:microsoft.com/office/officeart/2005/8/layout/process4"/>
    <dgm:cxn modelId="{F7D2A455-F0E1-4F47-B882-5628957B606F}" srcId="{0FE82892-C72F-4B63-872E-E2255CF91AD4}" destId="{98D5467C-841B-4569-A287-1BB2768C52B4}" srcOrd="2" destOrd="0" parTransId="{29BCFB88-17E4-4352-97ED-B84926243F19}" sibTransId="{ACF8DF28-D4E0-4091-AAA0-DB42CF70A31D}"/>
    <dgm:cxn modelId="{738D957C-EC05-4003-B493-DC5BEF6386C9}" srcId="{EBE79B25-F90B-41B3-BF2C-C4EC38ACEEF4}" destId="{8A7D2E79-C45F-4834-B73E-5976AD7A5AE7}" srcOrd="0" destOrd="0" parTransId="{4EA9DC0A-E164-4ECB-B84F-B9C0AB23D73F}" sibTransId="{EE01579C-E4CE-4AF3-AF39-0BB3076DC77A}"/>
    <dgm:cxn modelId="{ABEFDD7C-1338-4250-A273-ED5873574AC7}" type="presOf" srcId="{8CC623DA-EC6B-4244-83D4-22C0F8DC84B1}" destId="{3B182B6B-AF58-4D1B-B746-4AE1F31CA345}" srcOrd="0" destOrd="0" presId="urn:microsoft.com/office/officeart/2005/8/layout/process4"/>
    <dgm:cxn modelId="{E70DC2A1-255D-47F0-88B4-4E63D0EF72C1}" type="presOf" srcId="{0FE82892-C72F-4B63-872E-E2255CF91AD4}" destId="{27FC6967-E5F4-4AE1-8861-ECD81F2D519A}" srcOrd="0" destOrd="0" presId="urn:microsoft.com/office/officeart/2005/8/layout/process4"/>
    <dgm:cxn modelId="{CFF299A4-9904-446B-8AE6-34766ABCC32C}" srcId="{0FE82892-C72F-4B63-872E-E2255CF91AD4}" destId="{B22CD208-A784-49F5-9AF2-737593FD8B69}" srcOrd="0" destOrd="0" parTransId="{7DAAC4C5-6C2F-40FF-9F5A-8E581D2676B0}" sibTransId="{C7D1526E-D348-4390-8402-6DF4D4F5031B}"/>
    <dgm:cxn modelId="{2C2C7EAC-2229-4589-BA0A-4D06BBE0397F}" srcId="{EBE79B25-F90B-41B3-BF2C-C4EC38ACEEF4}" destId="{0FE82892-C72F-4B63-872E-E2255CF91AD4}" srcOrd="1" destOrd="0" parTransId="{106F2FF1-DDF7-4672-B57F-CA79538C2506}" sibTransId="{D85C9D05-33A6-4A68-A11E-656B611AD3B5}"/>
    <dgm:cxn modelId="{E9F765BA-01A9-4993-AABC-BE209A7028E8}" type="presOf" srcId="{98D5467C-841B-4569-A287-1BB2768C52B4}" destId="{E9C5F392-E8B9-45FC-83AF-66FD7607995D}" srcOrd="0" destOrd="0" presId="urn:microsoft.com/office/officeart/2005/8/layout/process4"/>
    <dgm:cxn modelId="{B1C97F54-E590-461E-A5BA-FBEDBE600CAE}" type="presParOf" srcId="{538B5AED-97C4-48D0-92B1-206DF4CC209B}" destId="{16540A50-419D-40C6-AF8A-F8422C6BC34D}" srcOrd="0" destOrd="0" presId="urn:microsoft.com/office/officeart/2005/8/layout/process4"/>
    <dgm:cxn modelId="{03AA0BA3-7183-4033-A889-0CD380A14E8A}" type="presParOf" srcId="{16540A50-419D-40C6-AF8A-F8422C6BC34D}" destId="{27FC6967-E5F4-4AE1-8861-ECD81F2D519A}" srcOrd="0" destOrd="0" presId="urn:microsoft.com/office/officeart/2005/8/layout/process4"/>
    <dgm:cxn modelId="{AA968FB7-CC33-4471-A8AC-2E58F021F73B}" type="presParOf" srcId="{16540A50-419D-40C6-AF8A-F8422C6BC34D}" destId="{9E84F11A-2B74-43AA-8436-42E4A8265B7A}" srcOrd="1" destOrd="0" presId="urn:microsoft.com/office/officeart/2005/8/layout/process4"/>
    <dgm:cxn modelId="{AA802F61-8257-47FC-A897-F9B374BDC2B0}" type="presParOf" srcId="{16540A50-419D-40C6-AF8A-F8422C6BC34D}" destId="{D661C9BA-9D75-4A4C-AAE2-694FB49F8B0D}" srcOrd="2" destOrd="0" presId="urn:microsoft.com/office/officeart/2005/8/layout/process4"/>
    <dgm:cxn modelId="{A7D3960D-643D-4B0E-9C15-D9DCE1848BAF}" type="presParOf" srcId="{D661C9BA-9D75-4A4C-AAE2-694FB49F8B0D}" destId="{BB5198B8-245A-4C69-B5C7-E6AB004DC849}" srcOrd="0" destOrd="0" presId="urn:microsoft.com/office/officeart/2005/8/layout/process4"/>
    <dgm:cxn modelId="{AA868B3B-9061-4A4C-A46A-A85AAC39D1D7}" type="presParOf" srcId="{D661C9BA-9D75-4A4C-AAE2-694FB49F8B0D}" destId="{3B182B6B-AF58-4D1B-B746-4AE1F31CA345}" srcOrd="1" destOrd="0" presId="urn:microsoft.com/office/officeart/2005/8/layout/process4"/>
    <dgm:cxn modelId="{00187203-62E4-4C5F-B1AC-3743C64378F1}" type="presParOf" srcId="{D661C9BA-9D75-4A4C-AAE2-694FB49F8B0D}" destId="{E9C5F392-E8B9-45FC-83AF-66FD7607995D}" srcOrd="2" destOrd="0" presId="urn:microsoft.com/office/officeart/2005/8/layout/process4"/>
    <dgm:cxn modelId="{2653545C-4465-4F04-9FBB-0E2EE265AB1A}" type="presParOf" srcId="{538B5AED-97C4-48D0-92B1-206DF4CC209B}" destId="{E907EAA4-8784-432C-9FB7-27CE3DA2DC39}" srcOrd="1" destOrd="0" presId="urn:microsoft.com/office/officeart/2005/8/layout/process4"/>
    <dgm:cxn modelId="{3A0CF68C-24B8-4397-A41B-F1D77EDAF751}" type="presParOf" srcId="{538B5AED-97C4-48D0-92B1-206DF4CC209B}" destId="{48109416-639F-4CFC-91B9-2DA05773120B}" srcOrd="2" destOrd="0" presId="urn:microsoft.com/office/officeart/2005/8/layout/process4"/>
    <dgm:cxn modelId="{2E5465AD-BEC0-405B-860C-8D7833B5C992}" type="presParOf" srcId="{48109416-639F-4CFC-91B9-2DA05773120B}" destId="{4B0E93B7-3A7E-4BFB-A9C5-C9666445CE03}" srcOrd="0" destOrd="0" presId="urn:microsoft.com/office/officeart/2005/8/layout/process4"/>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371FA511-C3C7-40A2-BA5D-08CF02C21308}" type="doc">
      <dgm:prSet loTypeId="urn:microsoft.com/office/officeart/2005/8/layout/process4" loCatId="process" qsTypeId="urn:microsoft.com/office/officeart/2005/8/quickstyle/simple1" qsCatId="simple" csTypeId="urn:microsoft.com/office/officeart/2005/8/colors/colorful5" csCatId="colorful" phldr="1"/>
      <dgm:spPr/>
      <dgm:t>
        <a:bodyPr/>
        <a:lstStyle/>
        <a:p>
          <a:endParaRPr lang="en-US"/>
        </a:p>
      </dgm:t>
    </dgm:pt>
    <dgm:pt modelId="{3BB022CF-52F8-4865-885F-A9DB5D837767}">
      <dgm:prSet/>
      <dgm:spPr/>
      <dgm:t>
        <a:bodyPr/>
        <a:lstStyle/>
        <a:p>
          <a:r>
            <a:rPr lang="nl-NL"/>
            <a:t>Kies die beste opsie nadat jy jou keuses geëvalueer het.</a:t>
          </a:r>
          <a:endParaRPr lang="en-US"/>
        </a:p>
      </dgm:t>
    </dgm:pt>
    <dgm:pt modelId="{255BE177-DD76-4B6E-A062-A2D4D7FDFD93}" type="parTrans" cxnId="{47014DC6-1654-4CF0-9846-A2ED27297A21}">
      <dgm:prSet/>
      <dgm:spPr/>
      <dgm:t>
        <a:bodyPr/>
        <a:lstStyle/>
        <a:p>
          <a:endParaRPr lang="en-US" sz="2000"/>
        </a:p>
      </dgm:t>
    </dgm:pt>
    <dgm:pt modelId="{63DF2B8F-A121-4690-A242-09DDF6E25EF1}" type="sibTrans" cxnId="{47014DC6-1654-4CF0-9846-A2ED27297A21}">
      <dgm:prSet/>
      <dgm:spPr/>
      <dgm:t>
        <a:bodyPr/>
        <a:lstStyle/>
        <a:p>
          <a:endParaRPr lang="en-US"/>
        </a:p>
      </dgm:t>
    </dgm:pt>
    <dgm:pt modelId="{1DED96B2-F446-4F3C-81B7-E8E1AD51C3B1}">
      <dgm:prSet/>
      <dgm:spPr/>
      <dgm:t>
        <a:bodyPr/>
        <a:lstStyle/>
        <a:p>
          <a:r>
            <a:rPr lang="af-ZA"/>
            <a:t>Goeie besluite behels die volgende:</a:t>
          </a:r>
          <a:endParaRPr lang="en-US"/>
        </a:p>
      </dgm:t>
    </dgm:pt>
    <dgm:pt modelId="{0C3FDE27-AA4F-4A5C-9348-B2AD6B78A0EF}" type="parTrans" cxnId="{8901B29D-A4BD-4876-948F-2368E9C56600}">
      <dgm:prSet/>
      <dgm:spPr/>
      <dgm:t>
        <a:bodyPr/>
        <a:lstStyle/>
        <a:p>
          <a:endParaRPr lang="en-US" sz="2000"/>
        </a:p>
      </dgm:t>
    </dgm:pt>
    <dgm:pt modelId="{C14C2547-2E84-4F05-B3FF-2C1214968791}" type="sibTrans" cxnId="{8901B29D-A4BD-4876-948F-2368E9C56600}">
      <dgm:prSet/>
      <dgm:spPr/>
      <dgm:t>
        <a:bodyPr/>
        <a:lstStyle/>
        <a:p>
          <a:endParaRPr lang="en-US"/>
        </a:p>
      </dgm:t>
    </dgm:pt>
    <dgm:pt modelId="{0C4B73D3-B17E-4D10-9B18-A27A49CA0716}">
      <dgm:prSet/>
      <dgm:spPr/>
      <dgm:t>
        <a:bodyPr/>
        <a:lstStyle/>
        <a:p>
          <a:r>
            <a:rPr lang="af-ZA"/>
            <a:t>Versamel inligting</a:t>
          </a:r>
          <a:endParaRPr lang="en-US"/>
        </a:p>
      </dgm:t>
    </dgm:pt>
    <dgm:pt modelId="{4C170803-E805-4DF1-9D47-95D37A87F059}" type="parTrans" cxnId="{C48984A0-0E42-4AEB-B475-542158FD136F}">
      <dgm:prSet/>
      <dgm:spPr/>
      <dgm:t>
        <a:bodyPr/>
        <a:lstStyle/>
        <a:p>
          <a:endParaRPr lang="en-US" sz="2000"/>
        </a:p>
      </dgm:t>
    </dgm:pt>
    <dgm:pt modelId="{30E599BB-89B7-4B62-B35D-336A80037F8A}" type="sibTrans" cxnId="{C48984A0-0E42-4AEB-B475-542158FD136F}">
      <dgm:prSet/>
      <dgm:spPr/>
      <dgm:t>
        <a:bodyPr/>
        <a:lstStyle/>
        <a:p>
          <a:endParaRPr lang="en-US"/>
        </a:p>
      </dgm:t>
    </dgm:pt>
    <dgm:pt modelId="{2C770762-981E-4468-B1E9-E8E8F109523B}">
      <dgm:prSet/>
      <dgm:spPr/>
      <dgm:t>
        <a:bodyPr/>
        <a:lstStyle/>
        <a:p>
          <a:r>
            <a:rPr lang="af-ZA"/>
            <a:t>Vergelyk opsies</a:t>
          </a:r>
          <a:endParaRPr lang="en-US"/>
        </a:p>
      </dgm:t>
    </dgm:pt>
    <dgm:pt modelId="{2CF1519D-8A38-4D90-9658-9F528F0A59C8}" type="parTrans" cxnId="{A70F583A-EBBE-47CF-95C5-834E80027567}">
      <dgm:prSet/>
      <dgm:spPr/>
      <dgm:t>
        <a:bodyPr/>
        <a:lstStyle/>
        <a:p>
          <a:endParaRPr lang="en-US" sz="2000"/>
        </a:p>
      </dgm:t>
    </dgm:pt>
    <dgm:pt modelId="{6F2E4BD0-C7C5-4820-BA7C-D76773C69C4C}" type="sibTrans" cxnId="{A70F583A-EBBE-47CF-95C5-834E80027567}">
      <dgm:prSet/>
      <dgm:spPr/>
      <dgm:t>
        <a:bodyPr/>
        <a:lstStyle/>
        <a:p>
          <a:endParaRPr lang="en-US"/>
        </a:p>
      </dgm:t>
    </dgm:pt>
    <dgm:pt modelId="{495842AF-A88A-4684-9AE1-B5220ED50A28}">
      <dgm:prSet/>
      <dgm:spPr/>
      <dgm:t>
        <a:bodyPr/>
        <a:lstStyle/>
        <a:p>
          <a:r>
            <a:rPr lang="af-ZA"/>
            <a:t>Oorweeg toekoms- doelwitte</a:t>
          </a:r>
          <a:endParaRPr lang="en-US"/>
        </a:p>
      </dgm:t>
    </dgm:pt>
    <dgm:pt modelId="{CD7F251E-A781-412D-9584-C54C72006B6C}" type="parTrans" cxnId="{0629AC76-2D69-4953-8343-10648C9FD9D9}">
      <dgm:prSet/>
      <dgm:spPr/>
      <dgm:t>
        <a:bodyPr/>
        <a:lstStyle/>
        <a:p>
          <a:endParaRPr lang="en-US" sz="2000"/>
        </a:p>
      </dgm:t>
    </dgm:pt>
    <dgm:pt modelId="{533959CF-4579-46AC-978B-053A44E507D8}" type="sibTrans" cxnId="{0629AC76-2D69-4953-8343-10648C9FD9D9}">
      <dgm:prSet/>
      <dgm:spPr/>
      <dgm:t>
        <a:bodyPr/>
        <a:lstStyle/>
        <a:p>
          <a:endParaRPr lang="en-US"/>
        </a:p>
      </dgm:t>
    </dgm:pt>
    <dgm:pt modelId="{DA8A1A42-F52E-4404-B56E-D6521C37C4A9}" type="pres">
      <dgm:prSet presAssocID="{371FA511-C3C7-40A2-BA5D-08CF02C21308}" presName="Name0" presStyleCnt="0">
        <dgm:presLayoutVars>
          <dgm:dir/>
          <dgm:animLvl val="lvl"/>
          <dgm:resizeHandles val="exact"/>
        </dgm:presLayoutVars>
      </dgm:prSet>
      <dgm:spPr/>
    </dgm:pt>
    <dgm:pt modelId="{5F507B12-4E56-4106-B0C9-1B034C9060ED}" type="pres">
      <dgm:prSet presAssocID="{1DED96B2-F446-4F3C-81B7-E8E1AD51C3B1}" presName="boxAndChildren" presStyleCnt="0"/>
      <dgm:spPr/>
    </dgm:pt>
    <dgm:pt modelId="{D0E268FF-3178-499A-AD7F-E67A503FD5C9}" type="pres">
      <dgm:prSet presAssocID="{1DED96B2-F446-4F3C-81B7-E8E1AD51C3B1}" presName="parentTextBox" presStyleLbl="node1" presStyleIdx="0" presStyleCnt="2"/>
      <dgm:spPr/>
    </dgm:pt>
    <dgm:pt modelId="{B530150D-6165-46AC-86F4-BBFB99EBA413}" type="pres">
      <dgm:prSet presAssocID="{1DED96B2-F446-4F3C-81B7-E8E1AD51C3B1}" presName="entireBox" presStyleLbl="node1" presStyleIdx="0" presStyleCnt="2"/>
      <dgm:spPr/>
    </dgm:pt>
    <dgm:pt modelId="{66A1625D-02BF-4588-884E-AB1E8FA5259E}" type="pres">
      <dgm:prSet presAssocID="{1DED96B2-F446-4F3C-81B7-E8E1AD51C3B1}" presName="descendantBox" presStyleCnt="0"/>
      <dgm:spPr/>
    </dgm:pt>
    <dgm:pt modelId="{25B041E3-E0F1-4760-AF5F-83C0D1E4B8DB}" type="pres">
      <dgm:prSet presAssocID="{0C4B73D3-B17E-4D10-9B18-A27A49CA0716}" presName="childTextBox" presStyleLbl="fgAccFollowNode1" presStyleIdx="0" presStyleCnt="3">
        <dgm:presLayoutVars>
          <dgm:bulletEnabled val="1"/>
        </dgm:presLayoutVars>
      </dgm:prSet>
      <dgm:spPr/>
    </dgm:pt>
    <dgm:pt modelId="{1F241A12-6313-464D-872D-FC276411C4AD}" type="pres">
      <dgm:prSet presAssocID="{2C770762-981E-4468-B1E9-E8E8F109523B}" presName="childTextBox" presStyleLbl="fgAccFollowNode1" presStyleIdx="1" presStyleCnt="3">
        <dgm:presLayoutVars>
          <dgm:bulletEnabled val="1"/>
        </dgm:presLayoutVars>
      </dgm:prSet>
      <dgm:spPr/>
    </dgm:pt>
    <dgm:pt modelId="{F58CC39B-79FA-4D8E-9BAB-7CE76AF56E7F}" type="pres">
      <dgm:prSet presAssocID="{495842AF-A88A-4684-9AE1-B5220ED50A28}" presName="childTextBox" presStyleLbl="fgAccFollowNode1" presStyleIdx="2" presStyleCnt="3">
        <dgm:presLayoutVars>
          <dgm:bulletEnabled val="1"/>
        </dgm:presLayoutVars>
      </dgm:prSet>
      <dgm:spPr/>
    </dgm:pt>
    <dgm:pt modelId="{AC853C87-330C-4D96-9694-F9046033C6FF}" type="pres">
      <dgm:prSet presAssocID="{63DF2B8F-A121-4690-A242-09DDF6E25EF1}" presName="sp" presStyleCnt="0"/>
      <dgm:spPr/>
    </dgm:pt>
    <dgm:pt modelId="{464624A8-B0DB-4B10-98D5-3911D4C9A0AE}" type="pres">
      <dgm:prSet presAssocID="{3BB022CF-52F8-4865-885F-A9DB5D837767}" presName="arrowAndChildren" presStyleCnt="0"/>
      <dgm:spPr/>
    </dgm:pt>
    <dgm:pt modelId="{0E47F28C-257D-4535-B9BB-DE951E0E71A9}" type="pres">
      <dgm:prSet presAssocID="{3BB022CF-52F8-4865-885F-A9DB5D837767}" presName="parentTextArrow" presStyleLbl="node1" presStyleIdx="1" presStyleCnt="2"/>
      <dgm:spPr/>
    </dgm:pt>
  </dgm:ptLst>
  <dgm:cxnLst>
    <dgm:cxn modelId="{A70F583A-EBBE-47CF-95C5-834E80027567}" srcId="{1DED96B2-F446-4F3C-81B7-E8E1AD51C3B1}" destId="{2C770762-981E-4468-B1E9-E8E8F109523B}" srcOrd="1" destOrd="0" parTransId="{2CF1519D-8A38-4D90-9658-9F528F0A59C8}" sibTransId="{6F2E4BD0-C7C5-4820-BA7C-D76773C69C4C}"/>
    <dgm:cxn modelId="{98C6653F-124E-435A-A4CB-BBB464C64BF5}" type="presOf" srcId="{371FA511-C3C7-40A2-BA5D-08CF02C21308}" destId="{DA8A1A42-F52E-4404-B56E-D6521C37C4A9}" srcOrd="0" destOrd="0" presId="urn:microsoft.com/office/officeart/2005/8/layout/process4"/>
    <dgm:cxn modelId="{6A0F8341-0CF4-4D84-8040-FB943F391A23}" type="presOf" srcId="{0C4B73D3-B17E-4D10-9B18-A27A49CA0716}" destId="{25B041E3-E0F1-4760-AF5F-83C0D1E4B8DB}" srcOrd="0" destOrd="0" presId="urn:microsoft.com/office/officeart/2005/8/layout/process4"/>
    <dgm:cxn modelId="{F020E971-EF89-4427-9D14-C6E315FD8DCC}" type="presOf" srcId="{1DED96B2-F446-4F3C-81B7-E8E1AD51C3B1}" destId="{B530150D-6165-46AC-86F4-BBFB99EBA413}" srcOrd="1" destOrd="0" presId="urn:microsoft.com/office/officeart/2005/8/layout/process4"/>
    <dgm:cxn modelId="{0629AC76-2D69-4953-8343-10648C9FD9D9}" srcId="{1DED96B2-F446-4F3C-81B7-E8E1AD51C3B1}" destId="{495842AF-A88A-4684-9AE1-B5220ED50A28}" srcOrd="2" destOrd="0" parTransId="{CD7F251E-A781-412D-9584-C54C72006B6C}" sibTransId="{533959CF-4579-46AC-978B-053A44E507D8}"/>
    <dgm:cxn modelId="{FE95DD99-4571-4641-A57C-78CDB39FD2E7}" type="presOf" srcId="{495842AF-A88A-4684-9AE1-B5220ED50A28}" destId="{F58CC39B-79FA-4D8E-9BAB-7CE76AF56E7F}" srcOrd="0" destOrd="0" presId="urn:microsoft.com/office/officeart/2005/8/layout/process4"/>
    <dgm:cxn modelId="{8901B29D-A4BD-4876-948F-2368E9C56600}" srcId="{371FA511-C3C7-40A2-BA5D-08CF02C21308}" destId="{1DED96B2-F446-4F3C-81B7-E8E1AD51C3B1}" srcOrd="1" destOrd="0" parTransId="{0C3FDE27-AA4F-4A5C-9348-B2AD6B78A0EF}" sibTransId="{C14C2547-2E84-4F05-B3FF-2C1214968791}"/>
    <dgm:cxn modelId="{C48984A0-0E42-4AEB-B475-542158FD136F}" srcId="{1DED96B2-F446-4F3C-81B7-E8E1AD51C3B1}" destId="{0C4B73D3-B17E-4D10-9B18-A27A49CA0716}" srcOrd="0" destOrd="0" parTransId="{4C170803-E805-4DF1-9D47-95D37A87F059}" sibTransId="{30E599BB-89B7-4B62-B35D-336A80037F8A}"/>
    <dgm:cxn modelId="{4C1321A7-DCA3-48E8-ABD3-1A431D46F4A4}" type="presOf" srcId="{3BB022CF-52F8-4865-885F-A9DB5D837767}" destId="{0E47F28C-257D-4535-B9BB-DE951E0E71A9}" srcOrd="0" destOrd="0" presId="urn:microsoft.com/office/officeart/2005/8/layout/process4"/>
    <dgm:cxn modelId="{0D9832A8-0B51-4736-B7EA-E172B8314B4C}" type="presOf" srcId="{2C770762-981E-4468-B1E9-E8E8F109523B}" destId="{1F241A12-6313-464D-872D-FC276411C4AD}" srcOrd="0" destOrd="0" presId="urn:microsoft.com/office/officeart/2005/8/layout/process4"/>
    <dgm:cxn modelId="{47014DC6-1654-4CF0-9846-A2ED27297A21}" srcId="{371FA511-C3C7-40A2-BA5D-08CF02C21308}" destId="{3BB022CF-52F8-4865-885F-A9DB5D837767}" srcOrd="0" destOrd="0" parTransId="{255BE177-DD76-4B6E-A062-A2D4D7FDFD93}" sibTransId="{63DF2B8F-A121-4690-A242-09DDF6E25EF1}"/>
    <dgm:cxn modelId="{DFE592CC-5394-460D-8F3C-40C24F5685F8}" type="presOf" srcId="{1DED96B2-F446-4F3C-81B7-E8E1AD51C3B1}" destId="{D0E268FF-3178-499A-AD7F-E67A503FD5C9}" srcOrd="0" destOrd="0" presId="urn:microsoft.com/office/officeart/2005/8/layout/process4"/>
    <dgm:cxn modelId="{6D503B95-1F16-4285-8C71-06F7464EBEEA}" type="presParOf" srcId="{DA8A1A42-F52E-4404-B56E-D6521C37C4A9}" destId="{5F507B12-4E56-4106-B0C9-1B034C9060ED}" srcOrd="0" destOrd="0" presId="urn:microsoft.com/office/officeart/2005/8/layout/process4"/>
    <dgm:cxn modelId="{A23E28D3-5D2B-4979-BDAF-319ED0966C27}" type="presParOf" srcId="{5F507B12-4E56-4106-B0C9-1B034C9060ED}" destId="{D0E268FF-3178-499A-AD7F-E67A503FD5C9}" srcOrd="0" destOrd="0" presId="urn:microsoft.com/office/officeart/2005/8/layout/process4"/>
    <dgm:cxn modelId="{C1DDC7D1-2FCA-47E0-A972-74432E6AF85E}" type="presParOf" srcId="{5F507B12-4E56-4106-B0C9-1B034C9060ED}" destId="{B530150D-6165-46AC-86F4-BBFB99EBA413}" srcOrd="1" destOrd="0" presId="urn:microsoft.com/office/officeart/2005/8/layout/process4"/>
    <dgm:cxn modelId="{FC8B40AD-7BCA-4A28-88AB-6741925E51AE}" type="presParOf" srcId="{5F507B12-4E56-4106-B0C9-1B034C9060ED}" destId="{66A1625D-02BF-4588-884E-AB1E8FA5259E}" srcOrd="2" destOrd="0" presId="urn:microsoft.com/office/officeart/2005/8/layout/process4"/>
    <dgm:cxn modelId="{843C5B2E-2CFD-4BE9-A902-82E861114D0D}" type="presParOf" srcId="{66A1625D-02BF-4588-884E-AB1E8FA5259E}" destId="{25B041E3-E0F1-4760-AF5F-83C0D1E4B8DB}" srcOrd="0" destOrd="0" presId="urn:microsoft.com/office/officeart/2005/8/layout/process4"/>
    <dgm:cxn modelId="{420340CA-5A1C-4010-BFE6-261AD3E78891}" type="presParOf" srcId="{66A1625D-02BF-4588-884E-AB1E8FA5259E}" destId="{1F241A12-6313-464D-872D-FC276411C4AD}" srcOrd="1" destOrd="0" presId="urn:microsoft.com/office/officeart/2005/8/layout/process4"/>
    <dgm:cxn modelId="{56F8800C-2684-43AB-A8AB-672BE496B41C}" type="presParOf" srcId="{66A1625D-02BF-4588-884E-AB1E8FA5259E}" destId="{F58CC39B-79FA-4D8E-9BAB-7CE76AF56E7F}" srcOrd="2" destOrd="0" presId="urn:microsoft.com/office/officeart/2005/8/layout/process4"/>
    <dgm:cxn modelId="{CD25620F-D4D0-47D1-AD77-9B8486982A94}" type="presParOf" srcId="{DA8A1A42-F52E-4404-B56E-D6521C37C4A9}" destId="{AC853C87-330C-4D96-9694-F9046033C6FF}" srcOrd="1" destOrd="0" presId="urn:microsoft.com/office/officeart/2005/8/layout/process4"/>
    <dgm:cxn modelId="{B8EAE650-72F8-404A-8D17-6BD9A5636CF0}" type="presParOf" srcId="{DA8A1A42-F52E-4404-B56E-D6521C37C4A9}" destId="{464624A8-B0DB-4B10-98D5-3911D4C9A0AE}" srcOrd="2" destOrd="0" presId="urn:microsoft.com/office/officeart/2005/8/layout/process4"/>
    <dgm:cxn modelId="{92A543DF-804B-47EA-A166-CCEB98F83CC6}" type="presParOf" srcId="{464624A8-B0DB-4B10-98D5-3911D4C9A0AE}" destId="{0E47F28C-257D-4535-B9BB-DE951E0E71A9}" srcOrd="0" destOrd="0" presId="urn:microsoft.com/office/officeart/2005/8/layout/process4"/>
  </dgm:cxnLst>
  <dgm:bg>
    <a:noFill/>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DFB7EFE6-43F7-4B33-90A6-AA1B0163A8FD}" type="doc">
      <dgm:prSet loTypeId="urn:microsoft.com/office/officeart/2005/8/layout/vProcess5" loCatId="process" qsTypeId="urn:microsoft.com/office/officeart/2005/8/quickstyle/simple1" qsCatId="simple" csTypeId="urn:microsoft.com/office/officeart/2005/8/colors/accent0_3" csCatId="mainScheme" phldr="1"/>
      <dgm:spPr/>
      <dgm:t>
        <a:bodyPr/>
        <a:lstStyle/>
        <a:p>
          <a:endParaRPr lang="en-US"/>
        </a:p>
      </dgm:t>
    </dgm:pt>
    <dgm:pt modelId="{A44E0601-E084-4724-9470-2719F9693876}">
      <dgm:prSet/>
      <dgm:spPr/>
      <dgm:t>
        <a:bodyPr/>
        <a:lstStyle/>
        <a:p>
          <a:r>
            <a:rPr lang="af-ZA" dirty="0"/>
            <a:t>Goeie kommunikasie help jou om:</a:t>
          </a:r>
          <a:endParaRPr lang="en-US" dirty="0"/>
        </a:p>
      </dgm:t>
    </dgm:pt>
    <dgm:pt modelId="{89AB5B20-B4C2-4131-B885-0A54067AA915}" type="parTrans" cxnId="{CA11279C-111F-4667-B6CC-36A6711837FB}">
      <dgm:prSet/>
      <dgm:spPr/>
      <dgm:t>
        <a:bodyPr/>
        <a:lstStyle/>
        <a:p>
          <a:endParaRPr lang="en-US"/>
        </a:p>
      </dgm:t>
    </dgm:pt>
    <dgm:pt modelId="{AB453E15-BBEE-46AA-87C0-73EC5D3C0A52}" type="sibTrans" cxnId="{CA11279C-111F-4667-B6CC-36A6711837FB}">
      <dgm:prSet/>
      <dgm:spPr/>
      <dgm:t>
        <a:bodyPr/>
        <a:lstStyle/>
        <a:p>
          <a:endParaRPr lang="en-US"/>
        </a:p>
      </dgm:t>
    </dgm:pt>
    <dgm:pt modelId="{CDF43EC8-0A9D-48E4-A003-97D23F65E859}">
      <dgm:prSet/>
      <dgm:spPr/>
      <dgm:t>
        <a:bodyPr/>
        <a:lstStyle/>
        <a:p>
          <a:r>
            <a:rPr lang="af-ZA" dirty="0"/>
            <a:t>jou gevoelens eerlik uit te druk.</a:t>
          </a:r>
          <a:endParaRPr lang="en-US" dirty="0"/>
        </a:p>
      </dgm:t>
    </dgm:pt>
    <dgm:pt modelId="{63B511C7-2B69-44D6-97CC-CDEA181A5E62}" type="parTrans" cxnId="{9774D318-E2BF-440E-928A-F75AA82CE24C}">
      <dgm:prSet/>
      <dgm:spPr/>
      <dgm:t>
        <a:bodyPr/>
        <a:lstStyle/>
        <a:p>
          <a:endParaRPr lang="en-US"/>
        </a:p>
      </dgm:t>
    </dgm:pt>
    <dgm:pt modelId="{F00AC16E-032F-4A1B-91D0-C046D151C315}" type="sibTrans" cxnId="{9774D318-E2BF-440E-928A-F75AA82CE24C}">
      <dgm:prSet/>
      <dgm:spPr/>
      <dgm:t>
        <a:bodyPr/>
        <a:lstStyle/>
        <a:p>
          <a:endParaRPr lang="en-US"/>
        </a:p>
      </dgm:t>
    </dgm:pt>
    <dgm:pt modelId="{815D37B2-249F-4324-B213-61EC82D93133}">
      <dgm:prSet/>
      <dgm:spPr/>
      <dgm:t>
        <a:bodyPr/>
        <a:lstStyle/>
        <a:p>
          <a:r>
            <a:rPr lang="af-ZA" dirty="0"/>
            <a:t>misverstande te voorkom.</a:t>
          </a:r>
          <a:endParaRPr lang="en-US" dirty="0"/>
        </a:p>
      </dgm:t>
    </dgm:pt>
    <dgm:pt modelId="{41837724-3325-49AB-85DC-7AE826983532}" type="parTrans" cxnId="{8B1D32F7-4463-4749-A1E2-85A0226DC70D}">
      <dgm:prSet/>
      <dgm:spPr/>
      <dgm:t>
        <a:bodyPr/>
        <a:lstStyle/>
        <a:p>
          <a:endParaRPr lang="en-US"/>
        </a:p>
      </dgm:t>
    </dgm:pt>
    <dgm:pt modelId="{F640D584-5B63-42FF-B690-1F6F34649F4D}" type="sibTrans" cxnId="{8B1D32F7-4463-4749-A1E2-85A0226DC70D}">
      <dgm:prSet/>
      <dgm:spPr/>
      <dgm:t>
        <a:bodyPr/>
        <a:lstStyle/>
        <a:p>
          <a:endParaRPr lang="en-US"/>
        </a:p>
      </dgm:t>
    </dgm:pt>
    <dgm:pt modelId="{DBB12C87-E0E8-412D-8DA4-BC120441144C}">
      <dgm:prSet/>
      <dgm:spPr/>
      <dgm:t>
        <a:bodyPr/>
        <a:lstStyle/>
        <a:p>
          <a:r>
            <a:rPr lang="af-ZA" dirty="0"/>
            <a:t>jou grense duidelik te kommunikeer.</a:t>
          </a:r>
          <a:endParaRPr lang="en-US" dirty="0"/>
        </a:p>
      </dgm:t>
    </dgm:pt>
    <dgm:pt modelId="{808F83E6-F131-48B5-A85F-69C6B227B4E3}" type="parTrans" cxnId="{EC2F177D-9BE6-4F63-A4F5-66237948A414}">
      <dgm:prSet/>
      <dgm:spPr/>
      <dgm:t>
        <a:bodyPr/>
        <a:lstStyle/>
        <a:p>
          <a:endParaRPr lang="en-US"/>
        </a:p>
      </dgm:t>
    </dgm:pt>
    <dgm:pt modelId="{77ACD9B2-3811-4DF5-9F0F-AFA7709D72F8}" type="sibTrans" cxnId="{EC2F177D-9BE6-4F63-A4F5-66237948A414}">
      <dgm:prSet/>
      <dgm:spPr/>
      <dgm:t>
        <a:bodyPr/>
        <a:lstStyle/>
        <a:p>
          <a:endParaRPr lang="en-US"/>
        </a:p>
      </dgm:t>
    </dgm:pt>
    <dgm:pt modelId="{AB8CA10E-1DFB-4A21-8CFC-57430D20E803}" type="pres">
      <dgm:prSet presAssocID="{DFB7EFE6-43F7-4B33-90A6-AA1B0163A8FD}" presName="outerComposite" presStyleCnt="0">
        <dgm:presLayoutVars>
          <dgm:chMax val="5"/>
          <dgm:dir/>
          <dgm:resizeHandles val="exact"/>
        </dgm:presLayoutVars>
      </dgm:prSet>
      <dgm:spPr/>
    </dgm:pt>
    <dgm:pt modelId="{8C526BB8-7469-484A-9637-517E8325CC1F}" type="pres">
      <dgm:prSet presAssocID="{DFB7EFE6-43F7-4B33-90A6-AA1B0163A8FD}" presName="dummyMaxCanvas" presStyleCnt="0">
        <dgm:presLayoutVars/>
      </dgm:prSet>
      <dgm:spPr/>
    </dgm:pt>
    <dgm:pt modelId="{B4BC5BF5-5E1C-42C1-9DFE-C10ED782EB4A}" type="pres">
      <dgm:prSet presAssocID="{DFB7EFE6-43F7-4B33-90A6-AA1B0163A8FD}" presName="FourNodes_1" presStyleLbl="node1" presStyleIdx="0" presStyleCnt="4">
        <dgm:presLayoutVars>
          <dgm:bulletEnabled val="1"/>
        </dgm:presLayoutVars>
      </dgm:prSet>
      <dgm:spPr/>
    </dgm:pt>
    <dgm:pt modelId="{C603A61D-49C3-4E7D-941C-C9F6379F1EB1}" type="pres">
      <dgm:prSet presAssocID="{DFB7EFE6-43F7-4B33-90A6-AA1B0163A8FD}" presName="FourNodes_2" presStyleLbl="node1" presStyleIdx="1" presStyleCnt="4">
        <dgm:presLayoutVars>
          <dgm:bulletEnabled val="1"/>
        </dgm:presLayoutVars>
      </dgm:prSet>
      <dgm:spPr/>
    </dgm:pt>
    <dgm:pt modelId="{86774EFA-0027-4C04-A5F3-FC31E62C15FC}" type="pres">
      <dgm:prSet presAssocID="{DFB7EFE6-43F7-4B33-90A6-AA1B0163A8FD}" presName="FourNodes_3" presStyleLbl="node1" presStyleIdx="2" presStyleCnt="4">
        <dgm:presLayoutVars>
          <dgm:bulletEnabled val="1"/>
        </dgm:presLayoutVars>
      </dgm:prSet>
      <dgm:spPr/>
    </dgm:pt>
    <dgm:pt modelId="{ABA15140-14B8-4A88-9022-09FAD3795E75}" type="pres">
      <dgm:prSet presAssocID="{DFB7EFE6-43F7-4B33-90A6-AA1B0163A8FD}" presName="FourNodes_4" presStyleLbl="node1" presStyleIdx="3" presStyleCnt="4">
        <dgm:presLayoutVars>
          <dgm:bulletEnabled val="1"/>
        </dgm:presLayoutVars>
      </dgm:prSet>
      <dgm:spPr/>
    </dgm:pt>
    <dgm:pt modelId="{5CD72ED7-BD15-477C-A95A-E33B06F9F08E}" type="pres">
      <dgm:prSet presAssocID="{DFB7EFE6-43F7-4B33-90A6-AA1B0163A8FD}" presName="FourConn_1-2" presStyleLbl="fgAccFollowNode1" presStyleIdx="0" presStyleCnt="3">
        <dgm:presLayoutVars>
          <dgm:bulletEnabled val="1"/>
        </dgm:presLayoutVars>
      </dgm:prSet>
      <dgm:spPr/>
    </dgm:pt>
    <dgm:pt modelId="{1D25CB57-E452-4058-A8BC-F5267E74E8A2}" type="pres">
      <dgm:prSet presAssocID="{DFB7EFE6-43F7-4B33-90A6-AA1B0163A8FD}" presName="FourConn_2-3" presStyleLbl="fgAccFollowNode1" presStyleIdx="1" presStyleCnt="3">
        <dgm:presLayoutVars>
          <dgm:bulletEnabled val="1"/>
        </dgm:presLayoutVars>
      </dgm:prSet>
      <dgm:spPr/>
    </dgm:pt>
    <dgm:pt modelId="{1F815715-A885-4092-8896-7A2F47747F52}" type="pres">
      <dgm:prSet presAssocID="{DFB7EFE6-43F7-4B33-90A6-AA1B0163A8FD}" presName="FourConn_3-4" presStyleLbl="fgAccFollowNode1" presStyleIdx="2" presStyleCnt="3">
        <dgm:presLayoutVars>
          <dgm:bulletEnabled val="1"/>
        </dgm:presLayoutVars>
      </dgm:prSet>
      <dgm:spPr/>
    </dgm:pt>
    <dgm:pt modelId="{DBEDF90F-CE28-41CE-994D-4F67C9032AA3}" type="pres">
      <dgm:prSet presAssocID="{DFB7EFE6-43F7-4B33-90A6-AA1B0163A8FD}" presName="FourNodes_1_text" presStyleLbl="node1" presStyleIdx="3" presStyleCnt="4">
        <dgm:presLayoutVars>
          <dgm:bulletEnabled val="1"/>
        </dgm:presLayoutVars>
      </dgm:prSet>
      <dgm:spPr/>
    </dgm:pt>
    <dgm:pt modelId="{5A37844A-F8A5-4800-865E-87BF25EBF533}" type="pres">
      <dgm:prSet presAssocID="{DFB7EFE6-43F7-4B33-90A6-AA1B0163A8FD}" presName="FourNodes_2_text" presStyleLbl="node1" presStyleIdx="3" presStyleCnt="4">
        <dgm:presLayoutVars>
          <dgm:bulletEnabled val="1"/>
        </dgm:presLayoutVars>
      </dgm:prSet>
      <dgm:spPr/>
    </dgm:pt>
    <dgm:pt modelId="{5E5A6A93-36D2-4F33-AA20-02FBA95027E9}" type="pres">
      <dgm:prSet presAssocID="{DFB7EFE6-43F7-4B33-90A6-AA1B0163A8FD}" presName="FourNodes_3_text" presStyleLbl="node1" presStyleIdx="3" presStyleCnt="4">
        <dgm:presLayoutVars>
          <dgm:bulletEnabled val="1"/>
        </dgm:presLayoutVars>
      </dgm:prSet>
      <dgm:spPr/>
    </dgm:pt>
    <dgm:pt modelId="{1F79FC2C-D118-4A39-B22D-DFA04815AA1A}" type="pres">
      <dgm:prSet presAssocID="{DFB7EFE6-43F7-4B33-90A6-AA1B0163A8FD}" presName="FourNodes_4_text" presStyleLbl="node1" presStyleIdx="3" presStyleCnt="4">
        <dgm:presLayoutVars>
          <dgm:bulletEnabled val="1"/>
        </dgm:presLayoutVars>
      </dgm:prSet>
      <dgm:spPr/>
    </dgm:pt>
  </dgm:ptLst>
  <dgm:cxnLst>
    <dgm:cxn modelId="{2E985511-FEB5-45AA-98B6-7D34D953B260}" type="presOf" srcId="{DFB7EFE6-43F7-4B33-90A6-AA1B0163A8FD}" destId="{AB8CA10E-1DFB-4A21-8CFC-57430D20E803}" srcOrd="0" destOrd="0" presId="urn:microsoft.com/office/officeart/2005/8/layout/vProcess5"/>
    <dgm:cxn modelId="{9774D318-E2BF-440E-928A-F75AA82CE24C}" srcId="{DFB7EFE6-43F7-4B33-90A6-AA1B0163A8FD}" destId="{CDF43EC8-0A9D-48E4-A003-97D23F65E859}" srcOrd="1" destOrd="0" parTransId="{63B511C7-2B69-44D6-97CC-CDEA181A5E62}" sibTransId="{F00AC16E-032F-4A1B-91D0-C046D151C315}"/>
    <dgm:cxn modelId="{99ED8723-98D0-47EC-853D-5B51C3E9F6CD}" type="presOf" srcId="{815D37B2-249F-4324-B213-61EC82D93133}" destId="{5E5A6A93-36D2-4F33-AA20-02FBA95027E9}" srcOrd="1" destOrd="0" presId="urn:microsoft.com/office/officeart/2005/8/layout/vProcess5"/>
    <dgm:cxn modelId="{9D40C929-64F4-411F-B6C1-7CBD8121F89C}" type="presOf" srcId="{815D37B2-249F-4324-B213-61EC82D93133}" destId="{86774EFA-0027-4C04-A5F3-FC31E62C15FC}" srcOrd="0" destOrd="0" presId="urn:microsoft.com/office/officeart/2005/8/layout/vProcess5"/>
    <dgm:cxn modelId="{5631CC41-6090-4D17-9FFA-CFA009CC52AF}" type="presOf" srcId="{AB453E15-BBEE-46AA-87C0-73EC5D3C0A52}" destId="{5CD72ED7-BD15-477C-A95A-E33B06F9F08E}" srcOrd="0" destOrd="0" presId="urn:microsoft.com/office/officeart/2005/8/layout/vProcess5"/>
    <dgm:cxn modelId="{07FF2C63-80EA-402F-874C-77C661C4D5AF}" type="presOf" srcId="{CDF43EC8-0A9D-48E4-A003-97D23F65E859}" destId="{5A37844A-F8A5-4800-865E-87BF25EBF533}" srcOrd="1" destOrd="0" presId="urn:microsoft.com/office/officeart/2005/8/layout/vProcess5"/>
    <dgm:cxn modelId="{C7CA9A67-E5FB-4350-86FE-8A2B4C228CD7}" type="presOf" srcId="{CDF43EC8-0A9D-48E4-A003-97D23F65E859}" destId="{C603A61D-49C3-4E7D-941C-C9F6379F1EB1}" srcOrd="0" destOrd="0" presId="urn:microsoft.com/office/officeart/2005/8/layout/vProcess5"/>
    <dgm:cxn modelId="{1A202F4E-4BC4-4A79-A397-354566C05CEA}" type="presOf" srcId="{A44E0601-E084-4724-9470-2719F9693876}" destId="{B4BC5BF5-5E1C-42C1-9DFE-C10ED782EB4A}" srcOrd="0" destOrd="0" presId="urn:microsoft.com/office/officeart/2005/8/layout/vProcess5"/>
    <dgm:cxn modelId="{EC2F177D-9BE6-4F63-A4F5-66237948A414}" srcId="{DFB7EFE6-43F7-4B33-90A6-AA1B0163A8FD}" destId="{DBB12C87-E0E8-412D-8DA4-BC120441144C}" srcOrd="3" destOrd="0" parTransId="{808F83E6-F131-48B5-A85F-69C6B227B4E3}" sibTransId="{77ACD9B2-3811-4DF5-9F0F-AFA7709D72F8}"/>
    <dgm:cxn modelId="{CA11279C-111F-4667-B6CC-36A6711837FB}" srcId="{DFB7EFE6-43F7-4B33-90A6-AA1B0163A8FD}" destId="{A44E0601-E084-4724-9470-2719F9693876}" srcOrd="0" destOrd="0" parTransId="{89AB5B20-B4C2-4131-B885-0A54067AA915}" sibTransId="{AB453E15-BBEE-46AA-87C0-73EC5D3C0A52}"/>
    <dgm:cxn modelId="{626C8FA3-F0BE-42A2-8806-453A7E5871EB}" type="presOf" srcId="{F00AC16E-032F-4A1B-91D0-C046D151C315}" destId="{1D25CB57-E452-4058-A8BC-F5267E74E8A2}" srcOrd="0" destOrd="0" presId="urn:microsoft.com/office/officeart/2005/8/layout/vProcess5"/>
    <dgm:cxn modelId="{BA0C60AA-B38A-4648-8DBC-DBE35387D1E6}" type="presOf" srcId="{DBB12C87-E0E8-412D-8DA4-BC120441144C}" destId="{1F79FC2C-D118-4A39-B22D-DFA04815AA1A}" srcOrd="1" destOrd="0" presId="urn:microsoft.com/office/officeart/2005/8/layout/vProcess5"/>
    <dgm:cxn modelId="{B268BDBF-BAF4-47B2-93CD-A1A7C56A0D24}" type="presOf" srcId="{DBB12C87-E0E8-412D-8DA4-BC120441144C}" destId="{ABA15140-14B8-4A88-9022-09FAD3795E75}" srcOrd="0" destOrd="0" presId="urn:microsoft.com/office/officeart/2005/8/layout/vProcess5"/>
    <dgm:cxn modelId="{29FE9FD4-B9A4-4454-9A46-056B8B6EC127}" type="presOf" srcId="{F640D584-5B63-42FF-B690-1F6F34649F4D}" destId="{1F815715-A885-4092-8896-7A2F47747F52}" srcOrd="0" destOrd="0" presId="urn:microsoft.com/office/officeart/2005/8/layout/vProcess5"/>
    <dgm:cxn modelId="{38B1B3DF-EE24-48AE-AA6F-B6D4C6FC3496}" type="presOf" srcId="{A44E0601-E084-4724-9470-2719F9693876}" destId="{DBEDF90F-CE28-41CE-994D-4F67C9032AA3}" srcOrd="1" destOrd="0" presId="urn:microsoft.com/office/officeart/2005/8/layout/vProcess5"/>
    <dgm:cxn modelId="{8B1D32F7-4463-4749-A1E2-85A0226DC70D}" srcId="{DFB7EFE6-43F7-4B33-90A6-AA1B0163A8FD}" destId="{815D37B2-249F-4324-B213-61EC82D93133}" srcOrd="2" destOrd="0" parTransId="{41837724-3325-49AB-85DC-7AE826983532}" sibTransId="{F640D584-5B63-42FF-B690-1F6F34649F4D}"/>
    <dgm:cxn modelId="{55200957-06C2-46B8-BBEC-322B421088AC}" type="presParOf" srcId="{AB8CA10E-1DFB-4A21-8CFC-57430D20E803}" destId="{8C526BB8-7469-484A-9637-517E8325CC1F}" srcOrd="0" destOrd="0" presId="urn:microsoft.com/office/officeart/2005/8/layout/vProcess5"/>
    <dgm:cxn modelId="{A079863D-7683-4DDB-8FE6-5C56A0866115}" type="presParOf" srcId="{AB8CA10E-1DFB-4A21-8CFC-57430D20E803}" destId="{B4BC5BF5-5E1C-42C1-9DFE-C10ED782EB4A}" srcOrd="1" destOrd="0" presId="urn:microsoft.com/office/officeart/2005/8/layout/vProcess5"/>
    <dgm:cxn modelId="{C4B8E658-301B-43D5-BF46-AE90240201FA}" type="presParOf" srcId="{AB8CA10E-1DFB-4A21-8CFC-57430D20E803}" destId="{C603A61D-49C3-4E7D-941C-C9F6379F1EB1}" srcOrd="2" destOrd="0" presId="urn:microsoft.com/office/officeart/2005/8/layout/vProcess5"/>
    <dgm:cxn modelId="{3DE006D9-C4D1-4032-AF5B-73EC9084AE46}" type="presParOf" srcId="{AB8CA10E-1DFB-4A21-8CFC-57430D20E803}" destId="{86774EFA-0027-4C04-A5F3-FC31E62C15FC}" srcOrd="3" destOrd="0" presId="urn:microsoft.com/office/officeart/2005/8/layout/vProcess5"/>
    <dgm:cxn modelId="{F04190DE-79C0-4D07-BFF2-3CD6F09C57C1}" type="presParOf" srcId="{AB8CA10E-1DFB-4A21-8CFC-57430D20E803}" destId="{ABA15140-14B8-4A88-9022-09FAD3795E75}" srcOrd="4" destOrd="0" presId="urn:microsoft.com/office/officeart/2005/8/layout/vProcess5"/>
    <dgm:cxn modelId="{AE4505CD-3289-4263-8630-50E9D9C4E675}" type="presParOf" srcId="{AB8CA10E-1DFB-4A21-8CFC-57430D20E803}" destId="{5CD72ED7-BD15-477C-A95A-E33B06F9F08E}" srcOrd="5" destOrd="0" presId="urn:microsoft.com/office/officeart/2005/8/layout/vProcess5"/>
    <dgm:cxn modelId="{AEF3C5F0-1755-49D8-BC39-893C0372597B}" type="presParOf" srcId="{AB8CA10E-1DFB-4A21-8CFC-57430D20E803}" destId="{1D25CB57-E452-4058-A8BC-F5267E74E8A2}" srcOrd="6" destOrd="0" presId="urn:microsoft.com/office/officeart/2005/8/layout/vProcess5"/>
    <dgm:cxn modelId="{BA5DB8EF-0D73-405C-B5AD-C0F17873B54C}" type="presParOf" srcId="{AB8CA10E-1DFB-4A21-8CFC-57430D20E803}" destId="{1F815715-A885-4092-8896-7A2F47747F52}" srcOrd="7" destOrd="0" presId="urn:microsoft.com/office/officeart/2005/8/layout/vProcess5"/>
    <dgm:cxn modelId="{FAF235F3-003F-4FFF-BA0C-F5AC15887D63}" type="presParOf" srcId="{AB8CA10E-1DFB-4A21-8CFC-57430D20E803}" destId="{DBEDF90F-CE28-41CE-994D-4F67C9032AA3}" srcOrd="8" destOrd="0" presId="urn:microsoft.com/office/officeart/2005/8/layout/vProcess5"/>
    <dgm:cxn modelId="{C6889C30-F687-4334-B240-08480A6C18A0}" type="presParOf" srcId="{AB8CA10E-1DFB-4A21-8CFC-57430D20E803}" destId="{5A37844A-F8A5-4800-865E-87BF25EBF533}" srcOrd="9" destOrd="0" presId="urn:microsoft.com/office/officeart/2005/8/layout/vProcess5"/>
    <dgm:cxn modelId="{D343CD63-7947-4C04-85C3-DD46A7644539}" type="presParOf" srcId="{AB8CA10E-1DFB-4A21-8CFC-57430D20E803}" destId="{5E5A6A93-36D2-4F33-AA20-02FBA95027E9}" srcOrd="10" destOrd="0" presId="urn:microsoft.com/office/officeart/2005/8/layout/vProcess5"/>
    <dgm:cxn modelId="{53CCD5E9-88B1-44D6-8CA9-7B58D589B9EF}" type="presParOf" srcId="{AB8CA10E-1DFB-4A21-8CFC-57430D20E803}" destId="{1F79FC2C-D118-4A39-B22D-DFA04815AA1A}" srcOrd="11" destOrd="0" presId="urn:microsoft.com/office/officeart/2005/8/layout/vProcess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DC2CC6C-8CC2-4E91-AE20-E38DB48B7BDC}" type="doc">
      <dgm:prSet loTypeId="urn:microsoft.com/office/officeart/2005/8/layout/list1" loCatId="list" qsTypeId="urn:microsoft.com/office/officeart/2005/8/quickstyle/simple4" qsCatId="simple" csTypeId="urn:microsoft.com/office/officeart/2005/8/colors/colorful2" csCatId="colorful" phldr="1"/>
      <dgm:spPr/>
      <dgm:t>
        <a:bodyPr/>
        <a:lstStyle/>
        <a:p>
          <a:endParaRPr lang="en-US"/>
        </a:p>
      </dgm:t>
    </dgm:pt>
    <dgm:pt modelId="{21030BB3-6950-4302-B79F-6E0740E3D9F0}">
      <dgm:prSet custT="1"/>
      <dgm:spPr/>
      <dgm:t>
        <a:bodyPr/>
        <a:lstStyle/>
        <a:p>
          <a:r>
            <a:rPr lang="af-ZA" sz="2000" b="1" dirty="0"/>
            <a:t>Voorbereiding</a:t>
          </a:r>
          <a:endParaRPr lang="en-US" sz="2000" dirty="0"/>
        </a:p>
      </dgm:t>
    </dgm:pt>
    <dgm:pt modelId="{1FE73477-B08A-41FB-801B-F4819976438C}" type="parTrans" cxnId="{6B918BC6-6F95-481D-879F-7E84A1E9F537}">
      <dgm:prSet/>
      <dgm:spPr/>
      <dgm:t>
        <a:bodyPr/>
        <a:lstStyle/>
        <a:p>
          <a:endParaRPr lang="en-US" sz="2400"/>
        </a:p>
      </dgm:t>
    </dgm:pt>
    <dgm:pt modelId="{AD53A809-8C0A-45EA-A17B-A5A4510682CF}" type="sibTrans" cxnId="{6B918BC6-6F95-481D-879F-7E84A1E9F537}">
      <dgm:prSet/>
      <dgm:spPr/>
      <dgm:t>
        <a:bodyPr/>
        <a:lstStyle/>
        <a:p>
          <a:endParaRPr lang="en-US" sz="2400"/>
        </a:p>
      </dgm:t>
    </dgm:pt>
    <dgm:pt modelId="{43B8E764-5244-43A0-90AA-C1DA8FF4D3C5}">
      <dgm:prSet custT="1"/>
      <dgm:spPr/>
      <dgm:t>
        <a:bodyPr/>
        <a:lstStyle/>
        <a:p>
          <a:r>
            <a:rPr lang="nl-NL" sz="2000" dirty="0"/>
            <a:t>Kies 'n Groepleier. 
Plaas Vaardigheidskaarte met die gesigkant na bo.</a:t>
          </a:r>
          <a:endParaRPr lang="en-US" sz="2000" dirty="0"/>
        </a:p>
      </dgm:t>
    </dgm:pt>
    <dgm:pt modelId="{9E1D4893-3675-4E07-8BB0-DF4A6911157C}" type="parTrans" cxnId="{777D335B-0940-46C9-81DC-7C658C0AA9A9}">
      <dgm:prSet/>
      <dgm:spPr/>
      <dgm:t>
        <a:bodyPr/>
        <a:lstStyle/>
        <a:p>
          <a:endParaRPr lang="en-US" sz="2400"/>
        </a:p>
      </dgm:t>
    </dgm:pt>
    <dgm:pt modelId="{86A7171D-7635-4649-9A83-AEFEDFEA539E}" type="sibTrans" cxnId="{777D335B-0940-46C9-81DC-7C658C0AA9A9}">
      <dgm:prSet/>
      <dgm:spPr/>
      <dgm:t>
        <a:bodyPr/>
        <a:lstStyle/>
        <a:p>
          <a:endParaRPr lang="en-US" sz="2400"/>
        </a:p>
      </dgm:t>
    </dgm:pt>
    <dgm:pt modelId="{65A1A59C-200D-4EA6-BC98-6E20BBCCBF0B}">
      <dgm:prSet custT="1"/>
      <dgm:spPr/>
      <dgm:t>
        <a:bodyPr/>
        <a:lstStyle/>
        <a:p>
          <a:r>
            <a:rPr lang="af-ZA" sz="2000" b="1" dirty="0"/>
            <a:t>Speletjie</a:t>
          </a:r>
          <a:endParaRPr lang="en-US" sz="2000" dirty="0"/>
        </a:p>
      </dgm:t>
    </dgm:pt>
    <dgm:pt modelId="{827E9D55-5BBA-48B5-88F8-8E9347A20216}" type="parTrans" cxnId="{1402D6B6-5F0A-4272-85F0-23EC99BC70C1}">
      <dgm:prSet/>
      <dgm:spPr/>
      <dgm:t>
        <a:bodyPr/>
        <a:lstStyle/>
        <a:p>
          <a:endParaRPr lang="en-US" sz="2400"/>
        </a:p>
      </dgm:t>
    </dgm:pt>
    <dgm:pt modelId="{AA780D89-9595-4E74-9534-304490A85CC6}" type="sibTrans" cxnId="{1402D6B6-5F0A-4272-85F0-23EC99BC70C1}">
      <dgm:prSet/>
      <dgm:spPr/>
      <dgm:t>
        <a:bodyPr/>
        <a:lstStyle/>
        <a:p>
          <a:endParaRPr lang="en-US" sz="2400"/>
        </a:p>
      </dgm:t>
    </dgm:pt>
    <dgm:pt modelId="{E661DDDF-5757-496A-9BB0-6B47E547E9B3}">
      <dgm:prSet custT="1"/>
      <dgm:spPr/>
      <dgm:t>
        <a:bodyPr/>
        <a:lstStyle/>
        <a:p>
          <a:r>
            <a:rPr lang="nl-NL" sz="2000" dirty="0"/>
            <a:t>Trek 'n feit- of fiksiekaart.
Bied jou scenario aan. 
Kies die beste vaardigheidskaart as groep. 
</a:t>
          </a:r>
          <a:r>
            <a:rPr lang="nl-NL" sz="2000"/>
            <a:t>Verduidelik jul </a:t>
          </a:r>
          <a:r>
            <a:rPr lang="nl-NL" sz="2000" dirty="0"/>
            <a:t>keuse. 
Stel 'n oplossing voor.</a:t>
          </a:r>
          <a:endParaRPr lang="en-US" sz="2000" dirty="0"/>
        </a:p>
      </dgm:t>
    </dgm:pt>
    <dgm:pt modelId="{D951DCE7-B7DB-4A77-92D9-832530CD5630}" type="parTrans" cxnId="{7687C6A8-BE45-46F5-A588-8CCC8721AD56}">
      <dgm:prSet/>
      <dgm:spPr/>
      <dgm:t>
        <a:bodyPr/>
        <a:lstStyle/>
        <a:p>
          <a:endParaRPr lang="en-US" sz="2400"/>
        </a:p>
      </dgm:t>
    </dgm:pt>
    <dgm:pt modelId="{13A35662-79E5-4E51-9874-7BD2FEB37861}" type="sibTrans" cxnId="{7687C6A8-BE45-46F5-A588-8CCC8721AD56}">
      <dgm:prSet/>
      <dgm:spPr/>
      <dgm:t>
        <a:bodyPr/>
        <a:lstStyle/>
        <a:p>
          <a:endParaRPr lang="en-US" sz="2400"/>
        </a:p>
      </dgm:t>
    </dgm:pt>
    <dgm:pt modelId="{E2FE2D5E-EA41-4F8D-AFB4-6F064C3FED7D}">
      <dgm:prSet custT="1"/>
      <dgm:spPr/>
      <dgm:t>
        <a:bodyPr/>
        <a:lstStyle/>
        <a:p>
          <a:r>
            <a:rPr lang="af-ZA" sz="2000" b="1" dirty="0"/>
            <a:t>Refleksie</a:t>
          </a:r>
          <a:endParaRPr lang="en-US" sz="2000" dirty="0"/>
        </a:p>
      </dgm:t>
    </dgm:pt>
    <dgm:pt modelId="{ABD0C645-10E9-425F-B31C-00318956673F}" type="parTrans" cxnId="{94D04DE8-9AC6-4E3C-B50D-010C7D3C0A05}">
      <dgm:prSet/>
      <dgm:spPr/>
      <dgm:t>
        <a:bodyPr/>
        <a:lstStyle/>
        <a:p>
          <a:endParaRPr lang="en-US" sz="2400"/>
        </a:p>
      </dgm:t>
    </dgm:pt>
    <dgm:pt modelId="{86D04FEC-7EC2-40E8-83DB-02B281CDF85D}" type="sibTrans" cxnId="{94D04DE8-9AC6-4E3C-B50D-010C7D3C0A05}">
      <dgm:prSet/>
      <dgm:spPr/>
      <dgm:t>
        <a:bodyPr/>
        <a:lstStyle/>
        <a:p>
          <a:endParaRPr lang="en-US" sz="2400"/>
        </a:p>
      </dgm:t>
    </dgm:pt>
    <dgm:pt modelId="{EFC76A0C-F12D-4A5D-BE4D-CC7CBF9A536D}">
      <dgm:prSet custT="1"/>
      <dgm:spPr/>
      <dgm:t>
        <a:bodyPr/>
        <a:lstStyle/>
        <a:p>
          <a:r>
            <a:rPr lang="nl-NL" sz="2000" dirty="0"/>
            <a:t>Watter vaardigheid is die meeste gebruik? 
Watter vaardigheid was die moeilikste om te gebruik?</a:t>
          </a:r>
          <a:endParaRPr lang="en-US" sz="2000" dirty="0"/>
        </a:p>
      </dgm:t>
    </dgm:pt>
    <dgm:pt modelId="{14B2A7E7-7BFA-4547-9F7E-6FC90B980FC3}" type="parTrans" cxnId="{9905DACC-2B64-40C7-B6B1-1BA6D228AF7D}">
      <dgm:prSet/>
      <dgm:spPr/>
      <dgm:t>
        <a:bodyPr/>
        <a:lstStyle/>
        <a:p>
          <a:endParaRPr lang="en-US" sz="2400"/>
        </a:p>
      </dgm:t>
    </dgm:pt>
    <dgm:pt modelId="{5ADF2289-E709-4A2E-A2DA-062523D8DF7D}" type="sibTrans" cxnId="{9905DACC-2B64-40C7-B6B1-1BA6D228AF7D}">
      <dgm:prSet/>
      <dgm:spPr/>
      <dgm:t>
        <a:bodyPr/>
        <a:lstStyle/>
        <a:p>
          <a:endParaRPr lang="en-US" sz="2400"/>
        </a:p>
      </dgm:t>
    </dgm:pt>
    <dgm:pt modelId="{453CAF5F-C831-4AE5-95AC-B1353531597A}">
      <dgm:prSet custT="1"/>
      <dgm:spPr/>
      <dgm:t>
        <a:bodyPr/>
        <a:lstStyle/>
        <a:p>
          <a:r>
            <a:rPr lang="af-ZA" sz="2000" b="1" dirty="0"/>
            <a:t>Reëls</a:t>
          </a:r>
          <a:endParaRPr lang="en-US" sz="2000" dirty="0"/>
        </a:p>
      </dgm:t>
    </dgm:pt>
    <dgm:pt modelId="{0B754BD7-4981-42EF-88B7-666BC5E27760}" type="parTrans" cxnId="{E94DDD33-A2D4-4A86-A374-1B2C259292C8}">
      <dgm:prSet/>
      <dgm:spPr/>
      <dgm:t>
        <a:bodyPr/>
        <a:lstStyle/>
        <a:p>
          <a:endParaRPr lang="en-US" sz="2400"/>
        </a:p>
      </dgm:t>
    </dgm:pt>
    <dgm:pt modelId="{3D6B58B4-42F5-490B-9898-F8C0D25AEB58}" type="sibTrans" cxnId="{E94DDD33-A2D4-4A86-A374-1B2C259292C8}">
      <dgm:prSet/>
      <dgm:spPr/>
      <dgm:t>
        <a:bodyPr/>
        <a:lstStyle/>
        <a:p>
          <a:endParaRPr lang="en-US" sz="2400"/>
        </a:p>
      </dgm:t>
    </dgm:pt>
    <dgm:pt modelId="{DD4154F2-1695-4623-B8E3-8EA2A8A03C61}">
      <dgm:prSet custT="1"/>
      <dgm:spPr/>
      <dgm:t>
        <a:bodyPr/>
        <a:lstStyle/>
        <a:p>
          <a:r>
            <a:rPr lang="nl-NL" sz="2000" dirty="0"/>
            <a:t>Respekteer ander. 
Luister mooi. 
Geen gespot of oordeel nie</a:t>
          </a:r>
          <a:endParaRPr lang="en-US" sz="2000" dirty="0"/>
        </a:p>
      </dgm:t>
    </dgm:pt>
    <dgm:pt modelId="{0F11C028-EF37-4D4F-8C21-A1F27F38F075}" type="parTrans" cxnId="{42FAE883-307B-4831-884A-C8C48A31E12F}">
      <dgm:prSet/>
      <dgm:spPr/>
      <dgm:t>
        <a:bodyPr/>
        <a:lstStyle/>
        <a:p>
          <a:endParaRPr lang="en-US" sz="2400"/>
        </a:p>
      </dgm:t>
    </dgm:pt>
    <dgm:pt modelId="{1C98331C-F163-45FA-AE61-B5A9E65BD88B}" type="sibTrans" cxnId="{42FAE883-307B-4831-884A-C8C48A31E12F}">
      <dgm:prSet/>
      <dgm:spPr/>
      <dgm:t>
        <a:bodyPr/>
        <a:lstStyle/>
        <a:p>
          <a:endParaRPr lang="en-US" sz="2400"/>
        </a:p>
      </dgm:t>
    </dgm:pt>
    <dgm:pt modelId="{DB369AF7-C170-4165-BA79-60E660204690}" type="pres">
      <dgm:prSet presAssocID="{7DC2CC6C-8CC2-4E91-AE20-E38DB48B7BDC}" presName="linear" presStyleCnt="0">
        <dgm:presLayoutVars>
          <dgm:dir/>
          <dgm:animLvl val="lvl"/>
          <dgm:resizeHandles val="exact"/>
        </dgm:presLayoutVars>
      </dgm:prSet>
      <dgm:spPr/>
    </dgm:pt>
    <dgm:pt modelId="{B2371277-36E3-4913-B778-9BC849EC904E}" type="pres">
      <dgm:prSet presAssocID="{21030BB3-6950-4302-B79F-6E0740E3D9F0}" presName="parentLin" presStyleCnt="0"/>
      <dgm:spPr/>
    </dgm:pt>
    <dgm:pt modelId="{83FE8793-5368-424A-8756-141160037E57}" type="pres">
      <dgm:prSet presAssocID="{21030BB3-6950-4302-B79F-6E0740E3D9F0}" presName="parentLeftMargin" presStyleLbl="node1" presStyleIdx="0" presStyleCnt="4"/>
      <dgm:spPr/>
    </dgm:pt>
    <dgm:pt modelId="{2E6C7EEA-8082-463F-A8E8-F6531BB89267}" type="pres">
      <dgm:prSet presAssocID="{21030BB3-6950-4302-B79F-6E0740E3D9F0}" presName="parentText" presStyleLbl="node1" presStyleIdx="0" presStyleCnt="4">
        <dgm:presLayoutVars>
          <dgm:chMax val="0"/>
          <dgm:bulletEnabled val="1"/>
        </dgm:presLayoutVars>
      </dgm:prSet>
      <dgm:spPr/>
    </dgm:pt>
    <dgm:pt modelId="{74B7CB1E-D400-45E0-B33F-96A921A4A759}" type="pres">
      <dgm:prSet presAssocID="{21030BB3-6950-4302-B79F-6E0740E3D9F0}" presName="negativeSpace" presStyleCnt="0"/>
      <dgm:spPr/>
    </dgm:pt>
    <dgm:pt modelId="{0813B70F-9DEC-4BA6-AF9C-DD1332C5D85F}" type="pres">
      <dgm:prSet presAssocID="{21030BB3-6950-4302-B79F-6E0740E3D9F0}" presName="childText" presStyleLbl="conFgAcc1" presStyleIdx="0" presStyleCnt="4">
        <dgm:presLayoutVars>
          <dgm:bulletEnabled val="1"/>
        </dgm:presLayoutVars>
      </dgm:prSet>
      <dgm:spPr/>
    </dgm:pt>
    <dgm:pt modelId="{73F988EE-840D-415C-B19C-6D7EDB89362C}" type="pres">
      <dgm:prSet presAssocID="{AD53A809-8C0A-45EA-A17B-A5A4510682CF}" presName="spaceBetweenRectangles" presStyleCnt="0"/>
      <dgm:spPr/>
    </dgm:pt>
    <dgm:pt modelId="{879F8DE3-8CBD-4FED-B29A-7CC1135E0E4E}" type="pres">
      <dgm:prSet presAssocID="{65A1A59C-200D-4EA6-BC98-6E20BBCCBF0B}" presName="parentLin" presStyleCnt="0"/>
      <dgm:spPr/>
    </dgm:pt>
    <dgm:pt modelId="{56BAF52C-7CE3-4A32-8E60-387A41C55605}" type="pres">
      <dgm:prSet presAssocID="{65A1A59C-200D-4EA6-BC98-6E20BBCCBF0B}" presName="parentLeftMargin" presStyleLbl="node1" presStyleIdx="0" presStyleCnt="4"/>
      <dgm:spPr/>
    </dgm:pt>
    <dgm:pt modelId="{51A039F1-7EED-4C15-AEDC-CABD7ABA3998}" type="pres">
      <dgm:prSet presAssocID="{65A1A59C-200D-4EA6-BC98-6E20BBCCBF0B}" presName="parentText" presStyleLbl="node1" presStyleIdx="1" presStyleCnt="4">
        <dgm:presLayoutVars>
          <dgm:chMax val="0"/>
          <dgm:bulletEnabled val="1"/>
        </dgm:presLayoutVars>
      </dgm:prSet>
      <dgm:spPr/>
    </dgm:pt>
    <dgm:pt modelId="{7600B2C9-E1B5-4574-94FE-353497E87AD2}" type="pres">
      <dgm:prSet presAssocID="{65A1A59C-200D-4EA6-BC98-6E20BBCCBF0B}" presName="negativeSpace" presStyleCnt="0"/>
      <dgm:spPr/>
    </dgm:pt>
    <dgm:pt modelId="{4A3F4D20-C786-4392-9E4F-E96BDE0F14F3}" type="pres">
      <dgm:prSet presAssocID="{65A1A59C-200D-4EA6-BC98-6E20BBCCBF0B}" presName="childText" presStyleLbl="conFgAcc1" presStyleIdx="1" presStyleCnt="4">
        <dgm:presLayoutVars>
          <dgm:bulletEnabled val="1"/>
        </dgm:presLayoutVars>
      </dgm:prSet>
      <dgm:spPr/>
    </dgm:pt>
    <dgm:pt modelId="{B6927A5F-E437-4591-9260-408701E1A749}" type="pres">
      <dgm:prSet presAssocID="{AA780D89-9595-4E74-9534-304490A85CC6}" presName="spaceBetweenRectangles" presStyleCnt="0"/>
      <dgm:spPr/>
    </dgm:pt>
    <dgm:pt modelId="{B4010C59-2D08-4A3F-902D-CD82F4BE628F}" type="pres">
      <dgm:prSet presAssocID="{E2FE2D5E-EA41-4F8D-AFB4-6F064C3FED7D}" presName="parentLin" presStyleCnt="0"/>
      <dgm:spPr/>
    </dgm:pt>
    <dgm:pt modelId="{F927BB6A-6F84-41DD-9E95-4B3F1BE88C29}" type="pres">
      <dgm:prSet presAssocID="{E2FE2D5E-EA41-4F8D-AFB4-6F064C3FED7D}" presName="parentLeftMargin" presStyleLbl="node1" presStyleIdx="1" presStyleCnt="4"/>
      <dgm:spPr/>
    </dgm:pt>
    <dgm:pt modelId="{58893E6E-0FAD-4197-9E63-DDBC5D10E581}" type="pres">
      <dgm:prSet presAssocID="{E2FE2D5E-EA41-4F8D-AFB4-6F064C3FED7D}" presName="parentText" presStyleLbl="node1" presStyleIdx="2" presStyleCnt="4">
        <dgm:presLayoutVars>
          <dgm:chMax val="0"/>
          <dgm:bulletEnabled val="1"/>
        </dgm:presLayoutVars>
      </dgm:prSet>
      <dgm:spPr/>
    </dgm:pt>
    <dgm:pt modelId="{F4DD6252-E66A-4ECA-953E-129811A9AC05}" type="pres">
      <dgm:prSet presAssocID="{E2FE2D5E-EA41-4F8D-AFB4-6F064C3FED7D}" presName="negativeSpace" presStyleCnt="0"/>
      <dgm:spPr/>
    </dgm:pt>
    <dgm:pt modelId="{80D8ED13-11FE-48BA-A215-C55747E4113B}" type="pres">
      <dgm:prSet presAssocID="{E2FE2D5E-EA41-4F8D-AFB4-6F064C3FED7D}" presName="childText" presStyleLbl="conFgAcc1" presStyleIdx="2" presStyleCnt="4">
        <dgm:presLayoutVars>
          <dgm:bulletEnabled val="1"/>
        </dgm:presLayoutVars>
      </dgm:prSet>
      <dgm:spPr/>
    </dgm:pt>
    <dgm:pt modelId="{B6FCA572-164A-45F4-BCFE-62A11699C7C2}" type="pres">
      <dgm:prSet presAssocID="{86D04FEC-7EC2-40E8-83DB-02B281CDF85D}" presName="spaceBetweenRectangles" presStyleCnt="0"/>
      <dgm:spPr/>
    </dgm:pt>
    <dgm:pt modelId="{268532E3-D2A8-4218-884E-B69D1779AA6B}" type="pres">
      <dgm:prSet presAssocID="{453CAF5F-C831-4AE5-95AC-B1353531597A}" presName="parentLin" presStyleCnt="0"/>
      <dgm:spPr/>
    </dgm:pt>
    <dgm:pt modelId="{8C79EDD8-886A-4FBD-8AC4-39DBEFA7517B}" type="pres">
      <dgm:prSet presAssocID="{453CAF5F-C831-4AE5-95AC-B1353531597A}" presName="parentLeftMargin" presStyleLbl="node1" presStyleIdx="2" presStyleCnt="4"/>
      <dgm:spPr/>
    </dgm:pt>
    <dgm:pt modelId="{A9AA71B4-0D8E-4002-ABA5-554CACA12D0D}" type="pres">
      <dgm:prSet presAssocID="{453CAF5F-C831-4AE5-95AC-B1353531597A}" presName="parentText" presStyleLbl="node1" presStyleIdx="3" presStyleCnt="4">
        <dgm:presLayoutVars>
          <dgm:chMax val="0"/>
          <dgm:bulletEnabled val="1"/>
        </dgm:presLayoutVars>
      </dgm:prSet>
      <dgm:spPr/>
    </dgm:pt>
    <dgm:pt modelId="{D209143F-98D3-485D-BAD1-5ADBA6A5D601}" type="pres">
      <dgm:prSet presAssocID="{453CAF5F-C831-4AE5-95AC-B1353531597A}" presName="negativeSpace" presStyleCnt="0"/>
      <dgm:spPr/>
    </dgm:pt>
    <dgm:pt modelId="{5805A0B1-8BEA-443E-B500-42956787E7BC}" type="pres">
      <dgm:prSet presAssocID="{453CAF5F-C831-4AE5-95AC-B1353531597A}" presName="childText" presStyleLbl="conFgAcc1" presStyleIdx="3" presStyleCnt="4">
        <dgm:presLayoutVars>
          <dgm:bulletEnabled val="1"/>
        </dgm:presLayoutVars>
      </dgm:prSet>
      <dgm:spPr/>
    </dgm:pt>
  </dgm:ptLst>
  <dgm:cxnLst>
    <dgm:cxn modelId="{13F58B0C-B2BE-41E3-A93E-62A2665E65E1}" type="presOf" srcId="{E661DDDF-5757-496A-9BB0-6B47E547E9B3}" destId="{4A3F4D20-C786-4392-9E4F-E96BDE0F14F3}" srcOrd="0" destOrd="0" presId="urn:microsoft.com/office/officeart/2005/8/layout/list1"/>
    <dgm:cxn modelId="{3F5AFF0D-422D-4917-AE54-D907CED7E353}" type="presOf" srcId="{65A1A59C-200D-4EA6-BC98-6E20BBCCBF0B}" destId="{51A039F1-7EED-4C15-AEDC-CABD7ABA3998}" srcOrd="1" destOrd="0" presId="urn:microsoft.com/office/officeart/2005/8/layout/list1"/>
    <dgm:cxn modelId="{DD448C29-3917-4326-9BE1-F49F08359CEF}" type="presOf" srcId="{65A1A59C-200D-4EA6-BC98-6E20BBCCBF0B}" destId="{56BAF52C-7CE3-4A32-8E60-387A41C55605}" srcOrd="0" destOrd="0" presId="urn:microsoft.com/office/officeart/2005/8/layout/list1"/>
    <dgm:cxn modelId="{213E012C-C110-4ADC-A100-B44004FFC753}" type="presOf" srcId="{43B8E764-5244-43A0-90AA-C1DA8FF4D3C5}" destId="{0813B70F-9DEC-4BA6-AF9C-DD1332C5D85F}" srcOrd="0" destOrd="0" presId="urn:microsoft.com/office/officeart/2005/8/layout/list1"/>
    <dgm:cxn modelId="{8408C32F-6A2F-4E1B-87E4-3A8C9E222077}" type="presOf" srcId="{DD4154F2-1695-4623-B8E3-8EA2A8A03C61}" destId="{5805A0B1-8BEA-443E-B500-42956787E7BC}" srcOrd="0" destOrd="0" presId="urn:microsoft.com/office/officeart/2005/8/layout/list1"/>
    <dgm:cxn modelId="{E94DDD33-A2D4-4A86-A374-1B2C259292C8}" srcId="{7DC2CC6C-8CC2-4E91-AE20-E38DB48B7BDC}" destId="{453CAF5F-C831-4AE5-95AC-B1353531597A}" srcOrd="3" destOrd="0" parTransId="{0B754BD7-4981-42EF-88B7-666BC5E27760}" sibTransId="{3D6B58B4-42F5-490B-9898-F8C0D25AEB58}"/>
    <dgm:cxn modelId="{754D053C-9232-4212-9861-22013DF30D96}" type="presOf" srcId="{21030BB3-6950-4302-B79F-6E0740E3D9F0}" destId="{83FE8793-5368-424A-8756-141160037E57}" srcOrd="0" destOrd="0" presId="urn:microsoft.com/office/officeart/2005/8/layout/list1"/>
    <dgm:cxn modelId="{777D335B-0940-46C9-81DC-7C658C0AA9A9}" srcId="{21030BB3-6950-4302-B79F-6E0740E3D9F0}" destId="{43B8E764-5244-43A0-90AA-C1DA8FF4D3C5}" srcOrd="0" destOrd="0" parTransId="{9E1D4893-3675-4E07-8BB0-DF4A6911157C}" sibTransId="{86A7171D-7635-4649-9A83-AEFEDFEA539E}"/>
    <dgm:cxn modelId="{77D9AC50-C0C7-4448-86D3-E2FC66365876}" type="presOf" srcId="{453CAF5F-C831-4AE5-95AC-B1353531597A}" destId="{8C79EDD8-886A-4FBD-8AC4-39DBEFA7517B}" srcOrd="0" destOrd="0" presId="urn:microsoft.com/office/officeart/2005/8/layout/list1"/>
    <dgm:cxn modelId="{E65F4E72-EE18-46C7-AD0A-51C4C8A0427D}" type="presOf" srcId="{EFC76A0C-F12D-4A5D-BE4D-CC7CBF9A536D}" destId="{80D8ED13-11FE-48BA-A215-C55747E4113B}" srcOrd="0" destOrd="0" presId="urn:microsoft.com/office/officeart/2005/8/layout/list1"/>
    <dgm:cxn modelId="{64E4A37D-1BF1-47C8-868A-437387F5517B}" type="presOf" srcId="{7DC2CC6C-8CC2-4E91-AE20-E38DB48B7BDC}" destId="{DB369AF7-C170-4165-BA79-60E660204690}" srcOrd="0" destOrd="0" presId="urn:microsoft.com/office/officeart/2005/8/layout/list1"/>
    <dgm:cxn modelId="{42FAE883-307B-4831-884A-C8C48A31E12F}" srcId="{453CAF5F-C831-4AE5-95AC-B1353531597A}" destId="{DD4154F2-1695-4623-B8E3-8EA2A8A03C61}" srcOrd="0" destOrd="0" parTransId="{0F11C028-EF37-4D4F-8C21-A1F27F38F075}" sibTransId="{1C98331C-F163-45FA-AE61-B5A9E65BD88B}"/>
    <dgm:cxn modelId="{8A054F8B-400E-4DC7-8375-C8DC2CE323A3}" type="presOf" srcId="{E2FE2D5E-EA41-4F8D-AFB4-6F064C3FED7D}" destId="{F927BB6A-6F84-41DD-9E95-4B3F1BE88C29}" srcOrd="0" destOrd="0" presId="urn:microsoft.com/office/officeart/2005/8/layout/list1"/>
    <dgm:cxn modelId="{AACA899A-F1DD-4E5E-81D8-95AF20F7CD4D}" type="presOf" srcId="{E2FE2D5E-EA41-4F8D-AFB4-6F064C3FED7D}" destId="{58893E6E-0FAD-4197-9E63-DDBC5D10E581}" srcOrd="1" destOrd="0" presId="urn:microsoft.com/office/officeart/2005/8/layout/list1"/>
    <dgm:cxn modelId="{85194FA8-4B5F-4405-8F51-9DB4B3400CAE}" type="presOf" srcId="{453CAF5F-C831-4AE5-95AC-B1353531597A}" destId="{A9AA71B4-0D8E-4002-ABA5-554CACA12D0D}" srcOrd="1" destOrd="0" presId="urn:microsoft.com/office/officeart/2005/8/layout/list1"/>
    <dgm:cxn modelId="{7687C6A8-BE45-46F5-A588-8CCC8721AD56}" srcId="{65A1A59C-200D-4EA6-BC98-6E20BBCCBF0B}" destId="{E661DDDF-5757-496A-9BB0-6B47E547E9B3}" srcOrd="0" destOrd="0" parTransId="{D951DCE7-B7DB-4A77-92D9-832530CD5630}" sibTransId="{13A35662-79E5-4E51-9874-7BD2FEB37861}"/>
    <dgm:cxn modelId="{1402D6B6-5F0A-4272-85F0-23EC99BC70C1}" srcId="{7DC2CC6C-8CC2-4E91-AE20-E38DB48B7BDC}" destId="{65A1A59C-200D-4EA6-BC98-6E20BBCCBF0B}" srcOrd="1" destOrd="0" parTransId="{827E9D55-5BBA-48B5-88F8-8E9347A20216}" sibTransId="{AA780D89-9595-4E74-9534-304490A85CC6}"/>
    <dgm:cxn modelId="{73F02EC2-1876-4E59-B7CC-0416602505A7}" type="presOf" srcId="{21030BB3-6950-4302-B79F-6E0740E3D9F0}" destId="{2E6C7EEA-8082-463F-A8E8-F6531BB89267}" srcOrd="1" destOrd="0" presId="urn:microsoft.com/office/officeart/2005/8/layout/list1"/>
    <dgm:cxn modelId="{6B918BC6-6F95-481D-879F-7E84A1E9F537}" srcId="{7DC2CC6C-8CC2-4E91-AE20-E38DB48B7BDC}" destId="{21030BB3-6950-4302-B79F-6E0740E3D9F0}" srcOrd="0" destOrd="0" parTransId="{1FE73477-B08A-41FB-801B-F4819976438C}" sibTransId="{AD53A809-8C0A-45EA-A17B-A5A4510682CF}"/>
    <dgm:cxn modelId="{9905DACC-2B64-40C7-B6B1-1BA6D228AF7D}" srcId="{E2FE2D5E-EA41-4F8D-AFB4-6F064C3FED7D}" destId="{EFC76A0C-F12D-4A5D-BE4D-CC7CBF9A536D}" srcOrd="0" destOrd="0" parTransId="{14B2A7E7-7BFA-4547-9F7E-6FC90B980FC3}" sibTransId="{5ADF2289-E709-4A2E-A2DA-062523D8DF7D}"/>
    <dgm:cxn modelId="{94D04DE8-9AC6-4E3C-B50D-010C7D3C0A05}" srcId="{7DC2CC6C-8CC2-4E91-AE20-E38DB48B7BDC}" destId="{E2FE2D5E-EA41-4F8D-AFB4-6F064C3FED7D}" srcOrd="2" destOrd="0" parTransId="{ABD0C645-10E9-425F-B31C-00318956673F}" sibTransId="{86D04FEC-7EC2-40E8-83DB-02B281CDF85D}"/>
    <dgm:cxn modelId="{EF95238F-1FA4-4DD8-9CA1-6D0143CA9552}" type="presParOf" srcId="{DB369AF7-C170-4165-BA79-60E660204690}" destId="{B2371277-36E3-4913-B778-9BC849EC904E}" srcOrd="0" destOrd="0" presId="urn:microsoft.com/office/officeart/2005/8/layout/list1"/>
    <dgm:cxn modelId="{16737919-E1DD-43D5-9943-940599713ABA}" type="presParOf" srcId="{B2371277-36E3-4913-B778-9BC849EC904E}" destId="{83FE8793-5368-424A-8756-141160037E57}" srcOrd="0" destOrd="0" presId="urn:microsoft.com/office/officeart/2005/8/layout/list1"/>
    <dgm:cxn modelId="{95D4F40B-1030-4273-AF45-C86A40D0AA42}" type="presParOf" srcId="{B2371277-36E3-4913-B778-9BC849EC904E}" destId="{2E6C7EEA-8082-463F-A8E8-F6531BB89267}" srcOrd="1" destOrd="0" presId="urn:microsoft.com/office/officeart/2005/8/layout/list1"/>
    <dgm:cxn modelId="{1D09863B-59FF-4944-97F9-9444DF159BF8}" type="presParOf" srcId="{DB369AF7-C170-4165-BA79-60E660204690}" destId="{74B7CB1E-D400-45E0-B33F-96A921A4A759}" srcOrd="1" destOrd="0" presId="urn:microsoft.com/office/officeart/2005/8/layout/list1"/>
    <dgm:cxn modelId="{B7D48F63-C530-48BA-821D-88D5274AD605}" type="presParOf" srcId="{DB369AF7-C170-4165-BA79-60E660204690}" destId="{0813B70F-9DEC-4BA6-AF9C-DD1332C5D85F}" srcOrd="2" destOrd="0" presId="urn:microsoft.com/office/officeart/2005/8/layout/list1"/>
    <dgm:cxn modelId="{EAFABACC-2CE0-4868-8BBB-3355AC239063}" type="presParOf" srcId="{DB369AF7-C170-4165-BA79-60E660204690}" destId="{73F988EE-840D-415C-B19C-6D7EDB89362C}" srcOrd="3" destOrd="0" presId="urn:microsoft.com/office/officeart/2005/8/layout/list1"/>
    <dgm:cxn modelId="{9FFB8C44-12C5-40D1-BA90-019F781890BD}" type="presParOf" srcId="{DB369AF7-C170-4165-BA79-60E660204690}" destId="{879F8DE3-8CBD-4FED-B29A-7CC1135E0E4E}" srcOrd="4" destOrd="0" presId="urn:microsoft.com/office/officeart/2005/8/layout/list1"/>
    <dgm:cxn modelId="{AC6936A9-7284-46E2-9AAC-7E8A515AAD2C}" type="presParOf" srcId="{879F8DE3-8CBD-4FED-B29A-7CC1135E0E4E}" destId="{56BAF52C-7CE3-4A32-8E60-387A41C55605}" srcOrd="0" destOrd="0" presId="urn:microsoft.com/office/officeart/2005/8/layout/list1"/>
    <dgm:cxn modelId="{9BF36636-173B-4985-8D06-333359EBCC60}" type="presParOf" srcId="{879F8DE3-8CBD-4FED-B29A-7CC1135E0E4E}" destId="{51A039F1-7EED-4C15-AEDC-CABD7ABA3998}" srcOrd="1" destOrd="0" presId="urn:microsoft.com/office/officeart/2005/8/layout/list1"/>
    <dgm:cxn modelId="{D6D00F84-A6B2-472D-BFE0-A41CA4D8BE3C}" type="presParOf" srcId="{DB369AF7-C170-4165-BA79-60E660204690}" destId="{7600B2C9-E1B5-4574-94FE-353497E87AD2}" srcOrd="5" destOrd="0" presId="urn:microsoft.com/office/officeart/2005/8/layout/list1"/>
    <dgm:cxn modelId="{85FB1E32-250D-46F3-BC5C-F374F50AC303}" type="presParOf" srcId="{DB369AF7-C170-4165-BA79-60E660204690}" destId="{4A3F4D20-C786-4392-9E4F-E96BDE0F14F3}" srcOrd="6" destOrd="0" presId="urn:microsoft.com/office/officeart/2005/8/layout/list1"/>
    <dgm:cxn modelId="{355D8B89-9539-41FA-984A-B05329FD3338}" type="presParOf" srcId="{DB369AF7-C170-4165-BA79-60E660204690}" destId="{B6927A5F-E437-4591-9260-408701E1A749}" srcOrd="7" destOrd="0" presId="urn:microsoft.com/office/officeart/2005/8/layout/list1"/>
    <dgm:cxn modelId="{0409CCDB-4F43-45D1-B48E-B4037D6C94E1}" type="presParOf" srcId="{DB369AF7-C170-4165-BA79-60E660204690}" destId="{B4010C59-2D08-4A3F-902D-CD82F4BE628F}" srcOrd="8" destOrd="0" presId="urn:microsoft.com/office/officeart/2005/8/layout/list1"/>
    <dgm:cxn modelId="{9A336309-CBAC-48F3-974F-62F24CA25C04}" type="presParOf" srcId="{B4010C59-2D08-4A3F-902D-CD82F4BE628F}" destId="{F927BB6A-6F84-41DD-9E95-4B3F1BE88C29}" srcOrd="0" destOrd="0" presId="urn:microsoft.com/office/officeart/2005/8/layout/list1"/>
    <dgm:cxn modelId="{992A29FC-6DF9-4FF8-A1E2-A2B66ACDC9B0}" type="presParOf" srcId="{B4010C59-2D08-4A3F-902D-CD82F4BE628F}" destId="{58893E6E-0FAD-4197-9E63-DDBC5D10E581}" srcOrd="1" destOrd="0" presId="urn:microsoft.com/office/officeart/2005/8/layout/list1"/>
    <dgm:cxn modelId="{A07114DF-704C-4332-B244-89174616160E}" type="presParOf" srcId="{DB369AF7-C170-4165-BA79-60E660204690}" destId="{F4DD6252-E66A-4ECA-953E-129811A9AC05}" srcOrd="9" destOrd="0" presId="urn:microsoft.com/office/officeart/2005/8/layout/list1"/>
    <dgm:cxn modelId="{3F30A9A2-F91D-4DB9-9196-0DC18F3F689A}" type="presParOf" srcId="{DB369AF7-C170-4165-BA79-60E660204690}" destId="{80D8ED13-11FE-48BA-A215-C55747E4113B}" srcOrd="10" destOrd="0" presId="urn:microsoft.com/office/officeart/2005/8/layout/list1"/>
    <dgm:cxn modelId="{5F2D40D2-82D8-479D-8495-4346C97A0E6E}" type="presParOf" srcId="{DB369AF7-C170-4165-BA79-60E660204690}" destId="{B6FCA572-164A-45F4-BCFE-62A11699C7C2}" srcOrd="11" destOrd="0" presId="urn:microsoft.com/office/officeart/2005/8/layout/list1"/>
    <dgm:cxn modelId="{1BB0F920-8F59-4DDE-A0F6-EA72ADD36FA2}" type="presParOf" srcId="{DB369AF7-C170-4165-BA79-60E660204690}" destId="{268532E3-D2A8-4218-884E-B69D1779AA6B}" srcOrd="12" destOrd="0" presId="urn:microsoft.com/office/officeart/2005/8/layout/list1"/>
    <dgm:cxn modelId="{00E501E2-EA6D-4C0E-A4C4-449E8C70440C}" type="presParOf" srcId="{268532E3-D2A8-4218-884E-B69D1779AA6B}" destId="{8C79EDD8-886A-4FBD-8AC4-39DBEFA7517B}" srcOrd="0" destOrd="0" presId="urn:microsoft.com/office/officeart/2005/8/layout/list1"/>
    <dgm:cxn modelId="{F8C32925-4CE1-4865-BEDA-E2C6992A1EED}" type="presParOf" srcId="{268532E3-D2A8-4218-884E-B69D1779AA6B}" destId="{A9AA71B4-0D8E-4002-ABA5-554CACA12D0D}" srcOrd="1" destOrd="0" presId="urn:microsoft.com/office/officeart/2005/8/layout/list1"/>
    <dgm:cxn modelId="{380D8DB2-2928-4B4B-9413-C7CECE2A4E8C}" type="presParOf" srcId="{DB369AF7-C170-4165-BA79-60E660204690}" destId="{D209143F-98D3-485D-BAD1-5ADBA6A5D601}" srcOrd="13" destOrd="0" presId="urn:microsoft.com/office/officeart/2005/8/layout/list1"/>
    <dgm:cxn modelId="{B28715F3-CD67-40BB-9E9B-1B8572682FBD}" type="presParOf" srcId="{DB369AF7-C170-4165-BA79-60E660204690}" destId="{5805A0B1-8BEA-443E-B500-42956787E7BC}" srcOrd="14"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4C3FA9D5-67A5-4CA8-9182-7591A2318486}" type="doc">
      <dgm:prSet loTypeId="urn:microsoft.com/office/officeart/2005/8/layout/process4" loCatId="process" qsTypeId="urn:microsoft.com/office/officeart/2005/8/quickstyle/simple4" qsCatId="simple" csTypeId="urn:microsoft.com/office/officeart/2005/8/colors/colorful2" csCatId="colorful" phldr="1"/>
      <dgm:spPr/>
      <dgm:t>
        <a:bodyPr/>
        <a:lstStyle/>
        <a:p>
          <a:endParaRPr lang="en-US"/>
        </a:p>
      </dgm:t>
    </dgm:pt>
    <dgm:pt modelId="{B2BA418F-C344-4060-A4E1-74007D5AA9F7}">
      <dgm:prSet/>
      <dgm:spPr/>
      <dgm:t>
        <a:bodyPr/>
        <a:lstStyle/>
        <a:p>
          <a:r>
            <a:rPr lang="nl-NL" dirty="0"/>
            <a:t>Wanneer jy onder druk is: </a:t>
          </a:r>
        </a:p>
        <a:p>
          <a:r>
            <a:rPr lang="nl-NL" b="1" dirty="0"/>
            <a:t>Stop → Evalueer → Besluit</a:t>
          </a:r>
          <a:endParaRPr lang="en-US" b="1" dirty="0"/>
        </a:p>
      </dgm:t>
    </dgm:pt>
    <dgm:pt modelId="{21B2D607-A42F-4414-9BF1-C6EE40B51545}" type="parTrans" cxnId="{AE89E0B1-C795-43D7-9112-9341D4AC139D}">
      <dgm:prSet/>
      <dgm:spPr/>
      <dgm:t>
        <a:bodyPr/>
        <a:lstStyle/>
        <a:p>
          <a:endParaRPr lang="en-US"/>
        </a:p>
      </dgm:t>
    </dgm:pt>
    <dgm:pt modelId="{2537A22B-71E5-4E8E-AB7C-4D9AAFFE3E4B}" type="sibTrans" cxnId="{AE89E0B1-C795-43D7-9112-9341D4AC139D}">
      <dgm:prSet/>
      <dgm:spPr/>
      <dgm:t>
        <a:bodyPr/>
        <a:lstStyle/>
        <a:p>
          <a:endParaRPr lang="en-US"/>
        </a:p>
      </dgm:t>
    </dgm:pt>
    <dgm:pt modelId="{3F2A2219-351C-420C-B387-D159E1859C2D}">
      <dgm:prSet/>
      <dgm:spPr/>
      <dgm:t>
        <a:bodyPr/>
        <a:lstStyle/>
        <a:p>
          <a:r>
            <a:rPr lang="af-ZA" dirty="0"/>
            <a:t>Vra jouself af:</a:t>
          </a:r>
          <a:endParaRPr lang="en-US" dirty="0"/>
        </a:p>
      </dgm:t>
    </dgm:pt>
    <dgm:pt modelId="{5092A003-7B8E-4D2C-BB18-2F85F568E490}" type="parTrans" cxnId="{B2C059F4-ABE3-4FC9-92A8-DE94404D32EB}">
      <dgm:prSet/>
      <dgm:spPr/>
      <dgm:t>
        <a:bodyPr/>
        <a:lstStyle/>
        <a:p>
          <a:endParaRPr lang="en-US"/>
        </a:p>
      </dgm:t>
    </dgm:pt>
    <dgm:pt modelId="{18966D10-B644-4DA6-A4B2-84BBE14D5D01}" type="sibTrans" cxnId="{B2C059F4-ABE3-4FC9-92A8-DE94404D32EB}">
      <dgm:prSet/>
      <dgm:spPr/>
      <dgm:t>
        <a:bodyPr/>
        <a:lstStyle/>
        <a:p>
          <a:endParaRPr lang="en-US"/>
        </a:p>
      </dgm:t>
    </dgm:pt>
    <dgm:pt modelId="{659A376F-A980-4E98-B448-FB0738A6D07D}">
      <dgm:prSet/>
      <dgm:spPr/>
      <dgm:t>
        <a:bodyPr/>
        <a:lstStyle/>
        <a:p>
          <a:r>
            <a:rPr lang="nl-NL" dirty="0"/>
            <a:t>Wil ek regtig dit doen?</a:t>
          </a:r>
          <a:endParaRPr lang="en-US" dirty="0"/>
        </a:p>
      </dgm:t>
    </dgm:pt>
    <dgm:pt modelId="{B19BA99B-3A8E-4112-B6E8-43E605074081}" type="parTrans" cxnId="{1116DFA0-A8D6-47C4-8A64-B43231342664}">
      <dgm:prSet/>
      <dgm:spPr/>
      <dgm:t>
        <a:bodyPr/>
        <a:lstStyle/>
        <a:p>
          <a:endParaRPr lang="en-US"/>
        </a:p>
      </dgm:t>
    </dgm:pt>
    <dgm:pt modelId="{764BFF13-7AFD-4336-8CA9-AF44BBCB07A8}" type="sibTrans" cxnId="{1116DFA0-A8D6-47C4-8A64-B43231342664}">
      <dgm:prSet/>
      <dgm:spPr/>
      <dgm:t>
        <a:bodyPr/>
        <a:lstStyle/>
        <a:p>
          <a:endParaRPr lang="en-US"/>
        </a:p>
      </dgm:t>
    </dgm:pt>
    <dgm:pt modelId="{0C292C47-7491-4212-8C13-8A2019EE1D69}">
      <dgm:prSet/>
      <dgm:spPr/>
      <dgm:t>
        <a:bodyPr/>
        <a:lstStyle/>
        <a:p>
          <a:r>
            <a:rPr lang="af-ZA" dirty="0"/>
            <a:t>Pas dit by my waardes?</a:t>
          </a:r>
          <a:endParaRPr lang="en-US" dirty="0"/>
        </a:p>
      </dgm:t>
    </dgm:pt>
    <dgm:pt modelId="{CEB46BDF-9AC0-4EE4-ACE1-F1FC6AB3B49E}" type="parTrans" cxnId="{BFDBA8D6-0B4D-4E5E-AD46-85BF5723801E}">
      <dgm:prSet/>
      <dgm:spPr/>
      <dgm:t>
        <a:bodyPr/>
        <a:lstStyle/>
        <a:p>
          <a:endParaRPr lang="en-US"/>
        </a:p>
      </dgm:t>
    </dgm:pt>
    <dgm:pt modelId="{D5F237C5-B71A-45DD-BB77-C18C288D3168}" type="sibTrans" cxnId="{BFDBA8D6-0B4D-4E5E-AD46-85BF5723801E}">
      <dgm:prSet/>
      <dgm:spPr/>
      <dgm:t>
        <a:bodyPr/>
        <a:lstStyle/>
        <a:p>
          <a:endParaRPr lang="en-US"/>
        </a:p>
      </dgm:t>
    </dgm:pt>
    <dgm:pt modelId="{CC718109-AB7A-4866-9753-D4151803AF9D}">
      <dgm:prSet/>
      <dgm:spPr/>
      <dgm:t>
        <a:bodyPr/>
        <a:lstStyle/>
        <a:p>
          <a:r>
            <a:rPr lang="nl-NL" dirty="0"/>
            <a:t>Hoe kan dit my toekoms beïnvloed?</a:t>
          </a:r>
          <a:endParaRPr lang="en-US" dirty="0"/>
        </a:p>
      </dgm:t>
    </dgm:pt>
    <dgm:pt modelId="{B2A78C37-DC3C-47B0-86F7-3CCBB1F3FEA9}" type="parTrans" cxnId="{02D360BD-6F2A-43CF-8E02-8D5B223A1A0F}">
      <dgm:prSet/>
      <dgm:spPr/>
      <dgm:t>
        <a:bodyPr/>
        <a:lstStyle/>
        <a:p>
          <a:endParaRPr lang="en-US"/>
        </a:p>
      </dgm:t>
    </dgm:pt>
    <dgm:pt modelId="{E132CE17-E42A-4298-BCD5-87C951A7BAB0}" type="sibTrans" cxnId="{02D360BD-6F2A-43CF-8E02-8D5B223A1A0F}">
      <dgm:prSet/>
      <dgm:spPr/>
      <dgm:t>
        <a:bodyPr/>
        <a:lstStyle/>
        <a:p>
          <a:endParaRPr lang="en-US"/>
        </a:p>
      </dgm:t>
    </dgm:pt>
    <dgm:pt modelId="{DA29780F-388C-46B9-95AD-D6F06D96D640}" type="pres">
      <dgm:prSet presAssocID="{4C3FA9D5-67A5-4CA8-9182-7591A2318486}" presName="Name0" presStyleCnt="0">
        <dgm:presLayoutVars>
          <dgm:dir/>
          <dgm:animLvl val="lvl"/>
          <dgm:resizeHandles val="exact"/>
        </dgm:presLayoutVars>
      </dgm:prSet>
      <dgm:spPr/>
    </dgm:pt>
    <dgm:pt modelId="{754BBEE4-F7A7-4AEB-A38F-44E4AF0C81B5}" type="pres">
      <dgm:prSet presAssocID="{3F2A2219-351C-420C-B387-D159E1859C2D}" presName="boxAndChildren" presStyleCnt="0"/>
      <dgm:spPr/>
    </dgm:pt>
    <dgm:pt modelId="{5FA1922D-9D03-44C3-8BC8-DB29D382BC6E}" type="pres">
      <dgm:prSet presAssocID="{3F2A2219-351C-420C-B387-D159E1859C2D}" presName="parentTextBox" presStyleLbl="node1" presStyleIdx="0" presStyleCnt="2"/>
      <dgm:spPr/>
    </dgm:pt>
    <dgm:pt modelId="{090293E0-1E10-461B-9A88-11857646F8D9}" type="pres">
      <dgm:prSet presAssocID="{3F2A2219-351C-420C-B387-D159E1859C2D}" presName="entireBox" presStyleLbl="node1" presStyleIdx="0" presStyleCnt="2"/>
      <dgm:spPr/>
    </dgm:pt>
    <dgm:pt modelId="{C88B0364-0FAA-4EEF-BD50-D8E4A746A25B}" type="pres">
      <dgm:prSet presAssocID="{3F2A2219-351C-420C-B387-D159E1859C2D}" presName="descendantBox" presStyleCnt="0"/>
      <dgm:spPr/>
    </dgm:pt>
    <dgm:pt modelId="{97CD5D96-473B-41AD-A810-A447025DA3BC}" type="pres">
      <dgm:prSet presAssocID="{659A376F-A980-4E98-B448-FB0738A6D07D}" presName="childTextBox" presStyleLbl="fgAccFollowNode1" presStyleIdx="0" presStyleCnt="3">
        <dgm:presLayoutVars>
          <dgm:bulletEnabled val="1"/>
        </dgm:presLayoutVars>
      </dgm:prSet>
      <dgm:spPr/>
    </dgm:pt>
    <dgm:pt modelId="{76E6B239-4105-4C3D-BA26-EEF802EC4BD6}" type="pres">
      <dgm:prSet presAssocID="{0C292C47-7491-4212-8C13-8A2019EE1D69}" presName="childTextBox" presStyleLbl="fgAccFollowNode1" presStyleIdx="1" presStyleCnt="3">
        <dgm:presLayoutVars>
          <dgm:bulletEnabled val="1"/>
        </dgm:presLayoutVars>
      </dgm:prSet>
      <dgm:spPr/>
    </dgm:pt>
    <dgm:pt modelId="{AAABFF80-0C02-4040-A580-2EA3C640F624}" type="pres">
      <dgm:prSet presAssocID="{CC718109-AB7A-4866-9753-D4151803AF9D}" presName="childTextBox" presStyleLbl="fgAccFollowNode1" presStyleIdx="2" presStyleCnt="3">
        <dgm:presLayoutVars>
          <dgm:bulletEnabled val="1"/>
        </dgm:presLayoutVars>
      </dgm:prSet>
      <dgm:spPr/>
    </dgm:pt>
    <dgm:pt modelId="{2F759D29-5E12-41F8-BD71-B9F6010E4152}" type="pres">
      <dgm:prSet presAssocID="{2537A22B-71E5-4E8E-AB7C-4D9AAFFE3E4B}" presName="sp" presStyleCnt="0"/>
      <dgm:spPr/>
    </dgm:pt>
    <dgm:pt modelId="{0C7A5F3B-EC42-45CC-AD7F-E9BF9FD716CF}" type="pres">
      <dgm:prSet presAssocID="{B2BA418F-C344-4060-A4E1-74007D5AA9F7}" presName="arrowAndChildren" presStyleCnt="0"/>
      <dgm:spPr/>
    </dgm:pt>
    <dgm:pt modelId="{CE8B49FA-ACC0-4928-889F-9C42462D06D6}" type="pres">
      <dgm:prSet presAssocID="{B2BA418F-C344-4060-A4E1-74007D5AA9F7}" presName="parentTextArrow" presStyleLbl="node1" presStyleIdx="1" presStyleCnt="2"/>
      <dgm:spPr/>
    </dgm:pt>
  </dgm:ptLst>
  <dgm:cxnLst>
    <dgm:cxn modelId="{AF857010-E7BD-40CE-9CF5-56009A213BEB}" type="presOf" srcId="{B2BA418F-C344-4060-A4E1-74007D5AA9F7}" destId="{CE8B49FA-ACC0-4928-889F-9C42462D06D6}" srcOrd="0" destOrd="0" presId="urn:microsoft.com/office/officeart/2005/8/layout/process4"/>
    <dgm:cxn modelId="{ECF97B24-A43A-402A-B2BA-364C2391C0D6}" type="presOf" srcId="{0C292C47-7491-4212-8C13-8A2019EE1D69}" destId="{76E6B239-4105-4C3D-BA26-EEF802EC4BD6}" srcOrd="0" destOrd="0" presId="urn:microsoft.com/office/officeart/2005/8/layout/process4"/>
    <dgm:cxn modelId="{DF809A4E-1483-4407-B4F1-473B45DDF43C}" type="presOf" srcId="{659A376F-A980-4E98-B448-FB0738A6D07D}" destId="{97CD5D96-473B-41AD-A810-A447025DA3BC}" srcOrd="0" destOrd="0" presId="urn:microsoft.com/office/officeart/2005/8/layout/process4"/>
    <dgm:cxn modelId="{5EDD607F-A415-4AB1-9470-5143E2412E5B}" type="presOf" srcId="{3F2A2219-351C-420C-B387-D159E1859C2D}" destId="{5FA1922D-9D03-44C3-8BC8-DB29D382BC6E}" srcOrd="0" destOrd="0" presId="urn:microsoft.com/office/officeart/2005/8/layout/process4"/>
    <dgm:cxn modelId="{962BE79E-EF16-479B-8152-7096603C19BE}" type="presOf" srcId="{3F2A2219-351C-420C-B387-D159E1859C2D}" destId="{090293E0-1E10-461B-9A88-11857646F8D9}" srcOrd="1" destOrd="0" presId="urn:microsoft.com/office/officeart/2005/8/layout/process4"/>
    <dgm:cxn modelId="{1116DFA0-A8D6-47C4-8A64-B43231342664}" srcId="{3F2A2219-351C-420C-B387-D159E1859C2D}" destId="{659A376F-A980-4E98-B448-FB0738A6D07D}" srcOrd="0" destOrd="0" parTransId="{B19BA99B-3A8E-4112-B6E8-43E605074081}" sibTransId="{764BFF13-7AFD-4336-8CA9-AF44BBCB07A8}"/>
    <dgm:cxn modelId="{5967B5AB-D8B0-465A-9D82-6687C892DBCD}" type="presOf" srcId="{4C3FA9D5-67A5-4CA8-9182-7591A2318486}" destId="{DA29780F-388C-46B9-95AD-D6F06D96D640}" srcOrd="0" destOrd="0" presId="urn:microsoft.com/office/officeart/2005/8/layout/process4"/>
    <dgm:cxn modelId="{AE89E0B1-C795-43D7-9112-9341D4AC139D}" srcId="{4C3FA9D5-67A5-4CA8-9182-7591A2318486}" destId="{B2BA418F-C344-4060-A4E1-74007D5AA9F7}" srcOrd="0" destOrd="0" parTransId="{21B2D607-A42F-4414-9BF1-C6EE40B51545}" sibTransId="{2537A22B-71E5-4E8E-AB7C-4D9AAFFE3E4B}"/>
    <dgm:cxn modelId="{02D360BD-6F2A-43CF-8E02-8D5B223A1A0F}" srcId="{3F2A2219-351C-420C-B387-D159E1859C2D}" destId="{CC718109-AB7A-4866-9753-D4151803AF9D}" srcOrd="2" destOrd="0" parTransId="{B2A78C37-DC3C-47B0-86F7-3CCBB1F3FEA9}" sibTransId="{E132CE17-E42A-4298-BCD5-87C951A7BAB0}"/>
    <dgm:cxn modelId="{BFDBA8D6-0B4D-4E5E-AD46-85BF5723801E}" srcId="{3F2A2219-351C-420C-B387-D159E1859C2D}" destId="{0C292C47-7491-4212-8C13-8A2019EE1D69}" srcOrd="1" destOrd="0" parTransId="{CEB46BDF-9AC0-4EE4-ACE1-F1FC6AB3B49E}" sibTransId="{D5F237C5-B71A-45DD-BB77-C18C288D3168}"/>
    <dgm:cxn modelId="{D9E54CE4-81E4-4F2B-8B34-2BAAF3DBC969}" type="presOf" srcId="{CC718109-AB7A-4866-9753-D4151803AF9D}" destId="{AAABFF80-0C02-4040-A580-2EA3C640F624}" srcOrd="0" destOrd="0" presId="urn:microsoft.com/office/officeart/2005/8/layout/process4"/>
    <dgm:cxn modelId="{B2C059F4-ABE3-4FC9-92A8-DE94404D32EB}" srcId="{4C3FA9D5-67A5-4CA8-9182-7591A2318486}" destId="{3F2A2219-351C-420C-B387-D159E1859C2D}" srcOrd="1" destOrd="0" parTransId="{5092A003-7B8E-4D2C-BB18-2F85F568E490}" sibTransId="{18966D10-B644-4DA6-A4B2-84BBE14D5D01}"/>
    <dgm:cxn modelId="{44F6DF11-DF88-4897-904B-7577095FE79A}" type="presParOf" srcId="{DA29780F-388C-46B9-95AD-D6F06D96D640}" destId="{754BBEE4-F7A7-4AEB-A38F-44E4AF0C81B5}" srcOrd="0" destOrd="0" presId="urn:microsoft.com/office/officeart/2005/8/layout/process4"/>
    <dgm:cxn modelId="{EAAD5144-560A-4C01-833A-0A283B9BB3F7}" type="presParOf" srcId="{754BBEE4-F7A7-4AEB-A38F-44E4AF0C81B5}" destId="{5FA1922D-9D03-44C3-8BC8-DB29D382BC6E}" srcOrd="0" destOrd="0" presId="urn:microsoft.com/office/officeart/2005/8/layout/process4"/>
    <dgm:cxn modelId="{4FA65B7E-6A64-4EA9-90AB-63456EA8AC8E}" type="presParOf" srcId="{754BBEE4-F7A7-4AEB-A38F-44E4AF0C81B5}" destId="{090293E0-1E10-461B-9A88-11857646F8D9}" srcOrd="1" destOrd="0" presId="urn:microsoft.com/office/officeart/2005/8/layout/process4"/>
    <dgm:cxn modelId="{518F3C9F-373E-4FCB-ACF1-F087790FE7BA}" type="presParOf" srcId="{754BBEE4-F7A7-4AEB-A38F-44E4AF0C81B5}" destId="{C88B0364-0FAA-4EEF-BD50-D8E4A746A25B}" srcOrd="2" destOrd="0" presId="urn:microsoft.com/office/officeart/2005/8/layout/process4"/>
    <dgm:cxn modelId="{9AA920F6-7702-4923-8D6A-A2BF3D6F332C}" type="presParOf" srcId="{C88B0364-0FAA-4EEF-BD50-D8E4A746A25B}" destId="{97CD5D96-473B-41AD-A810-A447025DA3BC}" srcOrd="0" destOrd="0" presId="urn:microsoft.com/office/officeart/2005/8/layout/process4"/>
    <dgm:cxn modelId="{71DACA38-79C8-4806-BC59-8F36D7D767AB}" type="presParOf" srcId="{C88B0364-0FAA-4EEF-BD50-D8E4A746A25B}" destId="{76E6B239-4105-4C3D-BA26-EEF802EC4BD6}" srcOrd="1" destOrd="0" presId="urn:microsoft.com/office/officeart/2005/8/layout/process4"/>
    <dgm:cxn modelId="{5B8C39BD-F906-4E0F-A5DD-BF312502F623}" type="presParOf" srcId="{C88B0364-0FAA-4EEF-BD50-D8E4A746A25B}" destId="{AAABFF80-0C02-4040-A580-2EA3C640F624}" srcOrd="2" destOrd="0" presId="urn:microsoft.com/office/officeart/2005/8/layout/process4"/>
    <dgm:cxn modelId="{7C6AA3B1-A936-41D7-81B2-F0564B76ADD5}" type="presParOf" srcId="{DA29780F-388C-46B9-95AD-D6F06D96D640}" destId="{2F759D29-5E12-41F8-BD71-B9F6010E4152}" srcOrd="1" destOrd="0" presId="urn:microsoft.com/office/officeart/2005/8/layout/process4"/>
    <dgm:cxn modelId="{4D130FC2-79B1-4F14-9642-73EF9AE24449}" type="presParOf" srcId="{DA29780F-388C-46B9-95AD-D6F06D96D640}" destId="{0C7A5F3B-EC42-45CC-AD7F-E9BF9FD716CF}" srcOrd="2" destOrd="0" presId="urn:microsoft.com/office/officeart/2005/8/layout/process4"/>
    <dgm:cxn modelId="{A6402F37-10F5-4EEB-9584-416844B25DCC}" type="presParOf" srcId="{0C7A5F3B-EC42-45CC-AD7F-E9BF9FD716CF}" destId="{CE8B49FA-ACC0-4928-889F-9C42462D06D6}" srcOrd="0" destOrd="0" presId="urn:microsoft.com/office/officeart/2005/8/layout/process4"/>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E57A538-1928-4EDF-8CD2-AC2DE3FE5971}">
      <dsp:nvSpPr>
        <dsp:cNvPr id="0" name=""/>
        <dsp:cNvSpPr/>
      </dsp:nvSpPr>
      <dsp:spPr>
        <a:xfrm>
          <a:off x="134291" y="612"/>
          <a:ext cx="4332795" cy="2751325"/>
        </a:xfrm>
        <a:prstGeom prst="roundRect">
          <a:avLst>
            <a:gd name="adj" fmla="val 10000"/>
          </a:avLst>
        </a:prstGeom>
        <a:solidFill>
          <a:schemeClr val="dk2">
            <a:hueOff val="0"/>
            <a:satOff val="0"/>
            <a:lumOff val="0"/>
            <a:alphaOff val="0"/>
          </a:schemeClr>
        </a:solidFill>
        <a:ln w="1905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DB2A1D1-8825-45CF-8452-AF7B0CCB6459}">
      <dsp:nvSpPr>
        <dsp:cNvPr id="0" name=""/>
        <dsp:cNvSpPr/>
      </dsp:nvSpPr>
      <dsp:spPr>
        <a:xfrm>
          <a:off x="615713" y="457963"/>
          <a:ext cx="4332795" cy="2751325"/>
        </a:xfrm>
        <a:prstGeom prst="roundRect">
          <a:avLst>
            <a:gd name="adj" fmla="val 10000"/>
          </a:avLst>
        </a:prstGeom>
        <a:solidFill>
          <a:schemeClr val="lt2">
            <a:alpha val="90000"/>
            <a:hueOff val="0"/>
            <a:satOff val="0"/>
            <a:lumOff val="0"/>
            <a:alphaOff val="0"/>
          </a:schemeClr>
        </a:solidFill>
        <a:ln w="1905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8110" tIns="118110" rIns="118110" bIns="118110" numCol="1" spcCol="1270" anchor="ctr" anchorCtr="0">
          <a:noAutofit/>
        </a:bodyPr>
        <a:lstStyle/>
        <a:p>
          <a:pPr marL="0" lvl="0" indent="0" algn="ctr" defTabSz="1377950">
            <a:lnSpc>
              <a:spcPct val="90000"/>
            </a:lnSpc>
            <a:spcBef>
              <a:spcPct val="0"/>
            </a:spcBef>
            <a:spcAft>
              <a:spcPct val="35000"/>
            </a:spcAft>
            <a:buNone/>
          </a:pPr>
          <a:r>
            <a:rPr lang="nb-NO" sz="3100" kern="1200" dirty="0"/>
            <a:t>Verskillende situasies vereis verskillende vaardighede.</a:t>
          </a:r>
          <a:endParaRPr lang="en-US" sz="3100" kern="1200" dirty="0"/>
        </a:p>
      </dsp:txBody>
      <dsp:txXfrm>
        <a:off x="696297" y="538547"/>
        <a:ext cx="4171627" cy="2590157"/>
      </dsp:txXfrm>
    </dsp:sp>
    <dsp:sp modelId="{B12BB52F-8E4C-43B4-A6B7-B0E2ACCD94A7}">
      <dsp:nvSpPr>
        <dsp:cNvPr id="0" name=""/>
        <dsp:cNvSpPr/>
      </dsp:nvSpPr>
      <dsp:spPr>
        <a:xfrm>
          <a:off x="5429930" y="612"/>
          <a:ext cx="4332795" cy="2751325"/>
        </a:xfrm>
        <a:prstGeom prst="roundRect">
          <a:avLst>
            <a:gd name="adj" fmla="val 10000"/>
          </a:avLst>
        </a:prstGeom>
        <a:solidFill>
          <a:schemeClr val="dk2">
            <a:hueOff val="0"/>
            <a:satOff val="0"/>
            <a:lumOff val="0"/>
            <a:alphaOff val="0"/>
          </a:schemeClr>
        </a:solidFill>
        <a:ln w="1905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EEA75A8-A4B0-42B1-B555-B926E9BB502C}">
      <dsp:nvSpPr>
        <dsp:cNvPr id="0" name=""/>
        <dsp:cNvSpPr/>
      </dsp:nvSpPr>
      <dsp:spPr>
        <a:xfrm>
          <a:off x="5911352" y="457963"/>
          <a:ext cx="4332795" cy="2751325"/>
        </a:xfrm>
        <a:prstGeom prst="roundRect">
          <a:avLst>
            <a:gd name="adj" fmla="val 10000"/>
          </a:avLst>
        </a:prstGeom>
        <a:solidFill>
          <a:schemeClr val="lt2">
            <a:alpha val="90000"/>
            <a:hueOff val="0"/>
            <a:satOff val="0"/>
            <a:lumOff val="0"/>
            <a:alphaOff val="0"/>
          </a:schemeClr>
        </a:solidFill>
        <a:ln w="1905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8110" tIns="118110" rIns="118110" bIns="118110" numCol="1" spcCol="1270" anchor="ctr" anchorCtr="0">
          <a:noAutofit/>
        </a:bodyPr>
        <a:lstStyle/>
        <a:p>
          <a:pPr marL="0" lvl="0" indent="0" algn="ctr" defTabSz="1377950">
            <a:lnSpc>
              <a:spcPct val="90000"/>
            </a:lnSpc>
            <a:spcBef>
              <a:spcPct val="0"/>
            </a:spcBef>
            <a:spcAft>
              <a:spcPct val="35000"/>
            </a:spcAft>
            <a:buNone/>
          </a:pPr>
          <a:r>
            <a:rPr lang="nl-NL" sz="3100" kern="1200" dirty="0"/>
            <a:t>Gereedskap wat jou help om verantwoordelike keuses te maak oor seksualiteit en leefstyl.</a:t>
          </a:r>
          <a:endParaRPr lang="en-US" sz="3100" kern="1200" dirty="0"/>
        </a:p>
      </dsp:txBody>
      <dsp:txXfrm>
        <a:off x="5991936" y="538547"/>
        <a:ext cx="4171627" cy="259015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E84F11A-2B74-43AA-8436-42E4A8265B7A}">
      <dsp:nvSpPr>
        <dsp:cNvPr id="0" name=""/>
        <dsp:cNvSpPr/>
      </dsp:nvSpPr>
      <dsp:spPr>
        <a:xfrm>
          <a:off x="0" y="2626990"/>
          <a:ext cx="10515600" cy="1723590"/>
        </a:xfrm>
        <a:prstGeom prst="rect">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7584" tIns="227584" rIns="227584" bIns="227584" numCol="1" spcCol="1270" anchor="ctr" anchorCtr="0">
          <a:noAutofit/>
        </a:bodyPr>
        <a:lstStyle/>
        <a:p>
          <a:pPr marL="0" lvl="0" indent="0" algn="ctr" defTabSz="1422400">
            <a:lnSpc>
              <a:spcPct val="90000"/>
            </a:lnSpc>
            <a:spcBef>
              <a:spcPct val="0"/>
            </a:spcBef>
            <a:spcAft>
              <a:spcPct val="35000"/>
            </a:spcAft>
            <a:buNone/>
          </a:pPr>
          <a:r>
            <a:rPr lang="af-ZA" sz="3200" kern="1200"/>
            <a:t>Vrae om te vra:</a:t>
          </a:r>
          <a:endParaRPr lang="en-US" sz="3200" kern="1200"/>
        </a:p>
      </dsp:txBody>
      <dsp:txXfrm>
        <a:off x="0" y="2626990"/>
        <a:ext cx="10515600" cy="930738"/>
      </dsp:txXfrm>
    </dsp:sp>
    <dsp:sp modelId="{BB5198B8-245A-4C69-B5C7-E6AB004DC849}">
      <dsp:nvSpPr>
        <dsp:cNvPr id="0" name=""/>
        <dsp:cNvSpPr/>
      </dsp:nvSpPr>
      <dsp:spPr>
        <a:xfrm>
          <a:off x="5134" y="3523257"/>
          <a:ext cx="3501776" cy="792851"/>
        </a:xfrm>
        <a:prstGeom prst="rect">
          <a:avLst/>
        </a:prstGeom>
        <a:solidFill>
          <a:schemeClr val="accent3">
            <a:alpha val="90000"/>
            <a:tint val="40000"/>
            <a:hueOff val="0"/>
            <a:satOff val="0"/>
            <a:lumOff val="0"/>
            <a:alphaOff val="0"/>
          </a:schemeClr>
        </a:solidFill>
        <a:ln w="19050" cap="flat" cmpd="sng" algn="ctr">
          <a:solidFill>
            <a:schemeClr val="accent3">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77800" tIns="31750" rIns="177800" bIns="31750" numCol="1" spcCol="1270" anchor="ctr" anchorCtr="0">
          <a:noAutofit/>
        </a:bodyPr>
        <a:lstStyle/>
        <a:p>
          <a:pPr marL="0" lvl="0" indent="0" algn="ctr" defTabSz="1111250">
            <a:lnSpc>
              <a:spcPct val="90000"/>
            </a:lnSpc>
            <a:spcBef>
              <a:spcPct val="0"/>
            </a:spcBef>
            <a:spcAft>
              <a:spcPct val="35000"/>
            </a:spcAft>
            <a:buNone/>
          </a:pPr>
          <a:r>
            <a:rPr lang="af-ZA" sz="2500" kern="1200"/>
            <a:t>Wat is my waardes?</a:t>
          </a:r>
          <a:endParaRPr lang="en-US" sz="2500" kern="1200"/>
        </a:p>
      </dsp:txBody>
      <dsp:txXfrm>
        <a:off x="5134" y="3523257"/>
        <a:ext cx="3501776" cy="792851"/>
      </dsp:txXfrm>
    </dsp:sp>
    <dsp:sp modelId="{3B182B6B-AF58-4D1B-B746-4AE1F31CA345}">
      <dsp:nvSpPr>
        <dsp:cNvPr id="0" name=""/>
        <dsp:cNvSpPr/>
      </dsp:nvSpPr>
      <dsp:spPr>
        <a:xfrm>
          <a:off x="3506911" y="3523257"/>
          <a:ext cx="3501776" cy="792851"/>
        </a:xfrm>
        <a:prstGeom prst="rect">
          <a:avLst/>
        </a:prstGeom>
        <a:solidFill>
          <a:schemeClr val="accent3">
            <a:alpha val="90000"/>
            <a:tint val="40000"/>
            <a:hueOff val="0"/>
            <a:satOff val="0"/>
            <a:lumOff val="0"/>
            <a:alphaOff val="0"/>
          </a:schemeClr>
        </a:solidFill>
        <a:ln w="19050" cap="flat" cmpd="sng" algn="ctr">
          <a:solidFill>
            <a:schemeClr val="accent3">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77800" tIns="31750" rIns="177800" bIns="31750" numCol="1" spcCol="1270" anchor="ctr" anchorCtr="0">
          <a:noAutofit/>
        </a:bodyPr>
        <a:lstStyle/>
        <a:p>
          <a:pPr marL="0" lvl="0" indent="0" algn="ctr" defTabSz="1111250">
            <a:lnSpc>
              <a:spcPct val="90000"/>
            </a:lnSpc>
            <a:spcBef>
              <a:spcPct val="0"/>
            </a:spcBef>
            <a:spcAft>
              <a:spcPct val="35000"/>
            </a:spcAft>
            <a:buNone/>
          </a:pPr>
          <a:r>
            <a:rPr lang="af-ZA" sz="2500" kern="1200"/>
            <a:t>Wat is my grense?</a:t>
          </a:r>
          <a:endParaRPr lang="en-US" sz="2500" kern="1200"/>
        </a:p>
      </dsp:txBody>
      <dsp:txXfrm>
        <a:off x="3506911" y="3523257"/>
        <a:ext cx="3501776" cy="792851"/>
      </dsp:txXfrm>
    </dsp:sp>
    <dsp:sp modelId="{E9C5F392-E8B9-45FC-83AF-66FD7607995D}">
      <dsp:nvSpPr>
        <dsp:cNvPr id="0" name=""/>
        <dsp:cNvSpPr/>
      </dsp:nvSpPr>
      <dsp:spPr>
        <a:xfrm>
          <a:off x="7008688" y="3523257"/>
          <a:ext cx="3501776" cy="792851"/>
        </a:xfrm>
        <a:prstGeom prst="rect">
          <a:avLst/>
        </a:prstGeom>
        <a:solidFill>
          <a:schemeClr val="accent3">
            <a:alpha val="90000"/>
            <a:tint val="40000"/>
            <a:hueOff val="0"/>
            <a:satOff val="0"/>
            <a:lumOff val="0"/>
            <a:alphaOff val="0"/>
          </a:schemeClr>
        </a:solidFill>
        <a:ln w="19050" cap="flat" cmpd="sng" algn="ctr">
          <a:solidFill>
            <a:schemeClr val="accent3">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77800" tIns="31750" rIns="177800" bIns="31750" numCol="1" spcCol="1270" anchor="ctr" anchorCtr="0">
          <a:noAutofit/>
        </a:bodyPr>
        <a:lstStyle/>
        <a:p>
          <a:pPr marL="0" lvl="0" indent="0" algn="ctr" defTabSz="1111250">
            <a:lnSpc>
              <a:spcPct val="90000"/>
            </a:lnSpc>
            <a:spcBef>
              <a:spcPct val="0"/>
            </a:spcBef>
            <a:spcAft>
              <a:spcPct val="35000"/>
            </a:spcAft>
            <a:buNone/>
          </a:pPr>
          <a:r>
            <a:rPr lang="nl-NL" sz="2500" kern="1200"/>
            <a:t>Pas hierdie keuse by wie ek wil wess?</a:t>
          </a:r>
          <a:endParaRPr lang="en-US" sz="2500" kern="1200"/>
        </a:p>
      </dsp:txBody>
      <dsp:txXfrm>
        <a:off x="7008688" y="3523257"/>
        <a:ext cx="3501776" cy="792851"/>
      </dsp:txXfrm>
    </dsp:sp>
    <dsp:sp modelId="{4B0E93B7-3A7E-4BFB-A9C5-C9666445CE03}">
      <dsp:nvSpPr>
        <dsp:cNvPr id="0" name=""/>
        <dsp:cNvSpPr/>
      </dsp:nvSpPr>
      <dsp:spPr>
        <a:xfrm rot="10800000">
          <a:off x="0" y="1962"/>
          <a:ext cx="10515600" cy="2650882"/>
        </a:xfrm>
        <a:prstGeom prst="upArrowCallout">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7584" tIns="227584" rIns="227584" bIns="227584" numCol="1" spcCol="1270" anchor="ctr" anchorCtr="0">
          <a:noAutofit/>
        </a:bodyPr>
        <a:lstStyle/>
        <a:p>
          <a:pPr marL="0" lvl="0" indent="0" algn="ctr" defTabSz="1422400">
            <a:lnSpc>
              <a:spcPct val="90000"/>
            </a:lnSpc>
            <a:spcBef>
              <a:spcPct val="0"/>
            </a:spcBef>
            <a:spcAft>
              <a:spcPct val="35000"/>
            </a:spcAft>
            <a:buNone/>
          </a:pPr>
          <a:r>
            <a:rPr lang="nl-NL" sz="3200" kern="1200"/>
            <a:t>Om jouself, jou waardes en jou doelwitte te ken.</a:t>
          </a:r>
          <a:endParaRPr lang="en-US" sz="3200" kern="1200"/>
        </a:p>
      </dsp:txBody>
      <dsp:txXfrm rot="10800000">
        <a:off x="0" y="1962"/>
        <a:ext cx="10515600" cy="172246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530150D-6165-46AC-86F4-BBFB99EBA413}">
      <dsp:nvSpPr>
        <dsp:cNvPr id="0" name=""/>
        <dsp:cNvSpPr/>
      </dsp:nvSpPr>
      <dsp:spPr>
        <a:xfrm>
          <a:off x="0" y="2626990"/>
          <a:ext cx="10515600" cy="1723590"/>
        </a:xfrm>
        <a:prstGeom prst="rect">
          <a:avLst/>
        </a:prstGeom>
        <a:solidFill>
          <a:schemeClr val="accent5">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7584" tIns="227584" rIns="227584" bIns="227584" numCol="1" spcCol="1270" anchor="ctr" anchorCtr="0">
          <a:noAutofit/>
        </a:bodyPr>
        <a:lstStyle/>
        <a:p>
          <a:pPr marL="0" lvl="0" indent="0" algn="ctr" defTabSz="1422400">
            <a:lnSpc>
              <a:spcPct val="90000"/>
            </a:lnSpc>
            <a:spcBef>
              <a:spcPct val="0"/>
            </a:spcBef>
            <a:spcAft>
              <a:spcPct val="35000"/>
            </a:spcAft>
            <a:buNone/>
          </a:pPr>
          <a:r>
            <a:rPr lang="af-ZA" sz="3200" kern="1200"/>
            <a:t>Goeie besluite behels die volgende:</a:t>
          </a:r>
          <a:endParaRPr lang="en-US" sz="3200" kern="1200"/>
        </a:p>
      </dsp:txBody>
      <dsp:txXfrm>
        <a:off x="0" y="2626990"/>
        <a:ext cx="10515600" cy="930738"/>
      </dsp:txXfrm>
    </dsp:sp>
    <dsp:sp modelId="{25B041E3-E0F1-4760-AF5F-83C0D1E4B8DB}">
      <dsp:nvSpPr>
        <dsp:cNvPr id="0" name=""/>
        <dsp:cNvSpPr/>
      </dsp:nvSpPr>
      <dsp:spPr>
        <a:xfrm>
          <a:off x="5134" y="3523257"/>
          <a:ext cx="3501776" cy="792851"/>
        </a:xfrm>
        <a:prstGeom prst="rect">
          <a:avLst/>
        </a:prstGeom>
        <a:solidFill>
          <a:schemeClr val="accent5">
            <a:tint val="40000"/>
            <a:alpha val="90000"/>
            <a:hueOff val="0"/>
            <a:satOff val="0"/>
            <a:lumOff val="0"/>
            <a:alphaOff val="0"/>
          </a:schemeClr>
        </a:solidFill>
        <a:ln w="19050" cap="flat" cmpd="sng" algn="ctr">
          <a:solidFill>
            <a:schemeClr val="accent5">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77800" tIns="31750" rIns="177800" bIns="31750" numCol="1" spcCol="1270" anchor="ctr" anchorCtr="0">
          <a:noAutofit/>
        </a:bodyPr>
        <a:lstStyle/>
        <a:p>
          <a:pPr marL="0" lvl="0" indent="0" algn="ctr" defTabSz="1111250">
            <a:lnSpc>
              <a:spcPct val="90000"/>
            </a:lnSpc>
            <a:spcBef>
              <a:spcPct val="0"/>
            </a:spcBef>
            <a:spcAft>
              <a:spcPct val="35000"/>
            </a:spcAft>
            <a:buNone/>
          </a:pPr>
          <a:r>
            <a:rPr lang="af-ZA" sz="2500" kern="1200"/>
            <a:t>Versamel inligting</a:t>
          </a:r>
          <a:endParaRPr lang="en-US" sz="2500" kern="1200"/>
        </a:p>
      </dsp:txBody>
      <dsp:txXfrm>
        <a:off x="5134" y="3523257"/>
        <a:ext cx="3501776" cy="792851"/>
      </dsp:txXfrm>
    </dsp:sp>
    <dsp:sp modelId="{1F241A12-6313-464D-872D-FC276411C4AD}">
      <dsp:nvSpPr>
        <dsp:cNvPr id="0" name=""/>
        <dsp:cNvSpPr/>
      </dsp:nvSpPr>
      <dsp:spPr>
        <a:xfrm>
          <a:off x="3506911" y="3523257"/>
          <a:ext cx="3501776" cy="792851"/>
        </a:xfrm>
        <a:prstGeom prst="rect">
          <a:avLst/>
        </a:prstGeom>
        <a:solidFill>
          <a:schemeClr val="accent5">
            <a:tint val="40000"/>
            <a:alpha val="90000"/>
            <a:hueOff val="382974"/>
            <a:satOff val="-10177"/>
            <a:lumOff val="-411"/>
            <a:alphaOff val="0"/>
          </a:schemeClr>
        </a:solidFill>
        <a:ln w="19050" cap="flat" cmpd="sng" algn="ctr">
          <a:solidFill>
            <a:schemeClr val="accent5">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77800" tIns="31750" rIns="177800" bIns="31750" numCol="1" spcCol="1270" anchor="ctr" anchorCtr="0">
          <a:noAutofit/>
        </a:bodyPr>
        <a:lstStyle/>
        <a:p>
          <a:pPr marL="0" lvl="0" indent="0" algn="ctr" defTabSz="1111250">
            <a:lnSpc>
              <a:spcPct val="90000"/>
            </a:lnSpc>
            <a:spcBef>
              <a:spcPct val="0"/>
            </a:spcBef>
            <a:spcAft>
              <a:spcPct val="35000"/>
            </a:spcAft>
            <a:buNone/>
          </a:pPr>
          <a:r>
            <a:rPr lang="af-ZA" sz="2500" kern="1200"/>
            <a:t>Vergelyk opsies</a:t>
          </a:r>
          <a:endParaRPr lang="en-US" sz="2500" kern="1200"/>
        </a:p>
      </dsp:txBody>
      <dsp:txXfrm>
        <a:off x="3506911" y="3523257"/>
        <a:ext cx="3501776" cy="792851"/>
      </dsp:txXfrm>
    </dsp:sp>
    <dsp:sp modelId="{F58CC39B-79FA-4D8E-9BAB-7CE76AF56E7F}">
      <dsp:nvSpPr>
        <dsp:cNvPr id="0" name=""/>
        <dsp:cNvSpPr/>
      </dsp:nvSpPr>
      <dsp:spPr>
        <a:xfrm>
          <a:off x="7008688" y="3523257"/>
          <a:ext cx="3501776" cy="792851"/>
        </a:xfrm>
        <a:prstGeom prst="rect">
          <a:avLst/>
        </a:prstGeom>
        <a:solidFill>
          <a:schemeClr val="accent5">
            <a:tint val="40000"/>
            <a:alpha val="90000"/>
            <a:hueOff val="765948"/>
            <a:satOff val="-20353"/>
            <a:lumOff val="-822"/>
            <a:alphaOff val="0"/>
          </a:schemeClr>
        </a:solidFill>
        <a:ln w="19050" cap="flat" cmpd="sng" algn="ctr">
          <a:solidFill>
            <a:schemeClr val="accent5">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77800" tIns="31750" rIns="177800" bIns="31750" numCol="1" spcCol="1270" anchor="ctr" anchorCtr="0">
          <a:noAutofit/>
        </a:bodyPr>
        <a:lstStyle/>
        <a:p>
          <a:pPr marL="0" lvl="0" indent="0" algn="ctr" defTabSz="1111250">
            <a:lnSpc>
              <a:spcPct val="90000"/>
            </a:lnSpc>
            <a:spcBef>
              <a:spcPct val="0"/>
            </a:spcBef>
            <a:spcAft>
              <a:spcPct val="35000"/>
            </a:spcAft>
            <a:buNone/>
          </a:pPr>
          <a:r>
            <a:rPr lang="af-ZA" sz="2500" kern="1200"/>
            <a:t>Oorweeg toekoms- doelwitte</a:t>
          </a:r>
          <a:endParaRPr lang="en-US" sz="2500" kern="1200"/>
        </a:p>
      </dsp:txBody>
      <dsp:txXfrm>
        <a:off x="7008688" y="3523257"/>
        <a:ext cx="3501776" cy="792851"/>
      </dsp:txXfrm>
    </dsp:sp>
    <dsp:sp modelId="{0E47F28C-257D-4535-B9BB-DE951E0E71A9}">
      <dsp:nvSpPr>
        <dsp:cNvPr id="0" name=""/>
        <dsp:cNvSpPr/>
      </dsp:nvSpPr>
      <dsp:spPr>
        <a:xfrm rot="10800000">
          <a:off x="0" y="1962"/>
          <a:ext cx="10515600" cy="2650882"/>
        </a:xfrm>
        <a:prstGeom prst="upArrowCallout">
          <a:avLst/>
        </a:prstGeom>
        <a:solidFill>
          <a:schemeClr val="accent5">
            <a:hueOff val="921761"/>
            <a:satOff val="-17996"/>
            <a:lumOff val="392"/>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7584" tIns="227584" rIns="227584" bIns="227584" numCol="1" spcCol="1270" anchor="ctr" anchorCtr="0">
          <a:noAutofit/>
        </a:bodyPr>
        <a:lstStyle/>
        <a:p>
          <a:pPr marL="0" lvl="0" indent="0" algn="ctr" defTabSz="1422400">
            <a:lnSpc>
              <a:spcPct val="90000"/>
            </a:lnSpc>
            <a:spcBef>
              <a:spcPct val="0"/>
            </a:spcBef>
            <a:spcAft>
              <a:spcPct val="35000"/>
            </a:spcAft>
            <a:buNone/>
          </a:pPr>
          <a:r>
            <a:rPr lang="nl-NL" sz="3200" kern="1200"/>
            <a:t>Kies die beste opsie nadat jy jou keuses geëvalueer het.</a:t>
          </a:r>
          <a:endParaRPr lang="en-US" sz="3200" kern="1200"/>
        </a:p>
      </dsp:txBody>
      <dsp:txXfrm rot="10800000">
        <a:off x="0" y="1962"/>
        <a:ext cx="10515600" cy="1722464"/>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4BC5BF5-5E1C-42C1-9DFE-C10ED782EB4A}">
      <dsp:nvSpPr>
        <dsp:cNvPr id="0" name=""/>
        <dsp:cNvSpPr/>
      </dsp:nvSpPr>
      <dsp:spPr>
        <a:xfrm>
          <a:off x="0" y="0"/>
          <a:ext cx="8412480" cy="957294"/>
        </a:xfrm>
        <a:prstGeom prst="roundRect">
          <a:avLst>
            <a:gd name="adj" fmla="val 10000"/>
          </a:avLst>
        </a:prstGeom>
        <a:solidFill>
          <a:schemeClr val="dk2">
            <a:hueOff val="0"/>
            <a:satOff val="0"/>
            <a:lumOff val="0"/>
            <a:alphaOff val="0"/>
          </a:schemeClr>
        </a:solidFill>
        <a:ln w="1905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9540" tIns="129540" rIns="129540" bIns="129540" numCol="1" spcCol="1270" anchor="ctr" anchorCtr="0">
          <a:noAutofit/>
        </a:bodyPr>
        <a:lstStyle/>
        <a:p>
          <a:pPr marL="0" lvl="0" indent="0" algn="l" defTabSz="1511300">
            <a:lnSpc>
              <a:spcPct val="90000"/>
            </a:lnSpc>
            <a:spcBef>
              <a:spcPct val="0"/>
            </a:spcBef>
            <a:spcAft>
              <a:spcPct val="35000"/>
            </a:spcAft>
            <a:buNone/>
          </a:pPr>
          <a:r>
            <a:rPr lang="af-ZA" sz="3400" kern="1200" dirty="0"/>
            <a:t>Goeie kommunikasie help jou om:</a:t>
          </a:r>
          <a:endParaRPr lang="en-US" sz="3400" kern="1200" dirty="0"/>
        </a:p>
      </dsp:txBody>
      <dsp:txXfrm>
        <a:off x="28038" y="28038"/>
        <a:ext cx="7298593" cy="901218"/>
      </dsp:txXfrm>
    </dsp:sp>
    <dsp:sp modelId="{C603A61D-49C3-4E7D-941C-C9F6379F1EB1}">
      <dsp:nvSpPr>
        <dsp:cNvPr id="0" name=""/>
        <dsp:cNvSpPr/>
      </dsp:nvSpPr>
      <dsp:spPr>
        <a:xfrm>
          <a:off x="704545" y="1131347"/>
          <a:ext cx="8412480" cy="957294"/>
        </a:xfrm>
        <a:prstGeom prst="roundRect">
          <a:avLst>
            <a:gd name="adj" fmla="val 10000"/>
          </a:avLst>
        </a:prstGeom>
        <a:solidFill>
          <a:schemeClr val="dk2">
            <a:hueOff val="0"/>
            <a:satOff val="0"/>
            <a:lumOff val="0"/>
            <a:alphaOff val="0"/>
          </a:schemeClr>
        </a:solidFill>
        <a:ln w="1905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9540" tIns="129540" rIns="129540" bIns="129540" numCol="1" spcCol="1270" anchor="ctr" anchorCtr="0">
          <a:noAutofit/>
        </a:bodyPr>
        <a:lstStyle/>
        <a:p>
          <a:pPr marL="0" lvl="0" indent="0" algn="l" defTabSz="1511300">
            <a:lnSpc>
              <a:spcPct val="90000"/>
            </a:lnSpc>
            <a:spcBef>
              <a:spcPct val="0"/>
            </a:spcBef>
            <a:spcAft>
              <a:spcPct val="35000"/>
            </a:spcAft>
            <a:buNone/>
          </a:pPr>
          <a:r>
            <a:rPr lang="af-ZA" sz="3400" kern="1200" dirty="0"/>
            <a:t>jou gevoelens eerlik uit te druk.</a:t>
          </a:r>
          <a:endParaRPr lang="en-US" sz="3400" kern="1200" dirty="0"/>
        </a:p>
      </dsp:txBody>
      <dsp:txXfrm>
        <a:off x="732583" y="1159385"/>
        <a:ext cx="7029617" cy="901218"/>
      </dsp:txXfrm>
    </dsp:sp>
    <dsp:sp modelId="{86774EFA-0027-4C04-A5F3-FC31E62C15FC}">
      <dsp:nvSpPr>
        <dsp:cNvPr id="0" name=""/>
        <dsp:cNvSpPr/>
      </dsp:nvSpPr>
      <dsp:spPr>
        <a:xfrm>
          <a:off x="1398574" y="2262695"/>
          <a:ext cx="8412480" cy="957294"/>
        </a:xfrm>
        <a:prstGeom prst="roundRect">
          <a:avLst>
            <a:gd name="adj" fmla="val 10000"/>
          </a:avLst>
        </a:prstGeom>
        <a:solidFill>
          <a:schemeClr val="dk2">
            <a:hueOff val="0"/>
            <a:satOff val="0"/>
            <a:lumOff val="0"/>
            <a:alphaOff val="0"/>
          </a:schemeClr>
        </a:solidFill>
        <a:ln w="1905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9540" tIns="129540" rIns="129540" bIns="129540" numCol="1" spcCol="1270" anchor="ctr" anchorCtr="0">
          <a:noAutofit/>
        </a:bodyPr>
        <a:lstStyle/>
        <a:p>
          <a:pPr marL="0" lvl="0" indent="0" algn="l" defTabSz="1511300">
            <a:lnSpc>
              <a:spcPct val="90000"/>
            </a:lnSpc>
            <a:spcBef>
              <a:spcPct val="0"/>
            </a:spcBef>
            <a:spcAft>
              <a:spcPct val="35000"/>
            </a:spcAft>
            <a:buNone/>
          </a:pPr>
          <a:r>
            <a:rPr lang="af-ZA" sz="3400" kern="1200" dirty="0"/>
            <a:t>misverstande te voorkom.</a:t>
          </a:r>
          <a:endParaRPr lang="en-US" sz="3400" kern="1200" dirty="0"/>
        </a:p>
      </dsp:txBody>
      <dsp:txXfrm>
        <a:off x="1426612" y="2290733"/>
        <a:ext cx="7040133" cy="901218"/>
      </dsp:txXfrm>
    </dsp:sp>
    <dsp:sp modelId="{ABA15140-14B8-4A88-9022-09FAD3795E75}">
      <dsp:nvSpPr>
        <dsp:cNvPr id="0" name=""/>
        <dsp:cNvSpPr/>
      </dsp:nvSpPr>
      <dsp:spPr>
        <a:xfrm>
          <a:off x="2103119" y="3394043"/>
          <a:ext cx="8412480" cy="957294"/>
        </a:xfrm>
        <a:prstGeom prst="roundRect">
          <a:avLst>
            <a:gd name="adj" fmla="val 10000"/>
          </a:avLst>
        </a:prstGeom>
        <a:solidFill>
          <a:schemeClr val="dk2">
            <a:hueOff val="0"/>
            <a:satOff val="0"/>
            <a:lumOff val="0"/>
            <a:alphaOff val="0"/>
          </a:schemeClr>
        </a:solidFill>
        <a:ln w="1905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9540" tIns="129540" rIns="129540" bIns="129540" numCol="1" spcCol="1270" anchor="ctr" anchorCtr="0">
          <a:noAutofit/>
        </a:bodyPr>
        <a:lstStyle/>
        <a:p>
          <a:pPr marL="0" lvl="0" indent="0" algn="l" defTabSz="1511300">
            <a:lnSpc>
              <a:spcPct val="90000"/>
            </a:lnSpc>
            <a:spcBef>
              <a:spcPct val="0"/>
            </a:spcBef>
            <a:spcAft>
              <a:spcPct val="35000"/>
            </a:spcAft>
            <a:buNone/>
          </a:pPr>
          <a:r>
            <a:rPr lang="af-ZA" sz="3400" kern="1200" dirty="0"/>
            <a:t>jou grense duidelik te kommunikeer.</a:t>
          </a:r>
          <a:endParaRPr lang="en-US" sz="3400" kern="1200" dirty="0"/>
        </a:p>
      </dsp:txBody>
      <dsp:txXfrm>
        <a:off x="2131157" y="3422081"/>
        <a:ext cx="7029617" cy="901218"/>
      </dsp:txXfrm>
    </dsp:sp>
    <dsp:sp modelId="{5CD72ED7-BD15-477C-A95A-E33B06F9F08E}">
      <dsp:nvSpPr>
        <dsp:cNvPr id="0" name=""/>
        <dsp:cNvSpPr/>
      </dsp:nvSpPr>
      <dsp:spPr>
        <a:xfrm>
          <a:off x="7790238" y="733200"/>
          <a:ext cx="622241" cy="622241"/>
        </a:xfrm>
        <a:prstGeom prst="downArrow">
          <a:avLst>
            <a:gd name="adj1" fmla="val 55000"/>
            <a:gd name="adj2" fmla="val 45000"/>
          </a:avLst>
        </a:prstGeom>
        <a:solidFill>
          <a:schemeClr val="dk2">
            <a:alpha val="90000"/>
            <a:tint val="40000"/>
            <a:hueOff val="0"/>
            <a:satOff val="0"/>
            <a:lumOff val="0"/>
            <a:alphaOff val="0"/>
          </a:schemeClr>
        </a:solidFill>
        <a:ln w="19050" cap="flat" cmpd="sng" algn="ctr">
          <a:solidFill>
            <a:schemeClr val="dk2">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5560" tIns="35560" rIns="35560" bIns="35560" numCol="1" spcCol="1270" anchor="ctr" anchorCtr="0">
          <a:noAutofit/>
        </a:bodyPr>
        <a:lstStyle/>
        <a:p>
          <a:pPr marL="0" lvl="0" indent="0" algn="ctr" defTabSz="1244600">
            <a:lnSpc>
              <a:spcPct val="90000"/>
            </a:lnSpc>
            <a:spcBef>
              <a:spcPct val="0"/>
            </a:spcBef>
            <a:spcAft>
              <a:spcPct val="35000"/>
            </a:spcAft>
            <a:buNone/>
          </a:pPr>
          <a:endParaRPr lang="en-US" sz="2800" kern="1200"/>
        </a:p>
      </dsp:txBody>
      <dsp:txXfrm>
        <a:off x="7930242" y="733200"/>
        <a:ext cx="342233" cy="468236"/>
      </dsp:txXfrm>
    </dsp:sp>
    <dsp:sp modelId="{1D25CB57-E452-4058-A8BC-F5267E74E8A2}">
      <dsp:nvSpPr>
        <dsp:cNvPr id="0" name=""/>
        <dsp:cNvSpPr/>
      </dsp:nvSpPr>
      <dsp:spPr>
        <a:xfrm>
          <a:off x="8494783" y="1864548"/>
          <a:ext cx="622241" cy="622241"/>
        </a:xfrm>
        <a:prstGeom prst="downArrow">
          <a:avLst>
            <a:gd name="adj1" fmla="val 55000"/>
            <a:gd name="adj2" fmla="val 45000"/>
          </a:avLst>
        </a:prstGeom>
        <a:solidFill>
          <a:schemeClr val="dk2">
            <a:alpha val="90000"/>
            <a:tint val="40000"/>
            <a:hueOff val="0"/>
            <a:satOff val="0"/>
            <a:lumOff val="0"/>
            <a:alphaOff val="0"/>
          </a:schemeClr>
        </a:solidFill>
        <a:ln w="19050" cap="flat" cmpd="sng" algn="ctr">
          <a:solidFill>
            <a:schemeClr val="dk2">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5560" tIns="35560" rIns="35560" bIns="35560" numCol="1" spcCol="1270" anchor="ctr" anchorCtr="0">
          <a:noAutofit/>
        </a:bodyPr>
        <a:lstStyle/>
        <a:p>
          <a:pPr marL="0" lvl="0" indent="0" algn="ctr" defTabSz="1244600">
            <a:lnSpc>
              <a:spcPct val="90000"/>
            </a:lnSpc>
            <a:spcBef>
              <a:spcPct val="0"/>
            </a:spcBef>
            <a:spcAft>
              <a:spcPct val="35000"/>
            </a:spcAft>
            <a:buNone/>
          </a:pPr>
          <a:endParaRPr lang="en-US" sz="2800" kern="1200"/>
        </a:p>
      </dsp:txBody>
      <dsp:txXfrm>
        <a:off x="8634787" y="1864548"/>
        <a:ext cx="342233" cy="468236"/>
      </dsp:txXfrm>
    </dsp:sp>
    <dsp:sp modelId="{1F815715-A885-4092-8896-7A2F47747F52}">
      <dsp:nvSpPr>
        <dsp:cNvPr id="0" name=""/>
        <dsp:cNvSpPr/>
      </dsp:nvSpPr>
      <dsp:spPr>
        <a:xfrm>
          <a:off x="9188813" y="2995896"/>
          <a:ext cx="622241" cy="622241"/>
        </a:xfrm>
        <a:prstGeom prst="downArrow">
          <a:avLst>
            <a:gd name="adj1" fmla="val 55000"/>
            <a:gd name="adj2" fmla="val 45000"/>
          </a:avLst>
        </a:prstGeom>
        <a:solidFill>
          <a:schemeClr val="dk2">
            <a:alpha val="90000"/>
            <a:tint val="40000"/>
            <a:hueOff val="0"/>
            <a:satOff val="0"/>
            <a:lumOff val="0"/>
            <a:alphaOff val="0"/>
          </a:schemeClr>
        </a:solidFill>
        <a:ln w="19050" cap="flat" cmpd="sng" algn="ctr">
          <a:solidFill>
            <a:schemeClr val="dk2">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5560" tIns="35560" rIns="35560" bIns="35560" numCol="1" spcCol="1270" anchor="ctr" anchorCtr="0">
          <a:noAutofit/>
        </a:bodyPr>
        <a:lstStyle/>
        <a:p>
          <a:pPr marL="0" lvl="0" indent="0" algn="ctr" defTabSz="1244600">
            <a:lnSpc>
              <a:spcPct val="90000"/>
            </a:lnSpc>
            <a:spcBef>
              <a:spcPct val="0"/>
            </a:spcBef>
            <a:spcAft>
              <a:spcPct val="35000"/>
            </a:spcAft>
            <a:buNone/>
          </a:pPr>
          <a:endParaRPr lang="en-US" sz="2800" kern="1200"/>
        </a:p>
      </dsp:txBody>
      <dsp:txXfrm>
        <a:off x="9328817" y="2995896"/>
        <a:ext cx="342233" cy="468236"/>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813B70F-9DEC-4BA6-AF9C-DD1332C5D85F}">
      <dsp:nvSpPr>
        <dsp:cNvPr id="0" name=""/>
        <dsp:cNvSpPr/>
      </dsp:nvSpPr>
      <dsp:spPr>
        <a:xfrm>
          <a:off x="0" y="221258"/>
          <a:ext cx="7546427" cy="1001700"/>
        </a:xfrm>
        <a:prstGeom prst="rect">
          <a:avLst/>
        </a:prstGeom>
        <a:solidFill>
          <a:schemeClr val="lt1">
            <a:alpha val="90000"/>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585687" tIns="249936" rIns="585687" bIns="142240" numCol="1" spcCol="1270" anchor="t" anchorCtr="0">
          <a:noAutofit/>
        </a:bodyPr>
        <a:lstStyle/>
        <a:p>
          <a:pPr marL="228600" lvl="1" indent="-228600" algn="l" defTabSz="889000">
            <a:lnSpc>
              <a:spcPct val="90000"/>
            </a:lnSpc>
            <a:spcBef>
              <a:spcPct val="0"/>
            </a:spcBef>
            <a:spcAft>
              <a:spcPct val="15000"/>
            </a:spcAft>
            <a:buChar char="•"/>
          </a:pPr>
          <a:r>
            <a:rPr lang="nl-NL" sz="2000" kern="1200" dirty="0"/>
            <a:t>Kies 'n Groepleier. 
Plaas Vaardigheidskaarte met die gesigkant na bo.</a:t>
          </a:r>
          <a:endParaRPr lang="en-US" sz="2000" kern="1200" dirty="0"/>
        </a:p>
      </dsp:txBody>
      <dsp:txXfrm>
        <a:off x="0" y="221258"/>
        <a:ext cx="7546427" cy="1001700"/>
      </dsp:txXfrm>
    </dsp:sp>
    <dsp:sp modelId="{2E6C7EEA-8082-463F-A8E8-F6531BB89267}">
      <dsp:nvSpPr>
        <dsp:cNvPr id="0" name=""/>
        <dsp:cNvSpPr/>
      </dsp:nvSpPr>
      <dsp:spPr>
        <a:xfrm>
          <a:off x="377321" y="44138"/>
          <a:ext cx="5282498" cy="354240"/>
        </a:xfrm>
        <a:prstGeom prst="round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99666" tIns="0" rIns="199666" bIns="0" numCol="1" spcCol="1270" anchor="ctr" anchorCtr="0">
          <a:noAutofit/>
        </a:bodyPr>
        <a:lstStyle/>
        <a:p>
          <a:pPr marL="0" lvl="0" indent="0" algn="l" defTabSz="889000">
            <a:lnSpc>
              <a:spcPct val="90000"/>
            </a:lnSpc>
            <a:spcBef>
              <a:spcPct val="0"/>
            </a:spcBef>
            <a:spcAft>
              <a:spcPct val="35000"/>
            </a:spcAft>
            <a:buNone/>
          </a:pPr>
          <a:r>
            <a:rPr lang="af-ZA" sz="2000" b="1" kern="1200" dirty="0"/>
            <a:t>Voorbereiding</a:t>
          </a:r>
          <a:endParaRPr lang="en-US" sz="2000" kern="1200" dirty="0"/>
        </a:p>
      </dsp:txBody>
      <dsp:txXfrm>
        <a:off x="394614" y="61431"/>
        <a:ext cx="5247912" cy="319654"/>
      </dsp:txXfrm>
    </dsp:sp>
    <dsp:sp modelId="{4A3F4D20-C786-4392-9E4F-E96BDE0F14F3}">
      <dsp:nvSpPr>
        <dsp:cNvPr id="0" name=""/>
        <dsp:cNvSpPr/>
      </dsp:nvSpPr>
      <dsp:spPr>
        <a:xfrm>
          <a:off x="0" y="1464878"/>
          <a:ext cx="7546427" cy="2003400"/>
        </a:xfrm>
        <a:prstGeom prst="rect">
          <a:avLst/>
        </a:prstGeom>
        <a:solidFill>
          <a:schemeClr val="lt1">
            <a:alpha val="90000"/>
            <a:hueOff val="0"/>
            <a:satOff val="0"/>
            <a:lumOff val="0"/>
            <a:alphaOff val="0"/>
          </a:schemeClr>
        </a:solidFill>
        <a:ln w="12700" cap="flat" cmpd="sng" algn="ctr">
          <a:solidFill>
            <a:schemeClr val="accent2">
              <a:hueOff val="-425792"/>
              <a:satOff val="1170"/>
              <a:lumOff val="784"/>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585687" tIns="249936" rIns="585687" bIns="142240" numCol="1" spcCol="1270" anchor="t" anchorCtr="0">
          <a:noAutofit/>
        </a:bodyPr>
        <a:lstStyle/>
        <a:p>
          <a:pPr marL="228600" lvl="1" indent="-228600" algn="l" defTabSz="889000">
            <a:lnSpc>
              <a:spcPct val="90000"/>
            </a:lnSpc>
            <a:spcBef>
              <a:spcPct val="0"/>
            </a:spcBef>
            <a:spcAft>
              <a:spcPct val="15000"/>
            </a:spcAft>
            <a:buChar char="•"/>
          </a:pPr>
          <a:r>
            <a:rPr lang="nl-NL" sz="2000" kern="1200" dirty="0"/>
            <a:t>Trek 'n feit- of fiksiekaart.
Bied jou scenario aan. 
Kies die beste vaardigheidskaart as groep. 
</a:t>
          </a:r>
          <a:r>
            <a:rPr lang="nl-NL" sz="2000" kern="1200"/>
            <a:t>Verduidelik jul </a:t>
          </a:r>
          <a:r>
            <a:rPr lang="nl-NL" sz="2000" kern="1200" dirty="0"/>
            <a:t>keuse. 
Stel 'n oplossing voor.</a:t>
          </a:r>
          <a:endParaRPr lang="en-US" sz="2000" kern="1200" dirty="0"/>
        </a:p>
      </dsp:txBody>
      <dsp:txXfrm>
        <a:off x="0" y="1464878"/>
        <a:ext cx="7546427" cy="2003400"/>
      </dsp:txXfrm>
    </dsp:sp>
    <dsp:sp modelId="{51A039F1-7EED-4C15-AEDC-CABD7ABA3998}">
      <dsp:nvSpPr>
        <dsp:cNvPr id="0" name=""/>
        <dsp:cNvSpPr/>
      </dsp:nvSpPr>
      <dsp:spPr>
        <a:xfrm>
          <a:off x="377321" y="1287758"/>
          <a:ext cx="5282498" cy="354240"/>
        </a:xfrm>
        <a:prstGeom prst="roundRect">
          <a:avLst/>
        </a:prstGeom>
        <a:gradFill rotWithShape="0">
          <a:gsLst>
            <a:gs pos="0">
              <a:schemeClr val="accent2">
                <a:hueOff val="-425792"/>
                <a:satOff val="1170"/>
                <a:lumOff val="784"/>
                <a:alphaOff val="0"/>
                <a:satMod val="103000"/>
                <a:lumMod val="102000"/>
                <a:tint val="94000"/>
              </a:schemeClr>
            </a:gs>
            <a:gs pos="50000">
              <a:schemeClr val="accent2">
                <a:hueOff val="-425792"/>
                <a:satOff val="1170"/>
                <a:lumOff val="784"/>
                <a:alphaOff val="0"/>
                <a:satMod val="110000"/>
                <a:lumMod val="100000"/>
                <a:shade val="100000"/>
              </a:schemeClr>
            </a:gs>
            <a:gs pos="100000">
              <a:schemeClr val="accent2">
                <a:hueOff val="-425792"/>
                <a:satOff val="1170"/>
                <a:lumOff val="784"/>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99666" tIns="0" rIns="199666" bIns="0" numCol="1" spcCol="1270" anchor="ctr" anchorCtr="0">
          <a:noAutofit/>
        </a:bodyPr>
        <a:lstStyle/>
        <a:p>
          <a:pPr marL="0" lvl="0" indent="0" algn="l" defTabSz="889000">
            <a:lnSpc>
              <a:spcPct val="90000"/>
            </a:lnSpc>
            <a:spcBef>
              <a:spcPct val="0"/>
            </a:spcBef>
            <a:spcAft>
              <a:spcPct val="35000"/>
            </a:spcAft>
            <a:buNone/>
          </a:pPr>
          <a:r>
            <a:rPr lang="af-ZA" sz="2000" b="1" kern="1200" dirty="0"/>
            <a:t>Speletjie</a:t>
          </a:r>
          <a:endParaRPr lang="en-US" sz="2000" kern="1200" dirty="0"/>
        </a:p>
      </dsp:txBody>
      <dsp:txXfrm>
        <a:off x="394614" y="1305051"/>
        <a:ext cx="5247912" cy="319654"/>
      </dsp:txXfrm>
    </dsp:sp>
    <dsp:sp modelId="{80D8ED13-11FE-48BA-A215-C55747E4113B}">
      <dsp:nvSpPr>
        <dsp:cNvPr id="0" name=""/>
        <dsp:cNvSpPr/>
      </dsp:nvSpPr>
      <dsp:spPr>
        <a:xfrm>
          <a:off x="0" y="3710198"/>
          <a:ext cx="7546427" cy="1001700"/>
        </a:xfrm>
        <a:prstGeom prst="rect">
          <a:avLst/>
        </a:prstGeom>
        <a:solidFill>
          <a:schemeClr val="lt1">
            <a:alpha val="90000"/>
            <a:hueOff val="0"/>
            <a:satOff val="0"/>
            <a:lumOff val="0"/>
            <a:alphaOff val="0"/>
          </a:schemeClr>
        </a:solidFill>
        <a:ln w="12700" cap="flat" cmpd="sng" algn="ctr">
          <a:solidFill>
            <a:schemeClr val="accent2">
              <a:hueOff val="-851583"/>
              <a:satOff val="2339"/>
              <a:lumOff val="1568"/>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585687" tIns="249936" rIns="585687" bIns="142240" numCol="1" spcCol="1270" anchor="t" anchorCtr="0">
          <a:noAutofit/>
        </a:bodyPr>
        <a:lstStyle/>
        <a:p>
          <a:pPr marL="228600" lvl="1" indent="-228600" algn="l" defTabSz="889000">
            <a:lnSpc>
              <a:spcPct val="90000"/>
            </a:lnSpc>
            <a:spcBef>
              <a:spcPct val="0"/>
            </a:spcBef>
            <a:spcAft>
              <a:spcPct val="15000"/>
            </a:spcAft>
            <a:buChar char="•"/>
          </a:pPr>
          <a:r>
            <a:rPr lang="nl-NL" sz="2000" kern="1200" dirty="0"/>
            <a:t>Watter vaardigheid is die meeste gebruik? 
Watter vaardigheid was die moeilikste om te gebruik?</a:t>
          </a:r>
          <a:endParaRPr lang="en-US" sz="2000" kern="1200" dirty="0"/>
        </a:p>
      </dsp:txBody>
      <dsp:txXfrm>
        <a:off x="0" y="3710198"/>
        <a:ext cx="7546427" cy="1001700"/>
      </dsp:txXfrm>
    </dsp:sp>
    <dsp:sp modelId="{58893E6E-0FAD-4197-9E63-DDBC5D10E581}">
      <dsp:nvSpPr>
        <dsp:cNvPr id="0" name=""/>
        <dsp:cNvSpPr/>
      </dsp:nvSpPr>
      <dsp:spPr>
        <a:xfrm>
          <a:off x="377321" y="3533078"/>
          <a:ext cx="5282498" cy="354240"/>
        </a:xfrm>
        <a:prstGeom prst="roundRect">
          <a:avLst/>
        </a:prstGeom>
        <a:gradFill rotWithShape="0">
          <a:gsLst>
            <a:gs pos="0">
              <a:schemeClr val="accent2">
                <a:hueOff val="-851583"/>
                <a:satOff val="2339"/>
                <a:lumOff val="1568"/>
                <a:alphaOff val="0"/>
                <a:satMod val="103000"/>
                <a:lumMod val="102000"/>
                <a:tint val="94000"/>
              </a:schemeClr>
            </a:gs>
            <a:gs pos="50000">
              <a:schemeClr val="accent2">
                <a:hueOff val="-851583"/>
                <a:satOff val="2339"/>
                <a:lumOff val="1568"/>
                <a:alphaOff val="0"/>
                <a:satMod val="110000"/>
                <a:lumMod val="100000"/>
                <a:shade val="100000"/>
              </a:schemeClr>
            </a:gs>
            <a:gs pos="100000">
              <a:schemeClr val="accent2">
                <a:hueOff val="-851583"/>
                <a:satOff val="2339"/>
                <a:lumOff val="1568"/>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99666" tIns="0" rIns="199666" bIns="0" numCol="1" spcCol="1270" anchor="ctr" anchorCtr="0">
          <a:noAutofit/>
        </a:bodyPr>
        <a:lstStyle/>
        <a:p>
          <a:pPr marL="0" lvl="0" indent="0" algn="l" defTabSz="889000">
            <a:lnSpc>
              <a:spcPct val="90000"/>
            </a:lnSpc>
            <a:spcBef>
              <a:spcPct val="0"/>
            </a:spcBef>
            <a:spcAft>
              <a:spcPct val="35000"/>
            </a:spcAft>
            <a:buNone/>
          </a:pPr>
          <a:r>
            <a:rPr lang="af-ZA" sz="2000" b="1" kern="1200" dirty="0"/>
            <a:t>Refleksie</a:t>
          </a:r>
          <a:endParaRPr lang="en-US" sz="2000" kern="1200" dirty="0"/>
        </a:p>
      </dsp:txBody>
      <dsp:txXfrm>
        <a:off x="394614" y="3550371"/>
        <a:ext cx="5247912" cy="319654"/>
      </dsp:txXfrm>
    </dsp:sp>
    <dsp:sp modelId="{5805A0B1-8BEA-443E-B500-42956787E7BC}">
      <dsp:nvSpPr>
        <dsp:cNvPr id="0" name=""/>
        <dsp:cNvSpPr/>
      </dsp:nvSpPr>
      <dsp:spPr>
        <a:xfrm>
          <a:off x="0" y="4953819"/>
          <a:ext cx="7546427" cy="1360800"/>
        </a:xfrm>
        <a:prstGeom prst="rect">
          <a:avLst/>
        </a:prstGeom>
        <a:solidFill>
          <a:schemeClr val="lt1">
            <a:alpha val="90000"/>
            <a:hueOff val="0"/>
            <a:satOff val="0"/>
            <a:lumOff val="0"/>
            <a:alphaOff val="0"/>
          </a:schemeClr>
        </a:solidFill>
        <a:ln w="12700" cap="flat" cmpd="sng" algn="ctr">
          <a:solidFill>
            <a:schemeClr val="accent2">
              <a:hueOff val="-1277375"/>
              <a:satOff val="3509"/>
              <a:lumOff val="2352"/>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585687" tIns="249936" rIns="585687" bIns="142240" numCol="1" spcCol="1270" anchor="t" anchorCtr="0">
          <a:noAutofit/>
        </a:bodyPr>
        <a:lstStyle/>
        <a:p>
          <a:pPr marL="228600" lvl="1" indent="-228600" algn="l" defTabSz="889000">
            <a:lnSpc>
              <a:spcPct val="90000"/>
            </a:lnSpc>
            <a:spcBef>
              <a:spcPct val="0"/>
            </a:spcBef>
            <a:spcAft>
              <a:spcPct val="15000"/>
            </a:spcAft>
            <a:buChar char="•"/>
          </a:pPr>
          <a:r>
            <a:rPr lang="nl-NL" sz="2000" kern="1200" dirty="0"/>
            <a:t>Respekteer ander. 
Luister mooi. 
Geen gespot of oordeel nie</a:t>
          </a:r>
          <a:endParaRPr lang="en-US" sz="2000" kern="1200" dirty="0"/>
        </a:p>
      </dsp:txBody>
      <dsp:txXfrm>
        <a:off x="0" y="4953819"/>
        <a:ext cx="7546427" cy="1360800"/>
      </dsp:txXfrm>
    </dsp:sp>
    <dsp:sp modelId="{A9AA71B4-0D8E-4002-ABA5-554CACA12D0D}">
      <dsp:nvSpPr>
        <dsp:cNvPr id="0" name=""/>
        <dsp:cNvSpPr/>
      </dsp:nvSpPr>
      <dsp:spPr>
        <a:xfrm>
          <a:off x="377321" y="4776699"/>
          <a:ext cx="5282498" cy="354240"/>
        </a:xfrm>
        <a:prstGeom prst="roundRect">
          <a:avLst/>
        </a:prstGeom>
        <a:gradFill rotWithShape="0">
          <a:gsLst>
            <a:gs pos="0">
              <a:schemeClr val="accent2">
                <a:hueOff val="-1277375"/>
                <a:satOff val="3509"/>
                <a:lumOff val="2352"/>
                <a:alphaOff val="0"/>
                <a:satMod val="103000"/>
                <a:lumMod val="102000"/>
                <a:tint val="94000"/>
              </a:schemeClr>
            </a:gs>
            <a:gs pos="50000">
              <a:schemeClr val="accent2">
                <a:hueOff val="-1277375"/>
                <a:satOff val="3509"/>
                <a:lumOff val="2352"/>
                <a:alphaOff val="0"/>
                <a:satMod val="110000"/>
                <a:lumMod val="100000"/>
                <a:shade val="100000"/>
              </a:schemeClr>
            </a:gs>
            <a:gs pos="100000">
              <a:schemeClr val="accent2">
                <a:hueOff val="-1277375"/>
                <a:satOff val="3509"/>
                <a:lumOff val="2352"/>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99666" tIns="0" rIns="199666" bIns="0" numCol="1" spcCol="1270" anchor="ctr" anchorCtr="0">
          <a:noAutofit/>
        </a:bodyPr>
        <a:lstStyle/>
        <a:p>
          <a:pPr marL="0" lvl="0" indent="0" algn="l" defTabSz="889000">
            <a:lnSpc>
              <a:spcPct val="90000"/>
            </a:lnSpc>
            <a:spcBef>
              <a:spcPct val="0"/>
            </a:spcBef>
            <a:spcAft>
              <a:spcPct val="35000"/>
            </a:spcAft>
            <a:buNone/>
          </a:pPr>
          <a:r>
            <a:rPr lang="af-ZA" sz="2000" b="1" kern="1200" dirty="0"/>
            <a:t>Reëls</a:t>
          </a:r>
          <a:endParaRPr lang="en-US" sz="2000" kern="1200" dirty="0"/>
        </a:p>
      </dsp:txBody>
      <dsp:txXfrm>
        <a:off x="394614" y="4793992"/>
        <a:ext cx="5247912" cy="319654"/>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90293E0-1E10-461B-9A88-11857646F8D9}">
      <dsp:nvSpPr>
        <dsp:cNvPr id="0" name=""/>
        <dsp:cNvSpPr/>
      </dsp:nvSpPr>
      <dsp:spPr>
        <a:xfrm>
          <a:off x="0" y="3291729"/>
          <a:ext cx="6666833" cy="2159731"/>
        </a:xfrm>
        <a:prstGeom prst="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291592" tIns="291592" rIns="291592" bIns="291592" numCol="1" spcCol="1270" anchor="ctr" anchorCtr="0">
          <a:noAutofit/>
        </a:bodyPr>
        <a:lstStyle/>
        <a:p>
          <a:pPr marL="0" lvl="0" indent="0" algn="ctr" defTabSz="1822450">
            <a:lnSpc>
              <a:spcPct val="90000"/>
            </a:lnSpc>
            <a:spcBef>
              <a:spcPct val="0"/>
            </a:spcBef>
            <a:spcAft>
              <a:spcPct val="35000"/>
            </a:spcAft>
            <a:buNone/>
          </a:pPr>
          <a:r>
            <a:rPr lang="af-ZA" sz="4100" kern="1200" dirty="0"/>
            <a:t>Vra jouself af:</a:t>
          </a:r>
          <a:endParaRPr lang="en-US" sz="4100" kern="1200" dirty="0"/>
        </a:p>
      </dsp:txBody>
      <dsp:txXfrm>
        <a:off x="0" y="3291729"/>
        <a:ext cx="6666833" cy="1166254"/>
      </dsp:txXfrm>
    </dsp:sp>
    <dsp:sp modelId="{97CD5D96-473B-41AD-A810-A447025DA3BC}">
      <dsp:nvSpPr>
        <dsp:cNvPr id="0" name=""/>
        <dsp:cNvSpPr/>
      </dsp:nvSpPr>
      <dsp:spPr>
        <a:xfrm>
          <a:off x="3255" y="4414789"/>
          <a:ext cx="2220107" cy="993476"/>
        </a:xfrm>
        <a:prstGeom prst="rect">
          <a:avLst/>
        </a:prstGeom>
        <a:solidFill>
          <a:schemeClr val="accent2">
            <a:tint val="40000"/>
            <a:alpha val="90000"/>
            <a:hueOff val="0"/>
            <a:satOff val="0"/>
            <a:lumOff val="0"/>
            <a:alphaOff val="0"/>
          </a:schemeClr>
        </a:solidFill>
        <a:ln w="12700" cap="flat" cmpd="sng" algn="ctr">
          <a:solidFill>
            <a:schemeClr val="accent2">
              <a:tint val="40000"/>
              <a:alpha val="9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56464" tIns="27940" rIns="156464" bIns="27940" numCol="1" spcCol="1270" anchor="ctr" anchorCtr="0">
          <a:noAutofit/>
        </a:bodyPr>
        <a:lstStyle/>
        <a:p>
          <a:pPr marL="0" lvl="0" indent="0" algn="ctr" defTabSz="977900">
            <a:lnSpc>
              <a:spcPct val="90000"/>
            </a:lnSpc>
            <a:spcBef>
              <a:spcPct val="0"/>
            </a:spcBef>
            <a:spcAft>
              <a:spcPct val="35000"/>
            </a:spcAft>
            <a:buNone/>
          </a:pPr>
          <a:r>
            <a:rPr lang="nl-NL" sz="2200" kern="1200" dirty="0"/>
            <a:t>Wil ek regtig dit doen?</a:t>
          </a:r>
          <a:endParaRPr lang="en-US" sz="2200" kern="1200" dirty="0"/>
        </a:p>
      </dsp:txBody>
      <dsp:txXfrm>
        <a:off x="3255" y="4414789"/>
        <a:ext cx="2220107" cy="993476"/>
      </dsp:txXfrm>
    </dsp:sp>
    <dsp:sp modelId="{76E6B239-4105-4C3D-BA26-EEF802EC4BD6}">
      <dsp:nvSpPr>
        <dsp:cNvPr id="0" name=""/>
        <dsp:cNvSpPr/>
      </dsp:nvSpPr>
      <dsp:spPr>
        <a:xfrm>
          <a:off x="2223362" y="4414789"/>
          <a:ext cx="2220107" cy="993476"/>
        </a:xfrm>
        <a:prstGeom prst="rect">
          <a:avLst/>
        </a:prstGeom>
        <a:solidFill>
          <a:schemeClr val="accent2">
            <a:tint val="40000"/>
            <a:alpha val="90000"/>
            <a:hueOff val="-562340"/>
            <a:satOff val="2206"/>
            <a:lumOff val="283"/>
            <a:alphaOff val="0"/>
          </a:schemeClr>
        </a:solidFill>
        <a:ln w="12700" cap="flat" cmpd="sng" algn="ctr">
          <a:solidFill>
            <a:schemeClr val="accent2">
              <a:tint val="40000"/>
              <a:alpha val="90000"/>
              <a:hueOff val="-562340"/>
              <a:satOff val="2206"/>
              <a:lumOff val="283"/>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56464" tIns="27940" rIns="156464" bIns="27940" numCol="1" spcCol="1270" anchor="ctr" anchorCtr="0">
          <a:noAutofit/>
        </a:bodyPr>
        <a:lstStyle/>
        <a:p>
          <a:pPr marL="0" lvl="0" indent="0" algn="ctr" defTabSz="977900">
            <a:lnSpc>
              <a:spcPct val="90000"/>
            </a:lnSpc>
            <a:spcBef>
              <a:spcPct val="0"/>
            </a:spcBef>
            <a:spcAft>
              <a:spcPct val="35000"/>
            </a:spcAft>
            <a:buNone/>
          </a:pPr>
          <a:r>
            <a:rPr lang="af-ZA" sz="2200" kern="1200" dirty="0"/>
            <a:t>Pas dit by my waardes?</a:t>
          </a:r>
          <a:endParaRPr lang="en-US" sz="2200" kern="1200" dirty="0"/>
        </a:p>
      </dsp:txBody>
      <dsp:txXfrm>
        <a:off x="2223362" y="4414789"/>
        <a:ext cx="2220107" cy="993476"/>
      </dsp:txXfrm>
    </dsp:sp>
    <dsp:sp modelId="{AAABFF80-0C02-4040-A580-2EA3C640F624}">
      <dsp:nvSpPr>
        <dsp:cNvPr id="0" name=""/>
        <dsp:cNvSpPr/>
      </dsp:nvSpPr>
      <dsp:spPr>
        <a:xfrm>
          <a:off x="4443470" y="4414789"/>
          <a:ext cx="2220107" cy="993476"/>
        </a:xfrm>
        <a:prstGeom prst="rect">
          <a:avLst/>
        </a:prstGeom>
        <a:solidFill>
          <a:schemeClr val="accent2">
            <a:tint val="40000"/>
            <a:alpha val="90000"/>
            <a:hueOff val="-1124680"/>
            <a:satOff val="4413"/>
            <a:lumOff val="566"/>
            <a:alphaOff val="0"/>
          </a:schemeClr>
        </a:solidFill>
        <a:ln w="12700" cap="flat" cmpd="sng" algn="ctr">
          <a:solidFill>
            <a:schemeClr val="accent2">
              <a:tint val="40000"/>
              <a:alpha val="90000"/>
              <a:hueOff val="-1124680"/>
              <a:satOff val="4413"/>
              <a:lumOff val="566"/>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56464" tIns="27940" rIns="156464" bIns="27940" numCol="1" spcCol="1270" anchor="ctr" anchorCtr="0">
          <a:noAutofit/>
        </a:bodyPr>
        <a:lstStyle/>
        <a:p>
          <a:pPr marL="0" lvl="0" indent="0" algn="ctr" defTabSz="977900">
            <a:lnSpc>
              <a:spcPct val="90000"/>
            </a:lnSpc>
            <a:spcBef>
              <a:spcPct val="0"/>
            </a:spcBef>
            <a:spcAft>
              <a:spcPct val="35000"/>
            </a:spcAft>
            <a:buNone/>
          </a:pPr>
          <a:r>
            <a:rPr lang="nl-NL" sz="2200" kern="1200" dirty="0"/>
            <a:t>Hoe kan dit my toekoms beïnvloed?</a:t>
          </a:r>
          <a:endParaRPr lang="en-US" sz="2200" kern="1200" dirty="0"/>
        </a:p>
      </dsp:txBody>
      <dsp:txXfrm>
        <a:off x="4443470" y="4414789"/>
        <a:ext cx="2220107" cy="993476"/>
      </dsp:txXfrm>
    </dsp:sp>
    <dsp:sp modelId="{CE8B49FA-ACC0-4928-889F-9C42462D06D6}">
      <dsp:nvSpPr>
        <dsp:cNvPr id="0" name=""/>
        <dsp:cNvSpPr/>
      </dsp:nvSpPr>
      <dsp:spPr>
        <a:xfrm rot="10800000">
          <a:off x="0" y="2459"/>
          <a:ext cx="6666833" cy="3321666"/>
        </a:xfrm>
        <a:prstGeom prst="upArrowCallout">
          <a:avLst/>
        </a:prstGeom>
        <a:gradFill rotWithShape="0">
          <a:gsLst>
            <a:gs pos="0">
              <a:schemeClr val="accent2">
                <a:hueOff val="-1277375"/>
                <a:satOff val="3509"/>
                <a:lumOff val="2352"/>
                <a:alphaOff val="0"/>
                <a:satMod val="103000"/>
                <a:lumMod val="102000"/>
                <a:tint val="94000"/>
              </a:schemeClr>
            </a:gs>
            <a:gs pos="50000">
              <a:schemeClr val="accent2">
                <a:hueOff val="-1277375"/>
                <a:satOff val="3509"/>
                <a:lumOff val="2352"/>
                <a:alphaOff val="0"/>
                <a:satMod val="110000"/>
                <a:lumMod val="100000"/>
                <a:shade val="100000"/>
              </a:schemeClr>
            </a:gs>
            <a:gs pos="100000">
              <a:schemeClr val="accent2">
                <a:hueOff val="-1277375"/>
                <a:satOff val="3509"/>
                <a:lumOff val="2352"/>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291592" tIns="291592" rIns="291592" bIns="291592" numCol="1" spcCol="1270" anchor="ctr" anchorCtr="0">
          <a:noAutofit/>
        </a:bodyPr>
        <a:lstStyle/>
        <a:p>
          <a:pPr marL="0" lvl="0" indent="0" algn="ctr" defTabSz="1822450">
            <a:lnSpc>
              <a:spcPct val="90000"/>
            </a:lnSpc>
            <a:spcBef>
              <a:spcPct val="0"/>
            </a:spcBef>
            <a:spcAft>
              <a:spcPct val="35000"/>
            </a:spcAft>
            <a:buNone/>
          </a:pPr>
          <a:r>
            <a:rPr lang="nl-NL" sz="4100" kern="1200" dirty="0"/>
            <a:t>Wanneer jy onder druk is: </a:t>
          </a:r>
        </a:p>
        <a:p>
          <a:pPr marL="0" lvl="0" indent="0" algn="ctr" defTabSz="1822450">
            <a:lnSpc>
              <a:spcPct val="90000"/>
            </a:lnSpc>
            <a:spcBef>
              <a:spcPct val="0"/>
            </a:spcBef>
            <a:spcAft>
              <a:spcPct val="35000"/>
            </a:spcAft>
            <a:buNone/>
          </a:pPr>
          <a:r>
            <a:rPr lang="nl-NL" sz="4100" b="1" kern="1200" dirty="0"/>
            <a:t>Stop → Evalueer → Besluit</a:t>
          </a:r>
          <a:endParaRPr lang="en-US" sz="4100" b="1" kern="1200" dirty="0"/>
        </a:p>
      </dsp:txBody>
      <dsp:txXfrm rot="10800000">
        <a:off x="0" y="2459"/>
        <a:ext cx="6666833" cy="2158319"/>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5.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ZA"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None/>
            </a:pPr>
            <a:r>
              <a:rPr lang="en-ZA" sz="1200" b="1" i="0" u="none" strike="noStrike" cap="none" dirty="0">
                <a:solidFill>
                  <a:schemeClr val="dk1"/>
                </a:solidFill>
                <a:effectLst/>
                <a:latin typeface="Calibri"/>
                <a:ea typeface="Calibri"/>
                <a:cs typeface="Calibri"/>
                <a:sym typeface="Calibri"/>
              </a:rPr>
              <a:t>Nota </a:t>
            </a:r>
            <a:r>
              <a:rPr lang="en-ZA" sz="1200" b="1" i="0" u="none" strike="noStrike" cap="none" dirty="0" err="1">
                <a:solidFill>
                  <a:schemeClr val="dk1"/>
                </a:solidFill>
                <a:effectLst/>
                <a:latin typeface="Calibri"/>
                <a:ea typeface="Calibri"/>
                <a:cs typeface="Calibri"/>
                <a:sym typeface="Calibri"/>
              </a:rPr>
              <a:t>aan</a:t>
            </a:r>
            <a:r>
              <a:rPr lang="en-ZA" sz="1200" b="1" i="0" u="none" strike="noStrike" cap="none" dirty="0">
                <a:solidFill>
                  <a:schemeClr val="dk1"/>
                </a:solidFill>
                <a:effectLst/>
                <a:latin typeface="Calibri"/>
                <a:ea typeface="Calibri"/>
                <a:cs typeface="Calibri"/>
                <a:sym typeface="Calibri"/>
              </a:rPr>
              <a:t> die </a:t>
            </a:r>
            <a:r>
              <a:rPr lang="en-ZA" sz="1200" b="1" i="0" u="none" strike="noStrike" cap="none" dirty="0" err="1">
                <a:solidFill>
                  <a:schemeClr val="dk1"/>
                </a:solidFill>
                <a:effectLst/>
                <a:latin typeface="Calibri"/>
                <a:ea typeface="Calibri"/>
                <a:cs typeface="Calibri"/>
                <a:sym typeface="Calibri"/>
              </a:rPr>
              <a:t>onderwyser</a:t>
            </a:r>
            <a:r>
              <a:rPr lang="en-ZA" sz="1200" b="1" i="0" u="none" strike="noStrike" cap="none" dirty="0">
                <a:solidFill>
                  <a:schemeClr val="dk1"/>
                </a:solidFill>
                <a:effectLst/>
                <a:latin typeface="Calibri"/>
                <a:ea typeface="Calibri"/>
                <a:cs typeface="Calibri"/>
                <a:sym typeface="Calibri"/>
              </a:rPr>
              <a:t>: </a:t>
            </a:r>
            <a:r>
              <a:rPr lang="en-US" sz="1200" b="0" i="0" u="none" strike="noStrike" cap="none" dirty="0">
                <a:solidFill>
                  <a:schemeClr val="dk1"/>
                </a:solidFill>
                <a:effectLst/>
                <a:latin typeface="Calibri"/>
                <a:ea typeface="Calibri"/>
                <a:cs typeface="Calibri"/>
                <a:sym typeface="Calibri"/>
              </a:rPr>
              <a:t>Maak </a:t>
            </a:r>
            <a:r>
              <a:rPr lang="en-US" sz="1200" b="0" i="0" u="none" strike="noStrike" cap="none" dirty="0" err="1">
                <a:solidFill>
                  <a:schemeClr val="dk1"/>
                </a:solidFill>
                <a:effectLst/>
                <a:latin typeface="Calibri"/>
                <a:ea typeface="Calibri"/>
                <a:cs typeface="Calibri"/>
                <a:sym typeface="Calibri"/>
              </a:rPr>
              <a:t>seker</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dat</a:t>
            </a:r>
            <a:r>
              <a:rPr lang="en-US" sz="1200" b="0" i="0" u="none" strike="noStrike" cap="none" dirty="0">
                <a:solidFill>
                  <a:schemeClr val="dk1"/>
                </a:solidFill>
                <a:effectLst/>
                <a:latin typeface="Calibri"/>
                <a:ea typeface="Calibri"/>
                <a:cs typeface="Calibri"/>
                <a:sym typeface="Calibri"/>
              </a:rPr>
              <a:t> die </a:t>
            </a:r>
            <a:r>
              <a:rPr lang="en-US" sz="1200" b="0" i="0" u="none" strike="noStrike" cap="none" dirty="0" err="1">
                <a:solidFill>
                  <a:schemeClr val="dk1"/>
                </a:solidFill>
                <a:effectLst/>
                <a:latin typeface="Calibri"/>
                <a:ea typeface="Calibri"/>
                <a:cs typeface="Calibri"/>
                <a:sym typeface="Calibri"/>
              </a:rPr>
              <a:t>klas</a:t>
            </a:r>
            <a:r>
              <a:rPr lang="en-US" sz="1200" b="0" i="0" u="none" strike="noStrike" cap="none" dirty="0">
                <a:solidFill>
                  <a:schemeClr val="dk1"/>
                </a:solidFill>
                <a:effectLst/>
                <a:latin typeface="Calibri"/>
                <a:ea typeface="Calibri"/>
                <a:cs typeface="Calibri"/>
                <a:sym typeface="Calibri"/>
              </a:rPr>
              <a:t> in </a:t>
            </a:r>
            <a:r>
              <a:rPr lang="en-US" sz="1200" b="0" i="0" u="none" strike="noStrike" cap="none" dirty="0" err="1">
                <a:solidFill>
                  <a:schemeClr val="dk1"/>
                </a:solidFill>
                <a:effectLst/>
                <a:latin typeface="Calibri"/>
                <a:ea typeface="Calibri"/>
                <a:cs typeface="Calibri"/>
                <a:sym typeface="Calibri"/>
              </a:rPr>
              <a:t>ses</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groepe</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verdeel</a:t>
            </a:r>
            <a:r>
              <a:rPr lang="en-US" sz="1200" b="0" i="0" u="none" strike="noStrike" cap="none" dirty="0">
                <a:solidFill>
                  <a:schemeClr val="dk1"/>
                </a:solidFill>
                <a:effectLst/>
                <a:latin typeface="Calibri"/>
                <a:ea typeface="Calibri"/>
                <a:cs typeface="Calibri"/>
                <a:sym typeface="Calibri"/>
              </a:rPr>
              <a:t> is. Elke </a:t>
            </a:r>
            <a:r>
              <a:rPr lang="en-US" sz="1200" b="0" i="0" u="none" strike="noStrike" cap="none" dirty="0" err="1">
                <a:solidFill>
                  <a:schemeClr val="dk1"/>
                </a:solidFill>
                <a:effectLst/>
                <a:latin typeface="Calibri"/>
                <a:ea typeface="Calibri"/>
                <a:cs typeface="Calibri"/>
                <a:sym typeface="Calibri"/>
              </a:rPr>
              <a:t>groep</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moet</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ongeveer</a:t>
            </a:r>
            <a:r>
              <a:rPr lang="en-US" sz="1200" b="0" i="0" u="none" strike="noStrike" cap="none" dirty="0">
                <a:solidFill>
                  <a:schemeClr val="dk1"/>
                </a:solidFill>
                <a:effectLst/>
                <a:latin typeface="Calibri"/>
                <a:ea typeface="Calibri"/>
                <a:cs typeface="Calibri"/>
                <a:sym typeface="Calibri"/>
              </a:rPr>
              <a:t> 4–6 </a:t>
            </a:r>
            <a:r>
              <a:rPr lang="en-US" sz="1200" b="0" i="0" u="none" strike="noStrike" cap="none" dirty="0" err="1">
                <a:solidFill>
                  <a:schemeClr val="dk1"/>
                </a:solidFill>
                <a:effectLst/>
                <a:latin typeface="Calibri"/>
                <a:ea typeface="Calibri"/>
                <a:cs typeface="Calibri"/>
                <a:sym typeface="Calibri"/>
              </a:rPr>
              <a:t>leerders</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hê</a:t>
            </a:r>
            <a:r>
              <a:rPr lang="en-US" sz="1200" b="0" i="0" u="none" strike="noStrike" cap="none" dirty="0">
                <a:solidFill>
                  <a:schemeClr val="dk1"/>
                </a:solidFill>
                <a:effectLst/>
                <a:latin typeface="Calibri"/>
                <a:ea typeface="Calibri"/>
                <a:cs typeface="Calibri"/>
                <a:sym typeface="Calibri"/>
              </a:rPr>
              <a:t>.</a:t>
            </a:r>
          </a:p>
          <a:p>
            <a:r>
              <a:rPr lang="en-US" sz="1200" b="0" i="0" u="none" strike="noStrike" cap="none" dirty="0">
                <a:solidFill>
                  <a:schemeClr val="dk1"/>
                </a:solidFill>
                <a:effectLst/>
                <a:latin typeface="Calibri"/>
                <a:ea typeface="Calibri"/>
                <a:cs typeface="Calibri"/>
                <a:sym typeface="Calibri"/>
              </a:rPr>
              <a:t> </a:t>
            </a:r>
          </a:p>
          <a:p>
            <a:r>
              <a:rPr lang="en-US" sz="1200" b="0" i="0" u="none" strike="noStrike" cap="none" dirty="0">
                <a:solidFill>
                  <a:schemeClr val="dk1"/>
                </a:solidFill>
                <a:effectLst/>
                <a:latin typeface="Calibri"/>
                <a:ea typeface="Calibri"/>
                <a:cs typeface="Calibri"/>
                <a:sym typeface="Calibri"/>
              </a:rPr>
              <a:t>Jy </a:t>
            </a:r>
            <a:r>
              <a:rPr lang="en-US" sz="1200" b="0" i="0" u="none" strike="noStrike" cap="none" dirty="0" err="1">
                <a:solidFill>
                  <a:schemeClr val="dk1"/>
                </a:solidFill>
                <a:effectLst/>
                <a:latin typeface="Calibri"/>
                <a:ea typeface="Calibri"/>
                <a:cs typeface="Calibri"/>
                <a:sym typeface="Calibri"/>
              </a:rPr>
              <a:t>gaan</a:t>
            </a:r>
            <a:r>
              <a:rPr lang="en-US" sz="1200" b="0" i="0" u="none" strike="noStrike" cap="none" dirty="0">
                <a:solidFill>
                  <a:schemeClr val="dk1"/>
                </a:solidFill>
                <a:effectLst/>
                <a:latin typeface="Calibri"/>
                <a:ea typeface="Calibri"/>
                <a:cs typeface="Calibri"/>
                <a:sym typeface="Calibri"/>
              </a:rPr>
              <a:t> die </a:t>
            </a:r>
            <a:r>
              <a:rPr lang="en-US" sz="1200" b="0" i="0" u="none" strike="noStrike" cap="none" dirty="0" err="1">
                <a:solidFill>
                  <a:schemeClr val="dk1"/>
                </a:solidFill>
                <a:effectLst/>
                <a:latin typeface="Calibri"/>
                <a:ea typeface="Calibri"/>
                <a:cs typeface="Calibri"/>
                <a:sym typeface="Calibri"/>
              </a:rPr>
              <a:t>kaarte</a:t>
            </a:r>
            <a:r>
              <a:rPr lang="en-US" sz="1200" b="0" i="0" u="none" strike="noStrike" cap="none" dirty="0">
                <a:solidFill>
                  <a:schemeClr val="dk1"/>
                </a:solidFill>
                <a:effectLst/>
                <a:latin typeface="Calibri"/>
                <a:ea typeface="Calibri"/>
                <a:cs typeface="Calibri"/>
                <a:sym typeface="Calibri"/>
              </a:rPr>
              <a:t> van </a:t>
            </a:r>
            <a:r>
              <a:rPr lang="en-US" sz="1200" b="1" i="1" u="sng" strike="noStrike" cap="none" dirty="0">
                <a:solidFill>
                  <a:schemeClr val="dk1"/>
                </a:solidFill>
                <a:effectLst/>
                <a:latin typeface="Calibri"/>
                <a:ea typeface="Calibri"/>
                <a:cs typeface="Calibri"/>
                <a:sym typeface="Calibri"/>
              </a:rPr>
              <a:t>Les 4 – </a:t>
            </a:r>
            <a:r>
              <a:rPr lang="en-US" sz="1200" b="1" i="1" u="sng" strike="noStrike" cap="none" dirty="0" err="1">
                <a:solidFill>
                  <a:schemeClr val="dk1"/>
                </a:solidFill>
                <a:effectLst/>
                <a:latin typeface="Calibri"/>
                <a:ea typeface="Calibri"/>
                <a:cs typeface="Calibri"/>
                <a:sym typeface="Calibri"/>
              </a:rPr>
              <a:t>Speelkaarte</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weer</a:t>
            </a:r>
            <a:r>
              <a:rPr lang="en-US" sz="1200" b="0" i="0" u="none" strike="noStrike" cap="none" dirty="0">
                <a:solidFill>
                  <a:schemeClr val="dk1"/>
                </a:solidFill>
                <a:effectLst/>
                <a:latin typeface="Calibri"/>
                <a:ea typeface="Calibri"/>
                <a:cs typeface="Calibri"/>
                <a:sym typeface="Calibri"/>
              </a:rPr>
              <a:t> in </a:t>
            </a:r>
            <a:r>
              <a:rPr lang="en-US" sz="1200" b="0" i="0" u="none" strike="noStrike" cap="none" dirty="0" err="1">
                <a:solidFill>
                  <a:schemeClr val="dk1"/>
                </a:solidFill>
                <a:effectLst/>
                <a:latin typeface="Calibri"/>
                <a:ea typeface="Calibri"/>
                <a:cs typeface="Calibri"/>
                <a:sym typeface="Calibri"/>
              </a:rPr>
              <a:t>hierdie</a:t>
            </a:r>
            <a:r>
              <a:rPr lang="en-US" sz="1200" b="0" i="0" u="none" strike="noStrike" cap="none" dirty="0">
                <a:solidFill>
                  <a:schemeClr val="dk1"/>
                </a:solidFill>
                <a:effectLst/>
                <a:latin typeface="Calibri"/>
                <a:ea typeface="Calibri"/>
                <a:cs typeface="Calibri"/>
                <a:sym typeface="Calibri"/>
              </a:rPr>
              <a:t> les </a:t>
            </a:r>
            <a:r>
              <a:rPr lang="en-US" sz="1200" b="0" i="0" u="none" strike="noStrike" cap="none" dirty="0" err="1">
                <a:solidFill>
                  <a:schemeClr val="dk1"/>
                </a:solidFill>
                <a:effectLst/>
                <a:latin typeface="Calibri"/>
                <a:ea typeface="Calibri"/>
                <a:cs typeface="Calibri"/>
                <a:sym typeface="Calibri"/>
              </a:rPr>
              <a:t>gebruik</a:t>
            </a:r>
            <a:r>
              <a:rPr lang="en-US" sz="1200" b="0" i="0" u="none" strike="noStrike" cap="none" dirty="0">
                <a:solidFill>
                  <a:schemeClr val="dk1"/>
                </a:solidFill>
                <a:effectLst/>
                <a:latin typeface="Calibri"/>
                <a:ea typeface="Calibri"/>
                <a:cs typeface="Calibri"/>
                <a:sym typeface="Calibri"/>
              </a:rPr>
              <a:t>. Pak </a:t>
            </a:r>
            <a:r>
              <a:rPr lang="en-US" sz="1200" b="0" i="0" u="none" strike="noStrike" cap="none" dirty="0" err="1">
                <a:solidFill>
                  <a:schemeClr val="dk1"/>
                </a:solidFill>
                <a:effectLst/>
                <a:latin typeface="Calibri"/>
                <a:ea typeface="Calibri"/>
                <a:cs typeface="Calibri"/>
                <a:sym typeface="Calibri"/>
              </a:rPr>
              <a:t>een</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stel</a:t>
            </a:r>
            <a:r>
              <a:rPr lang="en-US" sz="1200" b="0" i="0" u="none" strike="noStrike" cap="none" dirty="0">
                <a:solidFill>
                  <a:schemeClr val="dk1"/>
                </a:solidFill>
                <a:effectLst/>
                <a:latin typeface="Calibri"/>
                <a:ea typeface="Calibri"/>
                <a:cs typeface="Calibri"/>
                <a:sym typeface="Calibri"/>
              </a:rPr>
              <a:t> van die </a:t>
            </a:r>
            <a:r>
              <a:rPr lang="en-US" sz="1200" b="1" i="1" u="sng" strike="noStrike" cap="none" dirty="0">
                <a:solidFill>
                  <a:schemeClr val="dk1"/>
                </a:solidFill>
                <a:effectLst/>
                <a:latin typeface="Calibri"/>
                <a:ea typeface="Calibri"/>
                <a:cs typeface="Calibri"/>
                <a:sym typeface="Calibri"/>
              </a:rPr>
              <a:t>Les 4 – </a:t>
            </a:r>
            <a:r>
              <a:rPr lang="en-US" sz="1200" b="1" i="1" u="sng" strike="noStrike" cap="none" dirty="0" err="1">
                <a:solidFill>
                  <a:schemeClr val="dk1"/>
                </a:solidFill>
                <a:effectLst/>
                <a:latin typeface="Calibri"/>
                <a:ea typeface="Calibri"/>
                <a:cs typeface="Calibri"/>
                <a:sym typeface="Calibri"/>
              </a:rPr>
              <a:t>Speelkaarte</a:t>
            </a:r>
            <a:r>
              <a:rPr lang="en-US" sz="1200" b="0" i="0" u="none" strike="noStrike" cap="none" dirty="0">
                <a:solidFill>
                  <a:schemeClr val="dk1"/>
                </a:solidFill>
                <a:effectLst/>
                <a:latin typeface="Calibri"/>
                <a:ea typeface="Calibri"/>
                <a:cs typeface="Calibri"/>
                <a:sym typeface="Calibri"/>
              </a:rPr>
              <a:t> vir </a:t>
            </a:r>
            <a:r>
              <a:rPr lang="en-US" sz="1200" b="0" i="0" u="none" strike="noStrike" cap="none" dirty="0" err="1">
                <a:solidFill>
                  <a:schemeClr val="dk1"/>
                </a:solidFill>
                <a:effectLst/>
                <a:latin typeface="Calibri"/>
                <a:ea typeface="Calibri"/>
                <a:cs typeface="Calibri"/>
                <a:sym typeface="Calibri"/>
              </a:rPr>
              <a:t>elke</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groep</a:t>
            </a:r>
            <a:r>
              <a:rPr lang="en-US" sz="1200" b="0" i="0" u="none" strike="noStrike" cap="none" dirty="0">
                <a:solidFill>
                  <a:schemeClr val="dk1"/>
                </a:solidFill>
                <a:effectLst/>
                <a:latin typeface="Calibri"/>
                <a:ea typeface="Calibri"/>
                <a:cs typeface="Calibri"/>
                <a:sym typeface="Calibri"/>
              </a:rPr>
              <a:t> in </a:t>
            </a:r>
            <a:r>
              <a:rPr lang="en-US" sz="1200" b="0" i="0" u="none" strike="noStrike" cap="none" dirty="0" err="1">
                <a:solidFill>
                  <a:schemeClr val="dk1"/>
                </a:solidFill>
                <a:effectLst/>
                <a:latin typeface="Calibri"/>
                <a:ea typeface="Calibri"/>
                <a:cs typeface="Calibri"/>
                <a:sym typeface="Calibri"/>
              </a:rPr>
              <a:t>en</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voeg</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een</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stel</a:t>
            </a:r>
            <a:r>
              <a:rPr lang="en-US" sz="1200" b="0" i="0" u="none" strike="noStrike" cap="none" dirty="0">
                <a:solidFill>
                  <a:schemeClr val="dk1"/>
                </a:solidFill>
                <a:effectLst/>
                <a:latin typeface="Calibri"/>
                <a:ea typeface="Calibri"/>
                <a:cs typeface="Calibri"/>
                <a:sym typeface="Calibri"/>
              </a:rPr>
              <a:t> van die </a:t>
            </a:r>
            <a:r>
              <a:rPr lang="en-US" sz="1200" b="1" i="1" u="sng" strike="noStrike" cap="none" dirty="0">
                <a:solidFill>
                  <a:schemeClr val="dk1"/>
                </a:solidFill>
                <a:effectLst/>
                <a:latin typeface="Calibri"/>
                <a:ea typeface="Calibri"/>
                <a:cs typeface="Calibri"/>
                <a:sym typeface="Calibri"/>
              </a:rPr>
              <a:t>Les 5 – </a:t>
            </a:r>
            <a:r>
              <a:rPr lang="en-US" sz="1200" b="1" i="1" u="sng" strike="noStrike" cap="none" dirty="0" err="1">
                <a:solidFill>
                  <a:schemeClr val="dk1"/>
                </a:solidFill>
                <a:effectLst/>
                <a:latin typeface="Calibri"/>
                <a:ea typeface="Calibri"/>
                <a:cs typeface="Calibri"/>
                <a:sym typeface="Calibri"/>
              </a:rPr>
              <a:t>Vaardigheidskaarte</a:t>
            </a:r>
            <a:r>
              <a:rPr lang="en-US" sz="1200" b="0" i="0" u="none" strike="noStrike" cap="none" dirty="0">
                <a:solidFill>
                  <a:schemeClr val="dk1"/>
                </a:solidFill>
                <a:effectLst/>
                <a:latin typeface="Calibri"/>
                <a:ea typeface="Calibri"/>
                <a:cs typeface="Calibri"/>
                <a:sym typeface="Calibri"/>
              </a:rPr>
              <a:t> by </a:t>
            </a:r>
            <a:r>
              <a:rPr lang="en-US" sz="1200" b="0" i="0" u="none" strike="noStrike" cap="none" dirty="0" err="1">
                <a:solidFill>
                  <a:schemeClr val="dk1"/>
                </a:solidFill>
                <a:effectLst/>
                <a:latin typeface="Calibri"/>
                <a:ea typeface="Calibri"/>
                <a:cs typeface="Calibri"/>
                <a:sym typeface="Calibri"/>
              </a:rPr>
              <a:t>elke</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groep</a:t>
            </a:r>
            <a:r>
              <a:rPr lang="en-US" sz="1200" b="0" i="0" u="none" strike="noStrike" cap="none" dirty="0">
                <a:solidFill>
                  <a:schemeClr val="dk1"/>
                </a:solidFill>
                <a:effectLst/>
                <a:latin typeface="Calibri"/>
                <a:ea typeface="Calibri"/>
                <a:cs typeface="Calibri"/>
                <a:sym typeface="Calibri"/>
              </a:rPr>
              <a:t> se pak.</a:t>
            </a:r>
          </a:p>
          <a:p>
            <a:r>
              <a:rPr lang="en-US" sz="1200" b="0" i="0" u="none" strike="noStrike" cap="none" dirty="0">
                <a:solidFill>
                  <a:schemeClr val="dk1"/>
                </a:solidFill>
                <a:effectLst/>
                <a:latin typeface="Calibri"/>
                <a:ea typeface="Calibri"/>
                <a:cs typeface="Calibri"/>
                <a:sym typeface="Calibri"/>
              </a:rPr>
              <a:t> </a:t>
            </a:r>
          </a:p>
          <a:p>
            <a:r>
              <a:rPr lang="en-US" sz="1200" b="0" i="0" u="none" strike="noStrike" cap="none" dirty="0">
                <a:solidFill>
                  <a:schemeClr val="dk1"/>
                </a:solidFill>
                <a:effectLst/>
                <a:latin typeface="Calibri"/>
                <a:ea typeface="Calibri"/>
                <a:cs typeface="Calibri"/>
                <a:sym typeface="Calibri"/>
              </a:rPr>
              <a:t>Vir die </a:t>
            </a:r>
            <a:r>
              <a:rPr lang="en-US" sz="1200" b="0" i="0" u="none" strike="noStrike" cap="none" dirty="0" err="1">
                <a:solidFill>
                  <a:schemeClr val="dk1"/>
                </a:solidFill>
                <a:effectLst/>
                <a:latin typeface="Calibri"/>
                <a:ea typeface="Calibri"/>
                <a:cs typeface="Calibri"/>
                <a:sym typeface="Calibri"/>
              </a:rPr>
              <a:t>inleidingsaktiwiteit</a:t>
            </a:r>
            <a:r>
              <a:rPr lang="en-US" sz="1200" b="0" i="0" u="none" strike="noStrike" cap="none" dirty="0">
                <a:solidFill>
                  <a:schemeClr val="dk1"/>
                </a:solidFill>
                <a:effectLst/>
                <a:latin typeface="Calibri"/>
                <a:ea typeface="Calibri"/>
                <a:cs typeface="Calibri"/>
                <a:sym typeface="Calibri"/>
              </a:rPr>
              <a:t> het </a:t>
            </a:r>
            <a:r>
              <a:rPr lang="en-US" sz="1200" b="0" i="0" u="none" strike="noStrike" cap="none" dirty="0" err="1">
                <a:solidFill>
                  <a:schemeClr val="dk1"/>
                </a:solidFill>
                <a:effectLst/>
                <a:latin typeface="Calibri"/>
                <a:ea typeface="Calibri"/>
                <a:cs typeface="Calibri"/>
                <a:sym typeface="Calibri"/>
              </a:rPr>
              <a:t>elke</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paar</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leerders</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een</a:t>
            </a:r>
            <a:r>
              <a:rPr lang="en-US" sz="1200" b="0" i="0" u="none" strike="noStrike" cap="none" dirty="0">
                <a:solidFill>
                  <a:schemeClr val="dk1"/>
                </a:solidFill>
                <a:effectLst/>
                <a:latin typeface="Calibri"/>
                <a:ea typeface="Calibri"/>
                <a:cs typeface="Calibri"/>
                <a:sym typeface="Calibri"/>
              </a:rPr>
              <a:t> A4-vel papier </a:t>
            </a:r>
            <a:r>
              <a:rPr lang="en-US" sz="1200" b="0" i="0" u="none" strike="noStrike" cap="none" dirty="0" err="1">
                <a:solidFill>
                  <a:schemeClr val="dk1"/>
                </a:solidFill>
                <a:effectLst/>
                <a:latin typeface="Calibri"/>
                <a:ea typeface="Calibri"/>
                <a:cs typeface="Calibri"/>
                <a:sym typeface="Calibri"/>
              </a:rPr>
              <a:t>nodig</a:t>
            </a:r>
            <a:r>
              <a:rPr lang="en-US" sz="1200" b="0" i="0" u="none" strike="noStrike" cap="none" dirty="0">
                <a:solidFill>
                  <a:schemeClr val="dk1"/>
                </a:solidFill>
                <a:effectLst/>
                <a:latin typeface="Calibri"/>
                <a:ea typeface="Calibri"/>
                <a:cs typeface="Calibri"/>
                <a:sym typeface="Calibri"/>
              </a:rPr>
              <a:t>. Dit </a:t>
            </a:r>
            <a:r>
              <a:rPr lang="en-US" sz="1200" b="0" i="0" u="none" strike="noStrike" cap="none" dirty="0" err="1">
                <a:solidFill>
                  <a:schemeClr val="dk1"/>
                </a:solidFill>
                <a:effectLst/>
                <a:latin typeface="Calibri"/>
                <a:ea typeface="Calibri"/>
                <a:cs typeface="Calibri"/>
                <a:sym typeface="Calibri"/>
              </a:rPr>
              <a:t>kan</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afvalpapier</a:t>
            </a:r>
            <a:r>
              <a:rPr lang="en-US" sz="1200" b="0" i="0" u="none" strike="noStrike" cap="none" dirty="0">
                <a:solidFill>
                  <a:schemeClr val="dk1"/>
                </a:solidFill>
                <a:effectLst/>
                <a:latin typeface="Calibri"/>
                <a:ea typeface="Calibri"/>
                <a:cs typeface="Calibri"/>
                <a:sym typeface="Calibri"/>
              </a:rPr>
              <a:t> of </a:t>
            </a:r>
            <a:r>
              <a:rPr lang="en-US" sz="1200" b="0" i="0" u="none" strike="noStrike" cap="none" dirty="0" err="1">
                <a:solidFill>
                  <a:schemeClr val="dk1"/>
                </a:solidFill>
                <a:effectLst/>
                <a:latin typeface="Calibri"/>
                <a:ea typeface="Calibri"/>
                <a:cs typeface="Calibri"/>
                <a:sym typeface="Calibri"/>
              </a:rPr>
              <a:t>herwinde</a:t>
            </a:r>
            <a:r>
              <a:rPr lang="en-US" sz="1200" b="0" i="0" u="none" strike="noStrike" cap="none" dirty="0">
                <a:solidFill>
                  <a:schemeClr val="dk1"/>
                </a:solidFill>
                <a:effectLst/>
                <a:latin typeface="Calibri"/>
                <a:ea typeface="Calibri"/>
                <a:cs typeface="Calibri"/>
                <a:sym typeface="Calibri"/>
              </a:rPr>
              <a:t> papier wees.</a:t>
            </a:r>
            <a:r>
              <a:rPr lang="en-ZA" sz="1200" dirty="0">
                <a:solidFill>
                  <a:srgbClr val="000000"/>
                </a:solidFill>
                <a:effectLst/>
                <a:latin typeface="Calibri" panose="020F0502020204030204" pitchFamily="34" charset="0"/>
                <a:ea typeface="Calibri" panose="020F0502020204030204" pitchFamily="34" charset="0"/>
              </a:rPr>
              <a:t> </a:t>
            </a:r>
          </a:p>
          <a:p>
            <a:endParaRPr lang="af-ZA" sz="1400" dirty="0">
              <a:effectLst/>
              <a:latin typeface="Times New Roman" panose="02020603050405020304" pitchFamily="18" charset="0"/>
              <a:ea typeface="Times New Roman" panose="02020603050405020304" pitchFamily="18" charset="0"/>
            </a:endParaRPr>
          </a:p>
          <a:p>
            <a:pPr marL="342900" lvl="0" indent="-342900">
              <a:buFont typeface="Symbol" panose="05050102010706020507" pitchFamily="18" charset="2"/>
              <a:buChar char=""/>
            </a:pPr>
            <a:r>
              <a:rPr lang="en-ZA" sz="1200" b="1" i="0" u="none" strike="noStrike" cap="none" dirty="0" err="1">
                <a:solidFill>
                  <a:schemeClr val="dk1"/>
                </a:solidFill>
                <a:effectLst/>
                <a:latin typeface="Calibri"/>
                <a:ea typeface="Calibri"/>
                <a:cs typeface="Calibri"/>
                <a:sym typeface="Calibri"/>
              </a:rPr>
              <a:t>Skyfie</a:t>
            </a:r>
            <a:r>
              <a:rPr lang="en-ZA" sz="1200" b="1" i="0" u="none" strike="noStrike" cap="none" dirty="0">
                <a:solidFill>
                  <a:schemeClr val="dk1"/>
                </a:solidFill>
                <a:effectLst/>
                <a:latin typeface="Calibri"/>
                <a:ea typeface="Calibri"/>
                <a:cs typeface="Calibri"/>
                <a:sym typeface="Calibri"/>
              </a:rPr>
              <a:t> 1: </a:t>
            </a:r>
            <a:r>
              <a:rPr lang="en-US" sz="1200" b="0" i="0" u="none" strike="noStrike" cap="none" dirty="0" err="1">
                <a:solidFill>
                  <a:schemeClr val="dk1"/>
                </a:solidFill>
                <a:effectLst/>
                <a:latin typeface="Calibri"/>
                <a:ea typeface="Calibri"/>
                <a:cs typeface="Calibri"/>
                <a:sym typeface="Calibri"/>
              </a:rPr>
              <a:t>Goeiedag</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Graad</a:t>
            </a:r>
            <a:r>
              <a:rPr lang="en-US" sz="1200" b="0" i="0" u="none" strike="noStrike" cap="none" dirty="0">
                <a:solidFill>
                  <a:schemeClr val="dk1"/>
                </a:solidFill>
                <a:effectLst/>
                <a:latin typeface="Calibri"/>
                <a:ea typeface="Calibri"/>
                <a:cs typeface="Calibri"/>
                <a:sym typeface="Calibri"/>
              </a:rPr>
              <a:t> 10’s. Ons is nou by Les 5 van </a:t>
            </a:r>
            <a:r>
              <a:rPr lang="en-US" sz="1200" b="0" i="0" u="none" strike="noStrike" cap="none" dirty="0" err="1">
                <a:solidFill>
                  <a:schemeClr val="dk1"/>
                </a:solidFill>
                <a:effectLst/>
                <a:latin typeface="Calibri"/>
                <a:ea typeface="Calibri"/>
                <a:cs typeface="Calibri"/>
                <a:sym typeface="Calibri"/>
              </a:rPr>
              <a:t>ons</a:t>
            </a:r>
            <a:r>
              <a:rPr lang="en-US" sz="1200" b="0" i="0" u="none" strike="noStrike" cap="none" dirty="0">
                <a:solidFill>
                  <a:schemeClr val="dk1"/>
                </a:solidFill>
                <a:effectLst/>
                <a:latin typeface="Calibri"/>
                <a:ea typeface="Calibri"/>
                <a:cs typeface="Calibri"/>
                <a:sym typeface="Calibri"/>
              </a:rPr>
              <a:t> reeks </a:t>
            </a:r>
            <a:r>
              <a:rPr lang="en-US" sz="1200" b="0" i="0" u="none" strike="noStrike" cap="none" dirty="0" err="1">
                <a:solidFill>
                  <a:schemeClr val="dk1"/>
                </a:solidFill>
                <a:effectLst/>
                <a:latin typeface="Calibri"/>
                <a:ea typeface="Calibri"/>
                <a:cs typeface="Calibri"/>
                <a:sym typeface="Calibri"/>
              </a:rPr>
              <a:t>oor</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adolessensie</a:t>
            </a:r>
            <a:r>
              <a:rPr lang="en-US" sz="1200" b="0" i="0" u="none" strike="noStrike" cap="none" dirty="0">
                <a:solidFill>
                  <a:schemeClr val="dk1"/>
                </a:solidFill>
                <a:effectLst/>
                <a:latin typeface="Calibri"/>
                <a:ea typeface="Calibri"/>
                <a:cs typeface="Calibri"/>
                <a:sym typeface="Calibri"/>
              </a:rPr>
              <a:t> tot </a:t>
            </a:r>
            <a:r>
              <a:rPr lang="en-US" sz="1200" b="0" i="0" u="none" strike="noStrike" cap="none" dirty="0" err="1">
                <a:solidFill>
                  <a:schemeClr val="dk1"/>
                </a:solidFill>
                <a:effectLst/>
                <a:latin typeface="Calibri"/>
                <a:ea typeface="Calibri"/>
                <a:cs typeface="Calibri"/>
                <a:sym typeface="Calibri"/>
              </a:rPr>
              <a:t>volwassenheid</a:t>
            </a:r>
            <a:r>
              <a:rPr lang="en-US" sz="1200" b="0" i="0" u="none" strike="noStrike" cap="none" dirty="0">
                <a:solidFill>
                  <a:schemeClr val="dk1"/>
                </a:solidFill>
                <a:effectLst/>
                <a:latin typeface="Calibri"/>
                <a:ea typeface="Calibri"/>
                <a:cs typeface="Calibri"/>
                <a:sym typeface="Calibri"/>
              </a:rPr>
              <a:t>. Ons het die </a:t>
            </a:r>
            <a:r>
              <a:rPr lang="en-US" sz="1200" b="0" i="0" u="none" strike="noStrike" cap="none" dirty="0" err="1">
                <a:solidFill>
                  <a:schemeClr val="dk1"/>
                </a:solidFill>
                <a:effectLst/>
                <a:latin typeface="Calibri"/>
                <a:ea typeface="Calibri"/>
                <a:cs typeface="Calibri"/>
                <a:sym typeface="Calibri"/>
              </a:rPr>
              <a:t>afgelope</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paar</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weke</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baie</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inhoud</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behandel</a:t>
            </a:r>
            <a:r>
              <a:rPr lang="en-US" sz="1200" b="0" i="0" u="none" strike="noStrike" cap="none" dirty="0">
                <a:solidFill>
                  <a:schemeClr val="dk1"/>
                </a:solidFill>
                <a:effectLst/>
                <a:latin typeface="Calibri"/>
                <a:ea typeface="Calibri"/>
                <a:cs typeface="Calibri"/>
                <a:sym typeface="Calibri"/>
              </a:rPr>
              <a:t>.</a:t>
            </a:r>
          </a:p>
          <a:p>
            <a:pPr marL="342900" lvl="0" indent="-342900">
              <a:buFont typeface="Symbol" panose="05050102010706020507" pitchFamily="18" charset="2"/>
              <a:buChar char=""/>
            </a:pPr>
            <a:r>
              <a:rPr lang="en-US" sz="1200" b="0" i="0" u="none" strike="noStrike" cap="none" dirty="0">
                <a:solidFill>
                  <a:schemeClr val="dk1"/>
                </a:solidFill>
                <a:effectLst/>
                <a:latin typeface="Calibri"/>
                <a:ea typeface="Calibri"/>
                <a:cs typeface="Calibri"/>
                <a:sym typeface="Calibri"/>
              </a:rPr>
              <a:t>Ons </a:t>
            </a:r>
            <a:r>
              <a:rPr lang="en-US" sz="1200" b="0" i="0" u="none" strike="noStrike" cap="none" dirty="0" err="1">
                <a:solidFill>
                  <a:schemeClr val="dk1"/>
                </a:solidFill>
                <a:effectLst/>
                <a:latin typeface="Calibri"/>
                <a:ea typeface="Calibri"/>
                <a:cs typeface="Calibri"/>
                <a:sym typeface="Calibri"/>
              </a:rPr>
              <a:t>gaan</a:t>
            </a:r>
            <a:r>
              <a:rPr lang="en-US" sz="1200" b="0" i="0" u="none" strike="noStrike" cap="none" dirty="0">
                <a:solidFill>
                  <a:schemeClr val="dk1"/>
                </a:solidFill>
                <a:effectLst/>
                <a:latin typeface="Calibri"/>
                <a:ea typeface="Calibri"/>
                <a:cs typeface="Calibri"/>
                <a:sym typeface="Calibri"/>
              </a:rPr>
              <a:t> ’n </a:t>
            </a:r>
            <a:r>
              <a:rPr lang="en-US" sz="1200" b="0" i="0" u="none" strike="noStrike" cap="none" dirty="0" err="1">
                <a:solidFill>
                  <a:schemeClr val="dk1"/>
                </a:solidFill>
                <a:effectLst/>
                <a:latin typeface="Calibri"/>
                <a:ea typeface="Calibri"/>
                <a:cs typeface="Calibri"/>
                <a:sym typeface="Calibri"/>
              </a:rPr>
              <a:t>vinnige</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oefening</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doen</a:t>
            </a:r>
            <a:r>
              <a:rPr lang="en-US" sz="1200" b="0" i="0" u="none" strike="noStrike" cap="none" dirty="0">
                <a:solidFill>
                  <a:schemeClr val="dk1"/>
                </a:solidFill>
                <a:effectLst/>
                <a:latin typeface="Calibri"/>
                <a:ea typeface="Calibri"/>
                <a:cs typeface="Calibri"/>
                <a:sym typeface="Calibri"/>
              </a:rPr>
              <a:t> om </a:t>
            </a:r>
            <a:r>
              <a:rPr lang="en-US" sz="1200" b="0" i="0" u="none" strike="noStrike" cap="none" dirty="0" err="1">
                <a:solidFill>
                  <a:schemeClr val="dk1"/>
                </a:solidFill>
                <a:effectLst/>
                <a:latin typeface="Calibri"/>
                <a:ea typeface="Calibri"/>
                <a:cs typeface="Calibri"/>
                <a:sym typeface="Calibri"/>
              </a:rPr>
              <a:t>te</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bepaal</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hoeveel</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julle</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onthou</a:t>
            </a:r>
            <a:r>
              <a:rPr lang="en-US" sz="1200" b="0" i="0" u="none" strike="noStrike" cap="none" dirty="0">
                <a:solidFill>
                  <a:schemeClr val="dk1"/>
                </a:solidFill>
                <a:effectLst/>
                <a:latin typeface="Calibri"/>
                <a:ea typeface="Calibri"/>
                <a:cs typeface="Calibri"/>
                <a:sym typeface="Calibri"/>
              </a:rPr>
              <a:t>. Werk </a:t>
            </a:r>
            <a:r>
              <a:rPr lang="en-US" sz="1200" b="0" i="0" u="none" strike="noStrike" cap="none" dirty="0" err="1">
                <a:solidFill>
                  <a:schemeClr val="dk1"/>
                </a:solidFill>
                <a:effectLst/>
                <a:latin typeface="Calibri"/>
                <a:ea typeface="Calibri"/>
                <a:cs typeface="Calibri"/>
                <a:sym typeface="Calibri"/>
              </a:rPr>
              <a:t>saam</a:t>
            </a:r>
            <a:r>
              <a:rPr lang="en-US" sz="1200" b="0" i="0" u="none" strike="noStrike" cap="none" dirty="0">
                <a:solidFill>
                  <a:schemeClr val="dk1"/>
                </a:solidFill>
                <a:effectLst/>
                <a:latin typeface="Calibri"/>
                <a:ea typeface="Calibri"/>
                <a:cs typeface="Calibri"/>
                <a:sym typeface="Calibri"/>
              </a:rPr>
              <a:t> met </a:t>
            </a:r>
            <a:r>
              <a:rPr lang="en-US" sz="1200" b="0" i="0" u="none" strike="noStrike" cap="none" dirty="0" err="1">
                <a:solidFill>
                  <a:schemeClr val="dk1"/>
                </a:solidFill>
                <a:effectLst/>
                <a:latin typeface="Calibri"/>
                <a:ea typeface="Calibri"/>
                <a:cs typeface="Calibri"/>
                <a:sym typeface="Calibri"/>
              </a:rPr>
              <a:t>jou</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maat</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en</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skryf</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soveel</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woorde</a:t>
            </a:r>
            <a:r>
              <a:rPr lang="en-US" sz="1200" b="0" i="0" u="none" strike="noStrike" cap="none" dirty="0">
                <a:solidFill>
                  <a:schemeClr val="dk1"/>
                </a:solidFill>
                <a:effectLst/>
                <a:latin typeface="Calibri"/>
                <a:ea typeface="Calibri"/>
                <a:cs typeface="Calibri"/>
                <a:sym typeface="Calibri"/>
              </a:rPr>
              <a:t> of idees </a:t>
            </a:r>
            <a:r>
              <a:rPr lang="en-US" sz="1200" b="0" i="0" u="none" strike="noStrike" cap="none" dirty="0" err="1">
                <a:solidFill>
                  <a:schemeClr val="dk1"/>
                </a:solidFill>
                <a:effectLst/>
                <a:latin typeface="Calibri"/>
                <a:ea typeface="Calibri"/>
                <a:cs typeface="Calibri"/>
                <a:sym typeface="Calibri"/>
              </a:rPr>
              <a:t>neer</a:t>
            </a:r>
            <a:r>
              <a:rPr lang="en-US" sz="1200" b="0" i="0" u="none" strike="noStrike" cap="none" dirty="0">
                <a:solidFill>
                  <a:schemeClr val="dk1"/>
                </a:solidFill>
                <a:effectLst/>
                <a:latin typeface="Calibri"/>
                <a:ea typeface="Calibri"/>
                <a:cs typeface="Calibri"/>
                <a:sym typeface="Calibri"/>
              </a:rPr>
              <a:t> as wat </a:t>
            </a:r>
            <a:r>
              <a:rPr lang="en-US" sz="1200" b="0" i="0" u="none" strike="noStrike" cap="none" dirty="0" err="1">
                <a:solidFill>
                  <a:schemeClr val="dk1"/>
                </a:solidFill>
                <a:effectLst/>
                <a:latin typeface="Calibri"/>
                <a:ea typeface="Calibri"/>
                <a:cs typeface="Calibri"/>
                <a:sym typeface="Calibri"/>
              </a:rPr>
              <a:t>julle</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kan</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onthou</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wanneer</a:t>
            </a:r>
            <a:r>
              <a:rPr lang="en-US" sz="1200" b="0" i="0" u="none" strike="noStrike" cap="none" dirty="0">
                <a:solidFill>
                  <a:schemeClr val="dk1"/>
                </a:solidFill>
                <a:effectLst/>
                <a:latin typeface="Calibri"/>
                <a:ea typeface="Calibri"/>
                <a:cs typeface="Calibri"/>
                <a:sym typeface="Calibri"/>
              </a:rPr>
              <a:t> ek </a:t>
            </a:r>
            <a:r>
              <a:rPr lang="en-US" sz="1200" b="0" i="0" u="none" strike="noStrike" cap="none" dirty="0" err="1">
                <a:solidFill>
                  <a:schemeClr val="dk1"/>
                </a:solidFill>
                <a:effectLst/>
                <a:latin typeface="Calibri"/>
                <a:ea typeface="Calibri"/>
                <a:cs typeface="Calibri"/>
                <a:sym typeface="Calibri"/>
              </a:rPr>
              <a:t>elke</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frase</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noem</a:t>
            </a:r>
            <a:r>
              <a:rPr lang="en-US" sz="1200" b="0" i="0" u="none" strike="noStrike" cap="none" dirty="0">
                <a:solidFill>
                  <a:schemeClr val="dk1"/>
                </a:solidFill>
                <a:effectLst/>
                <a:latin typeface="Calibri"/>
                <a:ea typeface="Calibri"/>
                <a:cs typeface="Calibri"/>
                <a:sym typeface="Calibri"/>
              </a:rPr>
              <a:t>. Kom </a:t>
            </a:r>
            <a:r>
              <a:rPr lang="en-US" sz="1200" b="0" i="0" u="none" strike="noStrike" cap="none" dirty="0" err="1">
                <a:solidFill>
                  <a:schemeClr val="dk1"/>
                </a:solidFill>
                <a:effectLst/>
                <a:latin typeface="Calibri"/>
                <a:ea typeface="Calibri"/>
                <a:cs typeface="Calibri"/>
                <a:sym typeface="Calibri"/>
              </a:rPr>
              <a:t>ons</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kyk</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watter</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paar</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hul</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bladsy</a:t>
            </a:r>
            <a:r>
              <a:rPr lang="en-US" sz="1200" b="0" i="0" u="none" strike="noStrike" cap="none" dirty="0">
                <a:solidFill>
                  <a:schemeClr val="dk1"/>
                </a:solidFill>
                <a:effectLst/>
                <a:latin typeface="Calibri"/>
                <a:ea typeface="Calibri"/>
                <a:cs typeface="Calibri"/>
                <a:sym typeface="Calibri"/>
              </a:rPr>
              <a:t> die </a:t>
            </a:r>
            <a:r>
              <a:rPr lang="en-US" sz="1200" b="0" i="0" u="none" strike="noStrike" cap="none" dirty="0" err="1">
                <a:solidFill>
                  <a:schemeClr val="dk1"/>
                </a:solidFill>
                <a:effectLst/>
                <a:latin typeface="Calibri"/>
                <a:ea typeface="Calibri"/>
                <a:cs typeface="Calibri"/>
                <a:sym typeface="Calibri"/>
              </a:rPr>
              <a:t>volste</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kan</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maak</a:t>
            </a:r>
            <a:r>
              <a:rPr lang="en-US" sz="1200" b="0" i="0" u="none" strike="noStrike" cap="none" dirty="0">
                <a:solidFill>
                  <a:schemeClr val="dk1"/>
                </a:solidFill>
                <a:effectLst/>
                <a:latin typeface="Calibri"/>
                <a:ea typeface="Calibri"/>
                <a:cs typeface="Calibri"/>
                <a:sym typeface="Calibri"/>
              </a:rPr>
              <a:t>.</a:t>
            </a:r>
          </a:p>
          <a:p>
            <a:pPr marL="342900" lvl="0" indent="-342900">
              <a:buFont typeface="Symbol" panose="05050102010706020507" pitchFamily="18" charset="2"/>
              <a:buChar char=""/>
            </a:pPr>
            <a:r>
              <a:rPr lang="en-US" sz="1200" b="0" i="0" u="none" strike="noStrike" cap="none" dirty="0">
                <a:solidFill>
                  <a:schemeClr val="dk1"/>
                </a:solidFill>
                <a:effectLst/>
                <a:latin typeface="Calibri"/>
                <a:ea typeface="Calibri"/>
                <a:cs typeface="Calibri"/>
                <a:sym typeface="Calibri"/>
              </a:rPr>
              <a:t>Is </a:t>
            </a:r>
            <a:r>
              <a:rPr lang="en-US" sz="1200" b="0" i="0" u="none" strike="noStrike" cap="none" dirty="0" err="1">
                <a:solidFill>
                  <a:schemeClr val="dk1"/>
                </a:solidFill>
                <a:effectLst/>
                <a:latin typeface="Calibri"/>
                <a:ea typeface="Calibri"/>
                <a:cs typeface="Calibri"/>
                <a:sym typeface="Calibri"/>
              </a:rPr>
              <a:t>julle</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gereed</a:t>
            </a:r>
            <a:r>
              <a:rPr lang="en-US" sz="1200" b="0" i="0" u="none" strike="noStrike" cap="none" dirty="0">
                <a:solidFill>
                  <a:schemeClr val="dk1"/>
                </a:solidFill>
                <a:effectLst/>
                <a:latin typeface="Calibri"/>
                <a:ea typeface="Calibri"/>
                <a:cs typeface="Calibri"/>
                <a:sym typeface="Calibri"/>
              </a:rPr>
              <a:t>?</a:t>
            </a:r>
          </a:p>
          <a:p>
            <a:pPr marL="342900" lvl="0" indent="-342900">
              <a:buFont typeface="Symbol" panose="05050102010706020507" pitchFamily="18" charset="2"/>
              <a:buChar char=""/>
            </a:pPr>
            <a:r>
              <a:rPr lang="en-US" sz="1200" b="0" i="0" u="none" strike="noStrike" cap="none" dirty="0">
                <a:solidFill>
                  <a:schemeClr val="dk1"/>
                </a:solidFill>
                <a:effectLst/>
                <a:latin typeface="Calibri"/>
                <a:ea typeface="Calibri"/>
                <a:cs typeface="Calibri"/>
                <a:sym typeface="Calibri"/>
              </a:rPr>
              <a:t>Die </a:t>
            </a:r>
            <a:r>
              <a:rPr lang="en-US" sz="1200" b="0" i="0" u="none" strike="noStrike" cap="none" dirty="0" err="1">
                <a:solidFill>
                  <a:schemeClr val="dk1"/>
                </a:solidFill>
                <a:effectLst/>
                <a:latin typeface="Calibri"/>
                <a:ea typeface="Calibri"/>
                <a:cs typeface="Calibri"/>
                <a:sym typeface="Calibri"/>
              </a:rPr>
              <a:t>onderwyser</a:t>
            </a:r>
            <a:r>
              <a:rPr lang="en-US" sz="1200" b="0" i="0" u="none" strike="noStrike" cap="none" dirty="0">
                <a:solidFill>
                  <a:schemeClr val="dk1"/>
                </a:solidFill>
                <a:effectLst/>
                <a:latin typeface="Calibri"/>
                <a:ea typeface="Calibri"/>
                <a:cs typeface="Calibri"/>
                <a:sym typeface="Calibri"/>
              </a:rPr>
              <a:t> lees die </a:t>
            </a:r>
            <a:r>
              <a:rPr lang="en-US" sz="1200" b="0" i="0" u="none" strike="noStrike" cap="none" dirty="0" err="1">
                <a:solidFill>
                  <a:schemeClr val="dk1"/>
                </a:solidFill>
                <a:effectLst/>
                <a:latin typeface="Calibri"/>
                <a:ea typeface="Calibri"/>
                <a:cs typeface="Calibri"/>
                <a:sym typeface="Calibri"/>
              </a:rPr>
              <a:t>volgende</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frases</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en</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laat</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ongeveer</a:t>
            </a:r>
            <a:r>
              <a:rPr lang="en-US" sz="1200" b="0" i="0" u="none" strike="noStrike" cap="none" dirty="0">
                <a:solidFill>
                  <a:schemeClr val="dk1"/>
                </a:solidFill>
                <a:effectLst/>
                <a:latin typeface="Calibri"/>
                <a:ea typeface="Calibri"/>
                <a:cs typeface="Calibri"/>
                <a:sym typeface="Calibri"/>
              </a:rPr>
              <a:t> 30 </a:t>
            </a:r>
            <a:r>
              <a:rPr lang="en-US" sz="1200" b="0" i="0" u="none" strike="noStrike" cap="none" dirty="0" err="1">
                <a:solidFill>
                  <a:schemeClr val="dk1"/>
                </a:solidFill>
                <a:effectLst/>
                <a:latin typeface="Calibri"/>
                <a:ea typeface="Calibri"/>
                <a:cs typeface="Calibri"/>
                <a:sym typeface="Calibri"/>
              </a:rPr>
              <a:t>sekondes</a:t>
            </a:r>
            <a:r>
              <a:rPr lang="en-US" sz="1200" b="0" i="0" u="none" strike="noStrike" cap="none" dirty="0">
                <a:solidFill>
                  <a:schemeClr val="dk1"/>
                </a:solidFill>
                <a:effectLst/>
                <a:latin typeface="Calibri"/>
                <a:ea typeface="Calibri"/>
                <a:cs typeface="Calibri"/>
                <a:sym typeface="Calibri"/>
              </a:rPr>
              <a:t> vir </a:t>
            </a:r>
            <a:r>
              <a:rPr lang="en-US" sz="1200" b="0" i="0" u="none" strike="noStrike" cap="none" dirty="0" err="1">
                <a:solidFill>
                  <a:schemeClr val="dk1"/>
                </a:solidFill>
                <a:effectLst/>
                <a:latin typeface="Calibri"/>
                <a:ea typeface="Calibri"/>
                <a:cs typeface="Calibri"/>
                <a:sym typeface="Calibri"/>
              </a:rPr>
              <a:t>elkeen</a:t>
            </a:r>
            <a:r>
              <a:rPr lang="en-US" sz="1200" b="0" i="0" u="none" strike="noStrike" cap="none" dirty="0">
                <a:solidFill>
                  <a:schemeClr val="dk1"/>
                </a:solidFill>
                <a:effectLst/>
                <a:latin typeface="Calibri"/>
                <a:ea typeface="Calibri"/>
                <a:cs typeface="Calibri"/>
                <a:sym typeface="Calibri"/>
              </a:rPr>
              <a:t> toe: </a:t>
            </a:r>
            <a:r>
              <a:rPr lang="en-US" sz="1200" b="0" i="1" u="none" strike="noStrike" cap="none" dirty="0">
                <a:solidFill>
                  <a:schemeClr val="dk1"/>
                </a:solidFill>
                <a:effectLst/>
                <a:latin typeface="Calibri"/>
                <a:ea typeface="Calibri"/>
                <a:cs typeface="Calibri"/>
                <a:sym typeface="Calibri"/>
              </a:rPr>
              <a:t>(Laat </a:t>
            </a:r>
            <a:r>
              <a:rPr lang="en-US" sz="1200" b="0" i="1" u="none" strike="noStrike" cap="none" dirty="0" err="1">
                <a:solidFill>
                  <a:schemeClr val="dk1"/>
                </a:solidFill>
                <a:effectLst/>
                <a:latin typeface="Calibri"/>
                <a:ea typeface="Calibri"/>
                <a:cs typeface="Calibri"/>
                <a:sym typeface="Calibri"/>
              </a:rPr>
              <a:t>ongeveer</a:t>
            </a:r>
            <a:r>
              <a:rPr lang="en-US" sz="1200" b="0" i="1" u="none" strike="noStrike" cap="none" dirty="0">
                <a:solidFill>
                  <a:schemeClr val="dk1"/>
                </a:solidFill>
                <a:effectLst/>
                <a:latin typeface="Calibri"/>
                <a:ea typeface="Calibri"/>
                <a:cs typeface="Calibri"/>
                <a:sym typeface="Calibri"/>
              </a:rPr>
              <a:t> 2–3 minute in </a:t>
            </a:r>
            <a:r>
              <a:rPr lang="en-US" sz="1200" b="0" i="1" u="none" strike="noStrike" cap="none" dirty="0" err="1">
                <a:solidFill>
                  <a:schemeClr val="dk1"/>
                </a:solidFill>
                <a:effectLst/>
                <a:latin typeface="Calibri"/>
                <a:ea typeface="Calibri"/>
                <a:cs typeface="Calibri"/>
                <a:sym typeface="Calibri"/>
              </a:rPr>
              <a:t>totaal</a:t>
            </a:r>
            <a:r>
              <a:rPr lang="en-US" sz="1200" b="0" i="1" u="none" strike="noStrike" cap="none" dirty="0">
                <a:solidFill>
                  <a:schemeClr val="dk1"/>
                </a:solidFill>
                <a:effectLst/>
                <a:latin typeface="Calibri"/>
                <a:ea typeface="Calibri"/>
                <a:cs typeface="Calibri"/>
                <a:sym typeface="Calibri"/>
              </a:rPr>
              <a:t> toe.)</a:t>
            </a:r>
            <a:endParaRPr lang="en-US" sz="1200" b="0" i="0" u="none" strike="noStrike" cap="none" dirty="0">
              <a:solidFill>
                <a:schemeClr val="dk1"/>
              </a:solidFill>
              <a:effectLst/>
              <a:latin typeface="Calibri"/>
              <a:ea typeface="Calibri"/>
              <a:cs typeface="Calibri"/>
              <a:sym typeface="Calibri"/>
            </a:endParaRPr>
          </a:p>
          <a:p>
            <a:pPr marL="342900" lvl="0" indent="-342900">
              <a:buFont typeface="Courier New" panose="02070309020205020404" pitchFamily="49" charset="0"/>
              <a:buChar char="-"/>
            </a:pPr>
            <a:r>
              <a:rPr lang="en-ZA" sz="1200" b="0" i="0" u="none" strike="noStrike" cap="none" dirty="0" err="1">
                <a:solidFill>
                  <a:schemeClr val="dk1"/>
                </a:solidFill>
                <a:effectLst/>
                <a:latin typeface="Calibri"/>
                <a:ea typeface="Calibri"/>
                <a:cs typeface="Calibri"/>
                <a:sym typeface="Calibri"/>
              </a:rPr>
              <a:t>Lewensrolle</a:t>
            </a:r>
            <a:endParaRPr lang="en-US" sz="1200" b="0" i="0" u="none" strike="noStrike" cap="none" dirty="0">
              <a:solidFill>
                <a:schemeClr val="dk1"/>
              </a:solidFill>
              <a:effectLst/>
              <a:latin typeface="Calibri"/>
              <a:ea typeface="Calibri"/>
              <a:cs typeface="Calibri"/>
              <a:sym typeface="Calibri"/>
            </a:endParaRPr>
          </a:p>
          <a:p>
            <a:pPr marL="342900" lvl="0" indent="-342900">
              <a:buFont typeface="Courier New" panose="02070309020205020404" pitchFamily="49" charset="0"/>
              <a:buChar char="-"/>
            </a:pPr>
            <a:r>
              <a:rPr lang="en-ZA" sz="1200" b="0" i="0" u="none" strike="noStrike" cap="none" dirty="0" err="1">
                <a:solidFill>
                  <a:schemeClr val="dk1"/>
                </a:solidFill>
                <a:effectLst/>
                <a:latin typeface="Calibri"/>
                <a:ea typeface="Calibri"/>
                <a:cs typeface="Calibri"/>
                <a:sym typeface="Calibri"/>
              </a:rPr>
              <a:t>Adolessensie</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fisiese</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veranderinge</a:t>
            </a:r>
            <a:endParaRPr lang="en-US" sz="1200" b="0" i="0" u="none" strike="noStrike" cap="none" dirty="0">
              <a:solidFill>
                <a:schemeClr val="dk1"/>
              </a:solidFill>
              <a:effectLst/>
              <a:latin typeface="Calibri"/>
              <a:ea typeface="Calibri"/>
              <a:cs typeface="Calibri"/>
              <a:sym typeface="Calibri"/>
            </a:endParaRPr>
          </a:p>
          <a:p>
            <a:pPr marL="342900" lvl="0" indent="-342900">
              <a:buFont typeface="Courier New" panose="02070309020205020404" pitchFamily="49" charset="0"/>
              <a:buChar char="-"/>
            </a:pPr>
            <a:r>
              <a:rPr lang="en-ZA" sz="1200" b="0" i="0" u="none" strike="noStrike" cap="none" dirty="0" err="1">
                <a:solidFill>
                  <a:schemeClr val="dk1"/>
                </a:solidFill>
                <a:effectLst/>
                <a:latin typeface="Calibri"/>
                <a:ea typeface="Calibri"/>
                <a:cs typeface="Calibri"/>
                <a:sym typeface="Calibri"/>
              </a:rPr>
              <a:t>Adolessensie</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emosionele</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veranderinge</a:t>
            </a:r>
            <a:endParaRPr lang="en-US" sz="1200" b="0" i="0" u="none" strike="noStrike" cap="none" dirty="0">
              <a:solidFill>
                <a:schemeClr val="dk1"/>
              </a:solidFill>
              <a:effectLst/>
              <a:latin typeface="Calibri"/>
              <a:ea typeface="Calibri"/>
              <a:cs typeface="Calibri"/>
              <a:sym typeface="Calibri"/>
            </a:endParaRPr>
          </a:p>
          <a:p>
            <a:pPr marL="342900" lvl="0" indent="-342900">
              <a:buFont typeface="Courier New" panose="02070309020205020404" pitchFamily="49" charset="0"/>
              <a:buChar char="-"/>
            </a:pPr>
            <a:r>
              <a:rPr lang="en-ZA" sz="1200" b="0" i="0" u="none" strike="noStrike" cap="none" dirty="0" err="1">
                <a:solidFill>
                  <a:schemeClr val="dk1"/>
                </a:solidFill>
                <a:effectLst/>
                <a:latin typeface="Calibri"/>
                <a:ea typeface="Calibri"/>
                <a:cs typeface="Calibri"/>
                <a:sym typeface="Calibri"/>
              </a:rPr>
              <a:t>Adolessensie</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sosiale</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veranderinge</a:t>
            </a:r>
            <a:endParaRPr lang="en-US" sz="1200" b="0" i="0" u="none" strike="noStrike" cap="none" dirty="0">
              <a:solidFill>
                <a:schemeClr val="dk1"/>
              </a:solidFill>
              <a:effectLst/>
              <a:latin typeface="Calibri"/>
              <a:ea typeface="Calibri"/>
              <a:cs typeface="Calibri"/>
              <a:sym typeface="Calibri"/>
            </a:endParaRPr>
          </a:p>
          <a:p>
            <a:pPr marL="342900" lvl="0" indent="-342900">
              <a:buFont typeface="Courier New" panose="02070309020205020404" pitchFamily="49" charset="0"/>
              <a:buChar char="-"/>
            </a:pPr>
            <a:r>
              <a:rPr lang="en-ZA" sz="1200" b="0" i="0" u="none" strike="noStrike" cap="none" dirty="0" err="1">
                <a:solidFill>
                  <a:schemeClr val="dk1"/>
                </a:solidFill>
                <a:effectLst/>
                <a:latin typeface="Calibri"/>
                <a:ea typeface="Calibri"/>
                <a:cs typeface="Calibri"/>
                <a:sym typeface="Calibri"/>
              </a:rPr>
              <a:t>Waardes</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en</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strategieë</a:t>
            </a:r>
            <a:r>
              <a:rPr lang="en-ZA" sz="1200" b="0" i="0" u="none" strike="noStrike" cap="none" dirty="0">
                <a:solidFill>
                  <a:schemeClr val="dk1"/>
                </a:solidFill>
                <a:effectLst/>
                <a:latin typeface="Calibri"/>
                <a:ea typeface="Calibri"/>
                <a:cs typeface="Calibri"/>
                <a:sym typeface="Calibri"/>
              </a:rPr>
              <a:t> om </a:t>
            </a:r>
            <a:r>
              <a:rPr lang="en-ZA" sz="1200" b="0" i="0" u="none" strike="noStrike" cap="none" dirty="0" err="1">
                <a:solidFill>
                  <a:schemeClr val="dk1"/>
                </a:solidFill>
                <a:effectLst/>
                <a:latin typeface="Calibri"/>
                <a:ea typeface="Calibri"/>
                <a:cs typeface="Calibri"/>
                <a:sym typeface="Calibri"/>
              </a:rPr>
              <a:t>riskante</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seksuele</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gedrag</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te</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voorkom</a:t>
            </a:r>
            <a:endParaRPr lang="en-US" sz="1200" b="0" i="0" u="none" strike="noStrike" cap="none" dirty="0">
              <a:solidFill>
                <a:schemeClr val="dk1"/>
              </a:solidFill>
              <a:effectLst/>
              <a:latin typeface="Calibri"/>
              <a:ea typeface="Calibri"/>
              <a:cs typeface="Calibri"/>
              <a:sym typeface="Calibri"/>
            </a:endParaRPr>
          </a:p>
          <a:p>
            <a:pPr marL="342900" lvl="0" indent="-342900">
              <a:buFont typeface="Symbol" panose="05050102010706020507" pitchFamily="18" charset="2"/>
              <a:buChar char=""/>
            </a:pPr>
            <a:r>
              <a:rPr lang="en-US" sz="1200" b="0" i="0" u="none" strike="noStrike" cap="none" dirty="0" err="1">
                <a:solidFill>
                  <a:schemeClr val="dk1"/>
                </a:solidFill>
                <a:effectLst/>
                <a:latin typeface="Calibri"/>
                <a:ea typeface="Calibri"/>
                <a:cs typeface="Calibri"/>
                <a:sym typeface="Calibri"/>
              </a:rPr>
              <a:t>Wanneer</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julle</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gereed</a:t>
            </a:r>
            <a:r>
              <a:rPr lang="en-US" sz="1200" b="0" i="0" u="none" strike="noStrike" cap="none" dirty="0">
                <a:solidFill>
                  <a:schemeClr val="dk1"/>
                </a:solidFill>
                <a:effectLst/>
                <a:latin typeface="Calibri"/>
                <a:ea typeface="Calibri"/>
                <a:cs typeface="Calibri"/>
                <a:sym typeface="Calibri"/>
              </a:rPr>
              <a:t> is, lig </a:t>
            </a:r>
            <a:r>
              <a:rPr lang="en-US" sz="1200" b="0" i="0" u="none" strike="noStrike" cap="none" dirty="0" err="1">
                <a:solidFill>
                  <a:schemeClr val="dk1"/>
                </a:solidFill>
                <a:effectLst/>
                <a:latin typeface="Calibri"/>
                <a:ea typeface="Calibri"/>
                <a:cs typeface="Calibri"/>
                <a:sym typeface="Calibri"/>
              </a:rPr>
              <a:t>julle</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bladsye</a:t>
            </a:r>
            <a:r>
              <a:rPr lang="en-US" sz="1200" b="0" i="0" u="none" strike="noStrike" cap="none" dirty="0">
                <a:solidFill>
                  <a:schemeClr val="dk1"/>
                </a:solidFill>
                <a:effectLst/>
                <a:latin typeface="Calibri"/>
                <a:ea typeface="Calibri"/>
                <a:cs typeface="Calibri"/>
                <a:sym typeface="Calibri"/>
              </a:rPr>
              <a:t> op </a:t>
            </a:r>
            <a:r>
              <a:rPr lang="en-US" sz="1200" b="0" i="0" u="none" strike="noStrike" cap="none" dirty="0" err="1">
                <a:solidFill>
                  <a:schemeClr val="dk1"/>
                </a:solidFill>
                <a:effectLst/>
                <a:latin typeface="Calibri"/>
                <a:ea typeface="Calibri"/>
                <a:cs typeface="Calibri"/>
                <a:sym typeface="Calibri"/>
              </a:rPr>
              <a:t>en</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kyk</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rond</a:t>
            </a:r>
            <a:r>
              <a:rPr lang="en-US" sz="1200" b="0" i="0" u="none" strike="noStrike" cap="none" dirty="0">
                <a:solidFill>
                  <a:schemeClr val="dk1"/>
                </a:solidFill>
                <a:effectLst/>
                <a:latin typeface="Calibri"/>
                <a:ea typeface="Calibri"/>
                <a:cs typeface="Calibri"/>
                <a:sym typeface="Calibri"/>
              </a:rPr>
              <a:t> in die </a:t>
            </a:r>
            <a:r>
              <a:rPr lang="en-US" sz="1200" b="0" i="0" u="none" strike="noStrike" cap="none" dirty="0" err="1">
                <a:solidFill>
                  <a:schemeClr val="dk1"/>
                </a:solidFill>
                <a:effectLst/>
                <a:latin typeface="Calibri"/>
                <a:ea typeface="Calibri"/>
                <a:cs typeface="Calibri"/>
                <a:sym typeface="Calibri"/>
              </a:rPr>
              <a:t>klas</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hoeveel</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elke</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paar</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geskryf</a:t>
            </a:r>
            <a:r>
              <a:rPr lang="en-US" sz="1200" b="0" i="0" u="none" strike="noStrike" cap="none" dirty="0">
                <a:solidFill>
                  <a:schemeClr val="dk1"/>
                </a:solidFill>
                <a:effectLst/>
                <a:latin typeface="Calibri"/>
                <a:ea typeface="Calibri"/>
                <a:cs typeface="Calibri"/>
                <a:sym typeface="Calibri"/>
              </a:rPr>
              <a:t> het. </a:t>
            </a:r>
            <a:r>
              <a:rPr lang="en-US" sz="1200" b="0" i="0" u="none" strike="noStrike" cap="none" dirty="0" err="1">
                <a:solidFill>
                  <a:schemeClr val="dk1"/>
                </a:solidFill>
                <a:effectLst/>
                <a:latin typeface="Calibri"/>
                <a:ea typeface="Calibri"/>
                <a:cs typeface="Calibri"/>
                <a:sym typeface="Calibri"/>
              </a:rPr>
              <a:t>Welgedaan</a:t>
            </a:r>
            <a:r>
              <a:rPr lang="en-US" sz="1200" b="0" i="0" u="none" strike="noStrike" cap="none" dirty="0">
                <a:solidFill>
                  <a:schemeClr val="dk1"/>
                </a:solidFill>
                <a:effectLst/>
                <a:latin typeface="Calibri"/>
                <a:ea typeface="Calibri"/>
                <a:cs typeface="Calibri"/>
                <a:sym typeface="Calibri"/>
              </a:rPr>
              <a:t>! Dit is </a:t>
            </a:r>
            <a:r>
              <a:rPr lang="en-US" sz="1200" b="0" i="0" u="none" strike="noStrike" cap="none" dirty="0" err="1">
                <a:solidFill>
                  <a:schemeClr val="dk1"/>
                </a:solidFill>
                <a:effectLst/>
                <a:latin typeface="Calibri"/>
                <a:ea typeface="Calibri"/>
                <a:cs typeface="Calibri"/>
                <a:sym typeface="Calibri"/>
              </a:rPr>
              <a:t>indrukwekkend</a:t>
            </a:r>
            <a:r>
              <a:rPr lang="en-US" sz="1200" b="0" i="0" u="none" strike="noStrike" cap="none" dirty="0">
                <a:solidFill>
                  <a:schemeClr val="dk1"/>
                </a:solidFill>
                <a:effectLst/>
                <a:latin typeface="Calibri"/>
                <a:ea typeface="Calibri"/>
                <a:cs typeface="Calibri"/>
                <a:sym typeface="Calibri"/>
              </a:rPr>
              <a:t> om </a:t>
            </a:r>
            <a:r>
              <a:rPr lang="en-US" sz="1200" b="0" i="0" u="none" strike="noStrike" cap="none" dirty="0" err="1">
                <a:solidFill>
                  <a:schemeClr val="dk1"/>
                </a:solidFill>
                <a:effectLst/>
                <a:latin typeface="Calibri"/>
                <a:ea typeface="Calibri"/>
                <a:cs typeface="Calibri"/>
                <a:sym typeface="Calibri"/>
              </a:rPr>
              <a:t>te</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sien</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hoeveel</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julle</a:t>
            </a:r>
            <a:r>
              <a:rPr lang="en-US" sz="1200" b="0" i="0" u="none" strike="noStrike" cap="none" dirty="0">
                <a:solidFill>
                  <a:schemeClr val="dk1"/>
                </a:solidFill>
                <a:effectLst/>
                <a:latin typeface="Calibri"/>
                <a:ea typeface="Calibri"/>
                <a:cs typeface="Calibri"/>
                <a:sym typeface="Calibri"/>
              </a:rPr>
              <a:t> tot </a:t>
            </a:r>
            <a:r>
              <a:rPr lang="en-US" sz="1200" b="0" i="0" u="none" strike="noStrike" cap="none" dirty="0" err="1">
                <a:solidFill>
                  <a:schemeClr val="dk1"/>
                </a:solidFill>
                <a:effectLst/>
                <a:latin typeface="Calibri"/>
                <a:ea typeface="Calibri"/>
                <a:cs typeface="Calibri"/>
                <a:sym typeface="Calibri"/>
              </a:rPr>
              <a:t>dusver</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geleer</a:t>
            </a:r>
            <a:r>
              <a:rPr lang="en-US" sz="1200" b="0" i="0" u="none" strike="noStrike" cap="none" dirty="0">
                <a:solidFill>
                  <a:schemeClr val="dk1"/>
                </a:solidFill>
                <a:effectLst/>
                <a:latin typeface="Calibri"/>
                <a:ea typeface="Calibri"/>
                <a:cs typeface="Calibri"/>
                <a:sym typeface="Calibri"/>
              </a:rPr>
              <a:t> het.</a:t>
            </a:r>
          </a:p>
          <a:p>
            <a:pPr marL="342900" lvl="0" indent="-342900">
              <a:buFont typeface="Symbol" panose="05050102010706020507" pitchFamily="18" charset="2"/>
              <a:buChar char=""/>
            </a:pPr>
            <a:r>
              <a:rPr lang="en-US" sz="1200" b="0" i="0" u="none" strike="noStrike" cap="none" dirty="0">
                <a:solidFill>
                  <a:schemeClr val="dk1"/>
                </a:solidFill>
                <a:effectLst/>
                <a:latin typeface="Calibri"/>
                <a:ea typeface="Calibri"/>
                <a:cs typeface="Calibri"/>
                <a:sym typeface="Calibri"/>
              </a:rPr>
              <a:t>Kan </a:t>
            </a:r>
            <a:r>
              <a:rPr lang="en-US" sz="1200" b="0" i="0" u="none" strike="noStrike" cap="none" dirty="0" err="1">
                <a:solidFill>
                  <a:schemeClr val="dk1"/>
                </a:solidFill>
                <a:effectLst/>
                <a:latin typeface="Calibri"/>
                <a:ea typeface="Calibri"/>
                <a:cs typeface="Calibri"/>
                <a:sym typeface="Calibri"/>
              </a:rPr>
              <a:t>een</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paar</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vrywillig</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hul</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antwoorde</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deel</a:t>
            </a:r>
            <a:r>
              <a:rPr lang="en-US" sz="1200" b="0" i="0" u="none" strike="noStrike" cap="none" dirty="0">
                <a:solidFill>
                  <a:schemeClr val="dk1"/>
                </a:solidFill>
                <a:effectLst/>
                <a:latin typeface="Calibri"/>
                <a:ea typeface="Calibri"/>
                <a:cs typeface="Calibri"/>
                <a:sym typeface="Calibri"/>
              </a:rPr>
              <a:t>? As </a:t>
            </a:r>
            <a:r>
              <a:rPr lang="en-US" sz="1200" b="0" i="0" u="none" strike="noStrike" cap="none" dirty="0" err="1">
                <a:solidFill>
                  <a:schemeClr val="dk1"/>
                </a:solidFill>
                <a:effectLst/>
                <a:latin typeface="Calibri"/>
                <a:ea typeface="Calibri"/>
                <a:cs typeface="Calibri"/>
                <a:sym typeface="Calibri"/>
              </a:rPr>
              <a:t>jou</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paar</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dieselfde</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antwoord</a:t>
            </a:r>
            <a:r>
              <a:rPr lang="en-US" sz="1200" b="0" i="0" u="none" strike="noStrike" cap="none" dirty="0">
                <a:solidFill>
                  <a:schemeClr val="dk1"/>
                </a:solidFill>
                <a:effectLst/>
                <a:latin typeface="Calibri"/>
                <a:ea typeface="Calibri"/>
                <a:cs typeface="Calibri"/>
                <a:sym typeface="Calibri"/>
              </a:rPr>
              <a:t> het, gee vir </a:t>
            </a:r>
            <a:r>
              <a:rPr lang="en-US" sz="1200" b="0" i="0" u="none" strike="noStrike" cap="none" dirty="0" err="1">
                <a:solidFill>
                  <a:schemeClr val="dk1"/>
                </a:solidFill>
                <a:effectLst/>
                <a:latin typeface="Calibri"/>
                <a:ea typeface="Calibri"/>
                <a:cs typeface="Calibri"/>
                <a:sym typeface="Calibri"/>
              </a:rPr>
              <a:t>julleself</a:t>
            </a:r>
            <a:r>
              <a:rPr lang="en-US" sz="1200" b="0" i="0" u="none" strike="noStrike" cap="none" dirty="0">
                <a:solidFill>
                  <a:schemeClr val="dk1"/>
                </a:solidFill>
                <a:effectLst/>
                <a:latin typeface="Calibri"/>
                <a:ea typeface="Calibri"/>
                <a:cs typeface="Calibri"/>
                <a:sym typeface="Calibri"/>
              </a:rPr>
              <a:t> ’n punt. Kom </a:t>
            </a:r>
            <a:r>
              <a:rPr lang="en-US" sz="1200" b="0" i="0" u="none" strike="noStrike" cap="none" dirty="0" err="1">
                <a:solidFill>
                  <a:schemeClr val="dk1"/>
                </a:solidFill>
                <a:effectLst/>
                <a:latin typeface="Calibri"/>
                <a:ea typeface="Calibri"/>
                <a:cs typeface="Calibri"/>
                <a:sym typeface="Calibri"/>
              </a:rPr>
              <a:t>ons</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stel</a:t>
            </a:r>
            <a:r>
              <a:rPr lang="en-US" sz="1200" b="0" i="0" u="none" strike="noStrike" cap="none" dirty="0">
                <a:solidFill>
                  <a:schemeClr val="dk1"/>
                </a:solidFill>
                <a:effectLst/>
                <a:latin typeface="Calibri"/>
                <a:ea typeface="Calibri"/>
                <a:cs typeface="Calibri"/>
                <a:sym typeface="Calibri"/>
              </a:rPr>
              <a:t> vas </a:t>
            </a:r>
            <a:r>
              <a:rPr lang="en-US" sz="1200" b="0" i="0" u="none" strike="noStrike" cap="none" dirty="0" err="1">
                <a:solidFill>
                  <a:schemeClr val="dk1"/>
                </a:solidFill>
                <a:effectLst/>
                <a:latin typeface="Calibri"/>
                <a:ea typeface="Calibri"/>
                <a:cs typeface="Calibri"/>
                <a:sym typeface="Calibri"/>
              </a:rPr>
              <a:t>wie</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soortgelyke</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antwoorde</a:t>
            </a:r>
            <a:r>
              <a:rPr lang="en-US" sz="1200" b="0" i="0" u="none" strike="noStrike" cap="none" dirty="0">
                <a:solidFill>
                  <a:schemeClr val="dk1"/>
                </a:solidFill>
                <a:effectLst/>
                <a:latin typeface="Calibri"/>
                <a:ea typeface="Calibri"/>
                <a:cs typeface="Calibri"/>
                <a:sym typeface="Calibri"/>
              </a:rPr>
              <a:t> het. </a:t>
            </a:r>
            <a:r>
              <a:rPr lang="en-US" sz="1200" b="0" i="1" u="none" strike="noStrike" cap="none" dirty="0">
                <a:solidFill>
                  <a:schemeClr val="dk1"/>
                </a:solidFill>
                <a:effectLst/>
                <a:latin typeface="Calibri"/>
                <a:ea typeface="Calibri"/>
                <a:cs typeface="Calibri"/>
                <a:sym typeface="Calibri"/>
              </a:rPr>
              <a:t>(</a:t>
            </a:r>
            <a:r>
              <a:rPr lang="en-US" sz="1200" b="0" i="1" u="none" strike="noStrike" cap="none" dirty="0" err="1">
                <a:solidFill>
                  <a:schemeClr val="dk1"/>
                </a:solidFill>
                <a:effectLst/>
                <a:latin typeface="Calibri"/>
                <a:ea typeface="Calibri"/>
                <a:cs typeface="Calibri"/>
                <a:sym typeface="Calibri"/>
              </a:rPr>
              <a:t>Vra</a:t>
            </a:r>
            <a:r>
              <a:rPr lang="en-US" sz="1200" b="0" i="1" u="none" strike="noStrike" cap="none" dirty="0">
                <a:solidFill>
                  <a:schemeClr val="dk1"/>
                </a:solidFill>
                <a:effectLst/>
                <a:latin typeface="Calibri"/>
                <a:ea typeface="Calibri"/>
                <a:cs typeface="Calibri"/>
                <a:sym typeface="Calibri"/>
              </a:rPr>
              <a:t> pare vir </a:t>
            </a:r>
            <a:r>
              <a:rPr lang="en-US" sz="1200" b="0" i="1" u="none" strike="noStrike" cap="none" dirty="0" err="1">
                <a:solidFill>
                  <a:schemeClr val="dk1"/>
                </a:solidFill>
                <a:effectLst/>
                <a:latin typeface="Calibri"/>
                <a:ea typeface="Calibri"/>
                <a:cs typeface="Calibri"/>
                <a:sym typeface="Calibri"/>
              </a:rPr>
              <a:t>terugvoer</a:t>
            </a:r>
            <a:r>
              <a:rPr lang="en-US" sz="1200" b="0" i="1" u="none" strike="noStrike" cap="none" dirty="0">
                <a:solidFill>
                  <a:schemeClr val="dk1"/>
                </a:solidFill>
                <a:effectLst/>
                <a:latin typeface="Calibri"/>
                <a:ea typeface="Calibri"/>
                <a:cs typeface="Calibri"/>
                <a:sym typeface="Calibri"/>
              </a:rPr>
              <a:t>. Dit </a:t>
            </a:r>
            <a:r>
              <a:rPr lang="en-US" sz="1200" b="0" i="1" u="none" strike="noStrike" cap="none" dirty="0" err="1">
                <a:solidFill>
                  <a:schemeClr val="dk1"/>
                </a:solidFill>
                <a:effectLst/>
                <a:latin typeface="Calibri"/>
                <a:ea typeface="Calibri"/>
                <a:cs typeface="Calibri"/>
                <a:sym typeface="Calibri"/>
              </a:rPr>
              <a:t>sal</a:t>
            </a:r>
            <a:r>
              <a:rPr lang="en-US" sz="1200" b="0" i="1" u="none" strike="noStrike" cap="none" dirty="0">
                <a:solidFill>
                  <a:schemeClr val="dk1"/>
                </a:solidFill>
                <a:effectLst/>
                <a:latin typeface="Calibri"/>
                <a:ea typeface="Calibri"/>
                <a:cs typeface="Calibri"/>
                <a:sym typeface="Calibri"/>
              </a:rPr>
              <a:t> u, as </a:t>
            </a:r>
            <a:r>
              <a:rPr lang="en-US" sz="1200" b="0" i="1" u="none" strike="noStrike" cap="none" dirty="0" err="1">
                <a:solidFill>
                  <a:schemeClr val="dk1"/>
                </a:solidFill>
                <a:effectLst/>
                <a:latin typeface="Calibri"/>
                <a:ea typeface="Calibri"/>
                <a:cs typeface="Calibri"/>
                <a:sym typeface="Calibri"/>
              </a:rPr>
              <a:t>onderwyser</a:t>
            </a:r>
            <a:r>
              <a:rPr lang="en-US" sz="1200" b="0" i="1" u="none" strike="noStrike" cap="none" dirty="0">
                <a:solidFill>
                  <a:schemeClr val="dk1"/>
                </a:solidFill>
                <a:effectLst/>
                <a:latin typeface="Calibri"/>
                <a:ea typeface="Calibri"/>
                <a:cs typeface="Calibri"/>
                <a:sym typeface="Calibri"/>
              </a:rPr>
              <a:t>, </a:t>
            </a:r>
            <a:r>
              <a:rPr lang="en-US" sz="1200" b="0" i="1" u="none" strike="noStrike" cap="none" dirty="0" err="1">
                <a:solidFill>
                  <a:schemeClr val="dk1"/>
                </a:solidFill>
                <a:effectLst/>
                <a:latin typeface="Calibri"/>
                <a:ea typeface="Calibri"/>
                <a:cs typeface="Calibri"/>
                <a:sym typeface="Calibri"/>
              </a:rPr>
              <a:t>insig</a:t>
            </a:r>
            <a:r>
              <a:rPr lang="en-US" sz="1200" b="0" i="1" u="none" strike="noStrike" cap="none" dirty="0">
                <a:solidFill>
                  <a:schemeClr val="dk1"/>
                </a:solidFill>
                <a:effectLst/>
                <a:latin typeface="Calibri"/>
                <a:ea typeface="Calibri"/>
                <a:cs typeface="Calibri"/>
                <a:sym typeface="Calibri"/>
              </a:rPr>
              <a:t> gee in hoe </a:t>
            </a:r>
            <a:r>
              <a:rPr lang="en-US" sz="1200" b="0" i="1" u="none" strike="noStrike" cap="none" dirty="0" err="1">
                <a:solidFill>
                  <a:schemeClr val="dk1"/>
                </a:solidFill>
                <a:effectLst/>
                <a:latin typeface="Calibri"/>
                <a:ea typeface="Calibri"/>
                <a:cs typeface="Calibri"/>
                <a:sym typeface="Calibri"/>
              </a:rPr>
              <a:t>goed</a:t>
            </a:r>
            <a:r>
              <a:rPr lang="en-US" sz="1200" b="0" i="1" u="none" strike="noStrike" cap="none" dirty="0">
                <a:solidFill>
                  <a:schemeClr val="dk1"/>
                </a:solidFill>
                <a:effectLst/>
                <a:latin typeface="Calibri"/>
                <a:ea typeface="Calibri"/>
                <a:cs typeface="Calibri"/>
                <a:sym typeface="Calibri"/>
              </a:rPr>
              <a:t> </a:t>
            </a:r>
            <a:r>
              <a:rPr lang="en-US" sz="1200" b="0" i="1" u="none" strike="noStrike" cap="none" dirty="0" err="1">
                <a:solidFill>
                  <a:schemeClr val="dk1"/>
                </a:solidFill>
                <a:effectLst/>
                <a:latin typeface="Calibri"/>
                <a:ea typeface="Calibri"/>
                <a:cs typeface="Calibri"/>
                <a:sym typeface="Calibri"/>
              </a:rPr>
              <a:t>leerders</a:t>
            </a:r>
            <a:r>
              <a:rPr lang="en-US" sz="1200" b="0" i="1" u="none" strike="noStrike" cap="none" dirty="0">
                <a:solidFill>
                  <a:schemeClr val="dk1"/>
                </a:solidFill>
                <a:effectLst/>
                <a:latin typeface="Calibri"/>
                <a:ea typeface="Calibri"/>
                <a:cs typeface="Calibri"/>
                <a:sym typeface="Calibri"/>
              </a:rPr>
              <a:t> die </a:t>
            </a:r>
            <a:r>
              <a:rPr lang="en-US" sz="1200" b="0" i="1" u="none" strike="noStrike" cap="none" dirty="0" err="1">
                <a:solidFill>
                  <a:schemeClr val="dk1"/>
                </a:solidFill>
                <a:effectLst/>
                <a:latin typeface="Calibri"/>
                <a:ea typeface="Calibri"/>
                <a:cs typeface="Calibri"/>
                <a:sym typeface="Calibri"/>
              </a:rPr>
              <a:t>inhoud</a:t>
            </a:r>
            <a:r>
              <a:rPr lang="en-US" sz="1200" b="0" i="1" u="none" strike="noStrike" cap="none" dirty="0">
                <a:solidFill>
                  <a:schemeClr val="dk1"/>
                </a:solidFill>
                <a:effectLst/>
                <a:latin typeface="Calibri"/>
                <a:ea typeface="Calibri"/>
                <a:cs typeface="Calibri"/>
                <a:sym typeface="Calibri"/>
              </a:rPr>
              <a:t> </a:t>
            </a:r>
            <a:r>
              <a:rPr lang="en-US" sz="1200" b="0" i="1" u="none" strike="noStrike" cap="none" dirty="0" err="1">
                <a:solidFill>
                  <a:schemeClr val="dk1"/>
                </a:solidFill>
                <a:effectLst/>
                <a:latin typeface="Calibri"/>
                <a:ea typeface="Calibri"/>
                <a:cs typeface="Calibri"/>
                <a:sym typeface="Calibri"/>
              </a:rPr>
              <a:t>verstaan</a:t>
            </a:r>
            <a:r>
              <a:rPr lang="en-US" sz="1200" b="0" i="1" u="none" strike="noStrike" cap="none" dirty="0">
                <a:solidFill>
                  <a:schemeClr val="dk1"/>
                </a:solidFill>
                <a:effectLst/>
                <a:latin typeface="Calibri"/>
                <a:ea typeface="Calibri"/>
                <a:cs typeface="Calibri"/>
                <a:sym typeface="Calibri"/>
              </a:rPr>
              <a:t>.)</a:t>
            </a:r>
            <a:endParaRPr lang="en-US" sz="1200" b="0" i="0" u="none" strike="noStrike" cap="none" dirty="0">
              <a:solidFill>
                <a:schemeClr val="dk1"/>
              </a:solidFill>
              <a:effectLst/>
              <a:latin typeface="Calibri"/>
              <a:ea typeface="Calibri"/>
              <a:cs typeface="Calibri"/>
              <a:sym typeface="Calibri"/>
            </a:endParaRPr>
          </a:p>
          <a:p>
            <a:pPr marL="342900" lvl="0" indent="-342900">
              <a:buFont typeface="Symbol" panose="05050102010706020507" pitchFamily="18" charset="2"/>
              <a:buChar char=""/>
            </a:pPr>
            <a:endParaRPr lang="en-US" sz="1200" b="0" i="0" u="none" strike="noStrike" cap="none" dirty="0">
              <a:solidFill>
                <a:schemeClr val="dk1"/>
              </a:solidFill>
              <a:effectLst/>
              <a:latin typeface="Calibri"/>
              <a:ea typeface="Calibri"/>
              <a:cs typeface="Calibri"/>
              <a:sym typeface="Calibri"/>
            </a:endParaRPr>
          </a:p>
          <a:p>
            <a:pPr marL="342900" lvl="0" indent="-342900">
              <a:buFont typeface="Symbol" panose="05050102010706020507" pitchFamily="18" charset="2"/>
              <a:buChar char=""/>
            </a:pPr>
            <a:r>
              <a:rPr lang="en-US" sz="1200" b="0" i="0" u="none" strike="noStrike" cap="none" dirty="0">
                <a:solidFill>
                  <a:schemeClr val="dk1"/>
                </a:solidFill>
                <a:effectLst/>
                <a:latin typeface="Calibri"/>
                <a:ea typeface="Calibri"/>
                <a:cs typeface="Calibri"/>
                <a:sym typeface="Calibri"/>
              </a:rPr>
              <a:t>In die </a:t>
            </a:r>
            <a:r>
              <a:rPr lang="en-US" sz="1200" b="0" i="0" u="none" strike="noStrike" cap="none" dirty="0" err="1">
                <a:solidFill>
                  <a:schemeClr val="dk1"/>
                </a:solidFill>
                <a:effectLst/>
                <a:latin typeface="Calibri"/>
                <a:ea typeface="Calibri"/>
                <a:cs typeface="Calibri"/>
                <a:sym typeface="Calibri"/>
              </a:rPr>
              <a:t>vorige</a:t>
            </a:r>
            <a:r>
              <a:rPr lang="en-US" sz="1200" b="0" i="0" u="none" strike="noStrike" cap="none" dirty="0">
                <a:solidFill>
                  <a:schemeClr val="dk1"/>
                </a:solidFill>
                <a:effectLst/>
                <a:latin typeface="Calibri"/>
                <a:ea typeface="Calibri"/>
                <a:cs typeface="Calibri"/>
                <a:sym typeface="Calibri"/>
              </a:rPr>
              <a:t> les het </a:t>
            </a:r>
            <a:r>
              <a:rPr lang="en-US" sz="1200" b="0" i="0" u="none" strike="noStrike" cap="none" dirty="0" err="1">
                <a:solidFill>
                  <a:schemeClr val="dk1"/>
                </a:solidFill>
                <a:effectLst/>
                <a:latin typeface="Calibri"/>
                <a:ea typeface="Calibri"/>
                <a:cs typeface="Calibri"/>
                <a:sym typeface="Calibri"/>
              </a:rPr>
              <a:t>elke</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groep</a:t>
            </a:r>
            <a:r>
              <a:rPr lang="en-US" sz="1200" b="0" i="0" u="none" strike="noStrike" cap="none" dirty="0">
                <a:solidFill>
                  <a:schemeClr val="dk1"/>
                </a:solidFill>
                <a:effectLst/>
                <a:latin typeface="Calibri"/>
                <a:ea typeface="Calibri"/>
                <a:cs typeface="Calibri"/>
                <a:sym typeface="Calibri"/>
              </a:rPr>
              <a:t> ’n </a:t>
            </a:r>
            <a:r>
              <a:rPr lang="en-US" sz="1200" b="0" i="0" u="none" strike="noStrike" cap="none" dirty="0" err="1">
                <a:solidFill>
                  <a:schemeClr val="dk1"/>
                </a:solidFill>
                <a:effectLst/>
                <a:latin typeface="Calibri"/>
                <a:ea typeface="Calibri"/>
                <a:cs typeface="Calibri"/>
                <a:sym typeface="Calibri"/>
              </a:rPr>
              <a:t>rolspel</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aangebied</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oor</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verskillende</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potensieel</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gevaarlike</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situasies</a:t>
            </a:r>
            <a:r>
              <a:rPr lang="en-US" sz="1200" b="0" i="0" u="none" strike="noStrike" cap="none" dirty="0">
                <a:solidFill>
                  <a:schemeClr val="dk1"/>
                </a:solidFill>
                <a:effectLst/>
                <a:latin typeface="Calibri"/>
                <a:ea typeface="Calibri"/>
                <a:cs typeface="Calibri"/>
                <a:sym typeface="Calibri"/>
              </a:rPr>
              <a:t> wat </a:t>
            </a:r>
            <a:r>
              <a:rPr lang="en-US" sz="1200" b="0" i="0" u="none" strike="noStrike" cap="none" dirty="0" err="1">
                <a:solidFill>
                  <a:schemeClr val="dk1"/>
                </a:solidFill>
                <a:effectLst/>
                <a:latin typeface="Calibri"/>
                <a:ea typeface="Calibri"/>
                <a:cs typeface="Calibri"/>
                <a:sym typeface="Calibri"/>
              </a:rPr>
              <a:t>sorgvuldige</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besluitneming</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vereis</a:t>
            </a:r>
            <a:r>
              <a:rPr lang="en-US" sz="1200" b="0" i="0" u="none" strike="noStrike" cap="none" dirty="0">
                <a:solidFill>
                  <a:schemeClr val="dk1"/>
                </a:solidFill>
                <a:effectLst/>
                <a:latin typeface="Calibri"/>
                <a:ea typeface="Calibri"/>
                <a:cs typeface="Calibri"/>
                <a:sym typeface="Calibri"/>
              </a:rPr>
              <a:t>. Julle </a:t>
            </a:r>
            <a:r>
              <a:rPr lang="en-US" sz="1200" b="0" i="0" u="none" strike="noStrike" cap="none" dirty="0" err="1">
                <a:solidFill>
                  <a:schemeClr val="dk1"/>
                </a:solidFill>
                <a:effectLst/>
                <a:latin typeface="Calibri"/>
                <a:ea typeface="Calibri"/>
                <a:cs typeface="Calibri"/>
                <a:sym typeface="Calibri"/>
              </a:rPr>
              <a:t>moes</a:t>
            </a:r>
            <a:r>
              <a:rPr lang="en-US" sz="1200" b="0" i="0" u="none" strike="noStrike" cap="none" dirty="0">
                <a:solidFill>
                  <a:schemeClr val="dk1"/>
                </a:solidFill>
                <a:effectLst/>
                <a:latin typeface="Calibri"/>
                <a:ea typeface="Calibri"/>
                <a:cs typeface="Calibri"/>
                <a:sym typeface="Calibri"/>
              </a:rPr>
              <a:t> dink </a:t>
            </a:r>
            <a:r>
              <a:rPr lang="en-US" sz="1200" b="0" i="0" u="none" strike="noStrike" cap="none" dirty="0" err="1">
                <a:solidFill>
                  <a:schemeClr val="dk1"/>
                </a:solidFill>
                <a:effectLst/>
                <a:latin typeface="Calibri"/>
                <a:ea typeface="Calibri"/>
                <a:cs typeface="Calibri"/>
                <a:sym typeface="Calibri"/>
              </a:rPr>
              <a:t>oor</a:t>
            </a:r>
            <a:r>
              <a:rPr lang="en-US" sz="1200" b="0" i="0" u="none" strike="noStrike" cap="none" dirty="0">
                <a:solidFill>
                  <a:schemeClr val="dk1"/>
                </a:solidFill>
                <a:effectLst/>
                <a:latin typeface="Calibri"/>
                <a:ea typeface="Calibri"/>
                <a:cs typeface="Calibri"/>
                <a:sym typeface="Calibri"/>
              </a:rPr>
              <a:t> hoe om </a:t>
            </a:r>
            <a:r>
              <a:rPr lang="en-US" sz="1200" b="0" i="0" u="none" strike="noStrike" cap="none" dirty="0" err="1">
                <a:solidFill>
                  <a:schemeClr val="dk1"/>
                </a:solidFill>
                <a:effectLst/>
                <a:latin typeface="Calibri"/>
                <a:ea typeface="Calibri"/>
                <a:cs typeface="Calibri"/>
                <a:sym typeface="Calibri"/>
              </a:rPr>
              <a:t>te</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voorkom</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dat</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julle</a:t>
            </a:r>
            <a:r>
              <a:rPr lang="en-US" sz="1200" b="0" i="0" u="none" strike="noStrike" cap="none" dirty="0">
                <a:solidFill>
                  <a:schemeClr val="dk1"/>
                </a:solidFill>
                <a:effectLst/>
                <a:latin typeface="Calibri"/>
                <a:ea typeface="Calibri"/>
                <a:cs typeface="Calibri"/>
                <a:sym typeface="Calibri"/>
              </a:rPr>
              <a:t> in ’n </a:t>
            </a:r>
            <a:r>
              <a:rPr lang="en-US" sz="1200" b="0" i="0" u="none" strike="noStrike" cap="none" dirty="0" err="1">
                <a:solidFill>
                  <a:schemeClr val="dk1"/>
                </a:solidFill>
                <a:effectLst/>
                <a:latin typeface="Calibri"/>
                <a:ea typeface="Calibri"/>
                <a:cs typeface="Calibri"/>
                <a:sym typeface="Calibri"/>
              </a:rPr>
              <a:t>situasie</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beland</a:t>
            </a:r>
            <a:r>
              <a:rPr lang="en-US" sz="1200" b="0" i="0" u="none" strike="noStrike" cap="none" dirty="0">
                <a:solidFill>
                  <a:schemeClr val="dk1"/>
                </a:solidFill>
                <a:effectLst/>
                <a:latin typeface="Calibri"/>
                <a:ea typeface="Calibri"/>
                <a:cs typeface="Calibri"/>
                <a:sym typeface="Calibri"/>
              </a:rPr>
              <a:t> wat </a:t>
            </a:r>
            <a:r>
              <a:rPr lang="en-US" sz="1200" b="0" i="0" u="none" strike="noStrike" cap="none" dirty="0" err="1">
                <a:solidFill>
                  <a:schemeClr val="dk1"/>
                </a:solidFill>
                <a:effectLst/>
                <a:latin typeface="Calibri"/>
                <a:ea typeface="Calibri"/>
                <a:cs typeface="Calibri"/>
                <a:sym typeface="Calibri"/>
              </a:rPr>
              <a:t>julle</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wil</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vermy</a:t>
            </a:r>
            <a:r>
              <a:rPr lang="en-US" sz="1200" b="0" i="0" u="none" strike="noStrike" cap="none" dirty="0">
                <a:solidFill>
                  <a:schemeClr val="dk1"/>
                </a:solidFill>
                <a:effectLst/>
                <a:latin typeface="Calibri"/>
                <a:ea typeface="Calibri"/>
                <a:cs typeface="Calibri"/>
                <a:sym typeface="Calibri"/>
              </a:rPr>
              <a:t>.</a:t>
            </a:r>
          </a:p>
          <a:p>
            <a:pPr marL="342900" lvl="0" indent="-342900">
              <a:buFont typeface="Symbol" panose="05050102010706020507" pitchFamily="18" charset="2"/>
              <a:buChar char=""/>
            </a:pPr>
            <a:r>
              <a:rPr lang="en-US" sz="1200" b="0" i="0" u="none" strike="noStrike" cap="none" dirty="0">
                <a:solidFill>
                  <a:schemeClr val="dk1"/>
                </a:solidFill>
                <a:effectLst/>
                <a:latin typeface="Calibri"/>
                <a:ea typeface="Calibri"/>
                <a:cs typeface="Calibri"/>
                <a:sym typeface="Calibri"/>
              </a:rPr>
              <a:t>Ons het </a:t>
            </a:r>
            <a:r>
              <a:rPr lang="en-US" sz="1200" b="0" i="0" u="none" strike="noStrike" cap="none" dirty="0" err="1">
                <a:solidFill>
                  <a:schemeClr val="dk1"/>
                </a:solidFill>
                <a:effectLst/>
                <a:latin typeface="Calibri"/>
                <a:ea typeface="Calibri"/>
                <a:cs typeface="Calibri"/>
                <a:sym typeface="Calibri"/>
              </a:rPr>
              <a:t>geleer</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dat</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sterk</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waardes</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jou</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kan</a:t>
            </a:r>
            <a:r>
              <a:rPr lang="en-US" sz="1200" b="0" i="0" u="none" strike="noStrike" cap="none" dirty="0">
                <a:solidFill>
                  <a:schemeClr val="dk1"/>
                </a:solidFill>
                <a:effectLst/>
                <a:latin typeface="Calibri"/>
                <a:ea typeface="Calibri"/>
                <a:cs typeface="Calibri"/>
                <a:sym typeface="Calibri"/>
              </a:rPr>
              <a:t> help om </a:t>
            </a:r>
            <a:r>
              <a:rPr lang="en-US" sz="1200" b="0" i="0" u="none" strike="noStrike" cap="none" dirty="0" err="1">
                <a:solidFill>
                  <a:schemeClr val="dk1"/>
                </a:solidFill>
                <a:effectLst/>
                <a:latin typeface="Calibri"/>
                <a:ea typeface="Calibri"/>
                <a:cs typeface="Calibri"/>
                <a:sym typeface="Calibri"/>
              </a:rPr>
              <a:t>grense</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te</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stel</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en</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gedrag</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te</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vermy</a:t>
            </a:r>
            <a:r>
              <a:rPr lang="en-US" sz="1200" b="0" i="0" u="none" strike="noStrike" cap="none" dirty="0">
                <a:solidFill>
                  <a:schemeClr val="dk1"/>
                </a:solidFill>
                <a:effectLst/>
                <a:latin typeface="Calibri"/>
                <a:ea typeface="Calibri"/>
                <a:cs typeface="Calibri"/>
                <a:sym typeface="Calibri"/>
              </a:rPr>
              <a:t> wat tot </a:t>
            </a:r>
            <a:r>
              <a:rPr lang="en-US" sz="1200" b="0" i="0" u="none" strike="noStrike" cap="none" dirty="0" err="1">
                <a:solidFill>
                  <a:schemeClr val="dk1"/>
                </a:solidFill>
                <a:effectLst/>
                <a:latin typeface="Calibri"/>
                <a:ea typeface="Calibri"/>
                <a:cs typeface="Calibri"/>
                <a:sym typeface="Calibri"/>
              </a:rPr>
              <a:t>seksuele</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omgang</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tienerswangerskap</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seksuele</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misbruik</a:t>
            </a:r>
            <a:r>
              <a:rPr lang="en-US" sz="1200" b="0" i="0" u="none" strike="noStrike" cap="none" dirty="0">
                <a:solidFill>
                  <a:schemeClr val="dk1"/>
                </a:solidFill>
                <a:effectLst/>
                <a:latin typeface="Calibri"/>
                <a:ea typeface="Calibri"/>
                <a:cs typeface="Calibri"/>
                <a:sym typeface="Calibri"/>
              </a:rPr>
              <a:t> of </a:t>
            </a:r>
            <a:r>
              <a:rPr lang="en-US" sz="1200" b="0" i="0" u="none" strike="noStrike" cap="none" dirty="0" err="1">
                <a:solidFill>
                  <a:schemeClr val="dk1"/>
                </a:solidFill>
                <a:effectLst/>
                <a:latin typeface="Calibri"/>
                <a:ea typeface="Calibri"/>
                <a:cs typeface="Calibri"/>
                <a:sym typeface="Calibri"/>
              </a:rPr>
              <a:t>verkragting</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kan</a:t>
            </a:r>
            <a:r>
              <a:rPr lang="en-US" sz="1200" b="0" i="0" u="none" strike="noStrike" cap="none" dirty="0">
                <a:solidFill>
                  <a:schemeClr val="dk1"/>
                </a:solidFill>
                <a:effectLst/>
                <a:latin typeface="Calibri"/>
                <a:ea typeface="Calibri"/>
                <a:cs typeface="Calibri"/>
                <a:sym typeface="Calibri"/>
              </a:rPr>
              <a:t> lei.</a:t>
            </a:r>
          </a:p>
          <a:p>
            <a:pPr marL="342900" lvl="0" indent="-342900">
              <a:buFont typeface="Symbol" panose="05050102010706020507" pitchFamily="18" charset="2"/>
              <a:buChar char=""/>
            </a:pPr>
            <a:r>
              <a:rPr lang="en-US" sz="1200" b="0" i="0" u="none" strike="noStrike" cap="none" dirty="0">
                <a:solidFill>
                  <a:schemeClr val="dk1"/>
                </a:solidFill>
                <a:effectLst/>
                <a:latin typeface="Calibri"/>
                <a:ea typeface="Calibri"/>
                <a:cs typeface="Calibri"/>
                <a:sym typeface="Calibri"/>
              </a:rPr>
              <a:t>Soms </a:t>
            </a:r>
            <a:r>
              <a:rPr lang="en-US" sz="1200" b="0" i="0" u="none" strike="noStrike" cap="none" dirty="0" err="1">
                <a:solidFill>
                  <a:schemeClr val="dk1"/>
                </a:solidFill>
                <a:effectLst/>
                <a:latin typeface="Calibri"/>
                <a:ea typeface="Calibri"/>
                <a:cs typeface="Calibri"/>
                <a:sym typeface="Calibri"/>
              </a:rPr>
              <a:t>kan</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dit</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moeilik</a:t>
            </a:r>
            <a:r>
              <a:rPr lang="en-US" sz="1200" b="0" i="0" u="none" strike="noStrike" cap="none" dirty="0">
                <a:solidFill>
                  <a:schemeClr val="dk1"/>
                </a:solidFill>
                <a:effectLst/>
                <a:latin typeface="Calibri"/>
                <a:ea typeface="Calibri"/>
                <a:cs typeface="Calibri"/>
                <a:sym typeface="Calibri"/>
              </a:rPr>
              <a:t> wees om </a:t>
            </a:r>
            <a:r>
              <a:rPr lang="en-US" sz="1200" b="0" i="0" u="none" strike="noStrike" cap="none" dirty="0" err="1">
                <a:solidFill>
                  <a:schemeClr val="dk1"/>
                </a:solidFill>
                <a:effectLst/>
                <a:latin typeface="Calibri"/>
                <a:ea typeface="Calibri"/>
                <a:cs typeface="Calibri"/>
                <a:sym typeface="Calibri"/>
              </a:rPr>
              <a:t>besluite</a:t>
            </a:r>
            <a:r>
              <a:rPr lang="en-US" sz="1200" b="0" i="0" u="none" strike="noStrike" cap="none" dirty="0">
                <a:solidFill>
                  <a:schemeClr val="dk1"/>
                </a:solidFill>
                <a:effectLst/>
                <a:latin typeface="Calibri"/>
                <a:ea typeface="Calibri"/>
                <a:cs typeface="Calibri"/>
                <a:sym typeface="Calibri"/>
              </a:rPr>
              <a:t> in </a:t>
            </a:r>
            <a:r>
              <a:rPr lang="en-US" sz="1200" b="0" i="0" u="none" strike="noStrike" cap="none" dirty="0" err="1">
                <a:solidFill>
                  <a:schemeClr val="dk1"/>
                </a:solidFill>
                <a:effectLst/>
                <a:latin typeface="Calibri"/>
                <a:ea typeface="Calibri"/>
                <a:cs typeface="Calibri"/>
                <a:sym typeface="Calibri"/>
              </a:rPr>
              <a:t>sulke</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situasies</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te</a:t>
            </a:r>
            <a:r>
              <a:rPr lang="en-US" sz="1200" b="0" i="0" u="none" strike="noStrike" cap="none" dirty="0">
                <a:solidFill>
                  <a:schemeClr val="dk1"/>
                </a:solidFill>
                <a:effectLst/>
                <a:latin typeface="Calibri"/>
                <a:ea typeface="Calibri"/>
                <a:cs typeface="Calibri"/>
                <a:sym typeface="Calibri"/>
              </a:rPr>
              <a:t> neem. Dit </a:t>
            </a:r>
            <a:r>
              <a:rPr lang="en-US" sz="1200" b="0" i="0" u="none" strike="noStrike" cap="none" dirty="0" err="1">
                <a:solidFill>
                  <a:schemeClr val="dk1"/>
                </a:solidFill>
                <a:effectLst/>
                <a:latin typeface="Calibri"/>
                <a:ea typeface="Calibri"/>
                <a:cs typeface="Calibri"/>
                <a:sym typeface="Calibri"/>
              </a:rPr>
              <a:t>kan</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voel</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asof</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jy</a:t>
            </a:r>
            <a:r>
              <a:rPr lang="en-US" sz="1200" b="0" i="0" u="none" strike="noStrike" cap="none" dirty="0">
                <a:solidFill>
                  <a:schemeClr val="dk1"/>
                </a:solidFill>
                <a:effectLst/>
                <a:latin typeface="Calibri"/>
                <a:ea typeface="Calibri"/>
                <a:cs typeface="Calibri"/>
                <a:sym typeface="Calibri"/>
              </a:rPr>
              <a:t> in twee </a:t>
            </a:r>
            <a:r>
              <a:rPr lang="en-US" sz="1200" b="0" i="0" u="none" strike="noStrike" cap="none" dirty="0" err="1">
                <a:solidFill>
                  <a:schemeClr val="dk1"/>
                </a:solidFill>
                <a:effectLst/>
                <a:latin typeface="Calibri"/>
                <a:ea typeface="Calibri"/>
                <a:cs typeface="Calibri"/>
                <a:sym typeface="Calibri"/>
              </a:rPr>
              <a:t>rigtings</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geskeur</a:t>
            </a:r>
            <a:r>
              <a:rPr lang="en-US" sz="1200" b="0" i="0" u="none" strike="noStrike" cap="none" dirty="0">
                <a:solidFill>
                  <a:schemeClr val="dk1"/>
                </a:solidFill>
                <a:effectLst/>
                <a:latin typeface="Calibri"/>
                <a:ea typeface="Calibri"/>
                <a:cs typeface="Calibri"/>
                <a:sym typeface="Calibri"/>
              </a:rPr>
              <a:t> word. As </a:t>
            </a:r>
            <a:r>
              <a:rPr lang="en-US" sz="1200" b="0" i="0" u="none" strike="noStrike" cap="none" dirty="0" err="1">
                <a:solidFill>
                  <a:schemeClr val="dk1"/>
                </a:solidFill>
                <a:effectLst/>
                <a:latin typeface="Calibri"/>
                <a:ea typeface="Calibri"/>
                <a:cs typeface="Calibri"/>
                <a:sym typeface="Calibri"/>
              </a:rPr>
              <a:t>volwassene</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kan</a:t>
            </a:r>
            <a:r>
              <a:rPr lang="en-US" sz="1200" b="0" i="0" u="none" strike="noStrike" cap="none" dirty="0">
                <a:solidFill>
                  <a:schemeClr val="dk1"/>
                </a:solidFill>
                <a:effectLst/>
                <a:latin typeface="Calibri"/>
                <a:ea typeface="Calibri"/>
                <a:cs typeface="Calibri"/>
                <a:sym typeface="Calibri"/>
              </a:rPr>
              <a:t> ek </a:t>
            </a:r>
            <a:r>
              <a:rPr lang="en-US" sz="1200" b="0" i="0" u="none" strike="noStrike" cap="none" dirty="0" err="1">
                <a:solidFill>
                  <a:schemeClr val="dk1"/>
                </a:solidFill>
                <a:effectLst/>
                <a:latin typeface="Calibri"/>
                <a:ea typeface="Calibri"/>
                <a:cs typeface="Calibri"/>
                <a:sym typeface="Calibri"/>
              </a:rPr>
              <a:t>getuig</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dat</a:t>
            </a:r>
            <a:r>
              <a:rPr lang="en-US" sz="1200" b="0" i="0" u="none" strike="noStrike" cap="none" dirty="0">
                <a:solidFill>
                  <a:schemeClr val="dk1"/>
                </a:solidFill>
                <a:effectLst/>
                <a:latin typeface="Calibri"/>
                <a:ea typeface="Calibri"/>
                <a:cs typeface="Calibri"/>
                <a:sym typeface="Calibri"/>
              </a:rPr>
              <a:t> die </a:t>
            </a:r>
            <a:r>
              <a:rPr lang="en-US" sz="1200" b="0" i="0" u="none" strike="noStrike" cap="none" dirty="0" err="1">
                <a:solidFill>
                  <a:schemeClr val="dk1"/>
                </a:solidFill>
                <a:effectLst/>
                <a:latin typeface="Calibri"/>
                <a:ea typeface="Calibri"/>
                <a:cs typeface="Calibri"/>
                <a:sym typeface="Calibri"/>
              </a:rPr>
              <a:t>lewe</a:t>
            </a:r>
            <a:r>
              <a:rPr lang="en-US" sz="1200" b="0" i="0" u="none" strike="noStrike" cap="none" dirty="0">
                <a:solidFill>
                  <a:schemeClr val="dk1"/>
                </a:solidFill>
                <a:effectLst/>
                <a:latin typeface="Calibri"/>
                <a:ea typeface="Calibri"/>
                <a:cs typeface="Calibri"/>
                <a:sym typeface="Calibri"/>
              </a:rPr>
              <a:t> my </a:t>
            </a:r>
            <a:r>
              <a:rPr lang="en-US" sz="1200" b="0" i="0" u="none" strike="noStrike" cap="none" dirty="0" err="1">
                <a:solidFill>
                  <a:schemeClr val="dk1"/>
                </a:solidFill>
                <a:effectLst/>
                <a:latin typeface="Calibri"/>
                <a:ea typeface="Calibri"/>
                <a:cs typeface="Calibri"/>
                <a:sym typeface="Calibri"/>
              </a:rPr>
              <a:t>vaardighede</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geleer</a:t>
            </a:r>
            <a:r>
              <a:rPr lang="en-US" sz="1200" b="0" i="0" u="none" strike="noStrike" cap="none" dirty="0">
                <a:solidFill>
                  <a:schemeClr val="dk1"/>
                </a:solidFill>
                <a:effectLst/>
                <a:latin typeface="Calibri"/>
                <a:ea typeface="Calibri"/>
                <a:cs typeface="Calibri"/>
                <a:sym typeface="Calibri"/>
              </a:rPr>
              <a:t> het wat ek in </a:t>
            </a:r>
            <a:r>
              <a:rPr lang="en-US" sz="1200" b="0" i="0" u="none" strike="noStrike" cap="none" dirty="0" err="1">
                <a:solidFill>
                  <a:schemeClr val="dk1"/>
                </a:solidFill>
                <a:effectLst/>
                <a:latin typeface="Calibri"/>
                <a:ea typeface="Calibri"/>
                <a:cs typeface="Calibri"/>
                <a:sym typeface="Calibri"/>
              </a:rPr>
              <a:t>moeilike</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situasies</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kan</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gebruik</a:t>
            </a:r>
            <a:r>
              <a:rPr lang="en-US" sz="1200" b="0" i="0" u="none" strike="noStrike" cap="none" dirty="0">
                <a:solidFill>
                  <a:schemeClr val="dk1"/>
                </a:solidFill>
                <a:effectLst/>
                <a:latin typeface="Calibri"/>
                <a:ea typeface="Calibri"/>
                <a:cs typeface="Calibri"/>
                <a:sym typeface="Calibri"/>
              </a:rPr>
              <a:t>.</a:t>
            </a:r>
          </a:p>
          <a:p>
            <a:pPr marL="342900" lvl="0" indent="-342900">
              <a:buFont typeface="Symbol" panose="05050102010706020507" pitchFamily="18" charset="2"/>
              <a:buChar char=""/>
            </a:pPr>
            <a:endParaRPr lang="en-US" sz="1200" b="0" i="0" u="none" strike="noStrike" cap="none" dirty="0">
              <a:solidFill>
                <a:schemeClr val="dk1"/>
              </a:solidFill>
              <a:effectLst/>
              <a:latin typeface="Calibri"/>
              <a:ea typeface="Calibri"/>
              <a:cs typeface="Calibri"/>
              <a:sym typeface="Calibri"/>
            </a:endParaRPr>
          </a:p>
          <a:p>
            <a:pPr marL="342900" lvl="0" indent="-342900">
              <a:buFont typeface="Symbol" panose="05050102010706020507" pitchFamily="18" charset="2"/>
              <a:buChar char=""/>
            </a:pPr>
            <a:r>
              <a:rPr lang="en-US" sz="1200" b="0" i="0" u="none" strike="noStrike" cap="none" dirty="0">
                <a:solidFill>
                  <a:schemeClr val="dk1"/>
                </a:solidFill>
                <a:effectLst/>
                <a:latin typeface="Calibri"/>
                <a:ea typeface="Calibri"/>
                <a:cs typeface="Calibri"/>
                <a:sym typeface="Calibri"/>
              </a:rPr>
              <a:t>Op </a:t>
            </a:r>
            <a:r>
              <a:rPr lang="en-US" sz="1200" b="0" i="0" u="none" strike="noStrike" cap="none" dirty="0" err="1">
                <a:solidFill>
                  <a:schemeClr val="dk1"/>
                </a:solidFill>
                <a:effectLst/>
                <a:latin typeface="Calibri"/>
                <a:ea typeface="Calibri"/>
                <a:cs typeface="Calibri"/>
                <a:sym typeface="Calibri"/>
              </a:rPr>
              <a:t>hierdie</a:t>
            </a:r>
            <a:r>
              <a:rPr lang="en-US" sz="1200" b="0" i="0" u="none" strike="noStrike" cap="none" dirty="0">
                <a:solidFill>
                  <a:schemeClr val="dk1"/>
                </a:solidFill>
                <a:effectLst/>
                <a:latin typeface="Calibri"/>
                <a:ea typeface="Calibri"/>
                <a:cs typeface="Calibri"/>
                <a:sym typeface="Calibri"/>
              </a:rPr>
              <a:t> stadium </a:t>
            </a:r>
            <a:r>
              <a:rPr lang="en-US" sz="1200" b="0" i="0" u="none" strike="noStrike" cap="none" dirty="0" err="1">
                <a:solidFill>
                  <a:schemeClr val="dk1"/>
                </a:solidFill>
                <a:effectLst/>
                <a:latin typeface="Calibri"/>
                <a:ea typeface="Calibri"/>
                <a:cs typeface="Calibri"/>
                <a:sym typeface="Calibri"/>
              </a:rPr>
              <a:t>voel</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jy</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dalk</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dat</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jy</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nog</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nie</a:t>
            </a:r>
            <a:r>
              <a:rPr lang="en-US" sz="1200" b="0" i="0" u="none" strike="noStrike" cap="none" dirty="0">
                <a:solidFill>
                  <a:schemeClr val="dk1"/>
                </a:solidFill>
                <a:effectLst/>
                <a:latin typeface="Calibri"/>
                <a:ea typeface="Calibri"/>
                <a:cs typeface="Calibri"/>
                <a:sym typeface="Calibri"/>
              </a:rPr>
              <a:t> al die </a:t>
            </a:r>
            <a:r>
              <a:rPr lang="en-US" sz="1200" b="0" i="0" u="none" strike="noStrike" cap="none" dirty="0" err="1">
                <a:solidFill>
                  <a:schemeClr val="dk1"/>
                </a:solidFill>
                <a:effectLst/>
                <a:latin typeface="Calibri"/>
                <a:ea typeface="Calibri"/>
                <a:cs typeface="Calibri"/>
                <a:sym typeface="Calibri"/>
              </a:rPr>
              <a:t>vaardighede</a:t>
            </a:r>
            <a:r>
              <a:rPr lang="en-US" sz="1200" b="0" i="0" u="none" strike="noStrike" cap="none" dirty="0">
                <a:solidFill>
                  <a:schemeClr val="dk1"/>
                </a:solidFill>
                <a:effectLst/>
                <a:latin typeface="Calibri"/>
                <a:ea typeface="Calibri"/>
                <a:cs typeface="Calibri"/>
                <a:sym typeface="Calibri"/>
              </a:rPr>
              <a:t> het wat </a:t>
            </a:r>
            <a:r>
              <a:rPr lang="en-US" sz="1200" b="0" i="0" u="none" strike="noStrike" cap="none" dirty="0" err="1">
                <a:solidFill>
                  <a:schemeClr val="dk1"/>
                </a:solidFill>
                <a:effectLst/>
                <a:latin typeface="Calibri"/>
                <a:ea typeface="Calibri"/>
                <a:cs typeface="Calibri"/>
                <a:sym typeface="Calibri"/>
              </a:rPr>
              <a:t>jy</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nodig</a:t>
            </a:r>
            <a:r>
              <a:rPr lang="en-US" sz="1200" b="0" i="0" u="none" strike="noStrike" cap="none" dirty="0">
                <a:solidFill>
                  <a:schemeClr val="dk1"/>
                </a:solidFill>
                <a:effectLst/>
                <a:latin typeface="Calibri"/>
                <a:ea typeface="Calibri"/>
                <a:cs typeface="Calibri"/>
                <a:sym typeface="Calibri"/>
              </a:rPr>
              <a:t> het </a:t>
            </a:r>
            <a:r>
              <a:rPr lang="en-US" sz="1200" b="0" i="0" u="none" strike="noStrike" cap="none" dirty="0" err="1">
                <a:solidFill>
                  <a:schemeClr val="dk1"/>
                </a:solidFill>
                <a:effectLst/>
                <a:latin typeface="Calibri"/>
                <a:ea typeface="Calibri"/>
                <a:cs typeface="Calibri"/>
                <a:sym typeface="Calibri"/>
              </a:rPr>
              <a:t>nie</a:t>
            </a:r>
            <a:r>
              <a:rPr lang="en-US" sz="1200" b="0" i="0" u="none" strike="noStrike" cap="none" dirty="0">
                <a:solidFill>
                  <a:schemeClr val="dk1"/>
                </a:solidFill>
                <a:effectLst/>
                <a:latin typeface="Calibri"/>
                <a:ea typeface="Calibri"/>
                <a:cs typeface="Calibri"/>
                <a:sym typeface="Calibri"/>
              </a:rPr>
              <a:t>. Dit is </a:t>
            </a:r>
            <a:r>
              <a:rPr lang="en-US" sz="1200" b="0" i="0" u="none" strike="noStrike" cap="none" dirty="0" err="1">
                <a:solidFill>
                  <a:schemeClr val="dk1"/>
                </a:solidFill>
                <a:effectLst/>
                <a:latin typeface="Calibri"/>
                <a:ea typeface="Calibri"/>
                <a:cs typeface="Calibri"/>
                <a:sym typeface="Calibri"/>
              </a:rPr>
              <a:t>normaal</a:t>
            </a:r>
            <a:r>
              <a:rPr lang="en-US" sz="1200" b="0" i="0" u="none" strike="noStrike" cap="none" dirty="0">
                <a:solidFill>
                  <a:schemeClr val="dk1"/>
                </a:solidFill>
                <a:effectLst/>
                <a:latin typeface="Calibri"/>
                <a:ea typeface="Calibri"/>
                <a:cs typeface="Calibri"/>
                <a:sym typeface="Calibri"/>
              </a:rPr>
              <a:t>, want </a:t>
            </a:r>
            <a:r>
              <a:rPr lang="en-US" sz="1200" b="0" i="0" u="none" strike="noStrike" cap="none" dirty="0" err="1">
                <a:solidFill>
                  <a:schemeClr val="dk1"/>
                </a:solidFill>
                <a:effectLst/>
                <a:latin typeface="Calibri"/>
                <a:ea typeface="Calibri"/>
                <a:cs typeface="Calibri"/>
                <a:sym typeface="Calibri"/>
              </a:rPr>
              <a:t>ons</a:t>
            </a:r>
            <a:r>
              <a:rPr lang="en-US" sz="1200" b="0" i="0" u="none" strike="noStrike" cap="none" dirty="0">
                <a:solidFill>
                  <a:schemeClr val="dk1"/>
                </a:solidFill>
                <a:effectLst/>
                <a:latin typeface="Calibri"/>
                <a:ea typeface="Calibri"/>
                <a:cs typeface="Calibri"/>
                <a:sym typeface="Calibri"/>
              </a:rPr>
              <a:t> word </a:t>
            </a:r>
            <a:r>
              <a:rPr lang="en-US" sz="1200" b="0" i="0" u="none" strike="noStrike" cap="none" dirty="0" err="1">
                <a:solidFill>
                  <a:schemeClr val="dk1"/>
                </a:solidFill>
                <a:effectLst/>
                <a:latin typeface="Calibri"/>
                <a:ea typeface="Calibri"/>
                <a:cs typeface="Calibri"/>
                <a:sym typeface="Calibri"/>
              </a:rPr>
              <a:t>nie</a:t>
            </a:r>
            <a:r>
              <a:rPr lang="en-US" sz="1200" b="0" i="0" u="none" strike="noStrike" cap="none" dirty="0">
                <a:solidFill>
                  <a:schemeClr val="dk1"/>
                </a:solidFill>
                <a:effectLst/>
                <a:latin typeface="Calibri"/>
                <a:ea typeface="Calibri"/>
                <a:cs typeface="Calibri"/>
                <a:sym typeface="Calibri"/>
              </a:rPr>
              <a:t> met al </a:t>
            </a:r>
            <a:r>
              <a:rPr lang="en-US" sz="1200" b="0" i="0" u="none" strike="noStrike" cap="none" dirty="0" err="1">
                <a:solidFill>
                  <a:schemeClr val="dk1"/>
                </a:solidFill>
                <a:effectLst/>
                <a:latin typeface="Calibri"/>
                <a:ea typeface="Calibri"/>
                <a:cs typeface="Calibri"/>
                <a:sym typeface="Calibri"/>
              </a:rPr>
              <a:t>hierdie</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vaardighede</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gebore</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nie</a:t>
            </a:r>
            <a:r>
              <a:rPr lang="en-US" sz="1200" b="0" i="0" u="none" strike="noStrike" cap="none" dirty="0">
                <a:solidFill>
                  <a:schemeClr val="dk1"/>
                </a:solidFill>
                <a:effectLst/>
                <a:latin typeface="Calibri"/>
                <a:ea typeface="Calibri"/>
                <a:cs typeface="Calibri"/>
                <a:sym typeface="Calibri"/>
              </a:rPr>
              <a:t>.</a:t>
            </a:r>
          </a:p>
          <a:p>
            <a:pPr marL="342900" lvl="0" indent="-342900">
              <a:buFont typeface="Symbol" panose="05050102010706020507" pitchFamily="18" charset="2"/>
              <a:buChar char=""/>
            </a:pPr>
            <a:r>
              <a:rPr lang="en-US" sz="1200" b="0" i="0" u="none" strike="noStrike" cap="none" dirty="0" err="1">
                <a:solidFill>
                  <a:schemeClr val="dk1"/>
                </a:solidFill>
                <a:effectLst/>
                <a:latin typeface="Calibri"/>
                <a:ea typeface="Calibri"/>
                <a:cs typeface="Calibri"/>
                <a:sym typeface="Calibri"/>
              </a:rPr>
              <a:t>Vandag</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gaan</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ons</a:t>
            </a:r>
            <a:r>
              <a:rPr lang="en-US" sz="1200" b="0" i="0" u="none" strike="noStrike" cap="none" dirty="0">
                <a:solidFill>
                  <a:schemeClr val="dk1"/>
                </a:solidFill>
                <a:effectLst/>
                <a:latin typeface="Calibri"/>
                <a:ea typeface="Calibri"/>
                <a:cs typeface="Calibri"/>
                <a:sym typeface="Calibri"/>
              </a:rPr>
              <a:t> begin om </a:t>
            </a:r>
            <a:r>
              <a:rPr lang="en-US" sz="1200" b="0" i="0" u="none" strike="noStrike" cap="none" dirty="0" err="1">
                <a:solidFill>
                  <a:schemeClr val="dk1"/>
                </a:solidFill>
                <a:effectLst/>
                <a:latin typeface="Calibri"/>
                <a:ea typeface="Calibri"/>
                <a:cs typeface="Calibri"/>
                <a:sym typeface="Calibri"/>
              </a:rPr>
              <a:t>hierdie</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vaardighede</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te</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ontwikkel</a:t>
            </a:r>
            <a:r>
              <a:rPr lang="en-US" sz="1200" b="0" i="0" u="none" strike="noStrike" cap="none" dirty="0">
                <a:solidFill>
                  <a:schemeClr val="dk1"/>
                </a:solidFill>
                <a:effectLst/>
                <a:latin typeface="Calibri"/>
                <a:ea typeface="Calibri"/>
                <a:cs typeface="Calibri"/>
                <a:sym typeface="Calibri"/>
              </a:rPr>
              <a:t>.</a:t>
            </a:r>
          </a:p>
          <a:p>
            <a:pPr marL="457200">
              <a:buNone/>
            </a:pPr>
            <a:r>
              <a:rPr lang="en-ZA" sz="1400" dirty="0">
                <a:solidFill>
                  <a:srgbClr val="000000"/>
                </a:solidFill>
                <a:effectLst/>
                <a:latin typeface="Calibri" panose="020F0502020204030204" pitchFamily="34" charset="0"/>
                <a:ea typeface="Calibri" panose="020F0502020204030204" pitchFamily="34" charset="0"/>
              </a:rPr>
              <a:t> </a:t>
            </a:r>
            <a:endParaRPr lang="af-ZA" sz="1400" dirty="0">
              <a:effectLst/>
              <a:latin typeface="Times New Roman" panose="02020603050405020304" pitchFamily="18" charset="0"/>
              <a:ea typeface="Times New Roman" panose="02020603050405020304" pitchFamily="18" charset="0"/>
            </a:endParaRPr>
          </a:p>
          <a:p>
            <a:endParaRPr lang="af-ZA" dirty="0"/>
          </a:p>
        </p:txBody>
      </p:sp>
      <p:sp>
        <p:nvSpPr>
          <p:cNvPr id="4" name="Slide Number Placeholder 3"/>
          <p:cNvSpPr>
            <a:spLocks noGrp="1"/>
          </p:cNvSpPr>
          <p:nvPr>
            <p:ph type="sldNum" idx="12"/>
          </p:nvPr>
        </p:nvSpPr>
        <p:spPr/>
        <p:txBody>
          <a:bodyPr/>
          <a:lstStyle/>
          <a:p>
            <a:pPr marL="0" marR="0" lvl="0" indent="0" algn="r" defTabSz="914400" rtl="0" eaLnBrk="1" fontAlgn="auto" latinLnBrk="0" hangingPunct="1">
              <a:lnSpc>
                <a:spcPct val="100000"/>
              </a:lnSpc>
              <a:spcBef>
                <a:spcPts val="0"/>
              </a:spcBef>
              <a:spcAft>
                <a:spcPts val="0"/>
              </a:spcAft>
              <a:buClr>
                <a:srgbClr val="000000"/>
              </a:buClr>
              <a:buSzPts val="1200"/>
              <a:buFont typeface="Arial"/>
              <a:buNone/>
              <a:tabLst/>
              <a:defRPr/>
            </a:pPr>
            <a:fld id="{00000000-1234-1234-1234-123412341234}" type="slidenum">
              <a:rPr kumimoji="0" lang="en-ZA" sz="1200" b="0" i="0" u="none" strike="noStrike" kern="0" cap="none" spc="0" normalizeH="0" baseline="0" noProof="0" smtClean="0">
                <a:ln>
                  <a:noFill/>
                </a:ln>
                <a:solidFill>
                  <a:srgbClr val="000000"/>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
                  <a:srgbClr val="000000"/>
                </a:buClr>
                <a:buSzPts val="1200"/>
                <a:buFont typeface="Arial"/>
                <a:buNone/>
                <a:tabLst/>
                <a:defRPr/>
              </a:pPr>
              <a:t>1</a:t>
            </a:fld>
            <a:endParaRPr kumimoji="0" lang="en-ZA"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Tree>
    <p:extLst>
      <p:ext uri="{BB962C8B-B14F-4D97-AF65-F5344CB8AC3E}">
        <p14:creationId xmlns:p14="http://schemas.microsoft.com/office/powerpoint/2010/main" val="58623556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lvl="0" indent="-342900">
              <a:buFont typeface="Symbol" panose="05050102010706020507" pitchFamily="18" charset="2"/>
              <a:buChar char=""/>
            </a:pPr>
            <a:r>
              <a:rPr lang="en-ZA" sz="1200" b="1" i="0" u="none" strike="noStrike" cap="none" dirty="0" err="1">
                <a:solidFill>
                  <a:schemeClr val="dk1"/>
                </a:solidFill>
                <a:effectLst/>
                <a:latin typeface="Calibri"/>
                <a:ea typeface="Calibri"/>
                <a:cs typeface="Calibri"/>
                <a:sym typeface="Calibri"/>
              </a:rPr>
              <a:t>Skyfie</a:t>
            </a:r>
            <a:r>
              <a:rPr lang="en-ZA" sz="1200" b="1" i="0" u="none" strike="noStrike" cap="none" dirty="0">
                <a:solidFill>
                  <a:schemeClr val="dk1"/>
                </a:solidFill>
                <a:effectLst/>
                <a:latin typeface="Calibri"/>
                <a:ea typeface="Calibri"/>
                <a:cs typeface="Calibri"/>
                <a:sym typeface="Calibri"/>
              </a:rPr>
              <a:t> 2:</a:t>
            </a:r>
            <a:r>
              <a:rPr lang="en-ZA" sz="1200" b="0" i="0" u="none" strike="noStrike" cap="none" dirty="0">
                <a:solidFill>
                  <a:schemeClr val="dk1"/>
                </a:solidFill>
                <a:effectLst/>
                <a:latin typeface="Calibri"/>
                <a:ea typeface="Calibri"/>
                <a:cs typeface="Calibri"/>
                <a:sym typeface="Calibri"/>
              </a:rPr>
              <a:t> Teen die </a:t>
            </a:r>
            <a:r>
              <a:rPr lang="en-ZA" sz="1200" b="0" i="0" u="none" strike="noStrike" cap="none" dirty="0" err="1">
                <a:solidFill>
                  <a:schemeClr val="dk1"/>
                </a:solidFill>
                <a:effectLst/>
                <a:latin typeface="Calibri"/>
                <a:ea typeface="Calibri"/>
                <a:cs typeface="Calibri"/>
                <a:sym typeface="Calibri"/>
              </a:rPr>
              <a:t>einde</a:t>
            </a:r>
            <a:r>
              <a:rPr lang="en-ZA" sz="1200" b="0" i="0" u="none" strike="noStrike" cap="none" dirty="0">
                <a:solidFill>
                  <a:schemeClr val="dk1"/>
                </a:solidFill>
                <a:effectLst/>
                <a:latin typeface="Calibri"/>
                <a:ea typeface="Calibri"/>
                <a:cs typeface="Calibri"/>
                <a:sym typeface="Calibri"/>
              </a:rPr>
              <a:t> van </a:t>
            </a:r>
            <a:r>
              <a:rPr lang="en-ZA" sz="1200" b="0" i="0" u="none" strike="noStrike" cap="none" dirty="0" err="1">
                <a:solidFill>
                  <a:schemeClr val="dk1"/>
                </a:solidFill>
                <a:effectLst/>
                <a:latin typeface="Calibri"/>
                <a:ea typeface="Calibri"/>
                <a:cs typeface="Calibri"/>
                <a:sym typeface="Calibri"/>
              </a:rPr>
              <a:t>hierdie</a:t>
            </a:r>
            <a:r>
              <a:rPr lang="en-ZA" sz="1200" b="0" i="0" u="none" strike="noStrike" cap="none" dirty="0">
                <a:solidFill>
                  <a:schemeClr val="dk1"/>
                </a:solidFill>
                <a:effectLst/>
                <a:latin typeface="Calibri"/>
                <a:ea typeface="Calibri"/>
                <a:cs typeface="Calibri"/>
                <a:sym typeface="Calibri"/>
              </a:rPr>
              <a:t> les </a:t>
            </a:r>
            <a:r>
              <a:rPr lang="en-ZA" sz="1200" b="0" i="0" u="none" strike="noStrike" cap="none" dirty="0" err="1">
                <a:solidFill>
                  <a:schemeClr val="dk1"/>
                </a:solidFill>
                <a:effectLst/>
                <a:latin typeface="Calibri"/>
                <a:ea typeface="Calibri"/>
                <a:cs typeface="Calibri"/>
                <a:sym typeface="Calibri"/>
              </a:rPr>
              <a:t>behoort</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leerders</a:t>
            </a:r>
            <a:r>
              <a:rPr lang="en-ZA" sz="1200" b="0" i="0" u="none" strike="noStrike" cap="none" dirty="0">
                <a:solidFill>
                  <a:schemeClr val="dk1"/>
                </a:solidFill>
                <a:effectLst/>
                <a:latin typeface="Calibri"/>
                <a:ea typeface="Calibri"/>
                <a:cs typeface="Calibri"/>
                <a:sym typeface="Calibri"/>
              </a:rPr>
              <a:t> in </a:t>
            </a:r>
            <a:r>
              <a:rPr lang="en-ZA" sz="1200" b="0" i="0" u="none" strike="noStrike" cap="none" dirty="0" err="1">
                <a:solidFill>
                  <a:schemeClr val="dk1"/>
                </a:solidFill>
                <a:effectLst/>
                <a:latin typeface="Calibri"/>
                <a:ea typeface="Calibri"/>
                <a:cs typeface="Calibri"/>
                <a:sym typeface="Calibri"/>
              </a:rPr>
              <a:t>staat</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te</a:t>
            </a:r>
            <a:r>
              <a:rPr lang="en-ZA" sz="1200" b="0" i="0" u="none" strike="noStrike" cap="none" dirty="0">
                <a:solidFill>
                  <a:schemeClr val="dk1"/>
                </a:solidFill>
                <a:effectLst/>
                <a:latin typeface="Calibri"/>
                <a:ea typeface="Calibri"/>
                <a:cs typeface="Calibri"/>
                <a:sym typeface="Calibri"/>
              </a:rPr>
              <a:t> wees om die </a:t>
            </a:r>
            <a:r>
              <a:rPr lang="en-ZA" sz="1200" b="0" i="0" u="none" strike="noStrike" cap="none" dirty="0" err="1">
                <a:solidFill>
                  <a:schemeClr val="dk1"/>
                </a:solidFill>
                <a:effectLst/>
                <a:latin typeface="Calibri"/>
                <a:ea typeface="Calibri"/>
                <a:cs typeface="Calibri"/>
                <a:sym typeface="Calibri"/>
              </a:rPr>
              <a:t>volgende</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te</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kan</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doen</a:t>
            </a:r>
            <a:r>
              <a:rPr lang="en-ZA" sz="1200" b="0" i="0" u="none" strike="noStrike" cap="none" dirty="0">
                <a:solidFill>
                  <a:schemeClr val="dk1"/>
                </a:solidFill>
                <a:effectLst/>
                <a:latin typeface="Calibri"/>
                <a:ea typeface="Calibri"/>
                <a:cs typeface="Calibri"/>
                <a:sym typeface="Calibri"/>
              </a:rPr>
              <a:t>:</a:t>
            </a:r>
            <a:endParaRPr lang="en-US" sz="1200" b="0" i="0" u="none" strike="noStrike" cap="none" dirty="0">
              <a:solidFill>
                <a:schemeClr val="dk1"/>
              </a:solidFill>
              <a:effectLst/>
              <a:latin typeface="Calibri"/>
              <a:ea typeface="Calibri"/>
              <a:cs typeface="Calibri"/>
              <a:sym typeface="Calibri"/>
            </a:endParaRPr>
          </a:p>
          <a:p>
            <a:pPr marL="342900" lvl="0" indent="-342900">
              <a:buFont typeface="Courier New" panose="02070309020205020404" pitchFamily="49" charset="0"/>
              <a:buChar char="-"/>
            </a:pPr>
            <a:r>
              <a:rPr lang="en-ZA" sz="1200" b="0" i="0" u="none" strike="noStrike" cap="none" dirty="0">
                <a:solidFill>
                  <a:schemeClr val="dk1"/>
                </a:solidFill>
                <a:effectLst/>
                <a:latin typeface="Calibri"/>
                <a:ea typeface="Calibri"/>
                <a:cs typeface="Calibri"/>
                <a:sym typeface="Calibri"/>
              </a:rPr>
              <a:t>Erken </a:t>
            </a:r>
            <a:r>
              <a:rPr lang="en-ZA" sz="1200" b="0" i="0" u="none" strike="noStrike" cap="none" dirty="0" err="1">
                <a:solidFill>
                  <a:schemeClr val="dk1"/>
                </a:solidFill>
                <a:effectLst/>
                <a:latin typeface="Calibri"/>
                <a:ea typeface="Calibri"/>
                <a:cs typeface="Calibri"/>
                <a:sym typeface="Calibri"/>
              </a:rPr>
              <a:t>dat</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waardes</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besluitneming</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beïnvloed</a:t>
            </a:r>
            <a:r>
              <a:rPr lang="en-ZA" sz="1200" b="0" i="0" u="none" strike="noStrike" cap="none" dirty="0">
                <a:solidFill>
                  <a:schemeClr val="dk1"/>
                </a:solidFill>
                <a:effectLst/>
                <a:latin typeface="Calibri"/>
                <a:ea typeface="Calibri"/>
                <a:cs typeface="Calibri"/>
                <a:sym typeface="Calibri"/>
              </a:rPr>
              <a:t> in </a:t>
            </a:r>
            <a:r>
              <a:rPr lang="en-ZA" sz="1200" b="0" i="0" u="none" strike="noStrike" cap="none" dirty="0" err="1">
                <a:solidFill>
                  <a:schemeClr val="dk1"/>
                </a:solidFill>
                <a:effectLst/>
                <a:latin typeface="Calibri"/>
                <a:ea typeface="Calibri"/>
                <a:cs typeface="Calibri"/>
                <a:sym typeface="Calibri"/>
              </a:rPr>
              <a:t>situasies</a:t>
            </a:r>
            <a:r>
              <a:rPr lang="en-ZA" sz="1200" b="0" i="0" u="none" strike="noStrike" cap="none" dirty="0">
                <a:solidFill>
                  <a:schemeClr val="dk1"/>
                </a:solidFill>
                <a:effectLst/>
                <a:latin typeface="Calibri"/>
                <a:ea typeface="Calibri"/>
                <a:cs typeface="Calibri"/>
                <a:sym typeface="Calibri"/>
              </a:rPr>
              <a:t> wat </a:t>
            </a:r>
            <a:r>
              <a:rPr lang="en-ZA" sz="1200" b="0" i="0" u="none" strike="noStrike" cap="none" dirty="0" err="1">
                <a:solidFill>
                  <a:schemeClr val="dk1"/>
                </a:solidFill>
                <a:effectLst/>
                <a:latin typeface="Calibri"/>
                <a:ea typeface="Calibri"/>
                <a:cs typeface="Calibri"/>
                <a:sym typeface="Calibri"/>
              </a:rPr>
              <a:t>verband</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hou</a:t>
            </a:r>
            <a:r>
              <a:rPr lang="en-ZA" sz="1200" b="0" i="0" u="none" strike="noStrike" cap="none" dirty="0">
                <a:solidFill>
                  <a:schemeClr val="dk1"/>
                </a:solidFill>
                <a:effectLst/>
                <a:latin typeface="Calibri"/>
                <a:ea typeface="Calibri"/>
                <a:cs typeface="Calibri"/>
                <a:sym typeface="Calibri"/>
              </a:rPr>
              <a:t> met </a:t>
            </a:r>
            <a:r>
              <a:rPr lang="en-ZA" sz="1200" b="0" i="0" u="none" strike="noStrike" cap="none" dirty="0" err="1">
                <a:solidFill>
                  <a:schemeClr val="dk1"/>
                </a:solidFill>
                <a:effectLst/>
                <a:latin typeface="Calibri"/>
                <a:ea typeface="Calibri"/>
                <a:cs typeface="Calibri"/>
                <a:sym typeface="Calibri"/>
              </a:rPr>
              <a:t>seksualiteit</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en</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leefstylkeuses</a:t>
            </a:r>
            <a:r>
              <a:rPr lang="en-ZA" sz="1200" b="0" i="0" u="none" strike="noStrike" cap="none" dirty="0">
                <a:solidFill>
                  <a:schemeClr val="dk1"/>
                </a:solidFill>
                <a:effectLst/>
                <a:latin typeface="Calibri"/>
                <a:ea typeface="Calibri"/>
                <a:cs typeface="Calibri"/>
                <a:sym typeface="Calibri"/>
              </a:rPr>
              <a:t>.</a:t>
            </a:r>
            <a:endParaRPr lang="en-US" sz="1200" b="0" i="0" u="none" strike="noStrike" cap="none" dirty="0">
              <a:solidFill>
                <a:schemeClr val="dk1"/>
              </a:solidFill>
              <a:effectLst/>
              <a:latin typeface="Calibri"/>
              <a:ea typeface="Calibri"/>
              <a:cs typeface="Calibri"/>
              <a:sym typeface="Calibri"/>
            </a:endParaRPr>
          </a:p>
          <a:p>
            <a:pPr marL="342900" lvl="0" indent="-342900">
              <a:buFont typeface="Courier New" panose="02070309020205020404" pitchFamily="49" charset="0"/>
              <a:buChar char="-"/>
            </a:pPr>
            <a:r>
              <a:rPr lang="en-ZA" sz="1200" b="0" i="0" u="none" strike="noStrike" cap="none" dirty="0">
                <a:solidFill>
                  <a:schemeClr val="dk1"/>
                </a:solidFill>
                <a:effectLst/>
                <a:latin typeface="Calibri"/>
                <a:ea typeface="Calibri"/>
                <a:cs typeface="Calibri"/>
                <a:sym typeface="Calibri"/>
              </a:rPr>
              <a:t>Brei </a:t>
            </a:r>
            <a:r>
              <a:rPr lang="en-ZA" sz="1200" b="0" i="0" u="none" strike="noStrike" cap="none" dirty="0" err="1">
                <a:solidFill>
                  <a:schemeClr val="dk1"/>
                </a:solidFill>
                <a:effectLst/>
                <a:latin typeface="Calibri"/>
                <a:ea typeface="Calibri"/>
                <a:cs typeface="Calibri"/>
                <a:sym typeface="Calibri"/>
              </a:rPr>
              <a:t>uit</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oor</a:t>
            </a:r>
            <a:r>
              <a:rPr lang="en-ZA" sz="1200" b="0" i="0" u="none" strike="noStrike" cap="none" dirty="0">
                <a:solidFill>
                  <a:schemeClr val="dk1"/>
                </a:solidFill>
                <a:effectLst/>
                <a:latin typeface="Calibri"/>
                <a:ea typeface="Calibri"/>
                <a:cs typeface="Calibri"/>
                <a:sym typeface="Calibri"/>
              </a:rPr>
              <a:t> die </a:t>
            </a:r>
            <a:r>
              <a:rPr lang="en-ZA" sz="1200" b="0" i="0" u="none" strike="noStrike" cap="none" dirty="0" err="1">
                <a:solidFill>
                  <a:schemeClr val="dk1"/>
                </a:solidFill>
                <a:effectLst/>
                <a:latin typeface="Calibri"/>
                <a:ea typeface="Calibri"/>
                <a:cs typeface="Calibri"/>
                <a:sym typeface="Calibri"/>
              </a:rPr>
              <a:t>vaardighede</a:t>
            </a:r>
            <a:r>
              <a:rPr lang="en-ZA" sz="1200" b="0" i="0" u="none" strike="noStrike" cap="none" dirty="0">
                <a:solidFill>
                  <a:schemeClr val="dk1"/>
                </a:solidFill>
                <a:effectLst/>
                <a:latin typeface="Calibri"/>
                <a:ea typeface="Calibri"/>
                <a:cs typeface="Calibri"/>
                <a:sym typeface="Calibri"/>
              </a:rPr>
              <a:t> wat </a:t>
            </a:r>
            <a:r>
              <a:rPr lang="en-ZA" sz="1200" b="0" i="0" u="none" strike="noStrike" cap="none" dirty="0" err="1">
                <a:solidFill>
                  <a:schemeClr val="dk1"/>
                </a:solidFill>
                <a:effectLst/>
                <a:latin typeface="Calibri"/>
                <a:ea typeface="Calibri"/>
                <a:cs typeface="Calibri"/>
                <a:sym typeface="Calibri"/>
              </a:rPr>
              <a:t>nodig</a:t>
            </a:r>
            <a:r>
              <a:rPr lang="en-ZA" sz="1200" b="0" i="0" u="none" strike="noStrike" cap="none" dirty="0">
                <a:solidFill>
                  <a:schemeClr val="dk1"/>
                </a:solidFill>
                <a:effectLst/>
                <a:latin typeface="Calibri"/>
                <a:ea typeface="Calibri"/>
                <a:cs typeface="Calibri"/>
                <a:sym typeface="Calibri"/>
              </a:rPr>
              <a:t> is om </a:t>
            </a:r>
            <a:r>
              <a:rPr lang="en-ZA" sz="1200" b="0" i="0" u="none" strike="noStrike" cap="none" dirty="0" err="1">
                <a:solidFill>
                  <a:schemeClr val="dk1"/>
                </a:solidFill>
                <a:effectLst/>
                <a:latin typeface="Calibri"/>
                <a:ea typeface="Calibri"/>
                <a:cs typeface="Calibri"/>
                <a:sym typeface="Calibri"/>
              </a:rPr>
              <a:t>verantwoordelike</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besluite</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oor</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seksualiteit</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en</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leefstylkeuses</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te</a:t>
            </a:r>
            <a:r>
              <a:rPr lang="en-ZA" sz="1200" b="0" i="0" u="none" strike="noStrike" cap="none" dirty="0">
                <a:solidFill>
                  <a:schemeClr val="dk1"/>
                </a:solidFill>
                <a:effectLst/>
                <a:latin typeface="Calibri"/>
                <a:ea typeface="Calibri"/>
                <a:cs typeface="Calibri"/>
                <a:sym typeface="Calibri"/>
              </a:rPr>
              <a:t> neem, </a:t>
            </a:r>
            <a:r>
              <a:rPr lang="en-ZA" sz="1200" b="0" i="0" u="none" strike="noStrike" cap="none" dirty="0" err="1">
                <a:solidFill>
                  <a:schemeClr val="dk1"/>
                </a:solidFill>
                <a:effectLst/>
                <a:latin typeface="Calibri"/>
                <a:ea typeface="Calibri"/>
                <a:cs typeface="Calibri"/>
                <a:sym typeface="Calibri"/>
              </a:rPr>
              <a:t>soos</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selfbewussyn</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kritiese</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denke</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besluitneming</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probleemoplossing</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selfgelding</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onderhandeling</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en</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kommunikasie</a:t>
            </a:r>
            <a:r>
              <a:rPr lang="en-ZA" sz="1200" b="0" i="0" u="none" strike="noStrike" cap="none" dirty="0">
                <a:solidFill>
                  <a:schemeClr val="dk1"/>
                </a:solidFill>
                <a:effectLst/>
                <a:latin typeface="Calibri"/>
                <a:ea typeface="Calibri"/>
                <a:cs typeface="Calibri"/>
                <a:sym typeface="Calibri"/>
              </a:rPr>
              <a:t>.</a:t>
            </a:r>
            <a:endParaRPr lang="en-US" sz="1200" b="0" i="0" u="none" strike="noStrike" cap="none" dirty="0">
              <a:solidFill>
                <a:schemeClr val="dk1"/>
              </a:solidFill>
              <a:effectLst/>
              <a:latin typeface="Calibri"/>
              <a:ea typeface="Calibri"/>
              <a:cs typeface="Calibri"/>
              <a:sym typeface="Calibri"/>
            </a:endParaRPr>
          </a:p>
          <a:p>
            <a:pPr marL="342900" lvl="0" indent="-342900">
              <a:buFont typeface="Courier New" panose="02070309020205020404" pitchFamily="49" charset="0"/>
              <a:buChar char="-"/>
            </a:pPr>
            <a:r>
              <a:rPr lang="en-ZA" sz="1200" b="0" i="0" u="none" strike="noStrike" cap="none" dirty="0">
                <a:solidFill>
                  <a:schemeClr val="dk1"/>
                </a:solidFill>
                <a:effectLst/>
                <a:latin typeface="Calibri"/>
                <a:ea typeface="Calibri"/>
                <a:cs typeface="Calibri"/>
                <a:sym typeface="Calibri"/>
              </a:rPr>
              <a:t>Pas </a:t>
            </a:r>
            <a:r>
              <a:rPr lang="en-ZA" sz="1200" b="0" i="0" u="none" strike="noStrike" cap="none" dirty="0" err="1">
                <a:solidFill>
                  <a:schemeClr val="dk1"/>
                </a:solidFill>
                <a:effectLst/>
                <a:latin typeface="Calibri"/>
                <a:ea typeface="Calibri"/>
                <a:cs typeface="Calibri"/>
                <a:sym typeface="Calibri"/>
              </a:rPr>
              <a:t>besluitnemingsvaardighede</a:t>
            </a:r>
            <a:r>
              <a:rPr lang="en-ZA" sz="1200" b="0" i="0" u="none" strike="noStrike" cap="none" dirty="0">
                <a:solidFill>
                  <a:schemeClr val="dk1"/>
                </a:solidFill>
                <a:effectLst/>
                <a:latin typeface="Calibri"/>
                <a:ea typeface="Calibri"/>
                <a:cs typeface="Calibri"/>
                <a:sym typeface="Calibri"/>
              </a:rPr>
              <a:t> op </a:t>
            </a:r>
            <a:r>
              <a:rPr lang="en-ZA" sz="1200" b="0" i="0" u="none" strike="noStrike" cap="none" dirty="0" err="1">
                <a:solidFill>
                  <a:schemeClr val="dk1"/>
                </a:solidFill>
                <a:effectLst/>
                <a:latin typeface="Calibri"/>
                <a:ea typeface="Calibri"/>
                <a:cs typeface="Calibri"/>
                <a:sym typeface="Calibri"/>
              </a:rPr>
              <a:t>uitdagende</a:t>
            </a:r>
            <a:r>
              <a:rPr lang="en-ZA" sz="1200" b="0" i="0" u="none" strike="noStrike" cap="none" dirty="0">
                <a:solidFill>
                  <a:schemeClr val="dk1"/>
                </a:solidFill>
                <a:effectLst/>
                <a:latin typeface="Calibri"/>
                <a:ea typeface="Calibri"/>
                <a:cs typeface="Calibri"/>
                <a:sym typeface="Calibri"/>
              </a:rPr>
              <a:t> scenario’s toe.</a:t>
            </a:r>
            <a:endParaRPr lang="en-US" sz="1200" b="0" i="0" u="none" strike="noStrike" cap="none" dirty="0">
              <a:solidFill>
                <a:schemeClr val="dk1"/>
              </a:solidFill>
              <a:effectLst/>
              <a:latin typeface="Calibri"/>
              <a:ea typeface="Calibri"/>
              <a:cs typeface="Calibri"/>
              <a:sym typeface="Calibri"/>
            </a:endParaRPr>
          </a:p>
          <a:p>
            <a:pPr marL="342900" lvl="0" indent="-342900">
              <a:buFont typeface="Symbol" panose="05050102010706020507" pitchFamily="18" charset="2"/>
              <a:buChar char=""/>
            </a:pPr>
            <a:r>
              <a:rPr lang="en-ZA" sz="1200" b="0" i="0" u="none" strike="noStrike" cap="none" dirty="0">
                <a:solidFill>
                  <a:schemeClr val="dk1"/>
                </a:solidFill>
                <a:effectLst/>
                <a:latin typeface="Calibri"/>
                <a:ea typeface="Calibri"/>
                <a:cs typeface="Calibri"/>
                <a:sym typeface="Calibri"/>
              </a:rPr>
              <a:t>Is </a:t>
            </a:r>
            <a:r>
              <a:rPr lang="en-ZA" sz="1200" b="0" i="0" u="none" strike="noStrike" cap="none" dirty="0" err="1">
                <a:solidFill>
                  <a:schemeClr val="dk1"/>
                </a:solidFill>
                <a:effectLst/>
                <a:latin typeface="Calibri"/>
                <a:ea typeface="Calibri"/>
                <a:cs typeface="Calibri"/>
                <a:sym typeface="Calibri"/>
              </a:rPr>
              <a:t>jy</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gereed</a:t>
            </a:r>
            <a:r>
              <a:rPr lang="en-ZA" sz="1200" b="0" i="0" u="none" strike="noStrike" cap="none" dirty="0">
                <a:solidFill>
                  <a:schemeClr val="dk1"/>
                </a:solidFill>
                <a:effectLst/>
                <a:latin typeface="Calibri"/>
                <a:ea typeface="Calibri"/>
                <a:cs typeface="Calibri"/>
                <a:sym typeface="Calibri"/>
              </a:rPr>
              <a:t>? Kom </a:t>
            </a:r>
            <a:r>
              <a:rPr lang="en-ZA" sz="1200" b="0" i="0" u="none" strike="noStrike" cap="none" dirty="0" err="1">
                <a:solidFill>
                  <a:schemeClr val="dk1"/>
                </a:solidFill>
                <a:effectLst/>
                <a:latin typeface="Calibri"/>
                <a:ea typeface="Calibri"/>
                <a:cs typeface="Calibri"/>
                <a:sym typeface="Calibri"/>
              </a:rPr>
              <a:t>ons</a:t>
            </a:r>
            <a:r>
              <a:rPr lang="en-ZA" sz="1200" b="0" i="0" u="none" strike="noStrike" cap="none" dirty="0">
                <a:solidFill>
                  <a:schemeClr val="dk1"/>
                </a:solidFill>
                <a:effectLst/>
                <a:latin typeface="Calibri"/>
                <a:ea typeface="Calibri"/>
                <a:cs typeface="Calibri"/>
                <a:sym typeface="Calibri"/>
              </a:rPr>
              <a:t> begin.</a:t>
            </a:r>
            <a:endParaRPr lang="en-US" sz="1200" b="0" i="0" u="none" strike="noStrike" cap="none" dirty="0">
              <a:solidFill>
                <a:schemeClr val="dk1"/>
              </a:solidFill>
              <a:effectLst/>
              <a:latin typeface="Calibri"/>
              <a:ea typeface="Calibri"/>
              <a:cs typeface="Calibri"/>
              <a:sym typeface="Calibri"/>
            </a:endParaRPr>
          </a:p>
          <a:p>
            <a:endParaRPr lang="af-ZA" dirty="0"/>
          </a:p>
        </p:txBody>
      </p:sp>
      <p:sp>
        <p:nvSpPr>
          <p:cNvPr id="4" name="Slide Number Placeholder 3"/>
          <p:cNvSpPr>
            <a:spLocks noGrp="1"/>
          </p:cNvSpPr>
          <p:nvPr>
            <p:ph type="sldNum" idx="12"/>
          </p:nvPr>
        </p:nvSpPr>
        <p:spPr/>
        <p:txBody>
          <a:bodyPr/>
          <a:lstStyle/>
          <a:p>
            <a:pPr marL="0" marR="0" lvl="0" indent="0" algn="r" defTabSz="914400" rtl="0" eaLnBrk="1" fontAlgn="auto" latinLnBrk="0" hangingPunct="1">
              <a:lnSpc>
                <a:spcPct val="100000"/>
              </a:lnSpc>
              <a:spcBef>
                <a:spcPts val="0"/>
              </a:spcBef>
              <a:spcAft>
                <a:spcPts val="0"/>
              </a:spcAft>
              <a:buClr>
                <a:srgbClr val="000000"/>
              </a:buClr>
              <a:buSzPts val="1200"/>
              <a:buFont typeface="Arial"/>
              <a:buNone/>
              <a:tabLst/>
              <a:defRPr/>
            </a:pPr>
            <a:fld id="{00000000-1234-1234-1234-123412341234}" type="slidenum">
              <a:rPr kumimoji="0" lang="en-ZA" sz="1200" b="0" i="0" u="none" strike="noStrike" kern="0" cap="none" spc="0" normalizeH="0" baseline="0" noProof="0" smtClean="0">
                <a:ln>
                  <a:noFill/>
                </a:ln>
                <a:solidFill>
                  <a:srgbClr val="000000"/>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
                  <a:srgbClr val="000000"/>
                </a:buClr>
                <a:buSzPts val="1200"/>
                <a:buFont typeface="Arial"/>
                <a:buNone/>
                <a:tabLst/>
                <a:defRPr/>
              </a:pPr>
              <a:t>2</a:t>
            </a:fld>
            <a:endParaRPr kumimoji="0" lang="en-ZA"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Tree>
    <p:extLst>
      <p:ext uri="{BB962C8B-B14F-4D97-AF65-F5344CB8AC3E}">
        <p14:creationId xmlns:p14="http://schemas.microsoft.com/office/powerpoint/2010/main" val="2380173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lvl="0" indent="-342900" algn="just">
              <a:buFont typeface="Symbol" panose="05050102010706020507" pitchFamily="18" charset="2"/>
              <a:buChar char=""/>
            </a:pPr>
            <a:r>
              <a:rPr lang="en-ZA" sz="1200" b="1" i="0" u="none" strike="noStrike" cap="none" dirty="0" err="1">
                <a:solidFill>
                  <a:schemeClr val="dk1"/>
                </a:solidFill>
                <a:effectLst/>
                <a:latin typeface="Calibri"/>
                <a:ea typeface="Calibri"/>
                <a:cs typeface="Calibri"/>
                <a:sym typeface="Calibri"/>
              </a:rPr>
              <a:t>Skyfie</a:t>
            </a:r>
            <a:r>
              <a:rPr lang="en-ZA" sz="1200" b="1" i="0" u="none" strike="noStrike" cap="none" dirty="0">
                <a:solidFill>
                  <a:schemeClr val="dk1"/>
                </a:solidFill>
                <a:effectLst/>
                <a:latin typeface="Calibri"/>
                <a:ea typeface="Calibri"/>
                <a:cs typeface="Calibri"/>
                <a:sym typeface="Calibri"/>
              </a:rPr>
              <a:t> 3: </a:t>
            </a:r>
            <a:r>
              <a:rPr lang="en-ZA" sz="1200" b="0" i="0" u="none" strike="noStrike" cap="none" dirty="0">
                <a:solidFill>
                  <a:schemeClr val="dk1"/>
                </a:solidFill>
                <a:effectLst/>
                <a:latin typeface="Calibri"/>
                <a:ea typeface="Calibri"/>
                <a:cs typeface="Calibri"/>
                <a:sym typeface="Calibri"/>
              </a:rPr>
              <a:t>Op die </a:t>
            </a:r>
            <a:r>
              <a:rPr lang="en-ZA" sz="1200" b="0" i="0" u="none" strike="noStrike" cap="none" dirty="0" err="1">
                <a:solidFill>
                  <a:schemeClr val="dk1"/>
                </a:solidFill>
                <a:effectLst/>
                <a:latin typeface="Calibri"/>
                <a:ea typeface="Calibri"/>
                <a:cs typeface="Calibri"/>
                <a:sym typeface="Calibri"/>
              </a:rPr>
              <a:t>volgende</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ses</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skyfies</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gaan</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julle</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ses</a:t>
            </a:r>
            <a:r>
              <a:rPr lang="en-ZA" sz="1200" b="0" i="0" u="none" strike="noStrike" cap="none" dirty="0">
                <a:solidFill>
                  <a:schemeClr val="dk1"/>
                </a:solidFill>
                <a:effectLst/>
                <a:latin typeface="Calibri"/>
                <a:ea typeface="Calibri"/>
                <a:cs typeface="Calibri"/>
                <a:sym typeface="Calibri"/>
              </a:rPr>
              <a:t> “Sou </a:t>
            </a:r>
            <a:r>
              <a:rPr lang="en-ZA" sz="1200" b="0" i="0" u="none" strike="noStrike" cap="none" dirty="0" err="1">
                <a:solidFill>
                  <a:schemeClr val="dk1"/>
                </a:solidFill>
                <a:effectLst/>
                <a:latin typeface="Calibri"/>
                <a:ea typeface="Calibri"/>
                <a:cs typeface="Calibri"/>
                <a:sym typeface="Calibri"/>
              </a:rPr>
              <a:t>jy</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liewer</a:t>
            </a:r>
            <a:r>
              <a:rPr lang="en-ZA" sz="1200" b="0" i="0" u="none" strike="noStrike" cap="none" dirty="0">
                <a:solidFill>
                  <a:schemeClr val="dk1"/>
                </a:solidFill>
                <a:effectLst/>
                <a:latin typeface="Calibri"/>
                <a:ea typeface="Calibri"/>
                <a:cs typeface="Calibri"/>
                <a:sym typeface="Calibri"/>
              </a:rPr>
              <a:t>?”-</a:t>
            </a:r>
            <a:r>
              <a:rPr lang="en-ZA" sz="1200" b="0" i="0" u="none" strike="noStrike" cap="none" dirty="0" err="1">
                <a:solidFill>
                  <a:schemeClr val="dk1"/>
                </a:solidFill>
                <a:effectLst/>
                <a:latin typeface="Calibri"/>
                <a:ea typeface="Calibri"/>
                <a:cs typeface="Calibri"/>
                <a:sym typeface="Calibri"/>
              </a:rPr>
              <a:t>vrae</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sien</a:t>
            </a:r>
            <a:r>
              <a:rPr lang="en-ZA" sz="1200" b="0" i="0" u="none" strike="noStrike" cap="none" dirty="0">
                <a:solidFill>
                  <a:schemeClr val="dk1"/>
                </a:solidFill>
                <a:effectLst/>
                <a:latin typeface="Calibri"/>
                <a:ea typeface="Calibri"/>
                <a:cs typeface="Calibri"/>
                <a:sym typeface="Calibri"/>
              </a:rPr>
              <a:t>. By </a:t>
            </a:r>
            <a:r>
              <a:rPr lang="en-ZA" sz="1200" b="0" i="0" u="none" strike="noStrike" cap="none" dirty="0" err="1">
                <a:solidFill>
                  <a:schemeClr val="dk1"/>
                </a:solidFill>
                <a:effectLst/>
                <a:latin typeface="Calibri"/>
                <a:ea typeface="Calibri"/>
                <a:cs typeface="Calibri"/>
                <a:sym typeface="Calibri"/>
              </a:rPr>
              <a:t>elke</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vraag</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moet</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jy</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en</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jou</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maat</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óf</a:t>
            </a:r>
            <a:r>
              <a:rPr lang="en-ZA" sz="1200" b="0" i="0" u="none" strike="noStrike" cap="none" dirty="0">
                <a:solidFill>
                  <a:schemeClr val="dk1"/>
                </a:solidFill>
                <a:effectLst/>
                <a:latin typeface="Calibri"/>
                <a:ea typeface="Calibri"/>
                <a:cs typeface="Calibri"/>
                <a:sym typeface="Calibri"/>
              </a:rPr>
              <a:t> A </a:t>
            </a:r>
            <a:r>
              <a:rPr lang="en-ZA" sz="1200" b="0" i="0" u="none" strike="noStrike" cap="none" dirty="0" err="1">
                <a:solidFill>
                  <a:schemeClr val="dk1"/>
                </a:solidFill>
                <a:effectLst/>
                <a:latin typeface="Calibri"/>
                <a:ea typeface="Calibri"/>
                <a:cs typeface="Calibri"/>
                <a:sym typeface="Calibri"/>
              </a:rPr>
              <a:t>óf</a:t>
            </a:r>
            <a:r>
              <a:rPr lang="en-ZA" sz="1200" b="0" i="0" u="none" strike="noStrike" cap="none" dirty="0">
                <a:solidFill>
                  <a:schemeClr val="dk1"/>
                </a:solidFill>
                <a:effectLst/>
                <a:latin typeface="Calibri"/>
                <a:ea typeface="Calibri"/>
                <a:cs typeface="Calibri"/>
                <a:sym typeface="Calibri"/>
              </a:rPr>
              <a:t> B </a:t>
            </a:r>
            <a:r>
              <a:rPr lang="en-ZA" sz="1200" b="0" i="0" u="none" strike="noStrike" cap="none" dirty="0" err="1">
                <a:solidFill>
                  <a:schemeClr val="dk1"/>
                </a:solidFill>
                <a:effectLst/>
                <a:latin typeface="Calibri"/>
                <a:ea typeface="Calibri"/>
                <a:cs typeface="Calibri"/>
                <a:sym typeface="Calibri"/>
              </a:rPr>
              <a:t>kies</a:t>
            </a:r>
            <a:r>
              <a:rPr lang="en-ZA" sz="1200" b="0" i="0" u="none" strike="noStrike" cap="none" dirty="0">
                <a:solidFill>
                  <a:schemeClr val="dk1"/>
                </a:solidFill>
                <a:effectLst/>
                <a:latin typeface="Calibri"/>
                <a:ea typeface="Calibri"/>
                <a:cs typeface="Calibri"/>
                <a:sym typeface="Calibri"/>
              </a:rPr>
              <a:t>.</a:t>
            </a:r>
            <a:endParaRPr lang="en-US" sz="1200" b="0" i="0" u="none" strike="noStrike" cap="none" dirty="0">
              <a:solidFill>
                <a:schemeClr val="dk1"/>
              </a:solidFill>
              <a:effectLst/>
              <a:latin typeface="Calibri"/>
              <a:ea typeface="Calibri"/>
              <a:cs typeface="Calibri"/>
              <a:sym typeface="Calibri"/>
            </a:endParaRPr>
          </a:p>
          <a:p>
            <a:pPr marL="342900" lvl="0" indent="-342900" algn="just">
              <a:buFont typeface="Symbol" panose="05050102010706020507" pitchFamily="18" charset="2"/>
              <a:buChar char=""/>
            </a:pPr>
            <a:r>
              <a:rPr lang="en-ZA" sz="1200" b="0" i="0" u="none" strike="noStrike" cap="none" dirty="0">
                <a:solidFill>
                  <a:schemeClr val="dk1"/>
                </a:solidFill>
                <a:effectLst/>
                <a:latin typeface="Calibri"/>
                <a:ea typeface="Calibri"/>
                <a:cs typeface="Calibri"/>
                <a:sym typeface="Calibri"/>
              </a:rPr>
              <a:t>Julle het 30 </a:t>
            </a:r>
            <a:r>
              <a:rPr lang="en-ZA" sz="1200" b="0" i="0" u="none" strike="noStrike" cap="none" dirty="0" err="1">
                <a:solidFill>
                  <a:schemeClr val="dk1"/>
                </a:solidFill>
                <a:effectLst/>
                <a:latin typeface="Calibri"/>
                <a:ea typeface="Calibri"/>
                <a:cs typeface="Calibri"/>
                <a:sym typeface="Calibri"/>
              </a:rPr>
              <a:t>sekondes</a:t>
            </a:r>
            <a:r>
              <a:rPr lang="en-ZA" sz="1200" b="0" i="0" u="none" strike="noStrike" cap="none" dirty="0">
                <a:solidFill>
                  <a:schemeClr val="dk1"/>
                </a:solidFill>
                <a:effectLst/>
                <a:latin typeface="Calibri"/>
                <a:ea typeface="Calibri"/>
                <a:cs typeface="Calibri"/>
                <a:sym typeface="Calibri"/>
              </a:rPr>
              <a:t> om </a:t>
            </a:r>
            <a:r>
              <a:rPr lang="en-ZA" sz="1200" b="0" i="0" u="none" strike="noStrike" cap="none" dirty="0" err="1">
                <a:solidFill>
                  <a:schemeClr val="dk1"/>
                </a:solidFill>
                <a:effectLst/>
                <a:latin typeface="Calibri"/>
                <a:ea typeface="Calibri"/>
                <a:cs typeface="Calibri"/>
                <a:sym typeface="Calibri"/>
              </a:rPr>
              <a:t>julle</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keuse</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te</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bespreek</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en</a:t>
            </a:r>
            <a:r>
              <a:rPr lang="en-ZA" sz="1200" b="0" i="0" u="none" strike="noStrike" cap="none" dirty="0">
                <a:solidFill>
                  <a:schemeClr val="dk1"/>
                </a:solidFill>
                <a:effectLst/>
                <a:latin typeface="Calibri"/>
                <a:ea typeface="Calibri"/>
                <a:cs typeface="Calibri"/>
                <a:sym typeface="Calibri"/>
              </a:rPr>
              <a:t> ’n </a:t>
            </a:r>
            <a:r>
              <a:rPr lang="en-ZA" sz="1200" b="0" i="0" u="none" strike="noStrike" cap="none" dirty="0" err="1">
                <a:solidFill>
                  <a:schemeClr val="dk1"/>
                </a:solidFill>
                <a:effectLst/>
                <a:latin typeface="Calibri"/>
                <a:ea typeface="Calibri"/>
                <a:cs typeface="Calibri"/>
                <a:sym typeface="Calibri"/>
              </a:rPr>
              <a:t>kort</a:t>
            </a:r>
            <a:r>
              <a:rPr lang="en-ZA" sz="1200" b="0" i="0" u="none" strike="noStrike" cap="none" dirty="0">
                <a:solidFill>
                  <a:schemeClr val="dk1"/>
                </a:solidFill>
                <a:effectLst/>
                <a:latin typeface="Calibri"/>
                <a:ea typeface="Calibri"/>
                <a:cs typeface="Calibri"/>
                <a:sym typeface="Calibri"/>
              </a:rPr>
              <a:t> rede </a:t>
            </a:r>
            <a:r>
              <a:rPr lang="en-ZA" sz="1200" b="0" i="0" u="none" strike="noStrike" cap="none" dirty="0" err="1">
                <a:solidFill>
                  <a:schemeClr val="dk1"/>
                </a:solidFill>
                <a:effectLst/>
                <a:latin typeface="Calibri"/>
                <a:ea typeface="Calibri"/>
                <a:cs typeface="Calibri"/>
                <a:sym typeface="Calibri"/>
              </a:rPr>
              <a:t>daarvoor</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te</a:t>
            </a:r>
            <a:r>
              <a:rPr lang="en-ZA" sz="1200" b="0" i="0" u="none" strike="noStrike" cap="none" dirty="0">
                <a:solidFill>
                  <a:schemeClr val="dk1"/>
                </a:solidFill>
                <a:effectLst/>
                <a:latin typeface="Calibri"/>
                <a:ea typeface="Calibri"/>
                <a:cs typeface="Calibri"/>
                <a:sym typeface="Calibri"/>
              </a:rPr>
              <a:t> gee. </a:t>
            </a:r>
            <a:r>
              <a:rPr lang="en-ZA" sz="1200" b="0" i="0" u="none" strike="noStrike" cap="none" dirty="0" err="1">
                <a:solidFill>
                  <a:schemeClr val="dk1"/>
                </a:solidFill>
                <a:effectLst/>
                <a:latin typeface="Calibri"/>
                <a:ea typeface="Calibri"/>
                <a:cs typeface="Calibri"/>
                <a:sym typeface="Calibri"/>
              </a:rPr>
              <a:t>Moenie</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dit</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te</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veel</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ooranaliseer</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nie</a:t>
            </a:r>
            <a:r>
              <a:rPr lang="en-ZA" sz="1200" b="0" i="0" u="none" strike="noStrike" cap="none" dirty="0">
                <a:solidFill>
                  <a:schemeClr val="dk1"/>
                </a:solidFill>
                <a:effectLst/>
                <a:latin typeface="Calibri"/>
                <a:ea typeface="Calibri"/>
                <a:cs typeface="Calibri"/>
                <a:sym typeface="Calibri"/>
              </a:rPr>
              <a:t>. Julle het net 1 </a:t>
            </a:r>
            <a:r>
              <a:rPr lang="en-ZA" sz="1200" b="0" i="0" u="none" strike="noStrike" cap="none" dirty="0" err="1">
                <a:solidFill>
                  <a:schemeClr val="dk1"/>
                </a:solidFill>
                <a:effectLst/>
                <a:latin typeface="Calibri"/>
                <a:ea typeface="Calibri"/>
                <a:cs typeface="Calibri"/>
                <a:sym typeface="Calibri"/>
              </a:rPr>
              <a:t>minuut</a:t>
            </a:r>
            <a:r>
              <a:rPr lang="en-ZA" sz="1200" b="0" i="0" u="none" strike="noStrike" cap="none" dirty="0">
                <a:solidFill>
                  <a:schemeClr val="dk1"/>
                </a:solidFill>
                <a:effectLst/>
                <a:latin typeface="Calibri"/>
                <a:ea typeface="Calibri"/>
                <a:cs typeface="Calibri"/>
                <a:sym typeface="Calibri"/>
              </a:rPr>
              <a:t> per </a:t>
            </a:r>
            <a:r>
              <a:rPr lang="en-ZA" sz="1200" b="0" i="0" u="none" strike="noStrike" cap="none" dirty="0" err="1">
                <a:solidFill>
                  <a:schemeClr val="dk1"/>
                </a:solidFill>
                <a:effectLst/>
                <a:latin typeface="Calibri"/>
                <a:ea typeface="Calibri"/>
                <a:cs typeface="Calibri"/>
                <a:sym typeface="Calibri"/>
              </a:rPr>
              <a:t>skyfie</a:t>
            </a:r>
            <a:r>
              <a:rPr lang="en-ZA" sz="1200" b="0" i="0" u="none" strike="noStrike" cap="none" dirty="0">
                <a:solidFill>
                  <a:schemeClr val="dk1"/>
                </a:solidFill>
                <a:effectLst/>
                <a:latin typeface="Calibri"/>
                <a:ea typeface="Calibri"/>
                <a:cs typeface="Calibri"/>
                <a:sym typeface="Calibri"/>
              </a:rPr>
              <a:t>.</a:t>
            </a:r>
            <a:endParaRPr lang="en-US" sz="1200" b="0" i="0" u="none" strike="noStrike" cap="none" dirty="0">
              <a:solidFill>
                <a:schemeClr val="dk1"/>
              </a:solidFill>
              <a:effectLst/>
              <a:latin typeface="Calibri"/>
              <a:ea typeface="Calibri"/>
              <a:cs typeface="Calibri"/>
              <a:sym typeface="Calibri"/>
            </a:endParaRPr>
          </a:p>
          <a:p>
            <a:pPr marL="342900" lvl="0" indent="-342900" algn="just">
              <a:buFont typeface="Symbol" panose="05050102010706020507" pitchFamily="18" charset="2"/>
              <a:buChar char=""/>
            </a:pPr>
            <a:r>
              <a:rPr lang="en-ZA" sz="1200" b="0" i="0" u="none" strike="noStrike" cap="none" dirty="0" err="1">
                <a:solidFill>
                  <a:schemeClr val="dk1"/>
                </a:solidFill>
                <a:effectLst/>
                <a:latin typeface="Calibri"/>
                <a:ea typeface="Calibri"/>
                <a:cs typeface="Calibri"/>
                <a:sym typeface="Calibri"/>
              </a:rPr>
              <a:t>Skryf</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julle</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ooreengekome</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antwoord</a:t>
            </a:r>
            <a:r>
              <a:rPr lang="en-ZA" sz="1200" b="0" i="0" u="none" strike="noStrike" cap="none" dirty="0">
                <a:solidFill>
                  <a:schemeClr val="dk1"/>
                </a:solidFill>
                <a:effectLst/>
                <a:latin typeface="Calibri"/>
                <a:ea typeface="Calibri"/>
                <a:cs typeface="Calibri"/>
                <a:sym typeface="Calibri"/>
              </a:rPr>
              <a:t> in </a:t>
            </a:r>
            <a:r>
              <a:rPr lang="en-ZA" sz="1200" b="1" i="1" u="none" strike="noStrike" cap="none" dirty="0" err="1">
                <a:solidFill>
                  <a:schemeClr val="dk1"/>
                </a:solidFill>
                <a:effectLst/>
                <a:latin typeface="Calibri"/>
                <a:ea typeface="Calibri"/>
                <a:cs typeface="Calibri"/>
                <a:sym typeface="Calibri"/>
              </a:rPr>
              <a:t>Aktiwiteit</a:t>
            </a:r>
            <a:r>
              <a:rPr lang="en-ZA" sz="1200" b="1" i="1" u="none" strike="noStrike" cap="none" dirty="0">
                <a:solidFill>
                  <a:schemeClr val="dk1"/>
                </a:solidFill>
                <a:effectLst/>
                <a:latin typeface="Calibri"/>
                <a:ea typeface="Calibri"/>
                <a:cs typeface="Calibri"/>
                <a:sym typeface="Calibri"/>
              </a:rPr>
              <a:t>  (</a:t>
            </a:r>
            <a:r>
              <a:rPr lang="en-ZA" sz="1200" b="1" i="1" u="sng" strike="noStrike" cap="none" dirty="0">
                <a:solidFill>
                  <a:schemeClr val="dk1"/>
                </a:solidFill>
                <a:effectLst/>
                <a:latin typeface="Calibri"/>
                <a:ea typeface="Calibri"/>
                <a:cs typeface="Calibri"/>
                <a:sym typeface="Calibri"/>
              </a:rPr>
              <a:t>Les 5 – </a:t>
            </a:r>
            <a:r>
              <a:rPr lang="en-ZA" sz="1200" b="1" i="1" u="sng" strike="noStrike" cap="none" dirty="0" err="1">
                <a:solidFill>
                  <a:schemeClr val="dk1"/>
                </a:solidFill>
                <a:effectLst/>
                <a:latin typeface="Calibri"/>
                <a:ea typeface="Calibri"/>
                <a:cs typeface="Calibri"/>
                <a:sym typeface="Calibri"/>
              </a:rPr>
              <a:t>Werkkaart</a:t>
            </a:r>
            <a:r>
              <a:rPr lang="en-ZA" sz="1200" b="1" i="1" u="none" strike="noStrike" cap="none" dirty="0">
                <a:solidFill>
                  <a:schemeClr val="dk1"/>
                </a:solidFill>
                <a:effectLst/>
                <a:latin typeface="Calibri"/>
                <a:ea typeface="Calibri"/>
                <a:cs typeface="Calibri"/>
                <a:sym typeface="Calibri"/>
              </a:rPr>
              <a:t>)</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neer</a:t>
            </a:r>
            <a:r>
              <a:rPr lang="en-ZA" sz="1200" b="0" i="0" u="none" strike="noStrike" cap="none" dirty="0">
                <a:solidFill>
                  <a:schemeClr val="dk1"/>
                </a:solidFill>
                <a:effectLst/>
                <a:latin typeface="Calibri"/>
                <a:ea typeface="Calibri"/>
                <a:cs typeface="Calibri"/>
                <a:sym typeface="Calibri"/>
              </a:rPr>
              <a:t>.</a:t>
            </a:r>
            <a:endParaRPr lang="en-US" sz="1200" b="0" i="0" u="none" strike="noStrike" cap="none" dirty="0">
              <a:solidFill>
                <a:schemeClr val="dk1"/>
              </a:solidFill>
              <a:effectLst/>
              <a:latin typeface="Calibri"/>
              <a:ea typeface="Calibri"/>
              <a:cs typeface="Calibri"/>
              <a:sym typeface="Calibri"/>
            </a:endParaRPr>
          </a:p>
          <a:p>
            <a:pPr marL="342900" lvl="0" indent="-342900" algn="just">
              <a:buFont typeface="Symbol" panose="05050102010706020507" pitchFamily="18" charset="2"/>
              <a:buChar char=""/>
            </a:pPr>
            <a:r>
              <a:rPr lang="en-ZA" sz="1200" b="0" i="0" u="none" strike="noStrike" cap="none" dirty="0" err="1">
                <a:solidFill>
                  <a:schemeClr val="dk1"/>
                </a:solidFill>
                <a:effectLst/>
                <a:latin typeface="Calibri"/>
                <a:ea typeface="Calibri"/>
                <a:cs typeface="Calibri"/>
                <a:sym typeface="Calibri"/>
              </a:rPr>
              <a:t>Vra</a:t>
            </a:r>
            <a:r>
              <a:rPr lang="en-ZA" sz="1200" b="0" i="0" u="none" strike="noStrike" cap="none" dirty="0">
                <a:solidFill>
                  <a:schemeClr val="dk1"/>
                </a:solidFill>
                <a:effectLst/>
                <a:latin typeface="Calibri"/>
                <a:ea typeface="Calibri"/>
                <a:cs typeface="Calibri"/>
                <a:sym typeface="Calibri"/>
              </a:rPr>
              <a:t> die </a:t>
            </a:r>
            <a:r>
              <a:rPr lang="en-ZA" sz="1200" b="0" i="0" u="none" strike="noStrike" cap="none" dirty="0" err="1">
                <a:solidFill>
                  <a:schemeClr val="dk1"/>
                </a:solidFill>
                <a:effectLst/>
                <a:latin typeface="Calibri"/>
                <a:ea typeface="Calibri"/>
                <a:cs typeface="Calibri"/>
                <a:sym typeface="Calibri"/>
              </a:rPr>
              <a:t>vinnige</a:t>
            </a:r>
            <a:r>
              <a:rPr lang="en-ZA" sz="1200" b="0" i="0" u="none" strike="noStrike" cap="none" dirty="0">
                <a:solidFill>
                  <a:schemeClr val="dk1"/>
                </a:solidFill>
                <a:effectLst/>
                <a:latin typeface="Calibri"/>
                <a:ea typeface="Calibri"/>
                <a:cs typeface="Calibri"/>
                <a:sym typeface="Calibri"/>
              </a:rPr>
              <a:t> “Sou </a:t>
            </a:r>
            <a:r>
              <a:rPr lang="en-ZA" sz="1200" b="0" i="0" u="none" strike="noStrike" cap="none" dirty="0" err="1">
                <a:solidFill>
                  <a:schemeClr val="dk1"/>
                </a:solidFill>
                <a:effectLst/>
                <a:latin typeface="Calibri"/>
                <a:ea typeface="Calibri"/>
                <a:cs typeface="Calibri"/>
                <a:sym typeface="Calibri"/>
              </a:rPr>
              <a:t>jy</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liewer</a:t>
            </a:r>
            <a:r>
              <a:rPr lang="en-ZA" sz="1200" b="0" i="0" u="none" strike="noStrike" cap="none" dirty="0">
                <a:solidFill>
                  <a:schemeClr val="dk1"/>
                </a:solidFill>
                <a:effectLst/>
                <a:latin typeface="Calibri"/>
                <a:ea typeface="Calibri"/>
                <a:cs typeface="Calibri"/>
                <a:sym typeface="Calibri"/>
              </a:rPr>
              <a:t>?”-</a:t>
            </a:r>
            <a:r>
              <a:rPr lang="en-ZA" sz="1200" b="0" i="0" u="none" strike="noStrike" cap="none" dirty="0" err="1">
                <a:solidFill>
                  <a:schemeClr val="dk1"/>
                </a:solidFill>
                <a:effectLst/>
                <a:latin typeface="Calibri"/>
                <a:ea typeface="Calibri"/>
                <a:cs typeface="Calibri"/>
                <a:sym typeface="Calibri"/>
              </a:rPr>
              <a:t>vrae</a:t>
            </a:r>
            <a:r>
              <a:rPr lang="en-ZA" sz="1200" b="0" i="0" u="none" strike="noStrike" cap="none" dirty="0">
                <a:solidFill>
                  <a:schemeClr val="dk1"/>
                </a:solidFill>
                <a:effectLst/>
                <a:latin typeface="Calibri"/>
                <a:ea typeface="Calibri"/>
                <a:cs typeface="Calibri"/>
                <a:sym typeface="Calibri"/>
              </a:rPr>
              <a:t> wat met </a:t>
            </a:r>
            <a:r>
              <a:rPr lang="en-ZA" sz="1200" b="0" i="0" u="none" strike="noStrike" cap="none" dirty="0" err="1">
                <a:solidFill>
                  <a:schemeClr val="dk1"/>
                </a:solidFill>
                <a:effectLst/>
                <a:latin typeface="Calibri"/>
                <a:ea typeface="Calibri"/>
                <a:cs typeface="Calibri"/>
                <a:sym typeface="Calibri"/>
              </a:rPr>
              <a:t>besluitneming</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verband</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hou</a:t>
            </a:r>
            <a:r>
              <a:rPr lang="en-ZA" sz="1200" b="0" i="0" u="none" strike="noStrike" cap="none" dirty="0">
                <a:solidFill>
                  <a:schemeClr val="dk1"/>
                </a:solidFill>
                <a:effectLst/>
                <a:latin typeface="Calibri"/>
                <a:ea typeface="Calibri"/>
                <a:cs typeface="Calibri"/>
                <a:sym typeface="Calibri"/>
              </a:rPr>
              <a:t>.</a:t>
            </a:r>
            <a:endParaRPr lang="en-US" sz="1200" b="0" i="0" u="none" strike="noStrike" cap="none" dirty="0">
              <a:solidFill>
                <a:schemeClr val="dk1"/>
              </a:solidFill>
              <a:effectLst/>
              <a:latin typeface="Calibri"/>
              <a:ea typeface="Calibri"/>
              <a:cs typeface="Calibri"/>
              <a:sym typeface="Calibri"/>
            </a:endParaRPr>
          </a:p>
          <a:p>
            <a:endParaRPr lang="af-ZA" dirty="0"/>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ZA" sz="1200" b="0" i="0" u="none" strike="noStrike" cap="none" smtClean="0">
                <a:solidFill>
                  <a:schemeClr val="dk1"/>
                </a:solidFill>
                <a:latin typeface="Calibri"/>
                <a:ea typeface="Calibri"/>
                <a:cs typeface="Calibri"/>
                <a:sym typeface="Calibri"/>
              </a:rPr>
              <a:t>3</a:t>
            </a:fld>
            <a:endParaRPr lang="en-ZA"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31406408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ZA" sz="1200" b="1" i="0" u="none" strike="noStrike" cap="none" dirty="0" err="1">
                <a:solidFill>
                  <a:schemeClr val="dk1"/>
                </a:solidFill>
                <a:effectLst/>
                <a:latin typeface="Calibri"/>
                <a:ea typeface="Calibri"/>
                <a:cs typeface="Calibri"/>
                <a:sym typeface="Calibri"/>
              </a:rPr>
              <a:t>Skyfie</a:t>
            </a:r>
            <a:r>
              <a:rPr lang="en-ZA" sz="1200" b="1" i="0" u="none" strike="noStrike" cap="none" dirty="0">
                <a:solidFill>
                  <a:schemeClr val="dk1"/>
                </a:solidFill>
                <a:effectLst/>
                <a:latin typeface="Calibri"/>
                <a:ea typeface="Calibri"/>
                <a:cs typeface="Calibri"/>
                <a:sym typeface="Calibri"/>
              </a:rPr>
              <a:t> 4:</a:t>
            </a:r>
            <a:r>
              <a:rPr lang="en-ZA" sz="1200" b="0" i="0" u="none" strike="noStrike" cap="none" dirty="0">
                <a:solidFill>
                  <a:schemeClr val="dk1"/>
                </a:solidFill>
                <a:effectLst/>
                <a:latin typeface="Calibri"/>
                <a:ea typeface="Calibri"/>
                <a:cs typeface="Calibri"/>
                <a:sym typeface="Calibri"/>
              </a:rPr>
              <a:t> Sou </a:t>
            </a:r>
            <a:r>
              <a:rPr lang="en-ZA" sz="1200" b="0" i="0" u="none" strike="noStrike" cap="none" dirty="0" err="1">
                <a:solidFill>
                  <a:schemeClr val="dk1"/>
                </a:solidFill>
                <a:effectLst/>
                <a:latin typeface="Calibri"/>
                <a:ea typeface="Calibri"/>
                <a:cs typeface="Calibri"/>
                <a:sym typeface="Calibri"/>
              </a:rPr>
              <a:t>jy</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liewer</a:t>
            </a:r>
            <a:r>
              <a:rPr lang="en-ZA" sz="1200" b="0" i="0" u="none" strike="noStrike" cap="none" dirty="0">
                <a:solidFill>
                  <a:schemeClr val="dk1"/>
                </a:solidFill>
                <a:effectLst/>
                <a:latin typeface="Calibri"/>
                <a:ea typeface="Calibri"/>
                <a:cs typeface="Calibri"/>
                <a:sym typeface="Calibri"/>
              </a:rPr>
              <a:t>:</a:t>
            </a:r>
            <a:endParaRPr lang="en-US" sz="1200" b="0" i="0" u="none" strike="noStrike" cap="none" dirty="0">
              <a:solidFill>
                <a:schemeClr val="dk1"/>
              </a:solidFill>
              <a:effectLst/>
              <a:latin typeface="Calibri"/>
              <a:ea typeface="Calibri"/>
              <a:cs typeface="Calibri"/>
              <a:sym typeface="Calibri"/>
            </a:endParaRPr>
          </a:p>
          <a:p>
            <a:r>
              <a:rPr lang="en-ZA" sz="1200" b="1" i="0" u="none" strike="noStrike" cap="none" dirty="0">
                <a:solidFill>
                  <a:schemeClr val="dk1"/>
                </a:solidFill>
                <a:effectLst/>
                <a:latin typeface="Calibri"/>
                <a:ea typeface="Calibri"/>
                <a:cs typeface="Calibri"/>
                <a:sym typeface="Calibri"/>
              </a:rPr>
              <a:t>A.</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vriende</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verloor</a:t>
            </a:r>
            <a:r>
              <a:rPr lang="en-ZA" sz="1200" b="0" i="0" u="none" strike="noStrike" cap="none" dirty="0">
                <a:solidFill>
                  <a:schemeClr val="dk1"/>
                </a:solidFill>
                <a:effectLst/>
                <a:latin typeface="Calibri"/>
                <a:ea typeface="Calibri"/>
                <a:cs typeface="Calibri"/>
                <a:sym typeface="Calibri"/>
              </a:rPr>
              <a:t>?</a:t>
            </a:r>
            <a:endParaRPr lang="en-US" sz="1200" b="0" i="0" u="none" strike="noStrike" cap="none" dirty="0">
              <a:solidFill>
                <a:schemeClr val="dk1"/>
              </a:solidFill>
              <a:effectLst/>
              <a:latin typeface="Calibri"/>
              <a:ea typeface="Calibri"/>
              <a:cs typeface="Calibri"/>
              <a:sym typeface="Calibri"/>
            </a:endParaRPr>
          </a:p>
          <a:p>
            <a:r>
              <a:rPr lang="en-ZA" sz="1200" b="0" i="0" u="none" strike="noStrike" cap="none" dirty="0">
                <a:solidFill>
                  <a:schemeClr val="dk1"/>
                </a:solidFill>
                <a:effectLst/>
                <a:latin typeface="Calibri"/>
                <a:ea typeface="Calibri"/>
                <a:cs typeface="Calibri"/>
                <a:sym typeface="Calibri"/>
              </a:rPr>
              <a:t>of</a:t>
            </a:r>
            <a:endParaRPr lang="en-US" sz="1200" b="0" i="0" u="none" strike="noStrike" cap="none" dirty="0">
              <a:solidFill>
                <a:schemeClr val="dk1"/>
              </a:solidFill>
              <a:effectLst/>
              <a:latin typeface="Calibri"/>
              <a:ea typeface="Calibri"/>
              <a:cs typeface="Calibri"/>
              <a:sym typeface="Calibri"/>
            </a:endParaRPr>
          </a:p>
          <a:p>
            <a:r>
              <a:rPr lang="en-ZA" sz="1200" b="1" i="0" u="none" strike="noStrike" cap="none" dirty="0">
                <a:solidFill>
                  <a:schemeClr val="dk1"/>
                </a:solidFill>
                <a:effectLst/>
                <a:latin typeface="Calibri"/>
                <a:ea typeface="Calibri"/>
                <a:cs typeface="Calibri"/>
                <a:sym typeface="Calibri"/>
              </a:rPr>
              <a:t>B.</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jou</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waardes</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prysgee</a:t>
            </a:r>
            <a:r>
              <a:rPr lang="en-ZA" sz="1200" b="0" i="0" u="none" strike="noStrike" cap="none" dirty="0">
                <a:solidFill>
                  <a:schemeClr val="dk1"/>
                </a:solidFill>
                <a:effectLst/>
                <a:latin typeface="Calibri"/>
                <a:ea typeface="Calibri"/>
                <a:cs typeface="Calibri"/>
                <a:sym typeface="Calibri"/>
              </a:rPr>
              <a:t>?</a:t>
            </a:r>
            <a:endParaRPr lang="en-US" sz="1200" b="0" i="0" u="none" strike="noStrike" cap="none" dirty="0">
              <a:solidFill>
                <a:schemeClr val="dk1"/>
              </a:solidFill>
              <a:effectLst/>
              <a:latin typeface="Calibri"/>
              <a:ea typeface="Calibri"/>
              <a:cs typeface="Calibri"/>
              <a:sym typeface="Calibri"/>
            </a:endParaRPr>
          </a:p>
          <a:p>
            <a:endParaRPr lang="af-ZA" dirty="0"/>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ZA" sz="1200" b="0" i="0" u="none" strike="noStrike" cap="none" smtClean="0">
                <a:solidFill>
                  <a:schemeClr val="dk1"/>
                </a:solidFill>
                <a:latin typeface="Calibri"/>
                <a:ea typeface="Calibri"/>
                <a:cs typeface="Calibri"/>
                <a:sym typeface="Calibri"/>
              </a:rPr>
              <a:t>4</a:t>
            </a:fld>
            <a:endParaRPr lang="en-ZA"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64555478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ZA" sz="1200" b="1" i="0" u="none" strike="noStrike" cap="none" dirty="0" err="1">
                <a:solidFill>
                  <a:schemeClr val="dk1"/>
                </a:solidFill>
                <a:effectLst/>
                <a:latin typeface="Calibri"/>
                <a:ea typeface="Calibri"/>
                <a:cs typeface="Calibri"/>
                <a:sym typeface="Calibri"/>
              </a:rPr>
              <a:t>Skyfie</a:t>
            </a:r>
            <a:r>
              <a:rPr lang="en-ZA" sz="1200" b="1" i="0" u="none" strike="noStrike" cap="none" dirty="0">
                <a:solidFill>
                  <a:schemeClr val="dk1"/>
                </a:solidFill>
                <a:effectLst/>
                <a:latin typeface="Calibri"/>
                <a:ea typeface="Calibri"/>
                <a:cs typeface="Calibri"/>
                <a:sym typeface="Calibri"/>
              </a:rPr>
              <a:t> 5:</a:t>
            </a:r>
            <a:r>
              <a:rPr lang="en-ZA" sz="1200" b="0" i="0" u="none" strike="noStrike" cap="none" dirty="0">
                <a:solidFill>
                  <a:schemeClr val="dk1"/>
                </a:solidFill>
                <a:effectLst/>
                <a:latin typeface="Calibri"/>
                <a:ea typeface="Calibri"/>
                <a:cs typeface="Calibri"/>
                <a:sym typeface="Calibri"/>
              </a:rPr>
              <a:t> Sou </a:t>
            </a:r>
            <a:r>
              <a:rPr lang="en-ZA" sz="1200" b="0" i="0" u="none" strike="noStrike" cap="none" dirty="0" err="1">
                <a:solidFill>
                  <a:schemeClr val="dk1"/>
                </a:solidFill>
                <a:effectLst/>
                <a:latin typeface="Calibri"/>
                <a:ea typeface="Calibri"/>
                <a:cs typeface="Calibri"/>
                <a:sym typeface="Calibri"/>
              </a:rPr>
              <a:t>jy</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liewer</a:t>
            </a:r>
            <a:r>
              <a:rPr lang="en-ZA" sz="1200" b="0" i="0" u="none" strike="noStrike" cap="none" dirty="0">
                <a:solidFill>
                  <a:schemeClr val="dk1"/>
                </a:solidFill>
                <a:effectLst/>
                <a:latin typeface="Calibri"/>
                <a:ea typeface="Calibri"/>
                <a:cs typeface="Calibri"/>
                <a:sym typeface="Calibri"/>
              </a:rPr>
              <a:t>:</a:t>
            </a:r>
            <a:endParaRPr lang="en-US" sz="1200" b="0" i="0" u="none" strike="noStrike" cap="none" dirty="0">
              <a:solidFill>
                <a:schemeClr val="dk1"/>
              </a:solidFill>
              <a:effectLst/>
              <a:latin typeface="Calibri"/>
              <a:ea typeface="Calibri"/>
              <a:cs typeface="Calibri"/>
              <a:sym typeface="Calibri"/>
            </a:endParaRPr>
          </a:p>
          <a:p>
            <a:r>
              <a:rPr lang="en-ZA" sz="1200" b="1" i="0" u="none" strike="noStrike" cap="none" dirty="0">
                <a:solidFill>
                  <a:schemeClr val="dk1"/>
                </a:solidFill>
                <a:effectLst/>
                <a:latin typeface="Calibri"/>
                <a:ea typeface="Calibri"/>
                <a:cs typeface="Calibri"/>
                <a:sym typeface="Calibri"/>
              </a:rPr>
              <a:t>A.</a:t>
            </a:r>
            <a:r>
              <a:rPr lang="en-ZA" sz="1200" b="0" i="0" u="none" strike="noStrike" cap="none" dirty="0">
                <a:solidFill>
                  <a:schemeClr val="dk1"/>
                </a:solidFill>
                <a:effectLst/>
                <a:latin typeface="Calibri"/>
                <a:ea typeface="Calibri"/>
                <a:cs typeface="Calibri"/>
                <a:sym typeface="Calibri"/>
              </a:rPr>
              <a:t> vir 'n </a:t>
            </a:r>
            <a:r>
              <a:rPr lang="en-ZA" sz="1200" b="0" i="0" u="none" strike="noStrike" cap="none" dirty="0" err="1">
                <a:solidFill>
                  <a:schemeClr val="dk1"/>
                </a:solidFill>
                <a:effectLst/>
                <a:latin typeface="Calibri"/>
                <a:ea typeface="Calibri"/>
                <a:cs typeface="Calibri"/>
                <a:sym typeface="Calibri"/>
              </a:rPr>
              <a:t>vriend</a:t>
            </a:r>
            <a:r>
              <a:rPr lang="en-ZA" sz="1200" b="0" i="0" u="none" strike="noStrike" cap="none" dirty="0">
                <a:solidFill>
                  <a:schemeClr val="dk1"/>
                </a:solidFill>
                <a:effectLst/>
                <a:latin typeface="Calibri"/>
                <a:ea typeface="Calibri"/>
                <a:cs typeface="Calibri"/>
                <a:sym typeface="Calibri"/>
              </a:rPr>
              <a:t> 'n </a:t>
            </a:r>
            <a:r>
              <a:rPr lang="en-ZA" sz="1200" b="0" i="0" u="none" strike="noStrike" cap="none" dirty="0" err="1">
                <a:solidFill>
                  <a:schemeClr val="dk1"/>
                </a:solidFill>
                <a:effectLst/>
                <a:latin typeface="Calibri"/>
                <a:ea typeface="Calibri"/>
                <a:cs typeface="Calibri"/>
                <a:sym typeface="Calibri"/>
              </a:rPr>
              <a:t>ongemaklike</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waarheid</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vertel</a:t>
            </a:r>
            <a:r>
              <a:rPr lang="en-ZA" sz="1200" b="0" i="0" u="none" strike="noStrike" cap="none" dirty="0">
                <a:solidFill>
                  <a:schemeClr val="dk1"/>
                </a:solidFill>
                <a:effectLst/>
                <a:latin typeface="Calibri"/>
                <a:ea typeface="Calibri"/>
                <a:cs typeface="Calibri"/>
                <a:sym typeface="Calibri"/>
              </a:rPr>
              <a:t> wat </a:t>
            </a:r>
            <a:r>
              <a:rPr lang="en-ZA" sz="1200" b="0" i="0" u="none" strike="noStrike" cap="none" dirty="0" err="1">
                <a:solidFill>
                  <a:schemeClr val="dk1"/>
                </a:solidFill>
                <a:effectLst/>
                <a:latin typeface="Calibri"/>
                <a:ea typeface="Calibri"/>
                <a:cs typeface="Calibri"/>
                <a:sym typeface="Calibri"/>
              </a:rPr>
              <a:t>hulle</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dalk</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kan</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ontstel</a:t>
            </a:r>
            <a:r>
              <a:rPr lang="en-ZA" sz="1200" b="0" i="0" u="none" strike="noStrike" cap="none" dirty="0">
                <a:solidFill>
                  <a:schemeClr val="dk1"/>
                </a:solidFill>
                <a:effectLst/>
                <a:latin typeface="Calibri"/>
                <a:ea typeface="Calibri"/>
                <a:cs typeface="Calibri"/>
                <a:sym typeface="Calibri"/>
              </a:rPr>
              <a:t>?</a:t>
            </a:r>
            <a:endParaRPr lang="en-US" sz="1200" b="0" i="0" u="none" strike="noStrike" cap="none" dirty="0">
              <a:solidFill>
                <a:schemeClr val="dk1"/>
              </a:solidFill>
              <a:effectLst/>
              <a:latin typeface="Calibri"/>
              <a:ea typeface="Calibri"/>
              <a:cs typeface="Calibri"/>
              <a:sym typeface="Calibri"/>
            </a:endParaRPr>
          </a:p>
          <a:p>
            <a:r>
              <a:rPr lang="en-ZA" sz="1200" b="0" i="0" u="none" strike="noStrike" cap="none" dirty="0">
                <a:solidFill>
                  <a:schemeClr val="dk1"/>
                </a:solidFill>
                <a:effectLst/>
                <a:latin typeface="Calibri"/>
                <a:ea typeface="Calibri"/>
                <a:cs typeface="Calibri"/>
                <a:sym typeface="Calibri"/>
              </a:rPr>
              <a:t>of</a:t>
            </a:r>
            <a:endParaRPr lang="en-US" sz="1200" b="0" i="0" u="none" strike="noStrike" cap="none" dirty="0">
              <a:solidFill>
                <a:schemeClr val="dk1"/>
              </a:solidFill>
              <a:effectLst/>
              <a:latin typeface="Calibri"/>
              <a:ea typeface="Calibri"/>
              <a:cs typeface="Calibri"/>
              <a:sym typeface="Calibri"/>
            </a:endParaRPr>
          </a:p>
          <a:p>
            <a:r>
              <a:rPr lang="en-ZA" sz="1200" b="1" i="0" u="none" strike="noStrike" cap="none" dirty="0">
                <a:solidFill>
                  <a:schemeClr val="dk1"/>
                </a:solidFill>
                <a:effectLst/>
                <a:latin typeface="Calibri"/>
                <a:ea typeface="Calibri"/>
                <a:cs typeface="Calibri"/>
                <a:sym typeface="Calibri"/>
              </a:rPr>
              <a:t>B.</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stilbly</a:t>
            </a:r>
            <a:r>
              <a:rPr lang="en-ZA" sz="1200" b="0" i="0" u="none" strike="noStrike" cap="none" dirty="0">
                <a:solidFill>
                  <a:schemeClr val="dk1"/>
                </a:solidFill>
                <a:effectLst/>
                <a:latin typeface="Calibri"/>
                <a:ea typeface="Calibri"/>
                <a:cs typeface="Calibri"/>
                <a:sym typeface="Calibri"/>
              </a:rPr>
              <a:t> om </a:t>
            </a:r>
            <a:r>
              <a:rPr lang="en-ZA" sz="1200" b="0" i="0" u="none" strike="noStrike" cap="none" dirty="0" err="1">
                <a:solidFill>
                  <a:schemeClr val="dk1"/>
                </a:solidFill>
                <a:effectLst/>
                <a:latin typeface="Calibri"/>
                <a:ea typeface="Calibri"/>
                <a:cs typeface="Calibri"/>
                <a:sym typeface="Calibri"/>
              </a:rPr>
              <a:t>hul</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gevoelens</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te</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beskerm</a:t>
            </a:r>
            <a:r>
              <a:rPr lang="en-ZA" sz="1200" b="0" i="0" u="none" strike="noStrike" cap="none" dirty="0">
                <a:solidFill>
                  <a:schemeClr val="dk1"/>
                </a:solidFill>
                <a:effectLst/>
                <a:latin typeface="Calibri"/>
                <a:ea typeface="Calibri"/>
                <a:cs typeface="Calibri"/>
                <a:sym typeface="Calibri"/>
              </a:rPr>
              <a:t>?</a:t>
            </a:r>
            <a:endParaRPr lang="en-US" sz="1200" b="0" i="0" u="none" strike="noStrike" cap="none" dirty="0">
              <a:solidFill>
                <a:schemeClr val="dk1"/>
              </a:solidFill>
              <a:effectLst/>
              <a:latin typeface="Calibri"/>
              <a:ea typeface="Calibri"/>
              <a:cs typeface="Calibri"/>
              <a:sym typeface="Calibri"/>
            </a:endParaRPr>
          </a:p>
          <a:p>
            <a:endParaRPr lang="af-ZA" dirty="0"/>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ZA" sz="1200" b="0" i="0" u="none" strike="noStrike" cap="none" smtClean="0">
                <a:solidFill>
                  <a:schemeClr val="dk1"/>
                </a:solidFill>
                <a:latin typeface="Calibri"/>
                <a:ea typeface="Calibri"/>
                <a:cs typeface="Calibri"/>
                <a:sym typeface="Calibri"/>
              </a:rPr>
              <a:t>5</a:t>
            </a:fld>
            <a:endParaRPr lang="en-ZA"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76691295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ZA" sz="1200" b="1" i="0" u="none" strike="noStrike" cap="none" dirty="0" err="1">
                <a:solidFill>
                  <a:schemeClr val="dk1"/>
                </a:solidFill>
                <a:effectLst/>
                <a:latin typeface="Calibri"/>
                <a:ea typeface="Calibri"/>
                <a:cs typeface="Calibri"/>
                <a:sym typeface="Calibri"/>
              </a:rPr>
              <a:t>Skyfie</a:t>
            </a:r>
            <a:r>
              <a:rPr lang="en-ZA" sz="1200" b="1" i="0" u="none" strike="noStrike" cap="none" dirty="0">
                <a:solidFill>
                  <a:schemeClr val="dk1"/>
                </a:solidFill>
                <a:effectLst/>
                <a:latin typeface="Calibri"/>
                <a:ea typeface="Calibri"/>
                <a:cs typeface="Calibri"/>
                <a:sym typeface="Calibri"/>
              </a:rPr>
              <a:t> 6:</a:t>
            </a:r>
            <a:r>
              <a:rPr lang="en-ZA" sz="1200" b="0" i="0" u="none" strike="noStrike" cap="none" dirty="0">
                <a:solidFill>
                  <a:schemeClr val="dk1"/>
                </a:solidFill>
                <a:effectLst/>
                <a:latin typeface="Calibri"/>
                <a:ea typeface="Calibri"/>
                <a:cs typeface="Calibri"/>
                <a:sym typeface="Calibri"/>
              </a:rPr>
              <a:t> Sou </a:t>
            </a:r>
            <a:r>
              <a:rPr lang="en-ZA" sz="1200" b="0" i="0" u="none" strike="noStrike" cap="none" dirty="0" err="1">
                <a:solidFill>
                  <a:schemeClr val="dk1"/>
                </a:solidFill>
                <a:effectLst/>
                <a:latin typeface="Calibri"/>
                <a:ea typeface="Calibri"/>
                <a:cs typeface="Calibri"/>
                <a:sym typeface="Calibri"/>
              </a:rPr>
              <a:t>jy</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liewer</a:t>
            </a:r>
            <a:r>
              <a:rPr lang="en-ZA" sz="1200" b="0" i="0" u="none" strike="noStrike" cap="none" dirty="0">
                <a:solidFill>
                  <a:schemeClr val="dk1"/>
                </a:solidFill>
                <a:effectLst/>
                <a:latin typeface="Calibri"/>
                <a:ea typeface="Calibri"/>
                <a:cs typeface="Calibri"/>
                <a:sym typeface="Calibri"/>
              </a:rPr>
              <a:t>:</a:t>
            </a:r>
            <a:endParaRPr lang="en-US" sz="1200" b="0" i="0" u="none" strike="noStrike" cap="none" dirty="0">
              <a:solidFill>
                <a:schemeClr val="dk1"/>
              </a:solidFill>
              <a:effectLst/>
              <a:latin typeface="Calibri"/>
              <a:ea typeface="Calibri"/>
              <a:cs typeface="Calibri"/>
              <a:sym typeface="Calibri"/>
            </a:endParaRPr>
          </a:p>
          <a:p>
            <a:r>
              <a:rPr lang="en-ZA" sz="1200" b="1" i="0" u="none" strike="noStrike" cap="none" dirty="0">
                <a:solidFill>
                  <a:schemeClr val="dk1"/>
                </a:solidFill>
                <a:effectLst/>
                <a:latin typeface="Calibri"/>
                <a:ea typeface="Calibri"/>
                <a:cs typeface="Calibri"/>
                <a:sym typeface="Calibri"/>
              </a:rPr>
              <a:t>A.</a:t>
            </a:r>
            <a:r>
              <a:rPr lang="en-ZA" sz="1200" b="0" i="0" u="none" strike="noStrike" cap="none" dirty="0">
                <a:solidFill>
                  <a:schemeClr val="dk1"/>
                </a:solidFill>
                <a:effectLst/>
                <a:latin typeface="Calibri"/>
                <a:ea typeface="Calibri"/>
                <a:cs typeface="Calibri"/>
                <a:sym typeface="Calibri"/>
              </a:rPr>
              <a:t> </a:t>
            </a:r>
            <a:r>
              <a:rPr lang="nl-NL" sz="1200" b="0" i="0" u="none" strike="noStrike" cap="none" dirty="0">
                <a:solidFill>
                  <a:schemeClr val="dk1"/>
                </a:solidFill>
                <a:effectLst/>
                <a:latin typeface="Calibri"/>
                <a:ea typeface="Calibri"/>
                <a:cs typeface="Calibri"/>
                <a:sym typeface="Calibri"/>
              </a:rPr>
              <a:t>streng reëls by die huis volg wat bedoel is om jou veilig te hou?</a:t>
            </a:r>
            <a:endParaRPr lang="en-US" sz="1200" b="0" i="0" u="none" strike="noStrike" cap="none" dirty="0">
              <a:solidFill>
                <a:schemeClr val="dk1"/>
              </a:solidFill>
              <a:effectLst/>
              <a:latin typeface="Calibri"/>
              <a:ea typeface="Calibri"/>
              <a:cs typeface="Calibri"/>
              <a:sym typeface="Calibri"/>
            </a:endParaRPr>
          </a:p>
          <a:p>
            <a:r>
              <a:rPr lang="en-ZA" sz="1200" b="0" i="0" u="none" strike="noStrike" cap="none" dirty="0">
                <a:solidFill>
                  <a:schemeClr val="dk1"/>
                </a:solidFill>
                <a:effectLst/>
                <a:latin typeface="Calibri"/>
                <a:ea typeface="Calibri"/>
                <a:cs typeface="Calibri"/>
                <a:sym typeface="Calibri"/>
              </a:rPr>
              <a:t>of</a:t>
            </a:r>
            <a:endParaRPr lang="en-US" sz="1200" b="0" i="0" u="none" strike="noStrike" cap="none" dirty="0">
              <a:solidFill>
                <a:schemeClr val="dk1"/>
              </a:solidFill>
              <a:effectLst/>
              <a:latin typeface="Calibri"/>
              <a:ea typeface="Calibri"/>
              <a:cs typeface="Calibri"/>
              <a:sym typeface="Calibri"/>
            </a:endParaRPr>
          </a:p>
          <a:p>
            <a:r>
              <a:rPr lang="en-ZA" sz="1200" b="1" i="0" u="none" strike="noStrike" cap="none" dirty="0">
                <a:solidFill>
                  <a:schemeClr val="dk1"/>
                </a:solidFill>
                <a:effectLst/>
                <a:latin typeface="Calibri"/>
                <a:ea typeface="Calibri"/>
                <a:cs typeface="Calibri"/>
                <a:sym typeface="Calibri"/>
              </a:rPr>
              <a:t>B.</a:t>
            </a:r>
            <a:r>
              <a:rPr lang="en-ZA" sz="1200" b="0" i="0" u="none" strike="noStrike" cap="none" dirty="0">
                <a:solidFill>
                  <a:schemeClr val="dk1"/>
                </a:solidFill>
                <a:effectLst/>
                <a:latin typeface="Calibri"/>
                <a:ea typeface="Calibri"/>
                <a:cs typeface="Calibri"/>
                <a:sym typeface="Calibri"/>
              </a:rPr>
              <a:t> </a:t>
            </a:r>
            <a:r>
              <a:rPr lang="nl-NL" sz="1200" b="0" i="0" u="none" strike="noStrike" cap="none" dirty="0">
                <a:solidFill>
                  <a:schemeClr val="dk1"/>
                </a:solidFill>
                <a:effectLst/>
                <a:latin typeface="Calibri"/>
                <a:ea typeface="Calibri"/>
                <a:cs typeface="Calibri"/>
                <a:sym typeface="Calibri"/>
              </a:rPr>
              <a:t>meer vryheid met minder leiding verkies?</a:t>
            </a:r>
            <a:endParaRPr lang="en-US" sz="1200" b="0" i="0" u="none" strike="noStrike" cap="none" dirty="0">
              <a:solidFill>
                <a:schemeClr val="dk1"/>
              </a:solidFill>
              <a:effectLst/>
              <a:latin typeface="Calibri"/>
              <a:ea typeface="Calibri"/>
              <a:cs typeface="Calibri"/>
              <a:sym typeface="Calibri"/>
            </a:endParaRPr>
          </a:p>
          <a:p>
            <a:endParaRPr lang="af-ZA" dirty="0"/>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ZA" sz="1200" b="0" i="0" u="none" strike="noStrike" cap="none" smtClean="0">
                <a:solidFill>
                  <a:schemeClr val="dk1"/>
                </a:solidFill>
                <a:latin typeface="Calibri"/>
                <a:ea typeface="Calibri"/>
                <a:cs typeface="Calibri"/>
                <a:sym typeface="Calibri"/>
              </a:rPr>
              <a:t>6</a:t>
            </a:fld>
            <a:endParaRPr lang="en-ZA"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60732025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ZA" sz="1200" b="1" i="0" u="none" strike="noStrike" cap="none" dirty="0" err="1">
                <a:solidFill>
                  <a:schemeClr val="dk1"/>
                </a:solidFill>
                <a:effectLst/>
                <a:latin typeface="Calibri"/>
                <a:ea typeface="Calibri"/>
                <a:cs typeface="Calibri"/>
                <a:sym typeface="Calibri"/>
              </a:rPr>
              <a:t>Skyfie</a:t>
            </a:r>
            <a:r>
              <a:rPr lang="en-ZA" sz="1200" b="1" i="0" u="none" strike="noStrike" cap="none" dirty="0">
                <a:solidFill>
                  <a:schemeClr val="dk1"/>
                </a:solidFill>
                <a:effectLst/>
                <a:latin typeface="Calibri"/>
                <a:ea typeface="Calibri"/>
                <a:cs typeface="Calibri"/>
                <a:sym typeface="Calibri"/>
              </a:rPr>
              <a:t> 7:</a:t>
            </a:r>
            <a:r>
              <a:rPr lang="en-ZA" sz="1200" b="0" i="0" u="none" strike="noStrike" cap="none" dirty="0">
                <a:solidFill>
                  <a:schemeClr val="dk1"/>
                </a:solidFill>
                <a:effectLst/>
                <a:latin typeface="Calibri"/>
                <a:ea typeface="Calibri"/>
                <a:cs typeface="Calibri"/>
                <a:sym typeface="Calibri"/>
              </a:rPr>
              <a:t> Sou </a:t>
            </a:r>
            <a:r>
              <a:rPr lang="en-ZA" sz="1200" b="0" i="0" u="none" strike="noStrike" cap="none" dirty="0" err="1">
                <a:solidFill>
                  <a:schemeClr val="dk1"/>
                </a:solidFill>
                <a:effectLst/>
                <a:latin typeface="Calibri"/>
                <a:ea typeface="Calibri"/>
                <a:cs typeface="Calibri"/>
                <a:sym typeface="Calibri"/>
              </a:rPr>
              <a:t>jy</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liewer</a:t>
            </a:r>
            <a:r>
              <a:rPr lang="en-ZA" sz="1200" b="0" i="0" u="none" strike="noStrike" cap="none" dirty="0">
                <a:solidFill>
                  <a:schemeClr val="dk1"/>
                </a:solidFill>
                <a:effectLst/>
                <a:latin typeface="Calibri"/>
                <a:ea typeface="Calibri"/>
                <a:cs typeface="Calibri"/>
                <a:sym typeface="Calibri"/>
              </a:rPr>
              <a:t>:</a:t>
            </a:r>
            <a:endParaRPr lang="en-US" sz="1200" b="0" i="0" u="none" strike="noStrike" cap="none" dirty="0">
              <a:solidFill>
                <a:schemeClr val="dk1"/>
              </a:solidFill>
              <a:effectLst/>
              <a:latin typeface="Calibri"/>
              <a:ea typeface="Calibri"/>
              <a:cs typeface="Calibri"/>
              <a:sym typeface="Calibri"/>
            </a:endParaRPr>
          </a:p>
          <a:p>
            <a:r>
              <a:rPr lang="en-ZA" sz="1200" b="1" i="0" u="none" strike="noStrike" cap="none" dirty="0">
                <a:solidFill>
                  <a:schemeClr val="dk1"/>
                </a:solidFill>
                <a:effectLst/>
                <a:latin typeface="Calibri"/>
                <a:ea typeface="Calibri"/>
                <a:cs typeface="Calibri"/>
                <a:sym typeface="Calibri"/>
              </a:rPr>
              <a:t>A.</a:t>
            </a:r>
            <a:r>
              <a:rPr lang="en-ZA" sz="1200" b="0" i="0" u="none" strike="noStrike" cap="none" dirty="0">
                <a:solidFill>
                  <a:schemeClr val="dk1"/>
                </a:solidFill>
                <a:effectLst/>
                <a:latin typeface="Calibri"/>
                <a:ea typeface="Calibri"/>
                <a:cs typeface="Calibri"/>
                <a:sym typeface="Calibri"/>
              </a:rPr>
              <a:t> </a:t>
            </a:r>
            <a:r>
              <a:rPr lang="nl-NL" sz="1200" b="0" i="0" u="none" strike="noStrike" cap="none" dirty="0">
                <a:solidFill>
                  <a:schemeClr val="dk1"/>
                </a:solidFill>
                <a:effectLst/>
                <a:latin typeface="Calibri"/>
                <a:ea typeface="Calibri"/>
                <a:cs typeface="Calibri"/>
                <a:sym typeface="Calibri"/>
              </a:rPr>
              <a:t>met</a:t>
            </a:r>
            <a:r>
              <a:rPr lang="nl-NL" sz="1200" b="1" i="0" u="none" strike="noStrike" cap="none" dirty="0">
                <a:solidFill>
                  <a:schemeClr val="dk1"/>
                </a:solidFill>
                <a:effectLst/>
                <a:latin typeface="Calibri"/>
                <a:ea typeface="Calibri"/>
                <a:cs typeface="Calibri"/>
                <a:sym typeface="Calibri"/>
              </a:rPr>
              <a:t> </a:t>
            </a:r>
            <a:r>
              <a:rPr lang="nl-NL" sz="1200" b="0" i="0" u="none" strike="noStrike" cap="none" dirty="0">
                <a:solidFill>
                  <a:schemeClr val="dk1"/>
                </a:solidFill>
                <a:effectLst/>
                <a:latin typeface="Calibri"/>
                <a:ea typeface="Calibri"/>
                <a:cs typeface="Calibri"/>
                <a:sym typeface="Calibri"/>
              </a:rPr>
              <a:t>iemand uitgaan wat jou vriende nie goedkeur nie?</a:t>
            </a:r>
            <a:endParaRPr lang="en-US" sz="1200" b="0" i="0" u="none" strike="noStrike" cap="none" dirty="0">
              <a:solidFill>
                <a:schemeClr val="dk1"/>
              </a:solidFill>
              <a:effectLst/>
              <a:latin typeface="Calibri"/>
              <a:ea typeface="Calibri"/>
              <a:cs typeface="Calibri"/>
              <a:sym typeface="Calibri"/>
            </a:endParaRPr>
          </a:p>
          <a:p>
            <a:r>
              <a:rPr lang="en-ZA" sz="1200" b="0" i="0" u="none" strike="noStrike" cap="none" dirty="0">
                <a:solidFill>
                  <a:schemeClr val="dk1"/>
                </a:solidFill>
                <a:effectLst/>
                <a:latin typeface="Calibri"/>
                <a:ea typeface="Calibri"/>
                <a:cs typeface="Calibri"/>
                <a:sym typeface="Calibri"/>
              </a:rPr>
              <a:t>of</a:t>
            </a:r>
            <a:endParaRPr lang="en-US" sz="1200" b="0" i="0" u="none" strike="noStrike" cap="none" dirty="0">
              <a:solidFill>
                <a:schemeClr val="dk1"/>
              </a:solidFill>
              <a:effectLst/>
              <a:latin typeface="Calibri"/>
              <a:ea typeface="Calibri"/>
              <a:cs typeface="Calibri"/>
              <a:sym typeface="Calibri"/>
            </a:endParaRPr>
          </a:p>
          <a:p>
            <a:r>
              <a:rPr lang="en-ZA" sz="1200" b="1" i="0" u="none" strike="noStrike" cap="none" dirty="0">
                <a:solidFill>
                  <a:schemeClr val="dk1"/>
                </a:solidFill>
                <a:effectLst/>
                <a:latin typeface="Calibri"/>
                <a:ea typeface="Calibri"/>
                <a:cs typeface="Calibri"/>
                <a:sym typeface="Calibri"/>
              </a:rPr>
              <a:t>B.</a:t>
            </a:r>
            <a:r>
              <a:rPr lang="en-ZA" sz="1200" b="0" i="0" u="none" strike="noStrike" cap="none" dirty="0">
                <a:solidFill>
                  <a:schemeClr val="dk1"/>
                </a:solidFill>
                <a:effectLst/>
                <a:latin typeface="Calibri"/>
                <a:ea typeface="Calibri"/>
                <a:cs typeface="Calibri"/>
                <a:sym typeface="Calibri"/>
              </a:rPr>
              <a:t> die </a:t>
            </a:r>
            <a:r>
              <a:rPr lang="en-ZA" sz="1200" b="0" i="0" u="none" strike="noStrike" cap="none" dirty="0" err="1">
                <a:solidFill>
                  <a:schemeClr val="dk1"/>
                </a:solidFill>
                <a:effectLst/>
                <a:latin typeface="Calibri"/>
                <a:ea typeface="Calibri"/>
                <a:cs typeface="Calibri"/>
                <a:sym typeface="Calibri"/>
              </a:rPr>
              <a:t>verhouding</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beëindig</a:t>
            </a:r>
            <a:r>
              <a:rPr lang="en-ZA" sz="1200" b="0" i="0" u="none" strike="noStrike" cap="none" dirty="0">
                <a:solidFill>
                  <a:schemeClr val="dk1"/>
                </a:solidFill>
                <a:effectLst/>
                <a:latin typeface="Calibri"/>
                <a:ea typeface="Calibri"/>
                <a:cs typeface="Calibri"/>
                <a:sym typeface="Calibri"/>
              </a:rPr>
              <a:t> om </a:t>
            </a:r>
            <a:r>
              <a:rPr lang="en-ZA" sz="1200" b="0" i="0" u="none" strike="noStrike" cap="none" dirty="0" err="1">
                <a:solidFill>
                  <a:schemeClr val="dk1"/>
                </a:solidFill>
                <a:effectLst/>
                <a:latin typeface="Calibri"/>
                <a:ea typeface="Calibri"/>
                <a:cs typeface="Calibri"/>
                <a:sym typeface="Calibri"/>
              </a:rPr>
              <a:t>jou</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vriendskappe</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te</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behou</a:t>
            </a:r>
            <a:r>
              <a:rPr lang="en-ZA" sz="1200" b="0" i="0" u="none" strike="noStrike" cap="none" dirty="0">
                <a:solidFill>
                  <a:schemeClr val="dk1"/>
                </a:solidFill>
                <a:effectLst/>
                <a:latin typeface="Calibri"/>
                <a:ea typeface="Calibri"/>
                <a:cs typeface="Calibri"/>
                <a:sym typeface="Calibri"/>
              </a:rPr>
              <a:t>?</a:t>
            </a:r>
            <a:endParaRPr lang="en-US" sz="1200" b="0" i="0" u="none" strike="noStrike" cap="none" dirty="0">
              <a:solidFill>
                <a:schemeClr val="dk1"/>
              </a:solidFill>
              <a:effectLst/>
              <a:latin typeface="Calibri"/>
              <a:ea typeface="Calibri"/>
              <a:cs typeface="Calibri"/>
              <a:sym typeface="Calibri"/>
            </a:endParaRPr>
          </a:p>
          <a:p>
            <a:endParaRPr lang="af-ZA" dirty="0"/>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ZA" sz="1200" b="0" i="0" u="none" strike="noStrike" cap="none" smtClean="0">
                <a:solidFill>
                  <a:schemeClr val="dk1"/>
                </a:solidFill>
                <a:latin typeface="Calibri"/>
                <a:ea typeface="Calibri"/>
                <a:cs typeface="Calibri"/>
                <a:sym typeface="Calibri"/>
              </a:rPr>
              <a:t>7</a:t>
            </a:fld>
            <a:endParaRPr lang="en-ZA"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85619183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ZA" sz="1200" b="1" i="0" u="none" strike="noStrike" cap="none" dirty="0" err="1">
                <a:solidFill>
                  <a:schemeClr val="dk1"/>
                </a:solidFill>
                <a:effectLst/>
                <a:latin typeface="Calibri"/>
                <a:ea typeface="Calibri"/>
                <a:cs typeface="Calibri"/>
                <a:sym typeface="Calibri"/>
              </a:rPr>
              <a:t>Skyfie</a:t>
            </a:r>
            <a:r>
              <a:rPr lang="en-ZA" sz="1200" b="1" i="0" u="none" strike="noStrike" cap="none" dirty="0">
                <a:solidFill>
                  <a:schemeClr val="dk1"/>
                </a:solidFill>
                <a:effectLst/>
                <a:latin typeface="Calibri"/>
                <a:ea typeface="Calibri"/>
                <a:cs typeface="Calibri"/>
                <a:sym typeface="Calibri"/>
              </a:rPr>
              <a:t> 8:</a:t>
            </a:r>
            <a:r>
              <a:rPr lang="en-ZA" sz="1200" b="0" i="0" u="none" strike="noStrike" cap="none" dirty="0">
                <a:solidFill>
                  <a:schemeClr val="dk1"/>
                </a:solidFill>
                <a:effectLst/>
                <a:latin typeface="Calibri"/>
                <a:ea typeface="Calibri"/>
                <a:cs typeface="Calibri"/>
                <a:sym typeface="Calibri"/>
              </a:rPr>
              <a:t> Sou </a:t>
            </a:r>
            <a:r>
              <a:rPr lang="en-ZA" sz="1200" b="0" i="0" u="none" strike="noStrike" cap="none" dirty="0" err="1">
                <a:solidFill>
                  <a:schemeClr val="dk1"/>
                </a:solidFill>
                <a:effectLst/>
                <a:latin typeface="Calibri"/>
                <a:ea typeface="Calibri"/>
                <a:cs typeface="Calibri"/>
                <a:sym typeface="Calibri"/>
              </a:rPr>
              <a:t>jy</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liewer</a:t>
            </a:r>
            <a:r>
              <a:rPr lang="en-ZA" sz="1200" b="0" i="0" u="none" strike="noStrike" cap="none" dirty="0">
                <a:solidFill>
                  <a:schemeClr val="dk1"/>
                </a:solidFill>
                <a:effectLst/>
                <a:latin typeface="Calibri"/>
                <a:ea typeface="Calibri"/>
                <a:cs typeface="Calibri"/>
                <a:sym typeface="Calibri"/>
              </a:rPr>
              <a:t>:</a:t>
            </a:r>
            <a:endParaRPr lang="en-US" sz="1200" b="0" i="0" u="none" strike="noStrike" cap="none" dirty="0">
              <a:solidFill>
                <a:schemeClr val="dk1"/>
              </a:solidFill>
              <a:effectLst/>
              <a:latin typeface="Calibri"/>
              <a:ea typeface="Calibri"/>
              <a:cs typeface="Calibri"/>
              <a:sym typeface="Calibri"/>
            </a:endParaRPr>
          </a:p>
          <a:p>
            <a:r>
              <a:rPr lang="en-ZA" sz="1200" b="1" i="0" u="none" strike="noStrike" cap="none" dirty="0">
                <a:solidFill>
                  <a:schemeClr val="dk1"/>
                </a:solidFill>
                <a:effectLst/>
                <a:latin typeface="Calibri"/>
                <a:ea typeface="Calibri"/>
                <a:cs typeface="Calibri"/>
                <a:sym typeface="Calibri"/>
              </a:rPr>
              <a:t>A. </a:t>
            </a:r>
            <a:r>
              <a:rPr lang="en-GB" sz="1200" b="0" i="0" u="none" strike="noStrike" cap="none" dirty="0">
                <a:solidFill>
                  <a:schemeClr val="dk1"/>
                </a:solidFill>
                <a:effectLst/>
                <a:latin typeface="Calibri"/>
                <a:ea typeface="Calibri"/>
                <a:cs typeface="Calibri"/>
                <a:sym typeface="Calibri"/>
              </a:rPr>
              <a:t>by 'n </a:t>
            </a:r>
            <a:r>
              <a:rPr lang="en-GB" sz="1200" b="0" i="0" u="none" strike="noStrike" cap="none" dirty="0" err="1">
                <a:solidFill>
                  <a:schemeClr val="dk1"/>
                </a:solidFill>
                <a:effectLst/>
                <a:latin typeface="Calibri"/>
                <a:ea typeface="Calibri"/>
                <a:cs typeface="Calibri"/>
                <a:sym typeface="Calibri"/>
              </a:rPr>
              <a:t>groep</a:t>
            </a:r>
            <a:r>
              <a:rPr lang="en-GB" sz="1200" b="0" i="0" u="none" strike="noStrike" cap="none" dirty="0">
                <a:solidFill>
                  <a:schemeClr val="dk1"/>
                </a:solidFill>
                <a:effectLst/>
                <a:latin typeface="Calibri"/>
                <a:ea typeface="Calibri"/>
                <a:cs typeface="Calibri"/>
                <a:sym typeface="Calibri"/>
              </a:rPr>
              <a:t> </a:t>
            </a:r>
            <a:r>
              <a:rPr lang="en-GB" sz="1200" b="0" i="0" u="none" strike="noStrike" cap="none" dirty="0" err="1">
                <a:solidFill>
                  <a:schemeClr val="dk1"/>
                </a:solidFill>
                <a:effectLst/>
                <a:latin typeface="Calibri"/>
                <a:ea typeface="Calibri"/>
                <a:cs typeface="Calibri"/>
                <a:sym typeface="Calibri"/>
              </a:rPr>
              <a:t>bly</a:t>
            </a:r>
            <a:r>
              <a:rPr lang="en-GB" sz="1200" b="0" i="0" u="none" strike="noStrike" cap="none" dirty="0">
                <a:solidFill>
                  <a:schemeClr val="dk1"/>
                </a:solidFill>
                <a:effectLst/>
                <a:latin typeface="Calibri"/>
                <a:ea typeface="Calibri"/>
                <a:cs typeface="Calibri"/>
                <a:sym typeface="Calibri"/>
              </a:rPr>
              <a:t> wat </a:t>
            </a:r>
            <a:r>
              <a:rPr lang="en-GB" sz="1200" b="0" i="0" u="none" strike="noStrike" cap="none" dirty="0" err="1">
                <a:solidFill>
                  <a:schemeClr val="dk1"/>
                </a:solidFill>
                <a:effectLst/>
                <a:latin typeface="Calibri"/>
                <a:ea typeface="Calibri"/>
                <a:cs typeface="Calibri"/>
                <a:sym typeface="Calibri"/>
              </a:rPr>
              <a:t>jy</a:t>
            </a:r>
            <a:r>
              <a:rPr lang="en-GB" sz="1200" b="0" i="0" u="none" strike="noStrike" cap="none" dirty="0">
                <a:solidFill>
                  <a:schemeClr val="dk1"/>
                </a:solidFill>
                <a:effectLst/>
                <a:latin typeface="Calibri"/>
                <a:ea typeface="Calibri"/>
                <a:cs typeface="Calibri"/>
                <a:sym typeface="Calibri"/>
              </a:rPr>
              <a:t> </a:t>
            </a:r>
            <a:r>
              <a:rPr lang="en-GB" sz="1200" b="0" i="0" u="none" strike="noStrike" cap="none" dirty="0" err="1">
                <a:solidFill>
                  <a:schemeClr val="dk1"/>
                </a:solidFill>
                <a:effectLst/>
                <a:latin typeface="Calibri"/>
                <a:ea typeface="Calibri"/>
                <a:cs typeface="Calibri"/>
                <a:sym typeface="Calibri"/>
              </a:rPr>
              <a:t>jou</a:t>
            </a:r>
            <a:r>
              <a:rPr lang="en-GB" sz="1200" b="0" i="0" u="none" strike="noStrike" cap="none" dirty="0">
                <a:solidFill>
                  <a:schemeClr val="dk1"/>
                </a:solidFill>
                <a:effectLst/>
                <a:latin typeface="Calibri"/>
                <a:ea typeface="Calibri"/>
                <a:cs typeface="Calibri"/>
                <a:sym typeface="Calibri"/>
              </a:rPr>
              <a:t> hele </a:t>
            </a:r>
            <a:r>
              <a:rPr lang="en-GB" sz="1200" b="0" i="0" u="none" strike="noStrike" cap="none" dirty="0" err="1">
                <a:solidFill>
                  <a:schemeClr val="dk1"/>
                </a:solidFill>
                <a:effectLst/>
                <a:latin typeface="Calibri"/>
                <a:ea typeface="Calibri"/>
                <a:cs typeface="Calibri"/>
                <a:sym typeface="Calibri"/>
              </a:rPr>
              <a:t>lewe</a:t>
            </a:r>
            <a:r>
              <a:rPr lang="en-GB" sz="1200" b="0" i="0" u="none" strike="noStrike" cap="none" dirty="0">
                <a:solidFill>
                  <a:schemeClr val="dk1"/>
                </a:solidFill>
                <a:effectLst/>
                <a:latin typeface="Calibri"/>
                <a:ea typeface="Calibri"/>
                <a:cs typeface="Calibri"/>
                <a:sym typeface="Calibri"/>
              </a:rPr>
              <a:t> lank ken, </a:t>
            </a:r>
            <a:r>
              <a:rPr lang="en-GB" sz="1200" b="0" i="0" u="none" strike="noStrike" cap="none" dirty="0" err="1">
                <a:solidFill>
                  <a:schemeClr val="dk1"/>
                </a:solidFill>
                <a:effectLst/>
                <a:latin typeface="Calibri"/>
                <a:ea typeface="Calibri"/>
                <a:cs typeface="Calibri"/>
                <a:sym typeface="Calibri"/>
              </a:rPr>
              <a:t>selfs</a:t>
            </a:r>
            <a:r>
              <a:rPr lang="en-GB" sz="1200" b="0" i="0" u="none" strike="noStrike" cap="none" dirty="0">
                <a:solidFill>
                  <a:schemeClr val="dk1"/>
                </a:solidFill>
                <a:effectLst/>
                <a:latin typeface="Calibri"/>
                <a:ea typeface="Calibri"/>
                <a:cs typeface="Calibri"/>
                <a:sym typeface="Calibri"/>
              </a:rPr>
              <a:t> al stem </a:t>
            </a:r>
            <a:r>
              <a:rPr lang="en-GB" sz="1200" b="0" i="0" u="none" strike="noStrike" cap="none" dirty="0" err="1">
                <a:solidFill>
                  <a:schemeClr val="dk1"/>
                </a:solidFill>
                <a:effectLst/>
                <a:latin typeface="Calibri"/>
                <a:ea typeface="Calibri"/>
                <a:cs typeface="Calibri"/>
                <a:sym typeface="Calibri"/>
              </a:rPr>
              <a:t>jy</a:t>
            </a:r>
            <a:r>
              <a:rPr lang="en-GB" sz="1200" b="0" i="0" u="none" strike="noStrike" cap="none" dirty="0">
                <a:solidFill>
                  <a:schemeClr val="dk1"/>
                </a:solidFill>
                <a:effectLst/>
                <a:latin typeface="Calibri"/>
                <a:ea typeface="Calibri"/>
                <a:cs typeface="Calibri"/>
                <a:sym typeface="Calibri"/>
              </a:rPr>
              <a:t> </a:t>
            </a:r>
            <a:r>
              <a:rPr lang="en-GB" sz="1200" b="0" i="0" u="none" strike="noStrike" cap="none" dirty="0" err="1">
                <a:solidFill>
                  <a:schemeClr val="dk1"/>
                </a:solidFill>
                <a:effectLst/>
                <a:latin typeface="Calibri"/>
                <a:ea typeface="Calibri"/>
                <a:cs typeface="Calibri"/>
                <a:sym typeface="Calibri"/>
              </a:rPr>
              <a:t>nie</a:t>
            </a:r>
            <a:r>
              <a:rPr lang="en-GB" sz="1200" b="0" i="0" u="none" strike="noStrike" cap="none" dirty="0">
                <a:solidFill>
                  <a:schemeClr val="dk1"/>
                </a:solidFill>
                <a:effectLst/>
                <a:latin typeface="Calibri"/>
                <a:ea typeface="Calibri"/>
                <a:cs typeface="Calibri"/>
                <a:sym typeface="Calibri"/>
              </a:rPr>
              <a:t> </a:t>
            </a:r>
            <a:r>
              <a:rPr lang="en-GB" sz="1200" b="0" i="0" u="none" strike="noStrike" cap="none" dirty="0" err="1">
                <a:solidFill>
                  <a:schemeClr val="dk1"/>
                </a:solidFill>
                <a:effectLst/>
                <a:latin typeface="Calibri"/>
                <a:ea typeface="Calibri"/>
                <a:cs typeface="Calibri"/>
                <a:sym typeface="Calibri"/>
              </a:rPr>
              <a:t>heeltemal</a:t>
            </a:r>
            <a:r>
              <a:rPr lang="en-GB" sz="1200" b="0" i="0" u="none" strike="noStrike" cap="none" dirty="0">
                <a:solidFill>
                  <a:schemeClr val="dk1"/>
                </a:solidFill>
                <a:effectLst/>
                <a:latin typeface="Calibri"/>
                <a:ea typeface="Calibri"/>
                <a:cs typeface="Calibri"/>
                <a:sym typeface="Calibri"/>
              </a:rPr>
              <a:t> </a:t>
            </a:r>
            <a:r>
              <a:rPr lang="en-GB" sz="1200" b="0" i="0" u="none" strike="noStrike" cap="none" dirty="0" err="1">
                <a:solidFill>
                  <a:schemeClr val="dk1"/>
                </a:solidFill>
                <a:effectLst/>
                <a:latin typeface="Calibri"/>
                <a:ea typeface="Calibri"/>
                <a:cs typeface="Calibri"/>
                <a:sym typeface="Calibri"/>
              </a:rPr>
              <a:t>saam</a:t>
            </a:r>
            <a:r>
              <a:rPr lang="en-GB" sz="1200" b="0" i="0" u="none" strike="noStrike" cap="none" dirty="0">
                <a:solidFill>
                  <a:schemeClr val="dk1"/>
                </a:solidFill>
                <a:effectLst/>
                <a:latin typeface="Calibri"/>
                <a:ea typeface="Calibri"/>
                <a:cs typeface="Calibri"/>
                <a:sym typeface="Calibri"/>
              </a:rPr>
              <a:t> met </a:t>
            </a:r>
            <a:r>
              <a:rPr lang="en-GB" sz="1200" b="0" i="0" u="none" strike="noStrike" cap="none" dirty="0" err="1">
                <a:solidFill>
                  <a:schemeClr val="dk1"/>
                </a:solidFill>
                <a:effectLst/>
                <a:latin typeface="Calibri"/>
                <a:ea typeface="Calibri"/>
                <a:cs typeface="Calibri"/>
                <a:sym typeface="Calibri"/>
              </a:rPr>
              <a:t>hulle</a:t>
            </a:r>
            <a:r>
              <a:rPr lang="en-GB" sz="1200" b="0" i="0" u="none" strike="noStrike" cap="none" dirty="0">
                <a:solidFill>
                  <a:schemeClr val="dk1"/>
                </a:solidFill>
                <a:effectLst/>
                <a:latin typeface="Calibri"/>
                <a:ea typeface="Calibri"/>
                <a:cs typeface="Calibri"/>
                <a:sym typeface="Calibri"/>
              </a:rPr>
              <a:t> </a:t>
            </a:r>
            <a:r>
              <a:rPr lang="en-GB" sz="1200" b="0" i="0" u="none" strike="noStrike" cap="none" dirty="0" err="1">
                <a:solidFill>
                  <a:schemeClr val="dk1"/>
                </a:solidFill>
                <a:effectLst/>
                <a:latin typeface="Calibri"/>
                <a:ea typeface="Calibri"/>
                <a:cs typeface="Calibri"/>
                <a:sym typeface="Calibri"/>
              </a:rPr>
              <a:t>nie</a:t>
            </a:r>
            <a:r>
              <a:rPr lang="en-GB" sz="1200" b="0" i="0" u="none" strike="noStrike" cap="none" dirty="0">
                <a:solidFill>
                  <a:schemeClr val="dk1"/>
                </a:solidFill>
                <a:effectLst/>
                <a:latin typeface="Calibri"/>
                <a:ea typeface="Calibri"/>
                <a:cs typeface="Calibri"/>
                <a:sym typeface="Calibri"/>
              </a:rPr>
              <a:t>?</a:t>
            </a:r>
            <a:endParaRPr lang="en-US" sz="1200" b="0" i="0" u="none" strike="noStrike" cap="none" dirty="0">
              <a:solidFill>
                <a:schemeClr val="dk1"/>
              </a:solidFill>
              <a:effectLst/>
              <a:latin typeface="Calibri"/>
              <a:ea typeface="Calibri"/>
              <a:cs typeface="Calibri"/>
              <a:sym typeface="Calibri"/>
            </a:endParaRPr>
          </a:p>
          <a:p>
            <a:r>
              <a:rPr lang="en-ZA" sz="1200" b="0" i="0" u="none" strike="noStrike" cap="none" dirty="0">
                <a:solidFill>
                  <a:schemeClr val="dk1"/>
                </a:solidFill>
                <a:effectLst/>
                <a:latin typeface="Calibri"/>
                <a:ea typeface="Calibri"/>
                <a:cs typeface="Calibri"/>
                <a:sym typeface="Calibri"/>
              </a:rPr>
              <a:t>of</a:t>
            </a:r>
            <a:endParaRPr lang="en-US" sz="1200" b="0" i="0" u="none" strike="noStrike" cap="none" dirty="0">
              <a:solidFill>
                <a:schemeClr val="dk1"/>
              </a:solidFill>
              <a:effectLst/>
              <a:latin typeface="Calibri"/>
              <a:ea typeface="Calibri"/>
              <a:cs typeface="Calibri"/>
              <a:sym typeface="Calibri"/>
            </a:endParaRPr>
          </a:p>
          <a:p>
            <a:r>
              <a:rPr lang="en-ZA" sz="1200" b="1" i="0" u="none" strike="noStrike" cap="none" dirty="0">
                <a:solidFill>
                  <a:schemeClr val="dk1"/>
                </a:solidFill>
                <a:effectLst/>
                <a:latin typeface="Calibri"/>
                <a:ea typeface="Calibri"/>
                <a:cs typeface="Calibri"/>
                <a:sym typeface="Calibri"/>
              </a:rPr>
              <a:t>B. </a:t>
            </a:r>
            <a:r>
              <a:rPr lang="nl-NL" sz="1200" b="0" i="0" u="none" strike="noStrike" cap="none" dirty="0">
                <a:solidFill>
                  <a:schemeClr val="dk1"/>
                </a:solidFill>
                <a:effectLst/>
                <a:latin typeface="Calibri"/>
                <a:ea typeface="Calibri"/>
                <a:cs typeface="Calibri"/>
                <a:sym typeface="Calibri"/>
              </a:rPr>
              <a:t>'n ander groep vind en getrou aan jou waardes bly?</a:t>
            </a:r>
            <a:endParaRPr lang="en-US" sz="1200" b="0" i="0" u="none" strike="noStrike" cap="none" dirty="0">
              <a:solidFill>
                <a:schemeClr val="dk1"/>
              </a:solidFill>
              <a:effectLst/>
              <a:latin typeface="Calibri"/>
              <a:ea typeface="Calibri"/>
              <a:cs typeface="Calibri"/>
              <a:sym typeface="Calibri"/>
            </a:endParaRPr>
          </a:p>
          <a:p>
            <a:endParaRPr lang="af-ZA" dirty="0"/>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ZA" sz="1200" b="0" i="0" u="none" strike="noStrike" cap="none" smtClean="0">
                <a:solidFill>
                  <a:schemeClr val="dk1"/>
                </a:solidFill>
                <a:latin typeface="Calibri"/>
                <a:ea typeface="Calibri"/>
                <a:cs typeface="Calibri"/>
                <a:sym typeface="Calibri"/>
              </a:rPr>
              <a:t>8</a:t>
            </a:fld>
            <a:endParaRPr lang="en-ZA"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78756489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ZA" sz="1200" b="1" i="0" u="none" strike="noStrike" cap="none" dirty="0" err="1">
                <a:solidFill>
                  <a:schemeClr val="dk1"/>
                </a:solidFill>
                <a:effectLst/>
                <a:latin typeface="Calibri"/>
                <a:ea typeface="Calibri"/>
                <a:cs typeface="Calibri"/>
                <a:sym typeface="Calibri"/>
              </a:rPr>
              <a:t>Skyfie</a:t>
            </a:r>
            <a:r>
              <a:rPr lang="en-ZA" sz="1200" b="1" i="0" u="none" strike="noStrike" cap="none" dirty="0">
                <a:solidFill>
                  <a:schemeClr val="dk1"/>
                </a:solidFill>
                <a:effectLst/>
                <a:latin typeface="Calibri"/>
                <a:ea typeface="Calibri"/>
                <a:cs typeface="Calibri"/>
                <a:sym typeface="Calibri"/>
              </a:rPr>
              <a:t> 9:</a:t>
            </a:r>
            <a:r>
              <a:rPr lang="en-ZA" sz="1200" b="0" i="0" u="none" strike="noStrike" cap="none" dirty="0">
                <a:solidFill>
                  <a:schemeClr val="dk1"/>
                </a:solidFill>
                <a:effectLst/>
                <a:latin typeface="Calibri"/>
                <a:ea typeface="Calibri"/>
                <a:cs typeface="Calibri"/>
                <a:sym typeface="Calibri"/>
              </a:rPr>
              <a:t> Sou </a:t>
            </a:r>
            <a:r>
              <a:rPr lang="en-ZA" sz="1200" b="0" i="0" u="none" strike="noStrike" cap="none" dirty="0" err="1">
                <a:solidFill>
                  <a:schemeClr val="dk1"/>
                </a:solidFill>
                <a:effectLst/>
                <a:latin typeface="Calibri"/>
                <a:ea typeface="Calibri"/>
                <a:cs typeface="Calibri"/>
                <a:sym typeface="Calibri"/>
              </a:rPr>
              <a:t>jy</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liewer</a:t>
            </a:r>
            <a:r>
              <a:rPr lang="en-ZA" sz="1200" b="0" i="0" u="none" strike="noStrike" cap="none" dirty="0">
                <a:solidFill>
                  <a:schemeClr val="dk1"/>
                </a:solidFill>
                <a:effectLst/>
                <a:latin typeface="Calibri"/>
                <a:ea typeface="Calibri"/>
                <a:cs typeface="Calibri"/>
                <a:sym typeface="Calibri"/>
              </a:rPr>
              <a:t>:</a:t>
            </a:r>
            <a:endParaRPr lang="en-US" sz="1200" b="0" i="0" u="none" strike="noStrike" cap="none" dirty="0">
              <a:solidFill>
                <a:schemeClr val="dk1"/>
              </a:solidFill>
              <a:effectLst/>
              <a:latin typeface="Calibri"/>
              <a:ea typeface="Calibri"/>
              <a:cs typeface="Calibri"/>
              <a:sym typeface="Calibri"/>
            </a:endParaRPr>
          </a:p>
          <a:p>
            <a:r>
              <a:rPr lang="en-ZA" sz="1200" b="1" i="0" u="none" strike="noStrike" cap="none" dirty="0">
                <a:solidFill>
                  <a:schemeClr val="dk1"/>
                </a:solidFill>
                <a:effectLst/>
                <a:latin typeface="Calibri"/>
                <a:ea typeface="Calibri"/>
                <a:cs typeface="Calibri"/>
                <a:sym typeface="Calibri"/>
              </a:rPr>
              <a:t>A.</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openlik</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erken</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dat</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jy</a:t>
            </a:r>
            <a:r>
              <a:rPr lang="en-ZA" sz="1200" b="0" i="0" u="none" strike="noStrike" cap="none" dirty="0">
                <a:solidFill>
                  <a:schemeClr val="dk1"/>
                </a:solidFill>
                <a:effectLst/>
                <a:latin typeface="Calibri"/>
                <a:ea typeface="Calibri"/>
                <a:cs typeface="Calibri"/>
                <a:sym typeface="Calibri"/>
              </a:rPr>
              <a:t> 'n </a:t>
            </a:r>
            <a:r>
              <a:rPr lang="en-ZA" sz="1200" b="0" i="0" u="none" strike="noStrike" cap="none" dirty="0" err="1">
                <a:solidFill>
                  <a:schemeClr val="dk1"/>
                </a:solidFill>
                <a:effectLst/>
                <a:latin typeface="Calibri"/>
                <a:ea typeface="Calibri"/>
                <a:cs typeface="Calibri"/>
                <a:sym typeface="Calibri"/>
              </a:rPr>
              <a:t>fout</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gemaak</a:t>
            </a:r>
            <a:r>
              <a:rPr lang="en-ZA" sz="1200" b="0" i="0" u="none" strike="noStrike" cap="none" dirty="0">
                <a:solidFill>
                  <a:schemeClr val="dk1"/>
                </a:solidFill>
                <a:effectLst/>
                <a:latin typeface="Calibri"/>
                <a:ea typeface="Calibri"/>
                <a:cs typeface="Calibri"/>
                <a:sym typeface="Calibri"/>
              </a:rPr>
              <a:t> het</a:t>
            </a:r>
            <a:endParaRPr lang="en-US" sz="1200" b="0" i="0" u="none" strike="noStrike" cap="none" dirty="0">
              <a:solidFill>
                <a:schemeClr val="dk1"/>
              </a:solidFill>
              <a:effectLst/>
              <a:latin typeface="Calibri"/>
              <a:ea typeface="Calibri"/>
              <a:cs typeface="Calibri"/>
              <a:sym typeface="Calibri"/>
            </a:endParaRPr>
          </a:p>
          <a:p>
            <a:r>
              <a:rPr lang="en-ZA" sz="1200" b="0" i="0" u="none" strike="noStrike" cap="none" dirty="0">
                <a:solidFill>
                  <a:schemeClr val="dk1"/>
                </a:solidFill>
                <a:effectLst/>
                <a:latin typeface="Calibri"/>
                <a:ea typeface="Calibri"/>
                <a:cs typeface="Calibri"/>
                <a:sym typeface="Calibri"/>
              </a:rPr>
              <a:t>of</a:t>
            </a:r>
            <a:endParaRPr lang="en-US" sz="1200" b="0" i="0" u="none" strike="noStrike" cap="none" dirty="0">
              <a:solidFill>
                <a:schemeClr val="dk1"/>
              </a:solidFill>
              <a:effectLst/>
              <a:latin typeface="Calibri"/>
              <a:ea typeface="Calibri"/>
              <a:cs typeface="Calibri"/>
              <a:sym typeface="Calibri"/>
            </a:endParaRPr>
          </a:p>
          <a:p>
            <a:r>
              <a:rPr lang="en-ZA" sz="1200" b="1" i="0" u="none" strike="noStrike" cap="none" dirty="0">
                <a:solidFill>
                  <a:schemeClr val="dk1"/>
                </a:solidFill>
                <a:effectLst/>
                <a:latin typeface="Calibri"/>
                <a:ea typeface="Calibri"/>
                <a:cs typeface="Calibri"/>
                <a:sym typeface="Calibri"/>
              </a:rPr>
              <a:t>B.</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dit</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wegsteek</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en</a:t>
            </a:r>
            <a:r>
              <a:rPr lang="en-ZA" sz="1200" b="0" i="0" u="none" strike="noStrike" cap="none" dirty="0">
                <a:solidFill>
                  <a:schemeClr val="dk1"/>
                </a:solidFill>
                <a:effectLst/>
                <a:latin typeface="Calibri"/>
                <a:ea typeface="Calibri"/>
                <a:cs typeface="Calibri"/>
                <a:sym typeface="Calibri"/>
              </a:rPr>
              <a:t> hoop </a:t>
            </a:r>
            <a:r>
              <a:rPr lang="en-ZA" sz="1200" b="0" i="0" u="none" strike="noStrike" cap="none" dirty="0" err="1">
                <a:solidFill>
                  <a:schemeClr val="dk1"/>
                </a:solidFill>
                <a:effectLst/>
                <a:latin typeface="Calibri"/>
                <a:ea typeface="Calibri"/>
                <a:cs typeface="Calibri"/>
                <a:sym typeface="Calibri"/>
              </a:rPr>
              <a:t>niemand</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kom</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agter</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nie</a:t>
            </a:r>
            <a:r>
              <a:rPr lang="en-ZA" sz="1200" b="0" i="0" u="none" strike="noStrike" cap="none" dirty="0">
                <a:solidFill>
                  <a:schemeClr val="dk1"/>
                </a:solidFill>
                <a:effectLst/>
                <a:latin typeface="Calibri"/>
                <a:ea typeface="Calibri"/>
                <a:cs typeface="Calibri"/>
                <a:sym typeface="Calibri"/>
              </a:rPr>
              <a:t>?</a:t>
            </a:r>
            <a:endParaRPr lang="en-US" sz="1200" b="0" i="0" u="none" strike="noStrike" cap="none" dirty="0">
              <a:solidFill>
                <a:schemeClr val="dk1"/>
              </a:solidFill>
              <a:effectLst/>
              <a:latin typeface="Calibri"/>
              <a:ea typeface="Calibri"/>
              <a:cs typeface="Calibri"/>
              <a:sym typeface="Calibri"/>
            </a:endParaRPr>
          </a:p>
          <a:p>
            <a:endParaRPr lang="af-ZA" dirty="0"/>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ZA" sz="1200" b="0" i="0" u="none" strike="noStrike" cap="none" smtClean="0">
                <a:solidFill>
                  <a:schemeClr val="dk1"/>
                </a:solidFill>
                <a:latin typeface="Calibri"/>
                <a:ea typeface="Calibri"/>
                <a:cs typeface="Calibri"/>
                <a:sym typeface="Calibri"/>
              </a:rPr>
              <a:t>9</a:t>
            </a:fld>
            <a:endParaRPr lang="en-ZA"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99573379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lvl="0" indent="-342900">
              <a:buFont typeface="Symbol" panose="05050102010706020507" pitchFamily="18" charset="2"/>
              <a:buChar char=""/>
            </a:pPr>
            <a:r>
              <a:rPr lang="en-ZA" sz="1200" b="1" i="0" u="none" strike="noStrike" cap="none" dirty="0" err="1">
                <a:solidFill>
                  <a:schemeClr val="dk1"/>
                </a:solidFill>
                <a:effectLst/>
                <a:latin typeface="Calibri"/>
                <a:ea typeface="Calibri"/>
                <a:cs typeface="Calibri"/>
                <a:sym typeface="Calibri"/>
              </a:rPr>
              <a:t>Skyfie</a:t>
            </a:r>
            <a:r>
              <a:rPr lang="en-ZA" sz="1200" b="1" i="0" u="none" strike="noStrike" cap="none" dirty="0">
                <a:solidFill>
                  <a:schemeClr val="dk1"/>
                </a:solidFill>
                <a:effectLst/>
                <a:latin typeface="Calibri"/>
                <a:ea typeface="Calibri"/>
                <a:cs typeface="Calibri"/>
                <a:sym typeface="Calibri"/>
              </a:rPr>
              <a:t> 10: </a:t>
            </a:r>
            <a:r>
              <a:rPr lang="en-US" sz="1200" b="0" i="0" u="none" strike="noStrike" cap="none" dirty="0">
                <a:solidFill>
                  <a:schemeClr val="dk1"/>
                </a:solidFill>
                <a:effectLst/>
                <a:latin typeface="Calibri"/>
                <a:ea typeface="Calibri"/>
                <a:cs typeface="Calibri"/>
                <a:sym typeface="Calibri"/>
              </a:rPr>
              <a:t>Het </a:t>
            </a:r>
            <a:r>
              <a:rPr lang="en-US" sz="1200" b="0" i="0" u="none" strike="noStrike" cap="none" dirty="0" err="1">
                <a:solidFill>
                  <a:schemeClr val="dk1"/>
                </a:solidFill>
                <a:effectLst/>
                <a:latin typeface="Calibri"/>
                <a:ea typeface="Calibri"/>
                <a:cs typeface="Calibri"/>
                <a:sym typeface="Calibri"/>
              </a:rPr>
              <a:t>jy</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opgemerk</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dat</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jy</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en</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jou</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maat</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dalk</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nie</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altyd</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saamstem</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oor</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watter</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opsie</a:t>
            </a:r>
            <a:r>
              <a:rPr lang="en-US" sz="1200" b="0" i="0" u="none" strike="noStrike" cap="none" dirty="0">
                <a:solidFill>
                  <a:schemeClr val="dk1"/>
                </a:solidFill>
                <a:effectLst/>
                <a:latin typeface="Calibri"/>
                <a:ea typeface="Calibri"/>
                <a:cs typeface="Calibri"/>
                <a:sym typeface="Calibri"/>
              </a:rPr>
              <a:t> om </a:t>
            </a:r>
            <a:r>
              <a:rPr lang="en-US" sz="1200" b="0" i="0" u="none" strike="noStrike" cap="none" dirty="0" err="1">
                <a:solidFill>
                  <a:schemeClr val="dk1"/>
                </a:solidFill>
                <a:effectLst/>
                <a:latin typeface="Calibri"/>
                <a:ea typeface="Calibri"/>
                <a:cs typeface="Calibri"/>
                <a:sym typeface="Calibri"/>
              </a:rPr>
              <a:t>te</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kies</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nie</a:t>
            </a:r>
            <a:r>
              <a:rPr lang="en-US" sz="1200" b="0" i="0" u="none" strike="noStrike" cap="none" dirty="0">
                <a:solidFill>
                  <a:schemeClr val="dk1"/>
                </a:solidFill>
                <a:effectLst/>
                <a:latin typeface="Calibri"/>
                <a:ea typeface="Calibri"/>
                <a:cs typeface="Calibri"/>
                <a:sym typeface="Calibri"/>
              </a:rPr>
              <a:t>? Dit is </a:t>
            </a:r>
            <a:r>
              <a:rPr lang="en-US" sz="1200" b="0" i="0" u="none" strike="noStrike" cap="none" dirty="0" err="1">
                <a:solidFill>
                  <a:schemeClr val="dk1"/>
                </a:solidFill>
                <a:effectLst/>
                <a:latin typeface="Calibri"/>
                <a:ea typeface="Calibri"/>
                <a:cs typeface="Calibri"/>
                <a:sym typeface="Calibri"/>
              </a:rPr>
              <a:t>omdat</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mense</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verskillende</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waardes</a:t>
            </a:r>
            <a:r>
              <a:rPr lang="en-US" sz="1200" b="0" i="0" u="none" strike="noStrike" cap="none" dirty="0">
                <a:solidFill>
                  <a:schemeClr val="dk1"/>
                </a:solidFill>
                <a:effectLst/>
                <a:latin typeface="Calibri"/>
                <a:ea typeface="Calibri"/>
                <a:cs typeface="Calibri"/>
                <a:sym typeface="Calibri"/>
              </a:rPr>
              <a:t> het </a:t>
            </a:r>
            <a:r>
              <a:rPr lang="en-US" sz="1200" b="0" i="0" u="none" strike="noStrike" cap="none" dirty="0" err="1">
                <a:solidFill>
                  <a:schemeClr val="dk1"/>
                </a:solidFill>
                <a:effectLst/>
                <a:latin typeface="Calibri"/>
                <a:ea typeface="Calibri"/>
                <a:cs typeface="Calibri"/>
                <a:sym typeface="Calibri"/>
              </a:rPr>
              <a:t>en</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verskillend</a:t>
            </a:r>
            <a:r>
              <a:rPr lang="en-US" sz="1200" b="0" i="0" u="none" strike="noStrike" cap="none" dirty="0">
                <a:solidFill>
                  <a:schemeClr val="dk1"/>
                </a:solidFill>
                <a:effectLst/>
                <a:latin typeface="Calibri"/>
                <a:ea typeface="Calibri"/>
                <a:cs typeface="Calibri"/>
                <a:sym typeface="Calibri"/>
              </a:rPr>
              <a:t> op </a:t>
            </a:r>
            <a:r>
              <a:rPr lang="en-US" sz="1200" b="0" i="0" u="none" strike="noStrike" cap="none" dirty="0" err="1">
                <a:solidFill>
                  <a:schemeClr val="dk1"/>
                </a:solidFill>
                <a:effectLst/>
                <a:latin typeface="Calibri"/>
                <a:ea typeface="Calibri"/>
                <a:cs typeface="Calibri"/>
                <a:sym typeface="Calibri"/>
              </a:rPr>
              <a:t>dieselfde</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situasie</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kan</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reageer</a:t>
            </a:r>
            <a:r>
              <a:rPr lang="en-US" sz="1200" b="0" i="0" u="none" strike="noStrike" cap="none" dirty="0">
                <a:solidFill>
                  <a:schemeClr val="dk1"/>
                </a:solidFill>
                <a:effectLst/>
                <a:latin typeface="Calibri"/>
                <a:ea typeface="Calibri"/>
                <a:cs typeface="Calibri"/>
                <a:sym typeface="Calibri"/>
              </a:rPr>
              <a:t>.</a:t>
            </a:r>
          </a:p>
          <a:p>
            <a:pPr marL="342900" lvl="0" indent="-342900">
              <a:buFont typeface="Symbol" panose="05050102010706020507" pitchFamily="18" charset="2"/>
              <a:buChar char=""/>
            </a:pPr>
            <a:r>
              <a:rPr lang="en-US" sz="1200" b="0" i="0" u="none" strike="noStrike" cap="none" dirty="0">
                <a:solidFill>
                  <a:schemeClr val="dk1"/>
                </a:solidFill>
                <a:effectLst/>
                <a:latin typeface="Calibri"/>
                <a:ea typeface="Calibri"/>
                <a:cs typeface="Calibri"/>
                <a:sym typeface="Calibri"/>
              </a:rPr>
              <a:t>Ons </a:t>
            </a:r>
            <a:r>
              <a:rPr lang="en-US" sz="1200" b="0" i="0" u="none" strike="noStrike" cap="none" dirty="0" err="1">
                <a:solidFill>
                  <a:schemeClr val="dk1"/>
                </a:solidFill>
                <a:effectLst/>
                <a:latin typeface="Calibri"/>
                <a:ea typeface="Calibri"/>
                <a:cs typeface="Calibri"/>
                <a:sym typeface="Calibri"/>
              </a:rPr>
              <a:t>kan</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ook</a:t>
            </a:r>
            <a:r>
              <a:rPr lang="en-US" sz="1200" b="0" i="0" u="none" strike="noStrike" cap="none" dirty="0">
                <a:solidFill>
                  <a:schemeClr val="dk1"/>
                </a:solidFill>
                <a:effectLst/>
                <a:latin typeface="Calibri"/>
                <a:ea typeface="Calibri"/>
                <a:cs typeface="Calibri"/>
                <a:sym typeface="Calibri"/>
              </a:rPr>
              <a:t> </a:t>
            </a:r>
            <a:r>
              <a:rPr lang="en-US" sz="1200" b="1" i="0" u="none" strike="noStrike" cap="none" dirty="0" err="1">
                <a:solidFill>
                  <a:schemeClr val="dk1"/>
                </a:solidFill>
                <a:effectLst/>
                <a:latin typeface="Calibri"/>
                <a:ea typeface="Calibri"/>
                <a:cs typeface="Calibri"/>
                <a:sym typeface="Calibri"/>
              </a:rPr>
              <a:t>verskillende</a:t>
            </a:r>
            <a:r>
              <a:rPr lang="en-US" sz="1200" b="1" i="0" u="none" strike="noStrike" cap="none" dirty="0">
                <a:solidFill>
                  <a:schemeClr val="dk1"/>
                </a:solidFill>
                <a:effectLst/>
                <a:latin typeface="Calibri"/>
                <a:ea typeface="Calibri"/>
                <a:cs typeface="Calibri"/>
                <a:sym typeface="Calibri"/>
              </a:rPr>
              <a:t> </a:t>
            </a:r>
            <a:r>
              <a:rPr lang="en-US" sz="1200" b="1" i="0" u="none" strike="noStrike" cap="none" dirty="0" err="1">
                <a:solidFill>
                  <a:schemeClr val="dk1"/>
                </a:solidFill>
                <a:effectLst/>
                <a:latin typeface="Calibri"/>
                <a:ea typeface="Calibri"/>
                <a:cs typeface="Calibri"/>
                <a:sym typeface="Calibri"/>
              </a:rPr>
              <a:t>vaardighede</a:t>
            </a:r>
            <a:r>
              <a:rPr lang="en-US" sz="1200" b="1" i="0" u="none" strike="noStrike" cap="none" dirty="0">
                <a:solidFill>
                  <a:schemeClr val="dk1"/>
                </a:solidFill>
                <a:effectLst/>
                <a:latin typeface="Calibri"/>
                <a:ea typeface="Calibri"/>
                <a:cs typeface="Calibri"/>
                <a:sym typeface="Calibri"/>
              </a:rPr>
              <a:t> in </a:t>
            </a:r>
            <a:r>
              <a:rPr lang="en-US" sz="1200" b="1" i="0" u="none" strike="noStrike" cap="none" dirty="0" err="1">
                <a:solidFill>
                  <a:schemeClr val="dk1"/>
                </a:solidFill>
                <a:effectLst/>
                <a:latin typeface="Calibri"/>
                <a:ea typeface="Calibri"/>
                <a:cs typeface="Calibri"/>
                <a:sym typeface="Calibri"/>
              </a:rPr>
              <a:t>verskillende</a:t>
            </a:r>
            <a:r>
              <a:rPr lang="en-US" sz="1200" b="1" i="0" u="none" strike="noStrike" cap="none" dirty="0">
                <a:solidFill>
                  <a:schemeClr val="dk1"/>
                </a:solidFill>
                <a:effectLst/>
                <a:latin typeface="Calibri"/>
                <a:ea typeface="Calibri"/>
                <a:cs typeface="Calibri"/>
                <a:sym typeface="Calibri"/>
              </a:rPr>
              <a:t> </a:t>
            </a:r>
            <a:r>
              <a:rPr lang="en-US" sz="1200" b="1" i="0" u="none" strike="noStrike" cap="none" dirty="0" err="1">
                <a:solidFill>
                  <a:schemeClr val="dk1"/>
                </a:solidFill>
                <a:effectLst/>
                <a:latin typeface="Calibri"/>
                <a:ea typeface="Calibri"/>
                <a:cs typeface="Calibri"/>
                <a:sym typeface="Calibri"/>
              </a:rPr>
              <a:t>situasies</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gebruik</a:t>
            </a:r>
            <a:r>
              <a:rPr lang="en-US" sz="1200" b="0" i="0" u="none" strike="noStrike" cap="none" dirty="0">
                <a:solidFill>
                  <a:schemeClr val="dk1"/>
                </a:solidFill>
                <a:effectLst/>
                <a:latin typeface="Calibri"/>
                <a:ea typeface="Calibri"/>
                <a:cs typeface="Calibri"/>
                <a:sym typeface="Calibri"/>
              </a:rPr>
              <a:t> om </a:t>
            </a:r>
            <a:r>
              <a:rPr lang="en-US" sz="1200" b="0" i="0" u="none" strike="noStrike" cap="none" dirty="0" err="1">
                <a:solidFill>
                  <a:schemeClr val="dk1"/>
                </a:solidFill>
                <a:effectLst/>
                <a:latin typeface="Calibri"/>
                <a:ea typeface="Calibri"/>
                <a:cs typeface="Calibri"/>
                <a:sym typeface="Calibri"/>
              </a:rPr>
              <a:t>ons</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te</a:t>
            </a:r>
            <a:r>
              <a:rPr lang="en-US" sz="1200" b="0" i="0" u="none" strike="noStrike" cap="none" dirty="0">
                <a:solidFill>
                  <a:schemeClr val="dk1"/>
                </a:solidFill>
                <a:effectLst/>
                <a:latin typeface="Calibri"/>
                <a:ea typeface="Calibri"/>
                <a:cs typeface="Calibri"/>
                <a:sym typeface="Calibri"/>
              </a:rPr>
              <a:t> help om </a:t>
            </a:r>
            <a:r>
              <a:rPr lang="en-US" sz="1200" b="0" i="0" u="none" strike="noStrike" cap="none" dirty="0" err="1">
                <a:solidFill>
                  <a:schemeClr val="dk1"/>
                </a:solidFill>
                <a:effectLst/>
                <a:latin typeface="Calibri"/>
                <a:ea typeface="Calibri"/>
                <a:cs typeface="Calibri"/>
                <a:sym typeface="Calibri"/>
              </a:rPr>
              <a:t>verantwoordelike</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leefstylbesluite</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te</a:t>
            </a:r>
            <a:r>
              <a:rPr lang="en-US" sz="1200" b="0" i="0" u="none" strike="noStrike" cap="none" dirty="0">
                <a:solidFill>
                  <a:schemeClr val="dk1"/>
                </a:solidFill>
                <a:effectLst/>
                <a:latin typeface="Calibri"/>
                <a:ea typeface="Calibri"/>
                <a:cs typeface="Calibri"/>
                <a:sym typeface="Calibri"/>
              </a:rPr>
              <a:t> neem, </a:t>
            </a:r>
            <a:r>
              <a:rPr lang="en-US" sz="1200" b="0" i="0" u="none" strike="noStrike" cap="none" dirty="0" err="1">
                <a:solidFill>
                  <a:schemeClr val="dk1"/>
                </a:solidFill>
                <a:effectLst/>
                <a:latin typeface="Calibri"/>
                <a:ea typeface="Calibri"/>
                <a:cs typeface="Calibri"/>
                <a:sym typeface="Calibri"/>
              </a:rPr>
              <a:t>veral</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wanneer</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ons</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onseker</a:t>
            </a:r>
            <a:r>
              <a:rPr lang="en-US" sz="1200" b="0" i="0" u="none" strike="noStrike" cap="none" dirty="0">
                <a:solidFill>
                  <a:schemeClr val="dk1"/>
                </a:solidFill>
                <a:effectLst/>
                <a:latin typeface="Calibri"/>
                <a:ea typeface="Calibri"/>
                <a:cs typeface="Calibri"/>
                <a:sym typeface="Calibri"/>
              </a:rPr>
              <a:t> is </a:t>
            </a:r>
            <a:r>
              <a:rPr lang="en-US" sz="1200" b="0" i="0" u="none" strike="noStrike" cap="none" dirty="0" err="1">
                <a:solidFill>
                  <a:schemeClr val="dk1"/>
                </a:solidFill>
                <a:effectLst/>
                <a:latin typeface="Calibri"/>
                <a:ea typeface="Calibri"/>
                <a:cs typeface="Calibri"/>
                <a:sym typeface="Calibri"/>
              </a:rPr>
              <a:t>oor</a:t>
            </a:r>
            <a:r>
              <a:rPr lang="en-US" sz="1200" b="0" i="0" u="none" strike="noStrike" cap="none" dirty="0">
                <a:solidFill>
                  <a:schemeClr val="dk1"/>
                </a:solidFill>
                <a:effectLst/>
                <a:latin typeface="Calibri"/>
                <a:ea typeface="Calibri"/>
                <a:cs typeface="Calibri"/>
                <a:sym typeface="Calibri"/>
              </a:rPr>
              <a:t> wat die </a:t>
            </a:r>
            <a:r>
              <a:rPr lang="en-US" sz="1200" b="0" i="0" u="none" strike="noStrike" cap="none" dirty="0" err="1">
                <a:solidFill>
                  <a:schemeClr val="dk1"/>
                </a:solidFill>
                <a:effectLst/>
                <a:latin typeface="Calibri"/>
                <a:ea typeface="Calibri"/>
                <a:cs typeface="Calibri"/>
                <a:sym typeface="Calibri"/>
              </a:rPr>
              <a:t>beste</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keuse</a:t>
            </a:r>
            <a:r>
              <a:rPr lang="en-US" sz="1200" b="0" i="0" u="none" strike="noStrike" cap="none" dirty="0">
                <a:solidFill>
                  <a:schemeClr val="dk1"/>
                </a:solidFill>
                <a:effectLst/>
                <a:latin typeface="Calibri"/>
                <a:ea typeface="Calibri"/>
                <a:cs typeface="Calibri"/>
                <a:sym typeface="Calibri"/>
              </a:rPr>
              <a:t> of </a:t>
            </a:r>
            <a:r>
              <a:rPr lang="en-US" sz="1200" b="0" i="0" u="none" strike="noStrike" cap="none" dirty="0" err="1">
                <a:solidFill>
                  <a:schemeClr val="dk1"/>
                </a:solidFill>
                <a:effectLst/>
                <a:latin typeface="Calibri"/>
                <a:ea typeface="Calibri"/>
                <a:cs typeface="Calibri"/>
                <a:sym typeface="Calibri"/>
              </a:rPr>
              <a:t>uitkoms</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sal</a:t>
            </a:r>
            <a:r>
              <a:rPr lang="en-US" sz="1200" b="0" i="0" u="none" strike="noStrike" cap="none" dirty="0">
                <a:solidFill>
                  <a:schemeClr val="dk1"/>
                </a:solidFill>
                <a:effectLst/>
                <a:latin typeface="Calibri"/>
                <a:ea typeface="Calibri"/>
                <a:cs typeface="Calibri"/>
                <a:sym typeface="Calibri"/>
              </a:rPr>
              <a:t> wees.</a:t>
            </a:r>
          </a:p>
          <a:p>
            <a:pPr marL="342900" lvl="0" indent="-342900">
              <a:buFont typeface="Symbol" panose="05050102010706020507" pitchFamily="18" charset="2"/>
              <a:buChar char=""/>
            </a:pPr>
            <a:r>
              <a:rPr lang="en-US" sz="1200" b="0" i="0" u="none" strike="noStrike" cap="none" dirty="0">
                <a:solidFill>
                  <a:schemeClr val="dk1"/>
                </a:solidFill>
                <a:effectLst/>
                <a:latin typeface="Calibri"/>
                <a:ea typeface="Calibri"/>
                <a:cs typeface="Calibri"/>
                <a:sym typeface="Calibri"/>
              </a:rPr>
              <a:t>Stel </a:t>
            </a:r>
            <a:r>
              <a:rPr lang="en-US" sz="1200" b="0" i="0" u="none" strike="noStrike" cap="none" dirty="0" err="1">
                <a:solidFill>
                  <a:schemeClr val="dk1"/>
                </a:solidFill>
                <a:effectLst/>
                <a:latin typeface="Calibri"/>
                <a:ea typeface="Calibri"/>
                <a:cs typeface="Calibri"/>
                <a:sym typeface="Calibri"/>
              </a:rPr>
              <a:t>jou</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voor</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dat</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elkeen</a:t>
            </a:r>
            <a:r>
              <a:rPr lang="en-US" sz="1200" b="0" i="0" u="none" strike="noStrike" cap="none" dirty="0">
                <a:solidFill>
                  <a:schemeClr val="dk1"/>
                </a:solidFill>
                <a:effectLst/>
                <a:latin typeface="Calibri"/>
                <a:ea typeface="Calibri"/>
                <a:cs typeface="Calibri"/>
                <a:sym typeface="Calibri"/>
              </a:rPr>
              <a:t> van </a:t>
            </a:r>
            <a:r>
              <a:rPr lang="en-US" sz="1200" b="0" i="0" u="none" strike="noStrike" cap="none" dirty="0" err="1">
                <a:solidFill>
                  <a:schemeClr val="dk1"/>
                </a:solidFill>
                <a:effectLst/>
                <a:latin typeface="Calibri"/>
                <a:ea typeface="Calibri"/>
                <a:cs typeface="Calibri"/>
                <a:sym typeface="Calibri"/>
              </a:rPr>
              <a:t>hierdie</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vaardighede</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soos</a:t>
            </a:r>
            <a:r>
              <a:rPr lang="en-US" sz="1200" b="0" i="0" u="none" strike="noStrike" cap="none" dirty="0">
                <a:solidFill>
                  <a:schemeClr val="dk1"/>
                </a:solidFill>
                <a:effectLst/>
                <a:latin typeface="Calibri"/>
                <a:ea typeface="Calibri"/>
                <a:cs typeface="Calibri"/>
                <a:sym typeface="Calibri"/>
              </a:rPr>
              <a:t> ’n </a:t>
            </a:r>
            <a:r>
              <a:rPr lang="en-US" sz="1200" b="0" i="0" u="none" strike="noStrike" cap="none" dirty="0" err="1">
                <a:solidFill>
                  <a:schemeClr val="dk1"/>
                </a:solidFill>
                <a:effectLst/>
                <a:latin typeface="Calibri"/>
                <a:ea typeface="Calibri"/>
                <a:cs typeface="Calibri"/>
                <a:sym typeface="Calibri"/>
              </a:rPr>
              <a:t>kaart</a:t>
            </a:r>
            <a:r>
              <a:rPr lang="en-US" sz="1200" b="0" i="0" u="none" strike="noStrike" cap="none" dirty="0">
                <a:solidFill>
                  <a:schemeClr val="dk1"/>
                </a:solidFill>
                <a:effectLst/>
                <a:latin typeface="Calibri"/>
                <a:ea typeface="Calibri"/>
                <a:cs typeface="Calibri"/>
                <a:sym typeface="Calibri"/>
              </a:rPr>
              <a:t> in ’n </a:t>
            </a:r>
            <a:r>
              <a:rPr lang="en-US" sz="1200" b="0" i="0" u="none" strike="noStrike" cap="none" dirty="0" err="1">
                <a:solidFill>
                  <a:schemeClr val="dk1"/>
                </a:solidFill>
                <a:effectLst/>
                <a:latin typeface="Calibri"/>
                <a:ea typeface="Calibri"/>
                <a:cs typeface="Calibri"/>
                <a:sym typeface="Calibri"/>
              </a:rPr>
              <a:t>speletjie</a:t>
            </a:r>
            <a:r>
              <a:rPr lang="en-US" sz="1200" b="0" i="0" u="none" strike="noStrike" cap="none" dirty="0">
                <a:solidFill>
                  <a:schemeClr val="dk1"/>
                </a:solidFill>
                <a:effectLst/>
                <a:latin typeface="Calibri"/>
                <a:ea typeface="Calibri"/>
                <a:cs typeface="Calibri"/>
                <a:sym typeface="Calibri"/>
              </a:rPr>
              <a:t> is. Elke </a:t>
            </a:r>
            <a:r>
              <a:rPr lang="en-US" sz="1200" b="0" i="0" u="none" strike="noStrike" cap="none" dirty="0" err="1">
                <a:solidFill>
                  <a:schemeClr val="dk1"/>
                </a:solidFill>
                <a:effectLst/>
                <a:latin typeface="Calibri"/>
                <a:ea typeface="Calibri"/>
                <a:cs typeface="Calibri"/>
                <a:sym typeface="Calibri"/>
              </a:rPr>
              <a:t>kaart</a:t>
            </a:r>
            <a:r>
              <a:rPr lang="en-US" sz="1200" b="0" i="0" u="none" strike="noStrike" cap="none" dirty="0">
                <a:solidFill>
                  <a:schemeClr val="dk1"/>
                </a:solidFill>
                <a:effectLst/>
                <a:latin typeface="Calibri"/>
                <a:ea typeface="Calibri"/>
                <a:cs typeface="Calibri"/>
                <a:sym typeface="Calibri"/>
              </a:rPr>
              <a:t> gee vir </a:t>
            </a:r>
            <a:r>
              <a:rPr lang="en-US" sz="1200" b="0" i="0" u="none" strike="noStrike" cap="none" dirty="0" err="1">
                <a:solidFill>
                  <a:schemeClr val="dk1"/>
                </a:solidFill>
                <a:effectLst/>
                <a:latin typeface="Calibri"/>
                <a:ea typeface="Calibri"/>
                <a:cs typeface="Calibri"/>
                <a:sym typeface="Calibri"/>
              </a:rPr>
              <a:t>jou</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spesiale</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wenke</a:t>
            </a:r>
            <a:r>
              <a:rPr lang="en-US" sz="1200" b="0" i="0" u="none" strike="noStrike" cap="none" dirty="0">
                <a:solidFill>
                  <a:schemeClr val="dk1"/>
                </a:solidFill>
                <a:effectLst/>
                <a:latin typeface="Calibri"/>
                <a:ea typeface="Calibri"/>
                <a:cs typeface="Calibri"/>
                <a:sym typeface="Calibri"/>
              </a:rPr>
              <a:t> of </a:t>
            </a:r>
            <a:r>
              <a:rPr lang="en-US" sz="1200" b="0" i="0" u="none" strike="noStrike" cap="none" dirty="0" err="1">
                <a:solidFill>
                  <a:schemeClr val="dk1"/>
                </a:solidFill>
                <a:effectLst/>
                <a:latin typeface="Calibri"/>
                <a:ea typeface="Calibri"/>
                <a:cs typeface="Calibri"/>
                <a:sym typeface="Calibri"/>
              </a:rPr>
              <a:t>leiding</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oor</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watter</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keuse</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jy</a:t>
            </a:r>
            <a:r>
              <a:rPr lang="en-US" sz="1200" b="0" i="0" u="none" strike="noStrike" cap="none" dirty="0">
                <a:solidFill>
                  <a:schemeClr val="dk1"/>
                </a:solidFill>
                <a:effectLst/>
                <a:latin typeface="Calibri"/>
                <a:ea typeface="Calibri"/>
                <a:cs typeface="Calibri"/>
                <a:sym typeface="Calibri"/>
              </a:rPr>
              <a:t> vir </a:t>
            </a:r>
            <a:r>
              <a:rPr lang="en-US" sz="1200" b="0" i="0" u="none" strike="noStrike" cap="none" dirty="0" err="1">
                <a:solidFill>
                  <a:schemeClr val="dk1"/>
                </a:solidFill>
                <a:effectLst/>
                <a:latin typeface="Calibri"/>
                <a:ea typeface="Calibri"/>
                <a:cs typeface="Calibri"/>
                <a:sym typeface="Calibri"/>
              </a:rPr>
              <a:t>jou</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volgende</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skuif</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kan</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maak</a:t>
            </a:r>
            <a:r>
              <a:rPr lang="en-US" sz="1200" b="0" i="0" u="none" strike="noStrike" cap="none" dirty="0">
                <a:solidFill>
                  <a:schemeClr val="dk1"/>
                </a:solidFill>
                <a:effectLst/>
                <a:latin typeface="Calibri"/>
                <a:ea typeface="Calibri"/>
                <a:cs typeface="Calibri"/>
                <a:sym typeface="Calibri"/>
              </a:rPr>
              <a:t>.</a:t>
            </a:r>
          </a:p>
          <a:p>
            <a:pPr marL="342900" lvl="0" indent="-342900">
              <a:buFont typeface="Symbol" panose="05050102010706020507" pitchFamily="18" charset="2"/>
              <a:buChar char=""/>
            </a:pPr>
            <a:r>
              <a:rPr lang="en-US" sz="1200" b="0" i="0" u="none" strike="noStrike" cap="none" dirty="0">
                <a:solidFill>
                  <a:schemeClr val="dk1"/>
                </a:solidFill>
                <a:effectLst/>
                <a:latin typeface="Calibri"/>
                <a:ea typeface="Calibri"/>
                <a:cs typeface="Calibri"/>
                <a:sym typeface="Calibri"/>
              </a:rPr>
              <a:t>Kom </a:t>
            </a:r>
            <a:r>
              <a:rPr lang="en-US" sz="1200" b="0" i="0" u="none" strike="noStrike" cap="none" dirty="0" err="1">
                <a:solidFill>
                  <a:schemeClr val="dk1"/>
                </a:solidFill>
                <a:effectLst/>
                <a:latin typeface="Calibri"/>
                <a:ea typeface="Calibri"/>
                <a:cs typeface="Calibri"/>
                <a:sym typeface="Calibri"/>
              </a:rPr>
              <a:t>ons</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kyk</a:t>
            </a:r>
            <a:r>
              <a:rPr lang="en-US" sz="1200" b="0" i="0" u="none" strike="noStrike" cap="none" dirty="0">
                <a:solidFill>
                  <a:schemeClr val="dk1"/>
                </a:solidFill>
                <a:effectLst/>
                <a:latin typeface="Calibri"/>
                <a:ea typeface="Calibri"/>
                <a:cs typeface="Calibri"/>
                <a:sym typeface="Calibri"/>
              </a:rPr>
              <a:t> wat </a:t>
            </a:r>
            <a:r>
              <a:rPr lang="en-US" sz="1200" b="0" i="0" u="none" strike="noStrike" cap="none" dirty="0" err="1">
                <a:solidFill>
                  <a:schemeClr val="dk1"/>
                </a:solidFill>
                <a:effectLst/>
                <a:latin typeface="Calibri"/>
                <a:ea typeface="Calibri"/>
                <a:cs typeface="Calibri"/>
                <a:sym typeface="Calibri"/>
              </a:rPr>
              <a:t>elkeen</a:t>
            </a:r>
            <a:r>
              <a:rPr lang="en-US" sz="1200" b="0" i="0" u="none" strike="noStrike" cap="none" dirty="0">
                <a:solidFill>
                  <a:schemeClr val="dk1"/>
                </a:solidFill>
                <a:effectLst/>
                <a:latin typeface="Calibri"/>
                <a:ea typeface="Calibri"/>
                <a:cs typeface="Calibri"/>
                <a:sym typeface="Calibri"/>
              </a:rPr>
              <a:t> van </a:t>
            </a:r>
            <a:r>
              <a:rPr lang="en-US" sz="1200" b="0" i="0" u="none" strike="noStrike" cap="none" dirty="0" err="1">
                <a:solidFill>
                  <a:schemeClr val="dk1"/>
                </a:solidFill>
                <a:effectLst/>
                <a:latin typeface="Calibri"/>
                <a:ea typeface="Calibri"/>
                <a:cs typeface="Calibri"/>
                <a:sym typeface="Calibri"/>
              </a:rPr>
              <a:t>hierdie</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vaardighede</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beteken</a:t>
            </a:r>
            <a:r>
              <a:rPr lang="en-US" sz="1200" b="0" i="0" u="none" strike="noStrike" cap="none" dirty="0">
                <a:solidFill>
                  <a:schemeClr val="dk1"/>
                </a:solidFill>
                <a:effectLst/>
                <a:latin typeface="Calibri"/>
                <a:ea typeface="Calibri"/>
                <a:cs typeface="Calibri"/>
                <a:sym typeface="Calibri"/>
              </a:rPr>
              <a:t>.</a:t>
            </a:r>
          </a:p>
          <a:p>
            <a:endParaRPr lang="af-ZA" dirty="0"/>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ZA" sz="1200" b="0" i="0" u="none" strike="noStrike" cap="none" smtClean="0">
                <a:solidFill>
                  <a:schemeClr val="dk1"/>
                </a:solidFill>
                <a:latin typeface="Calibri"/>
                <a:ea typeface="Calibri"/>
                <a:cs typeface="Calibri"/>
                <a:sym typeface="Calibri"/>
              </a:rPr>
              <a:t>10</a:t>
            </a:fld>
            <a:endParaRPr lang="en-ZA"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44133289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lvl="0" indent="-342900">
              <a:buFont typeface="Symbol" panose="05050102010706020507" pitchFamily="18" charset="2"/>
              <a:buChar char=""/>
            </a:pPr>
            <a:r>
              <a:rPr lang="en-ZA" sz="1200" b="1" i="0" u="none" strike="noStrike" cap="none" dirty="0" err="1">
                <a:solidFill>
                  <a:schemeClr val="dk1"/>
                </a:solidFill>
                <a:effectLst/>
                <a:latin typeface="Calibri"/>
                <a:ea typeface="Calibri"/>
                <a:cs typeface="Calibri"/>
                <a:sym typeface="Calibri"/>
              </a:rPr>
              <a:t>Skyfie</a:t>
            </a:r>
            <a:r>
              <a:rPr lang="en-ZA" sz="1200" b="1" i="0" u="none" strike="noStrike" cap="none" dirty="0">
                <a:solidFill>
                  <a:schemeClr val="dk1"/>
                </a:solidFill>
                <a:effectLst/>
                <a:latin typeface="Calibri"/>
                <a:ea typeface="Calibri"/>
                <a:cs typeface="Calibri"/>
                <a:sym typeface="Calibri"/>
              </a:rPr>
              <a:t> 11: </a:t>
            </a:r>
            <a:r>
              <a:rPr lang="en-ZA" sz="1200" b="1" i="0" u="none" strike="noStrike" cap="none" dirty="0" err="1">
                <a:solidFill>
                  <a:schemeClr val="dk1"/>
                </a:solidFill>
                <a:effectLst/>
                <a:latin typeface="Calibri"/>
                <a:ea typeface="Calibri"/>
                <a:cs typeface="Calibri"/>
                <a:sym typeface="Calibri"/>
              </a:rPr>
              <a:t>Selfbewussyn</a:t>
            </a:r>
            <a:endParaRPr lang="en-US" sz="1200" b="0" i="0" u="none" strike="noStrike" cap="none" dirty="0">
              <a:solidFill>
                <a:schemeClr val="dk1"/>
              </a:solidFill>
              <a:effectLst/>
              <a:latin typeface="Calibri"/>
              <a:ea typeface="Calibri"/>
              <a:cs typeface="Calibri"/>
              <a:sym typeface="Calibri"/>
            </a:endParaRPr>
          </a:p>
          <a:p>
            <a:pPr marL="342900" lvl="0" indent="-342900">
              <a:buFont typeface="Symbol" panose="05050102010706020507" pitchFamily="18" charset="2"/>
              <a:buChar char=""/>
            </a:pPr>
            <a:r>
              <a:rPr lang="en-ZA" sz="1200" b="0" i="0" u="none" strike="noStrike" cap="none" dirty="0" err="1">
                <a:solidFill>
                  <a:schemeClr val="dk1"/>
                </a:solidFill>
                <a:effectLst/>
                <a:latin typeface="Calibri"/>
                <a:ea typeface="Calibri"/>
                <a:cs typeface="Calibri"/>
                <a:sym typeface="Calibri"/>
              </a:rPr>
              <a:t>Selfbewussyn</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beteken</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dat</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jy</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jouself</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goed</a:t>
            </a:r>
            <a:r>
              <a:rPr lang="en-ZA" sz="1200" b="0" i="0" u="none" strike="noStrike" cap="none" dirty="0">
                <a:solidFill>
                  <a:schemeClr val="dk1"/>
                </a:solidFill>
                <a:effectLst/>
                <a:latin typeface="Calibri"/>
                <a:ea typeface="Calibri"/>
                <a:cs typeface="Calibri"/>
                <a:sym typeface="Calibri"/>
              </a:rPr>
              <a:t> ken. Jy </a:t>
            </a:r>
            <a:r>
              <a:rPr lang="en-ZA" sz="1200" b="0" i="0" u="none" strike="noStrike" cap="none" dirty="0" err="1">
                <a:solidFill>
                  <a:schemeClr val="dk1"/>
                </a:solidFill>
                <a:effectLst/>
                <a:latin typeface="Calibri"/>
                <a:ea typeface="Calibri"/>
                <a:cs typeface="Calibri"/>
                <a:sym typeface="Calibri"/>
              </a:rPr>
              <a:t>kan</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selfbewussyn</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ontwikkel</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deur</a:t>
            </a:r>
            <a:r>
              <a:rPr lang="en-ZA" sz="1200" b="0" i="0" u="none" strike="noStrike" cap="none" dirty="0">
                <a:solidFill>
                  <a:schemeClr val="dk1"/>
                </a:solidFill>
                <a:effectLst/>
                <a:latin typeface="Calibri"/>
                <a:ea typeface="Calibri"/>
                <a:cs typeface="Calibri"/>
                <a:sym typeface="Calibri"/>
              </a:rPr>
              <a:t> ’n </a:t>
            </a:r>
            <a:r>
              <a:rPr lang="en-ZA" sz="1200" b="0" i="0" u="none" strike="noStrike" cap="none" dirty="0" err="1">
                <a:solidFill>
                  <a:schemeClr val="dk1"/>
                </a:solidFill>
                <a:effectLst/>
                <a:latin typeface="Calibri"/>
                <a:ea typeface="Calibri"/>
                <a:cs typeface="Calibri"/>
                <a:sym typeface="Calibri"/>
              </a:rPr>
              <a:t>joernaal</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te</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hou</a:t>
            </a:r>
            <a:r>
              <a:rPr lang="en-ZA" sz="1200" b="0" i="0" u="none" strike="noStrike" cap="none" dirty="0">
                <a:solidFill>
                  <a:schemeClr val="dk1"/>
                </a:solidFill>
                <a:effectLst/>
                <a:latin typeface="Calibri"/>
                <a:ea typeface="Calibri"/>
                <a:cs typeface="Calibri"/>
                <a:sym typeface="Calibri"/>
              </a:rPr>
              <a:t> of </a:t>
            </a:r>
            <a:r>
              <a:rPr lang="en-ZA" sz="1200" b="0" i="0" u="none" strike="noStrike" cap="none" dirty="0" err="1">
                <a:solidFill>
                  <a:schemeClr val="dk1"/>
                </a:solidFill>
                <a:effectLst/>
                <a:latin typeface="Calibri"/>
                <a:ea typeface="Calibri"/>
                <a:cs typeface="Calibri"/>
                <a:sym typeface="Calibri"/>
              </a:rPr>
              <a:t>weekliks</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te</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reflekteer</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oor</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wie</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jy</a:t>
            </a:r>
            <a:r>
              <a:rPr lang="en-ZA" sz="1200" b="0" i="0" u="none" strike="noStrike" cap="none" dirty="0">
                <a:solidFill>
                  <a:schemeClr val="dk1"/>
                </a:solidFill>
                <a:effectLst/>
                <a:latin typeface="Calibri"/>
                <a:ea typeface="Calibri"/>
                <a:cs typeface="Calibri"/>
                <a:sym typeface="Calibri"/>
              </a:rPr>
              <a:t> is </a:t>
            </a:r>
            <a:r>
              <a:rPr lang="en-ZA" sz="1200" b="0" i="0" u="none" strike="noStrike" cap="none" dirty="0" err="1">
                <a:solidFill>
                  <a:schemeClr val="dk1"/>
                </a:solidFill>
                <a:effectLst/>
                <a:latin typeface="Calibri"/>
                <a:ea typeface="Calibri"/>
                <a:cs typeface="Calibri"/>
                <a:sym typeface="Calibri"/>
              </a:rPr>
              <a:t>en</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waarheen</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jy</a:t>
            </a:r>
            <a:r>
              <a:rPr lang="en-ZA" sz="1200" b="0" i="0" u="none" strike="noStrike" cap="none" dirty="0">
                <a:solidFill>
                  <a:schemeClr val="dk1"/>
                </a:solidFill>
                <a:effectLst/>
                <a:latin typeface="Calibri"/>
                <a:ea typeface="Calibri"/>
                <a:cs typeface="Calibri"/>
                <a:sym typeface="Calibri"/>
              </a:rPr>
              <a:t> in die </a:t>
            </a:r>
            <a:r>
              <a:rPr lang="en-ZA" sz="1200" b="0" i="0" u="none" strike="noStrike" cap="none" dirty="0" err="1">
                <a:solidFill>
                  <a:schemeClr val="dk1"/>
                </a:solidFill>
                <a:effectLst/>
                <a:latin typeface="Calibri"/>
                <a:ea typeface="Calibri"/>
                <a:cs typeface="Calibri"/>
                <a:sym typeface="Calibri"/>
              </a:rPr>
              <a:t>lewe</a:t>
            </a:r>
            <a:r>
              <a:rPr lang="en-ZA" sz="1200" b="0" i="0" u="none" strike="noStrike" cap="none" dirty="0">
                <a:solidFill>
                  <a:schemeClr val="dk1"/>
                </a:solidFill>
                <a:effectLst/>
                <a:latin typeface="Calibri"/>
                <a:ea typeface="Calibri"/>
                <a:cs typeface="Calibri"/>
                <a:sym typeface="Calibri"/>
              </a:rPr>
              <a:t> op pad is. Jy </a:t>
            </a:r>
            <a:r>
              <a:rPr lang="en-ZA" sz="1200" b="0" i="0" u="none" strike="noStrike" cap="none" dirty="0" err="1">
                <a:solidFill>
                  <a:schemeClr val="dk1"/>
                </a:solidFill>
                <a:effectLst/>
                <a:latin typeface="Calibri"/>
                <a:ea typeface="Calibri"/>
                <a:cs typeface="Calibri"/>
                <a:sym typeface="Calibri"/>
              </a:rPr>
              <a:t>kan</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ook</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nadink</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oor</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jou</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sienings</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oor</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seksualiteit</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seksuele</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omgang</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en</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algemene</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leefstylkeuses</a:t>
            </a:r>
            <a:r>
              <a:rPr lang="en-ZA" sz="1200" b="0" i="0" u="none" strike="noStrike" cap="none" dirty="0">
                <a:solidFill>
                  <a:schemeClr val="dk1"/>
                </a:solidFill>
                <a:effectLst/>
                <a:latin typeface="Calibri"/>
                <a:ea typeface="Calibri"/>
                <a:cs typeface="Calibri"/>
                <a:sym typeface="Calibri"/>
              </a:rPr>
              <a:t>.</a:t>
            </a:r>
            <a:endParaRPr lang="en-US" sz="1200" b="0" i="0" u="none" strike="noStrike" cap="none" dirty="0">
              <a:solidFill>
                <a:schemeClr val="dk1"/>
              </a:solidFill>
              <a:effectLst/>
              <a:latin typeface="Calibri"/>
              <a:ea typeface="Calibri"/>
              <a:cs typeface="Calibri"/>
              <a:sym typeface="Calibri"/>
            </a:endParaRPr>
          </a:p>
          <a:p>
            <a:pPr marL="342900" lvl="0" indent="-342900">
              <a:buFont typeface="Symbol" panose="05050102010706020507" pitchFamily="18" charset="2"/>
              <a:buChar char=""/>
            </a:pPr>
            <a:r>
              <a:rPr lang="en-ZA" sz="1200" b="1" i="0" u="none" strike="noStrike" cap="none" dirty="0" err="1">
                <a:solidFill>
                  <a:schemeClr val="dk1"/>
                </a:solidFill>
                <a:effectLst/>
                <a:latin typeface="Calibri"/>
                <a:ea typeface="Calibri"/>
                <a:cs typeface="Calibri"/>
                <a:sym typeface="Calibri"/>
              </a:rPr>
              <a:t>Byvoorbeeld</a:t>
            </a:r>
            <a:r>
              <a:rPr lang="en-ZA" sz="1200" b="0" i="0" u="none" strike="noStrike" cap="none" dirty="0">
                <a:solidFill>
                  <a:schemeClr val="dk1"/>
                </a:solidFill>
                <a:effectLst/>
                <a:latin typeface="Calibri"/>
                <a:ea typeface="Calibri"/>
                <a:cs typeface="Calibri"/>
                <a:sym typeface="Calibri"/>
              </a:rPr>
              <a:t>, </a:t>
            </a:r>
            <a:r>
              <a:rPr lang="af-ZA" sz="1200" b="0" i="0" u="none" strike="noStrike" cap="none" dirty="0">
                <a:solidFill>
                  <a:schemeClr val="dk1"/>
                </a:solidFill>
                <a:effectLst/>
                <a:latin typeface="Calibri"/>
                <a:ea typeface="Calibri"/>
                <a:cs typeface="Calibri"/>
                <a:sym typeface="Calibri"/>
              </a:rPr>
              <a:t>indien 'n vriend jou na ’n partytjie sonder volwassenes nooi, waar jy die enigste meisie tussen baie seuns sal wees, sal ’n gesonde selfbewussyn jou help om die uitnodiging van die hand te wys, omdat jy jou waardes ken en versigtig wil optree.</a:t>
            </a:r>
            <a:endParaRPr lang="en-US" sz="1200" b="0" i="0" u="none" strike="noStrike" cap="none" dirty="0">
              <a:solidFill>
                <a:schemeClr val="dk1"/>
              </a:solidFill>
              <a:effectLst/>
              <a:latin typeface="Calibri"/>
              <a:ea typeface="Calibri"/>
              <a:cs typeface="Calibri"/>
              <a:sym typeface="Calibri"/>
            </a:endParaRPr>
          </a:p>
          <a:p>
            <a:endParaRPr lang="af-ZA" dirty="0"/>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ZA" sz="1200" b="0" i="0" u="none" strike="noStrike" cap="none" smtClean="0">
                <a:solidFill>
                  <a:schemeClr val="dk1"/>
                </a:solidFill>
                <a:latin typeface="Calibri"/>
                <a:ea typeface="Calibri"/>
                <a:cs typeface="Calibri"/>
                <a:sym typeface="Calibri"/>
              </a:rPr>
              <a:t>11</a:t>
            </a:fld>
            <a:endParaRPr lang="en-ZA"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46440416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lvl="0" indent="-342900">
              <a:buFont typeface="Symbol" panose="05050102010706020507" pitchFamily="18" charset="2"/>
              <a:buChar char=""/>
            </a:pPr>
            <a:r>
              <a:rPr lang="en-ZA" sz="1200" b="1" i="0" u="none" strike="noStrike" cap="none" dirty="0" err="1">
                <a:solidFill>
                  <a:schemeClr val="dk1"/>
                </a:solidFill>
                <a:effectLst/>
                <a:latin typeface="Calibri"/>
                <a:ea typeface="Calibri"/>
                <a:cs typeface="Calibri"/>
                <a:sym typeface="Calibri"/>
              </a:rPr>
              <a:t>Skyfie</a:t>
            </a:r>
            <a:r>
              <a:rPr lang="en-ZA" sz="1200" b="1" i="0" u="none" strike="noStrike" cap="none" dirty="0">
                <a:solidFill>
                  <a:schemeClr val="dk1"/>
                </a:solidFill>
                <a:effectLst/>
                <a:latin typeface="Calibri"/>
                <a:ea typeface="Calibri"/>
                <a:cs typeface="Calibri"/>
                <a:sym typeface="Calibri"/>
              </a:rPr>
              <a:t> 12: </a:t>
            </a:r>
            <a:r>
              <a:rPr lang="en-ZA" sz="1200" b="1" i="0" u="none" strike="noStrike" cap="none" dirty="0" err="1">
                <a:solidFill>
                  <a:schemeClr val="dk1"/>
                </a:solidFill>
                <a:effectLst/>
                <a:latin typeface="Calibri"/>
                <a:ea typeface="Calibri"/>
                <a:cs typeface="Calibri"/>
                <a:sym typeface="Calibri"/>
              </a:rPr>
              <a:t>Kritiese</a:t>
            </a:r>
            <a:r>
              <a:rPr lang="en-ZA" sz="1200" b="1" i="0" u="none" strike="noStrike" cap="none" dirty="0">
                <a:solidFill>
                  <a:schemeClr val="dk1"/>
                </a:solidFill>
                <a:effectLst/>
                <a:latin typeface="Calibri"/>
                <a:ea typeface="Calibri"/>
                <a:cs typeface="Calibri"/>
                <a:sym typeface="Calibri"/>
              </a:rPr>
              <a:t> </a:t>
            </a:r>
            <a:r>
              <a:rPr lang="en-ZA" sz="1200" b="1" i="0" u="none" strike="noStrike" cap="none" dirty="0" err="1">
                <a:solidFill>
                  <a:schemeClr val="dk1"/>
                </a:solidFill>
                <a:effectLst/>
                <a:latin typeface="Calibri"/>
                <a:ea typeface="Calibri"/>
                <a:cs typeface="Calibri"/>
                <a:sym typeface="Calibri"/>
              </a:rPr>
              <a:t>denkvaardighede</a:t>
            </a:r>
            <a:endParaRPr lang="en-US" sz="1200" b="0" i="0" u="none" strike="noStrike" cap="none" dirty="0">
              <a:solidFill>
                <a:schemeClr val="dk1"/>
              </a:solidFill>
              <a:effectLst/>
              <a:latin typeface="Calibri"/>
              <a:ea typeface="Calibri"/>
              <a:cs typeface="Calibri"/>
              <a:sym typeface="Calibri"/>
            </a:endParaRPr>
          </a:p>
          <a:p>
            <a:pPr marL="342900" lvl="0" indent="-342900">
              <a:buFont typeface="Symbol" panose="05050102010706020507" pitchFamily="18" charset="2"/>
              <a:buChar char=""/>
            </a:pPr>
            <a:r>
              <a:rPr lang="en-ZA" sz="1200" b="0" i="0" u="none" strike="noStrike" cap="none" dirty="0" err="1">
                <a:solidFill>
                  <a:schemeClr val="dk1"/>
                </a:solidFill>
                <a:effectLst/>
                <a:latin typeface="Calibri"/>
                <a:ea typeface="Calibri"/>
                <a:cs typeface="Calibri"/>
                <a:sym typeface="Calibri"/>
              </a:rPr>
              <a:t>Kritiese</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denke</a:t>
            </a:r>
            <a:r>
              <a:rPr lang="en-ZA" sz="1200" b="0" i="0" u="none" strike="noStrike" cap="none" dirty="0">
                <a:solidFill>
                  <a:schemeClr val="dk1"/>
                </a:solidFill>
                <a:effectLst/>
                <a:latin typeface="Calibri"/>
                <a:ea typeface="Calibri"/>
                <a:cs typeface="Calibri"/>
                <a:sym typeface="Calibri"/>
              </a:rPr>
              <a:t> is die </a:t>
            </a:r>
            <a:r>
              <a:rPr lang="en-ZA" sz="1200" b="0" i="0" u="none" strike="noStrike" cap="none" dirty="0" err="1">
                <a:solidFill>
                  <a:schemeClr val="dk1"/>
                </a:solidFill>
                <a:effectLst/>
                <a:latin typeface="Calibri"/>
                <a:ea typeface="Calibri"/>
                <a:cs typeface="Calibri"/>
                <a:sym typeface="Calibri"/>
              </a:rPr>
              <a:t>vermoë</a:t>
            </a:r>
            <a:r>
              <a:rPr lang="en-ZA" sz="1200" b="0" i="0" u="none" strike="noStrike" cap="none" dirty="0">
                <a:solidFill>
                  <a:schemeClr val="dk1"/>
                </a:solidFill>
                <a:effectLst/>
                <a:latin typeface="Calibri"/>
                <a:ea typeface="Calibri"/>
                <a:cs typeface="Calibri"/>
                <a:sym typeface="Calibri"/>
              </a:rPr>
              <a:t> 'n </a:t>
            </a:r>
            <a:r>
              <a:rPr lang="en-ZA" sz="1200" b="0" i="0" u="none" strike="noStrike" cap="none" dirty="0" err="1">
                <a:solidFill>
                  <a:schemeClr val="dk1"/>
                </a:solidFill>
                <a:effectLst/>
                <a:latin typeface="Calibri"/>
                <a:ea typeface="Calibri"/>
                <a:cs typeface="Calibri"/>
                <a:sym typeface="Calibri"/>
              </a:rPr>
              <a:t>situasie</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deeglik</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te</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deurdink</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en</a:t>
            </a:r>
            <a:r>
              <a:rPr lang="en-ZA" sz="1200" b="0" i="0" u="none" strike="noStrike" cap="none" dirty="0">
                <a:solidFill>
                  <a:schemeClr val="dk1"/>
                </a:solidFill>
                <a:effectLst/>
                <a:latin typeface="Calibri"/>
                <a:ea typeface="Calibri"/>
                <a:cs typeface="Calibri"/>
                <a:sym typeface="Calibri"/>
              </a:rPr>
              <a:t> die </a:t>
            </a:r>
            <a:r>
              <a:rPr lang="en-ZA" sz="1200" b="0" i="0" u="none" strike="noStrike" cap="none" dirty="0" err="1">
                <a:solidFill>
                  <a:schemeClr val="dk1"/>
                </a:solidFill>
                <a:effectLst/>
                <a:latin typeface="Calibri"/>
                <a:ea typeface="Calibri"/>
                <a:cs typeface="Calibri"/>
                <a:sym typeface="Calibri"/>
              </a:rPr>
              <a:t>inligting</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te</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evalueer</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Wanneer</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jy</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hierdie</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vaardigheid</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gebruik</a:t>
            </a:r>
            <a:r>
              <a:rPr lang="en-ZA" sz="1200" b="0" i="0" u="none" strike="noStrike" cap="none" dirty="0">
                <a:solidFill>
                  <a:schemeClr val="dk1"/>
                </a:solidFill>
                <a:effectLst/>
                <a:latin typeface="Calibri"/>
                <a:ea typeface="Calibri"/>
                <a:cs typeface="Calibri"/>
                <a:sym typeface="Calibri"/>
              </a:rPr>
              <a:t>, neem </a:t>
            </a:r>
            <a:r>
              <a:rPr lang="en-ZA" sz="1200" b="0" i="0" u="none" strike="noStrike" cap="none" dirty="0" err="1">
                <a:solidFill>
                  <a:schemeClr val="dk1"/>
                </a:solidFill>
                <a:effectLst/>
                <a:latin typeface="Calibri"/>
                <a:ea typeface="Calibri"/>
                <a:cs typeface="Calibri"/>
                <a:sym typeface="Calibri"/>
              </a:rPr>
              <a:t>jy</a:t>
            </a:r>
            <a:r>
              <a:rPr lang="en-ZA" sz="1200" b="0" i="0" u="none" strike="noStrike" cap="none" dirty="0">
                <a:solidFill>
                  <a:schemeClr val="dk1"/>
                </a:solidFill>
                <a:effectLst/>
                <a:latin typeface="Calibri"/>
                <a:ea typeface="Calibri"/>
                <a:cs typeface="Calibri"/>
                <a:sym typeface="Calibri"/>
              </a:rPr>
              <a:t> ’n </a:t>
            </a:r>
            <a:r>
              <a:rPr lang="en-ZA" sz="1200" b="0" i="0" u="none" strike="noStrike" cap="none" dirty="0" err="1">
                <a:solidFill>
                  <a:schemeClr val="dk1"/>
                </a:solidFill>
                <a:effectLst/>
                <a:latin typeface="Calibri"/>
                <a:ea typeface="Calibri"/>
                <a:cs typeface="Calibri"/>
                <a:sym typeface="Calibri"/>
              </a:rPr>
              <a:t>logiese</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besluit</a:t>
            </a:r>
            <a:r>
              <a:rPr lang="en-ZA" sz="1200" b="0" i="0" u="none" strike="noStrike" cap="none" dirty="0">
                <a:solidFill>
                  <a:schemeClr val="dk1"/>
                </a:solidFill>
                <a:effectLst/>
                <a:latin typeface="Calibri"/>
                <a:ea typeface="Calibri"/>
                <a:cs typeface="Calibri"/>
                <a:sym typeface="Calibri"/>
              </a:rPr>
              <a:t> in </a:t>
            </a:r>
            <a:r>
              <a:rPr lang="en-ZA" sz="1200" b="0" i="0" u="none" strike="noStrike" cap="none" dirty="0" err="1">
                <a:solidFill>
                  <a:schemeClr val="dk1"/>
                </a:solidFill>
                <a:effectLst/>
                <a:latin typeface="Calibri"/>
                <a:ea typeface="Calibri"/>
                <a:cs typeface="Calibri"/>
                <a:sym typeface="Calibri"/>
              </a:rPr>
              <a:t>plaas</a:t>
            </a:r>
            <a:r>
              <a:rPr lang="en-ZA" sz="1200" b="0" i="0" u="none" strike="noStrike" cap="none" dirty="0">
                <a:solidFill>
                  <a:schemeClr val="dk1"/>
                </a:solidFill>
                <a:effectLst/>
                <a:latin typeface="Calibri"/>
                <a:ea typeface="Calibri"/>
                <a:cs typeface="Calibri"/>
                <a:sym typeface="Calibri"/>
              </a:rPr>
              <a:t> van ’n </a:t>
            </a:r>
            <a:r>
              <a:rPr lang="en-ZA" sz="1200" b="0" i="0" u="none" strike="noStrike" cap="none" dirty="0" err="1">
                <a:solidFill>
                  <a:schemeClr val="dk1"/>
                </a:solidFill>
                <a:effectLst/>
                <a:latin typeface="Calibri"/>
                <a:ea typeface="Calibri"/>
                <a:cs typeface="Calibri"/>
                <a:sym typeface="Calibri"/>
              </a:rPr>
              <a:t>emosionele</a:t>
            </a:r>
            <a:r>
              <a:rPr lang="en-ZA" sz="1200" b="0" i="0" u="none" strike="noStrike" cap="none" dirty="0">
                <a:solidFill>
                  <a:schemeClr val="dk1"/>
                </a:solidFill>
                <a:effectLst/>
                <a:latin typeface="Calibri"/>
                <a:ea typeface="Calibri"/>
                <a:cs typeface="Calibri"/>
                <a:sym typeface="Calibri"/>
              </a:rPr>
              <a:t> of </a:t>
            </a:r>
            <a:r>
              <a:rPr lang="en-ZA" sz="1200" b="0" i="0" u="none" strike="noStrike" cap="none" dirty="0" err="1">
                <a:solidFill>
                  <a:schemeClr val="dk1"/>
                </a:solidFill>
                <a:effectLst/>
                <a:latin typeface="Calibri"/>
                <a:ea typeface="Calibri"/>
                <a:cs typeface="Calibri"/>
                <a:sym typeface="Calibri"/>
              </a:rPr>
              <a:t>impulsiewe</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besluit</a:t>
            </a:r>
            <a:r>
              <a:rPr lang="en-ZA" sz="1200" b="0" i="0" u="none" strike="noStrike" cap="none" dirty="0">
                <a:solidFill>
                  <a:schemeClr val="dk1"/>
                </a:solidFill>
                <a:effectLst/>
                <a:latin typeface="Calibri"/>
                <a:ea typeface="Calibri"/>
                <a:cs typeface="Calibri"/>
                <a:sym typeface="Calibri"/>
              </a:rPr>
              <a:t>. Jy </a:t>
            </a:r>
            <a:r>
              <a:rPr lang="en-ZA" sz="1200" b="0" i="0" u="none" strike="noStrike" cap="none" dirty="0" err="1">
                <a:solidFill>
                  <a:schemeClr val="dk1"/>
                </a:solidFill>
                <a:effectLst/>
                <a:latin typeface="Calibri"/>
                <a:ea typeface="Calibri"/>
                <a:cs typeface="Calibri"/>
                <a:sym typeface="Calibri"/>
              </a:rPr>
              <a:t>weeg</a:t>
            </a:r>
            <a:r>
              <a:rPr lang="en-ZA" sz="1200" b="0" i="0" u="none" strike="noStrike" cap="none" dirty="0">
                <a:solidFill>
                  <a:schemeClr val="dk1"/>
                </a:solidFill>
                <a:effectLst/>
                <a:latin typeface="Calibri"/>
                <a:ea typeface="Calibri"/>
                <a:cs typeface="Calibri"/>
                <a:sym typeface="Calibri"/>
              </a:rPr>
              <a:t> die </a:t>
            </a:r>
            <a:r>
              <a:rPr lang="en-ZA" sz="1200" b="0" i="0" u="none" strike="noStrike" cap="none" dirty="0" err="1">
                <a:solidFill>
                  <a:schemeClr val="dk1"/>
                </a:solidFill>
                <a:effectLst/>
                <a:latin typeface="Calibri"/>
                <a:ea typeface="Calibri"/>
                <a:cs typeface="Calibri"/>
                <a:sym typeface="Calibri"/>
              </a:rPr>
              <a:t>voor</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en</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nadele</a:t>
            </a:r>
            <a:r>
              <a:rPr lang="en-ZA" sz="1200" b="0" i="0" u="none" strike="noStrike" cap="none" dirty="0">
                <a:solidFill>
                  <a:schemeClr val="dk1"/>
                </a:solidFill>
                <a:effectLst/>
                <a:latin typeface="Calibri"/>
                <a:ea typeface="Calibri"/>
                <a:cs typeface="Calibri"/>
                <a:sym typeface="Calibri"/>
              </a:rPr>
              <a:t> teen </a:t>
            </a:r>
            <a:r>
              <a:rPr lang="en-ZA" sz="1200" b="0" i="0" u="none" strike="noStrike" cap="none" dirty="0" err="1">
                <a:solidFill>
                  <a:schemeClr val="dk1"/>
                </a:solidFill>
                <a:effectLst/>
                <a:latin typeface="Calibri"/>
                <a:ea typeface="Calibri"/>
                <a:cs typeface="Calibri"/>
                <a:sym typeface="Calibri"/>
              </a:rPr>
              <a:t>mekaar</a:t>
            </a:r>
            <a:r>
              <a:rPr lang="en-ZA" sz="1200" b="0" i="0" u="none" strike="noStrike" cap="none" dirty="0">
                <a:solidFill>
                  <a:schemeClr val="dk1"/>
                </a:solidFill>
                <a:effectLst/>
                <a:latin typeface="Calibri"/>
                <a:ea typeface="Calibri"/>
                <a:cs typeface="Calibri"/>
                <a:sym typeface="Calibri"/>
              </a:rPr>
              <a:t> op </a:t>
            </a:r>
            <a:r>
              <a:rPr lang="en-ZA" sz="1200" b="0" i="0" u="none" strike="noStrike" cap="none" dirty="0" err="1">
                <a:solidFill>
                  <a:schemeClr val="dk1"/>
                </a:solidFill>
                <a:effectLst/>
                <a:latin typeface="Calibri"/>
                <a:ea typeface="Calibri"/>
                <a:cs typeface="Calibri"/>
                <a:sym typeface="Calibri"/>
              </a:rPr>
              <a:t>en</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oorweeg</a:t>
            </a:r>
            <a:r>
              <a:rPr lang="en-ZA" sz="1200" b="0" i="0" u="none" strike="noStrike" cap="none" dirty="0">
                <a:solidFill>
                  <a:schemeClr val="dk1"/>
                </a:solidFill>
                <a:effectLst/>
                <a:latin typeface="Calibri"/>
                <a:ea typeface="Calibri"/>
                <a:cs typeface="Calibri"/>
                <a:sym typeface="Calibri"/>
              </a:rPr>
              <a:t> die </a:t>
            </a:r>
            <a:r>
              <a:rPr lang="en-ZA" sz="1200" b="0" i="0" u="none" strike="noStrike" cap="none" dirty="0" err="1">
                <a:solidFill>
                  <a:schemeClr val="dk1"/>
                </a:solidFill>
                <a:effectLst/>
                <a:latin typeface="Calibri"/>
                <a:ea typeface="Calibri"/>
                <a:cs typeface="Calibri"/>
                <a:sym typeface="Calibri"/>
              </a:rPr>
              <a:t>impak</a:t>
            </a:r>
            <a:r>
              <a:rPr lang="en-ZA" sz="1200" b="0" i="0" u="none" strike="noStrike" cap="none" dirty="0">
                <a:solidFill>
                  <a:schemeClr val="dk1"/>
                </a:solidFill>
                <a:effectLst/>
                <a:latin typeface="Calibri"/>
                <a:ea typeface="Calibri"/>
                <a:cs typeface="Calibri"/>
                <a:sym typeface="Calibri"/>
              </a:rPr>
              <a:t> van </a:t>
            </a:r>
            <a:r>
              <a:rPr lang="en-ZA" sz="1200" b="0" i="0" u="none" strike="noStrike" cap="none" dirty="0" err="1">
                <a:solidFill>
                  <a:schemeClr val="dk1"/>
                </a:solidFill>
                <a:effectLst/>
                <a:latin typeface="Calibri"/>
                <a:ea typeface="Calibri"/>
                <a:cs typeface="Calibri"/>
                <a:sym typeface="Calibri"/>
              </a:rPr>
              <a:t>jou</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besluit</a:t>
            </a:r>
            <a:r>
              <a:rPr lang="en-ZA" sz="1200" b="0" i="0" u="none" strike="noStrike" cap="none" dirty="0">
                <a:solidFill>
                  <a:schemeClr val="dk1"/>
                </a:solidFill>
                <a:effectLst/>
                <a:latin typeface="Calibri"/>
                <a:ea typeface="Calibri"/>
                <a:cs typeface="Calibri"/>
                <a:sym typeface="Calibri"/>
              </a:rPr>
              <a:t> op die </a:t>
            </a:r>
            <a:r>
              <a:rPr lang="en-ZA" sz="1200" b="0" i="0" u="none" strike="noStrike" cap="none" dirty="0" err="1">
                <a:solidFill>
                  <a:schemeClr val="dk1"/>
                </a:solidFill>
                <a:effectLst/>
                <a:latin typeface="Calibri"/>
                <a:ea typeface="Calibri"/>
                <a:cs typeface="Calibri"/>
                <a:sym typeface="Calibri"/>
              </a:rPr>
              <a:t>hede</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en</a:t>
            </a:r>
            <a:r>
              <a:rPr lang="en-ZA" sz="1200" b="0" i="0" u="none" strike="noStrike" cap="none" dirty="0">
                <a:solidFill>
                  <a:schemeClr val="dk1"/>
                </a:solidFill>
                <a:effectLst/>
                <a:latin typeface="Calibri"/>
                <a:ea typeface="Calibri"/>
                <a:cs typeface="Calibri"/>
                <a:sym typeface="Calibri"/>
              </a:rPr>
              <a:t> vir die </a:t>
            </a:r>
            <a:r>
              <a:rPr lang="en-ZA" sz="1200" b="0" i="0" u="none" strike="noStrike" cap="none" dirty="0" err="1">
                <a:solidFill>
                  <a:schemeClr val="dk1"/>
                </a:solidFill>
                <a:effectLst/>
                <a:latin typeface="Calibri"/>
                <a:ea typeface="Calibri"/>
                <a:cs typeface="Calibri"/>
                <a:sym typeface="Calibri"/>
              </a:rPr>
              <a:t>toekoms</a:t>
            </a:r>
            <a:r>
              <a:rPr lang="en-ZA" sz="1200" b="0" i="0" u="none" strike="noStrike" cap="none" dirty="0">
                <a:solidFill>
                  <a:schemeClr val="dk1"/>
                </a:solidFill>
                <a:effectLst/>
                <a:latin typeface="Calibri"/>
                <a:ea typeface="Calibri"/>
                <a:cs typeface="Calibri"/>
                <a:sym typeface="Calibri"/>
              </a:rPr>
              <a:t>.</a:t>
            </a:r>
            <a:endParaRPr lang="en-US" sz="1200" b="0" i="0" u="none" strike="noStrike" cap="none" dirty="0">
              <a:solidFill>
                <a:schemeClr val="dk1"/>
              </a:solidFill>
              <a:effectLst/>
              <a:latin typeface="Calibri"/>
              <a:ea typeface="Calibri"/>
              <a:cs typeface="Calibri"/>
              <a:sym typeface="Calibri"/>
            </a:endParaRPr>
          </a:p>
          <a:p>
            <a:endParaRPr lang="af-ZA" dirty="0"/>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ZA" sz="1200" b="0" i="0" u="none" strike="noStrike" cap="none" smtClean="0">
                <a:solidFill>
                  <a:schemeClr val="dk1"/>
                </a:solidFill>
                <a:latin typeface="Calibri"/>
                <a:ea typeface="Calibri"/>
                <a:cs typeface="Calibri"/>
                <a:sym typeface="Calibri"/>
              </a:rPr>
              <a:t>12</a:t>
            </a:fld>
            <a:endParaRPr lang="en-ZA"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79247619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lvl="0" indent="-342900">
              <a:buFont typeface="Symbol" panose="05050102010706020507" pitchFamily="18" charset="2"/>
              <a:buChar char=""/>
            </a:pPr>
            <a:r>
              <a:rPr lang="en-ZA" sz="1200" b="1" i="0" u="none" strike="noStrike" cap="none" dirty="0" err="1">
                <a:solidFill>
                  <a:schemeClr val="dk1"/>
                </a:solidFill>
                <a:effectLst/>
                <a:latin typeface="Calibri"/>
                <a:ea typeface="Calibri"/>
                <a:cs typeface="Calibri"/>
                <a:sym typeface="Calibri"/>
              </a:rPr>
              <a:t>Skyfie</a:t>
            </a:r>
            <a:r>
              <a:rPr lang="en-ZA" sz="1200" b="1" i="0" u="none" strike="noStrike" cap="none" dirty="0">
                <a:solidFill>
                  <a:schemeClr val="dk1"/>
                </a:solidFill>
                <a:effectLst/>
                <a:latin typeface="Calibri"/>
                <a:ea typeface="Calibri"/>
                <a:cs typeface="Calibri"/>
                <a:sym typeface="Calibri"/>
              </a:rPr>
              <a:t> 13: </a:t>
            </a:r>
            <a:r>
              <a:rPr lang="en-ZA" sz="1200" b="1" i="0" u="none" strike="noStrike" cap="none" dirty="0" err="1">
                <a:solidFill>
                  <a:schemeClr val="dk1"/>
                </a:solidFill>
                <a:effectLst/>
                <a:latin typeface="Calibri"/>
                <a:ea typeface="Calibri"/>
                <a:cs typeface="Calibri"/>
                <a:sym typeface="Calibri"/>
              </a:rPr>
              <a:t>Besluitnemingsvaardighede</a:t>
            </a:r>
            <a:endParaRPr lang="en-US" sz="1200" b="0" i="0" u="none" strike="noStrike" cap="none" dirty="0">
              <a:solidFill>
                <a:schemeClr val="dk1"/>
              </a:solidFill>
              <a:effectLst/>
              <a:latin typeface="Calibri"/>
              <a:ea typeface="Calibri"/>
              <a:cs typeface="Calibri"/>
              <a:sym typeface="Calibri"/>
            </a:endParaRPr>
          </a:p>
          <a:p>
            <a:pPr marL="342900" lvl="0" indent="-342900">
              <a:buFont typeface="Symbol" panose="05050102010706020507" pitchFamily="18" charset="2"/>
              <a:buChar char=""/>
            </a:pPr>
            <a:r>
              <a:rPr lang="en-ZA" sz="1200" b="0" i="0" u="none" strike="noStrike" cap="none" dirty="0">
                <a:solidFill>
                  <a:schemeClr val="dk1"/>
                </a:solidFill>
                <a:effectLst/>
                <a:latin typeface="Calibri"/>
                <a:ea typeface="Calibri"/>
                <a:cs typeface="Calibri"/>
                <a:sym typeface="Calibri"/>
              </a:rPr>
              <a:t>Nadat </a:t>
            </a:r>
            <a:r>
              <a:rPr lang="en-ZA" sz="1200" b="0" i="0" u="none" strike="noStrike" cap="none" dirty="0" err="1">
                <a:solidFill>
                  <a:schemeClr val="dk1"/>
                </a:solidFill>
                <a:effectLst/>
                <a:latin typeface="Calibri"/>
                <a:ea typeface="Calibri"/>
                <a:cs typeface="Calibri"/>
                <a:sym typeface="Calibri"/>
              </a:rPr>
              <a:t>jy</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kritiese</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denkvaardighede</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gebruik</a:t>
            </a:r>
            <a:r>
              <a:rPr lang="en-ZA" sz="1200" b="0" i="0" u="none" strike="noStrike" cap="none" dirty="0">
                <a:solidFill>
                  <a:schemeClr val="dk1"/>
                </a:solidFill>
                <a:effectLst/>
                <a:latin typeface="Calibri"/>
                <a:ea typeface="Calibri"/>
                <a:cs typeface="Calibri"/>
                <a:sym typeface="Calibri"/>
              </a:rPr>
              <a:t> het om </a:t>
            </a:r>
            <a:r>
              <a:rPr lang="en-ZA" sz="1200" b="0" i="0" u="none" strike="noStrike" cap="none" dirty="0" err="1">
                <a:solidFill>
                  <a:schemeClr val="dk1"/>
                </a:solidFill>
                <a:effectLst/>
                <a:latin typeface="Calibri"/>
                <a:ea typeface="Calibri"/>
                <a:cs typeface="Calibri"/>
                <a:sym typeface="Calibri"/>
              </a:rPr>
              <a:t>jou</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opsies</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te</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evalueer</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gebruik</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jy</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besluitnemings-vaardighede</a:t>
            </a:r>
            <a:r>
              <a:rPr lang="en-ZA" sz="1200" b="0" i="0" u="none" strike="noStrike" cap="none" dirty="0">
                <a:solidFill>
                  <a:schemeClr val="dk1"/>
                </a:solidFill>
                <a:effectLst/>
                <a:latin typeface="Calibri"/>
                <a:ea typeface="Calibri"/>
                <a:cs typeface="Calibri"/>
                <a:sym typeface="Calibri"/>
              </a:rPr>
              <a:t> om die </a:t>
            </a:r>
            <a:r>
              <a:rPr lang="en-ZA" sz="1200" b="0" i="0" u="none" strike="noStrike" cap="none" dirty="0" err="1">
                <a:solidFill>
                  <a:schemeClr val="dk1"/>
                </a:solidFill>
                <a:effectLst/>
                <a:latin typeface="Calibri"/>
                <a:ea typeface="Calibri"/>
                <a:cs typeface="Calibri"/>
                <a:sym typeface="Calibri"/>
              </a:rPr>
              <a:t>beste</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aksieplan</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te</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kies</a:t>
            </a:r>
            <a:r>
              <a:rPr lang="en-ZA" sz="1200" b="0" i="0" u="none" strike="noStrike" cap="none" dirty="0">
                <a:solidFill>
                  <a:schemeClr val="dk1"/>
                </a:solidFill>
                <a:effectLst/>
                <a:latin typeface="Calibri"/>
                <a:ea typeface="Calibri"/>
                <a:cs typeface="Calibri"/>
                <a:sym typeface="Calibri"/>
              </a:rPr>
              <a:t>. Dit </a:t>
            </a:r>
            <a:r>
              <a:rPr lang="en-ZA" sz="1200" b="0" i="0" u="none" strike="noStrike" cap="none" dirty="0" err="1">
                <a:solidFill>
                  <a:schemeClr val="dk1"/>
                </a:solidFill>
                <a:effectLst/>
                <a:latin typeface="Calibri"/>
                <a:ea typeface="Calibri"/>
                <a:cs typeface="Calibri"/>
                <a:sym typeface="Calibri"/>
              </a:rPr>
              <a:t>beteken</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dat</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jy</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inligting</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insamel</a:t>
            </a:r>
            <a:r>
              <a:rPr lang="en-ZA" sz="1200" b="0" i="0" u="none" strike="noStrike" cap="none" dirty="0">
                <a:solidFill>
                  <a:schemeClr val="dk1"/>
                </a:solidFill>
                <a:effectLst/>
                <a:latin typeface="Calibri"/>
                <a:ea typeface="Calibri"/>
                <a:cs typeface="Calibri"/>
                <a:sym typeface="Calibri"/>
              </a:rPr>
              <a:t>, die </a:t>
            </a:r>
            <a:r>
              <a:rPr lang="en-ZA" sz="1200" b="0" i="0" u="none" strike="noStrike" cap="none" dirty="0" err="1">
                <a:solidFill>
                  <a:schemeClr val="dk1"/>
                </a:solidFill>
                <a:effectLst/>
                <a:latin typeface="Calibri"/>
                <a:ea typeface="Calibri"/>
                <a:cs typeface="Calibri"/>
                <a:sym typeface="Calibri"/>
              </a:rPr>
              <a:t>moontlike</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gevolge</a:t>
            </a:r>
            <a:r>
              <a:rPr lang="en-ZA" sz="1200" b="0" i="0" u="none" strike="noStrike" cap="none" dirty="0">
                <a:solidFill>
                  <a:schemeClr val="dk1"/>
                </a:solidFill>
                <a:effectLst/>
                <a:latin typeface="Calibri"/>
                <a:ea typeface="Calibri"/>
                <a:cs typeface="Calibri"/>
                <a:sym typeface="Calibri"/>
              </a:rPr>
              <a:t> van </a:t>
            </a:r>
            <a:r>
              <a:rPr lang="en-ZA" sz="1200" b="0" i="0" u="none" strike="noStrike" cap="none" dirty="0" err="1">
                <a:solidFill>
                  <a:schemeClr val="dk1"/>
                </a:solidFill>
                <a:effectLst/>
                <a:latin typeface="Calibri"/>
                <a:ea typeface="Calibri"/>
                <a:cs typeface="Calibri"/>
                <a:sym typeface="Calibri"/>
              </a:rPr>
              <a:t>jou</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keuses</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vergelyk</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en</a:t>
            </a:r>
            <a:r>
              <a:rPr lang="en-ZA" sz="1200" b="0" i="0" u="none" strike="noStrike" cap="none" dirty="0">
                <a:solidFill>
                  <a:schemeClr val="dk1"/>
                </a:solidFill>
                <a:effectLst/>
                <a:latin typeface="Calibri"/>
                <a:ea typeface="Calibri"/>
                <a:cs typeface="Calibri"/>
                <a:sym typeface="Calibri"/>
              </a:rPr>
              <a:t> dan die </a:t>
            </a:r>
            <a:r>
              <a:rPr lang="en-ZA" sz="1200" b="0" i="0" u="none" strike="noStrike" cap="none" dirty="0" err="1">
                <a:solidFill>
                  <a:schemeClr val="dk1"/>
                </a:solidFill>
                <a:effectLst/>
                <a:latin typeface="Calibri"/>
                <a:ea typeface="Calibri"/>
                <a:cs typeface="Calibri"/>
                <a:sym typeface="Calibri"/>
              </a:rPr>
              <a:t>beste</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opsie</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kies</a:t>
            </a:r>
            <a:r>
              <a:rPr lang="en-ZA" sz="1200" b="0" i="0" u="none" strike="noStrike" cap="none" dirty="0">
                <a:solidFill>
                  <a:schemeClr val="dk1"/>
                </a:solidFill>
                <a:effectLst/>
                <a:latin typeface="Calibri"/>
                <a:ea typeface="Calibri"/>
                <a:cs typeface="Calibri"/>
                <a:sym typeface="Calibri"/>
              </a:rPr>
              <a:t>.</a:t>
            </a:r>
            <a:endParaRPr lang="en-US" sz="1200" b="0" i="0" u="none" strike="noStrike" cap="none" dirty="0">
              <a:solidFill>
                <a:schemeClr val="dk1"/>
              </a:solidFill>
              <a:effectLst/>
              <a:latin typeface="Calibri"/>
              <a:ea typeface="Calibri"/>
              <a:cs typeface="Calibri"/>
              <a:sym typeface="Calibri"/>
            </a:endParaRPr>
          </a:p>
          <a:p>
            <a:pPr marL="342900" lvl="0" indent="-342900">
              <a:buFont typeface="Symbol" panose="05050102010706020507" pitchFamily="18" charset="2"/>
              <a:buChar char=""/>
            </a:pPr>
            <a:r>
              <a:rPr lang="en-ZA" sz="1200" b="1" i="0" u="none" strike="noStrike" cap="none" dirty="0" err="1">
                <a:solidFill>
                  <a:schemeClr val="dk1"/>
                </a:solidFill>
                <a:effectLst/>
                <a:latin typeface="Calibri"/>
                <a:ea typeface="Calibri"/>
                <a:cs typeface="Calibri"/>
                <a:sym typeface="Calibri"/>
              </a:rPr>
              <a:t>Byvoorbeeld</a:t>
            </a:r>
            <a:r>
              <a:rPr lang="en-ZA" sz="1200" b="0" i="0" u="none" strike="noStrike" cap="none" dirty="0">
                <a:solidFill>
                  <a:schemeClr val="dk1"/>
                </a:solidFill>
                <a:effectLst/>
                <a:latin typeface="Calibri"/>
                <a:ea typeface="Calibri"/>
                <a:cs typeface="Calibri"/>
                <a:sym typeface="Calibri"/>
              </a:rPr>
              <a:t>, </a:t>
            </a:r>
            <a:r>
              <a:rPr lang="af-ZA" sz="1200" b="0" i="0" u="none" strike="noStrike" cap="none" dirty="0">
                <a:solidFill>
                  <a:schemeClr val="dk1"/>
                </a:solidFill>
                <a:effectLst/>
                <a:latin typeface="Calibri"/>
                <a:ea typeface="Calibri"/>
                <a:cs typeface="Calibri"/>
                <a:sym typeface="Calibri"/>
              </a:rPr>
              <a:t>dit is jou droom om eendag ingenieurswese te studeer, maar as graad 10-leerder besef jy dat jy met Wiskunde sukkel en net-net slaag. Jou onderwysers beveel aan dat jy van Wiskunde na Wiskundige Geletterdheid oorskakel, maar jy weet dat dit jou kan verhinder om ingenieurswese te studeer.</a:t>
            </a:r>
            <a:endParaRPr lang="en-US" sz="1200" b="0" i="0" u="none" strike="noStrike" cap="none" dirty="0">
              <a:solidFill>
                <a:schemeClr val="dk1"/>
              </a:solidFill>
              <a:effectLst/>
              <a:latin typeface="Calibri"/>
              <a:ea typeface="Calibri"/>
              <a:cs typeface="Calibri"/>
              <a:sym typeface="Calibri"/>
            </a:endParaRPr>
          </a:p>
          <a:p>
            <a:pPr marL="342900" lvl="0" indent="-342900">
              <a:buFont typeface="Symbol" panose="05050102010706020507" pitchFamily="18" charset="2"/>
              <a:buChar char=""/>
            </a:pPr>
            <a:r>
              <a:rPr lang="af-ZA" sz="1200" b="0" i="0" u="none" strike="noStrike" cap="none" dirty="0">
                <a:solidFill>
                  <a:schemeClr val="dk1"/>
                </a:solidFill>
                <a:effectLst/>
                <a:latin typeface="Calibri"/>
                <a:ea typeface="Calibri"/>
                <a:cs typeface="Calibri"/>
                <a:sym typeface="Calibri"/>
              </a:rPr>
              <a:t>’n Verantwoordelike keuse kan wees om ’n tutor te kry of ekstra hulp te vra sodat jy jou punte kan probeer verbeter. ’n Swakker keuse kan wees om van vak te verander sonder om deeglik te oorweeg hoe dit jou toekomstige doelwitte kan beïnvloed.</a:t>
            </a:r>
            <a:br>
              <a:rPr lang="en-ZA" sz="1200" b="0" i="0" u="none" strike="noStrike" cap="none" dirty="0">
                <a:solidFill>
                  <a:schemeClr val="dk1"/>
                </a:solidFill>
                <a:effectLst/>
                <a:latin typeface="Calibri"/>
                <a:ea typeface="Calibri"/>
                <a:cs typeface="Calibri"/>
                <a:sym typeface="Calibri"/>
              </a:rPr>
            </a:br>
            <a:endParaRPr lang="en-US" sz="1200" b="0" i="0" u="none" strike="noStrike" cap="none" dirty="0">
              <a:solidFill>
                <a:schemeClr val="dk1"/>
              </a:solidFill>
              <a:effectLst/>
              <a:latin typeface="Calibri"/>
              <a:ea typeface="Calibri"/>
              <a:cs typeface="Calibri"/>
              <a:sym typeface="Calibri"/>
            </a:endParaRPr>
          </a:p>
          <a:p>
            <a:endParaRPr lang="af-ZA" dirty="0"/>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ZA" sz="1200" b="0" i="0" u="none" strike="noStrike" cap="none" smtClean="0">
                <a:solidFill>
                  <a:schemeClr val="dk1"/>
                </a:solidFill>
                <a:latin typeface="Calibri"/>
                <a:ea typeface="Calibri"/>
                <a:cs typeface="Calibri"/>
                <a:sym typeface="Calibri"/>
              </a:rPr>
              <a:t>13</a:t>
            </a:fld>
            <a:endParaRPr lang="en-ZA"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37423002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lvl="0" indent="-342900">
              <a:buFont typeface="Symbol" panose="05050102010706020507" pitchFamily="18" charset="2"/>
              <a:buChar char=""/>
            </a:pPr>
            <a:r>
              <a:rPr lang="en-ZA" sz="1200" b="1" i="0" u="none" strike="noStrike" cap="none" dirty="0" err="1">
                <a:solidFill>
                  <a:schemeClr val="dk1"/>
                </a:solidFill>
                <a:effectLst/>
                <a:latin typeface="Calibri"/>
                <a:ea typeface="Calibri"/>
                <a:cs typeface="Calibri"/>
                <a:sym typeface="Calibri"/>
              </a:rPr>
              <a:t>Skyfie</a:t>
            </a:r>
            <a:r>
              <a:rPr lang="en-ZA" sz="1200" b="1" i="0" u="none" strike="noStrike" cap="none" dirty="0">
                <a:solidFill>
                  <a:schemeClr val="dk1"/>
                </a:solidFill>
                <a:effectLst/>
                <a:latin typeface="Calibri"/>
                <a:ea typeface="Calibri"/>
                <a:cs typeface="Calibri"/>
                <a:sym typeface="Calibri"/>
              </a:rPr>
              <a:t> 14: </a:t>
            </a:r>
            <a:r>
              <a:rPr lang="en-ZA" sz="1200" b="1" i="0" u="none" strike="noStrike" cap="none" dirty="0" err="1">
                <a:solidFill>
                  <a:schemeClr val="dk1"/>
                </a:solidFill>
                <a:effectLst/>
                <a:latin typeface="Calibri"/>
                <a:ea typeface="Calibri"/>
                <a:cs typeface="Calibri"/>
                <a:sym typeface="Calibri"/>
              </a:rPr>
              <a:t>Probleemoplossingsvaardighede</a:t>
            </a:r>
            <a:endParaRPr lang="en-US" sz="1200" b="0" i="0" u="none" strike="noStrike" cap="none" dirty="0">
              <a:solidFill>
                <a:schemeClr val="dk1"/>
              </a:solidFill>
              <a:effectLst/>
              <a:latin typeface="Calibri"/>
              <a:ea typeface="Calibri"/>
              <a:cs typeface="Calibri"/>
              <a:sym typeface="Calibri"/>
            </a:endParaRPr>
          </a:p>
          <a:p>
            <a:pPr marL="342900" lvl="0" indent="-342900">
              <a:buFont typeface="Symbol" panose="05050102010706020507" pitchFamily="18" charset="2"/>
              <a:buChar char=""/>
            </a:pPr>
            <a:r>
              <a:rPr lang="en-ZA" sz="1200" b="0" i="0" u="none" strike="noStrike" cap="none" dirty="0">
                <a:solidFill>
                  <a:schemeClr val="dk1"/>
                </a:solidFill>
                <a:effectLst/>
                <a:latin typeface="Calibri"/>
                <a:ea typeface="Calibri"/>
                <a:cs typeface="Calibri"/>
                <a:sym typeface="Calibri"/>
              </a:rPr>
              <a:t>Soms </a:t>
            </a:r>
            <a:r>
              <a:rPr lang="en-ZA" sz="1200" b="0" i="0" u="none" strike="noStrike" cap="none" dirty="0" err="1">
                <a:solidFill>
                  <a:schemeClr val="dk1"/>
                </a:solidFill>
                <a:effectLst/>
                <a:latin typeface="Calibri"/>
                <a:ea typeface="Calibri"/>
                <a:cs typeface="Calibri"/>
                <a:sym typeface="Calibri"/>
              </a:rPr>
              <a:t>vereis</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moeilike</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besluite</a:t>
            </a:r>
            <a:r>
              <a:rPr lang="en-ZA" sz="1200" b="0" i="0" u="none" strike="noStrike" cap="none" dirty="0">
                <a:solidFill>
                  <a:schemeClr val="dk1"/>
                </a:solidFill>
                <a:effectLst/>
                <a:latin typeface="Calibri"/>
                <a:ea typeface="Calibri"/>
                <a:cs typeface="Calibri"/>
                <a:sym typeface="Calibri"/>
              </a:rPr>
              <a:t> ’n plan. Jy </a:t>
            </a:r>
            <a:r>
              <a:rPr lang="en-ZA" sz="1200" b="0" i="0" u="none" strike="noStrike" cap="none" dirty="0" err="1">
                <a:solidFill>
                  <a:schemeClr val="dk1"/>
                </a:solidFill>
                <a:effectLst/>
                <a:latin typeface="Calibri"/>
                <a:ea typeface="Calibri"/>
                <a:cs typeface="Calibri"/>
                <a:sym typeface="Calibri"/>
              </a:rPr>
              <a:t>kan</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probleemoplossingsvaardighede</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gebruik</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deur</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hierdie</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stappe</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te</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volg</a:t>
            </a:r>
            <a:r>
              <a:rPr lang="en-ZA" sz="1200" b="0" i="0" u="none" strike="noStrike" cap="none" dirty="0">
                <a:solidFill>
                  <a:schemeClr val="dk1"/>
                </a:solidFill>
                <a:effectLst/>
                <a:latin typeface="Calibri"/>
                <a:ea typeface="Calibri"/>
                <a:cs typeface="Calibri"/>
                <a:sym typeface="Calibri"/>
              </a:rPr>
              <a:t>:</a:t>
            </a:r>
            <a:endParaRPr lang="en-US" sz="1200" b="0" i="0" u="none" strike="noStrike" cap="none" dirty="0">
              <a:solidFill>
                <a:schemeClr val="dk1"/>
              </a:solidFill>
              <a:effectLst/>
              <a:latin typeface="Calibri"/>
              <a:ea typeface="Calibri"/>
              <a:cs typeface="Calibri"/>
              <a:sym typeface="Calibri"/>
            </a:endParaRPr>
          </a:p>
          <a:p>
            <a:pPr marL="342900" lvl="0" indent="-342900">
              <a:buFont typeface="Courier New" panose="02070309020205020404" pitchFamily="49" charset="0"/>
              <a:buChar char="-"/>
            </a:pPr>
            <a:r>
              <a:rPr lang="en-ZA" sz="1200" b="0" i="0" u="none" strike="noStrike" cap="none" dirty="0" err="1">
                <a:solidFill>
                  <a:schemeClr val="dk1"/>
                </a:solidFill>
                <a:effectLst/>
                <a:latin typeface="Calibri"/>
                <a:ea typeface="Calibri"/>
                <a:cs typeface="Calibri"/>
                <a:sym typeface="Calibri"/>
              </a:rPr>
              <a:t>Beskryf</a:t>
            </a:r>
            <a:r>
              <a:rPr lang="en-ZA" sz="1200" b="0" i="0" u="none" strike="noStrike" cap="none" dirty="0">
                <a:solidFill>
                  <a:schemeClr val="dk1"/>
                </a:solidFill>
                <a:effectLst/>
                <a:latin typeface="Calibri"/>
                <a:ea typeface="Calibri"/>
                <a:cs typeface="Calibri"/>
                <a:sym typeface="Calibri"/>
              </a:rPr>
              <a:t> die problem</a:t>
            </a:r>
            <a:endParaRPr lang="en-US" sz="1200" b="0" i="0" u="none" strike="noStrike" cap="none" dirty="0">
              <a:solidFill>
                <a:schemeClr val="dk1"/>
              </a:solidFill>
              <a:effectLst/>
              <a:latin typeface="Calibri"/>
              <a:ea typeface="Calibri"/>
              <a:cs typeface="Calibri"/>
              <a:sym typeface="Calibri"/>
            </a:endParaRPr>
          </a:p>
          <a:p>
            <a:pPr marL="342900" lvl="0" indent="-342900">
              <a:buFont typeface="Courier New" panose="02070309020205020404" pitchFamily="49" charset="0"/>
              <a:buChar char="-"/>
            </a:pPr>
            <a:r>
              <a:rPr lang="en-ZA" sz="1200" b="0" i="0" u="none" strike="noStrike" cap="none" dirty="0">
                <a:solidFill>
                  <a:schemeClr val="dk1"/>
                </a:solidFill>
                <a:effectLst/>
                <a:latin typeface="Calibri"/>
                <a:ea typeface="Calibri"/>
                <a:cs typeface="Calibri"/>
                <a:sym typeface="Calibri"/>
              </a:rPr>
              <a:t>Stel </a:t>
            </a:r>
            <a:r>
              <a:rPr lang="en-ZA" sz="1200" b="0" i="0" u="none" strike="noStrike" cap="none" dirty="0" err="1">
                <a:solidFill>
                  <a:schemeClr val="dk1"/>
                </a:solidFill>
                <a:effectLst/>
                <a:latin typeface="Calibri"/>
                <a:ea typeface="Calibri"/>
                <a:cs typeface="Calibri"/>
                <a:sym typeface="Calibri"/>
              </a:rPr>
              <a:t>moontlike</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oplossings</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voor</a:t>
            </a:r>
            <a:endParaRPr lang="en-US" sz="1200" b="0" i="0" u="none" strike="noStrike" cap="none" dirty="0">
              <a:solidFill>
                <a:schemeClr val="dk1"/>
              </a:solidFill>
              <a:effectLst/>
              <a:latin typeface="Calibri"/>
              <a:ea typeface="Calibri"/>
              <a:cs typeface="Calibri"/>
              <a:sym typeface="Calibri"/>
            </a:endParaRPr>
          </a:p>
          <a:p>
            <a:pPr marL="342900" lvl="0" indent="-342900">
              <a:buFont typeface="Courier New" panose="02070309020205020404" pitchFamily="49" charset="0"/>
              <a:buChar char="-"/>
            </a:pPr>
            <a:r>
              <a:rPr lang="en-ZA" sz="1200" b="0" i="0" u="none" strike="noStrike" cap="none" dirty="0">
                <a:solidFill>
                  <a:schemeClr val="dk1"/>
                </a:solidFill>
                <a:effectLst/>
                <a:latin typeface="Calibri"/>
                <a:ea typeface="Calibri"/>
                <a:cs typeface="Calibri"/>
                <a:sym typeface="Calibri"/>
              </a:rPr>
              <a:t>Dink </a:t>
            </a:r>
            <a:r>
              <a:rPr lang="en-ZA" sz="1200" b="0" i="0" u="none" strike="noStrike" cap="none" dirty="0" err="1">
                <a:solidFill>
                  <a:schemeClr val="dk1"/>
                </a:solidFill>
                <a:effectLst/>
                <a:latin typeface="Calibri"/>
                <a:ea typeface="Calibri"/>
                <a:cs typeface="Calibri"/>
                <a:sym typeface="Calibri"/>
              </a:rPr>
              <a:t>aan</a:t>
            </a:r>
            <a:r>
              <a:rPr lang="en-ZA" sz="1200" b="0" i="0" u="none" strike="noStrike" cap="none" dirty="0">
                <a:solidFill>
                  <a:schemeClr val="dk1"/>
                </a:solidFill>
                <a:effectLst/>
                <a:latin typeface="Calibri"/>
                <a:ea typeface="Calibri"/>
                <a:cs typeface="Calibri"/>
                <a:sym typeface="Calibri"/>
              </a:rPr>
              <a:t> die </a:t>
            </a:r>
            <a:r>
              <a:rPr lang="en-ZA" sz="1200" b="0" i="0" u="none" strike="noStrike" cap="none" dirty="0" err="1">
                <a:solidFill>
                  <a:schemeClr val="dk1"/>
                </a:solidFill>
                <a:effectLst/>
                <a:latin typeface="Calibri"/>
                <a:ea typeface="Calibri"/>
                <a:cs typeface="Calibri"/>
                <a:sym typeface="Calibri"/>
              </a:rPr>
              <a:t>moontlike</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gevolge</a:t>
            </a:r>
            <a:r>
              <a:rPr lang="en-ZA" sz="1200" b="0" i="0" u="none" strike="noStrike" cap="none" dirty="0">
                <a:solidFill>
                  <a:schemeClr val="dk1"/>
                </a:solidFill>
                <a:effectLst/>
                <a:latin typeface="Calibri"/>
                <a:ea typeface="Calibri"/>
                <a:cs typeface="Calibri"/>
                <a:sym typeface="Calibri"/>
              </a:rPr>
              <a:t> van </a:t>
            </a:r>
            <a:r>
              <a:rPr lang="en-ZA" sz="1200" b="0" i="0" u="none" strike="noStrike" cap="none" dirty="0" err="1">
                <a:solidFill>
                  <a:schemeClr val="dk1"/>
                </a:solidFill>
                <a:effectLst/>
                <a:latin typeface="Calibri"/>
                <a:ea typeface="Calibri"/>
                <a:cs typeface="Calibri"/>
                <a:sym typeface="Calibri"/>
              </a:rPr>
              <a:t>elke</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oplossing</a:t>
            </a:r>
            <a:endParaRPr lang="en-US" sz="1200" b="0" i="0" u="none" strike="noStrike" cap="none" dirty="0">
              <a:solidFill>
                <a:schemeClr val="dk1"/>
              </a:solidFill>
              <a:effectLst/>
              <a:latin typeface="Calibri"/>
              <a:ea typeface="Calibri"/>
              <a:cs typeface="Calibri"/>
              <a:sym typeface="Calibri"/>
            </a:endParaRPr>
          </a:p>
          <a:p>
            <a:pPr marL="342900" lvl="0" indent="-342900">
              <a:buFont typeface="Courier New" panose="02070309020205020404" pitchFamily="49" charset="0"/>
              <a:buChar char="-"/>
            </a:pPr>
            <a:r>
              <a:rPr lang="en-ZA" sz="1200" b="0" i="0" u="none" strike="noStrike" cap="none" dirty="0">
                <a:solidFill>
                  <a:schemeClr val="dk1"/>
                </a:solidFill>
                <a:effectLst/>
                <a:latin typeface="Calibri"/>
                <a:ea typeface="Calibri"/>
                <a:cs typeface="Calibri"/>
                <a:sym typeface="Calibri"/>
              </a:rPr>
              <a:t>Kies die </a:t>
            </a:r>
            <a:r>
              <a:rPr lang="en-ZA" sz="1200" b="0" i="0" u="none" strike="noStrike" cap="none" dirty="0" err="1">
                <a:solidFill>
                  <a:schemeClr val="dk1"/>
                </a:solidFill>
                <a:effectLst/>
                <a:latin typeface="Calibri"/>
                <a:ea typeface="Calibri"/>
                <a:cs typeface="Calibri"/>
                <a:sym typeface="Calibri"/>
              </a:rPr>
              <a:t>beste</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oplossing</a:t>
            </a:r>
            <a:endParaRPr lang="en-US" sz="1200" b="0" i="0" u="none" strike="noStrike" cap="none" dirty="0">
              <a:solidFill>
                <a:schemeClr val="dk1"/>
              </a:solidFill>
              <a:effectLst/>
              <a:latin typeface="Calibri"/>
              <a:ea typeface="Calibri"/>
              <a:cs typeface="Calibri"/>
              <a:sym typeface="Calibri"/>
            </a:endParaRPr>
          </a:p>
          <a:p>
            <a:pPr marL="342900" lvl="0" indent="-342900">
              <a:buFont typeface="Courier New" panose="02070309020205020404" pitchFamily="49" charset="0"/>
              <a:buChar char="-"/>
            </a:pPr>
            <a:r>
              <a:rPr lang="en-ZA" sz="1200" b="0" i="0" u="none" strike="noStrike" cap="none" dirty="0" err="1">
                <a:solidFill>
                  <a:schemeClr val="dk1"/>
                </a:solidFill>
                <a:effectLst/>
                <a:latin typeface="Calibri"/>
                <a:ea typeface="Calibri"/>
                <a:cs typeface="Calibri"/>
                <a:sym typeface="Calibri"/>
              </a:rPr>
              <a:t>Voer</a:t>
            </a:r>
            <a:r>
              <a:rPr lang="en-ZA" sz="1200" b="0" i="0" u="none" strike="noStrike" cap="none" dirty="0">
                <a:solidFill>
                  <a:schemeClr val="dk1"/>
                </a:solidFill>
                <a:effectLst/>
                <a:latin typeface="Calibri"/>
                <a:ea typeface="Calibri"/>
                <a:cs typeface="Calibri"/>
                <a:sym typeface="Calibri"/>
              </a:rPr>
              <a:t> die </a:t>
            </a:r>
            <a:r>
              <a:rPr lang="en-ZA" sz="1200" b="0" i="0" u="none" strike="noStrike" cap="none" dirty="0" err="1">
                <a:solidFill>
                  <a:schemeClr val="dk1"/>
                </a:solidFill>
                <a:effectLst/>
                <a:latin typeface="Calibri"/>
                <a:ea typeface="Calibri"/>
                <a:cs typeface="Calibri"/>
                <a:sym typeface="Calibri"/>
              </a:rPr>
              <a:t>oplossing</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uit</a:t>
            </a:r>
            <a:endParaRPr lang="en-US" sz="1200" b="0" i="0" u="none" strike="noStrike" cap="none" dirty="0">
              <a:solidFill>
                <a:schemeClr val="dk1"/>
              </a:solidFill>
              <a:effectLst/>
              <a:latin typeface="Calibri"/>
              <a:ea typeface="Calibri"/>
              <a:cs typeface="Calibri"/>
              <a:sym typeface="Calibri"/>
            </a:endParaRPr>
          </a:p>
          <a:p>
            <a:pPr marL="457200">
              <a:buNone/>
            </a:pPr>
            <a:r>
              <a:rPr lang="en-ZA" sz="1200" dirty="0">
                <a:solidFill>
                  <a:srgbClr val="000000"/>
                </a:solidFill>
                <a:effectLst/>
                <a:latin typeface="Calibri" panose="020F0502020204030204" pitchFamily="34" charset="0"/>
                <a:ea typeface="Calibri" panose="020F0502020204030204" pitchFamily="34" charset="0"/>
              </a:rPr>
              <a:t> </a:t>
            </a:r>
            <a:endParaRPr lang="af-ZA" sz="1200" dirty="0">
              <a:effectLst/>
              <a:latin typeface="Times New Roman" panose="02020603050405020304" pitchFamily="18" charset="0"/>
              <a:ea typeface="Times New Roman" panose="02020603050405020304" pitchFamily="18" charset="0"/>
            </a:endParaRPr>
          </a:p>
          <a:p>
            <a:endParaRPr lang="af-ZA" dirty="0"/>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ZA" sz="1200" b="0" i="0" u="none" strike="noStrike" cap="none" smtClean="0">
                <a:solidFill>
                  <a:schemeClr val="dk1"/>
                </a:solidFill>
                <a:latin typeface="Calibri"/>
                <a:ea typeface="Calibri"/>
                <a:cs typeface="Calibri"/>
                <a:sym typeface="Calibri"/>
              </a:rPr>
              <a:t>14</a:t>
            </a:fld>
            <a:endParaRPr lang="en-ZA"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93671798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lvl="0" indent="-342900">
              <a:buFont typeface="Symbol" panose="05050102010706020507" pitchFamily="18" charset="2"/>
              <a:buChar char=""/>
            </a:pPr>
            <a:r>
              <a:rPr lang="en-ZA" sz="1200" b="1" i="0" u="none" strike="noStrike" cap="none" dirty="0" err="1">
                <a:solidFill>
                  <a:schemeClr val="dk1"/>
                </a:solidFill>
                <a:effectLst/>
                <a:latin typeface="Calibri"/>
                <a:ea typeface="Calibri"/>
                <a:cs typeface="Calibri"/>
                <a:sym typeface="Calibri"/>
              </a:rPr>
              <a:t>Skyfie</a:t>
            </a:r>
            <a:r>
              <a:rPr lang="en-ZA" sz="1200" b="1" i="0" u="none" strike="noStrike" cap="none" dirty="0">
                <a:solidFill>
                  <a:schemeClr val="dk1"/>
                </a:solidFill>
                <a:effectLst/>
                <a:latin typeface="Calibri"/>
                <a:ea typeface="Calibri"/>
                <a:cs typeface="Calibri"/>
                <a:sym typeface="Calibri"/>
              </a:rPr>
              <a:t> 15: </a:t>
            </a:r>
            <a:r>
              <a:rPr lang="en-ZA" sz="1200" b="1" i="0" u="none" strike="noStrike" cap="none" dirty="0" err="1">
                <a:solidFill>
                  <a:schemeClr val="dk1"/>
                </a:solidFill>
                <a:effectLst/>
                <a:latin typeface="Calibri"/>
                <a:ea typeface="Calibri"/>
                <a:cs typeface="Calibri"/>
                <a:sym typeface="Calibri"/>
              </a:rPr>
              <a:t>Kommunikasievaardighede</a:t>
            </a:r>
            <a:endParaRPr lang="en-US" sz="1200" b="0" i="0" u="none" strike="noStrike" cap="none" dirty="0">
              <a:solidFill>
                <a:schemeClr val="dk1"/>
              </a:solidFill>
              <a:effectLst/>
              <a:latin typeface="Calibri"/>
              <a:ea typeface="Calibri"/>
              <a:cs typeface="Calibri"/>
              <a:sym typeface="Calibri"/>
            </a:endParaRPr>
          </a:p>
          <a:p>
            <a:pPr marL="342900" lvl="0" indent="-342900">
              <a:buFont typeface="Symbol" panose="05050102010706020507" pitchFamily="18" charset="2"/>
              <a:buChar char=""/>
            </a:pPr>
            <a:r>
              <a:rPr lang="en-ZA" sz="1200" b="0" i="0" u="none" strike="noStrike" cap="none" dirty="0" err="1">
                <a:solidFill>
                  <a:schemeClr val="dk1"/>
                </a:solidFill>
                <a:effectLst/>
                <a:latin typeface="Calibri"/>
                <a:ea typeface="Calibri"/>
                <a:cs typeface="Calibri"/>
                <a:sym typeface="Calibri"/>
              </a:rPr>
              <a:t>Sodra</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jy</a:t>
            </a:r>
            <a:r>
              <a:rPr lang="en-ZA" sz="1200" b="0" i="0" u="none" strike="noStrike" cap="none" dirty="0">
                <a:solidFill>
                  <a:schemeClr val="dk1"/>
                </a:solidFill>
                <a:effectLst/>
                <a:latin typeface="Calibri"/>
                <a:ea typeface="Calibri"/>
                <a:cs typeface="Calibri"/>
                <a:sym typeface="Calibri"/>
              </a:rPr>
              <a:t> ’n </a:t>
            </a:r>
            <a:r>
              <a:rPr lang="en-ZA" sz="1200" b="0" i="0" u="none" strike="noStrike" cap="none" dirty="0" err="1">
                <a:solidFill>
                  <a:schemeClr val="dk1"/>
                </a:solidFill>
                <a:effectLst/>
                <a:latin typeface="Calibri"/>
                <a:ea typeface="Calibri"/>
                <a:cs typeface="Calibri"/>
                <a:sym typeface="Calibri"/>
              </a:rPr>
              <a:t>besluit</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geneem</a:t>
            </a:r>
            <a:r>
              <a:rPr lang="en-ZA" sz="1200" b="0" i="0" u="none" strike="noStrike" cap="none" dirty="0">
                <a:solidFill>
                  <a:schemeClr val="dk1"/>
                </a:solidFill>
                <a:effectLst/>
                <a:latin typeface="Calibri"/>
                <a:ea typeface="Calibri"/>
                <a:cs typeface="Calibri"/>
                <a:sym typeface="Calibri"/>
              </a:rPr>
              <a:t> het, is </a:t>
            </a:r>
            <a:r>
              <a:rPr lang="en-ZA" sz="1200" b="0" i="0" u="none" strike="noStrike" cap="none" dirty="0" err="1">
                <a:solidFill>
                  <a:schemeClr val="dk1"/>
                </a:solidFill>
                <a:effectLst/>
                <a:latin typeface="Calibri"/>
                <a:ea typeface="Calibri"/>
                <a:cs typeface="Calibri"/>
                <a:sym typeface="Calibri"/>
              </a:rPr>
              <a:t>dit</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belangrik</a:t>
            </a:r>
            <a:r>
              <a:rPr lang="en-ZA" sz="1200" b="0" i="0" u="none" strike="noStrike" cap="none" dirty="0">
                <a:solidFill>
                  <a:schemeClr val="dk1"/>
                </a:solidFill>
                <a:effectLst/>
                <a:latin typeface="Calibri"/>
                <a:ea typeface="Calibri"/>
                <a:cs typeface="Calibri"/>
                <a:sym typeface="Calibri"/>
              </a:rPr>
              <a:t> om </a:t>
            </a:r>
            <a:r>
              <a:rPr lang="en-ZA" sz="1200" b="0" i="0" u="none" strike="noStrike" cap="none" dirty="0" err="1">
                <a:solidFill>
                  <a:schemeClr val="dk1"/>
                </a:solidFill>
                <a:effectLst/>
                <a:latin typeface="Calibri"/>
                <a:ea typeface="Calibri"/>
                <a:cs typeface="Calibri"/>
                <a:sym typeface="Calibri"/>
              </a:rPr>
              <a:t>jou</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keuse</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duidelik</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te</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kommunikeer</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Sommige</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mense</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sukkel</a:t>
            </a:r>
            <a:r>
              <a:rPr lang="en-ZA" sz="1200" b="0" i="0" u="none" strike="noStrike" cap="none" dirty="0">
                <a:solidFill>
                  <a:schemeClr val="dk1"/>
                </a:solidFill>
                <a:effectLst/>
                <a:latin typeface="Calibri"/>
                <a:ea typeface="Calibri"/>
                <a:cs typeface="Calibri"/>
                <a:sym typeface="Calibri"/>
              </a:rPr>
              <a:t> om </a:t>
            </a:r>
            <a:r>
              <a:rPr lang="en-ZA" sz="1200" b="0" i="0" u="none" strike="noStrike" cap="none" dirty="0" err="1">
                <a:solidFill>
                  <a:schemeClr val="dk1"/>
                </a:solidFill>
                <a:effectLst/>
                <a:latin typeface="Calibri"/>
                <a:ea typeface="Calibri"/>
                <a:cs typeface="Calibri"/>
                <a:sym typeface="Calibri"/>
              </a:rPr>
              <a:t>te</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kommunikeer</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omdat</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hulle</a:t>
            </a:r>
            <a:r>
              <a:rPr lang="en-ZA" sz="1200" b="0" i="0" u="none" strike="noStrike" cap="none" dirty="0">
                <a:solidFill>
                  <a:schemeClr val="dk1"/>
                </a:solidFill>
                <a:effectLst/>
                <a:latin typeface="Calibri"/>
                <a:ea typeface="Calibri"/>
                <a:cs typeface="Calibri"/>
                <a:sym typeface="Calibri"/>
              </a:rPr>
              <a:t> bang is vir </a:t>
            </a:r>
            <a:r>
              <a:rPr lang="en-ZA" sz="1200" b="0" i="0" u="none" strike="noStrike" cap="none" dirty="0" err="1">
                <a:solidFill>
                  <a:schemeClr val="dk1"/>
                </a:solidFill>
                <a:effectLst/>
                <a:latin typeface="Calibri"/>
                <a:ea typeface="Calibri"/>
                <a:cs typeface="Calibri"/>
                <a:sym typeface="Calibri"/>
              </a:rPr>
              <a:t>kritiek</a:t>
            </a:r>
            <a:r>
              <a:rPr lang="en-ZA" sz="1200" b="0" i="0" u="none" strike="noStrike" cap="none" dirty="0">
                <a:solidFill>
                  <a:schemeClr val="dk1"/>
                </a:solidFill>
                <a:effectLst/>
                <a:latin typeface="Calibri"/>
                <a:ea typeface="Calibri"/>
                <a:cs typeface="Calibri"/>
                <a:sym typeface="Calibri"/>
              </a:rPr>
              <a:t> van </a:t>
            </a:r>
            <a:r>
              <a:rPr lang="en-ZA" sz="1200" b="0" i="0" u="none" strike="noStrike" cap="none" dirty="0" err="1">
                <a:solidFill>
                  <a:schemeClr val="dk1"/>
                </a:solidFill>
                <a:effectLst/>
                <a:latin typeface="Calibri"/>
                <a:ea typeface="Calibri"/>
                <a:cs typeface="Calibri"/>
                <a:sym typeface="Calibri"/>
              </a:rPr>
              <a:t>hul</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vriende</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Goeie</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kommunikasie</a:t>
            </a:r>
            <a:r>
              <a:rPr lang="en-ZA" sz="1200" b="0" i="0" u="none" strike="noStrike" cap="none" dirty="0">
                <a:solidFill>
                  <a:schemeClr val="dk1"/>
                </a:solidFill>
                <a:effectLst/>
                <a:latin typeface="Calibri"/>
                <a:ea typeface="Calibri"/>
                <a:cs typeface="Calibri"/>
                <a:sym typeface="Calibri"/>
              </a:rPr>
              <a:t> help om </a:t>
            </a:r>
            <a:r>
              <a:rPr lang="en-ZA" sz="1200" b="0" i="0" u="none" strike="noStrike" cap="none" dirty="0" err="1">
                <a:solidFill>
                  <a:schemeClr val="dk1"/>
                </a:solidFill>
                <a:effectLst/>
                <a:latin typeface="Calibri"/>
                <a:ea typeface="Calibri"/>
                <a:cs typeface="Calibri"/>
                <a:sym typeface="Calibri"/>
              </a:rPr>
              <a:t>misverstande</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te</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voorkom</a:t>
            </a:r>
            <a:r>
              <a:rPr lang="en-ZA" sz="1200" b="0" i="0" u="none" strike="noStrike" cap="none" dirty="0">
                <a:solidFill>
                  <a:schemeClr val="dk1"/>
                </a:solidFill>
                <a:effectLst/>
                <a:latin typeface="Calibri"/>
                <a:ea typeface="Calibri"/>
                <a:cs typeface="Calibri"/>
                <a:sym typeface="Calibri"/>
              </a:rPr>
              <a:t>. Dit </a:t>
            </a:r>
            <a:r>
              <a:rPr lang="en-ZA" sz="1200" b="0" i="0" u="none" strike="noStrike" cap="none" dirty="0" err="1">
                <a:solidFill>
                  <a:schemeClr val="dk1"/>
                </a:solidFill>
                <a:effectLst/>
                <a:latin typeface="Calibri"/>
                <a:ea typeface="Calibri"/>
                <a:cs typeface="Calibri"/>
                <a:sym typeface="Calibri"/>
              </a:rPr>
              <a:t>stel</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jou</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ook</a:t>
            </a:r>
            <a:r>
              <a:rPr lang="en-ZA" sz="1200" b="0" i="0" u="none" strike="noStrike" cap="none" dirty="0">
                <a:solidFill>
                  <a:schemeClr val="dk1"/>
                </a:solidFill>
                <a:effectLst/>
                <a:latin typeface="Calibri"/>
                <a:ea typeface="Calibri"/>
                <a:cs typeface="Calibri"/>
                <a:sym typeface="Calibri"/>
              </a:rPr>
              <a:t> in </a:t>
            </a:r>
            <a:r>
              <a:rPr lang="en-ZA" sz="1200" b="0" i="0" u="none" strike="noStrike" cap="none" dirty="0" err="1">
                <a:solidFill>
                  <a:schemeClr val="dk1"/>
                </a:solidFill>
                <a:effectLst/>
                <a:latin typeface="Calibri"/>
                <a:ea typeface="Calibri"/>
                <a:cs typeface="Calibri"/>
                <a:sym typeface="Calibri"/>
              </a:rPr>
              <a:t>staat</a:t>
            </a:r>
            <a:r>
              <a:rPr lang="en-ZA" sz="1200" b="0" i="0" u="none" strike="noStrike" cap="none" dirty="0">
                <a:solidFill>
                  <a:schemeClr val="dk1"/>
                </a:solidFill>
                <a:effectLst/>
                <a:latin typeface="Calibri"/>
                <a:ea typeface="Calibri"/>
                <a:cs typeface="Calibri"/>
                <a:sym typeface="Calibri"/>
              </a:rPr>
              <a:t> om </a:t>
            </a:r>
            <a:r>
              <a:rPr lang="en-ZA" sz="1200" b="0" i="0" u="none" strike="noStrike" cap="none" dirty="0" err="1">
                <a:solidFill>
                  <a:schemeClr val="dk1"/>
                </a:solidFill>
                <a:effectLst/>
                <a:latin typeface="Calibri"/>
                <a:ea typeface="Calibri"/>
                <a:cs typeface="Calibri"/>
                <a:sym typeface="Calibri"/>
              </a:rPr>
              <a:t>jou</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eerlike</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gevoelens</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uit</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te</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druk</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en</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duidelik</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te</a:t>
            </a:r>
            <a:r>
              <a:rPr lang="en-ZA" sz="1200" b="0" i="0" u="none" strike="noStrike" cap="none" dirty="0">
                <a:solidFill>
                  <a:schemeClr val="dk1"/>
                </a:solidFill>
                <a:effectLst/>
                <a:latin typeface="Calibri"/>
                <a:ea typeface="Calibri"/>
                <a:cs typeface="Calibri"/>
                <a:sym typeface="Calibri"/>
              </a:rPr>
              <a:t> wees </a:t>
            </a:r>
            <a:r>
              <a:rPr lang="en-ZA" sz="1200" b="0" i="0" u="none" strike="noStrike" cap="none" dirty="0" err="1">
                <a:solidFill>
                  <a:schemeClr val="dk1"/>
                </a:solidFill>
                <a:effectLst/>
                <a:latin typeface="Calibri"/>
                <a:ea typeface="Calibri"/>
                <a:cs typeface="Calibri"/>
                <a:sym typeface="Calibri"/>
              </a:rPr>
              <a:t>oor</a:t>
            </a:r>
            <a:r>
              <a:rPr lang="en-ZA" sz="1200" b="0" i="0" u="none" strike="noStrike" cap="none" dirty="0">
                <a:solidFill>
                  <a:schemeClr val="dk1"/>
                </a:solidFill>
                <a:effectLst/>
                <a:latin typeface="Calibri"/>
                <a:ea typeface="Calibri"/>
                <a:cs typeface="Calibri"/>
                <a:sym typeface="Calibri"/>
              </a:rPr>
              <a:t> wat </a:t>
            </a:r>
            <a:r>
              <a:rPr lang="en-ZA" sz="1200" b="0" i="0" u="none" strike="noStrike" cap="none" dirty="0" err="1">
                <a:solidFill>
                  <a:schemeClr val="dk1"/>
                </a:solidFill>
                <a:effectLst/>
                <a:latin typeface="Calibri"/>
                <a:ea typeface="Calibri"/>
                <a:cs typeface="Calibri"/>
                <a:sym typeface="Calibri"/>
              </a:rPr>
              <a:t>jy</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bereid</a:t>
            </a:r>
            <a:r>
              <a:rPr lang="en-ZA" sz="1200" b="0" i="0" u="none" strike="noStrike" cap="none" dirty="0">
                <a:solidFill>
                  <a:schemeClr val="dk1"/>
                </a:solidFill>
                <a:effectLst/>
                <a:latin typeface="Calibri"/>
                <a:ea typeface="Calibri"/>
                <a:cs typeface="Calibri"/>
                <a:sym typeface="Calibri"/>
              </a:rPr>
              <a:t> is om </a:t>
            </a:r>
            <a:r>
              <a:rPr lang="en-ZA" sz="1200" b="0" i="0" u="none" strike="noStrike" cap="none" dirty="0" err="1">
                <a:solidFill>
                  <a:schemeClr val="dk1"/>
                </a:solidFill>
                <a:effectLst/>
                <a:latin typeface="Calibri"/>
                <a:ea typeface="Calibri"/>
                <a:cs typeface="Calibri"/>
                <a:sym typeface="Calibri"/>
              </a:rPr>
              <a:t>te</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doen</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en</a:t>
            </a:r>
            <a:r>
              <a:rPr lang="en-ZA" sz="1200" b="0" i="0" u="none" strike="noStrike" cap="none" dirty="0">
                <a:solidFill>
                  <a:schemeClr val="dk1"/>
                </a:solidFill>
                <a:effectLst/>
                <a:latin typeface="Calibri"/>
                <a:ea typeface="Calibri"/>
                <a:cs typeface="Calibri"/>
                <a:sym typeface="Calibri"/>
              </a:rPr>
              <a:t> wat </a:t>
            </a:r>
            <a:r>
              <a:rPr lang="en-ZA" sz="1200" b="0" i="0" u="none" strike="noStrike" cap="none" dirty="0" err="1">
                <a:solidFill>
                  <a:schemeClr val="dk1"/>
                </a:solidFill>
                <a:effectLst/>
                <a:latin typeface="Calibri"/>
                <a:ea typeface="Calibri"/>
                <a:cs typeface="Calibri"/>
                <a:sym typeface="Calibri"/>
              </a:rPr>
              <a:t>jy</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nie</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bereid</a:t>
            </a:r>
            <a:r>
              <a:rPr lang="en-ZA" sz="1200" b="0" i="0" u="none" strike="noStrike" cap="none" dirty="0">
                <a:solidFill>
                  <a:schemeClr val="dk1"/>
                </a:solidFill>
                <a:effectLst/>
                <a:latin typeface="Calibri"/>
                <a:ea typeface="Calibri"/>
                <a:cs typeface="Calibri"/>
                <a:sym typeface="Calibri"/>
              </a:rPr>
              <a:t> is om </a:t>
            </a:r>
            <a:r>
              <a:rPr lang="en-ZA" sz="1200" b="0" i="0" u="none" strike="noStrike" cap="none" dirty="0" err="1">
                <a:solidFill>
                  <a:schemeClr val="dk1"/>
                </a:solidFill>
                <a:effectLst/>
                <a:latin typeface="Calibri"/>
                <a:ea typeface="Calibri"/>
                <a:cs typeface="Calibri"/>
                <a:sym typeface="Calibri"/>
              </a:rPr>
              <a:t>te</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doen</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nie</a:t>
            </a:r>
            <a:r>
              <a:rPr lang="en-ZA" sz="1200" b="0" i="0" u="none" strike="noStrike" cap="none" dirty="0">
                <a:solidFill>
                  <a:schemeClr val="dk1"/>
                </a:solidFill>
                <a:effectLst/>
                <a:latin typeface="Calibri"/>
                <a:ea typeface="Calibri"/>
                <a:cs typeface="Calibri"/>
                <a:sym typeface="Calibri"/>
              </a:rPr>
              <a:t>.</a:t>
            </a:r>
            <a:endParaRPr lang="en-US" sz="1200" b="0" i="0" u="none" strike="noStrike" cap="none" dirty="0">
              <a:solidFill>
                <a:schemeClr val="dk1"/>
              </a:solidFill>
              <a:effectLst/>
              <a:latin typeface="Calibri"/>
              <a:ea typeface="Calibri"/>
              <a:cs typeface="Calibri"/>
              <a:sym typeface="Calibri"/>
            </a:endParaRPr>
          </a:p>
          <a:p>
            <a:endParaRPr lang="af-ZA" dirty="0"/>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ZA" sz="1200" b="0" i="0" u="none" strike="noStrike" cap="none" smtClean="0">
                <a:solidFill>
                  <a:schemeClr val="dk1"/>
                </a:solidFill>
                <a:latin typeface="Calibri"/>
                <a:ea typeface="Calibri"/>
                <a:cs typeface="Calibri"/>
                <a:sym typeface="Calibri"/>
              </a:rPr>
              <a:t>15</a:t>
            </a:fld>
            <a:endParaRPr lang="en-ZA"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404368045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lvl="0" indent="-342900">
              <a:buFont typeface="Symbol" panose="05050102010706020507" pitchFamily="18" charset="2"/>
              <a:buChar char=""/>
            </a:pPr>
            <a:r>
              <a:rPr lang="en-ZA" sz="1200" b="1" i="0" u="none" strike="noStrike" cap="none" dirty="0" err="1">
                <a:solidFill>
                  <a:schemeClr val="dk1"/>
                </a:solidFill>
                <a:effectLst/>
                <a:latin typeface="Calibri"/>
                <a:ea typeface="Calibri"/>
                <a:cs typeface="Calibri"/>
                <a:sym typeface="Calibri"/>
              </a:rPr>
              <a:t>Skyfie</a:t>
            </a:r>
            <a:r>
              <a:rPr lang="en-ZA" sz="1200" b="1" i="0" u="none" strike="noStrike" cap="none" dirty="0">
                <a:solidFill>
                  <a:schemeClr val="dk1"/>
                </a:solidFill>
                <a:effectLst/>
                <a:latin typeface="Calibri"/>
                <a:ea typeface="Calibri"/>
                <a:cs typeface="Calibri"/>
                <a:sym typeface="Calibri"/>
              </a:rPr>
              <a:t> 16: </a:t>
            </a:r>
            <a:r>
              <a:rPr lang="en-ZA" sz="1200" b="1" i="0" u="none" strike="noStrike" cap="none" dirty="0" err="1">
                <a:solidFill>
                  <a:schemeClr val="dk1"/>
                </a:solidFill>
                <a:effectLst/>
                <a:latin typeface="Calibri"/>
                <a:ea typeface="Calibri"/>
                <a:cs typeface="Calibri"/>
                <a:sym typeface="Calibri"/>
              </a:rPr>
              <a:t>Selfgelding</a:t>
            </a:r>
            <a:endParaRPr lang="en-US" sz="1200" b="0" i="0" u="none" strike="noStrike" cap="none" dirty="0">
              <a:solidFill>
                <a:schemeClr val="dk1"/>
              </a:solidFill>
              <a:effectLst/>
              <a:latin typeface="Calibri"/>
              <a:ea typeface="Calibri"/>
              <a:cs typeface="Calibri"/>
              <a:sym typeface="Calibri"/>
            </a:endParaRPr>
          </a:p>
          <a:p>
            <a:pPr marL="342900" lvl="0" indent="-342900">
              <a:buFont typeface="Symbol" panose="05050102010706020507" pitchFamily="18" charset="2"/>
              <a:buChar char=""/>
            </a:pPr>
            <a:r>
              <a:rPr lang="en-ZA" sz="1200" b="0" i="0" u="none" strike="noStrike" cap="none" dirty="0">
                <a:solidFill>
                  <a:schemeClr val="dk1"/>
                </a:solidFill>
                <a:effectLst/>
                <a:latin typeface="Calibri"/>
                <a:ea typeface="Calibri"/>
                <a:cs typeface="Calibri"/>
                <a:sym typeface="Calibri"/>
              </a:rPr>
              <a:t>Om </a:t>
            </a:r>
            <a:r>
              <a:rPr lang="en-ZA" sz="1200" b="0" i="0" u="none" strike="noStrike" cap="none" dirty="0" err="1">
                <a:solidFill>
                  <a:schemeClr val="dk1"/>
                </a:solidFill>
                <a:effectLst/>
                <a:latin typeface="Calibri"/>
                <a:ea typeface="Calibri"/>
                <a:cs typeface="Calibri"/>
                <a:sym typeface="Calibri"/>
              </a:rPr>
              <a:t>selfgeldend</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te</a:t>
            </a:r>
            <a:r>
              <a:rPr lang="en-ZA" sz="1200" b="0" i="0" u="none" strike="noStrike" cap="none" dirty="0">
                <a:solidFill>
                  <a:schemeClr val="dk1"/>
                </a:solidFill>
                <a:effectLst/>
                <a:latin typeface="Calibri"/>
                <a:ea typeface="Calibri"/>
                <a:cs typeface="Calibri"/>
                <a:sym typeface="Calibri"/>
              </a:rPr>
              <a:t> wees </a:t>
            </a:r>
            <a:r>
              <a:rPr lang="en-ZA" sz="1200" b="0" i="0" u="none" strike="noStrike" cap="none" dirty="0" err="1">
                <a:solidFill>
                  <a:schemeClr val="dk1"/>
                </a:solidFill>
                <a:effectLst/>
                <a:latin typeface="Calibri"/>
                <a:ea typeface="Calibri"/>
                <a:cs typeface="Calibri"/>
                <a:sym typeface="Calibri"/>
              </a:rPr>
              <a:t>beteken</a:t>
            </a:r>
            <a:r>
              <a:rPr lang="en-ZA" sz="1200" b="0" i="0" u="none" strike="noStrike" cap="none" dirty="0">
                <a:solidFill>
                  <a:schemeClr val="dk1"/>
                </a:solidFill>
                <a:effectLst/>
                <a:latin typeface="Calibri"/>
                <a:ea typeface="Calibri"/>
                <a:cs typeface="Calibri"/>
                <a:sym typeface="Calibri"/>
              </a:rPr>
              <a:t> om op </a:t>
            </a:r>
            <a:r>
              <a:rPr lang="en-ZA" sz="1200" b="0" i="0" u="none" strike="noStrike" cap="none" dirty="0" err="1">
                <a:solidFill>
                  <a:schemeClr val="dk1"/>
                </a:solidFill>
                <a:effectLst/>
                <a:latin typeface="Calibri"/>
                <a:ea typeface="Calibri"/>
                <a:cs typeface="Calibri"/>
                <a:sym typeface="Calibri"/>
              </a:rPr>
              <a:t>te</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staan</a:t>
            </a:r>
            <a:r>
              <a:rPr lang="en-ZA" sz="1200" b="0" i="0" u="none" strike="noStrike" cap="none" dirty="0">
                <a:solidFill>
                  <a:schemeClr val="dk1"/>
                </a:solidFill>
                <a:effectLst/>
                <a:latin typeface="Calibri"/>
                <a:ea typeface="Calibri"/>
                <a:cs typeface="Calibri"/>
                <a:sym typeface="Calibri"/>
              </a:rPr>
              <a:t> vir </a:t>
            </a:r>
            <a:r>
              <a:rPr lang="en-ZA" sz="1200" b="0" i="0" u="none" strike="noStrike" cap="none" dirty="0" err="1">
                <a:solidFill>
                  <a:schemeClr val="dk1"/>
                </a:solidFill>
                <a:effectLst/>
                <a:latin typeface="Calibri"/>
                <a:ea typeface="Calibri"/>
                <a:cs typeface="Calibri"/>
                <a:sym typeface="Calibri"/>
              </a:rPr>
              <a:t>jou</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regte</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en</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behoeftes</a:t>
            </a:r>
            <a:r>
              <a:rPr lang="en-ZA" sz="1200" b="0" i="0" u="none" strike="noStrike" cap="none" dirty="0">
                <a:solidFill>
                  <a:schemeClr val="dk1"/>
                </a:solidFill>
                <a:effectLst/>
                <a:latin typeface="Calibri"/>
                <a:ea typeface="Calibri"/>
                <a:cs typeface="Calibri"/>
                <a:sym typeface="Calibri"/>
              </a:rPr>
              <a:t>. Jy </a:t>
            </a:r>
            <a:r>
              <a:rPr lang="en-ZA" sz="1200" b="0" i="0" u="none" strike="noStrike" cap="none" dirty="0" err="1">
                <a:solidFill>
                  <a:schemeClr val="dk1"/>
                </a:solidFill>
                <a:effectLst/>
                <a:latin typeface="Calibri"/>
                <a:ea typeface="Calibri"/>
                <a:cs typeface="Calibri"/>
                <a:sym typeface="Calibri"/>
              </a:rPr>
              <a:t>kommunikeer</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eerlik</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openlik</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en</a:t>
            </a:r>
            <a:r>
              <a:rPr lang="en-ZA" sz="1200" b="0" i="0" u="none" strike="noStrike" cap="none" dirty="0">
                <a:solidFill>
                  <a:schemeClr val="dk1"/>
                </a:solidFill>
                <a:effectLst/>
                <a:latin typeface="Calibri"/>
                <a:ea typeface="Calibri"/>
                <a:cs typeface="Calibri"/>
                <a:sym typeface="Calibri"/>
              </a:rPr>
              <a:t> met </a:t>
            </a:r>
            <a:r>
              <a:rPr lang="en-ZA" sz="1200" b="0" i="0" u="none" strike="noStrike" cap="none" dirty="0" err="1">
                <a:solidFill>
                  <a:schemeClr val="dk1"/>
                </a:solidFill>
                <a:effectLst/>
                <a:latin typeface="Calibri"/>
                <a:ea typeface="Calibri"/>
                <a:cs typeface="Calibri"/>
                <a:sym typeface="Calibri"/>
              </a:rPr>
              <a:t>respek</a:t>
            </a:r>
            <a:r>
              <a:rPr lang="en-ZA" sz="1200" b="0" i="0" u="none" strike="noStrike" cap="none" dirty="0">
                <a:solidFill>
                  <a:schemeClr val="dk1"/>
                </a:solidFill>
                <a:effectLst/>
                <a:latin typeface="Calibri"/>
                <a:ea typeface="Calibri"/>
                <a:cs typeface="Calibri"/>
                <a:sym typeface="Calibri"/>
              </a:rPr>
              <a:t>. Jy </a:t>
            </a:r>
            <a:r>
              <a:rPr lang="en-ZA" sz="1200" b="0" i="0" u="none" strike="noStrike" cap="none" dirty="0" err="1">
                <a:solidFill>
                  <a:schemeClr val="dk1"/>
                </a:solidFill>
                <a:effectLst/>
                <a:latin typeface="Calibri"/>
                <a:ea typeface="Calibri"/>
                <a:cs typeface="Calibri"/>
                <a:sym typeface="Calibri"/>
              </a:rPr>
              <a:t>verduidelik</a:t>
            </a:r>
            <a:r>
              <a:rPr lang="en-ZA" sz="1200" b="0" i="0" u="none" strike="noStrike" cap="none" dirty="0">
                <a:solidFill>
                  <a:schemeClr val="dk1"/>
                </a:solidFill>
                <a:effectLst/>
                <a:latin typeface="Calibri"/>
                <a:ea typeface="Calibri"/>
                <a:cs typeface="Calibri"/>
                <a:sym typeface="Calibri"/>
              </a:rPr>
              <a:t> hoe </a:t>
            </a:r>
            <a:r>
              <a:rPr lang="en-ZA" sz="1200" b="0" i="0" u="none" strike="noStrike" cap="none" dirty="0" err="1">
                <a:solidFill>
                  <a:schemeClr val="dk1"/>
                </a:solidFill>
                <a:effectLst/>
                <a:latin typeface="Calibri"/>
                <a:ea typeface="Calibri"/>
                <a:cs typeface="Calibri"/>
                <a:sym typeface="Calibri"/>
              </a:rPr>
              <a:t>jy</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voel</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watter</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besluit</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jy</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geneem</a:t>
            </a:r>
            <a:r>
              <a:rPr lang="en-ZA" sz="1200" b="0" i="0" u="none" strike="noStrike" cap="none" dirty="0">
                <a:solidFill>
                  <a:schemeClr val="dk1"/>
                </a:solidFill>
                <a:effectLst/>
                <a:latin typeface="Calibri"/>
                <a:ea typeface="Calibri"/>
                <a:cs typeface="Calibri"/>
                <a:sym typeface="Calibri"/>
              </a:rPr>
              <a:t> het, </a:t>
            </a:r>
            <a:r>
              <a:rPr lang="en-ZA" sz="1200" b="0" i="0" u="none" strike="noStrike" cap="none" dirty="0" err="1">
                <a:solidFill>
                  <a:schemeClr val="dk1"/>
                </a:solidFill>
                <a:effectLst/>
                <a:latin typeface="Calibri"/>
                <a:ea typeface="Calibri"/>
                <a:cs typeface="Calibri"/>
                <a:sym typeface="Calibri"/>
              </a:rPr>
              <a:t>en</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wys</a:t>
            </a:r>
            <a:r>
              <a:rPr lang="en-ZA" sz="1200" b="0" i="0" u="none" strike="noStrike" cap="none" dirty="0">
                <a:solidFill>
                  <a:schemeClr val="dk1"/>
                </a:solidFill>
                <a:effectLst/>
                <a:latin typeface="Calibri"/>
                <a:ea typeface="Calibri"/>
                <a:cs typeface="Calibri"/>
                <a:sym typeface="Calibri"/>
              </a:rPr>
              <a:t> begrip vir die </a:t>
            </a:r>
            <a:r>
              <a:rPr lang="en-ZA" sz="1200" b="0" i="0" u="none" strike="noStrike" cap="none" dirty="0" err="1">
                <a:solidFill>
                  <a:schemeClr val="dk1"/>
                </a:solidFill>
                <a:effectLst/>
                <a:latin typeface="Calibri"/>
                <a:ea typeface="Calibri"/>
                <a:cs typeface="Calibri"/>
                <a:sym typeface="Calibri"/>
              </a:rPr>
              <a:t>ander</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persoon</a:t>
            </a:r>
            <a:r>
              <a:rPr lang="en-ZA" sz="1200" b="0" i="0" u="none" strike="noStrike" cap="none" dirty="0">
                <a:solidFill>
                  <a:schemeClr val="dk1"/>
                </a:solidFill>
                <a:effectLst/>
                <a:latin typeface="Calibri"/>
                <a:ea typeface="Calibri"/>
                <a:cs typeface="Calibri"/>
                <a:sym typeface="Calibri"/>
              </a:rPr>
              <a:t> se </a:t>
            </a:r>
            <a:r>
              <a:rPr lang="en-ZA" sz="1200" b="0" i="0" u="none" strike="noStrike" cap="none" dirty="0" err="1">
                <a:solidFill>
                  <a:schemeClr val="dk1"/>
                </a:solidFill>
                <a:effectLst/>
                <a:latin typeface="Calibri"/>
                <a:ea typeface="Calibri"/>
                <a:cs typeface="Calibri"/>
                <a:sym typeface="Calibri"/>
              </a:rPr>
              <a:t>standpunt</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selfs</a:t>
            </a:r>
            <a:r>
              <a:rPr lang="en-ZA" sz="1200" b="0" i="0" u="none" strike="noStrike" cap="none" dirty="0">
                <a:solidFill>
                  <a:schemeClr val="dk1"/>
                </a:solidFill>
                <a:effectLst/>
                <a:latin typeface="Calibri"/>
                <a:ea typeface="Calibri"/>
                <a:cs typeface="Calibri"/>
                <a:sym typeface="Calibri"/>
              </a:rPr>
              <a:t> al stem </a:t>
            </a:r>
            <a:r>
              <a:rPr lang="en-ZA" sz="1200" b="0" i="0" u="none" strike="noStrike" cap="none" dirty="0" err="1">
                <a:solidFill>
                  <a:schemeClr val="dk1"/>
                </a:solidFill>
                <a:effectLst/>
                <a:latin typeface="Calibri"/>
                <a:ea typeface="Calibri"/>
                <a:cs typeface="Calibri"/>
                <a:sym typeface="Calibri"/>
              </a:rPr>
              <a:t>jy</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nie</a:t>
            </a:r>
            <a:r>
              <a:rPr lang="en-ZA" sz="1200" b="0" i="0" u="none" strike="noStrike" cap="none" dirty="0">
                <a:solidFill>
                  <a:schemeClr val="dk1"/>
                </a:solidFill>
                <a:effectLst/>
                <a:latin typeface="Calibri"/>
                <a:ea typeface="Calibri"/>
                <a:cs typeface="Calibri"/>
                <a:sym typeface="Calibri"/>
              </a:rPr>
              <a:t> met </a:t>
            </a:r>
            <a:r>
              <a:rPr lang="en-ZA" sz="1200" b="0" i="0" u="none" strike="noStrike" cap="none" dirty="0" err="1">
                <a:solidFill>
                  <a:schemeClr val="dk1"/>
                </a:solidFill>
                <a:effectLst/>
                <a:latin typeface="Calibri"/>
                <a:ea typeface="Calibri"/>
                <a:cs typeface="Calibri"/>
                <a:sym typeface="Calibri"/>
              </a:rPr>
              <a:t>hulle</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saam</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nie</a:t>
            </a:r>
            <a:r>
              <a:rPr lang="en-ZA" sz="1200" b="0" i="0" u="none" strike="noStrike" cap="none" dirty="0">
                <a:solidFill>
                  <a:schemeClr val="dk1"/>
                </a:solidFill>
                <a:effectLst/>
                <a:latin typeface="Calibri"/>
                <a:ea typeface="Calibri"/>
                <a:cs typeface="Calibri"/>
                <a:sym typeface="Calibri"/>
              </a:rPr>
              <a:t>.</a:t>
            </a:r>
            <a:endParaRPr lang="en-US" sz="1200" b="0" i="0" u="none" strike="noStrike" cap="none" dirty="0">
              <a:solidFill>
                <a:schemeClr val="dk1"/>
              </a:solidFill>
              <a:effectLst/>
              <a:latin typeface="Calibri"/>
              <a:ea typeface="Calibri"/>
              <a:cs typeface="Calibri"/>
              <a:sym typeface="Calibri"/>
            </a:endParaRPr>
          </a:p>
          <a:p>
            <a:pPr marL="342900" lvl="0" indent="-342900">
              <a:buFont typeface="Symbol" panose="05050102010706020507" pitchFamily="18" charset="2"/>
              <a:buChar char=""/>
            </a:pPr>
            <a:r>
              <a:rPr lang="en-ZA" sz="1200" b="0" i="0" u="none" strike="noStrike" cap="none" dirty="0">
                <a:solidFill>
                  <a:schemeClr val="dk1"/>
                </a:solidFill>
                <a:effectLst/>
                <a:latin typeface="Calibri"/>
                <a:ea typeface="Calibri"/>
                <a:cs typeface="Calibri"/>
                <a:sym typeface="Calibri"/>
              </a:rPr>
              <a:t>Dit is </a:t>
            </a:r>
            <a:r>
              <a:rPr lang="en-ZA" sz="1200" b="0" i="0" u="none" strike="noStrike" cap="none" dirty="0" err="1">
                <a:solidFill>
                  <a:schemeClr val="dk1"/>
                </a:solidFill>
                <a:effectLst/>
                <a:latin typeface="Calibri"/>
                <a:ea typeface="Calibri"/>
                <a:cs typeface="Calibri"/>
                <a:sym typeface="Calibri"/>
              </a:rPr>
              <a:t>belangrik</a:t>
            </a:r>
            <a:r>
              <a:rPr lang="en-ZA" sz="1200" b="0" i="0" u="none" strike="noStrike" cap="none" dirty="0">
                <a:solidFill>
                  <a:schemeClr val="dk1"/>
                </a:solidFill>
                <a:effectLst/>
                <a:latin typeface="Calibri"/>
                <a:ea typeface="Calibri"/>
                <a:cs typeface="Calibri"/>
                <a:sym typeface="Calibri"/>
              </a:rPr>
              <a:t> om </a:t>
            </a:r>
            <a:r>
              <a:rPr lang="en-ZA" sz="1200" b="0" i="0" u="none" strike="noStrike" cap="none" dirty="0" err="1">
                <a:solidFill>
                  <a:schemeClr val="dk1"/>
                </a:solidFill>
                <a:effectLst/>
                <a:latin typeface="Calibri"/>
                <a:ea typeface="Calibri"/>
                <a:cs typeface="Calibri"/>
                <a:sym typeface="Calibri"/>
              </a:rPr>
              <a:t>jou</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besluit</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duidelik</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te</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kommunikeer</a:t>
            </a:r>
            <a:r>
              <a:rPr lang="en-ZA" sz="1200" b="0" i="0" u="none" strike="noStrike" cap="none" dirty="0">
                <a:solidFill>
                  <a:schemeClr val="dk1"/>
                </a:solidFill>
                <a:effectLst/>
                <a:latin typeface="Calibri"/>
                <a:ea typeface="Calibri"/>
                <a:cs typeface="Calibri"/>
                <a:sym typeface="Calibri"/>
              </a:rPr>
              <a:t>. Om “nee” </a:t>
            </a:r>
            <a:r>
              <a:rPr lang="en-ZA" sz="1200" b="0" i="0" u="none" strike="noStrike" cap="none" dirty="0" err="1">
                <a:solidFill>
                  <a:schemeClr val="dk1"/>
                </a:solidFill>
                <a:effectLst/>
                <a:latin typeface="Calibri"/>
                <a:ea typeface="Calibri"/>
                <a:cs typeface="Calibri"/>
                <a:sym typeface="Calibri"/>
              </a:rPr>
              <a:t>te</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kan</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sê</a:t>
            </a:r>
            <a:r>
              <a:rPr lang="en-ZA" sz="1200" b="0" i="0" u="none" strike="noStrike" cap="none" dirty="0">
                <a:solidFill>
                  <a:schemeClr val="dk1"/>
                </a:solidFill>
                <a:effectLst/>
                <a:latin typeface="Calibri"/>
                <a:ea typeface="Calibri"/>
                <a:cs typeface="Calibri"/>
                <a:sym typeface="Calibri"/>
              </a:rPr>
              <a:t> vir </a:t>
            </a:r>
            <a:r>
              <a:rPr lang="en-ZA" sz="1200" b="0" i="0" u="none" strike="noStrike" cap="none" dirty="0" err="1">
                <a:solidFill>
                  <a:schemeClr val="dk1"/>
                </a:solidFill>
                <a:effectLst/>
                <a:latin typeface="Calibri"/>
                <a:ea typeface="Calibri"/>
                <a:cs typeface="Calibri"/>
                <a:sym typeface="Calibri"/>
              </a:rPr>
              <a:t>seksuele</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omgang</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moet</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duidelik</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en</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nie</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onderhandelbaar</a:t>
            </a:r>
            <a:r>
              <a:rPr lang="en-ZA" sz="1200" b="0" i="0" u="none" strike="noStrike" cap="none" dirty="0">
                <a:solidFill>
                  <a:schemeClr val="dk1"/>
                </a:solidFill>
                <a:effectLst/>
                <a:latin typeface="Calibri"/>
                <a:ea typeface="Calibri"/>
                <a:cs typeface="Calibri"/>
                <a:sym typeface="Calibri"/>
              </a:rPr>
              <a:t> wees </a:t>
            </a:r>
            <a:r>
              <a:rPr lang="en-ZA" sz="1200" b="0" i="0" u="none" strike="noStrike" cap="none" dirty="0" err="1">
                <a:solidFill>
                  <a:schemeClr val="dk1"/>
                </a:solidFill>
                <a:effectLst/>
                <a:latin typeface="Calibri"/>
                <a:ea typeface="Calibri"/>
                <a:cs typeface="Calibri"/>
                <a:sym typeface="Calibri"/>
              </a:rPr>
              <a:t>nie</a:t>
            </a:r>
            <a:r>
              <a:rPr lang="en-ZA" sz="1200" b="0" i="0" u="none" strike="noStrike" cap="none" dirty="0">
                <a:solidFill>
                  <a:schemeClr val="dk1"/>
                </a:solidFill>
                <a:effectLst/>
                <a:latin typeface="Calibri"/>
                <a:ea typeface="Calibri"/>
                <a:cs typeface="Calibri"/>
                <a:sym typeface="Calibri"/>
              </a:rPr>
              <a:t>. Dit </a:t>
            </a:r>
            <a:r>
              <a:rPr lang="en-ZA" sz="1200" b="0" i="0" u="none" strike="noStrike" cap="none" dirty="0" err="1">
                <a:solidFill>
                  <a:schemeClr val="dk1"/>
                </a:solidFill>
                <a:effectLst/>
                <a:latin typeface="Calibri"/>
                <a:ea typeface="Calibri"/>
                <a:cs typeface="Calibri"/>
                <a:sym typeface="Calibri"/>
              </a:rPr>
              <a:t>beteken</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dat</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jy</a:t>
            </a:r>
            <a:r>
              <a:rPr lang="en-ZA" sz="1200" b="0" i="0" u="none" strike="noStrike" cap="none" dirty="0">
                <a:solidFill>
                  <a:schemeClr val="dk1"/>
                </a:solidFill>
                <a:effectLst/>
                <a:latin typeface="Calibri"/>
                <a:ea typeface="Calibri"/>
                <a:cs typeface="Calibri"/>
                <a:sym typeface="Calibri"/>
              </a:rPr>
              <a:t> die </a:t>
            </a:r>
            <a:r>
              <a:rPr lang="en-ZA" sz="1200" b="0" i="0" u="none" strike="noStrike" cap="none" dirty="0" err="1">
                <a:solidFill>
                  <a:schemeClr val="dk1"/>
                </a:solidFill>
                <a:effectLst/>
                <a:latin typeface="Calibri"/>
                <a:ea typeface="Calibri"/>
                <a:cs typeface="Calibri"/>
                <a:sym typeface="Calibri"/>
              </a:rPr>
              <a:t>persoon</a:t>
            </a:r>
            <a:r>
              <a:rPr lang="en-ZA" sz="1200" b="0" i="0" u="none" strike="noStrike" cap="none" dirty="0">
                <a:solidFill>
                  <a:schemeClr val="dk1"/>
                </a:solidFill>
                <a:effectLst/>
                <a:latin typeface="Calibri"/>
                <a:ea typeface="Calibri"/>
                <a:cs typeface="Calibri"/>
                <a:sym typeface="Calibri"/>
              </a:rPr>
              <a:t> in die </a:t>
            </a:r>
            <a:r>
              <a:rPr lang="en-ZA" sz="1200" b="0" i="0" u="none" strike="noStrike" cap="none" dirty="0" err="1">
                <a:solidFill>
                  <a:schemeClr val="dk1"/>
                </a:solidFill>
                <a:effectLst/>
                <a:latin typeface="Calibri"/>
                <a:ea typeface="Calibri"/>
                <a:cs typeface="Calibri"/>
                <a:sym typeface="Calibri"/>
              </a:rPr>
              <a:t>gesig</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kyk</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oogkontak</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maak</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en</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jou</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liggaam</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na</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hulle</a:t>
            </a:r>
            <a:r>
              <a:rPr lang="en-ZA" sz="1200" b="0" i="0" u="none" strike="noStrike" cap="none" dirty="0">
                <a:solidFill>
                  <a:schemeClr val="dk1"/>
                </a:solidFill>
                <a:effectLst/>
                <a:latin typeface="Calibri"/>
                <a:ea typeface="Calibri"/>
                <a:cs typeface="Calibri"/>
                <a:sym typeface="Calibri"/>
              </a:rPr>
              <a:t> toe </a:t>
            </a:r>
            <a:r>
              <a:rPr lang="en-ZA" sz="1200" b="0" i="0" u="none" strike="noStrike" cap="none" dirty="0" err="1">
                <a:solidFill>
                  <a:schemeClr val="dk1"/>
                </a:solidFill>
                <a:effectLst/>
                <a:latin typeface="Calibri"/>
                <a:ea typeface="Calibri"/>
                <a:cs typeface="Calibri"/>
                <a:sym typeface="Calibri"/>
              </a:rPr>
              <a:t>draai</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sodat</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jou</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woorde</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en</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lyftaal</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dieselfde</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boodskap</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oordra</a:t>
            </a:r>
            <a:r>
              <a:rPr lang="en-ZA" sz="1200" b="0" i="0" u="none" strike="noStrike" cap="none" dirty="0">
                <a:solidFill>
                  <a:schemeClr val="dk1"/>
                </a:solidFill>
                <a:effectLst/>
                <a:latin typeface="Calibri"/>
                <a:ea typeface="Calibri"/>
                <a:cs typeface="Calibri"/>
                <a:sym typeface="Calibri"/>
              </a:rPr>
              <a:t>.</a:t>
            </a:r>
            <a:endParaRPr lang="en-US" sz="1200" b="0" i="0" u="none" strike="noStrike" cap="none" dirty="0">
              <a:solidFill>
                <a:schemeClr val="dk1"/>
              </a:solidFill>
              <a:effectLst/>
              <a:latin typeface="Calibri"/>
              <a:ea typeface="Calibri"/>
              <a:cs typeface="Calibri"/>
              <a:sym typeface="Calibri"/>
            </a:endParaRPr>
          </a:p>
          <a:p>
            <a:endParaRPr lang="af-ZA" dirty="0"/>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ZA" sz="1200" b="0" i="0" u="none" strike="noStrike" cap="none" smtClean="0">
                <a:solidFill>
                  <a:schemeClr val="dk1"/>
                </a:solidFill>
                <a:latin typeface="Calibri"/>
                <a:ea typeface="Calibri"/>
                <a:cs typeface="Calibri"/>
                <a:sym typeface="Calibri"/>
              </a:rPr>
              <a:t>16</a:t>
            </a:fld>
            <a:endParaRPr lang="en-ZA"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62046638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lvl="0" indent="-342900">
              <a:buFont typeface="Symbol" panose="05050102010706020507" pitchFamily="18" charset="2"/>
              <a:buChar char=""/>
            </a:pPr>
            <a:r>
              <a:rPr lang="en-ZA" sz="1200" b="1" i="0" u="none" strike="noStrike" cap="none" dirty="0" err="1">
                <a:solidFill>
                  <a:schemeClr val="dk1"/>
                </a:solidFill>
                <a:effectLst/>
                <a:latin typeface="Calibri"/>
                <a:ea typeface="Calibri"/>
                <a:cs typeface="Calibri"/>
                <a:sym typeface="Calibri"/>
              </a:rPr>
              <a:t>Skyfie</a:t>
            </a:r>
            <a:r>
              <a:rPr lang="en-ZA" sz="1200" b="1" i="0" u="none" strike="noStrike" cap="none" dirty="0">
                <a:solidFill>
                  <a:schemeClr val="dk1"/>
                </a:solidFill>
                <a:effectLst/>
                <a:latin typeface="Calibri"/>
                <a:ea typeface="Calibri"/>
                <a:cs typeface="Calibri"/>
                <a:sym typeface="Calibri"/>
              </a:rPr>
              <a:t> 17: </a:t>
            </a:r>
            <a:r>
              <a:rPr lang="en-ZA" sz="1200" b="1" i="0" u="none" strike="noStrike" cap="none" dirty="0" err="1">
                <a:solidFill>
                  <a:schemeClr val="dk1"/>
                </a:solidFill>
                <a:effectLst/>
                <a:latin typeface="Calibri"/>
                <a:ea typeface="Calibri"/>
                <a:cs typeface="Calibri"/>
                <a:sym typeface="Calibri"/>
              </a:rPr>
              <a:t>Onderhandelingsvaardighede</a:t>
            </a:r>
            <a:endParaRPr lang="en-US" sz="1200" b="0" i="0" u="none" strike="noStrike" cap="none" dirty="0">
              <a:solidFill>
                <a:schemeClr val="dk1"/>
              </a:solidFill>
              <a:effectLst/>
              <a:latin typeface="Calibri"/>
              <a:ea typeface="Calibri"/>
              <a:cs typeface="Calibri"/>
              <a:sym typeface="Calibri"/>
            </a:endParaRPr>
          </a:p>
          <a:p>
            <a:pPr marL="342900" lvl="0" indent="-342900">
              <a:buFont typeface="Symbol" panose="05050102010706020507" pitchFamily="18" charset="2"/>
              <a:buChar char=""/>
            </a:pPr>
            <a:r>
              <a:rPr lang="en-ZA" sz="1200" b="0" i="0" u="none" strike="noStrike" cap="none" dirty="0" err="1">
                <a:solidFill>
                  <a:schemeClr val="dk1"/>
                </a:solidFill>
                <a:effectLst/>
                <a:latin typeface="Calibri"/>
                <a:ea typeface="Calibri"/>
                <a:cs typeface="Calibri"/>
                <a:sym typeface="Calibri"/>
              </a:rPr>
              <a:t>Onderhandeling</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beteken</a:t>
            </a:r>
            <a:r>
              <a:rPr lang="en-ZA" sz="1200" b="0" i="0" u="none" strike="noStrike" cap="none" dirty="0">
                <a:solidFill>
                  <a:schemeClr val="dk1"/>
                </a:solidFill>
                <a:effectLst/>
                <a:latin typeface="Calibri"/>
                <a:ea typeface="Calibri"/>
                <a:cs typeface="Calibri"/>
                <a:sym typeface="Calibri"/>
              </a:rPr>
              <a:t> om ’n </a:t>
            </a:r>
            <a:r>
              <a:rPr lang="en-ZA" sz="1200" b="0" i="0" u="none" strike="noStrike" cap="none" dirty="0" err="1">
                <a:solidFill>
                  <a:schemeClr val="dk1"/>
                </a:solidFill>
                <a:effectLst/>
                <a:latin typeface="Calibri"/>
                <a:ea typeface="Calibri"/>
                <a:cs typeface="Calibri"/>
                <a:sym typeface="Calibri"/>
              </a:rPr>
              <a:t>kwessie</a:t>
            </a:r>
            <a:r>
              <a:rPr lang="en-ZA" sz="1200" b="0" i="0" u="none" strike="noStrike" cap="none" dirty="0">
                <a:solidFill>
                  <a:schemeClr val="dk1"/>
                </a:solidFill>
                <a:effectLst/>
                <a:latin typeface="Calibri"/>
                <a:ea typeface="Calibri"/>
                <a:cs typeface="Calibri"/>
                <a:sym typeface="Calibri"/>
              </a:rPr>
              <a:t> met ’n </a:t>
            </a:r>
            <a:r>
              <a:rPr lang="en-ZA" sz="1200" b="0" i="0" u="none" strike="noStrike" cap="none" dirty="0" err="1">
                <a:solidFill>
                  <a:schemeClr val="dk1"/>
                </a:solidFill>
                <a:effectLst/>
                <a:latin typeface="Calibri"/>
                <a:ea typeface="Calibri"/>
                <a:cs typeface="Calibri"/>
                <a:sym typeface="Calibri"/>
              </a:rPr>
              <a:t>ander</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persoon</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te</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bespreek</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sodat</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julle</a:t>
            </a:r>
            <a:r>
              <a:rPr lang="en-ZA" sz="1200" b="0" i="0" u="none" strike="noStrike" cap="none" dirty="0">
                <a:solidFill>
                  <a:schemeClr val="dk1"/>
                </a:solidFill>
                <a:effectLst/>
                <a:latin typeface="Calibri"/>
                <a:ea typeface="Calibri"/>
                <a:cs typeface="Calibri"/>
                <a:sym typeface="Calibri"/>
              </a:rPr>
              <a:t> ’n </a:t>
            </a:r>
            <a:r>
              <a:rPr lang="en-ZA" sz="1200" b="0" i="0" u="none" strike="noStrike" cap="none" dirty="0" err="1">
                <a:solidFill>
                  <a:schemeClr val="dk1"/>
                </a:solidFill>
                <a:effectLst/>
                <a:latin typeface="Calibri"/>
                <a:ea typeface="Calibri"/>
                <a:cs typeface="Calibri"/>
                <a:sym typeface="Calibri"/>
              </a:rPr>
              <a:t>wedersydse</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aanvaarbare</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oplossing</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bereik</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Hierdie</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vaardigheid</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werk</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goed</a:t>
            </a:r>
            <a:r>
              <a:rPr lang="en-ZA" sz="1200" b="0" i="0" u="none" strike="noStrike" cap="none" dirty="0">
                <a:solidFill>
                  <a:schemeClr val="dk1"/>
                </a:solidFill>
                <a:effectLst/>
                <a:latin typeface="Calibri"/>
                <a:ea typeface="Calibri"/>
                <a:cs typeface="Calibri"/>
                <a:sym typeface="Calibri"/>
              </a:rPr>
              <a:t> in </a:t>
            </a:r>
            <a:r>
              <a:rPr lang="en-ZA" sz="1200" b="0" i="0" u="none" strike="noStrike" cap="none" dirty="0" err="1">
                <a:solidFill>
                  <a:schemeClr val="dk1"/>
                </a:solidFill>
                <a:effectLst/>
                <a:latin typeface="Calibri"/>
                <a:ea typeface="Calibri"/>
                <a:cs typeface="Calibri"/>
                <a:sym typeface="Calibri"/>
              </a:rPr>
              <a:t>konfliksituasies</a:t>
            </a:r>
            <a:r>
              <a:rPr lang="en-ZA" sz="1200" b="0" i="0" u="none" strike="noStrike" cap="none" dirty="0">
                <a:solidFill>
                  <a:schemeClr val="dk1"/>
                </a:solidFill>
                <a:effectLst/>
                <a:latin typeface="Calibri"/>
                <a:ea typeface="Calibri"/>
                <a:cs typeface="Calibri"/>
                <a:sym typeface="Calibri"/>
              </a:rPr>
              <a:t>. Dit is </a:t>
            </a:r>
            <a:r>
              <a:rPr lang="en-ZA" sz="1200" b="0" i="0" u="none" strike="noStrike" cap="none" dirty="0" err="1">
                <a:solidFill>
                  <a:schemeClr val="dk1"/>
                </a:solidFill>
                <a:effectLst/>
                <a:latin typeface="Calibri"/>
                <a:ea typeface="Calibri"/>
                <a:cs typeface="Calibri"/>
                <a:sym typeface="Calibri"/>
              </a:rPr>
              <a:t>belangrik</a:t>
            </a:r>
            <a:r>
              <a:rPr lang="en-ZA" sz="1200" b="0" i="0" u="none" strike="noStrike" cap="none" dirty="0">
                <a:solidFill>
                  <a:schemeClr val="dk1"/>
                </a:solidFill>
                <a:effectLst/>
                <a:latin typeface="Calibri"/>
                <a:ea typeface="Calibri"/>
                <a:cs typeface="Calibri"/>
                <a:sym typeface="Calibri"/>
              </a:rPr>
              <a:t> om </a:t>
            </a:r>
            <a:r>
              <a:rPr lang="en-ZA" sz="1200" b="0" i="0" u="none" strike="noStrike" cap="none" dirty="0" err="1">
                <a:solidFill>
                  <a:schemeClr val="dk1"/>
                </a:solidFill>
                <a:effectLst/>
                <a:latin typeface="Calibri"/>
                <a:ea typeface="Calibri"/>
                <a:cs typeface="Calibri"/>
                <a:sym typeface="Calibri"/>
              </a:rPr>
              <a:t>nie</a:t>
            </a:r>
            <a:r>
              <a:rPr lang="en-ZA" sz="1200" b="0" i="0" u="none" strike="noStrike" cap="none" dirty="0">
                <a:solidFill>
                  <a:schemeClr val="dk1"/>
                </a:solidFill>
                <a:effectLst/>
                <a:latin typeface="Calibri"/>
                <a:ea typeface="Calibri"/>
                <a:cs typeface="Calibri"/>
                <a:sym typeface="Calibri"/>
              </a:rPr>
              <a:t> net </a:t>
            </a:r>
            <a:r>
              <a:rPr lang="en-ZA" sz="1200" b="0" i="0" u="none" strike="noStrike" cap="none" dirty="0" err="1">
                <a:solidFill>
                  <a:schemeClr val="dk1"/>
                </a:solidFill>
                <a:effectLst/>
                <a:latin typeface="Calibri"/>
                <a:ea typeface="Calibri"/>
                <a:cs typeface="Calibri"/>
                <a:sym typeface="Calibri"/>
              </a:rPr>
              <a:t>emosioneel</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te</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reageer</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nie</a:t>
            </a:r>
            <a:r>
              <a:rPr lang="en-ZA" sz="1200" b="0" i="0" u="none" strike="noStrike" cap="none" dirty="0">
                <a:solidFill>
                  <a:schemeClr val="dk1"/>
                </a:solidFill>
                <a:effectLst/>
                <a:latin typeface="Calibri"/>
                <a:ea typeface="Calibri"/>
                <a:cs typeface="Calibri"/>
                <a:sym typeface="Calibri"/>
              </a:rPr>
              <a:t>, maar om </a:t>
            </a:r>
            <a:r>
              <a:rPr lang="en-ZA" sz="1200" b="0" i="0" u="none" strike="noStrike" cap="none" dirty="0" err="1">
                <a:solidFill>
                  <a:schemeClr val="dk1"/>
                </a:solidFill>
                <a:effectLst/>
                <a:latin typeface="Calibri"/>
                <a:ea typeface="Calibri"/>
                <a:cs typeface="Calibri"/>
                <a:sym typeface="Calibri"/>
              </a:rPr>
              <a:t>kalm</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te</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bly</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na</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mekaar</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te</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luister</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en</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saam</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te</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werk</a:t>
            </a:r>
            <a:r>
              <a:rPr lang="en-ZA" sz="1200" b="0" i="0" u="none" strike="noStrike" cap="none" dirty="0">
                <a:solidFill>
                  <a:schemeClr val="dk1"/>
                </a:solidFill>
                <a:effectLst/>
                <a:latin typeface="Calibri"/>
                <a:ea typeface="Calibri"/>
                <a:cs typeface="Calibri"/>
                <a:sym typeface="Calibri"/>
              </a:rPr>
              <a:t> om die </a:t>
            </a:r>
            <a:r>
              <a:rPr lang="en-ZA" sz="1200" b="0" i="0" u="none" strike="noStrike" cap="none" dirty="0" err="1">
                <a:solidFill>
                  <a:schemeClr val="dk1"/>
                </a:solidFill>
                <a:effectLst/>
                <a:latin typeface="Calibri"/>
                <a:ea typeface="Calibri"/>
                <a:cs typeface="Calibri"/>
                <a:sym typeface="Calibri"/>
              </a:rPr>
              <a:t>konflik</a:t>
            </a:r>
            <a:r>
              <a:rPr lang="en-ZA" sz="1200" b="0" i="0" u="none" strike="noStrike" cap="none" dirty="0">
                <a:solidFill>
                  <a:schemeClr val="dk1"/>
                </a:solidFill>
                <a:effectLst/>
                <a:latin typeface="Calibri"/>
                <a:ea typeface="Calibri"/>
                <a:cs typeface="Calibri"/>
                <a:sym typeface="Calibri"/>
              </a:rPr>
              <a:t> op </a:t>
            </a:r>
            <a:r>
              <a:rPr lang="en-ZA" sz="1200" b="0" i="0" u="none" strike="noStrike" cap="none" dirty="0" err="1">
                <a:solidFill>
                  <a:schemeClr val="dk1"/>
                </a:solidFill>
                <a:effectLst/>
                <a:latin typeface="Calibri"/>
                <a:ea typeface="Calibri"/>
                <a:cs typeface="Calibri"/>
                <a:sym typeface="Calibri"/>
              </a:rPr>
              <a:t>te</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los</a:t>
            </a:r>
            <a:r>
              <a:rPr lang="en-ZA" sz="1200" b="0" i="0" u="none" strike="noStrike" cap="none" dirty="0">
                <a:solidFill>
                  <a:schemeClr val="dk1"/>
                </a:solidFill>
                <a:effectLst/>
                <a:latin typeface="Calibri"/>
                <a:ea typeface="Calibri"/>
                <a:cs typeface="Calibri"/>
                <a:sym typeface="Calibri"/>
              </a:rPr>
              <a:t>.</a:t>
            </a:r>
            <a:endParaRPr lang="en-US" sz="1200" b="0" i="0" u="none" strike="noStrike" cap="none" dirty="0">
              <a:solidFill>
                <a:schemeClr val="dk1"/>
              </a:solidFill>
              <a:effectLst/>
              <a:latin typeface="Calibri"/>
              <a:ea typeface="Calibri"/>
              <a:cs typeface="Calibri"/>
              <a:sym typeface="Calibri"/>
            </a:endParaRPr>
          </a:p>
          <a:p>
            <a:endParaRPr lang="af-ZA" dirty="0"/>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ZA" sz="1200" b="0" i="0" u="none" strike="noStrike" cap="none" smtClean="0">
                <a:solidFill>
                  <a:schemeClr val="dk1"/>
                </a:solidFill>
                <a:latin typeface="Calibri"/>
                <a:ea typeface="Calibri"/>
                <a:cs typeface="Calibri"/>
                <a:sym typeface="Calibri"/>
              </a:rPr>
              <a:t>17</a:t>
            </a:fld>
            <a:endParaRPr lang="en-ZA"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22316125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50000"/>
              </a:lnSpc>
              <a:buNone/>
            </a:pPr>
            <a:r>
              <a:rPr lang="en-ZA" sz="1200" b="1" dirty="0">
                <a:solidFill>
                  <a:srgbClr val="000000"/>
                </a:solidFill>
                <a:effectLst/>
                <a:latin typeface="Calibri" panose="020F0502020204030204" pitchFamily="34" charset="0"/>
                <a:ea typeface="Calibri" panose="020F0502020204030204" pitchFamily="34" charset="0"/>
              </a:rPr>
              <a:t>Kom </a:t>
            </a:r>
            <a:r>
              <a:rPr lang="en-ZA" sz="1200" b="1" dirty="0" err="1">
                <a:solidFill>
                  <a:srgbClr val="000000"/>
                </a:solidFill>
                <a:effectLst/>
                <a:latin typeface="Calibri" panose="020F0502020204030204" pitchFamily="34" charset="0"/>
                <a:ea typeface="Calibri" panose="020F0502020204030204" pitchFamily="34" charset="0"/>
              </a:rPr>
              <a:t>ons</a:t>
            </a:r>
            <a:r>
              <a:rPr lang="en-ZA" sz="1200" b="1" dirty="0">
                <a:solidFill>
                  <a:srgbClr val="000000"/>
                </a:solidFill>
                <a:effectLst/>
                <a:latin typeface="Calibri" panose="020F0502020204030204" pitchFamily="34" charset="0"/>
                <a:ea typeface="Calibri" panose="020F0502020204030204" pitchFamily="34" charset="0"/>
              </a:rPr>
              <a:t> speel “</a:t>
            </a:r>
            <a:r>
              <a:rPr lang="en-ZA" sz="1200" b="1" dirty="0" err="1">
                <a:solidFill>
                  <a:srgbClr val="000000"/>
                </a:solidFill>
                <a:effectLst/>
                <a:latin typeface="Calibri" panose="020F0502020204030204" pitchFamily="34" charset="0"/>
                <a:ea typeface="Calibri" panose="020F0502020204030204" pitchFamily="34" charset="0"/>
              </a:rPr>
              <a:t>KEUSES</a:t>
            </a:r>
            <a:r>
              <a:rPr lang="en-ZA" sz="1200" b="1" dirty="0">
                <a:solidFill>
                  <a:srgbClr val="000000"/>
                </a:solidFill>
                <a:effectLst/>
                <a:latin typeface="Calibri" panose="020F0502020204030204" pitchFamily="34" charset="0"/>
                <a:ea typeface="Calibri" panose="020F0502020204030204" pitchFamily="34" charset="0"/>
              </a:rPr>
              <a:t>” (16 min)									</a:t>
            </a:r>
            <a:endParaRPr lang="af-ZA" sz="1200" dirty="0">
              <a:effectLst/>
              <a:latin typeface="Times New Roman" panose="02020603050405020304" pitchFamily="18" charset="0"/>
              <a:ea typeface="Times New Roman" panose="02020603050405020304" pitchFamily="18" charset="0"/>
            </a:endParaRPr>
          </a:p>
          <a:p>
            <a:pPr marL="342900" lvl="0" indent="-342900">
              <a:buFont typeface="Symbol" panose="05050102010706020507" pitchFamily="18" charset="2"/>
              <a:buChar char=""/>
            </a:pPr>
            <a:r>
              <a:rPr lang="en-ZA" sz="1200" b="1" i="0" u="none" strike="noStrike" cap="none" dirty="0" err="1">
                <a:solidFill>
                  <a:schemeClr val="dk1"/>
                </a:solidFill>
                <a:effectLst/>
                <a:latin typeface="Calibri"/>
                <a:ea typeface="Calibri"/>
                <a:cs typeface="Calibri"/>
                <a:sym typeface="Calibri"/>
              </a:rPr>
              <a:t>Skyfie</a:t>
            </a:r>
            <a:r>
              <a:rPr lang="en-ZA" sz="1200" b="1" i="0" u="none" strike="noStrike" cap="none" dirty="0">
                <a:solidFill>
                  <a:schemeClr val="dk1"/>
                </a:solidFill>
                <a:effectLst/>
                <a:latin typeface="Calibri"/>
                <a:ea typeface="Calibri"/>
                <a:cs typeface="Calibri"/>
                <a:sym typeface="Calibri"/>
              </a:rPr>
              <a:t> 18:</a:t>
            </a:r>
            <a:r>
              <a:rPr lang="en-ZA" sz="1200" b="0" i="0" u="none" strike="noStrike" cap="none" dirty="0">
                <a:solidFill>
                  <a:schemeClr val="dk1"/>
                </a:solidFill>
                <a:effectLst/>
                <a:latin typeface="Calibri"/>
                <a:ea typeface="Calibri"/>
                <a:cs typeface="Calibri"/>
                <a:sym typeface="Calibri"/>
              </a:rPr>
              <a:t> </a:t>
            </a:r>
            <a:r>
              <a:rPr lang="en-US" sz="1200" b="0" i="0" u="none" strike="noStrike" cap="none" dirty="0">
                <a:solidFill>
                  <a:schemeClr val="dk1"/>
                </a:solidFill>
                <a:effectLst/>
                <a:latin typeface="Calibri"/>
                <a:ea typeface="Calibri"/>
                <a:cs typeface="Calibri"/>
                <a:sym typeface="Calibri"/>
              </a:rPr>
              <a:t>Ek is </a:t>
            </a:r>
            <a:r>
              <a:rPr lang="en-US" sz="1200" b="0" i="0" u="none" strike="noStrike" cap="none" dirty="0" err="1">
                <a:solidFill>
                  <a:schemeClr val="dk1"/>
                </a:solidFill>
                <a:effectLst/>
                <a:latin typeface="Calibri"/>
                <a:ea typeface="Calibri"/>
                <a:cs typeface="Calibri"/>
                <a:sym typeface="Calibri"/>
              </a:rPr>
              <a:t>seker</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julle</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breine</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gons</a:t>
            </a:r>
            <a:r>
              <a:rPr lang="en-US" sz="1200" b="0" i="0" u="none" strike="noStrike" cap="none" dirty="0">
                <a:solidFill>
                  <a:schemeClr val="dk1"/>
                </a:solidFill>
                <a:effectLst/>
                <a:latin typeface="Calibri"/>
                <a:ea typeface="Calibri"/>
                <a:cs typeface="Calibri"/>
                <a:sym typeface="Calibri"/>
              </a:rPr>
              <a:t> nou van al </a:t>
            </a:r>
            <a:r>
              <a:rPr lang="en-US" sz="1200" b="0" i="0" u="none" strike="noStrike" cap="none" dirty="0" err="1">
                <a:solidFill>
                  <a:schemeClr val="dk1"/>
                </a:solidFill>
                <a:effectLst/>
                <a:latin typeface="Calibri"/>
                <a:ea typeface="Calibri"/>
                <a:cs typeface="Calibri"/>
                <a:sym typeface="Calibri"/>
              </a:rPr>
              <a:t>hierdie</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inligting</a:t>
            </a:r>
            <a:r>
              <a:rPr lang="en-US" sz="1200" b="0" i="0" u="none" strike="noStrike" cap="none" dirty="0">
                <a:solidFill>
                  <a:schemeClr val="dk1"/>
                </a:solidFill>
                <a:effectLst/>
                <a:latin typeface="Calibri"/>
                <a:ea typeface="Calibri"/>
                <a:cs typeface="Calibri"/>
                <a:sym typeface="Calibri"/>
              </a:rPr>
              <a:t>. Julle </a:t>
            </a:r>
            <a:r>
              <a:rPr lang="en-US" sz="1200" b="0" i="0" u="none" strike="noStrike" cap="none" dirty="0" err="1">
                <a:solidFill>
                  <a:schemeClr val="dk1"/>
                </a:solidFill>
                <a:effectLst/>
                <a:latin typeface="Calibri"/>
                <a:ea typeface="Calibri"/>
                <a:cs typeface="Calibri"/>
                <a:sym typeface="Calibri"/>
              </a:rPr>
              <a:t>gaan</a:t>
            </a:r>
            <a:r>
              <a:rPr lang="en-US" sz="1200" b="0" i="0" u="none" strike="noStrike" cap="none" dirty="0">
                <a:solidFill>
                  <a:schemeClr val="dk1"/>
                </a:solidFill>
                <a:effectLst/>
                <a:latin typeface="Calibri"/>
                <a:ea typeface="Calibri"/>
                <a:cs typeface="Calibri"/>
                <a:sym typeface="Calibri"/>
              </a:rPr>
              <a:t> nou die </a:t>
            </a:r>
            <a:r>
              <a:rPr lang="en-US" sz="1200" b="0" i="0" u="none" strike="noStrike" cap="none" dirty="0" err="1">
                <a:solidFill>
                  <a:schemeClr val="dk1"/>
                </a:solidFill>
                <a:effectLst/>
                <a:latin typeface="Calibri"/>
                <a:ea typeface="Calibri"/>
                <a:cs typeface="Calibri"/>
                <a:sym typeface="Calibri"/>
              </a:rPr>
              <a:t>geleentheid</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kry</a:t>
            </a:r>
            <a:r>
              <a:rPr lang="en-US" sz="1200" b="0" i="0" u="none" strike="noStrike" cap="none" dirty="0">
                <a:solidFill>
                  <a:schemeClr val="dk1"/>
                </a:solidFill>
                <a:effectLst/>
                <a:latin typeface="Calibri"/>
                <a:ea typeface="Calibri"/>
                <a:cs typeface="Calibri"/>
                <a:sym typeface="Calibri"/>
              </a:rPr>
              <a:t> om </a:t>
            </a:r>
            <a:r>
              <a:rPr lang="en-US" sz="1200" b="0" i="0" u="none" strike="noStrike" cap="none" dirty="0" err="1">
                <a:solidFill>
                  <a:schemeClr val="dk1"/>
                </a:solidFill>
                <a:effectLst/>
                <a:latin typeface="Calibri"/>
                <a:ea typeface="Calibri"/>
                <a:cs typeface="Calibri"/>
                <a:sym typeface="Calibri"/>
              </a:rPr>
              <a:t>te</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besluit</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watter</a:t>
            </a:r>
            <a:r>
              <a:rPr lang="en-US" sz="1200" b="0" i="0" u="none" strike="noStrike" cap="none" dirty="0">
                <a:solidFill>
                  <a:schemeClr val="dk1"/>
                </a:solidFill>
                <a:effectLst/>
                <a:latin typeface="Calibri"/>
                <a:ea typeface="Calibri"/>
                <a:cs typeface="Calibri"/>
                <a:sym typeface="Calibri"/>
              </a:rPr>
              <a:t> van </a:t>
            </a:r>
            <a:r>
              <a:rPr lang="en-US" sz="1200" b="0" i="0" u="none" strike="noStrike" cap="none" dirty="0" err="1">
                <a:solidFill>
                  <a:schemeClr val="dk1"/>
                </a:solidFill>
                <a:effectLst/>
                <a:latin typeface="Calibri"/>
                <a:ea typeface="Calibri"/>
                <a:cs typeface="Calibri"/>
                <a:sym typeface="Calibri"/>
              </a:rPr>
              <a:t>hierdie</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vaardighede</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julle</a:t>
            </a:r>
            <a:r>
              <a:rPr lang="en-US" sz="1200" b="0" i="0" u="none" strike="noStrike" cap="none" dirty="0">
                <a:solidFill>
                  <a:schemeClr val="dk1"/>
                </a:solidFill>
                <a:effectLst/>
                <a:latin typeface="Calibri"/>
                <a:ea typeface="Calibri"/>
                <a:cs typeface="Calibri"/>
                <a:sym typeface="Calibri"/>
              </a:rPr>
              <a:t> in </a:t>
            </a:r>
            <a:r>
              <a:rPr lang="en-US" sz="1200" b="0" i="0" u="none" strike="noStrike" cap="none" dirty="0" err="1">
                <a:solidFill>
                  <a:schemeClr val="dk1"/>
                </a:solidFill>
                <a:effectLst/>
                <a:latin typeface="Calibri"/>
                <a:ea typeface="Calibri"/>
                <a:cs typeface="Calibri"/>
                <a:sym typeface="Calibri"/>
              </a:rPr>
              <a:t>uitdagende</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situasies</a:t>
            </a:r>
            <a:r>
              <a:rPr lang="en-US" sz="1200" b="0" i="0" u="none" strike="noStrike" cap="none" dirty="0">
                <a:solidFill>
                  <a:schemeClr val="dk1"/>
                </a:solidFill>
                <a:effectLst/>
                <a:latin typeface="Calibri"/>
                <a:ea typeface="Calibri"/>
                <a:cs typeface="Calibri"/>
                <a:sym typeface="Calibri"/>
              </a:rPr>
              <a:t> sou </a:t>
            </a:r>
            <a:r>
              <a:rPr lang="en-US" sz="1200" b="0" i="0" u="none" strike="noStrike" cap="none" dirty="0" err="1">
                <a:solidFill>
                  <a:schemeClr val="dk1"/>
                </a:solidFill>
                <a:effectLst/>
                <a:latin typeface="Calibri"/>
                <a:ea typeface="Calibri"/>
                <a:cs typeface="Calibri"/>
                <a:sym typeface="Calibri"/>
              </a:rPr>
              <a:t>gebruik</a:t>
            </a:r>
            <a:r>
              <a:rPr lang="en-US" sz="1200" b="0" i="0" u="none" strike="noStrike" cap="none" dirty="0">
                <a:solidFill>
                  <a:schemeClr val="dk1"/>
                </a:solidFill>
                <a:effectLst/>
                <a:latin typeface="Calibri"/>
                <a:ea typeface="Calibri"/>
                <a:cs typeface="Calibri"/>
                <a:sym typeface="Calibri"/>
              </a:rPr>
              <a:t>.</a:t>
            </a:r>
          </a:p>
          <a:p>
            <a:pPr marL="342900" lvl="0" indent="-342900">
              <a:buFont typeface="Symbol" panose="05050102010706020507" pitchFamily="18" charset="2"/>
              <a:buChar char=""/>
            </a:pPr>
            <a:r>
              <a:rPr lang="en-US" sz="1200" b="0" i="0" u="none" strike="noStrike" cap="none" dirty="0">
                <a:solidFill>
                  <a:schemeClr val="dk1"/>
                </a:solidFill>
                <a:effectLst/>
                <a:latin typeface="Calibri"/>
                <a:ea typeface="Calibri"/>
                <a:cs typeface="Calibri"/>
                <a:sym typeface="Calibri"/>
              </a:rPr>
              <a:t>Luister </a:t>
            </a:r>
            <a:r>
              <a:rPr lang="en-US" sz="1200" b="0" i="0" u="none" strike="noStrike" cap="none" dirty="0" err="1">
                <a:solidFill>
                  <a:schemeClr val="dk1"/>
                </a:solidFill>
                <a:effectLst/>
                <a:latin typeface="Calibri"/>
                <a:ea typeface="Calibri"/>
                <a:cs typeface="Calibri"/>
                <a:sym typeface="Calibri"/>
              </a:rPr>
              <a:t>aandagtig</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na</a:t>
            </a:r>
            <a:r>
              <a:rPr lang="en-US" sz="1200" b="0" i="0" u="none" strike="noStrike" cap="none" dirty="0">
                <a:solidFill>
                  <a:schemeClr val="dk1"/>
                </a:solidFill>
                <a:effectLst/>
                <a:latin typeface="Calibri"/>
                <a:ea typeface="Calibri"/>
                <a:cs typeface="Calibri"/>
                <a:sym typeface="Calibri"/>
              </a:rPr>
              <a:t> die </a:t>
            </a:r>
            <a:r>
              <a:rPr lang="en-US" sz="1200" b="0" i="0" u="none" strike="noStrike" cap="none" dirty="0" err="1">
                <a:solidFill>
                  <a:schemeClr val="dk1"/>
                </a:solidFill>
                <a:effectLst/>
                <a:latin typeface="Calibri"/>
                <a:ea typeface="Calibri"/>
                <a:cs typeface="Calibri"/>
                <a:sym typeface="Calibri"/>
              </a:rPr>
              <a:t>instruksies</a:t>
            </a:r>
            <a:r>
              <a:rPr lang="en-US" sz="1200" b="0" i="0" u="none" strike="noStrike" cap="none" dirty="0">
                <a:solidFill>
                  <a:schemeClr val="dk1"/>
                </a:solidFill>
                <a:effectLst/>
                <a:latin typeface="Calibri"/>
                <a:ea typeface="Calibri"/>
                <a:cs typeface="Calibri"/>
                <a:sym typeface="Calibri"/>
              </a:rPr>
              <a:t>.</a:t>
            </a:r>
          </a:p>
          <a:p>
            <a:pPr marL="342900" lvl="0" indent="-342900">
              <a:buFont typeface="Symbol" panose="05050102010706020507" pitchFamily="18" charset="2"/>
              <a:buChar char=""/>
            </a:pPr>
            <a:r>
              <a:rPr lang="en-US" sz="1200" b="0" i="0" u="none" strike="noStrike" cap="none" dirty="0">
                <a:solidFill>
                  <a:schemeClr val="dk1"/>
                </a:solidFill>
                <a:effectLst/>
                <a:latin typeface="Calibri"/>
                <a:ea typeface="Calibri"/>
                <a:cs typeface="Calibri"/>
                <a:sym typeface="Calibri"/>
              </a:rPr>
              <a:t>Lees die </a:t>
            </a:r>
            <a:r>
              <a:rPr lang="en-US" sz="1200" b="0" i="0" u="none" strike="noStrike" cap="none" dirty="0" err="1">
                <a:solidFill>
                  <a:schemeClr val="dk1"/>
                </a:solidFill>
                <a:effectLst/>
                <a:latin typeface="Calibri"/>
                <a:ea typeface="Calibri"/>
                <a:cs typeface="Calibri"/>
                <a:sym typeface="Calibri"/>
              </a:rPr>
              <a:t>instruksies</a:t>
            </a:r>
            <a:r>
              <a:rPr lang="en-US" sz="1200" b="0" i="0" u="none" strike="noStrike" cap="none" dirty="0">
                <a:solidFill>
                  <a:schemeClr val="dk1"/>
                </a:solidFill>
                <a:effectLst/>
                <a:latin typeface="Calibri"/>
                <a:ea typeface="Calibri"/>
                <a:cs typeface="Calibri"/>
                <a:sym typeface="Calibri"/>
              </a:rPr>
              <a:t> op </a:t>
            </a:r>
            <a:r>
              <a:rPr lang="en-US" sz="1200" b="0" i="0" u="none" strike="noStrike" cap="none" dirty="0" err="1">
                <a:solidFill>
                  <a:schemeClr val="dk1"/>
                </a:solidFill>
                <a:effectLst/>
                <a:latin typeface="Calibri"/>
                <a:ea typeface="Calibri"/>
                <a:cs typeface="Calibri"/>
                <a:sym typeface="Calibri"/>
              </a:rPr>
              <a:t>Skyfie</a:t>
            </a:r>
            <a:r>
              <a:rPr lang="en-US" sz="1200" b="0" i="0" u="none" strike="noStrike" cap="none" dirty="0">
                <a:solidFill>
                  <a:schemeClr val="dk1"/>
                </a:solidFill>
                <a:effectLst/>
                <a:latin typeface="Calibri"/>
                <a:ea typeface="Calibri"/>
                <a:cs typeface="Calibri"/>
                <a:sym typeface="Calibri"/>
              </a:rPr>
              <a:t> 18.</a:t>
            </a:r>
          </a:p>
          <a:p>
            <a:pPr marL="342900" lvl="0" indent="-342900">
              <a:buFont typeface="Symbol" panose="05050102010706020507" pitchFamily="18" charset="2"/>
              <a:buChar char=""/>
            </a:pPr>
            <a:r>
              <a:rPr lang="en-US" sz="1200" b="0" i="0" u="none" strike="noStrike" cap="none" dirty="0">
                <a:solidFill>
                  <a:schemeClr val="dk1"/>
                </a:solidFill>
                <a:effectLst/>
                <a:latin typeface="Calibri"/>
                <a:ea typeface="Calibri"/>
                <a:cs typeface="Calibri"/>
                <a:sym typeface="Calibri"/>
              </a:rPr>
              <a:t>Laat 10 minute toe vir Deel 1, 3 minute vir Deel 2 </a:t>
            </a:r>
            <a:r>
              <a:rPr lang="en-US" sz="1200" b="0" i="0" u="none" strike="noStrike" cap="none" dirty="0" err="1">
                <a:solidFill>
                  <a:schemeClr val="dk1"/>
                </a:solidFill>
                <a:effectLst/>
                <a:latin typeface="Calibri"/>
                <a:ea typeface="Calibri"/>
                <a:cs typeface="Calibri"/>
                <a:sym typeface="Calibri"/>
              </a:rPr>
              <a:t>en</a:t>
            </a:r>
            <a:r>
              <a:rPr lang="en-US" sz="1200" b="0" i="0" u="none" strike="noStrike" cap="none" dirty="0">
                <a:solidFill>
                  <a:schemeClr val="dk1"/>
                </a:solidFill>
                <a:effectLst/>
                <a:latin typeface="Calibri"/>
                <a:ea typeface="Calibri"/>
                <a:cs typeface="Calibri"/>
                <a:sym typeface="Calibri"/>
              </a:rPr>
              <a:t> 3 minute vir Deel 3.</a:t>
            </a:r>
          </a:p>
          <a:p>
            <a:pPr marL="342900" lvl="0" indent="-342900">
              <a:buFont typeface="Symbol" panose="05050102010706020507" pitchFamily="18" charset="2"/>
              <a:buChar char=""/>
            </a:pPr>
            <a:r>
              <a:rPr lang="nl-NL" sz="1200" b="1" dirty="0">
                <a:solidFill>
                  <a:srgbClr val="000000"/>
                </a:solidFill>
                <a:effectLst/>
                <a:latin typeface="Calibri" panose="020F0502020204030204" pitchFamily="34" charset="0"/>
                <a:ea typeface="Calibri" panose="020F0502020204030204" pitchFamily="34" charset="0"/>
              </a:rPr>
              <a:t>Verwys na gedetailleerde instruksies in die Lesvoorbereidingsdokument.</a:t>
            </a:r>
            <a:endParaRPr lang="af-ZA" dirty="0"/>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ZA" sz="1200" b="0" i="0" u="none" strike="noStrike" cap="none" smtClean="0">
                <a:solidFill>
                  <a:schemeClr val="dk1"/>
                </a:solidFill>
                <a:latin typeface="Calibri"/>
                <a:ea typeface="Calibri"/>
                <a:cs typeface="Calibri"/>
                <a:sym typeface="Calibri"/>
              </a:rPr>
              <a:t>18</a:t>
            </a:fld>
            <a:endParaRPr lang="en-ZA"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9953902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lvl="0" indent="-342900">
              <a:buFont typeface="Symbol" panose="05050102010706020507" pitchFamily="18" charset="2"/>
              <a:buChar char=""/>
              <a:tabLst>
                <a:tab pos="5654040" algn="l"/>
              </a:tabLst>
            </a:pPr>
            <a:r>
              <a:rPr lang="en-ZA" sz="1200" b="1" dirty="0" err="1">
                <a:solidFill>
                  <a:srgbClr val="000000"/>
                </a:solidFill>
                <a:effectLst/>
                <a:latin typeface="Calibri" panose="020F0502020204030204" pitchFamily="34" charset="0"/>
                <a:ea typeface="Calibri" panose="020F0502020204030204" pitchFamily="34" charset="0"/>
              </a:rPr>
              <a:t>Skyfie</a:t>
            </a:r>
            <a:r>
              <a:rPr lang="en-ZA" sz="1200" b="1" dirty="0">
                <a:solidFill>
                  <a:srgbClr val="000000"/>
                </a:solidFill>
                <a:effectLst/>
                <a:latin typeface="Calibri" panose="020F0502020204030204" pitchFamily="34" charset="0"/>
                <a:ea typeface="Calibri" panose="020F0502020204030204" pitchFamily="34" charset="0"/>
              </a:rPr>
              <a:t> 19:</a:t>
            </a:r>
            <a:r>
              <a:rPr lang="en-ZA" sz="1200" dirty="0">
                <a:solidFill>
                  <a:srgbClr val="000000"/>
                </a:solidFill>
                <a:effectLst/>
                <a:latin typeface="Calibri" panose="020F0502020204030204" pitchFamily="34" charset="0"/>
                <a:ea typeface="Calibri" panose="020F0502020204030204" pitchFamily="34" charset="0"/>
              </a:rPr>
              <a:t> </a:t>
            </a:r>
            <a:r>
              <a:rPr lang="en-ZA" sz="1200" b="0" i="0" u="none" strike="noStrike" cap="none" dirty="0">
                <a:solidFill>
                  <a:schemeClr val="dk1"/>
                </a:solidFill>
                <a:effectLst/>
                <a:latin typeface="Calibri"/>
                <a:ea typeface="Calibri"/>
                <a:cs typeface="Calibri"/>
                <a:sym typeface="Calibri"/>
              </a:rPr>
              <a:t>In die </a:t>
            </a:r>
            <a:r>
              <a:rPr lang="en-ZA" sz="1200" b="0" i="0" u="none" strike="noStrike" cap="none" dirty="0" err="1">
                <a:solidFill>
                  <a:schemeClr val="dk1"/>
                </a:solidFill>
                <a:effectLst/>
                <a:latin typeface="Calibri"/>
                <a:ea typeface="Calibri"/>
                <a:cs typeface="Calibri"/>
                <a:sym typeface="Calibri"/>
              </a:rPr>
              <a:t>speletjie</a:t>
            </a:r>
            <a:r>
              <a:rPr lang="en-ZA" sz="1200" b="0" i="0" u="none" strike="noStrike" cap="none" dirty="0">
                <a:solidFill>
                  <a:schemeClr val="dk1"/>
                </a:solidFill>
                <a:effectLst/>
                <a:latin typeface="Calibri"/>
                <a:ea typeface="Calibri"/>
                <a:cs typeface="Calibri"/>
                <a:sym typeface="Calibri"/>
              </a:rPr>
              <a:t> het </a:t>
            </a:r>
            <a:r>
              <a:rPr lang="en-ZA" sz="1200" b="0" i="0" u="none" strike="noStrike" cap="none" dirty="0" err="1">
                <a:solidFill>
                  <a:schemeClr val="dk1"/>
                </a:solidFill>
                <a:effectLst/>
                <a:latin typeface="Calibri"/>
                <a:ea typeface="Calibri"/>
                <a:cs typeface="Calibri"/>
                <a:sym typeface="Calibri"/>
              </a:rPr>
              <a:t>julle</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verskillende</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vaardighede</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gebruik</a:t>
            </a:r>
            <a:r>
              <a:rPr lang="en-ZA" sz="1200" b="0" i="0" u="none" strike="noStrike" cap="none" dirty="0">
                <a:solidFill>
                  <a:schemeClr val="dk1"/>
                </a:solidFill>
                <a:effectLst/>
                <a:latin typeface="Calibri"/>
                <a:ea typeface="Calibri"/>
                <a:cs typeface="Calibri"/>
                <a:sym typeface="Calibri"/>
              </a:rPr>
              <a:t> om </a:t>
            </a:r>
            <a:r>
              <a:rPr lang="en-ZA" sz="1200" b="0" i="0" u="none" strike="noStrike" cap="none" dirty="0" err="1">
                <a:solidFill>
                  <a:schemeClr val="dk1"/>
                </a:solidFill>
                <a:effectLst/>
                <a:latin typeface="Calibri"/>
                <a:ea typeface="Calibri"/>
                <a:cs typeface="Calibri"/>
                <a:sym typeface="Calibri"/>
              </a:rPr>
              <a:t>deur</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moeilike</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situasies</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te</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werk</a:t>
            </a:r>
            <a:r>
              <a:rPr lang="en-ZA" sz="1200" b="0" i="0" u="none" strike="noStrike" cap="none" dirty="0">
                <a:solidFill>
                  <a:schemeClr val="dk1"/>
                </a:solidFill>
                <a:effectLst/>
                <a:latin typeface="Calibri"/>
                <a:ea typeface="Calibri"/>
                <a:cs typeface="Calibri"/>
                <a:sym typeface="Calibri"/>
              </a:rPr>
              <a:t>. In die </a:t>
            </a:r>
            <a:r>
              <a:rPr lang="en-ZA" sz="1200" b="0" i="0" u="none" strike="noStrike" cap="none" dirty="0" err="1">
                <a:solidFill>
                  <a:schemeClr val="dk1"/>
                </a:solidFill>
                <a:effectLst/>
                <a:latin typeface="Calibri"/>
                <a:ea typeface="Calibri"/>
                <a:cs typeface="Calibri"/>
                <a:sym typeface="Calibri"/>
              </a:rPr>
              <a:t>vorige</a:t>
            </a:r>
            <a:r>
              <a:rPr lang="en-ZA" sz="1200" b="0" i="0" u="none" strike="noStrike" cap="none" dirty="0">
                <a:solidFill>
                  <a:schemeClr val="dk1"/>
                </a:solidFill>
                <a:effectLst/>
                <a:latin typeface="Calibri"/>
                <a:ea typeface="Calibri"/>
                <a:cs typeface="Calibri"/>
                <a:sym typeface="Calibri"/>
              </a:rPr>
              <a:t> les het </a:t>
            </a:r>
            <a:r>
              <a:rPr lang="en-ZA" sz="1200" b="0" i="0" u="none" strike="noStrike" cap="none" dirty="0" err="1">
                <a:solidFill>
                  <a:schemeClr val="dk1"/>
                </a:solidFill>
                <a:effectLst/>
                <a:latin typeface="Calibri"/>
                <a:ea typeface="Calibri"/>
                <a:cs typeface="Calibri"/>
                <a:sym typeface="Calibri"/>
              </a:rPr>
              <a:t>ons</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ook</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gepraat</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oor</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strategieë</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soos</a:t>
            </a:r>
            <a:r>
              <a:rPr lang="en-ZA" sz="1200" b="0" i="0" u="none" strike="noStrike" cap="none" dirty="0">
                <a:solidFill>
                  <a:schemeClr val="dk1"/>
                </a:solidFill>
                <a:effectLst/>
                <a:latin typeface="Calibri"/>
                <a:ea typeface="Calibri"/>
                <a:cs typeface="Calibri"/>
                <a:sym typeface="Calibri"/>
              </a:rPr>
              <a:t> om “nee” </a:t>
            </a:r>
            <a:r>
              <a:rPr lang="en-ZA" sz="1200" b="0" i="0" u="none" strike="noStrike" cap="none" dirty="0" err="1">
                <a:solidFill>
                  <a:schemeClr val="dk1"/>
                </a:solidFill>
                <a:effectLst/>
                <a:latin typeface="Calibri"/>
                <a:ea typeface="Calibri"/>
                <a:cs typeface="Calibri"/>
                <a:sym typeface="Calibri"/>
              </a:rPr>
              <a:t>te</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sê</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jouself</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te</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beskerm</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verantwoordelikheid</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te</a:t>
            </a:r>
            <a:r>
              <a:rPr lang="en-ZA" sz="1200" b="0" i="0" u="none" strike="noStrike" cap="none" dirty="0">
                <a:solidFill>
                  <a:schemeClr val="dk1"/>
                </a:solidFill>
                <a:effectLst/>
                <a:latin typeface="Calibri"/>
                <a:ea typeface="Calibri"/>
                <a:cs typeface="Calibri"/>
                <a:sym typeface="Calibri"/>
              </a:rPr>
              <a:t> neem </a:t>
            </a:r>
            <a:r>
              <a:rPr lang="en-ZA" sz="1200" b="0" i="0" u="none" strike="noStrike" cap="none" dirty="0" err="1">
                <a:solidFill>
                  <a:schemeClr val="dk1"/>
                </a:solidFill>
                <a:effectLst/>
                <a:latin typeface="Calibri"/>
                <a:ea typeface="Calibri"/>
                <a:cs typeface="Calibri"/>
                <a:sym typeface="Calibri"/>
              </a:rPr>
              <a:t>en</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duidelike</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grense</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te</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stel</a:t>
            </a:r>
            <a:r>
              <a:rPr lang="en-ZA" sz="1200" b="0" i="0" u="none" strike="noStrike" cap="none" dirty="0">
                <a:solidFill>
                  <a:schemeClr val="dk1"/>
                </a:solidFill>
                <a:effectLst/>
                <a:latin typeface="Calibri"/>
                <a:ea typeface="Calibri"/>
                <a:cs typeface="Calibri"/>
                <a:sym typeface="Calibri"/>
              </a:rPr>
              <a:t>.</a:t>
            </a:r>
          </a:p>
          <a:p>
            <a:pPr marL="342900" lvl="0" indent="-342900">
              <a:buFont typeface="Symbol" panose="05050102010706020507" pitchFamily="18" charset="2"/>
              <a:buChar char=""/>
              <a:tabLst>
                <a:tab pos="5654040" algn="l"/>
              </a:tabLst>
            </a:pPr>
            <a:r>
              <a:rPr lang="en-ZA" sz="1200" b="0" i="0" u="none" strike="noStrike" cap="none" dirty="0" err="1">
                <a:solidFill>
                  <a:schemeClr val="dk1"/>
                </a:solidFill>
                <a:effectLst/>
                <a:latin typeface="Calibri"/>
                <a:ea typeface="Calibri"/>
                <a:cs typeface="Calibri"/>
                <a:sym typeface="Calibri"/>
              </a:rPr>
              <a:t>Nog</a:t>
            </a:r>
            <a:r>
              <a:rPr lang="en-ZA" sz="1200" b="0" i="0" u="none" strike="noStrike" cap="none" dirty="0">
                <a:solidFill>
                  <a:schemeClr val="dk1"/>
                </a:solidFill>
                <a:effectLst/>
                <a:latin typeface="Calibri"/>
                <a:ea typeface="Calibri"/>
                <a:cs typeface="Calibri"/>
                <a:sym typeface="Calibri"/>
              </a:rPr>
              <a:t> ’n </a:t>
            </a:r>
            <a:r>
              <a:rPr lang="en-ZA" sz="1200" b="0" i="0" u="none" strike="noStrike" cap="none" dirty="0" err="1">
                <a:solidFill>
                  <a:schemeClr val="dk1"/>
                </a:solidFill>
                <a:effectLst/>
                <a:latin typeface="Calibri"/>
                <a:ea typeface="Calibri"/>
                <a:cs typeface="Calibri"/>
                <a:sym typeface="Calibri"/>
              </a:rPr>
              <a:t>praktiese</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strategie</a:t>
            </a:r>
            <a:r>
              <a:rPr lang="en-ZA" sz="1200" b="0" i="0" u="none" strike="noStrike" cap="none" dirty="0">
                <a:solidFill>
                  <a:schemeClr val="dk1"/>
                </a:solidFill>
                <a:effectLst/>
                <a:latin typeface="Calibri"/>
                <a:ea typeface="Calibri"/>
                <a:cs typeface="Calibri"/>
                <a:sym typeface="Calibri"/>
              </a:rPr>
              <a:t> wat </a:t>
            </a:r>
            <a:r>
              <a:rPr lang="en-ZA" sz="1200" b="0" i="0" u="none" strike="noStrike" cap="none" dirty="0" err="1">
                <a:solidFill>
                  <a:schemeClr val="dk1"/>
                </a:solidFill>
                <a:effectLst/>
                <a:latin typeface="Calibri"/>
                <a:ea typeface="Calibri"/>
                <a:cs typeface="Calibri"/>
                <a:sym typeface="Calibri"/>
              </a:rPr>
              <a:t>jy</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kan</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gebruik</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wanneer</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jy</a:t>
            </a:r>
            <a:r>
              <a:rPr lang="en-ZA" sz="1200" b="0" i="0" u="none" strike="noStrike" cap="none" dirty="0">
                <a:solidFill>
                  <a:schemeClr val="dk1"/>
                </a:solidFill>
                <a:effectLst/>
                <a:latin typeface="Calibri"/>
                <a:ea typeface="Calibri"/>
                <a:cs typeface="Calibri"/>
                <a:sym typeface="Calibri"/>
              </a:rPr>
              <a:t> ’n </a:t>
            </a:r>
            <a:r>
              <a:rPr lang="en-ZA" sz="1200" b="0" i="0" u="none" strike="noStrike" cap="none" dirty="0" err="1">
                <a:solidFill>
                  <a:schemeClr val="dk1"/>
                </a:solidFill>
                <a:effectLst/>
                <a:latin typeface="Calibri"/>
                <a:ea typeface="Calibri"/>
                <a:cs typeface="Calibri"/>
                <a:sym typeface="Calibri"/>
              </a:rPr>
              <a:t>moeilike</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besluit</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moet</a:t>
            </a:r>
            <a:r>
              <a:rPr lang="en-ZA" sz="1200" b="0" i="0" u="none" strike="noStrike" cap="none" dirty="0">
                <a:solidFill>
                  <a:schemeClr val="dk1"/>
                </a:solidFill>
                <a:effectLst/>
                <a:latin typeface="Calibri"/>
                <a:ea typeface="Calibri"/>
                <a:cs typeface="Calibri"/>
                <a:sym typeface="Calibri"/>
              </a:rPr>
              <a:t> neem, is die Stop-</a:t>
            </a:r>
            <a:r>
              <a:rPr lang="en-ZA" sz="1200" b="0" i="0" u="none" strike="noStrike" cap="none" dirty="0" err="1">
                <a:solidFill>
                  <a:schemeClr val="dk1"/>
                </a:solidFill>
                <a:effectLst/>
                <a:latin typeface="Calibri"/>
                <a:ea typeface="Calibri"/>
                <a:cs typeface="Calibri"/>
                <a:sym typeface="Calibri"/>
              </a:rPr>
              <a:t>en</a:t>
            </a:r>
            <a:r>
              <a:rPr lang="en-ZA" sz="1200" b="0" i="0" u="none" strike="noStrike" cap="none" dirty="0">
                <a:solidFill>
                  <a:schemeClr val="dk1"/>
                </a:solidFill>
                <a:effectLst/>
                <a:latin typeface="Calibri"/>
                <a:ea typeface="Calibri"/>
                <a:cs typeface="Calibri"/>
                <a:sym typeface="Calibri"/>
              </a:rPr>
              <a:t>-</a:t>
            </a:r>
            <a:r>
              <a:rPr lang="en-ZA" sz="1200" b="0" i="0" u="none" strike="noStrike" cap="none" dirty="0" err="1">
                <a:solidFill>
                  <a:schemeClr val="dk1"/>
                </a:solidFill>
                <a:effectLst/>
                <a:latin typeface="Calibri"/>
                <a:ea typeface="Calibri"/>
                <a:cs typeface="Calibri"/>
                <a:sym typeface="Calibri"/>
              </a:rPr>
              <a:t>Evalueer-Strategie</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Volg</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hierdie</a:t>
            </a:r>
            <a:r>
              <a:rPr lang="en-ZA" sz="1200" b="0" i="0" u="none" strike="noStrike" cap="none" dirty="0">
                <a:solidFill>
                  <a:schemeClr val="dk1"/>
                </a:solidFill>
                <a:effectLst/>
                <a:latin typeface="Calibri"/>
                <a:ea typeface="Calibri"/>
                <a:cs typeface="Calibri"/>
                <a:sym typeface="Calibri"/>
              </a:rPr>
              <a:t> twee </a:t>
            </a:r>
            <a:r>
              <a:rPr lang="en-ZA" sz="1200" b="0" i="0" u="none" strike="noStrike" cap="none" dirty="0" err="1">
                <a:solidFill>
                  <a:schemeClr val="dk1"/>
                </a:solidFill>
                <a:effectLst/>
                <a:latin typeface="Calibri"/>
                <a:ea typeface="Calibri"/>
                <a:cs typeface="Calibri"/>
                <a:sym typeface="Calibri"/>
              </a:rPr>
              <a:t>stappe</a:t>
            </a:r>
            <a:r>
              <a:rPr lang="en-ZA" sz="1200" b="0" i="0" u="none" strike="noStrike" cap="none" dirty="0">
                <a:solidFill>
                  <a:schemeClr val="dk1"/>
                </a:solidFill>
                <a:effectLst/>
                <a:latin typeface="Calibri"/>
                <a:ea typeface="Calibri"/>
                <a:cs typeface="Calibri"/>
                <a:sym typeface="Calibri"/>
              </a:rPr>
              <a:t> om </a:t>
            </a:r>
            <a:r>
              <a:rPr lang="en-ZA" sz="1200" b="0" i="0" u="none" strike="noStrike" cap="none" dirty="0" err="1">
                <a:solidFill>
                  <a:schemeClr val="dk1"/>
                </a:solidFill>
                <a:effectLst/>
                <a:latin typeface="Calibri"/>
                <a:ea typeface="Calibri"/>
                <a:cs typeface="Calibri"/>
                <a:sym typeface="Calibri"/>
              </a:rPr>
              <a:t>te</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voorkom</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dat</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jy</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oorhaastige</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besluite</a:t>
            </a:r>
            <a:r>
              <a:rPr lang="en-ZA" sz="1200" b="0" i="0" u="none" strike="noStrike" cap="none" dirty="0">
                <a:solidFill>
                  <a:schemeClr val="dk1"/>
                </a:solidFill>
                <a:effectLst/>
                <a:latin typeface="Calibri"/>
                <a:ea typeface="Calibri"/>
                <a:cs typeface="Calibri"/>
                <a:sym typeface="Calibri"/>
              </a:rPr>
              <a:t> neem.</a:t>
            </a:r>
            <a:endParaRPr lang="en-US" sz="1200" b="0" i="0" u="none" strike="noStrike" cap="none" dirty="0">
              <a:solidFill>
                <a:schemeClr val="dk1"/>
              </a:solidFill>
              <a:effectLst/>
              <a:latin typeface="Calibri"/>
              <a:ea typeface="Calibri"/>
              <a:cs typeface="Calibri"/>
              <a:sym typeface="Calibri"/>
            </a:endParaRPr>
          </a:p>
          <a:p>
            <a:pPr marL="342900" lvl="0" indent="-342900">
              <a:buFont typeface="Symbol" panose="05050102010706020507" pitchFamily="18" charset="2"/>
              <a:buChar char=""/>
              <a:tabLst>
                <a:tab pos="5654040" algn="l"/>
              </a:tabLst>
            </a:pPr>
            <a:r>
              <a:rPr lang="en-ZA" sz="1200" b="0" i="0" u="none" strike="noStrike" cap="none" dirty="0" err="1">
                <a:solidFill>
                  <a:schemeClr val="dk1"/>
                </a:solidFill>
                <a:effectLst/>
                <a:latin typeface="Calibri"/>
                <a:ea typeface="Calibri"/>
                <a:cs typeface="Calibri"/>
                <a:sym typeface="Calibri"/>
              </a:rPr>
              <a:t>Wanneer</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jy</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onder</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druk</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voel</a:t>
            </a:r>
            <a:r>
              <a:rPr lang="en-ZA" sz="1200" b="0" i="0" u="none" strike="noStrike" cap="none" dirty="0">
                <a:solidFill>
                  <a:schemeClr val="dk1"/>
                </a:solidFill>
                <a:effectLst/>
                <a:latin typeface="Calibri"/>
                <a:ea typeface="Calibri"/>
                <a:cs typeface="Calibri"/>
                <a:sym typeface="Calibri"/>
              </a:rPr>
              <a:t>, </a:t>
            </a:r>
            <a:r>
              <a:rPr lang="en-ZA" sz="1200" b="1" i="0" u="none" strike="noStrike" cap="none" dirty="0">
                <a:solidFill>
                  <a:schemeClr val="dk1"/>
                </a:solidFill>
                <a:effectLst/>
                <a:latin typeface="Calibri"/>
                <a:ea typeface="Calibri"/>
                <a:cs typeface="Calibri"/>
                <a:sym typeface="Calibri"/>
              </a:rPr>
              <a:t>stop </a:t>
            </a:r>
            <a:r>
              <a:rPr lang="en-ZA" sz="1200" b="0" i="0" u="none" strike="noStrike" cap="none" dirty="0" err="1">
                <a:solidFill>
                  <a:schemeClr val="dk1"/>
                </a:solidFill>
                <a:effectLst/>
                <a:latin typeface="Calibri"/>
                <a:ea typeface="Calibri"/>
                <a:cs typeface="Calibri"/>
                <a:sym typeface="Calibri"/>
              </a:rPr>
              <a:t>eers</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Beweeg</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weg</a:t>
            </a:r>
            <a:r>
              <a:rPr lang="en-ZA" sz="1200" b="0" i="0" u="none" strike="noStrike" cap="none" dirty="0">
                <a:solidFill>
                  <a:schemeClr val="dk1"/>
                </a:solidFill>
                <a:effectLst/>
                <a:latin typeface="Calibri"/>
                <a:ea typeface="Calibri"/>
                <a:cs typeface="Calibri"/>
                <a:sym typeface="Calibri"/>
              </a:rPr>
              <a:t> van die </a:t>
            </a:r>
            <a:r>
              <a:rPr lang="en-ZA" sz="1200" b="0" i="0" u="none" strike="noStrike" cap="none" dirty="0" err="1">
                <a:solidFill>
                  <a:schemeClr val="dk1"/>
                </a:solidFill>
                <a:effectLst/>
                <a:latin typeface="Calibri"/>
                <a:ea typeface="Calibri"/>
                <a:cs typeface="Calibri"/>
                <a:sym typeface="Calibri"/>
              </a:rPr>
              <a:t>situasie</a:t>
            </a:r>
            <a:r>
              <a:rPr lang="en-ZA" sz="1200" b="0" i="0" u="none" strike="noStrike" cap="none" dirty="0">
                <a:solidFill>
                  <a:schemeClr val="dk1"/>
                </a:solidFill>
                <a:effectLst/>
                <a:latin typeface="Calibri"/>
                <a:ea typeface="Calibri"/>
                <a:cs typeface="Calibri"/>
                <a:sym typeface="Calibri"/>
              </a:rPr>
              <a:t> as </a:t>
            </a:r>
            <a:r>
              <a:rPr lang="en-ZA" sz="1200" b="0" i="0" u="none" strike="noStrike" cap="none" dirty="0" err="1">
                <a:solidFill>
                  <a:schemeClr val="dk1"/>
                </a:solidFill>
                <a:effectLst/>
                <a:latin typeface="Calibri"/>
                <a:ea typeface="Calibri"/>
                <a:cs typeface="Calibri"/>
                <a:sym typeface="Calibri"/>
              </a:rPr>
              <a:t>jy</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moet</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sodat</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jy</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tyd</a:t>
            </a:r>
            <a:r>
              <a:rPr lang="en-ZA" sz="1200" b="0" i="0" u="none" strike="noStrike" cap="none" dirty="0">
                <a:solidFill>
                  <a:schemeClr val="dk1"/>
                </a:solidFill>
                <a:effectLst/>
                <a:latin typeface="Calibri"/>
                <a:ea typeface="Calibri"/>
                <a:cs typeface="Calibri"/>
                <a:sym typeface="Calibri"/>
              </a:rPr>
              <a:t> het om </a:t>
            </a:r>
            <a:r>
              <a:rPr lang="en-ZA" sz="1200" b="0" i="0" u="none" strike="noStrike" cap="none" dirty="0" err="1">
                <a:solidFill>
                  <a:schemeClr val="dk1"/>
                </a:solidFill>
                <a:effectLst/>
                <a:latin typeface="Calibri"/>
                <a:ea typeface="Calibri"/>
                <a:cs typeface="Calibri"/>
                <a:sym typeface="Calibri"/>
              </a:rPr>
              <a:t>duidelik</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daaroor</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te</a:t>
            </a:r>
            <a:r>
              <a:rPr lang="en-ZA" sz="1200" b="0" i="0" u="none" strike="noStrike" cap="none" dirty="0">
                <a:solidFill>
                  <a:schemeClr val="dk1"/>
                </a:solidFill>
                <a:effectLst/>
                <a:latin typeface="Calibri"/>
                <a:ea typeface="Calibri"/>
                <a:cs typeface="Calibri"/>
                <a:sym typeface="Calibri"/>
              </a:rPr>
              <a:t> dink.</a:t>
            </a:r>
            <a:endParaRPr lang="en-US" sz="1200" b="0" i="0" u="none" strike="noStrike" cap="none" dirty="0">
              <a:solidFill>
                <a:schemeClr val="dk1"/>
              </a:solidFill>
              <a:effectLst/>
              <a:latin typeface="Calibri"/>
              <a:ea typeface="Calibri"/>
              <a:cs typeface="Calibri"/>
              <a:sym typeface="Calibri"/>
            </a:endParaRPr>
          </a:p>
          <a:p>
            <a:pPr marL="342900" lvl="0" indent="-342900">
              <a:buFont typeface="Symbol" panose="05050102010706020507" pitchFamily="18" charset="2"/>
              <a:buChar char=""/>
              <a:tabLst>
                <a:tab pos="5654040" algn="l"/>
              </a:tabLst>
            </a:pPr>
            <a:r>
              <a:rPr lang="en-ZA" sz="1200" b="1" i="0" u="none" strike="noStrike" cap="none" dirty="0" err="1">
                <a:solidFill>
                  <a:schemeClr val="dk1"/>
                </a:solidFill>
                <a:effectLst/>
                <a:latin typeface="Calibri"/>
                <a:ea typeface="Calibri"/>
                <a:cs typeface="Calibri"/>
                <a:sym typeface="Calibri"/>
              </a:rPr>
              <a:t>Evalueer</a:t>
            </a:r>
            <a:r>
              <a:rPr lang="en-ZA" sz="1200" b="0" i="0" u="none" strike="noStrike" cap="none" dirty="0">
                <a:solidFill>
                  <a:schemeClr val="dk1"/>
                </a:solidFill>
                <a:effectLst/>
                <a:latin typeface="Calibri"/>
                <a:ea typeface="Calibri"/>
                <a:cs typeface="Calibri"/>
                <a:sym typeface="Calibri"/>
              </a:rPr>
              <a:t> dan die </a:t>
            </a:r>
            <a:r>
              <a:rPr lang="en-ZA" sz="1200" b="0" i="0" u="none" strike="noStrike" cap="none" dirty="0" err="1">
                <a:solidFill>
                  <a:schemeClr val="dk1"/>
                </a:solidFill>
                <a:effectLst/>
                <a:latin typeface="Calibri"/>
                <a:ea typeface="Calibri"/>
                <a:cs typeface="Calibri"/>
                <a:sym typeface="Calibri"/>
              </a:rPr>
              <a:t>situasie</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deur</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jouself</a:t>
            </a:r>
            <a:r>
              <a:rPr lang="en-ZA" sz="1200" b="0" i="0" u="none" strike="noStrike" cap="none" dirty="0">
                <a:solidFill>
                  <a:schemeClr val="dk1"/>
                </a:solidFill>
                <a:effectLst/>
                <a:latin typeface="Calibri"/>
                <a:ea typeface="Calibri"/>
                <a:cs typeface="Calibri"/>
                <a:sym typeface="Calibri"/>
              </a:rPr>
              <a:t> die </a:t>
            </a:r>
            <a:r>
              <a:rPr lang="en-ZA" sz="1200" b="0" i="0" u="none" strike="noStrike" cap="none" dirty="0" err="1">
                <a:solidFill>
                  <a:schemeClr val="dk1"/>
                </a:solidFill>
                <a:effectLst/>
                <a:latin typeface="Calibri"/>
                <a:ea typeface="Calibri"/>
                <a:cs typeface="Calibri"/>
                <a:sym typeface="Calibri"/>
              </a:rPr>
              <a:t>volgende</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vrae</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te</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vra</a:t>
            </a:r>
            <a:r>
              <a:rPr lang="en-ZA" sz="1200" b="0" i="0" u="none" strike="noStrike" cap="none" dirty="0">
                <a:solidFill>
                  <a:schemeClr val="dk1"/>
                </a:solidFill>
                <a:effectLst/>
                <a:latin typeface="Calibri"/>
                <a:ea typeface="Calibri"/>
                <a:cs typeface="Calibri"/>
                <a:sym typeface="Calibri"/>
              </a:rPr>
              <a:t>: Wil ek </a:t>
            </a:r>
            <a:r>
              <a:rPr lang="en-ZA" sz="1200" b="0" i="0" u="none" strike="noStrike" cap="none" dirty="0" err="1">
                <a:solidFill>
                  <a:schemeClr val="dk1"/>
                </a:solidFill>
                <a:effectLst/>
                <a:latin typeface="Calibri"/>
                <a:ea typeface="Calibri"/>
                <a:cs typeface="Calibri"/>
                <a:sym typeface="Calibri"/>
              </a:rPr>
              <a:t>dit</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regtig</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doen</a:t>
            </a:r>
            <a:r>
              <a:rPr lang="en-ZA" sz="1200" b="0" i="0" u="none" strike="noStrike" cap="none" dirty="0">
                <a:solidFill>
                  <a:schemeClr val="dk1"/>
                </a:solidFill>
                <a:effectLst/>
                <a:latin typeface="Calibri"/>
                <a:ea typeface="Calibri"/>
                <a:cs typeface="Calibri"/>
                <a:sym typeface="Calibri"/>
              </a:rPr>
              <a:t>, of </a:t>
            </a:r>
            <a:r>
              <a:rPr lang="en-ZA" sz="1200" b="0" i="0" u="none" strike="noStrike" cap="none" dirty="0" err="1">
                <a:solidFill>
                  <a:schemeClr val="dk1"/>
                </a:solidFill>
                <a:effectLst/>
                <a:latin typeface="Calibri"/>
                <a:ea typeface="Calibri"/>
                <a:cs typeface="Calibri"/>
                <a:sym typeface="Calibri"/>
              </a:rPr>
              <a:t>doen</a:t>
            </a:r>
            <a:r>
              <a:rPr lang="en-ZA" sz="1200" b="0" i="0" u="none" strike="noStrike" cap="none" dirty="0">
                <a:solidFill>
                  <a:schemeClr val="dk1"/>
                </a:solidFill>
                <a:effectLst/>
                <a:latin typeface="Calibri"/>
                <a:ea typeface="Calibri"/>
                <a:cs typeface="Calibri"/>
                <a:sym typeface="Calibri"/>
              </a:rPr>
              <a:t> ek </a:t>
            </a:r>
            <a:r>
              <a:rPr lang="en-ZA" sz="1200" b="0" i="0" u="none" strike="noStrike" cap="none" dirty="0" err="1">
                <a:solidFill>
                  <a:schemeClr val="dk1"/>
                </a:solidFill>
                <a:effectLst/>
                <a:latin typeface="Calibri"/>
                <a:ea typeface="Calibri"/>
                <a:cs typeface="Calibri"/>
                <a:sym typeface="Calibri"/>
              </a:rPr>
              <a:t>dit</a:t>
            </a:r>
            <a:r>
              <a:rPr lang="en-ZA" sz="1200" b="0" i="0" u="none" strike="noStrike" cap="none" dirty="0">
                <a:solidFill>
                  <a:schemeClr val="dk1"/>
                </a:solidFill>
                <a:effectLst/>
                <a:latin typeface="Calibri"/>
                <a:ea typeface="Calibri"/>
                <a:cs typeface="Calibri"/>
                <a:sym typeface="Calibri"/>
              </a:rPr>
              <a:t> net om </a:t>
            </a:r>
            <a:r>
              <a:rPr lang="en-ZA" sz="1200" b="0" i="0" u="none" strike="noStrike" cap="none" dirty="0" err="1">
                <a:solidFill>
                  <a:schemeClr val="dk1"/>
                </a:solidFill>
                <a:effectLst/>
                <a:latin typeface="Calibri"/>
                <a:ea typeface="Calibri"/>
                <a:cs typeface="Calibri"/>
                <a:sym typeface="Calibri"/>
              </a:rPr>
              <a:t>iemand</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anders</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tevrede</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te</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stel</a:t>
            </a:r>
            <a:r>
              <a:rPr lang="en-ZA" sz="1200" b="0" i="0" u="none" strike="noStrike" cap="none" dirty="0">
                <a:solidFill>
                  <a:schemeClr val="dk1"/>
                </a:solidFill>
                <a:effectLst/>
                <a:latin typeface="Calibri"/>
                <a:ea typeface="Calibri"/>
                <a:cs typeface="Calibri"/>
                <a:sym typeface="Calibri"/>
              </a:rPr>
              <a:t>? Pas </a:t>
            </a:r>
            <a:r>
              <a:rPr lang="en-ZA" sz="1200" b="0" i="0" u="none" strike="noStrike" cap="none" dirty="0" err="1">
                <a:solidFill>
                  <a:schemeClr val="dk1"/>
                </a:solidFill>
                <a:effectLst/>
                <a:latin typeface="Calibri"/>
                <a:ea typeface="Calibri"/>
                <a:cs typeface="Calibri"/>
                <a:sym typeface="Calibri"/>
              </a:rPr>
              <a:t>hierdie</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keuse</a:t>
            </a:r>
            <a:r>
              <a:rPr lang="en-ZA" sz="1200" b="0" i="0" u="none" strike="noStrike" cap="none" dirty="0">
                <a:solidFill>
                  <a:schemeClr val="dk1"/>
                </a:solidFill>
                <a:effectLst/>
                <a:latin typeface="Calibri"/>
                <a:ea typeface="Calibri"/>
                <a:cs typeface="Calibri"/>
                <a:sym typeface="Calibri"/>
              </a:rPr>
              <a:t> by my </a:t>
            </a:r>
            <a:r>
              <a:rPr lang="en-ZA" sz="1200" b="0" i="0" u="none" strike="noStrike" cap="none" dirty="0" err="1">
                <a:solidFill>
                  <a:schemeClr val="dk1"/>
                </a:solidFill>
                <a:effectLst/>
                <a:latin typeface="Calibri"/>
                <a:ea typeface="Calibri"/>
                <a:cs typeface="Calibri"/>
                <a:sym typeface="Calibri"/>
              </a:rPr>
              <a:t>waardes</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en</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grense</a:t>
            </a:r>
            <a:r>
              <a:rPr lang="en-ZA" sz="1200" b="0" i="0" u="none" strike="noStrike" cap="none" dirty="0">
                <a:solidFill>
                  <a:schemeClr val="dk1"/>
                </a:solidFill>
                <a:effectLst/>
                <a:latin typeface="Calibri"/>
                <a:ea typeface="Calibri"/>
                <a:cs typeface="Calibri"/>
                <a:sym typeface="Calibri"/>
              </a:rPr>
              <a:t>? Kan </a:t>
            </a:r>
            <a:r>
              <a:rPr lang="en-ZA" sz="1200" b="0" i="0" u="none" strike="noStrike" cap="none" dirty="0" err="1">
                <a:solidFill>
                  <a:schemeClr val="dk1"/>
                </a:solidFill>
                <a:effectLst/>
                <a:latin typeface="Calibri"/>
                <a:ea typeface="Calibri"/>
                <a:cs typeface="Calibri"/>
                <a:sym typeface="Calibri"/>
              </a:rPr>
              <a:t>hierdie</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besluit</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beïnvloed</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wie</a:t>
            </a:r>
            <a:r>
              <a:rPr lang="en-ZA" sz="1200" b="0" i="0" u="none" strike="noStrike" cap="none" dirty="0">
                <a:solidFill>
                  <a:schemeClr val="dk1"/>
                </a:solidFill>
                <a:effectLst/>
                <a:latin typeface="Calibri"/>
                <a:ea typeface="Calibri"/>
                <a:cs typeface="Calibri"/>
                <a:sym typeface="Calibri"/>
              </a:rPr>
              <a:t> ek in die </a:t>
            </a:r>
            <a:r>
              <a:rPr lang="en-ZA" sz="1200" b="0" i="0" u="none" strike="noStrike" cap="none" dirty="0" err="1">
                <a:solidFill>
                  <a:schemeClr val="dk1"/>
                </a:solidFill>
                <a:effectLst/>
                <a:latin typeface="Calibri"/>
                <a:ea typeface="Calibri"/>
                <a:cs typeface="Calibri"/>
                <a:sym typeface="Calibri"/>
              </a:rPr>
              <a:t>toekoms</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wil</a:t>
            </a:r>
            <a:r>
              <a:rPr lang="en-ZA" sz="1200" b="0" i="0" u="none" strike="noStrike" cap="none" dirty="0">
                <a:solidFill>
                  <a:schemeClr val="dk1"/>
                </a:solidFill>
                <a:effectLst/>
                <a:latin typeface="Calibri"/>
                <a:ea typeface="Calibri"/>
                <a:cs typeface="Calibri"/>
                <a:sym typeface="Calibri"/>
              </a:rPr>
              <a:t> word?</a:t>
            </a:r>
            <a:endParaRPr lang="en-US" sz="1200" b="0" i="0" u="none" strike="noStrike" cap="none" dirty="0">
              <a:solidFill>
                <a:schemeClr val="dk1"/>
              </a:solidFill>
              <a:effectLst/>
              <a:latin typeface="Calibri"/>
              <a:ea typeface="Calibri"/>
              <a:cs typeface="Calibri"/>
              <a:sym typeface="Calibri"/>
            </a:endParaRPr>
          </a:p>
          <a:p>
            <a:pPr marL="342900" lvl="0" indent="-342900">
              <a:buFont typeface="Symbol" panose="05050102010706020507" pitchFamily="18" charset="2"/>
              <a:buChar char=""/>
              <a:tabLst>
                <a:tab pos="5654040" algn="l"/>
              </a:tabLst>
            </a:pPr>
            <a:r>
              <a:rPr lang="en-ZA" sz="1200" b="0" i="0" u="none" strike="noStrike" cap="none" dirty="0" err="1">
                <a:solidFill>
                  <a:schemeClr val="dk1"/>
                </a:solidFill>
                <a:effectLst/>
                <a:latin typeface="Calibri"/>
                <a:ea typeface="Calibri"/>
                <a:cs typeface="Calibri"/>
                <a:sym typeface="Calibri"/>
              </a:rPr>
              <a:t>Indien</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jy</a:t>
            </a:r>
            <a:r>
              <a:rPr lang="en-ZA" sz="1200" b="0" i="0" u="none" strike="noStrike" cap="none" dirty="0">
                <a:solidFill>
                  <a:schemeClr val="dk1"/>
                </a:solidFill>
                <a:effectLst/>
                <a:latin typeface="Calibri"/>
                <a:ea typeface="Calibri"/>
                <a:cs typeface="Calibri"/>
                <a:sym typeface="Calibri"/>
              </a:rPr>
              <a:t> steeds </a:t>
            </a:r>
            <a:r>
              <a:rPr lang="en-ZA" sz="1200" b="0" i="0" u="none" strike="noStrike" cap="none" dirty="0" err="1">
                <a:solidFill>
                  <a:schemeClr val="dk1"/>
                </a:solidFill>
                <a:effectLst/>
                <a:latin typeface="Calibri"/>
                <a:ea typeface="Calibri"/>
                <a:cs typeface="Calibri"/>
                <a:sym typeface="Calibri"/>
              </a:rPr>
              <a:t>nie</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kan</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besluit</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nie</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verwyder</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jouself</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uit</a:t>
            </a:r>
            <a:r>
              <a:rPr lang="en-ZA" sz="1200" b="0" i="0" u="none" strike="noStrike" cap="none" dirty="0">
                <a:solidFill>
                  <a:schemeClr val="dk1"/>
                </a:solidFill>
                <a:effectLst/>
                <a:latin typeface="Calibri"/>
                <a:ea typeface="Calibri"/>
                <a:cs typeface="Calibri"/>
                <a:sym typeface="Calibri"/>
              </a:rPr>
              <a:t> die </a:t>
            </a:r>
            <a:r>
              <a:rPr lang="en-ZA" sz="1200" b="0" i="0" u="none" strike="noStrike" cap="none" dirty="0" err="1">
                <a:solidFill>
                  <a:schemeClr val="dk1"/>
                </a:solidFill>
                <a:effectLst/>
                <a:latin typeface="Calibri"/>
                <a:ea typeface="Calibri"/>
                <a:cs typeface="Calibri"/>
                <a:sym typeface="Calibri"/>
              </a:rPr>
              <a:t>situasie</a:t>
            </a:r>
            <a:r>
              <a:rPr lang="en-ZA" sz="1200" b="0" i="0" u="none" strike="noStrike" cap="none" dirty="0">
                <a:solidFill>
                  <a:schemeClr val="dk1"/>
                </a:solidFill>
                <a:effectLst/>
                <a:latin typeface="Calibri"/>
                <a:ea typeface="Calibri"/>
                <a:cs typeface="Calibri"/>
                <a:sym typeface="Calibri"/>
              </a:rPr>
              <a:t>. Jy </a:t>
            </a:r>
            <a:r>
              <a:rPr lang="en-ZA" sz="1200" b="0" i="0" u="none" strike="noStrike" cap="none" dirty="0" err="1">
                <a:solidFill>
                  <a:schemeClr val="dk1"/>
                </a:solidFill>
                <a:effectLst/>
                <a:latin typeface="Calibri"/>
                <a:ea typeface="Calibri"/>
                <a:cs typeface="Calibri"/>
                <a:sym typeface="Calibri"/>
              </a:rPr>
              <a:t>kan</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altyd</a:t>
            </a:r>
            <a:r>
              <a:rPr lang="en-ZA" sz="1200" b="0" i="0" u="none" strike="noStrike" cap="none" dirty="0">
                <a:solidFill>
                  <a:schemeClr val="dk1"/>
                </a:solidFill>
                <a:effectLst/>
                <a:latin typeface="Calibri"/>
                <a:ea typeface="Calibri"/>
                <a:cs typeface="Calibri"/>
                <a:sym typeface="Calibri"/>
              </a:rPr>
              <a:t> later </a:t>
            </a:r>
            <a:r>
              <a:rPr lang="en-ZA" sz="1200" b="0" i="0" u="none" strike="noStrike" cap="none" dirty="0" err="1">
                <a:solidFill>
                  <a:schemeClr val="dk1"/>
                </a:solidFill>
                <a:effectLst/>
                <a:latin typeface="Calibri"/>
                <a:ea typeface="Calibri"/>
                <a:cs typeface="Calibri"/>
                <a:sym typeface="Calibri"/>
              </a:rPr>
              <a:t>na</a:t>
            </a:r>
            <a:r>
              <a:rPr lang="en-ZA" sz="1200" b="0" i="0" u="none" strike="noStrike" cap="none" dirty="0">
                <a:solidFill>
                  <a:schemeClr val="dk1"/>
                </a:solidFill>
                <a:effectLst/>
                <a:latin typeface="Calibri"/>
                <a:ea typeface="Calibri"/>
                <a:cs typeface="Calibri"/>
                <a:sym typeface="Calibri"/>
              </a:rPr>
              <a:t> die </a:t>
            </a:r>
            <a:r>
              <a:rPr lang="en-ZA" sz="1200" b="0" i="0" u="none" strike="noStrike" cap="none" dirty="0" err="1">
                <a:solidFill>
                  <a:schemeClr val="dk1"/>
                </a:solidFill>
                <a:effectLst/>
                <a:latin typeface="Calibri"/>
                <a:ea typeface="Calibri"/>
                <a:cs typeface="Calibri"/>
                <a:sym typeface="Calibri"/>
              </a:rPr>
              <a:t>besluit</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terugkeer</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wanneer</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jy</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tyd</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gehad</a:t>
            </a:r>
            <a:r>
              <a:rPr lang="en-ZA" sz="1200" b="0" i="0" u="none" strike="noStrike" cap="none" dirty="0">
                <a:solidFill>
                  <a:schemeClr val="dk1"/>
                </a:solidFill>
                <a:effectLst/>
                <a:latin typeface="Calibri"/>
                <a:ea typeface="Calibri"/>
                <a:cs typeface="Calibri"/>
                <a:sym typeface="Calibri"/>
              </a:rPr>
              <a:t> het om </a:t>
            </a:r>
            <a:r>
              <a:rPr lang="en-ZA" sz="1200" b="0" i="0" u="none" strike="noStrike" cap="none" dirty="0" err="1">
                <a:solidFill>
                  <a:schemeClr val="dk1"/>
                </a:solidFill>
                <a:effectLst/>
                <a:latin typeface="Calibri"/>
                <a:ea typeface="Calibri"/>
                <a:cs typeface="Calibri"/>
                <a:sym typeface="Calibri"/>
              </a:rPr>
              <a:t>rustig</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en</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duidelik</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daaroor</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te</a:t>
            </a:r>
            <a:r>
              <a:rPr lang="en-ZA" sz="1200" b="0" i="0" u="none" strike="noStrike" cap="none" dirty="0">
                <a:solidFill>
                  <a:schemeClr val="dk1"/>
                </a:solidFill>
                <a:effectLst/>
                <a:latin typeface="Calibri"/>
                <a:ea typeface="Calibri"/>
                <a:cs typeface="Calibri"/>
                <a:sym typeface="Calibri"/>
              </a:rPr>
              <a:t> dink.</a:t>
            </a:r>
            <a:endParaRPr lang="en-US" sz="1200" b="0" i="0" u="none" strike="noStrike" cap="none" dirty="0">
              <a:solidFill>
                <a:schemeClr val="dk1"/>
              </a:solidFill>
              <a:effectLst/>
              <a:latin typeface="Calibri"/>
              <a:ea typeface="Calibri"/>
              <a:cs typeface="Calibri"/>
              <a:sym typeface="Calibri"/>
            </a:endParaRPr>
          </a:p>
          <a:p>
            <a:pPr marL="342900" lvl="0" indent="-342900">
              <a:buFont typeface="Symbol" panose="05050102010706020507" pitchFamily="18" charset="2"/>
              <a:buChar char=""/>
              <a:tabLst>
                <a:tab pos="5654040" algn="l"/>
              </a:tabLst>
            </a:pPr>
            <a:r>
              <a:rPr lang="en-ZA" sz="1200" b="0" i="0" u="none" strike="noStrike" cap="none" dirty="0" err="1">
                <a:solidFill>
                  <a:schemeClr val="dk1"/>
                </a:solidFill>
                <a:effectLst/>
                <a:latin typeface="Calibri"/>
                <a:ea typeface="Calibri"/>
                <a:cs typeface="Calibri"/>
                <a:sym typeface="Calibri"/>
              </a:rPr>
              <a:t>Indien</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dit</a:t>
            </a:r>
            <a:r>
              <a:rPr lang="en-ZA" sz="1200" b="0" i="0" u="none" strike="noStrike" cap="none" dirty="0">
                <a:solidFill>
                  <a:schemeClr val="dk1"/>
                </a:solidFill>
                <a:effectLst/>
                <a:latin typeface="Calibri"/>
                <a:ea typeface="Calibri"/>
                <a:cs typeface="Calibri"/>
                <a:sym typeface="Calibri"/>
              </a:rPr>
              <a:t> ’n </a:t>
            </a:r>
            <a:r>
              <a:rPr lang="en-ZA" sz="1200" b="0" i="0" u="none" strike="noStrike" cap="none" dirty="0" err="1">
                <a:solidFill>
                  <a:schemeClr val="dk1"/>
                </a:solidFill>
                <a:effectLst/>
                <a:latin typeface="Calibri"/>
                <a:ea typeface="Calibri"/>
                <a:cs typeface="Calibri"/>
                <a:sym typeface="Calibri"/>
              </a:rPr>
              <a:t>belangrike</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besluit</a:t>
            </a:r>
            <a:r>
              <a:rPr lang="en-ZA" sz="1200" b="0" i="0" u="none" strike="noStrike" cap="none" dirty="0">
                <a:solidFill>
                  <a:schemeClr val="dk1"/>
                </a:solidFill>
                <a:effectLst/>
                <a:latin typeface="Calibri"/>
                <a:ea typeface="Calibri"/>
                <a:cs typeface="Calibri"/>
                <a:sym typeface="Calibri"/>
              </a:rPr>
              <a:t> is, </a:t>
            </a:r>
            <a:r>
              <a:rPr lang="en-ZA" sz="1200" b="0" i="0" u="none" strike="noStrike" cap="none" dirty="0" err="1">
                <a:solidFill>
                  <a:schemeClr val="dk1"/>
                </a:solidFill>
                <a:effectLst/>
                <a:latin typeface="Calibri"/>
                <a:ea typeface="Calibri"/>
                <a:cs typeface="Calibri"/>
                <a:sym typeface="Calibri"/>
              </a:rPr>
              <a:t>soos</a:t>
            </a:r>
            <a:r>
              <a:rPr lang="en-ZA" sz="1200" b="0" i="0" u="none" strike="noStrike" cap="none" dirty="0">
                <a:solidFill>
                  <a:schemeClr val="dk1"/>
                </a:solidFill>
                <a:effectLst/>
                <a:latin typeface="Calibri"/>
                <a:ea typeface="Calibri"/>
                <a:cs typeface="Calibri"/>
                <a:sym typeface="Calibri"/>
              </a:rPr>
              <a:t> “Moet ek </a:t>
            </a:r>
            <a:r>
              <a:rPr lang="en-ZA" sz="1200" b="0" i="0" u="none" strike="noStrike" cap="none" dirty="0" err="1">
                <a:solidFill>
                  <a:schemeClr val="dk1"/>
                </a:solidFill>
                <a:effectLst/>
                <a:latin typeface="Calibri"/>
                <a:ea typeface="Calibri"/>
                <a:cs typeface="Calibri"/>
                <a:sym typeface="Calibri"/>
              </a:rPr>
              <a:t>seks</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hê</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onthou</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dat</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iemand</a:t>
            </a:r>
            <a:r>
              <a:rPr lang="en-ZA" sz="1200" b="0" i="0" u="none" strike="noStrike" cap="none" dirty="0">
                <a:solidFill>
                  <a:schemeClr val="dk1"/>
                </a:solidFill>
                <a:effectLst/>
                <a:latin typeface="Calibri"/>
                <a:ea typeface="Calibri"/>
                <a:cs typeface="Calibri"/>
                <a:sym typeface="Calibri"/>
              </a:rPr>
              <a:t> wat </a:t>
            </a:r>
            <a:r>
              <a:rPr lang="en-ZA" sz="1200" b="0" i="0" u="none" strike="noStrike" cap="none" dirty="0" err="1">
                <a:solidFill>
                  <a:schemeClr val="dk1"/>
                </a:solidFill>
                <a:effectLst/>
                <a:latin typeface="Calibri"/>
                <a:ea typeface="Calibri"/>
                <a:cs typeface="Calibri"/>
                <a:sym typeface="Calibri"/>
              </a:rPr>
              <a:t>regtig</a:t>
            </a:r>
            <a:r>
              <a:rPr lang="en-ZA" sz="1200" b="0" i="0" u="none" strike="noStrike" cap="none" dirty="0">
                <a:solidFill>
                  <a:schemeClr val="dk1"/>
                </a:solidFill>
                <a:effectLst/>
                <a:latin typeface="Calibri"/>
                <a:ea typeface="Calibri"/>
                <a:cs typeface="Calibri"/>
                <a:sym typeface="Calibri"/>
              </a:rPr>
              <a:t> vir </a:t>
            </a:r>
            <a:r>
              <a:rPr lang="en-ZA" sz="1200" b="0" i="0" u="none" strike="noStrike" cap="none" dirty="0" err="1">
                <a:solidFill>
                  <a:schemeClr val="dk1"/>
                </a:solidFill>
                <a:effectLst/>
                <a:latin typeface="Calibri"/>
                <a:ea typeface="Calibri"/>
                <a:cs typeface="Calibri"/>
                <a:sym typeface="Calibri"/>
              </a:rPr>
              <a:t>jou</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omgee</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bereid</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moet</a:t>
            </a:r>
            <a:r>
              <a:rPr lang="en-ZA" sz="1200" b="0" i="0" u="none" strike="noStrike" cap="none" dirty="0">
                <a:solidFill>
                  <a:schemeClr val="dk1"/>
                </a:solidFill>
                <a:effectLst/>
                <a:latin typeface="Calibri"/>
                <a:ea typeface="Calibri"/>
                <a:cs typeface="Calibri"/>
                <a:sym typeface="Calibri"/>
              </a:rPr>
              <a:t> wees om </a:t>
            </a:r>
            <a:r>
              <a:rPr lang="en-ZA" sz="1200" b="0" i="0" u="none" strike="noStrike" cap="none" dirty="0" err="1">
                <a:solidFill>
                  <a:schemeClr val="dk1"/>
                </a:solidFill>
                <a:effectLst/>
                <a:latin typeface="Calibri"/>
                <a:ea typeface="Calibri"/>
                <a:cs typeface="Calibri"/>
                <a:sym typeface="Calibri"/>
              </a:rPr>
              <a:t>te</a:t>
            </a:r>
            <a:r>
              <a:rPr lang="en-ZA" sz="1200" b="0" i="0" u="none" strike="noStrike" cap="none" dirty="0">
                <a:solidFill>
                  <a:schemeClr val="dk1"/>
                </a:solidFill>
                <a:effectLst/>
                <a:latin typeface="Calibri"/>
                <a:ea typeface="Calibri"/>
                <a:cs typeface="Calibri"/>
                <a:sym typeface="Calibri"/>
              </a:rPr>
              <a:t> wag. </a:t>
            </a:r>
            <a:r>
              <a:rPr lang="en-ZA" sz="1200" b="0" i="0" u="none" strike="noStrike" cap="none" dirty="0" err="1">
                <a:solidFill>
                  <a:schemeClr val="dk1"/>
                </a:solidFill>
                <a:effectLst/>
                <a:latin typeface="Calibri"/>
                <a:ea typeface="Calibri"/>
                <a:cs typeface="Calibri"/>
                <a:sym typeface="Calibri"/>
              </a:rPr>
              <a:t>Daardie</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persoon</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moet</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jou</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respekteer</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en</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jou</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keuses</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eerbiedig</a:t>
            </a:r>
            <a:r>
              <a:rPr lang="en-ZA" sz="1200" b="0" i="0" u="none" strike="noStrike" cap="none" dirty="0">
                <a:solidFill>
                  <a:schemeClr val="dk1"/>
                </a:solidFill>
                <a:effectLst/>
                <a:latin typeface="Calibri"/>
                <a:ea typeface="Calibri"/>
                <a:cs typeface="Calibri"/>
                <a:sym typeface="Calibri"/>
              </a:rPr>
              <a:t>.</a:t>
            </a:r>
            <a:endParaRPr lang="en-US" sz="1200" b="0" i="0" u="none" strike="noStrike" cap="none" dirty="0">
              <a:solidFill>
                <a:schemeClr val="dk1"/>
              </a:solidFill>
              <a:effectLst/>
              <a:latin typeface="Calibri"/>
              <a:ea typeface="Calibri"/>
              <a:cs typeface="Calibri"/>
              <a:sym typeface="Calibri"/>
            </a:endParaRPr>
          </a:p>
          <a:p>
            <a:pPr marL="342900" lvl="0" indent="-342900">
              <a:buFont typeface="Symbol" panose="05050102010706020507" pitchFamily="18" charset="2"/>
              <a:buChar char=""/>
              <a:tabLst>
                <a:tab pos="5654040" algn="l"/>
              </a:tabLst>
            </a:pPr>
            <a:endParaRPr lang="en-US" sz="1200" b="0" i="0" u="none" strike="noStrike" cap="none" dirty="0">
              <a:solidFill>
                <a:schemeClr val="dk1"/>
              </a:solidFill>
              <a:effectLst/>
              <a:latin typeface="Calibri"/>
              <a:ea typeface="Calibri"/>
              <a:cs typeface="Calibri"/>
              <a:sym typeface="Calibri"/>
            </a:endParaRPr>
          </a:p>
          <a:p>
            <a:pPr marL="342900" lvl="0" indent="-342900">
              <a:buFont typeface="Symbol" panose="05050102010706020507" pitchFamily="18" charset="2"/>
              <a:buChar char=""/>
              <a:tabLst>
                <a:tab pos="5654040" algn="l"/>
              </a:tabLst>
            </a:pPr>
            <a:r>
              <a:rPr lang="en-US" sz="1200" b="0" i="0" u="none" strike="noStrike" cap="none" dirty="0">
                <a:solidFill>
                  <a:schemeClr val="dk1"/>
                </a:solidFill>
                <a:effectLst/>
                <a:latin typeface="Calibri"/>
                <a:ea typeface="Calibri"/>
                <a:cs typeface="Calibri"/>
                <a:sym typeface="Calibri"/>
              </a:rPr>
              <a:t>Ons het </a:t>
            </a:r>
            <a:r>
              <a:rPr lang="en-US" sz="1200" b="0" i="0" u="none" strike="noStrike" cap="none" dirty="0" err="1">
                <a:solidFill>
                  <a:schemeClr val="dk1"/>
                </a:solidFill>
                <a:effectLst/>
                <a:latin typeface="Calibri"/>
                <a:ea typeface="Calibri"/>
                <a:cs typeface="Calibri"/>
                <a:sym typeface="Calibri"/>
              </a:rPr>
              <a:t>nie</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meer</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baie</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tyd</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oor</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nie</a:t>
            </a:r>
            <a:r>
              <a:rPr lang="en-US" sz="1200" b="0" i="0" u="none" strike="noStrike" cap="none" dirty="0">
                <a:solidFill>
                  <a:schemeClr val="dk1"/>
                </a:solidFill>
                <a:effectLst/>
                <a:latin typeface="Calibri"/>
                <a:ea typeface="Calibri"/>
                <a:cs typeface="Calibri"/>
                <a:sym typeface="Calibri"/>
              </a:rPr>
              <a:t>. Jy </a:t>
            </a:r>
            <a:r>
              <a:rPr lang="en-US" sz="1200" b="0" i="0" u="none" strike="noStrike" cap="none" dirty="0" err="1">
                <a:solidFill>
                  <a:schemeClr val="dk1"/>
                </a:solidFill>
                <a:effectLst/>
                <a:latin typeface="Calibri"/>
                <a:ea typeface="Calibri"/>
                <a:cs typeface="Calibri"/>
                <a:sym typeface="Calibri"/>
              </a:rPr>
              <a:t>kan</a:t>
            </a:r>
            <a:r>
              <a:rPr lang="en-US" sz="1200" b="0" i="0" u="none" strike="noStrike" cap="none" dirty="0">
                <a:solidFill>
                  <a:schemeClr val="dk1"/>
                </a:solidFill>
                <a:effectLst/>
                <a:latin typeface="Calibri"/>
                <a:ea typeface="Calibri"/>
                <a:cs typeface="Calibri"/>
                <a:sym typeface="Calibri"/>
              </a:rPr>
              <a:t> nou met </a:t>
            </a:r>
            <a:r>
              <a:rPr lang="en-US" sz="1200" b="1" i="1" u="none" strike="noStrike" cap="none" dirty="0" err="1">
                <a:solidFill>
                  <a:schemeClr val="dk1"/>
                </a:solidFill>
                <a:effectLst/>
                <a:latin typeface="Calibri"/>
                <a:ea typeface="Calibri"/>
                <a:cs typeface="Calibri"/>
                <a:sym typeface="Calibri"/>
              </a:rPr>
              <a:t>Aktiwiteit</a:t>
            </a:r>
            <a:r>
              <a:rPr lang="en-US" sz="1200" b="1" i="1" u="none" strike="noStrike" cap="none" dirty="0">
                <a:solidFill>
                  <a:schemeClr val="dk1"/>
                </a:solidFill>
                <a:effectLst/>
                <a:latin typeface="Calibri"/>
                <a:ea typeface="Calibri"/>
                <a:cs typeface="Calibri"/>
                <a:sym typeface="Calibri"/>
              </a:rPr>
              <a:t> 2 (</a:t>
            </a:r>
            <a:r>
              <a:rPr lang="en-US" sz="1200" b="1" i="1" u="sng" strike="noStrike" cap="none" dirty="0">
                <a:solidFill>
                  <a:schemeClr val="dk1"/>
                </a:solidFill>
                <a:effectLst/>
                <a:latin typeface="Calibri"/>
                <a:ea typeface="Calibri"/>
                <a:cs typeface="Calibri"/>
                <a:sym typeface="Calibri"/>
              </a:rPr>
              <a:t>Les 5 – </a:t>
            </a:r>
            <a:r>
              <a:rPr lang="en-US" sz="1200" b="1" i="1" u="sng" strike="noStrike" cap="none" dirty="0" err="1">
                <a:solidFill>
                  <a:schemeClr val="dk1"/>
                </a:solidFill>
                <a:effectLst/>
                <a:latin typeface="Calibri"/>
                <a:ea typeface="Calibri"/>
                <a:cs typeface="Calibri"/>
                <a:sym typeface="Calibri"/>
              </a:rPr>
              <a:t>Werkkaart</a:t>
            </a:r>
            <a:r>
              <a:rPr lang="en-US" sz="1200" b="1" i="1" u="none" strike="noStrike" cap="none" dirty="0">
                <a:solidFill>
                  <a:schemeClr val="dk1"/>
                </a:solidFill>
                <a:effectLst/>
                <a:latin typeface="Calibri"/>
                <a:ea typeface="Calibri"/>
                <a:cs typeface="Calibri"/>
                <a:sym typeface="Calibri"/>
              </a:rPr>
              <a:t>)</a:t>
            </a:r>
            <a:r>
              <a:rPr lang="en-US" sz="1200" b="0" i="0" u="none" strike="noStrike" cap="none" dirty="0">
                <a:solidFill>
                  <a:schemeClr val="dk1"/>
                </a:solidFill>
                <a:effectLst/>
                <a:latin typeface="Calibri"/>
                <a:ea typeface="Calibri"/>
                <a:cs typeface="Calibri"/>
                <a:sym typeface="Calibri"/>
              </a:rPr>
              <a:t> begin </a:t>
            </a:r>
            <a:r>
              <a:rPr lang="en-US" sz="1200" b="0" i="0" u="none" strike="noStrike" cap="none" dirty="0" err="1">
                <a:solidFill>
                  <a:schemeClr val="dk1"/>
                </a:solidFill>
                <a:effectLst/>
                <a:latin typeface="Calibri"/>
                <a:ea typeface="Calibri"/>
                <a:cs typeface="Calibri"/>
                <a:sym typeface="Calibri"/>
              </a:rPr>
              <a:t>en</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dit</a:t>
            </a:r>
            <a:r>
              <a:rPr lang="en-US" sz="1200" b="0" i="0" u="none" strike="noStrike" cap="none" dirty="0">
                <a:solidFill>
                  <a:schemeClr val="dk1"/>
                </a:solidFill>
                <a:effectLst/>
                <a:latin typeface="Calibri"/>
                <a:ea typeface="Calibri"/>
                <a:cs typeface="Calibri"/>
                <a:sym typeface="Calibri"/>
              </a:rPr>
              <a:t> vir </a:t>
            </a:r>
            <a:r>
              <a:rPr lang="en-US" sz="1200" b="0" i="0" u="none" strike="noStrike" cap="none" dirty="0" err="1">
                <a:solidFill>
                  <a:schemeClr val="dk1"/>
                </a:solidFill>
                <a:effectLst/>
                <a:latin typeface="Calibri"/>
                <a:ea typeface="Calibri"/>
                <a:cs typeface="Calibri"/>
                <a:sym typeface="Calibri"/>
              </a:rPr>
              <a:t>huiswerk</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voltooi</a:t>
            </a:r>
            <a:r>
              <a:rPr lang="en-US" sz="1200" b="0" i="0" u="none" strike="noStrike" cap="none" dirty="0">
                <a:solidFill>
                  <a:schemeClr val="dk1"/>
                </a:solidFill>
                <a:effectLst/>
                <a:latin typeface="Calibri"/>
                <a:ea typeface="Calibri"/>
                <a:cs typeface="Calibri"/>
                <a:sym typeface="Calibri"/>
              </a:rPr>
              <a:t>. </a:t>
            </a:r>
            <a:r>
              <a:rPr lang="en-US" sz="1200" b="0" i="1" u="none" strike="noStrike" cap="none" dirty="0">
                <a:solidFill>
                  <a:schemeClr val="dk1"/>
                </a:solidFill>
                <a:effectLst/>
                <a:latin typeface="Calibri"/>
                <a:ea typeface="Calibri"/>
                <a:cs typeface="Calibri"/>
                <a:sym typeface="Calibri"/>
              </a:rPr>
              <a:t>(Laat 5 minute toe.)</a:t>
            </a:r>
          </a:p>
          <a:p>
            <a:pPr marL="342900" marR="0" lvl="0" indent="-342900" algn="l" defTabSz="914400" rtl="0" eaLnBrk="1" fontAlgn="auto" latinLnBrk="0" hangingPunct="1">
              <a:lnSpc>
                <a:spcPct val="100000"/>
              </a:lnSpc>
              <a:spcBef>
                <a:spcPts val="0"/>
              </a:spcBef>
              <a:spcAft>
                <a:spcPts val="0"/>
              </a:spcAft>
              <a:buClr>
                <a:srgbClr val="000000"/>
              </a:buClr>
              <a:buSzPts val="1400"/>
              <a:buFont typeface="Symbol" panose="05050102010706020507" pitchFamily="18" charset="2"/>
              <a:buChar char=""/>
              <a:tabLst>
                <a:tab pos="5654040" algn="l"/>
              </a:tabLst>
              <a:defRPr/>
            </a:pPr>
            <a:r>
              <a:rPr lang="en-US" sz="1200" b="0" i="0" u="none" strike="noStrike" cap="none" dirty="0">
                <a:solidFill>
                  <a:schemeClr val="dk1"/>
                </a:solidFill>
                <a:effectLst/>
                <a:latin typeface="Calibri"/>
                <a:ea typeface="Calibri"/>
                <a:cs typeface="Calibri"/>
                <a:sym typeface="Calibri"/>
              </a:rPr>
              <a:t>Die </a:t>
            </a:r>
            <a:r>
              <a:rPr lang="en-US" sz="1200" b="0" i="0" u="none" strike="noStrike" cap="none" dirty="0" err="1">
                <a:solidFill>
                  <a:schemeClr val="dk1"/>
                </a:solidFill>
                <a:effectLst/>
                <a:latin typeface="Calibri"/>
                <a:ea typeface="Calibri"/>
                <a:cs typeface="Calibri"/>
                <a:sym typeface="Calibri"/>
              </a:rPr>
              <a:t>antwoorde</a:t>
            </a:r>
            <a:r>
              <a:rPr lang="en-US" sz="1200" b="0" i="0" u="none" strike="noStrike" cap="none" dirty="0">
                <a:solidFill>
                  <a:schemeClr val="dk1"/>
                </a:solidFill>
                <a:effectLst/>
                <a:latin typeface="Calibri"/>
                <a:ea typeface="Calibri"/>
                <a:cs typeface="Calibri"/>
                <a:sym typeface="Calibri"/>
              </a:rPr>
              <a:t> is </a:t>
            </a:r>
            <a:r>
              <a:rPr lang="en-US" sz="1200" b="0" i="0" u="none" strike="noStrike" cap="none" dirty="0" err="1">
                <a:solidFill>
                  <a:schemeClr val="dk1"/>
                </a:solidFill>
                <a:effectLst/>
                <a:latin typeface="Calibri"/>
                <a:ea typeface="Calibri"/>
                <a:cs typeface="Calibri"/>
                <a:sym typeface="Calibri"/>
              </a:rPr>
              <a:t>beskikbaar</a:t>
            </a:r>
            <a:r>
              <a:rPr lang="en-US" sz="1200" b="0" i="0" u="none" strike="noStrike" cap="none" dirty="0">
                <a:solidFill>
                  <a:schemeClr val="dk1"/>
                </a:solidFill>
                <a:effectLst/>
                <a:latin typeface="Calibri"/>
                <a:ea typeface="Calibri"/>
                <a:cs typeface="Calibri"/>
                <a:sym typeface="Calibri"/>
              </a:rPr>
              <a:t> in die </a:t>
            </a:r>
            <a:r>
              <a:rPr lang="en-US" sz="1200" b="1" i="1" u="sng" strike="noStrike" cap="none" dirty="0">
                <a:solidFill>
                  <a:schemeClr val="dk1"/>
                </a:solidFill>
                <a:effectLst/>
                <a:latin typeface="Calibri"/>
                <a:ea typeface="Calibri"/>
                <a:cs typeface="Calibri"/>
                <a:sym typeface="Calibri"/>
              </a:rPr>
              <a:t>Les 5 – </a:t>
            </a:r>
            <a:r>
              <a:rPr lang="en-US" sz="1200" b="1" i="1" u="sng" strike="noStrike" cap="none" dirty="0" err="1">
                <a:solidFill>
                  <a:schemeClr val="dk1"/>
                </a:solidFill>
                <a:effectLst/>
                <a:latin typeface="Calibri"/>
                <a:ea typeface="Calibri"/>
                <a:cs typeface="Calibri"/>
                <a:sym typeface="Calibri"/>
              </a:rPr>
              <a:t>Werkkaart</a:t>
            </a:r>
            <a:r>
              <a:rPr lang="en-US" sz="1200" b="1" i="1" u="sng" strike="noStrike" cap="none" dirty="0">
                <a:solidFill>
                  <a:schemeClr val="dk1"/>
                </a:solidFill>
                <a:effectLst/>
                <a:latin typeface="Calibri"/>
                <a:ea typeface="Calibri"/>
                <a:cs typeface="Calibri"/>
                <a:sym typeface="Calibri"/>
              </a:rPr>
              <a:t> MEMO</a:t>
            </a:r>
            <a:r>
              <a:rPr lang="en-US" sz="1200" b="0" i="0" u="none" strike="noStrike" cap="none" dirty="0">
                <a:solidFill>
                  <a:schemeClr val="dk1"/>
                </a:solidFill>
                <a:effectLst/>
                <a:latin typeface="Calibri"/>
                <a:ea typeface="Calibri"/>
                <a:cs typeface="Calibri"/>
                <a:sym typeface="Calibri"/>
              </a:rPr>
              <a:t>.</a:t>
            </a:r>
          </a:p>
          <a:p>
            <a:pPr marL="342900" lvl="0" indent="-342900">
              <a:buFont typeface="Symbol" panose="05050102010706020507" pitchFamily="18" charset="2"/>
              <a:buChar char=""/>
              <a:tabLst>
                <a:tab pos="5654040" algn="l"/>
              </a:tabLst>
            </a:pPr>
            <a:endParaRPr lang="en-US" sz="1200" b="0" i="0" u="none" strike="noStrike" cap="none" dirty="0">
              <a:solidFill>
                <a:schemeClr val="dk1"/>
              </a:solidFill>
              <a:effectLst/>
              <a:latin typeface="Calibri"/>
              <a:ea typeface="Calibri"/>
              <a:cs typeface="Calibri"/>
              <a:sym typeface="Calibri"/>
            </a:endParaRPr>
          </a:p>
          <a:p>
            <a:endParaRPr lang="af-ZA" dirty="0"/>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ZA" sz="1200" b="0" i="0" u="none" strike="noStrike" cap="none" smtClean="0">
                <a:solidFill>
                  <a:schemeClr val="dk1"/>
                </a:solidFill>
                <a:latin typeface="Calibri"/>
                <a:ea typeface="Calibri"/>
                <a:cs typeface="Calibri"/>
                <a:sym typeface="Calibri"/>
              </a:rPr>
              <a:t>19</a:t>
            </a:fld>
            <a:endParaRPr lang="en-ZA"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07665411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2"/>
        <p:cNvGrpSpPr/>
        <p:nvPr/>
      </p:nvGrpSpPr>
      <p:grpSpPr>
        <a:xfrm>
          <a:off x="0" y="0"/>
          <a:ext cx="0" cy="0"/>
          <a:chOff x="0" y="0"/>
          <a:chExt cx="0" cy="0"/>
        </a:xfrm>
      </p:grpSpPr>
      <p:sp>
        <p:nvSpPr>
          <p:cNvPr id="153" name="Google Shape;153;p3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4" name="Google Shape;154;p3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342900" lvl="0" indent="-342900">
              <a:spcAft>
                <a:spcPts val="800"/>
              </a:spcAft>
              <a:buFont typeface="Symbol" panose="05050102010706020507" pitchFamily="18" charset="2"/>
              <a:buChar char=""/>
            </a:pPr>
            <a:r>
              <a:rPr lang="en-ZA" sz="1200" b="1" i="0" u="none" strike="noStrike" cap="none" dirty="0" err="1">
                <a:solidFill>
                  <a:schemeClr val="dk1"/>
                </a:solidFill>
                <a:effectLst/>
                <a:latin typeface="Calibri"/>
                <a:ea typeface="Calibri"/>
                <a:cs typeface="Calibri"/>
                <a:sym typeface="Calibri"/>
              </a:rPr>
              <a:t>Skyfie</a:t>
            </a:r>
            <a:r>
              <a:rPr lang="en-ZA" sz="1200" b="1" i="0" u="none" strike="noStrike" cap="none" dirty="0">
                <a:solidFill>
                  <a:schemeClr val="dk1"/>
                </a:solidFill>
                <a:effectLst/>
                <a:latin typeface="Calibri"/>
                <a:ea typeface="Calibri"/>
                <a:cs typeface="Calibri"/>
                <a:sym typeface="Calibri"/>
              </a:rPr>
              <a:t> 20: </a:t>
            </a:r>
            <a:r>
              <a:rPr lang="en-US" sz="1200" b="0" i="0" u="none" strike="noStrike" cap="none" dirty="0">
                <a:solidFill>
                  <a:schemeClr val="dk1"/>
                </a:solidFill>
                <a:effectLst/>
                <a:latin typeface="Calibri"/>
                <a:ea typeface="Calibri"/>
                <a:cs typeface="Calibri"/>
                <a:sym typeface="Calibri"/>
              </a:rPr>
              <a:t>Soms is </a:t>
            </a:r>
            <a:r>
              <a:rPr lang="en-US" sz="1200" b="0" i="0" u="none" strike="noStrike" cap="none" dirty="0" err="1">
                <a:solidFill>
                  <a:schemeClr val="dk1"/>
                </a:solidFill>
                <a:effectLst/>
                <a:latin typeface="Calibri"/>
                <a:ea typeface="Calibri"/>
                <a:cs typeface="Calibri"/>
                <a:sym typeface="Calibri"/>
              </a:rPr>
              <a:t>dit</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makliker</a:t>
            </a:r>
            <a:r>
              <a:rPr lang="en-US" sz="1200" b="0" i="0" u="none" strike="noStrike" cap="none" dirty="0">
                <a:solidFill>
                  <a:schemeClr val="dk1"/>
                </a:solidFill>
                <a:effectLst/>
                <a:latin typeface="Calibri"/>
                <a:ea typeface="Calibri"/>
                <a:cs typeface="Calibri"/>
                <a:sym typeface="Calibri"/>
              </a:rPr>
              <a:t> om vir </a:t>
            </a:r>
            <a:r>
              <a:rPr lang="en-US" sz="1200" b="0" i="0" u="none" strike="noStrike" cap="none" dirty="0" err="1">
                <a:solidFill>
                  <a:schemeClr val="dk1"/>
                </a:solidFill>
                <a:effectLst/>
                <a:latin typeface="Calibri"/>
                <a:ea typeface="Calibri"/>
                <a:cs typeface="Calibri"/>
                <a:sym typeface="Calibri"/>
              </a:rPr>
              <a:t>ander</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raad</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te</a:t>
            </a:r>
            <a:r>
              <a:rPr lang="en-US" sz="1200" b="0" i="0" u="none" strike="noStrike" cap="none" dirty="0">
                <a:solidFill>
                  <a:schemeClr val="dk1"/>
                </a:solidFill>
                <a:effectLst/>
                <a:latin typeface="Calibri"/>
                <a:ea typeface="Calibri"/>
                <a:cs typeface="Calibri"/>
                <a:sym typeface="Calibri"/>
              </a:rPr>
              <a:t> gee as om </a:t>
            </a:r>
            <a:r>
              <a:rPr lang="en-US" sz="1200" b="0" i="0" u="none" strike="noStrike" cap="none" dirty="0" err="1">
                <a:solidFill>
                  <a:schemeClr val="dk1"/>
                </a:solidFill>
                <a:effectLst/>
                <a:latin typeface="Calibri"/>
                <a:ea typeface="Calibri"/>
                <a:cs typeface="Calibri"/>
                <a:sym typeface="Calibri"/>
              </a:rPr>
              <a:t>te</a:t>
            </a:r>
            <a:r>
              <a:rPr lang="en-US" sz="1200" b="0" i="0" u="none" strike="noStrike" cap="none" dirty="0">
                <a:solidFill>
                  <a:schemeClr val="dk1"/>
                </a:solidFill>
                <a:effectLst/>
                <a:latin typeface="Calibri"/>
                <a:ea typeface="Calibri"/>
                <a:cs typeface="Calibri"/>
                <a:sym typeface="Calibri"/>
              </a:rPr>
              <a:t> dink </a:t>
            </a:r>
            <a:r>
              <a:rPr lang="en-US" sz="1200" b="0" i="0" u="none" strike="noStrike" cap="none" dirty="0" err="1">
                <a:solidFill>
                  <a:schemeClr val="dk1"/>
                </a:solidFill>
                <a:effectLst/>
                <a:latin typeface="Calibri"/>
                <a:ea typeface="Calibri"/>
                <a:cs typeface="Calibri"/>
                <a:sym typeface="Calibri"/>
              </a:rPr>
              <a:t>oor</a:t>
            </a:r>
            <a:r>
              <a:rPr lang="en-US" sz="1200" b="0" i="0" u="none" strike="noStrike" cap="none" dirty="0">
                <a:solidFill>
                  <a:schemeClr val="dk1"/>
                </a:solidFill>
                <a:effectLst/>
                <a:latin typeface="Calibri"/>
                <a:ea typeface="Calibri"/>
                <a:cs typeface="Calibri"/>
                <a:sym typeface="Calibri"/>
              </a:rPr>
              <a:t> hoe </a:t>
            </a:r>
            <a:r>
              <a:rPr lang="en-US" sz="1200" b="0" i="0" u="none" strike="noStrike" cap="none" dirty="0" err="1">
                <a:solidFill>
                  <a:schemeClr val="dk1"/>
                </a:solidFill>
                <a:effectLst/>
                <a:latin typeface="Calibri"/>
                <a:ea typeface="Calibri"/>
                <a:cs typeface="Calibri"/>
                <a:sym typeface="Calibri"/>
              </a:rPr>
              <a:t>goed</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ons</a:t>
            </a:r>
            <a:r>
              <a:rPr lang="en-US" sz="1200" b="0" i="0" u="none" strike="noStrike" cap="none" dirty="0">
                <a:solidFill>
                  <a:schemeClr val="dk1"/>
                </a:solidFill>
                <a:effectLst/>
                <a:latin typeface="Calibri"/>
                <a:ea typeface="Calibri"/>
                <a:cs typeface="Calibri"/>
                <a:sym typeface="Calibri"/>
              </a:rPr>
              <a:t> self ’n </a:t>
            </a:r>
            <a:r>
              <a:rPr lang="en-US" sz="1200" b="0" i="0" u="none" strike="noStrike" cap="none" dirty="0" err="1">
                <a:solidFill>
                  <a:schemeClr val="dk1"/>
                </a:solidFill>
                <a:effectLst/>
                <a:latin typeface="Calibri"/>
                <a:ea typeface="Calibri"/>
                <a:cs typeface="Calibri"/>
                <a:sym typeface="Calibri"/>
              </a:rPr>
              <a:t>soortgelyke</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situasie</a:t>
            </a:r>
            <a:r>
              <a:rPr lang="en-US" sz="1200" b="0" i="0" u="none" strike="noStrike" cap="none" dirty="0">
                <a:solidFill>
                  <a:schemeClr val="dk1"/>
                </a:solidFill>
                <a:effectLst/>
                <a:latin typeface="Calibri"/>
                <a:ea typeface="Calibri"/>
                <a:cs typeface="Calibri"/>
                <a:sym typeface="Calibri"/>
              </a:rPr>
              <a:t> sou </a:t>
            </a:r>
            <a:r>
              <a:rPr lang="en-US" sz="1200" b="0" i="0" u="none" strike="noStrike" cap="none" dirty="0" err="1">
                <a:solidFill>
                  <a:schemeClr val="dk1"/>
                </a:solidFill>
                <a:effectLst/>
                <a:latin typeface="Calibri"/>
                <a:ea typeface="Calibri"/>
                <a:cs typeface="Calibri"/>
                <a:sym typeface="Calibri"/>
              </a:rPr>
              <a:t>hanteer</a:t>
            </a:r>
            <a:r>
              <a:rPr lang="en-US" sz="1200" b="0" i="0" u="none" strike="noStrike" cap="none" dirty="0">
                <a:solidFill>
                  <a:schemeClr val="dk1"/>
                </a:solidFill>
                <a:effectLst/>
                <a:latin typeface="Calibri"/>
                <a:ea typeface="Calibri"/>
                <a:cs typeface="Calibri"/>
                <a:sym typeface="Calibri"/>
              </a:rPr>
              <a:t>.</a:t>
            </a:r>
          </a:p>
          <a:p>
            <a:pPr marL="342900" lvl="0" indent="-342900">
              <a:spcAft>
                <a:spcPts val="800"/>
              </a:spcAft>
              <a:buFont typeface="Symbol" panose="05050102010706020507" pitchFamily="18" charset="2"/>
              <a:buChar char=""/>
            </a:pPr>
            <a:r>
              <a:rPr lang="en-US" sz="1200" b="0" i="0" u="none" strike="noStrike" cap="none" dirty="0">
                <a:solidFill>
                  <a:schemeClr val="dk1"/>
                </a:solidFill>
                <a:effectLst/>
                <a:latin typeface="Calibri"/>
                <a:ea typeface="Calibri"/>
                <a:cs typeface="Calibri"/>
                <a:sym typeface="Calibri"/>
              </a:rPr>
              <a:t>In </a:t>
            </a:r>
            <a:r>
              <a:rPr lang="en-US" sz="1200" b="1" i="1" u="none" strike="noStrike" cap="none" dirty="0" err="1">
                <a:solidFill>
                  <a:schemeClr val="dk1"/>
                </a:solidFill>
                <a:effectLst/>
                <a:latin typeface="Calibri"/>
                <a:ea typeface="Calibri"/>
                <a:cs typeface="Calibri"/>
                <a:sym typeface="Calibri"/>
              </a:rPr>
              <a:t>Aktiwiteit</a:t>
            </a:r>
            <a:r>
              <a:rPr lang="en-US" sz="1200" b="1" i="1" u="none" strike="noStrike" cap="none" dirty="0">
                <a:solidFill>
                  <a:schemeClr val="dk1"/>
                </a:solidFill>
                <a:effectLst/>
                <a:latin typeface="Calibri"/>
                <a:ea typeface="Calibri"/>
                <a:cs typeface="Calibri"/>
                <a:sym typeface="Calibri"/>
              </a:rPr>
              <a:t> 3 (</a:t>
            </a:r>
            <a:r>
              <a:rPr lang="en-US" sz="1200" b="1" i="1" u="sng" strike="noStrike" cap="none" dirty="0">
                <a:solidFill>
                  <a:schemeClr val="dk1"/>
                </a:solidFill>
                <a:effectLst/>
                <a:latin typeface="Calibri"/>
                <a:ea typeface="Calibri"/>
                <a:cs typeface="Calibri"/>
                <a:sym typeface="Calibri"/>
              </a:rPr>
              <a:t>Les 5 – </a:t>
            </a:r>
            <a:r>
              <a:rPr lang="en-US" sz="1200" b="1" i="1" u="sng" strike="noStrike" cap="none" dirty="0" err="1">
                <a:solidFill>
                  <a:schemeClr val="dk1"/>
                </a:solidFill>
                <a:effectLst/>
                <a:latin typeface="Calibri"/>
                <a:ea typeface="Calibri"/>
                <a:cs typeface="Calibri"/>
                <a:sym typeface="Calibri"/>
              </a:rPr>
              <a:t>Werkkaart</a:t>
            </a:r>
            <a:r>
              <a:rPr lang="en-US" sz="1200" b="1" i="1" u="none" strike="noStrike" cap="none" dirty="0">
                <a:solidFill>
                  <a:schemeClr val="dk1"/>
                </a:solidFill>
                <a:effectLst/>
                <a:latin typeface="Calibri"/>
                <a:ea typeface="Calibri"/>
                <a:cs typeface="Calibri"/>
                <a:sym typeface="Calibri"/>
              </a:rPr>
              <a:t>)</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gaan</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jy</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nadink</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oor</a:t>
            </a:r>
            <a:r>
              <a:rPr lang="en-US" sz="1200" b="0" i="0" u="none" strike="noStrike" cap="none" dirty="0">
                <a:solidFill>
                  <a:schemeClr val="dk1"/>
                </a:solidFill>
                <a:effectLst/>
                <a:latin typeface="Calibri"/>
                <a:ea typeface="Calibri"/>
                <a:cs typeface="Calibri"/>
                <a:sym typeface="Calibri"/>
              </a:rPr>
              <a:t> hoe </a:t>
            </a:r>
            <a:r>
              <a:rPr lang="en-US" sz="1200" b="0" i="0" u="none" strike="noStrike" cap="none" dirty="0" err="1">
                <a:solidFill>
                  <a:schemeClr val="dk1"/>
                </a:solidFill>
                <a:effectLst/>
                <a:latin typeface="Calibri"/>
                <a:ea typeface="Calibri"/>
                <a:cs typeface="Calibri"/>
                <a:sym typeface="Calibri"/>
              </a:rPr>
              <a:t>goed</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jy</a:t>
            </a:r>
            <a:r>
              <a:rPr lang="en-US" sz="1200" b="0" i="0" u="none" strike="noStrike" cap="none" dirty="0">
                <a:solidFill>
                  <a:schemeClr val="dk1"/>
                </a:solidFill>
                <a:effectLst/>
                <a:latin typeface="Calibri"/>
                <a:ea typeface="Calibri"/>
                <a:cs typeface="Calibri"/>
                <a:sym typeface="Calibri"/>
              </a:rPr>
              <a:t> die </a:t>
            </a:r>
            <a:r>
              <a:rPr lang="en-US" sz="1200" b="0" i="0" u="none" strike="noStrike" cap="none" dirty="0" err="1">
                <a:solidFill>
                  <a:schemeClr val="dk1"/>
                </a:solidFill>
                <a:effectLst/>
                <a:latin typeface="Calibri"/>
                <a:ea typeface="Calibri"/>
                <a:cs typeface="Calibri"/>
                <a:sym typeface="Calibri"/>
              </a:rPr>
              <a:t>vaardighede</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ontwikkel</a:t>
            </a:r>
            <a:r>
              <a:rPr lang="en-US" sz="1200" b="0" i="0" u="none" strike="noStrike" cap="none" dirty="0">
                <a:solidFill>
                  <a:schemeClr val="dk1"/>
                </a:solidFill>
                <a:effectLst/>
                <a:latin typeface="Calibri"/>
                <a:ea typeface="Calibri"/>
                <a:cs typeface="Calibri"/>
                <a:sym typeface="Calibri"/>
              </a:rPr>
              <a:t> het wat </a:t>
            </a:r>
            <a:r>
              <a:rPr lang="en-US" sz="1200" b="0" i="0" u="none" strike="noStrike" cap="none" dirty="0" err="1">
                <a:solidFill>
                  <a:schemeClr val="dk1"/>
                </a:solidFill>
                <a:effectLst/>
                <a:latin typeface="Calibri"/>
                <a:ea typeface="Calibri"/>
                <a:cs typeface="Calibri"/>
                <a:sym typeface="Calibri"/>
              </a:rPr>
              <a:t>ons</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vandag</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bespreek</a:t>
            </a:r>
            <a:r>
              <a:rPr lang="en-US" sz="1200" b="0" i="0" u="none" strike="noStrike" cap="none" dirty="0">
                <a:solidFill>
                  <a:schemeClr val="dk1"/>
                </a:solidFill>
                <a:effectLst/>
                <a:latin typeface="Calibri"/>
                <a:ea typeface="Calibri"/>
                <a:cs typeface="Calibri"/>
                <a:sym typeface="Calibri"/>
              </a:rPr>
              <a:t> het.</a:t>
            </a:r>
          </a:p>
          <a:p>
            <a:pPr marL="0" lvl="0" indent="0" algn="l" rtl="0">
              <a:lnSpc>
                <a:spcPct val="100000"/>
              </a:lnSpc>
              <a:spcBef>
                <a:spcPts val="0"/>
              </a:spcBef>
              <a:spcAft>
                <a:spcPts val="0"/>
              </a:spcAft>
              <a:buSzPts val="1400"/>
              <a:buNone/>
            </a:pPr>
            <a:endParaRPr dirty="0"/>
          </a:p>
          <a:p>
            <a:pPr marL="0" marR="0" lvl="0" indent="0" algn="l" rtl="0">
              <a:lnSpc>
                <a:spcPct val="100000"/>
              </a:lnSpc>
              <a:spcBef>
                <a:spcPts val="0"/>
              </a:spcBef>
              <a:spcAft>
                <a:spcPts val="0"/>
              </a:spcAft>
              <a:buClr>
                <a:srgbClr val="595959"/>
              </a:buClr>
              <a:buSzPts val="1800"/>
              <a:buFont typeface="Arial"/>
              <a:buNone/>
            </a:pPr>
            <a:endParaRPr dirty="0"/>
          </a:p>
        </p:txBody>
      </p:sp>
      <p:sp>
        <p:nvSpPr>
          <p:cNvPr id="155" name="Google Shape;155;p3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SzPts val="1400"/>
              <a:buNone/>
            </a:pPr>
            <a:fld id="{00000000-1234-1234-1234-123412341234}" type="slidenum">
              <a:rPr lang="en-ZA"/>
              <a:t>20</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5"/>
        <p:cNvGrpSpPr/>
        <p:nvPr/>
      </p:nvGrpSpPr>
      <p:grpSpPr>
        <a:xfrm>
          <a:off x="0" y="0"/>
          <a:ext cx="0" cy="0"/>
          <a:chOff x="0" y="0"/>
          <a:chExt cx="0" cy="0"/>
        </a:xfrm>
      </p:grpSpPr>
      <p:sp>
        <p:nvSpPr>
          <p:cNvPr id="16" name="Google Shape;16;p1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 name="Google Shape;17;p15"/>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8" name="Google Shape;18;p1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 name="Google Shape;19;p1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0" name="Google Shape;20;p1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ZA"/>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28"/>
        <p:cNvGrpSpPr/>
        <p:nvPr/>
      </p:nvGrpSpPr>
      <p:grpSpPr>
        <a:xfrm>
          <a:off x="0" y="0"/>
          <a:ext cx="0" cy="0"/>
          <a:chOff x="0" y="0"/>
          <a:chExt cx="0" cy="0"/>
        </a:xfrm>
      </p:grpSpPr>
      <p:sp>
        <p:nvSpPr>
          <p:cNvPr id="29" name="Google Shape;29;p19"/>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0" name="Google Shape;30;p19"/>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31" name="Google Shape;31;p19"/>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2" name="Google Shape;32;p19"/>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33" name="Google Shape;33;p19"/>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4" name="Google Shape;34;p1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5" name="Google Shape;35;p1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6" name="Google Shape;36;p1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ZA"/>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37"/>
        <p:cNvGrpSpPr/>
        <p:nvPr/>
      </p:nvGrpSpPr>
      <p:grpSpPr>
        <a:xfrm>
          <a:off x="0" y="0"/>
          <a:ext cx="0" cy="0"/>
          <a:chOff x="0" y="0"/>
          <a:chExt cx="0" cy="0"/>
        </a:xfrm>
      </p:grpSpPr>
      <p:sp>
        <p:nvSpPr>
          <p:cNvPr id="38" name="Google Shape;38;p2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9" name="Google Shape;39;p2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0" name="Google Shape;40;p2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1" name="Google Shape;41;p2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ZA"/>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2"/>
        <p:cNvGrpSpPr/>
        <p:nvPr/>
      </p:nvGrpSpPr>
      <p:grpSpPr>
        <a:xfrm>
          <a:off x="0" y="0"/>
          <a:ext cx="0" cy="0"/>
          <a:chOff x="0" y="0"/>
          <a:chExt cx="0" cy="0"/>
        </a:xfrm>
      </p:grpSpPr>
      <p:sp>
        <p:nvSpPr>
          <p:cNvPr id="43" name="Google Shape;43;p2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4" name="Google Shape;44;p2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5" name="Google Shape;45;p2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ZA"/>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46"/>
        <p:cNvGrpSpPr/>
        <p:nvPr/>
      </p:nvGrpSpPr>
      <p:grpSpPr>
        <a:xfrm>
          <a:off x="0" y="0"/>
          <a:ext cx="0" cy="0"/>
          <a:chOff x="0" y="0"/>
          <a:chExt cx="0" cy="0"/>
        </a:xfrm>
      </p:grpSpPr>
      <p:sp>
        <p:nvSpPr>
          <p:cNvPr id="47" name="Google Shape;47;p22"/>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8" name="Google Shape;48;p22"/>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49" name="Google Shape;49;p22"/>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0" name="Google Shape;50;p2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1" name="Google Shape;51;p2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2" name="Google Shape;52;p2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ZA"/>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53"/>
        <p:cNvGrpSpPr/>
        <p:nvPr/>
      </p:nvGrpSpPr>
      <p:grpSpPr>
        <a:xfrm>
          <a:off x="0" y="0"/>
          <a:ext cx="0" cy="0"/>
          <a:chOff x="0" y="0"/>
          <a:chExt cx="0" cy="0"/>
        </a:xfrm>
      </p:grpSpPr>
      <p:sp>
        <p:nvSpPr>
          <p:cNvPr id="54" name="Google Shape;54;p23"/>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5" name="Google Shape;55;p23"/>
          <p:cNvSpPr>
            <a:spLocks noGrp="1"/>
          </p:cNvSpPr>
          <p:nvPr>
            <p:ph type="pic" idx="2"/>
          </p:nvPr>
        </p:nvSpPr>
        <p:spPr>
          <a:xfrm>
            <a:off x="5183188" y="987425"/>
            <a:ext cx="6172200" cy="4873625"/>
          </a:xfrm>
          <a:prstGeom prst="rect">
            <a:avLst/>
          </a:prstGeom>
          <a:noFill/>
          <a:ln>
            <a:noFill/>
          </a:ln>
        </p:spPr>
      </p:sp>
      <p:sp>
        <p:nvSpPr>
          <p:cNvPr id="56" name="Google Shape;56;p23"/>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7" name="Google Shape;57;p2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8" name="Google Shape;58;p2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9" name="Google Shape;59;p2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ZA"/>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0"/>
        <p:cNvGrpSpPr/>
        <p:nvPr/>
      </p:nvGrpSpPr>
      <p:grpSpPr>
        <a:xfrm>
          <a:off x="0" y="0"/>
          <a:ext cx="0" cy="0"/>
          <a:chOff x="0" y="0"/>
          <a:chExt cx="0" cy="0"/>
        </a:xfrm>
      </p:grpSpPr>
      <p:sp>
        <p:nvSpPr>
          <p:cNvPr id="61" name="Google Shape;61;p2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2" name="Google Shape;62;p24"/>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3" name="Google Shape;63;p2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4" name="Google Shape;64;p2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5" name="Google Shape;65;p2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ZA"/>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66"/>
        <p:cNvGrpSpPr/>
        <p:nvPr/>
      </p:nvGrpSpPr>
      <p:grpSpPr>
        <a:xfrm>
          <a:off x="0" y="0"/>
          <a:ext cx="0" cy="0"/>
          <a:chOff x="0" y="0"/>
          <a:chExt cx="0" cy="0"/>
        </a:xfrm>
      </p:grpSpPr>
      <p:sp>
        <p:nvSpPr>
          <p:cNvPr id="67" name="Google Shape;67;p25"/>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8" name="Google Shape;68;p25"/>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9" name="Google Shape;69;p2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0" name="Google Shape;70;p2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1" name="Google Shape;71;p2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ZA"/>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15"/>
        <p:cNvGrpSpPr/>
        <p:nvPr/>
      </p:nvGrpSpPr>
      <p:grpSpPr>
        <a:xfrm>
          <a:off x="0" y="0"/>
          <a:ext cx="0" cy="0"/>
          <a:chOff x="0" y="0"/>
          <a:chExt cx="0" cy="0"/>
        </a:xfrm>
      </p:grpSpPr>
      <p:sp>
        <p:nvSpPr>
          <p:cNvPr id="16" name="Google Shape;16;p1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 name="Google Shape;17;p15"/>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8" name="Google Shape;18;p1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 name="Google Shape;19;p1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0" name="Google Shape;20;p1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ZA"/>
              <a:t>‹#›</a:t>
            </a:fld>
            <a:endParaRPr/>
          </a:p>
        </p:txBody>
      </p:sp>
    </p:spTree>
    <p:extLst>
      <p:ext uri="{BB962C8B-B14F-4D97-AF65-F5344CB8AC3E}">
        <p14:creationId xmlns:p14="http://schemas.microsoft.com/office/powerpoint/2010/main" val="39775748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Comparison" type="twoTxTwoObj">
  <p:cSld name="Comparison">
    <p:spTree>
      <p:nvGrpSpPr>
        <p:cNvPr id="1" name="Shape 28"/>
        <p:cNvGrpSpPr/>
        <p:nvPr/>
      </p:nvGrpSpPr>
      <p:grpSpPr>
        <a:xfrm>
          <a:off x="0" y="0"/>
          <a:ext cx="0" cy="0"/>
          <a:chOff x="0" y="0"/>
          <a:chExt cx="0" cy="0"/>
        </a:xfrm>
      </p:grpSpPr>
      <p:sp>
        <p:nvSpPr>
          <p:cNvPr id="29" name="Google Shape;29;p19"/>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0" name="Google Shape;30;p19"/>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31" name="Google Shape;31;p19"/>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2" name="Google Shape;32;p19"/>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33" name="Google Shape;33;p19"/>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4" name="Google Shape;34;p1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5" name="Google Shape;35;p1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6" name="Google Shape;36;p1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ZA"/>
              <a:t>‹#›</a:t>
            </a:fld>
            <a:endParaRPr/>
          </a:p>
        </p:txBody>
      </p:sp>
    </p:spTree>
    <p:extLst>
      <p:ext uri="{BB962C8B-B14F-4D97-AF65-F5344CB8AC3E}">
        <p14:creationId xmlns:p14="http://schemas.microsoft.com/office/powerpoint/2010/main" val="39982885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37"/>
        <p:cNvGrpSpPr/>
        <p:nvPr/>
      </p:nvGrpSpPr>
      <p:grpSpPr>
        <a:xfrm>
          <a:off x="0" y="0"/>
          <a:ext cx="0" cy="0"/>
          <a:chOff x="0" y="0"/>
          <a:chExt cx="0" cy="0"/>
        </a:xfrm>
      </p:grpSpPr>
      <p:sp>
        <p:nvSpPr>
          <p:cNvPr id="38" name="Google Shape;38;p2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9" name="Google Shape;39;p2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0" name="Google Shape;40;p2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1" name="Google Shape;41;p2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ZA"/>
              <a:t>‹#›</a:t>
            </a:fld>
            <a:endParaRPr/>
          </a:p>
        </p:txBody>
      </p:sp>
    </p:spTree>
    <p:extLst>
      <p:ext uri="{BB962C8B-B14F-4D97-AF65-F5344CB8AC3E}">
        <p14:creationId xmlns:p14="http://schemas.microsoft.com/office/powerpoint/2010/main" val="377899234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2"/>
        <p:cNvGrpSpPr/>
        <p:nvPr/>
      </p:nvGrpSpPr>
      <p:grpSpPr>
        <a:xfrm>
          <a:off x="0" y="0"/>
          <a:ext cx="0" cy="0"/>
          <a:chOff x="0" y="0"/>
          <a:chExt cx="0" cy="0"/>
        </a:xfrm>
      </p:grpSpPr>
      <p:sp>
        <p:nvSpPr>
          <p:cNvPr id="43" name="Google Shape;43;p2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4" name="Google Shape;44;p2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5" name="Google Shape;45;p2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ZA"/>
              <a:t>‹#›</a:t>
            </a:fld>
            <a:endParaRPr/>
          </a:p>
        </p:txBody>
      </p:sp>
    </p:spTree>
    <p:extLst>
      <p:ext uri="{BB962C8B-B14F-4D97-AF65-F5344CB8AC3E}">
        <p14:creationId xmlns:p14="http://schemas.microsoft.com/office/powerpoint/2010/main" val="319210332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Content with Caption" type="objTx">
  <p:cSld name="Content with Caption">
    <p:spTree>
      <p:nvGrpSpPr>
        <p:cNvPr id="1" name="Shape 46"/>
        <p:cNvGrpSpPr/>
        <p:nvPr/>
      </p:nvGrpSpPr>
      <p:grpSpPr>
        <a:xfrm>
          <a:off x="0" y="0"/>
          <a:ext cx="0" cy="0"/>
          <a:chOff x="0" y="0"/>
          <a:chExt cx="0" cy="0"/>
        </a:xfrm>
      </p:grpSpPr>
      <p:sp>
        <p:nvSpPr>
          <p:cNvPr id="47" name="Google Shape;47;p22"/>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8" name="Google Shape;48;p22"/>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49" name="Google Shape;49;p22"/>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0" name="Google Shape;50;p2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1" name="Google Shape;51;p2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2" name="Google Shape;52;p2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ZA"/>
              <a:t>‹#›</a:t>
            </a:fld>
            <a:endParaRPr/>
          </a:p>
        </p:txBody>
      </p:sp>
    </p:spTree>
    <p:extLst>
      <p:ext uri="{BB962C8B-B14F-4D97-AF65-F5344CB8AC3E}">
        <p14:creationId xmlns:p14="http://schemas.microsoft.com/office/powerpoint/2010/main" val="407723240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Picture with Caption" type="picTx">
  <p:cSld name="Picture with Caption">
    <p:spTree>
      <p:nvGrpSpPr>
        <p:cNvPr id="1" name="Shape 53"/>
        <p:cNvGrpSpPr/>
        <p:nvPr/>
      </p:nvGrpSpPr>
      <p:grpSpPr>
        <a:xfrm>
          <a:off x="0" y="0"/>
          <a:ext cx="0" cy="0"/>
          <a:chOff x="0" y="0"/>
          <a:chExt cx="0" cy="0"/>
        </a:xfrm>
      </p:grpSpPr>
      <p:sp>
        <p:nvSpPr>
          <p:cNvPr id="54" name="Google Shape;54;p23"/>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5" name="Google Shape;55;p23"/>
          <p:cNvSpPr>
            <a:spLocks noGrp="1"/>
          </p:cNvSpPr>
          <p:nvPr>
            <p:ph type="pic" idx="2"/>
          </p:nvPr>
        </p:nvSpPr>
        <p:spPr>
          <a:xfrm>
            <a:off x="5183188" y="987425"/>
            <a:ext cx="6172200" cy="4873625"/>
          </a:xfrm>
          <a:prstGeom prst="rect">
            <a:avLst/>
          </a:prstGeom>
          <a:noFill/>
          <a:ln>
            <a:noFill/>
          </a:ln>
        </p:spPr>
        <p:txBody>
          <a:bodyPr/>
          <a:lstStyle/>
          <a:p>
            <a:endParaRPr lang="en-US"/>
          </a:p>
        </p:txBody>
      </p:sp>
      <p:sp>
        <p:nvSpPr>
          <p:cNvPr id="56" name="Google Shape;56;p23"/>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7" name="Google Shape;57;p2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8" name="Google Shape;58;p2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9" name="Google Shape;59;p2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ZA"/>
              <a:t>‹#›</a:t>
            </a:fld>
            <a:endParaRPr/>
          </a:p>
        </p:txBody>
      </p:sp>
    </p:spTree>
    <p:extLst>
      <p:ext uri="{BB962C8B-B14F-4D97-AF65-F5344CB8AC3E}">
        <p14:creationId xmlns:p14="http://schemas.microsoft.com/office/powerpoint/2010/main" val="410556757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and Vertical Text" type="vertTx">
  <p:cSld name="Title and Vertical Text">
    <p:spTree>
      <p:nvGrpSpPr>
        <p:cNvPr id="1" name="Shape 60"/>
        <p:cNvGrpSpPr/>
        <p:nvPr/>
      </p:nvGrpSpPr>
      <p:grpSpPr>
        <a:xfrm>
          <a:off x="0" y="0"/>
          <a:ext cx="0" cy="0"/>
          <a:chOff x="0" y="0"/>
          <a:chExt cx="0" cy="0"/>
        </a:xfrm>
      </p:grpSpPr>
      <p:sp>
        <p:nvSpPr>
          <p:cNvPr id="61" name="Google Shape;61;p2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2" name="Google Shape;62;p24"/>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3" name="Google Shape;63;p2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4" name="Google Shape;64;p2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5" name="Google Shape;65;p2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ZA"/>
              <a:t>‹#›</a:t>
            </a:fld>
            <a:endParaRPr/>
          </a:p>
        </p:txBody>
      </p:sp>
    </p:spTree>
    <p:extLst>
      <p:ext uri="{BB962C8B-B14F-4D97-AF65-F5344CB8AC3E}">
        <p14:creationId xmlns:p14="http://schemas.microsoft.com/office/powerpoint/2010/main" val="7249093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 Title and Text">
    <p:spTree>
      <p:nvGrpSpPr>
        <p:cNvPr id="1" name="Shape 66"/>
        <p:cNvGrpSpPr/>
        <p:nvPr/>
      </p:nvGrpSpPr>
      <p:grpSpPr>
        <a:xfrm>
          <a:off x="0" y="0"/>
          <a:ext cx="0" cy="0"/>
          <a:chOff x="0" y="0"/>
          <a:chExt cx="0" cy="0"/>
        </a:xfrm>
      </p:grpSpPr>
      <p:sp>
        <p:nvSpPr>
          <p:cNvPr id="67" name="Google Shape;67;p25"/>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8" name="Google Shape;68;p25"/>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9" name="Google Shape;69;p2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0" name="Google Shape;70;p2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1" name="Google Shape;71;p2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ZA"/>
              <a:t>‹#›</a:t>
            </a:fld>
            <a:endParaRPr/>
          </a:p>
        </p:txBody>
      </p:sp>
    </p:spTree>
    <p:extLst>
      <p:ext uri="{BB962C8B-B14F-4D97-AF65-F5344CB8AC3E}">
        <p14:creationId xmlns:p14="http://schemas.microsoft.com/office/powerpoint/2010/main" val="190050325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15"/>
        <p:cNvGrpSpPr/>
        <p:nvPr/>
      </p:nvGrpSpPr>
      <p:grpSpPr>
        <a:xfrm>
          <a:off x="0" y="0"/>
          <a:ext cx="0" cy="0"/>
          <a:chOff x="0" y="0"/>
          <a:chExt cx="0" cy="0"/>
        </a:xfrm>
      </p:grpSpPr>
      <p:sp>
        <p:nvSpPr>
          <p:cNvPr id="16" name="Google Shape;16;p1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 name="Google Shape;17;p15"/>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8" name="Google Shape;18;p1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 name="Google Shape;19;p1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0" name="Google Shape;20;p1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ZA"/>
              <a:t>‹#›</a:t>
            </a:fld>
            <a:endParaRPr/>
          </a:p>
        </p:txBody>
      </p:sp>
    </p:spTree>
    <p:extLst>
      <p:ext uri="{BB962C8B-B14F-4D97-AF65-F5344CB8AC3E}">
        <p14:creationId xmlns:p14="http://schemas.microsoft.com/office/powerpoint/2010/main" val="38831212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wo Content" type="twoObj">
  <p:cSld name="Two Content">
    <p:spTree>
      <p:nvGrpSpPr>
        <p:cNvPr id="1" name="Shape 21"/>
        <p:cNvGrpSpPr/>
        <p:nvPr/>
      </p:nvGrpSpPr>
      <p:grpSpPr>
        <a:xfrm>
          <a:off x="0" y="0"/>
          <a:ext cx="0" cy="0"/>
          <a:chOff x="0" y="0"/>
          <a:chExt cx="0" cy="0"/>
        </a:xfrm>
      </p:grpSpPr>
      <p:sp>
        <p:nvSpPr>
          <p:cNvPr id="22" name="Google Shape;22;p1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3" name="Google Shape;23;p18"/>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 name="Google Shape;24;p18"/>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5" name="Google Shape;25;p1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6" name="Google Shape;26;p1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7" name="Google Shape;27;p1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ZA"/>
              <a:t>‹#›</a:t>
            </a:fld>
            <a:endParaRPr/>
          </a:p>
        </p:txBody>
      </p:sp>
    </p:spTree>
    <p:extLst>
      <p:ext uri="{BB962C8B-B14F-4D97-AF65-F5344CB8AC3E}">
        <p14:creationId xmlns:p14="http://schemas.microsoft.com/office/powerpoint/2010/main" val="155077078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Comparison" type="twoTxTwoObj">
  <p:cSld name="Comparison">
    <p:spTree>
      <p:nvGrpSpPr>
        <p:cNvPr id="1" name="Shape 28"/>
        <p:cNvGrpSpPr/>
        <p:nvPr/>
      </p:nvGrpSpPr>
      <p:grpSpPr>
        <a:xfrm>
          <a:off x="0" y="0"/>
          <a:ext cx="0" cy="0"/>
          <a:chOff x="0" y="0"/>
          <a:chExt cx="0" cy="0"/>
        </a:xfrm>
      </p:grpSpPr>
      <p:sp>
        <p:nvSpPr>
          <p:cNvPr id="29" name="Google Shape;29;p19"/>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0" name="Google Shape;30;p19"/>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31" name="Google Shape;31;p19"/>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2" name="Google Shape;32;p19"/>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33" name="Google Shape;33;p19"/>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4" name="Google Shape;34;p1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5" name="Google Shape;35;p1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6" name="Google Shape;36;p1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ZA"/>
              <a:t>‹#›</a:t>
            </a:fld>
            <a:endParaRPr/>
          </a:p>
        </p:txBody>
      </p:sp>
    </p:spTree>
    <p:extLst>
      <p:ext uri="{BB962C8B-B14F-4D97-AF65-F5344CB8AC3E}">
        <p14:creationId xmlns:p14="http://schemas.microsoft.com/office/powerpoint/2010/main" val="223515745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37"/>
        <p:cNvGrpSpPr/>
        <p:nvPr/>
      </p:nvGrpSpPr>
      <p:grpSpPr>
        <a:xfrm>
          <a:off x="0" y="0"/>
          <a:ext cx="0" cy="0"/>
          <a:chOff x="0" y="0"/>
          <a:chExt cx="0" cy="0"/>
        </a:xfrm>
      </p:grpSpPr>
      <p:sp>
        <p:nvSpPr>
          <p:cNvPr id="38" name="Google Shape;38;p2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9" name="Google Shape;39;p2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0" name="Google Shape;40;p2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1" name="Google Shape;41;p2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ZA"/>
              <a:t>‹#›</a:t>
            </a:fld>
            <a:endParaRPr/>
          </a:p>
        </p:txBody>
      </p:sp>
    </p:spTree>
    <p:extLst>
      <p:ext uri="{BB962C8B-B14F-4D97-AF65-F5344CB8AC3E}">
        <p14:creationId xmlns:p14="http://schemas.microsoft.com/office/powerpoint/2010/main" val="212059836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2"/>
        <p:cNvGrpSpPr/>
        <p:nvPr/>
      </p:nvGrpSpPr>
      <p:grpSpPr>
        <a:xfrm>
          <a:off x="0" y="0"/>
          <a:ext cx="0" cy="0"/>
          <a:chOff x="0" y="0"/>
          <a:chExt cx="0" cy="0"/>
        </a:xfrm>
      </p:grpSpPr>
      <p:sp>
        <p:nvSpPr>
          <p:cNvPr id="43" name="Google Shape;43;p2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4" name="Google Shape;44;p2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5" name="Google Shape;45;p2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ZA"/>
              <a:t>‹#›</a:t>
            </a:fld>
            <a:endParaRPr/>
          </a:p>
        </p:txBody>
      </p:sp>
    </p:spTree>
    <p:extLst>
      <p:ext uri="{BB962C8B-B14F-4D97-AF65-F5344CB8AC3E}">
        <p14:creationId xmlns:p14="http://schemas.microsoft.com/office/powerpoint/2010/main" val="280247550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Content with Caption" type="objTx">
  <p:cSld name="Content with Caption">
    <p:spTree>
      <p:nvGrpSpPr>
        <p:cNvPr id="1" name="Shape 46"/>
        <p:cNvGrpSpPr/>
        <p:nvPr/>
      </p:nvGrpSpPr>
      <p:grpSpPr>
        <a:xfrm>
          <a:off x="0" y="0"/>
          <a:ext cx="0" cy="0"/>
          <a:chOff x="0" y="0"/>
          <a:chExt cx="0" cy="0"/>
        </a:xfrm>
      </p:grpSpPr>
      <p:sp>
        <p:nvSpPr>
          <p:cNvPr id="47" name="Google Shape;47;p22"/>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8" name="Google Shape;48;p22"/>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49" name="Google Shape;49;p22"/>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0" name="Google Shape;50;p2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1" name="Google Shape;51;p2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2" name="Google Shape;52;p2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ZA"/>
              <a:t>‹#›</a:t>
            </a:fld>
            <a:endParaRPr/>
          </a:p>
        </p:txBody>
      </p:sp>
    </p:spTree>
    <p:extLst>
      <p:ext uri="{BB962C8B-B14F-4D97-AF65-F5344CB8AC3E}">
        <p14:creationId xmlns:p14="http://schemas.microsoft.com/office/powerpoint/2010/main" val="10805829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Picture with Caption" type="picTx">
  <p:cSld name="Picture with Caption">
    <p:spTree>
      <p:nvGrpSpPr>
        <p:cNvPr id="1" name="Shape 53"/>
        <p:cNvGrpSpPr/>
        <p:nvPr/>
      </p:nvGrpSpPr>
      <p:grpSpPr>
        <a:xfrm>
          <a:off x="0" y="0"/>
          <a:ext cx="0" cy="0"/>
          <a:chOff x="0" y="0"/>
          <a:chExt cx="0" cy="0"/>
        </a:xfrm>
      </p:grpSpPr>
      <p:sp>
        <p:nvSpPr>
          <p:cNvPr id="54" name="Google Shape;54;p23"/>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5" name="Google Shape;55;p23"/>
          <p:cNvSpPr>
            <a:spLocks noGrp="1"/>
          </p:cNvSpPr>
          <p:nvPr>
            <p:ph type="pic" idx="2"/>
          </p:nvPr>
        </p:nvSpPr>
        <p:spPr>
          <a:xfrm>
            <a:off x="5183188" y="987425"/>
            <a:ext cx="6172200" cy="4873625"/>
          </a:xfrm>
          <a:prstGeom prst="rect">
            <a:avLst/>
          </a:prstGeom>
          <a:noFill/>
          <a:ln>
            <a:noFill/>
          </a:ln>
        </p:spPr>
        <p:txBody>
          <a:bodyPr/>
          <a:lstStyle/>
          <a:p>
            <a:endParaRPr lang="en-US"/>
          </a:p>
        </p:txBody>
      </p:sp>
      <p:sp>
        <p:nvSpPr>
          <p:cNvPr id="56" name="Google Shape;56;p23"/>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7" name="Google Shape;57;p2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8" name="Google Shape;58;p2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9" name="Google Shape;59;p2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ZA"/>
              <a:t>‹#›</a:t>
            </a:fld>
            <a:endParaRPr/>
          </a:p>
        </p:txBody>
      </p:sp>
    </p:spTree>
    <p:extLst>
      <p:ext uri="{BB962C8B-B14F-4D97-AF65-F5344CB8AC3E}">
        <p14:creationId xmlns:p14="http://schemas.microsoft.com/office/powerpoint/2010/main" val="169655376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Title and Vertical Text" type="vertTx">
  <p:cSld name="Title and Vertical Text">
    <p:spTree>
      <p:nvGrpSpPr>
        <p:cNvPr id="1" name="Shape 60"/>
        <p:cNvGrpSpPr/>
        <p:nvPr/>
      </p:nvGrpSpPr>
      <p:grpSpPr>
        <a:xfrm>
          <a:off x="0" y="0"/>
          <a:ext cx="0" cy="0"/>
          <a:chOff x="0" y="0"/>
          <a:chExt cx="0" cy="0"/>
        </a:xfrm>
      </p:grpSpPr>
      <p:sp>
        <p:nvSpPr>
          <p:cNvPr id="61" name="Google Shape;61;p2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2" name="Google Shape;62;p24"/>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3" name="Google Shape;63;p2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4" name="Google Shape;64;p2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5" name="Google Shape;65;p2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ZA"/>
              <a:t>‹#›</a:t>
            </a:fld>
            <a:endParaRPr/>
          </a:p>
        </p:txBody>
      </p:sp>
    </p:spTree>
    <p:extLst>
      <p:ext uri="{BB962C8B-B14F-4D97-AF65-F5344CB8AC3E}">
        <p14:creationId xmlns:p14="http://schemas.microsoft.com/office/powerpoint/2010/main" val="72343138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 Title and Text">
    <p:spTree>
      <p:nvGrpSpPr>
        <p:cNvPr id="1" name="Shape 66"/>
        <p:cNvGrpSpPr/>
        <p:nvPr/>
      </p:nvGrpSpPr>
      <p:grpSpPr>
        <a:xfrm>
          <a:off x="0" y="0"/>
          <a:ext cx="0" cy="0"/>
          <a:chOff x="0" y="0"/>
          <a:chExt cx="0" cy="0"/>
        </a:xfrm>
      </p:grpSpPr>
      <p:sp>
        <p:nvSpPr>
          <p:cNvPr id="67" name="Google Shape;67;p25"/>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8" name="Google Shape;68;p25"/>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9" name="Google Shape;69;p2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0" name="Google Shape;70;p2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1" name="Google Shape;71;p2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ZA"/>
              <a:t>‹#›</a:t>
            </a:fld>
            <a:endParaRPr/>
          </a:p>
        </p:txBody>
      </p:sp>
    </p:spTree>
    <p:extLst>
      <p:ext uri="{BB962C8B-B14F-4D97-AF65-F5344CB8AC3E}">
        <p14:creationId xmlns:p14="http://schemas.microsoft.com/office/powerpoint/2010/main" val="359231309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3E60C3-E221-64A4-63EB-F18C87655D2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af-ZA"/>
          </a:p>
        </p:txBody>
      </p:sp>
      <p:sp>
        <p:nvSpPr>
          <p:cNvPr id="3" name="Subtitle 2">
            <a:extLst>
              <a:ext uri="{FF2B5EF4-FFF2-40B4-BE49-F238E27FC236}">
                <a16:creationId xmlns:a16="http://schemas.microsoft.com/office/drawing/2014/main" id="{7292CBF1-CDA4-209F-55AB-92F8BB72DEC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af-ZA"/>
          </a:p>
        </p:txBody>
      </p:sp>
      <p:sp>
        <p:nvSpPr>
          <p:cNvPr id="4" name="Date Placeholder 3">
            <a:extLst>
              <a:ext uri="{FF2B5EF4-FFF2-40B4-BE49-F238E27FC236}">
                <a16:creationId xmlns:a16="http://schemas.microsoft.com/office/drawing/2014/main" id="{81F4AFA9-6F8B-BA8A-0F88-C1C0D3EEA54D}"/>
              </a:ext>
            </a:extLst>
          </p:cNvPr>
          <p:cNvSpPr>
            <a:spLocks noGrp="1"/>
          </p:cNvSpPr>
          <p:nvPr>
            <p:ph type="dt" sz="half" idx="10"/>
          </p:nvPr>
        </p:nvSpPr>
        <p:spPr/>
        <p:txBody>
          <a:bodyPr/>
          <a:lstStyle/>
          <a:p>
            <a:endParaRPr lang="af-ZA"/>
          </a:p>
        </p:txBody>
      </p:sp>
      <p:sp>
        <p:nvSpPr>
          <p:cNvPr id="5" name="Footer Placeholder 4">
            <a:extLst>
              <a:ext uri="{FF2B5EF4-FFF2-40B4-BE49-F238E27FC236}">
                <a16:creationId xmlns:a16="http://schemas.microsoft.com/office/drawing/2014/main" id="{A4CCF2FC-E275-4DFE-57AF-0DC13AAE1F90}"/>
              </a:ext>
            </a:extLst>
          </p:cNvPr>
          <p:cNvSpPr>
            <a:spLocks noGrp="1"/>
          </p:cNvSpPr>
          <p:nvPr>
            <p:ph type="ftr" sz="quarter" idx="11"/>
          </p:nvPr>
        </p:nvSpPr>
        <p:spPr/>
        <p:txBody>
          <a:bodyPr/>
          <a:lstStyle/>
          <a:p>
            <a:endParaRPr lang="af-ZA"/>
          </a:p>
        </p:txBody>
      </p:sp>
      <p:sp>
        <p:nvSpPr>
          <p:cNvPr id="6" name="Slide Number Placeholder 5">
            <a:extLst>
              <a:ext uri="{FF2B5EF4-FFF2-40B4-BE49-F238E27FC236}">
                <a16:creationId xmlns:a16="http://schemas.microsoft.com/office/drawing/2014/main" id="{82E5C817-8339-4F34-CD26-753A8F0E4C41}"/>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ZA" smtClean="0"/>
              <a:t>‹#›</a:t>
            </a:fld>
            <a:endParaRPr lang="en-ZA"/>
          </a:p>
        </p:txBody>
      </p:sp>
    </p:spTree>
    <p:extLst>
      <p:ext uri="{BB962C8B-B14F-4D97-AF65-F5344CB8AC3E}">
        <p14:creationId xmlns:p14="http://schemas.microsoft.com/office/powerpoint/2010/main" val="845741702"/>
      </p:ext>
    </p:extLst>
  </p:cSld>
  <p:clrMapOvr>
    <a:masterClrMapping/>
  </p:clrMapOvr>
  <p:hf sldNum="0" hdr="0" ftr="0" dt="0"/>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543F59-9E9A-38C7-C8AE-9B70B7006141}"/>
              </a:ext>
            </a:extLst>
          </p:cNvPr>
          <p:cNvSpPr>
            <a:spLocks noGrp="1"/>
          </p:cNvSpPr>
          <p:nvPr>
            <p:ph type="title"/>
          </p:nvPr>
        </p:nvSpPr>
        <p:spPr/>
        <p:txBody>
          <a:bodyPr/>
          <a:lstStyle/>
          <a:p>
            <a:r>
              <a:rPr lang="en-US"/>
              <a:t>Click to edit Master title style</a:t>
            </a:r>
            <a:endParaRPr lang="af-ZA"/>
          </a:p>
        </p:txBody>
      </p:sp>
      <p:sp>
        <p:nvSpPr>
          <p:cNvPr id="3" name="Content Placeholder 2">
            <a:extLst>
              <a:ext uri="{FF2B5EF4-FFF2-40B4-BE49-F238E27FC236}">
                <a16:creationId xmlns:a16="http://schemas.microsoft.com/office/drawing/2014/main" id="{0C4CB89E-433D-0357-E52C-CF474014385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f-ZA"/>
          </a:p>
        </p:txBody>
      </p:sp>
      <p:sp>
        <p:nvSpPr>
          <p:cNvPr id="4" name="Date Placeholder 3">
            <a:extLst>
              <a:ext uri="{FF2B5EF4-FFF2-40B4-BE49-F238E27FC236}">
                <a16:creationId xmlns:a16="http://schemas.microsoft.com/office/drawing/2014/main" id="{5F416505-E483-A93B-4449-3BE9A84B890E}"/>
              </a:ext>
            </a:extLst>
          </p:cNvPr>
          <p:cNvSpPr>
            <a:spLocks noGrp="1"/>
          </p:cNvSpPr>
          <p:nvPr>
            <p:ph type="dt" sz="half" idx="10"/>
          </p:nvPr>
        </p:nvSpPr>
        <p:spPr/>
        <p:txBody>
          <a:bodyPr/>
          <a:lstStyle/>
          <a:p>
            <a:endParaRPr lang="af-ZA"/>
          </a:p>
        </p:txBody>
      </p:sp>
      <p:sp>
        <p:nvSpPr>
          <p:cNvPr id="5" name="Footer Placeholder 4">
            <a:extLst>
              <a:ext uri="{FF2B5EF4-FFF2-40B4-BE49-F238E27FC236}">
                <a16:creationId xmlns:a16="http://schemas.microsoft.com/office/drawing/2014/main" id="{FBFA31E9-1B0C-3A24-8EAD-503B60253294}"/>
              </a:ext>
            </a:extLst>
          </p:cNvPr>
          <p:cNvSpPr>
            <a:spLocks noGrp="1"/>
          </p:cNvSpPr>
          <p:nvPr>
            <p:ph type="ftr" sz="quarter" idx="11"/>
          </p:nvPr>
        </p:nvSpPr>
        <p:spPr/>
        <p:txBody>
          <a:bodyPr/>
          <a:lstStyle/>
          <a:p>
            <a:endParaRPr lang="af-ZA"/>
          </a:p>
        </p:txBody>
      </p:sp>
      <p:sp>
        <p:nvSpPr>
          <p:cNvPr id="6" name="Slide Number Placeholder 5">
            <a:extLst>
              <a:ext uri="{FF2B5EF4-FFF2-40B4-BE49-F238E27FC236}">
                <a16:creationId xmlns:a16="http://schemas.microsoft.com/office/drawing/2014/main" id="{42949F20-F5D0-11E2-3C04-18C30A388E1E}"/>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ZA" smtClean="0"/>
              <a:t>‹#›</a:t>
            </a:fld>
            <a:endParaRPr lang="en-ZA"/>
          </a:p>
        </p:txBody>
      </p:sp>
    </p:spTree>
    <p:extLst>
      <p:ext uri="{BB962C8B-B14F-4D97-AF65-F5344CB8AC3E}">
        <p14:creationId xmlns:p14="http://schemas.microsoft.com/office/powerpoint/2010/main" val="263749156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565882-4E56-C741-CECF-09E9178351A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af-ZA"/>
          </a:p>
        </p:txBody>
      </p:sp>
      <p:sp>
        <p:nvSpPr>
          <p:cNvPr id="3" name="Text Placeholder 2">
            <a:extLst>
              <a:ext uri="{FF2B5EF4-FFF2-40B4-BE49-F238E27FC236}">
                <a16:creationId xmlns:a16="http://schemas.microsoft.com/office/drawing/2014/main" id="{D71E9772-F0FF-0894-58CC-61A4CE3C58E5}"/>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6EE08FD-40D1-0630-9287-B2CA140C93DF}"/>
              </a:ext>
            </a:extLst>
          </p:cNvPr>
          <p:cNvSpPr>
            <a:spLocks noGrp="1"/>
          </p:cNvSpPr>
          <p:nvPr>
            <p:ph type="dt" sz="half" idx="10"/>
          </p:nvPr>
        </p:nvSpPr>
        <p:spPr/>
        <p:txBody>
          <a:bodyPr/>
          <a:lstStyle/>
          <a:p>
            <a:endParaRPr lang="af-ZA"/>
          </a:p>
        </p:txBody>
      </p:sp>
      <p:sp>
        <p:nvSpPr>
          <p:cNvPr id="5" name="Footer Placeholder 4">
            <a:extLst>
              <a:ext uri="{FF2B5EF4-FFF2-40B4-BE49-F238E27FC236}">
                <a16:creationId xmlns:a16="http://schemas.microsoft.com/office/drawing/2014/main" id="{7CB8E566-29A0-31CC-064D-70B13AAAF2B3}"/>
              </a:ext>
            </a:extLst>
          </p:cNvPr>
          <p:cNvSpPr>
            <a:spLocks noGrp="1"/>
          </p:cNvSpPr>
          <p:nvPr>
            <p:ph type="ftr" sz="quarter" idx="11"/>
          </p:nvPr>
        </p:nvSpPr>
        <p:spPr/>
        <p:txBody>
          <a:bodyPr/>
          <a:lstStyle/>
          <a:p>
            <a:endParaRPr lang="af-ZA"/>
          </a:p>
        </p:txBody>
      </p:sp>
      <p:sp>
        <p:nvSpPr>
          <p:cNvPr id="6" name="Slide Number Placeholder 5">
            <a:extLst>
              <a:ext uri="{FF2B5EF4-FFF2-40B4-BE49-F238E27FC236}">
                <a16:creationId xmlns:a16="http://schemas.microsoft.com/office/drawing/2014/main" id="{BA667C7B-2E2C-4782-9D17-F710DB170475}"/>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ZA" smtClean="0"/>
              <a:t>‹#›</a:t>
            </a:fld>
            <a:endParaRPr lang="en-ZA"/>
          </a:p>
        </p:txBody>
      </p:sp>
    </p:spTree>
    <p:extLst>
      <p:ext uri="{BB962C8B-B14F-4D97-AF65-F5344CB8AC3E}">
        <p14:creationId xmlns:p14="http://schemas.microsoft.com/office/powerpoint/2010/main" val="1282025051"/>
      </p:ext>
    </p:extLst>
  </p:cSld>
  <p:clrMapOvr>
    <a:masterClrMapping/>
  </p:clrMapOvr>
  <p:hf sldNum="0" hdr="0" ftr="0" dt="0"/>
</p:sldLayout>
</file>

<file path=ppt/slideLayouts/slideLayout2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EC1624-3538-5483-F0C6-8116568E33B7}"/>
              </a:ext>
            </a:extLst>
          </p:cNvPr>
          <p:cNvSpPr>
            <a:spLocks noGrp="1"/>
          </p:cNvSpPr>
          <p:nvPr>
            <p:ph type="title"/>
          </p:nvPr>
        </p:nvSpPr>
        <p:spPr/>
        <p:txBody>
          <a:bodyPr/>
          <a:lstStyle/>
          <a:p>
            <a:r>
              <a:rPr lang="en-US"/>
              <a:t>Click to edit Master title style</a:t>
            </a:r>
            <a:endParaRPr lang="af-ZA"/>
          </a:p>
        </p:txBody>
      </p:sp>
      <p:sp>
        <p:nvSpPr>
          <p:cNvPr id="3" name="Content Placeholder 2">
            <a:extLst>
              <a:ext uri="{FF2B5EF4-FFF2-40B4-BE49-F238E27FC236}">
                <a16:creationId xmlns:a16="http://schemas.microsoft.com/office/drawing/2014/main" id="{D6DFB4D4-5198-C416-B3C8-C920F7F57D9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f-ZA"/>
          </a:p>
        </p:txBody>
      </p:sp>
      <p:sp>
        <p:nvSpPr>
          <p:cNvPr id="4" name="Content Placeholder 3">
            <a:extLst>
              <a:ext uri="{FF2B5EF4-FFF2-40B4-BE49-F238E27FC236}">
                <a16:creationId xmlns:a16="http://schemas.microsoft.com/office/drawing/2014/main" id="{5DC10541-AA1C-3947-5EE9-028136C9699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f-ZA"/>
          </a:p>
        </p:txBody>
      </p:sp>
      <p:sp>
        <p:nvSpPr>
          <p:cNvPr id="5" name="Date Placeholder 4">
            <a:extLst>
              <a:ext uri="{FF2B5EF4-FFF2-40B4-BE49-F238E27FC236}">
                <a16:creationId xmlns:a16="http://schemas.microsoft.com/office/drawing/2014/main" id="{1D822B3D-ECCC-863F-29A0-0E5E9F24F66D}"/>
              </a:ext>
            </a:extLst>
          </p:cNvPr>
          <p:cNvSpPr>
            <a:spLocks noGrp="1"/>
          </p:cNvSpPr>
          <p:nvPr>
            <p:ph type="dt" sz="half" idx="10"/>
          </p:nvPr>
        </p:nvSpPr>
        <p:spPr/>
        <p:txBody>
          <a:bodyPr/>
          <a:lstStyle/>
          <a:p>
            <a:endParaRPr lang="af-ZA"/>
          </a:p>
        </p:txBody>
      </p:sp>
      <p:sp>
        <p:nvSpPr>
          <p:cNvPr id="6" name="Footer Placeholder 5">
            <a:extLst>
              <a:ext uri="{FF2B5EF4-FFF2-40B4-BE49-F238E27FC236}">
                <a16:creationId xmlns:a16="http://schemas.microsoft.com/office/drawing/2014/main" id="{2DDB5EBB-D167-FD41-9D9D-059FAD2C2EC9}"/>
              </a:ext>
            </a:extLst>
          </p:cNvPr>
          <p:cNvSpPr>
            <a:spLocks noGrp="1"/>
          </p:cNvSpPr>
          <p:nvPr>
            <p:ph type="ftr" sz="quarter" idx="11"/>
          </p:nvPr>
        </p:nvSpPr>
        <p:spPr/>
        <p:txBody>
          <a:bodyPr/>
          <a:lstStyle/>
          <a:p>
            <a:endParaRPr lang="af-ZA"/>
          </a:p>
        </p:txBody>
      </p:sp>
      <p:sp>
        <p:nvSpPr>
          <p:cNvPr id="7" name="Slide Number Placeholder 6">
            <a:extLst>
              <a:ext uri="{FF2B5EF4-FFF2-40B4-BE49-F238E27FC236}">
                <a16:creationId xmlns:a16="http://schemas.microsoft.com/office/drawing/2014/main" id="{8FD281E6-B969-D599-9A62-2790CC3E101D}"/>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ZA" smtClean="0"/>
              <a:t>‹#›</a:t>
            </a:fld>
            <a:endParaRPr lang="en-ZA"/>
          </a:p>
        </p:txBody>
      </p:sp>
    </p:spTree>
    <p:extLst>
      <p:ext uri="{BB962C8B-B14F-4D97-AF65-F5344CB8AC3E}">
        <p14:creationId xmlns:p14="http://schemas.microsoft.com/office/powerpoint/2010/main" val="131919524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8D2D04-36F2-1702-090A-4224D71465A0}"/>
              </a:ext>
            </a:extLst>
          </p:cNvPr>
          <p:cNvSpPr>
            <a:spLocks noGrp="1"/>
          </p:cNvSpPr>
          <p:nvPr>
            <p:ph type="title"/>
          </p:nvPr>
        </p:nvSpPr>
        <p:spPr>
          <a:xfrm>
            <a:off x="839788" y="365125"/>
            <a:ext cx="10515600" cy="1325563"/>
          </a:xfrm>
        </p:spPr>
        <p:txBody>
          <a:bodyPr/>
          <a:lstStyle/>
          <a:p>
            <a:r>
              <a:rPr lang="en-US"/>
              <a:t>Click to edit Master title style</a:t>
            </a:r>
            <a:endParaRPr lang="af-ZA"/>
          </a:p>
        </p:txBody>
      </p:sp>
      <p:sp>
        <p:nvSpPr>
          <p:cNvPr id="3" name="Text Placeholder 2">
            <a:extLst>
              <a:ext uri="{FF2B5EF4-FFF2-40B4-BE49-F238E27FC236}">
                <a16:creationId xmlns:a16="http://schemas.microsoft.com/office/drawing/2014/main" id="{0DF4C927-85FC-3E99-91F6-6C8836B6EE2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BAB16C0-FE4C-83A9-DDCC-A17B5428943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f-ZA"/>
          </a:p>
        </p:txBody>
      </p:sp>
      <p:sp>
        <p:nvSpPr>
          <p:cNvPr id="5" name="Text Placeholder 4">
            <a:extLst>
              <a:ext uri="{FF2B5EF4-FFF2-40B4-BE49-F238E27FC236}">
                <a16:creationId xmlns:a16="http://schemas.microsoft.com/office/drawing/2014/main" id="{AC6A739F-78F5-11B0-E150-80CC6527388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B9843FE-706B-68A1-12AC-BF3CF1E7D279}"/>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f-ZA"/>
          </a:p>
        </p:txBody>
      </p:sp>
      <p:sp>
        <p:nvSpPr>
          <p:cNvPr id="7" name="Date Placeholder 6">
            <a:extLst>
              <a:ext uri="{FF2B5EF4-FFF2-40B4-BE49-F238E27FC236}">
                <a16:creationId xmlns:a16="http://schemas.microsoft.com/office/drawing/2014/main" id="{2169E2D2-0419-AE1D-4779-D1079887C8B8}"/>
              </a:ext>
            </a:extLst>
          </p:cNvPr>
          <p:cNvSpPr>
            <a:spLocks noGrp="1"/>
          </p:cNvSpPr>
          <p:nvPr>
            <p:ph type="dt" sz="half" idx="10"/>
          </p:nvPr>
        </p:nvSpPr>
        <p:spPr/>
        <p:txBody>
          <a:bodyPr/>
          <a:lstStyle/>
          <a:p>
            <a:endParaRPr lang="af-ZA"/>
          </a:p>
        </p:txBody>
      </p:sp>
      <p:sp>
        <p:nvSpPr>
          <p:cNvPr id="8" name="Footer Placeholder 7">
            <a:extLst>
              <a:ext uri="{FF2B5EF4-FFF2-40B4-BE49-F238E27FC236}">
                <a16:creationId xmlns:a16="http://schemas.microsoft.com/office/drawing/2014/main" id="{9F31820A-61A3-3D22-0C84-02A217652B64}"/>
              </a:ext>
            </a:extLst>
          </p:cNvPr>
          <p:cNvSpPr>
            <a:spLocks noGrp="1"/>
          </p:cNvSpPr>
          <p:nvPr>
            <p:ph type="ftr" sz="quarter" idx="11"/>
          </p:nvPr>
        </p:nvSpPr>
        <p:spPr/>
        <p:txBody>
          <a:bodyPr/>
          <a:lstStyle/>
          <a:p>
            <a:endParaRPr lang="af-ZA"/>
          </a:p>
        </p:txBody>
      </p:sp>
      <p:sp>
        <p:nvSpPr>
          <p:cNvPr id="9" name="Slide Number Placeholder 8">
            <a:extLst>
              <a:ext uri="{FF2B5EF4-FFF2-40B4-BE49-F238E27FC236}">
                <a16:creationId xmlns:a16="http://schemas.microsoft.com/office/drawing/2014/main" id="{373D1EA5-9FCB-CD19-1F45-EAF8053E182A}"/>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ZA" smtClean="0"/>
              <a:t>‹#›</a:t>
            </a:fld>
            <a:endParaRPr lang="en-ZA"/>
          </a:p>
        </p:txBody>
      </p:sp>
    </p:spTree>
    <p:extLst>
      <p:ext uri="{BB962C8B-B14F-4D97-AF65-F5344CB8AC3E}">
        <p14:creationId xmlns:p14="http://schemas.microsoft.com/office/powerpoint/2010/main" val="355719507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F945FF-A111-2389-C7AE-FC4472D2B686}"/>
              </a:ext>
            </a:extLst>
          </p:cNvPr>
          <p:cNvSpPr>
            <a:spLocks noGrp="1"/>
          </p:cNvSpPr>
          <p:nvPr>
            <p:ph type="title"/>
          </p:nvPr>
        </p:nvSpPr>
        <p:spPr/>
        <p:txBody>
          <a:bodyPr/>
          <a:lstStyle/>
          <a:p>
            <a:r>
              <a:rPr lang="en-US"/>
              <a:t>Click to edit Master title style</a:t>
            </a:r>
            <a:endParaRPr lang="af-ZA"/>
          </a:p>
        </p:txBody>
      </p:sp>
      <p:sp>
        <p:nvSpPr>
          <p:cNvPr id="3" name="Date Placeholder 2">
            <a:extLst>
              <a:ext uri="{FF2B5EF4-FFF2-40B4-BE49-F238E27FC236}">
                <a16:creationId xmlns:a16="http://schemas.microsoft.com/office/drawing/2014/main" id="{24A7A17E-3265-80D9-9215-2BD5CAF2C95E}"/>
              </a:ext>
            </a:extLst>
          </p:cNvPr>
          <p:cNvSpPr>
            <a:spLocks noGrp="1"/>
          </p:cNvSpPr>
          <p:nvPr>
            <p:ph type="dt" sz="half" idx="10"/>
          </p:nvPr>
        </p:nvSpPr>
        <p:spPr/>
        <p:txBody>
          <a:bodyPr/>
          <a:lstStyle/>
          <a:p>
            <a:endParaRPr lang="af-ZA"/>
          </a:p>
        </p:txBody>
      </p:sp>
      <p:sp>
        <p:nvSpPr>
          <p:cNvPr id="4" name="Footer Placeholder 3">
            <a:extLst>
              <a:ext uri="{FF2B5EF4-FFF2-40B4-BE49-F238E27FC236}">
                <a16:creationId xmlns:a16="http://schemas.microsoft.com/office/drawing/2014/main" id="{3C79DF06-EC91-C6D8-98DA-C97B868A6160}"/>
              </a:ext>
            </a:extLst>
          </p:cNvPr>
          <p:cNvSpPr>
            <a:spLocks noGrp="1"/>
          </p:cNvSpPr>
          <p:nvPr>
            <p:ph type="ftr" sz="quarter" idx="11"/>
          </p:nvPr>
        </p:nvSpPr>
        <p:spPr/>
        <p:txBody>
          <a:bodyPr/>
          <a:lstStyle/>
          <a:p>
            <a:endParaRPr lang="af-ZA"/>
          </a:p>
        </p:txBody>
      </p:sp>
      <p:sp>
        <p:nvSpPr>
          <p:cNvPr id="5" name="Slide Number Placeholder 4">
            <a:extLst>
              <a:ext uri="{FF2B5EF4-FFF2-40B4-BE49-F238E27FC236}">
                <a16:creationId xmlns:a16="http://schemas.microsoft.com/office/drawing/2014/main" id="{F4F99300-D213-7116-07D3-5BAE4D0079CB}"/>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ZA" smtClean="0"/>
              <a:t>‹#›</a:t>
            </a:fld>
            <a:endParaRPr lang="en-ZA"/>
          </a:p>
        </p:txBody>
      </p:sp>
    </p:spTree>
    <p:extLst>
      <p:ext uri="{BB962C8B-B14F-4D97-AF65-F5344CB8AC3E}">
        <p14:creationId xmlns:p14="http://schemas.microsoft.com/office/powerpoint/2010/main" val="114519501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0C09AB2-5430-CE62-D2ED-90EE8305172F}"/>
              </a:ext>
            </a:extLst>
          </p:cNvPr>
          <p:cNvSpPr>
            <a:spLocks noGrp="1"/>
          </p:cNvSpPr>
          <p:nvPr>
            <p:ph type="dt" sz="half" idx="10"/>
          </p:nvPr>
        </p:nvSpPr>
        <p:spPr/>
        <p:txBody>
          <a:bodyPr/>
          <a:lstStyle/>
          <a:p>
            <a:endParaRPr lang="af-ZA"/>
          </a:p>
        </p:txBody>
      </p:sp>
      <p:sp>
        <p:nvSpPr>
          <p:cNvPr id="3" name="Footer Placeholder 2">
            <a:extLst>
              <a:ext uri="{FF2B5EF4-FFF2-40B4-BE49-F238E27FC236}">
                <a16:creationId xmlns:a16="http://schemas.microsoft.com/office/drawing/2014/main" id="{2ED1C211-361E-F559-70EB-25B9AA2F8DD0}"/>
              </a:ext>
            </a:extLst>
          </p:cNvPr>
          <p:cNvSpPr>
            <a:spLocks noGrp="1"/>
          </p:cNvSpPr>
          <p:nvPr>
            <p:ph type="ftr" sz="quarter" idx="11"/>
          </p:nvPr>
        </p:nvSpPr>
        <p:spPr/>
        <p:txBody>
          <a:bodyPr/>
          <a:lstStyle/>
          <a:p>
            <a:endParaRPr lang="af-ZA"/>
          </a:p>
        </p:txBody>
      </p:sp>
      <p:sp>
        <p:nvSpPr>
          <p:cNvPr id="4" name="Slide Number Placeholder 3">
            <a:extLst>
              <a:ext uri="{FF2B5EF4-FFF2-40B4-BE49-F238E27FC236}">
                <a16:creationId xmlns:a16="http://schemas.microsoft.com/office/drawing/2014/main" id="{6F7C8673-46C4-1400-2CB9-99E96FD504E5}"/>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ZA" smtClean="0"/>
              <a:t>‹#›</a:t>
            </a:fld>
            <a:endParaRPr lang="en-ZA"/>
          </a:p>
        </p:txBody>
      </p:sp>
    </p:spTree>
    <p:extLst>
      <p:ext uri="{BB962C8B-B14F-4D97-AF65-F5344CB8AC3E}">
        <p14:creationId xmlns:p14="http://schemas.microsoft.com/office/powerpoint/2010/main" val="110858674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8FBB43-01DA-8485-B59F-FF1F64BF7AC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af-ZA"/>
          </a:p>
        </p:txBody>
      </p:sp>
      <p:sp>
        <p:nvSpPr>
          <p:cNvPr id="3" name="Content Placeholder 2">
            <a:extLst>
              <a:ext uri="{FF2B5EF4-FFF2-40B4-BE49-F238E27FC236}">
                <a16:creationId xmlns:a16="http://schemas.microsoft.com/office/drawing/2014/main" id="{5DCCA9EB-DEA1-3496-F4F4-F59ADEBF85D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f-ZA"/>
          </a:p>
        </p:txBody>
      </p:sp>
      <p:sp>
        <p:nvSpPr>
          <p:cNvPr id="4" name="Text Placeholder 3">
            <a:extLst>
              <a:ext uri="{FF2B5EF4-FFF2-40B4-BE49-F238E27FC236}">
                <a16:creationId xmlns:a16="http://schemas.microsoft.com/office/drawing/2014/main" id="{7D268CEA-A0AF-AD0C-B876-12ECB04C9AD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D77E8CB-95DB-EEC0-E29C-231B910C762C}"/>
              </a:ext>
            </a:extLst>
          </p:cNvPr>
          <p:cNvSpPr>
            <a:spLocks noGrp="1"/>
          </p:cNvSpPr>
          <p:nvPr>
            <p:ph type="dt" sz="half" idx="10"/>
          </p:nvPr>
        </p:nvSpPr>
        <p:spPr/>
        <p:txBody>
          <a:bodyPr/>
          <a:lstStyle/>
          <a:p>
            <a:endParaRPr lang="af-ZA"/>
          </a:p>
        </p:txBody>
      </p:sp>
      <p:sp>
        <p:nvSpPr>
          <p:cNvPr id="6" name="Footer Placeholder 5">
            <a:extLst>
              <a:ext uri="{FF2B5EF4-FFF2-40B4-BE49-F238E27FC236}">
                <a16:creationId xmlns:a16="http://schemas.microsoft.com/office/drawing/2014/main" id="{6C5B4D30-6EF1-A8AC-A24A-4CCA75B94BB0}"/>
              </a:ext>
            </a:extLst>
          </p:cNvPr>
          <p:cNvSpPr>
            <a:spLocks noGrp="1"/>
          </p:cNvSpPr>
          <p:nvPr>
            <p:ph type="ftr" sz="quarter" idx="11"/>
          </p:nvPr>
        </p:nvSpPr>
        <p:spPr/>
        <p:txBody>
          <a:bodyPr/>
          <a:lstStyle/>
          <a:p>
            <a:endParaRPr lang="af-ZA"/>
          </a:p>
        </p:txBody>
      </p:sp>
      <p:sp>
        <p:nvSpPr>
          <p:cNvPr id="7" name="Slide Number Placeholder 6">
            <a:extLst>
              <a:ext uri="{FF2B5EF4-FFF2-40B4-BE49-F238E27FC236}">
                <a16:creationId xmlns:a16="http://schemas.microsoft.com/office/drawing/2014/main" id="{D2BDAD11-ECDE-E790-75A3-63C4B2C7502D}"/>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ZA" smtClean="0"/>
              <a:t>‹#›</a:t>
            </a:fld>
            <a:endParaRPr lang="en-ZA"/>
          </a:p>
        </p:txBody>
      </p:sp>
    </p:spTree>
    <p:extLst>
      <p:ext uri="{BB962C8B-B14F-4D97-AF65-F5344CB8AC3E}">
        <p14:creationId xmlns:p14="http://schemas.microsoft.com/office/powerpoint/2010/main" val="18014064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6AC0A8-9B11-A62E-DA4A-D45D7B7D8AA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af-ZA"/>
          </a:p>
        </p:txBody>
      </p:sp>
      <p:sp>
        <p:nvSpPr>
          <p:cNvPr id="3" name="Picture Placeholder 2">
            <a:extLst>
              <a:ext uri="{FF2B5EF4-FFF2-40B4-BE49-F238E27FC236}">
                <a16:creationId xmlns:a16="http://schemas.microsoft.com/office/drawing/2014/main" id="{9785CA25-3B18-BB1B-0D07-82EDDA75FFD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f-ZA"/>
          </a:p>
        </p:txBody>
      </p:sp>
      <p:sp>
        <p:nvSpPr>
          <p:cNvPr id="4" name="Text Placeholder 3">
            <a:extLst>
              <a:ext uri="{FF2B5EF4-FFF2-40B4-BE49-F238E27FC236}">
                <a16:creationId xmlns:a16="http://schemas.microsoft.com/office/drawing/2014/main" id="{EC1AFC8D-3523-CC88-209D-6F481A98A55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296C29C-6960-69A7-46D1-EF3C62BF4371}"/>
              </a:ext>
            </a:extLst>
          </p:cNvPr>
          <p:cNvSpPr>
            <a:spLocks noGrp="1"/>
          </p:cNvSpPr>
          <p:nvPr>
            <p:ph type="dt" sz="half" idx="10"/>
          </p:nvPr>
        </p:nvSpPr>
        <p:spPr/>
        <p:txBody>
          <a:bodyPr/>
          <a:lstStyle/>
          <a:p>
            <a:endParaRPr lang="af-ZA"/>
          </a:p>
        </p:txBody>
      </p:sp>
      <p:sp>
        <p:nvSpPr>
          <p:cNvPr id="6" name="Footer Placeholder 5">
            <a:extLst>
              <a:ext uri="{FF2B5EF4-FFF2-40B4-BE49-F238E27FC236}">
                <a16:creationId xmlns:a16="http://schemas.microsoft.com/office/drawing/2014/main" id="{B663A4DB-124B-FDE7-75A5-0E349D0B0FE8}"/>
              </a:ext>
            </a:extLst>
          </p:cNvPr>
          <p:cNvSpPr>
            <a:spLocks noGrp="1"/>
          </p:cNvSpPr>
          <p:nvPr>
            <p:ph type="ftr" sz="quarter" idx="11"/>
          </p:nvPr>
        </p:nvSpPr>
        <p:spPr/>
        <p:txBody>
          <a:bodyPr/>
          <a:lstStyle/>
          <a:p>
            <a:endParaRPr lang="af-ZA"/>
          </a:p>
        </p:txBody>
      </p:sp>
      <p:sp>
        <p:nvSpPr>
          <p:cNvPr id="7" name="Slide Number Placeholder 6">
            <a:extLst>
              <a:ext uri="{FF2B5EF4-FFF2-40B4-BE49-F238E27FC236}">
                <a16:creationId xmlns:a16="http://schemas.microsoft.com/office/drawing/2014/main" id="{AB7E516D-53AF-9193-1DFE-035BEDDAAD35}"/>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ZA" smtClean="0"/>
              <a:t>‹#›</a:t>
            </a:fld>
            <a:endParaRPr lang="en-ZA"/>
          </a:p>
        </p:txBody>
      </p:sp>
    </p:spTree>
    <p:extLst>
      <p:ext uri="{BB962C8B-B14F-4D97-AF65-F5344CB8AC3E}">
        <p14:creationId xmlns:p14="http://schemas.microsoft.com/office/powerpoint/2010/main" val="1118946930"/>
      </p:ext>
    </p:extLst>
  </p:cSld>
  <p:clrMapOvr>
    <a:masterClrMapping/>
  </p:clrMapOvr>
  <p:hf sldNum="0" hdr="0" ftr="0" dt="0"/>
</p:sldLayout>
</file>

<file path=ppt/slideLayouts/slideLayout3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CD6C35-4728-4C73-021E-A7D12567C978}"/>
              </a:ext>
            </a:extLst>
          </p:cNvPr>
          <p:cNvSpPr>
            <a:spLocks noGrp="1"/>
          </p:cNvSpPr>
          <p:nvPr>
            <p:ph type="title"/>
          </p:nvPr>
        </p:nvSpPr>
        <p:spPr/>
        <p:txBody>
          <a:bodyPr/>
          <a:lstStyle/>
          <a:p>
            <a:r>
              <a:rPr lang="en-US"/>
              <a:t>Click to edit Master title style</a:t>
            </a:r>
            <a:endParaRPr lang="af-ZA"/>
          </a:p>
        </p:txBody>
      </p:sp>
      <p:sp>
        <p:nvSpPr>
          <p:cNvPr id="3" name="Vertical Text Placeholder 2">
            <a:extLst>
              <a:ext uri="{FF2B5EF4-FFF2-40B4-BE49-F238E27FC236}">
                <a16:creationId xmlns:a16="http://schemas.microsoft.com/office/drawing/2014/main" id="{322B8AA6-1647-99E1-DD1D-C0BDFD81156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f-ZA"/>
          </a:p>
        </p:txBody>
      </p:sp>
      <p:sp>
        <p:nvSpPr>
          <p:cNvPr id="4" name="Date Placeholder 3">
            <a:extLst>
              <a:ext uri="{FF2B5EF4-FFF2-40B4-BE49-F238E27FC236}">
                <a16:creationId xmlns:a16="http://schemas.microsoft.com/office/drawing/2014/main" id="{0D60D4D3-F190-FA72-12E7-8CE74AE5FDF2}"/>
              </a:ext>
            </a:extLst>
          </p:cNvPr>
          <p:cNvSpPr>
            <a:spLocks noGrp="1"/>
          </p:cNvSpPr>
          <p:nvPr>
            <p:ph type="dt" sz="half" idx="10"/>
          </p:nvPr>
        </p:nvSpPr>
        <p:spPr/>
        <p:txBody>
          <a:bodyPr/>
          <a:lstStyle/>
          <a:p>
            <a:endParaRPr lang="af-ZA"/>
          </a:p>
        </p:txBody>
      </p:sp>
      <p:sp>
        <p:nvSpPr>
          <p:cNvPr id="5" name="Footer Placeholder 4">
            <a:extLst>
              <a:ext uri="{FF2B5EF4-FFF2-40B4-BE49-F238E27FC236}">
                <a16:creationId xmlns:a16="http://schemas.microsoft.com/office/drawing/2014/main" id="{0AC8952C-3369-2963-FDA7-86EBA9BD9599}"/>
              </a:ext>
            </a:extLst>
          </p:cNvPr>
          <p:cNvSpPr>
            <a:spLocks noGrp="1"/>
          </p:cNvSpPr>
          <p:nvPr>
            <p:ph type="ftr" sz="quarter" idx="11"/>
          </p:nvPr>
        </p:nvSpPr>
        <p:spPr/>
        <p:txBody>
          <a:bodyPr/>
          <a:lstStyle/>
          <a:p>
            <a:endParaRPr lang="af-ZA"/>
          </a:p>
        </p:txBody>
      </p:sp>
      <p:sp>
        <p:nvSpPr>
          <p:cNvPr id="6" name="Slide Number Placeholder 5">
            <a:extLst>
              <a:ext uri="{FF2B5EF4-FFF2-40B4-BE49-F238E27FC236}">
                <a16:creationId xmlns:a16="http://schemas.microsoft.com/office/drawing/2014/main" id="{EFC84AD7-01BC-06CC-8C9E-6F0C3A43B875}"/>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ZA" smtClean="0"/>
              <a:t>‹#›</a:t>
            </a:fld>
            <a:endParaRPr lang="en-ZA"/>
          </a:p>
        </p:txBody>
      </p:sp>
    </p:spTree>
    <p:extLst>
      <p:ext uri="{BB962C8B-B14F-4D97-AF65-F5344CB8AC3E}">
        <p14:creationId xmlns:p14="http://schemas.microsoft.com/office/powerpoint/2010/main" val="161920354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4083318-906B-E029-207A-073C24BC4DFE}"/>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af-ZA"/>
          </a:p>
        </p:txBody>
      </p:sp>
      <p:sp>
        <p:nvSpPr>
          <p:cNvPr id="3" name="Vertical Text Placeholder 2">
            <a:extLst>
              <a:ext uri="{FF2B5EF4-FFF2-40B4-BE49-F238E27FC236}">
                <a16:creationId xmlns:a16="http://schemas.microsoft.com/office/drawing/2014/main" id="{D1B7C715-5E59-46E3-D7B5-7876BC155CC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f-ZA"/>
          </a:p>
        </p:txBody>
      </p:sp>
      <p:sp>
        <p:nvSpPr>
          <p:cNvPr id="4" name="Date Placeholder 3">
            <a:extLst>
              <a:ext uri="{FF2B5EF4-FFF2-40B4-BE49-F238E27FC236}">
                <a16:creationId xmlns:a16="http://schemas.microsoft.com/office/drawing/2014/main" id="{860EAF80-85A6-3414-9981-509B189A911E}"/>
              </a:ext>
            </a:extLst>
          </p:cNvPr>
          <p:cNvSpPr>
            <a:spLocks noGrp="1"/>
          </p:cNvSpPr>
          <p:nvPr>
            <p:ph type="dt" sz="half" idx="10"/>
          </p:nvPr>
        </p:nvSpPr>
        <p:spPr/>
        <p:txBody>
          <a:bodyPr/>
          <a:lstStyle/>
          <a:p>
            <a:endParaRPr lang="af-ZA"/>
          </a:p>
        </p:txBody>
      </p:sp>
      <p:sp>
        <p:nvSpPr>
          <p:cNvPr id="5" name="Footer Placeholder 4">
            <a:extLst>
              <a:ext uri="{FF2B5EF4-FFF2-40B4-BE49-F238E27FC236}">
                <a16:creationId xmlns:a16="http://schemas.microsoft.com/office/drawing/2014/main" id="{76A2D989-8126-69A1-96D8-96F26DE0CA37}"/>
              </a:ext>
            </a:extLst>
          </p:cNvPr>
          <p:cNvSpPr>
            <a:spLocks noGrp="1"/>
          </p:cNvSpPr>
          <p:nvPr>
            <p:ph type="ftr" sz="quarter" idx="11"/>
          </p:nvPr>
        </p:nvSpPr>
        <p:spPr/>
        <p:txBody>
          <a:bodyPr/>
          <a:lstStyle/>
          <a:p>
            <a:endParaRPr lang="af-ZA"/>
          </a:p>
        </p:txBody>
      </p:sp>
      <p:sp>
        <p:nvSpPr>
          <p:cNvPr id="6" name="Slide Number Placeholder 5">
            <a:extLst>
              <a:ext uri="{FF2B5EF4-FFF2-40B4-BE49-F238E27FC236}">
                <a16:creationId xmlns:a16="http://schemas.microsoft.com/office/drawing/2014/main" id="{7A9A02BD-6957-A57A-CA83-8755420FAED2}"/>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ZA" smtClean="0"/>
              <a:t>‹#›</a:t>
            </a:fld>
            <a:endParaRPr lang="en-ZA"/>
          </a:p>
        </p:txBody>
      </p:sp>
    </p:spTree>
    <p:extLst>
      <p:ext uri="{BB962C8B-B14F-4D97-AF65-F5344CB8AC3E}">
        <p14:creationId xmlns:p14="http://schemas.microsoft.com/office/powerpoint/2010/main" val="6760192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jp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6.xml"/><Relationship Id="rId3" Type="http://schemas.openxmlformats.org/officeDocument/2006/relationships/slideLayout" Target="../slideLayouts/slideLayout11.xml"/><Relationship Id="rId7" Type="http://schemas.openxmlformats.org/officeDocument/2006/relationships/slideLayout" Target="../slideLayouts/slideLayout15.xml"/><Relationship Id="rId2" Type="http://schemas.openxmlformats.org/officeDocument/2006/relationships/slideLayout" Target="../slideLayouts/slideLayout10.xml"/><Relationship Id="rId1" Type="http://schemas.openxmlformats.org/officeDocument/2006/relationships/slideLayout" Target="../slideLayouts/slideLayout9.xml"/><Relationship Id="rId6" Type="http://schemas.openxmlformats.org/officeDocument/2006/relationships/slideLayout" Target="../slideLayouts/slideLayout14.xml"/><Relationship Id="rId5" Type="http://schemas.openxmlformats.org/officeDocument/2006/relationships/slideLayout" Target="../slideLayouts/slideLayout13.xml"/><Relationship Id="rId10" Type="http://schemas.openxmlformats.org/officeDocument/2006/relationships/image" Target="../media/image2.jpg"/><Relationship Id="rId4" Type="http://schemas.openxmlformats.org/officeDocument/2006/relationships/slideLayout" Target="../slideLayouts/slideLayout12.xml"/><Relationship Id="rId9"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4.xml"/><Relationship Id="rId3" Type="http://schemas.openxmlformats.org/officeDocument/2006/relationships/slideLayout" Target="../slideLayouts/slideLayout19.xml"/><Relationship Id="rId7" Type="http://schemas.openxmlformats.org/officeDocument/2006/relationships/slideLayout" Target="../slideLayouts/slideLayout23.xml"/><Relationship Id="rId2" Type="http://schemas.openxmlformats.org/officeDocument/2006/relationships/slideLayout" Target="../slideLayouts/slideLayout18.xml"/><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image" Target="../media/image3.jpg"/><Relationship Id="rId5" Type="http://schemas.openxmlformats.org/officeDocument/2006/relationships/slideLayout" Target="../slideLayouts/slideLayout21.xml"/><Relationship Id="rId10" Type="http://schemas.openxmlformats.org/officeDocument/2006/relationships/theme" Target="../theme/theme3.xml"/><Relationship Id="rId4" Type="http://schemas.openxmlformats.org/officeDocument/2006/relationships/slideLayout" Target="../slideLayouts/slideLayout20.xml"/><Relationship Id="rId9" Type="http://schemas.openxmlformats.org/officeDocument/2006/relationships/slideLayout" Target="../slideLayouts/slideLayout25.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3.xml"/><Relationship Id="rId3" Type="http://schemas.openxmlformats.org/officeDocument/2006/relationships/slideLayout" Target="../slideLayouts/slideLayout28.xml"/><Relationship Id="rId7" Type="http://schemas.openxmlformats.org/officeDocument/2006/relationships/slideLayout" Target="../slideLayouts/slideLayout32.xml"/><Relationship Id="rId12" Type="http://schemas.openxmlformats.org/officeDocument/2006/relationships/theme" Target="../theme/theme4.xml"/><Relationship Id="rId2" Type="http://schemas.openxmlformats.org/officeDocument/2006/relationships/slideLayout" Target="../slideLayouts/slideLayout27.xml"/><Relationship Id="rId1" Type="http://schemas.openxmlformats.org/officeDocument/2006/relationships/slideLayout" Target="../slideLayouts/slideLayout26.xml"/><Relationship Id="rId6" Type="http://schemas.openxmlformats.org/officeDocument/2006/relationships/slideLayout" Target="../slideLayouts/slideLayout31.xml"/><Relationship Id="rId11" Type="http://schemas.openxmlformats.org/officeDocument/2006/relationships/slideLayout" Target="../slideLayouts/slideLayout36.xml"/><Relationship Id="rId5" Type="http://schemas.openxmlformats.org/officeDocument/2006/relationships/slideLayout" Target="../slideLayouts/slideLayout30.xml"/><Relationship Id="rId10" Type="http://schemas.openxmlformats.org/officeDocument/2006/relationships/slideLayout" Target="../slideLayouts/slideLayout35.xml"/><Relationship Id="rId4" Type="http://schemas.openxmlformats.org/officeDocument/2006/relationships/slideLayout" Target="../slideLayouts/slideLayout29.xml"/><Relationship Id="rId9" Type="http://schemas.openxmlformats.org/officeDocument/2006/relationships/slideLayout" Target="../slideLayouts/slideLayout3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a:blip r:embed="rId10">
            <a:alphaModFix/>
          </a:blip>
          <a:stretch>
            <a:fillRect/>
          </a:stretch>
        </a:blipFill>
        <a:effectLst/>
      </p:bgPr>
    </p:bg>
    <p:spTree>
      <p:nvGrpSpPr>
        <p:cNvPr id="1" name="Shape 9"/>
        <p:cNvGrpSpPr/>
        <p:nvPr/>
      </p:nvGrpSpPr>
      <p:grpSpPr>
        <a:xfrm>
          <a:off x="0" y="0"/>
          <a:ext cx="0" cy="0"/>
          <a:chOff x="0" y="0"/>
          <a:chExt cx="0" cy="0"/>
        </a:xfrm>
      </p:grpSpPr>
      <p:sp>
        <p:nvSpPr>
          <p:cNvPr id="10" name="Google Shape;10;p1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1" name="Google Shape;11;p1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p1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1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1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ZA"/>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1" r:id="rId2"/>
    <p:sldLayoutId id="2147483652" r:id="rId3"/>
    <p:sldLayoutId id="2147483653" r:id="rId4"/>
    <p:sldLayoutId id="2147483654" r:id="rId5"/>
    <p:sldLayoutId id="2147483655" r:id="rId6"/>
    <p:sldLayoutId id="2147483656" r:id="rId7"/>
    <p:sldLayoutId id="2147483657" r:id="rId8"/>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0">
            <a:lum/>
          </a:blip>
          <a:srcRect/>
          <a:stretch>
            <a:fillRect l="-1000" r="-1000"/>
          </a:stretch>
        </a:blipFill>
        <a:effectLst/>
      </p:bgPr>
    </p:bg>
    <p:spTree>
      <p:nvGrpSpPr>
        <p:cNvPr id="1" name="Shape 9"/>
        <p:cNvGrpSpPr/>
        <p:nvPr/>
      </p:nvGrpSpPr>
      <p:grpSpPr>
        <a:xfrm>
          <a:off x="0" y="0"/>
          <a:ext cx="0" cy="0"/>
          <a:chOff x="0" y="0"/>
          <a:chExt cx="0" cy="0"/>
        </a:xfrm>
      </p:grpSpPr>
      <p:sp>
        <p:nvSpPr>
          <p:cNvPr id="10" name="Google Shape;10;p1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1" name="Google Shape;11;p1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p1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1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1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ZA"/>
              <a:t>‹#›</a:t>
            </a:fld>
            <a:endParaRPr/>
          </a:p>
        </p:txBody>
      </p:sp>
    </p:spTree>
    <p:extLst>
      <p:ext uri="{BB962C8B-B14F-4D97-AF65-F5344CB8AC3E}">
        <p14:creationId xmlns:p14="http://schemas.microsoft.com/office/powerpoint/2010/main" val="1959499024"/>
      </p:ext>
    </p:extLst>
  </p:cSld>
  <p:clrMap bg1="lt1" tx1="dk1" bg2="dk2" tx2="lt2" accent1="accent1" accent2="accent2" accent3="accent3" accent4="accent4" accent5="accent5" accent6="accent6" hlink="hlink" folHlink="fol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dpi="0" rotWithShape="1">
          <a:blip r:embed="rId11">
            <a:lum/>
          </a:blip>
          <a:srcRect/>
          <a:stretch>
            <a:fillRect l="-1000" r="-1000"/>
          </a:stretch>
        </a:blipFill>
        <a:effectLst/>
      </p:bgPr>
    </p:bg>
    <p:spTree>
      <p:nvGrpSpPr>
        <p:cNvPr id="1" name="Shape 9"/>
        <p:cNvGrpSpPr/>
        <p:nvPr/>
      </p:nvGrpSpPr>
      <p:grpSpPr>
        <a:xfrm>
          <a:off x="0" y="0"/>
          <a:ext cx="0" cy="0"/>
          <a:chOff x="0" y="0"/>
          <a:chExt cx="0" cy="0"/>
        </a:xfrm>
      </p:grpSpPr>
      <p:sp>
        <p:nvSpPr>
          <p:cNvPr id="10" name="Google Shape;10;p1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1" name="Google Shape;11;p1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p1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1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1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ZA"/>
              <a:t>‹#›</a:t>
            </a:fld>
            <a:endParaRPr/>
          </a:p>
        </p:txBody>
      </p:sp>
    </p:spTree>
    <p:extLst>
      <p:ext uri="{BB962C8B-B14F-4D97-AF65-F5344CB8AC3E}">
        <p14:creationId xmlns:p14="http://schemas.microsoft.com/office/powerpoint/2010/main" val="521297155"/>
      </p:ext>
    </p:extLst>
  </p:cSld>
  <p:clrMap bg1="lt1" tx1="dk1" bg2="dk2" tx2="lt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73" r:id="rId6"/>
    <p:sldLayoutId id="2147483674" r:id="rId7"/>
    <p:sldLayoutId id="2147483675" r:id="rId8"/>
    <p:sldLayoutId id="2147483676" r:id="rId9"/>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2827C63-C102-2D4B-4272-43D84F2CFAF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af-ZA"/>
          </a:p>
        </p:txBody>
      </p:sp>
      <p:sp>
        <p:nvSpPr>
          <p:cNvPr id="3" name="Text Placeholder 2">
            <a:extLst>
              <a:ext uri="{FF2B5EF4-FFF2-40B4-BE49-F238E27FC236}">
                <a16:creationId xmlns:a16="http://schemas.microsoft.com/office/drawing/2014/main" id="{0FDC4877-8F30-FF33-492A-7645D6C1CCC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f-ZA"/>
          </a:p>
        </p:txBody>
      </p:sp>
      <p:sp>
        <p:nvSpPr>
          <p:cNvPr id="4" name="Date Placeholder 3">
            <a:extLst>
              <a:ext uri="{FF2B5EF4-FFF2-40B4-BE49-F238E27FC236}">
                <a16:creationId xmlns:a16="http://schemas.microsoft.com/office/drawing/2014/main" id="{B53541F8-25E6-CDB4-895A-C364B64D382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endParaRPr lang="af-ZA"/>
          </a:p>
        </p:txBody>
      </p:sp>
      <p:sp>
        <p:nvSpPr>
          <p:cNvPr id="5" name="Footer Placeholder 4">
            <a:extLst>
              <a:ext uri="{FF2B5EF4-FFF2-40B4-BE49-F238E27FC236}">
                <a16:creationId xmlns:a16="http://schemas.microsoft.com/office/drawing/2014/main" id="{3B2D6577-ECA4-A7B1-3A20-87B5D654787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af-ZA"/>
          </a:p>
        </p:txBody>
      </p:sp>
      <p:sp>
        <p:nvSpPr>
          <p:cNvPr id="6" name="Slide Number Placeholder 5">
            <a:extLst>
              <a:ext uri="{FF2B5EF4-FFF2-40B4-BE49-F238E27FC236}">
                <a16:creationId xmlns:a16="http://schemas.microsoft.com/office/drawing/2014/main" id="{DF4A3B92-402E-EC25-6206-567BA116702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pPr marL="0" lvl="0" indent="0" algn="r" rtl="0">
              <a:spcBef>
                <a:spcPts val="0"/>
              </a:spcBef>
              <a:spcAft>
                <a:spcPts val="0"/>
              </a:spcAft>
              <a:buNone/>
            </a:pPr>
            <a:fld id="{00000000-1234-1234-1234-123412341234}" type="slidenum">
              <a:rPr lang="en-ZA" smtClean="0"/>
              <a:t>‹#›</a:t>
            </a:fld>
            <a:endParaRPr lang="en-ZA"/>
          </a:p>
        </p:txBody>
      </p:sp>
    </p:spTree>
    <p:extLst>
      <p:ext uri="{BB962C8B-B14F-4D97-AF65-F5344CB8AC3E}">
        <p14:creationId xmlns:p14="http://schemas.microsoft.com/office/powerpoint/2010/main" val="4289058307"/>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af-Z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xml"/><Relationship Id="rId1" Type="http://schemas.openxmlformats.org/officeDocument/2006/relationships/slideLayout" Target="../slideLayouts/slideLayout12.xml"/><Relationship Id="rId4" Type="http://schemas.openxmlformats.org/officeDocument/2006/relationships/image" Target="../media/image5.jpe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17.xml"/><Relationship Id="rId4" Type="http://schemas.openxmlformats.org/officeDocument/2006/relationships/image" Target="../media/image5.jpeg"/></Relationships>
</file>

<file path=ppt/slides/_rels/slide3.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3.xml"/><Relationship Id="rId1" Type="http://schemas.openxmlformats.org/officeDocument/2006/relationships/slideLayout" Target="../slideLayouts/slideLayout27.xml"/><Relationship Id="rId5" Type="http://schemas.openxmlformats.org/officeDocument/2006/relationships/image" Target="../media/image8.png"/><Relationship Id="rId4" Type="http://schemas.openxmlformats.org/officeDocument/2006/relationships/image" Target="../media/image5.jpeg"/></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32.xml"/><Relationship Id="rId4" Type="http://schemas.openxmlformats.org/officeDocument/2006/relationships/image" Target="../media/image5.jpeg"/></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32.xml"/><Relationship Id="rId4" Type="http://schemas.openxmlformats.org/officeDocument/2006/relationships/image" Target="../media/image5.jpeg"/></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32.xml"/><Relationship Id="rId4" Type="http://schemas.openxmlformats.org/officeDocument/2006/relationships/image" Target="../media/image5.jpeg"/></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32.xml"/><Relationship Id="rId4" Type="http://schemas.openxmlformats.org/officeDocument/2006/relationships/image" Target="../media/image5.jpeg"/></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32.xml"/><Relationship Id="rId4" Type="http://schemas.openxmlformats.org/officeDocument/2006/relationships/image" Target="../media/image5.jpeg"/></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9.xml"/><Relationship Id="rId1" Type="http://schemas.openxmlformats.org/officeDocument/2006/relationships/slideLayout" Target="../slideLayouts/slideLayout32.xml"/><Relationship Id="rId4" Type="http://schemas.openxmlformats.org/officeDocument/2006/relationships/image" Target="../media/image5.jpeg"/></Relationships>
</file>

<file path=ppt/slides/_rels/slide10.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7.jpg"/><Relationship Id="rId7" Type="http://schemas.openxmlformats.org/officeDocument/2006/relationships/diagramColors" Target="../diagrams/colors1.xml"/><Relationship Id="rId2" Type="http://schemas.openxmlformats.org/officeDocument/2006/relationships/notesSlide" Target="../notesSlides/notesSlide10.xml"/><Relationship Id="rId1" Type="http://schemas.openxmlformats.org/officeDocument/2006/relationships/slideLayout" Target="../slideLayouts/slideLayout27.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 Id="rId9" Type="http://schemas.openxmlformats.org/officeDocument/2006/relationships/image" Target="../media/image5.jpeg"/></Relationships>
</file>

<file path=ppt/slides/_rels/slide11.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5.jpeg"/><Relationship Id="rId7" Type="http://schemas.openxmlformats.org/officeDocument/2006/relationships/diagramColors" Target="../diagrams/colors2.xml"/><Relationship Id="rId2" Type="http://schemas.openxmlformats.org/officeDocument/2006/relationships/notesSlide" Target="../notesSlides/notesSlide11.xml"/><Relationship Id="rId1" Type="http://schemas.openxmlformats.org/officeDocument/2006/relationships/slideLayout" Target="../slideLayouts/slideLayout27.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1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2.xml"/><Relationship Id="rId1" Type="http://schemas.openxmlformats.org/officeDocument/2006/relationships/slideLayout" Target="../slideLayouts/slideLayout27.xml"/></Relationships>
</file>

<file path=ppt/slides/_rels/slide13.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5.jpeg"/><Relationship Id="rId7" Type="http://schemas.openxmlformats.org/officeDocument/2006/relationships/diagramColors" Target="../diagrams/colors3.xml"/><Relationship Id="rId2" Type="http://schemas.openxmlformats.org/officeDocument/2006/relationships/notesSlide" Target="../notesSlides/notesSlide13.xml"/><Relationship Id="rId1" Type="http://schemas.openxmlformats.org/officeDocument/2006/relationships/slideLayout" Target="../slideLayouts/slideLayout27.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1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4.xml"/><Relationship Id="rId1" Type="http://schemas.openxmlformats.org/officeDocument/2006/relationships/slideLayout" Target="../slideLayouts/slideLayout27.xml"/></Relationships>
</file>

<file path=ppt/slides/_rels/slide15.xml.rels><?xml version="1.0" encoding="UTF-8" standalone="yes"?>
<Relationships xmlns="http://schemas.openxmlformats.org/package/2006/relationships"><Relationship Id="rId8" Type="http://schemas.microsoft.com/office/2007/relationships/diagramDrawing" Target="../diagrams/drawing4.xml"/><Relationship Id="rId3" Type="http://schemas.openxmlformats.org/officeDocument/2006/relationships/image" Target="../media/image5.jpeg"/><Relationship Id="rId7" Type="http://schemas.openxmlformats.org/officeDocument/2006/relationships/diagramColors" Target="../diagrams/colors4.xml"/><Relationship Id="rId2" Type="http://schemas.openxmlformats.org/officeDocument/2006/relationships/notesSlide" Target="../notesSlides/notesSlide15.xml"/><Relationship Id="rId1" Type="http://schemas.openxmlformats.org/officeDocument/2006/relationships/slideLayout" Target="../slideLayouts/slideLayout27.xml"/><Relationship Id="rId6" Type="http://schemas.openxmlformats.org/officeDocument/2006/relationships/diagramQuickStyle" Target="../diagrams/quickStyle4.xml"/><Relationship Id="rId5" Type="http://schemas.openxmlformats.org/officeDocument/2006/relationships/diagramLayout" Target="../diagrams/layout4.xml"/><Relationship Id="rId4" Type="http://schemas.openxmlformats.org/officeDocument/2006/relationships/diagramData" Target="../diagrams/data4.xml"/></Relationships>
</file>

<file path=ppt/slides/_rels/slide1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6.xml"/><Relationship Id="rId1" Type="http://schemas.openxmlformats.org/officeDocument/2006/relationships/slideLayout" Target="../slideLayouts/slideLayout27.xml"/></Relationships>
</file>

<file path=ppt/slides/_rels/slide1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7.xml"/><Relationship Id="rId1" Type="http://schemas.openxmlformats.org/officeDocument/2006/relationships/slideLayout" Target="../slideLayouts/slideLayout27.xml"/></Relationships>
</file>

<file path=ppt/slides/_rels/slide18.xml.rels><?xml version="1.0" encoding="UTF-8" standalone="yes"?>
<Relationships xmlns="http://schemas.openxmlformats.org/package/2006/relationships"><Relationship Id="rId8" Type="http://schemas.openxmlformats.org/officeDocument/2006/relationships/image" Target="../media/image5.jpeg"/><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18.xml"/><Relationship Id="rId1" Type="http://schemas.openxmlformats.org/officeDocument/2006/relationships/slideLayout" Target="../slideLayouts/slideLayout27.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 Id="rId9" Type="http://schemas.openxmlformats.org/officeDocument/2006/relationships/image" Target="../media/image15.png"/></Relationships>
</file>

<file path=ppt/slides/_rels/slide19.xml.rels><?xml version="1.0" encoding="UTF-8" standalone="yes"?>
<Relationships xmlns="http://schemas.openxmlformats.org/package/2006/relationships"><Relationship Id="rId8" Type="http://schemas.microsoft.com/office/2007/relationships/diagramDrawing" Target="../diagrams/drawing6.xml"/><Relationship Id="rId3" Type="http://schemas.openxmlformats.org/officeDocument/2006/relationships/image" Target="../media/image7.jpg"/><Relationship Id="rId7" Type="http://schemas.openxmlformats.org/officeDocument/2006/relationships/diagramColors" Target="../diagrams/colors6.xml"/><Relationship Id="rId2" Type="http://schemas.openxmlformats.org/officeDocument/2006/relationships/notesSlide" Target="../notesSlides/notesSlide19.xml"/><Relationship Id="rId1" Type="http://schemas.openxmlformats.org/officeDocument/2006/relationships/slideLayout" Target="../slideLayouts/slideLayout27.xml"/><Relationship Id="rId6" Type="http://schemas.openxmlformats.org/officeDocument/2006/relationships/diagramQuickStyle" Target="../diagrams/quickStyle6.xml"/><Relationship Id="rId5" Type="http://schemas.openxmlformats.org/officeDocument/2006/relationships/diagramLayout" Target="../diagrams/layout6.xml"/><Relationship Id="rId4" Type="http://schemas.openxmlformats.org/officeDocument/2006/relationships/diagramData" Target="../diagrams/data6.xml"/><Relationship Id="rId9" Type="http://schemas.openxmlformats.org/officeDocument/2006/relationships/image" Target="../media/image5.jpeg"/></Relationships>
</file>

<file path=ppt/slides/_rels/slide20.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20.xml"/><Relationship Id="rId1" Type="http://schemas.openxmlformats.org/officeDocument/2006/relationships/slideLayout" Target="../slideLayouts/slideLayout1.xml"/><Relationship Id="rId4" Type="http://schemas.openxmlformats.org/officeDocument/2006/relationships/image" Target="../media/image5.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5D3EB7B-E821-A0D6-1DFD-042196EB2F50}"/>
              </a:ext>
            </a:extLst>
          </p:cNvPr>
          <p:cNvPicPr>
            <a:picLocks noChangeAspect="1"/>
          </p:cNvPicPr>
          <p:nvPr/>
        </p:nvPicPr>
        <p:blipFill>
          <a:blip r:embed="rId3"/>
          <a:stretch>
            <a:fillRect/>
          </a:stretch>
        </p:blipFill>
        <p:spPr>
          <a:xfrm>
            <a:off x="0" y="0"/>
            <a:ext cx="12192000" cy="6858000"/>
          </a:xfrm>
          <a:prstGeom prst="rect">
            <a:avLst/>
          </a:prstGeom>
        </p:spPr>
      </p:pic>
      <p:sp>
        <p:nvSpPr>
          <p:cNvPr id="5" name="Rectangle 4">
            <a:extLst>
              <a:ext uri="{FF2B5EF4-FFF2-40B4-BE49-F238E27FC236}">
                <a16:creationId xmlns:a16="http://schemas.microsoft.com/office/drawing/2014/main" id="{2EB30FC8-5B60-615F-6C06-00A72DD50C68}"/>
              </a:ext>
            </a:extLst>
          </p:cNvPr>
          <p:cNvSpPr/>
          <p:nvPr/>
        </p:nvSpPr>
        <p:spPr>
          <a:xfrm>
            <a:off x="95410" y="0"/>
            <a:ext cx="7641836" cy="1862048"/>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1500" b="1" i="0" u="none" strike="noStrike" kern="0" cap="none" spc="0" normalizeH="0" baseline="0" noProof="0" dirty="0" err="1">
                <a:ln w="13462">
                  <a:solidFill>
                    <a:prstClr val="white"/>
                  </a:solidFill>
                  <a:prstDash val="solid"/>
                </a:ln>
                <a:solidFill>
                  <a:prstClr val="black">
                    <a:lumMod val="85000"/>
                    <a:lumOff val="15000"/>
                  </a:prstClr>
                </a:solidFill>
                <a:effectLst>
                  <a:outerShdw dist="38100" dir="2700000" algn="bl" rotWithShape="0">
                    <a:srgbClr val="84ACB6"/>
                  </a:outerShdw>
                </a:effectLst>
                <a:uLnTx/>
                <a:uFillTx/>
                <a:latin typeface="Arial"/>
                <a:cs typeface="Arial"/>
                <a:sym typeface="Arial"/>
              </a:rPr>
              <a:t>GRAAD</a:t>
            </a:r>
            <a:r>
              <a:rPr kumimoji="0" lang="en-US" sz="11500" b="1" i="0" u="none" strike="noStrike" kern="0" cap="none" spc="0" normalizeH="0" baseline="0" noProof="0" dirty="0">
                <a:ln w="13462">
                  <a:solidFill>
                    <a:prstClr val="white"/>
                  </a:solidFill>
                  <a:prstDash val="solid"/>
                </a:ln>
                <a:solidFill>
                  <a:prstClr val="black">
                    <a:lumMod val="85000"/>
                    <a:lumOff val="15000"/>
                  </a:prstClr>
                </a:solidFill>
                <a:effectLst>
                  <a:outerShdw dist="38100" dir="2700000" algn="bl" rotWithShape="0">
                    <a:srgbClr val="84ACB6"/>
                  </a:outerShdw>
                </a:effectLst>
                <a:uLnTx/>
                <a:uFillTx/>
                <a:latin typeface="Arial"/>
                <a:cs typeface="Arial"/>
                <a:sym typeface="Arial"/>
              </a:rPr>
              <a:t> 10</a:t>
            </a:r>
          </a:p>
        </p:txBody>
      </p:sp>
      <p:sp>
        <p:nvSpPr>
          <p:cNvPr id="6" name="Rectangle 5">
            <a:extLst>
              <a:ext uri="{FF2B5EF4-FFF2-40B4-BE49-F238E27FC236}">
                <a16:creationId xmlns:a16="http://schemas.microsoft.com/office/drawing/2014/main" id="{C93973FB-C993-C563-C232-18DB52D456F9}"/>
              </a:ext>
            </a:extLst>
          </p:cNvPr>
          <p:cNvSpPr/>
          <p:nvPr/>
        </p:nvSpPr>
        <p:spPr>
          <a:xfrm>
            <a:off x="312355" y="1680742"/>
            <a:ext cx="6194324" cy="523220"/>
          </a:xfrm>
          <a:prstGeom prst="rect">
            <a:avLst/>
          </a:prstGeom>
          <a:noFill/>
        </p:spPr>
        <p:txBody>
          <a:bodyPr wrap="none" lIns="91440" tIns="45720" rIns="91440" bIns="45720">
            <a:spAutoFit/>
          </a:bodyPr>
          <a:lstStyle/>
          <a:p>
            <a:pPr lvl="0" algn="ctr">
              <a:defRPr/>
            </a:pPr>
            <a:r>
              <a:rPr lang="en-US" sz="2800" b="1" dirty="0" err="1">
                <a:ln w="13462">
                  <a:solidFill>
                    <a:prstClr val="white"/>
                  </a:solidFill>
                  <a:prstDash val="solid"/>
                </a:ln>
                <a:solidFill>
                  <a:prstClr val="black">
                    <a:lumMod val="85000"/>
                    <a:lumOff val="15000"/>
                  </a:prstClr>
                </a:solidFill>
                <a:effectLst>
                  <a:outerShdw dist="38100" dir="2700000" algn="bl" rotWithShape="0">
                    <a:srgbClr val="84ACB6"/>
                  </a:outerShdw>
                </a:effectLst>
              </a:rPr>
              <a:t>Selfontwikkeling</a:t>
            </a:r>
            <a:r>
              <a:rPr lang="en-US" sz="2800" b="1" dirty="0">
                <a:ln w="13462">
                  <a:solidFill>
                    <a:prstClr val="white"/>
                  </a:solidFill>
                  <a:prstDash val="solid"/>
                </a:ln>
                <a:solidFill>
                  <a:prstClr val="black">
                    <a:lumMod val="85000"/>
                    <a:lumOff val="15000"/>
                  </a:prstClr>
                </a:solidFill>
                <a:effectLst>
                  <a:outerShdw dist="38100" dir="2700000" algn="bl" rotWithShape="0">
                    <a:srgbClr val="84ACB6"/>
                  </a:outerShdw>
                </a:effectLst>
              </a:rPr>
              <a:t> in die </a:t>
            </a:r>
            <a:r>
              <a:rPr lang="en-US" sz="2800" b="1" dirty="0" err="1">
                <a:ln w="13462">
                  <a:solidFill>
                    <a:prstClr val="white"/>
                  </a:solidFill>
                  <a:prstDash val="solid"/>
                </a:ln>
                <a:solidFill>
                  <a:prstClr val="black">
                    <a:lumMod val="85000"/>
                    <a:lumOff val="15000"/>
                  </a:prstClr>
                </a:solidFill>
                <a:effectLst>
                  <a:outerShdw dist="38100" dir="2700000" algn="bl" rotWithShape="0">
                    <a:srgbClr val="84ACB6"/>
                  </a:outerShdw>
                </a:effectLst>
              </a:rPr>
              <a:t>samelewing</a:t>
            </a:r>
            <a:endParaRPr lang="en-US" sz="2800" b="1" dirty="0">
              <a:ln w="13462">
                <a:solidFill>
                  <a:prstClr val="white"/>
                </a:solidFill>
                <a:prstDash val="solid"/>
              </a:ln>
              <a:solidFill>
                <a:prstClr val="black">
                  <a:lumMod val="85000"/>
                  <a:lumOff val="15000"/>
                </a:prstClr>
              </a:solidFill>
              <a:effectLst>
                <a:outerShdw dist="38100" dir="2700000" algn="bl" rotWithShape="0">
                  <a:srgbClr val="84ACB6"/>
                </a:outerShdw>
              </a:effectLst>
            </a:endParaRPr>
          </a:p>
        </p:txBody>
      </p:sp>
      <p:sp>
        <p:nvSpPr>
          <p:cNvPr id="7" name="Rectangle 6">
            <a:extLst>
              <a:ext uri="{FF2B5EF4-FFF2-40B4-BE49-F238E27FC236}">
                <a16:creationId xmlns:a16="http://schemas.microsoft.com/office/drawing/2014/main" id="{0E64EF24-B538-DD41-9C20-BB808CF3C20A}"/>
              </a:ext>
            </a:extLst>
          </p:cNvPr>
          <p:cNvSpPr/>
          <p:nvPr/>
        </p:nvSpPr>
        <p:spPr>
          <a:xfrm>
            <a:off x="312355" y="5811559"/>
            <a:ext cx="1983236" cy="523220"/>
          </a:xfrm>
          <a:prstGeom prst="rect">
            <a:avLst/>
          </a:prstGeom>
          <a:noFill/>
        </p:spPr>
        <p:txBody>
          <a:bodyPr wrap="none" lIns="91440" tIns="45720" rIns="91440" bIns="45720">
            <a:spAutoFit/>
          </a:bodyPr>
          <a:lstStyle/>
          <a:p>
            <a:pPr lvl="0" algn="ctr">
              <a:defRPr/>
            </a:pPr>
            <a:r>
              <a:rPr lang="en-US" sz="2800" b="1" dirty="0" err="1">
                <a:ln w="13462">
                  <a:solidFill>
                    <a:prstClr val="white"/>
                  </a:solidFill>
                  <a:prstDash val="solid"/>
                </a:ln>
                <a:solidFill>
                  <a:prstClr val="black">
                    <a:lumMod val="85000"/>
                    <a:lumOff val="15000"/>
                  </a:prstClr>
                </a:solidFill>
                <a:effectLst>
                  <a:outerShdw dist="38100" dir="2700000" algn="bl" rotWithShape="0">
                    <a:srgbClr val="84ACB6"/>
                  </a:outerShdw>
                </a:effectLst>
              </a:rPr>
              <a:t>Kwartaal</a:t>
            </a:r>
            <a:r>
              <a:rPr lang="en-US" sz="2800" b="1" dirty="0">
                <a:ln w="13462">
                  <a:solidFill>
                    <a:prstClr val="white"/>
                  </a:solidFill>
                  <a:prstDash val="solid"/>
                </a:ln>
                <a:solidFill>
                  <a:prstClr val="black">
                    <a:lumMod val="85000"/>
                    <a:lumOff val="15000"/>
                  </a:prstClr>
                </a:solidFill>
                <a:effectLst>
                  <a:outerShdw dist="38100" dir="2700000" algn="bl" rotWithShape="0">
                    <a:srgbClr val="84ACB6"/>
                  </a:outerShdw>
                </a:effectLst>
              </a:rPr>
              <a:t> 3</a:t>
            </a:r>
          </a:p>
        </p:txBody>
      </p:sp>
      <p:sp>
        <p:nvSpPr>
          <p:cNvPr id="8" name="Rectangle 7">
            <a:extLst>
              <a:ext uri="{FF2B5EF4-FFF2-40B4-BE49-F238E27FC236}">
                <a16:creationId xmlns:a16="http://schemas.microsoft.com/office/drawing/2014/main" id="{C393FED2-2740-AE4E-29BF-32EBB88A88A8}"/>
              </a:ext>
            </a:extLst>
          </p:cNvPr>
          <p:cNvSpPr/>
          <p:nvPr/>
        </p:nvSpPr>
        <p:spPr>
          <a:xfrm>
            <a:off x="312355" y="6244127"/>
            <a:ext cx="10376559" cy="523220"/>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800" b="1" i="0" u="none" strike="noStrike" kern="0" cap="none" spc="0" normalizeH="0" baseline="0" noProof="0" dirty="0">
                <a:ln w="13462">
                  <a:solidFill>
                    <a:prstClr val="white"/>
                  </a:solidFill>
                  <a:prstDash val="solid"/>
                </a:ln>
                <a:solidFill>
                  <a:prstClr val="black">
                    <a:lumMod val="85000"/>
                    <a:lumOff val="15000"/>
                  </a:prstClr>
                </a:solidFill>
                <a:effectLst>
                  <a:outerShdw dist="38100" dir="2700000" algn="bl" rotWithShape="0">
                    <a:srgbClr val="84ACB6"/>
                  </a:outerShdw>
                </a:effectLst>
                <a:uLnTx/>
                <a:uFillTx/>
                <a:latin typeface="Arial"/>
                <a:cs typeface="Arial"/>
                <a:sym typeface="Arial"/>
              </a:rPr>
              <a:t>Les 5: </a:t>
            </a:r>
            <a:r>
              <a:rPr kumimoji="0" lang="nl-NL" sz="2800" b="1" i="0" u="none" strike="noStrike" kern="0" cap="none" spc="0" normalizeH="0" baseline="0" noProof="0" dirty="0">
                <a:ln w="13462">
                  <a:solidFill>
                    <a:prstClr val="white"/>
                  </a:solidFill>
                  <a:prstDash val="solid"/>
                </a:ln>
                <a:solidFill>
                  <a:prstClr val="black">
                    <a:lumMod val="85000"/>
                    <a:lumOff val="15000"/>
                  </a:prstClr>
                </a:solidFill>
                <a:effectLst>
                  <a:outerShdw dist="38100" dir="2700000" algn="bl" rotWithShape="0">
                    <a:srgbClr val="84ACB6"/>
                  </a:outerShdw>
                </a:effectLst>
                <a:uLnTx/>
                <a:uFillTx/>
                <a:latin typeface="Arial"/>
                <a:cs typeface="Arial"/>
                <a:sym typeface="Arial"/>
              </a:rPr>
              <a:t>Verantwoordelike besluite oor seksualiteit en leefstyl</a:t>
            </a:r>
            <a:endParaRPr kumimoji="0" lang="en-US" sz="2800" b="1" i="0" u="none" strike="noStrike" kern="0" cap="none" spc="0" normalizeH="0" baseline="0" noProof="0" dirty="0">
              <a:ln w="13462">
                <a:solidFill>
                  <a:prstClr val="white"/>
                </a:solidFill>
                <a:prstDash val="solid"/>
              </a:ln>
              <a:solidFill>
                <a:prstClr val="black">
                  <a:lumMod val="85000"/>
                  <a:lumOff val="15000"/>
                </a:prstClr>
              </a:solidFill>
              <a:effectLst>
                <a:outerShdw dist="38100" dir="2700000" algn="bl" rotWithShape="0">
                  <a:srgbClr val="84ACB6"/>
                </a:outerShdw>
              </a:effectLst>
              <a:uLnTx/>
              <a:uFillTx/>
              <a:latin typeface="Arial"/>
              <a:cs typeface="Arial"/>
              <a:sym typeface="Arial"/>
            </a:endParaRPr>
          </a:p>
        </p:txBody>
      </p:sp>
      <p:pic>
        <p:nvPicPr>
          <p:cNvPr id="9" name="Picture 8">
            <a:extLst>
              <a:ext uri="{FF2B5EF4-FFF2-40B4-BE49-F238E27FC236}">
                <a16:creationId xmlns:a16="http://schemas.microsoft.com/office/drawing/2014/main" id="{0F034C65-D63C-F892-F4C6-259805C2471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825912" y="0"/>
            <a:ext cx="1366087" cy="473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487231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FCDDBC-0C2F-9A3E-9B9A-CB4CBF011357}"/>
              </a:ext>
            </a:extLst>
          </p:cNvPr>
          <p:cNvSpPr>
            <a:spLocks noGrp="1"/>
          </p:cNvSpPr>
          <p:nvPr>
            <p:ph type="title"/>
          </p:nvPr>
        </p:nvSpPr>
        <p:spPr>
          <a:xfrm>
            <a:off x="6534318" y="237620"/>
            <a:ext cx="5274054" cy="1616203"/>
          </a:xfrm>
        </p:spPr>
        <p:txBody>
          <a:bodyPr anchor="b">
            <a:normAutofit fontScale="90000"/>
          </a:bodyPr>
          <a:lstStyle/>
          <a:p>
            <a:pPr lvl="0"/>
            <a:r>
              <a:rPr lang="en-ZA" sz="3200" dirty="0"/>
              <a:t>Teen die </a:t>
            </a:r>
            <a:r>
              <a:rPr lang="en-ZA" sz="3200" dirty="0" err="1"/>
              <a:t>einde</a:t>
            </a:r>
            <a:r>
              <a:rPr lang="en-ZA" sz="3200" dirty="0"/>
              <a:t> van </a:t>
            </a:r>
            <a:r>
              <a:rPr lang="en-ZA" sz="3200" dirty="0" err="1"/>
              <a:t>hierdie</a:t>
            </a:r>
            <a:r>
              <a:rPr lang="en-ZA" sz="3200" dirty="0"/>
              <a:t> les </a:t>
            </a:r>
            <a:r>
              <a:rPr lang="en-ZA" sz="3200" dirty="0" err="1"/>
              <a:t>behoort</a:t>
            </a:r>
            <a:r>
              <a:rPr lang="en-ZA" sz="3200" dirty="0"/>
              <a:t> </a:t>
            </a:r>
            <a:r>
              <a:rPr lang="en-ZA" sz="3200" dirty="0" err="1"/>
              <a:t>leerders</a:t>
            </a:r>
            <a:r>
              <a:rPr lang="en-ZA" sz="3200" dirty="0"/>
              <a:t> in </a:t>
            </a:r>
            <a:r>
              <a:rPr lang="en-ZA" sz="3200" dirty="0" err="1"/>
              <a:t>staat</a:t>
            </a:r>
            <a:r>
              <a:rPr lang="en-ZA" sz="3200" dirty="0"/>
              <a:t> </a:t>
            </a:r>
            <a:r>
              <a:rPr lang="en-ZA" sz="3200" dirty="0" err="1"/>
              <a:t>te</a:t>
            </a:r>
            <a:r>
              <a:rPr lang="en-ZA" sz="3200" dirty="0"/>
              <a:t> wees om die </a:t>
            </a:r>
            <a:r>
              <a:rPr lang="en-ZA" sz="3200" dirty="0" err="1"/>
              <a:t>volgende</a:t>
            </a:r>
            <a:r>
              <a:rPr lang="en-ZA" sz="3200" dirty="0"/>
              <a:t> </a:t>
            </a:r>
            <a:r>
              <a:rPr lang="en-ZA" sz="3200" dirty="0" err="1"/>
              <a:t>te</a:t>
            </a:r>
            <a:r>
              <a:rPr lang="en-ZA" sz="3200" dirty="0"/>
              <a:t> </a:t>
            </a:r>
            <a:r>
              <a:rPr lang="en-ZA" sz="3200" dirty="0" err="1"/>
              <a:t>kan</a:t>
            </a:r>
            <a:r>
              <a:rPr lang="en-ZA" sz="3200" dirty="0"/>
              <a:t> </a:t>
            </a:r>
            <a:r>
              <a:rPr lang="en-ZA" sz="3200" dirty="0" err="1"/>
              <a:t>doen</a:t>
            </a:r>
            <a:r>
              <a:rPr lang="en-ZA" sz="3200" dirty="0"/>
              <a:t>:</a:t>
            </a:r>
            <a:endParaRPr lang="en-US" sz="3200" dirty="0"/>
          </a:p>
        </p:txBody>
      </p:sp>
      <p:pic>
        <p:nvPicPr>
          <p:cNvPr id="4" name="Picture 3">
            <a:extLst>
              <a:ext uri="{FF2B5EF4-FFF2-40B4-BE49-F238E27FC236}">
                <a16:creationId xmlns:a16="http://schemas.microsoft.com/office/drawing/2014/main" id="{D3BEE4BA-38CC-8967-74AC-74E01CA2B45C}"/>
              </a:ext>
            </a:extLst>
          </p:cNvPr>
          <p:cNvPicPr>
            <a:picLocks noChangeAspect="1"/>
          </p:cNvPicPr>
          <p:nvPr/>
        </p:nvPicPr>
        <p:blipFill>
          <a:blip r:embed="rId3"/>
          <a:srcRect l="21858" r="18808" b="-1"/>
          <a:stretch>
            <a:fillRect/>
          </a:stretch>
        </p:blipFill>
        <p:spPr>
          <a:xfrm>
            <a:off x="20" y="10"/>
            <a:ext cx="6095980" cy="6857990"/>
          </a:xfrm>
          <a:prstGeom prst="rect">
            <a:avLst/>
          </a:prstGeom>
        </p:spPr>
      </p:pic>
      <p:grpSp>
        <p:nvGrpSpPr>
          <p:cNvPr id="23" name="Group 22">
            <a:extLst>
              <a:ext uri="{FF2B5EF4-FFF2-40B4-BE49-F238E27FC236}">
                <a16:creationId xmlns:a16="http://schemas.microsoft.com/office/drawing/2014/main" id="{5EFBDE31-BB3E-6CFC-23CD-B5976DA3843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3362" cy="6858000"/>
            <a:chOff x="12068638" y="0"/>
            <a:chExt cx="123362" cy="6858000"/>
          </a:xfrm>
        </p:grpSpPr>
        <p:sp>
          <p:nvSpPr>
            <p:cNvPr id="24" name="Rectangle 23">
              <a:extLst>
                <a:ext uri="{FF2B5EF4-FFF2-40B4-BE49-F238E27FC236}">
                  <a16:creationId xmlns:a16="http://schemas.microsoft.com/office/drawing/2014/main" id="{180A60EC-72BB-121F-556A-E2837FD99A8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068638" y="0"/>
              <a:ext cx="123362" cy="6858000"/>
            </a:xfrm>
            <a:prstGeom prst="rect">
              <a:avLst/>
            </a:prstGeom>
            <a:gradFill>
              <a:gsLst>
                <a:gs pos="0">
                  <a:schemeClr val="accent2"/>
                </a:gs>
                <a:gs pos="100000">
                  <a:schemeClr val="accent5"/>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prstClr val="white"/>
                </a:solidFill>
                <a:effectLst/>
                <a:uLnTx/>
                <a:uFillTx/>
                <a:latin typeface="Arial"/>
                <a:ea typeface="+mn-ea"/>
                <a:cs typeface="+mn-cs"/>
                <a:sym typeface="Arial"/>
              </a:endParaRPr>
            </a:p>
          </p:txBody>
        </p:sp>
        <p:sp>
          <p:nvSpPr>
            <p:cNvPr id="25" name="Rectangle 24">
              <a:extLst>
                <a:ext uri="{FF2B5EF4-FFF2-40B4-BE49-F238E27FC236}">
                  <a16:creationId xmlns:a16="http://schemas.microsoft.com/office/drawing/2014/main" id="{F91A2FAE-D41C-FF5D-B0A0-7808248EDC9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068638" y="4139706"/>
              <a:ext cx="123362" cy="2718294"/>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prstClr val="white"/>
                </a:solidFill>
                <a:effectLst/>
                <a:uLnTx/>
                <a:uFillTx/>
                <a:latin typeface="Arial"/>
                <a:ea typeface="+mn-ea"/>
                <a:cs typeface="+mn-cs"/>
                <a:sym typeface="Arial"/>
              </a:endParaRPr>
            </a:p>
          </p:txBody>
        </p:sp>
      </p:grpSp>
      <p:sp>
        <p:nvSpPr>
          <p:cNvPr id="3" name="Text Placeholder 2">
            <a:extLst>
              <a:ext uri="{FF2B5EF4-FFF2-40B4-BE49-F238E27FC236}">
                <a16:creationId xmlns:a16="http://schemas.microsoft.com/office/drawing/2014/main" id="{D1C46CFB-A889-7DDC-899E-E74CFCE5BAF0}"/>
              </a:ext>
            </a:extLst>
          </p:cNvPr>
          <p:cNvSpPr>
            <a:spLocks noGrp="1"/>
          </p:cNvSpPr>
          <p:nvPr>
            <p:ph type="body" idx="1"/>
          </p:nvPr>
        </p:nvSpPr>
        <p:spPr>
          <a:xfrm>
            <a:off x="6534317" y="2089927"/>
            <a:ext cx="5132165" cy="4531211"/>
          </a:xfrm>
        </p:spPr>
        <p:txBody>
          <a:bodyPr anchor="t">
            <a:normAutofit/>
          </a:bodyPr>
          <a:lstStyle/>
          <a:p>
            <a:pPr marL="342900" lvl="0">
              <a:buFont typeface="Arial" panose="020B0604020202020204" pitchFamily="34" charset="0"/>
              <a:buChar char="•"/>
            </a:pPr>
            <a:r>
              <a:rPr lang="en-ZA" sz="2000" dirty="0"/>
              <a:t>Erken </a:t>
            </a:r>
            <a:r>
              <a:rPr lang="en-ZA" sz="2000" dirty="0" err="1"/>
              <a:t>dat</a:t>
            </a:r>
            <a:r>
              <a:rPr lang="en-ZA" sz="2000" dirty="0"/>
              <a:t> </a:t>
            </a:r>
            <a:r>
              <a:rPr lang="en-ZA" sz="2000" dirty="0" err="1"/>
              <a:t>waardes</a:t>
            </a:r>
            <a:r>
              <a:rPr lang="en-ZA" sz="2000" dirty="0"/>
              <a:t> </a:t>
            </a:r>
            <a:r>
              <a:rPr lang="en-ZA" sz="2000" dirty="0" err="1"/>
              <a:t>besluitneming</a:t>
            </a:r>
            <a:r>
              <a:rPr lang="en-ZA" sz="2000" dirty="0"/>
              <a:t> </a:t>
            </a:r>
            <a:r>
              <a:rPr lang="en-ZA" sz="2000" dirty="0" err="1"/>
              <a:t>beïnvloed</a:t>
            </a:r>
            <a:r>
              <a:rPr lang="en-ZA" sz="2000" dirty="0"/>
              <a:t> in </a:t>
            </a:r>
            <a:r>
              <a:rPr lang="en-ZA" sz="2000" dirty="0" err="1"/>
              <a:t>situasies</a:t>
            </a:r>
            <a:r>
              <a:rPr lang="en-ZA" sz="2000" dirty="0"/>
              <a:t> wat </a:t>
            </a:r>
            <a:r>
              <a:rPr lang="en-ZA" sz="2000" dirty="0" err="1"/>
              <a:t>verband</a:t>
            </a:r>
            <a:r>
              <a:rPr lang="en-ZA" sz="2000" dirty="0"/>
              <a:t> </a:t>
            </a:r>
            <a:r>
              <a:rPr lang="en-ZA" sz="2000" dirty="0" err="1"/>
              <a:t>hou</a:t>
            </a:r>
            <a:r>
              <a:rPr lang="en-ZA" sz="2000" dirty="0"/>
              <a:t> met </a:t>
            </a:r>
            <a:r>
              <a:rPr lang="en-ZA" sz="2000" dirty="0" err="1"/>
              <a:t>seksualiteit</a:t>
            </a:r>
            <a:r>
              <a:rPr lang="en-ZA" sz="2000" dirty="0"/>
              <a:t> </a:t>
            </a:r>
            <a:r>
              <a:rPr lang="en-ZA" sz="2000" dirty="0" err="1"/>
              <a:t>en</a:t>
            </a:r>
            <a:r>
              <a:rPr lang="en-ZA" sz="2000" dirty="0"/>
              <a:t> </a:t>
            </a:r>
            <a:r>
              <a:rPr lang="en-ZA" sz="2000" dirty="0" err="1"/>
              <a:t>leefstylkeuses</a:t>
            </a:r>
            <a:r>
              <a:rPr lang="en-ZA" sz="2000" dirty="0"/>
              <a:t>.</a:t>
            </a:r>
          </a:p>
          <a:p>
            <a:pPr marL="342900">
              <a:buFont typeface="Arial" panose="020B0604020202020204" pitchFamily="34" charset="0"/>
              <a:buChar char="•"/>
            </a:pPr>
            <a:r>
              <a:rPr lang="en-ZA" sz="2000" dirty="0"/>
              <a:t>Brei </a:t>
            </a:r>
            <a:r>
              <a:rPr lang="en-ZA" sz="2000" dirty="0" err="1"/>
              <a:t>uit</a:t>
            </a:r>
            <a:r>
              <a:rPr lang="en-ZA" sz="2000" dirty="0"/>
              <a:t> </a:t>
            </a:r>
            <a:r>
              <a:rPr lang="en-ZA" sz="2000" dirty="0" err="1"/>
              <a:t>oor</a:t>
            </a:r>
            <a:r>
              <a:rPr lang="en-ZA" sz="2000" dirty="0"/>
              <a:t> die </a:t>
            </a:r>
            <a:r>
              <a:rPr lang="en-ZA" sz="2000" dirty="0" err="1"/>
              <a:t>vaardighede</a:t>
            </a:r>
            <a:r>
              <a:rPr lang="en-ZA" sz="2000" dirty="0"/>
              <a:t> wat </a:t>
            </a:r>
            <a:r>
              <a:rPr lang="en-ZA" sz="2000" dirty="0" err="1"/>
              <a:t>nodig</a:t>
            </a:r>
            <a:r>
              <a:rPr lang="en-ZA" sz="2000" dirty="0"/>
              <a:t> is om </a:t>
            </a:r>
            <a:r>
              <a:rPr lang="en-ZA" sz="2000" dirty="0" err="1"/>
              <a:t>verantwoordelike</a:t>
            </a:r>
            <a:r>
              <a:rPr lang="en-ZA" sz="2000" dirty="0"/>
              <a:t> </a:t>
            </a:r>
            <a:r>
              <a:rPr lang="en-ZA" sz="2000" dirty="0" err="1"/>
              <a:t>besluite</a:t>
            </a:r>
            <a:r>
              <a:rPr lang="en-ZA" sz="2000" dirty="0"/>
              <a:t> </a:t>
            </a:r>
            <a:r>
              <a:rPr lang="en-ZA" sz="2000" dirty="0" err="1"/>
              <a:t>oor</a:t>
            </a:r>
            <a:r>
              <a:rPr lang="en-ZA" sz="2000" dirty="0"/>
              <a:t> </a:t>
            </a:r>
            <a:r>
              <a:rPr lang="en-ZA" sz="2000" dirty="0" err="1"/>
              <a:t>seksualiteit</a:t>
            </a:r>
            <a:r>
              <a:rPr lang="en-ZA" sz="2000" dirty="0"/>
              <a:t> </a:t>
            </a:r>
            <a:r>
              <a:rPr lang="en-ZA" sz="2000" dirty="0" err="1"/>
              <a:t>en</a:t>
            </a:r>
            <a:r>
              <a:rPr lang="en-ZA" sz="2000" dirty="0"/>
              <a:t> </a:t>
            </a:r>
            <a:r>
              <a:rPr lang="en-ZA" sz="2000" dirty="0" err="1"/>
              <a:t>leefstylkeuses</a:t>
            </a:r>
            <a:r>
              <a:rPr lang="en-ZA" sz="2000" dirty="0"/>
              <a:t> </a:t>
            </a:r>
            <a:r>
              <a:rPr lang="en-ZA" sz="2000" dirty="0" err="1"/>
              <a:t>te</a:t>
            </a:r>
            <a:r>
              <a:rPr lang="en-ZA" sz="2000" dirty="0"/>
              <a:t> neem, </a:t>
            </a:r>
            <a:r>
              <a:rPr lang="en-ZA" sz="2000" dirty="0" err="1"/>
              <a:t>soos</a:t>
            </a:r>
            <a:r>
              <a:rPr lang="en-ZA" sz="2000" dirty="0"/>
              <a:t> </a:t>
            </a:r>
            <a:r>
              <a:rPr lang="en-ZA" sz="2000" dirty="0" err="1"/>
              <a:t>selfbewussyn</a:t>
            </a:r>
            <a:r>
              <a:rPr lang="en-ZA" sz="2000" dirty="0"/>
              <a:t>, </a:t>
            </a:r>
            <a:r>
              <a:rPr lang="en-ZA" sz="2000" dirty="0" err="1"/>
              <a:t>kritiese</a:t>
            </a:r>
            <a:r>
              <a:rPr lang="en-ZA" sz="2000" dirty="0"/>
              <a:t> </a:t>
            </a:r>
            <a:r>
              <a:rPr lang="en-ZA" sz="2000" dirty="0" err="1"/>
              <a:t>denke</a:t>
            </a:r>
            <a:r>
              <a:rPr lang="en-ZA" sz="2000" dirty="0"/>
              <a:t>, </a:t>
            </a:r>
            <a:r>
              <a:rPr lang="en-ZA" sz="2000" dirty="0" err="1"/>
              <a:t>besluitneming</a:t>
            </a:r>
            <a:r>
              <a:rPr lang="en-ZA" sz="2000" dirty="0"/>
              <a:t>, </a:t>
            </a:r>
            <a:r>
              <a:rPr lang="en-ZA" sz="2000" dirty="0" err="1"/>
              <a:t>probleemoplossing</a:t>
            </a:r>
            <a:r>
              <a:rPr lang="en-ZA" sz="2000" dirty="0"/>
              <a:t>, </a:t>
            </a:r>
            <a:r>
              <a:rPr lang="en-ZA" sz="2000" dirty="0" err="1"/>
              <a:t>selfgelding</a:t>
            </a:r>
            <a:r>
              <a:rPr lang="en-ZA" sz="2000" dirty="0"/>
              <a:t>, </a:t>
            </a:r>
            <a:r>
              <a:rPr lang="en-ZA" sz="2000" dirty="0" err="1"/>
              <a:t>onderhandeling</a:t>
            </a:r>
            <a:r>
              <a:rPr lang="en-ZA" sz="2000" dirty="0"/>
              <a:t> </a:t>
            </a:r>
            <a:r>
              <a:rPr lang="en-ZA" sz="2000" dirty="0" err="1"/>
              <a:t>en</a:t>
            </a:r>
            <a:r>
              <a:rPr lang="en-ZA" sz="2000" dirty="0"/>
              <a:t> </a:t>
            </a:r>
            <a:r>
              <a:rPr lang="en-ZA" sz="2000" dirty="0" err="1"/>
              <a:t>kommunikasie</a:t>
            </a:r>
            <a:r>
              <a:rPr lang="en-ZA" sz="2100" dirty="0"/>
              <a:t>.</a:t>
            </a:r>
            <a:endParaRPr lang="en-US" sz="2100" dirty="0"/>
          </a:p>
          <a:p>
            <a:pPr marL="342900" lvl="0">
              <a:buFont typeface="Arial" panose="020B0604020202020204" pitchFamily="34" charset="0"/>
              <a:buChar char="•"/>
            </a:pPr>
            <a:r>
              <a:rPr lang="en-ZA" sz="2000" dirty="0"/>
              <a:t>Pas </a:t>
            </a:r>
            <a:r>
              <a:rPr lang="en-ZA" sz="2000" dirty="0" err="1"/>
              <a:t>besluitnemingsvaardighede</a:t>
            </a:r>
            <a:r>
              <a:rPr lang="en-ZA" sz="2000" dirty="0"/>
              <a:t> op </a:t>
            </a:r>
            <a:r>
              <a:rPr lang="en-ZA" sz="2000" dirty="0" err="1"/>
              <a:t>uitdagende</a:t>
            </a:r>
            <a:r>
              <a:rPr lang="en-ZA" sz="2000" dirty="0"/>
              <a:t> scenario’s toe.</a:t>
            </a:r>
            <a:endParaRPr lang="en-US" sz="2000" dirty="0"/>
          </a:p>
          <a:p>
            <a:pPr marL="114300" lvl="0" indent="0">
              <a:buNone/>
            </a:pPr>
            <a:endParaRPr lang="af-ZA" sz="2000" dirty="0">
              <a:latin typeface="Calibri" panose="020F0502020204030204" pitchFamily="34" charset="0"/>
              <a:ea typeface="Calibri" panose="020F0502020204030204" pitchFamily="34" charset="0"/>
              <a:cs typeface="Calibri" panose="020F0502020204030204" pitchFamily="34" charset="0"/>
            </a:endParaRPr>
          </a:p>
          <a:p>
            <a:pPr marL="114300" indent="0">
              <a:buNone/>
            </a:pPr>
            <a:endParaRPr lang="af-ZA" sz="2000" dirty="0">
              <a:latin typeface="Calibri" panose="020F0502020204030204" pitchFamily="34" charset="0"/>
              <a:ea typeface="Calibri" panose="020F0502020204030204" pitchFamily="34" charset="0"/>
              <a:cs typeface="Calibri" panose="020F0502020204030204" pitchFamily="34" charset="0"/>
            </a:endParaRPr>
          </a:p>
        </p:txBody>
      </p:sp>
      <p:pic>
        <p:nvPicPr>
          <p:cNvPr id="5" name="Picture 4">
            <a:extLst>
              <a:ext uri="{FF2B5EF4-FFF2-40B4-BE49-F238E27FC236}">
                <a16:creationId xmlns:a16="http://schemas.microsoft.com/office/drawing/2014/main" id="{C48E0929-BBE4-0CDB-5A7A-35313DC7E70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825912" y="0"/>
            <a:ext cx="1366087" cy="473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999766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9000" b="-9000"/>
          </a:stretch>
        </a:blip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47942995-B07F-4636-9A06-C6A104B260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E3CB50C-0C5A-A9CF-0E61-A36501977B68}"/>
              </a:ext>
            </a:extLst>
          </p:cNvPr>
          <p:cNvSpPr>
            <a:spLocks noGrp="1"/>
          </p:cNvSpPr>
          <p:nvPr>
            <p:ph type="title"/>
          </p:nvPr>
        </p:nvSpPr>
        <p:spPr>
          <a:xfrm>
            <a:off x="1113810" y="2960716"/>
            <a:ext cx="4036334" cy="2387600"/>
          </a:xfrm>
        </p:spPr>
        <p:txBody>
          <a:bodyPr vert="horz" lIns="91440" tIns="45720" rIns="91440" bIns="45720" rtlCol="0" anchor="t">
            <a:normAutofit/>
          </a:bodyPr>
          <a:lstStyle/>
          <a:p>
            <a:r>
              <a:rPr lang="en-US" sz="5400" b="1" kern="1200" dirty="0">
                <a:solidFill>
                  <a:schemeClr val="bg1"/>
                </a:solidFill>
                <a:effectLst>
                  <a:outerShdw blurRad="38100" dist="38100" dir="2700000" algn="tl">
                    <a:srgbClr val="000000">
                      <a:alpha val="43137"/>
                    </a:srgbClr>
                  </a:outerShdw>
                </a:effectLst>
                <a:latin typeface="+mj-lt"/>
                <a:ea typeface="+mj-ea"/>
                <a:cs typeface="+mj-cs"/>
              </a:rPr>
              <a:t>Groep-</a:t>
            </a:r>
            <a:r>
              <a:rPr lang="en-US" sz="5400" b="1" kern="1200" dirty="0" err="1">
                <a:solidFill>
                  <a:schemeClr val="bg1"/>
                </a:solidFill>
                <a:effectLst>
                  <a:outerShdw blurRad="38100" dist="38100" dir="2700000" algn="tl">
                    <a:srgbClr val="000000">
                      <a:alpha val="43137"/>
                    </a:srgbClr>
                  </a:outerShdw>
                </a:effectLst>
                <a:latin typeface="+mj-lt"/>
                <a:ea typeface="+mj-ea"/>
                <a:cs typeface="+mj-cs"/>
              </a:rPr>
              <a:t>aktiwiteit</a:t>
            </a:r>
            <a:endParaRPr lang="en-US" sz="5400" b="1" kern="1200" dirty="0">
              <a:solidFill>
                <a:schemeClr val="bg1"/>
              </a:solidFill>
              <a:effectLst>
                <a:outerShdw blurRad="38100" dist="38100" dir="2700000" algn="tl">
                  <a:srgbClr val="000000">
                    <a:alpha val="43137"/>
                  </a:srgbClr>
                </a:outerShdw>
              </a:effectLst>
              <a:latin typeface="+mj-lt"/>
              <a:ea typeface="+mj-ea"/>
              <a:cs typeface="+mj-cs"/>
            </a:endParaRPr>
          </a:p>
        </p:txBody>
      </p:sp>
      <p:grpSp>
        <p:nvGrpSpPr>
          <p:cNvPr id="21" name="Group 20">
            <a:extLst>
              <a:ext uri="{FF2B5EF4-FFF2-40B4-BE49-F238E27FC236}">
                <a16:creationId xmlns:a16="http://schemas.microsoft.com/office/drawing/2014/main" id="{032D8612-31EB-44CF-A1D0-14FD4C70542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2984992"/>
            <a:ext cx="731521" cy="673460"/>
            <a:chOff x="3940602" y="308034"/>
            <a:chExt cx="2116791" cy="3428999"/>
          </a:xfrm>
          <a:solidFill>
            <a:schemeClr val="accent4"/>
          </a:solidFill>
        </p:grpSpPr>
        <p:sp>
          <p:nvSpPr>
            <p:cNvPr id="22" name="Rectangle 21">
              <a:extLst>
                <a:ext uri="{FF2B5EF4-FFF2-40B4-BE49-F238E27FC236}">
                  <a16:creationId xmlns:a16="http://schemas.microsoft.com/office/drawing/2014/main" id="{F19A4A0F-1B59-4DB0-9764-D10936E987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6" name="Rectangle 25">
            <a:extLst>
              <a:ext uri="{FF2B5EF4-FFF2-40B4-BE49-F238E27FC236}">
                <a16:creationId xmlns:a16="http://schemas.microsoft.com/office/drawing/2014/main" id="{B81933D1-5615-42C7-9C0B-4EB7105CCE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810" y="391886"/>
            <a:ext cx="6009366" cy="6017078"/>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27354B3E-2A17-B83F-2EF1-7656AF692C2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825912" y="0"/>
            <a:ext cx="1366087" cy="473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3">
            <a:extLst>
              <a:ext uri="{FF2B5EF4-FFF2-40B4-BE49-F238E27FC236}">
                <a16:creationId xmlns:a16="http://schemas.microsoft.com/office/drawing/2014/main" id="{6F520319-3B64-16C3-3F59-71369D32D63B}"/>
              </a:ext>
            </a:extLst>
          </p:cNvPr>
          <p:cNvPicPr>
            <a:picLocks noChangeAspect="1"/>
          </p:cNvPicPr>
          <p:nvPr/>
        </p:nvPicPr>
        <p:blipFill>
          <a:blip r:embed="rId5"/>
          <a:stretch/>
        </p:blipFill>
        <p:spPr>
          <a:xfrm>
            <a:off x="6149497" y="831515"/>
            <a:ext cx="5279693" cy="5279693"/>
          </a:xfrm>
          <a:prstGeom prst="rect">
            <a:avLst/>
          </a:prstGeom>
        </p:spPr>
      </p:pic>
    </p:spTree>
    <p:extLst>
      <p:ext uri="{BB962C8B-B14F-4D97-AF65-F5344CB8AC3E}">
        <p14:creationId xmlns:p14="http://schemas.microsoft.com/office/powerpoint/2010/main" val="80253906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0CE30CF6-56F3-6FA6-A48B-860C9B903133}"/>
              </a:ext>
            </a:extLst>
          </p:cNvPr>
          <p:cNvPicPr>
            <a:picLocks noChangeAspect="1"/>
          </p:cNvPicPr>
          <p:nvPr/>
        </p:nvPicPr>
        <p:blipFill>
          <a:blip r:embed="rId3"/>
          <a:srcRect b="6306"/>
          <a:stretch>
            <a:fillRect/>
          </a:stretch>
        </p:blipFill>
        <p:spPr>
          <a:xfrm>
            <a:off x="457200" y="457200"/>
            <a:ext cx="11277600" cy="5943600"/>
          </a:xfrm>
          <a:prstGeom prst="rect">
            <a:avLst/>
          </a:prstGeom>
        </p:spPr>
      </p:pic>
      <p:sp>
        <p:nvSpPr>
          <p:cNvPr id="4" name="Rectangle 3">
            <a:extLst>
              <a:ext uri="{FF2B5EF4-FFF2-40B4-BE49-F238E27FC236}">
                <a16:creationId xmlns:a16="http://schemas.microsoft.com/office/drawing/2014/main" id="{92F6AEE7-1513-45BD-EB4C-2ACF8E452D3B}"/>
              </a:ext>
            </a:extLst>
          </p:cNvPr>
          <p:cNvSpPr/>
          <p:nvPr/>
        </p:nvSpPr>
        <p:spPr>
          <a:xfrm>
            <a:off x="3586760" y="456344"/>
            <a:ext cx="5017720" cy="1107996"/>
          </a:xfrm>
          <a:prstGeom prst="rect">
            <a:avLst/>
          </a:prstGeom>
          <a:noFill/>
        </p:spPr>
        <p:txBody>
          <a:bodyPr wrap="none" lIns="91440" tIns="45720" rIns="91440" bIns="45720">
            <a:spAutoFit/>
          </a:bodyPr>
          <a:lstStyle/>
          <a:p>
            <a:pPr algn="ctr"/>
            <a:r>
              <a:rPr lang="en-ZA" sz="6600" b="1" spc="50" dirty="0">
                <a:ln w="9525" cmpd="sng">
                  <a:solidFill>
                    <a:schemeClr val="accent1"/>
                  </a:solidFill>
                  <a:prstDash val="solid"/>
                </a:ln>
                <a:solidFill>
                  <a:srgbClr val="70AD47">
                    <a:tint val="1000"/>
                  </a:srgbClr>
                </a:solidFill>
                <a:effectLst>
                  <a:glow rad="38100">
                    <a:schemeClr val="accent1">
                      <a:alpha val="40000"/>
                    </a:schemeClr>
                  </a:glow>
                </a:effectLst>
                <a:latin typeface="Calibri" panose="020F0502020204030204" pitchFamily="34" charset="0"/>
                <a:ea typeface="Calibri" panose="020F0502020204030204" pitchFamily="34" charset="0"/>
              </a:rPr>
              <a:t>Sou </a:t>
            </a:r>
            <a:r>
              <a:rPr lang="en-ZA" sz="6600" b="1" spc="50" dirty="0" err="1">
                <a:ln w="9525" cmpd="sng">
                  <a:solidFill>
                    <a:schemeClr val="accent1"/>
                  </a:solidFill>
                  <a:prstDash val="solid"/>
                </a:ln>
                <a:solidFill>
                  <a:srgbClr val="70AD47">
                    <a:tint val="1000"/>
                  </a:srgbClr>
                </a:solidFill>
                <a:effectLst>
                  <a:glow rad="38100">
                    <a:schemeClr val="accent1">
                      <a:alpha val="40000"/>
                    </a:schemeClr>
                  </a:glow>
                </a:effectLst>
                <a:latin typeface="Calibri" panose="020F0502020204030204" pitchFamily="34" charset="0"/>
                <a:ea typeface="Calibri" panose="020F0502020204030204" pitchFamily="34" charset="0"/>
              </a:rPr>
              <a:t>jy</a:t>
            </a:r>
            <a:r>
              <a:rPr lang="en-ZA" sz="6600" b="1" spc="50" dirty="0">
                <a:ln w="9525" cmpd="sng">
                  <a:solidFill>
                    <a:schemeClr val="accent1"/>
                  </a:solidFill>
                  <a:prstDash val="solid"/>
                </a:ln>
                <a:solidFill>
                  <a:srgbClr val="70AD47">
                    <a:tint val="1000"/>
                  </a:srgbClr>
                </a:solidFill>
                <a:effectLst>
                  <a:glow rad="38100">
                    <a:schemeClr val="accent1">
                      <a:alpha val="40000"/>
                    </a:schemeClr>
                  </a:glow>
                </a:effectLst>
                <a:latin typeface="Calibri" panose="020F0502020204030204" pitchFamily="34" charset="0"/>
                <a:ea typeface="Calibri" panose="020F0502020204030204" pitchFamily="34" charset="0"/>
              </a:rPr>
              <a:t> </a:t>
            </a:r>
            <a:r>
              <a:rPr lang="en-ZA" sz="6600" b="1" spc="50" dirty="0" err="1">
                <a:ln w="9525" cmpd="sng">
                  <a:solidFill>
                    <a:schemeClr val="accent1"/>
                  </a:solidFill>
                  <a:prstDash val="solid"/>
                </a:ln>
                <a:solidFill>
                  <a:srgbClr val="70AD47">
                    <a:tint val="1000"/>
                  </a:srgbClr>
                </a:solidFill>
                <a:effectLst>
                  <a:glow rad="38100">
                    <a:schemeClr val="accent1">
                      <a:alpha val="40000"/>
                    </a:schemeClr>
                  </a:glow>
                </a:effectLst>
                <a:latin typeface="Calibri" panose="020F0502020204030204" pitchFamily="34" charset="0"/>
                <a:ea typeface="Calibri" panose="020F0502020204030204" pitchFamily="34" charset="0"/>
              </a:rPr>
              <a:t>liewer</a:t>
            </a:r>
            <a:r>
              <a:rPr lang="en-ZA" sz="6600" b="1" spc="50" dirty="0">
                <a:ln w="9525" cmpd="sng">
                  <a:solidFill>
                    <a:schemeClr val="accent1"/>
                  </a:solidFill>
                  <a:prstDash val="solid"/>
                </a:ln>
                <a:solidFill>
                  <a:srgbClr val="70AD47">
                    <a:tint val="1000"/>
                  </a:srgbClr>
                </a:solidFill>
                <a:effectLst>
                  <a:glow rad="38100">
                    <a:schemeClr val="accent1">
                      <a:alpha val="40000"/>
                    </a:schemeClr>
                  </a:glow>
                </a:effectLst>
                <a:latin typeface="Calibri" panose="020F0502020204030204" pitchFamily="34" charset="0"/>
                <a:ea typeface="Calibri" panose="020F0502020204030204" pitchFamily="34" charset="0"/>
              </a:rPr>
              <a:t>:</a:t>
            </a:r>
            <a:endParaRPr lang="af-ZA" sz="6600" b="1" spc="50" dirty="0">
              <a:ln w="9525" cmpd="sng">
                <a:solidFill>
                  <a:schemeClr val="accent1"/>
                </a:solidFill>
                <a:prstDash val="solid"/>
              </a:ln>
              <a:solidFill>
                <a:srgbClr val="70AD47">
                  <a:tint val="1000"/>
                </a:srgbClr>
              </a:solidFill>
              <a:effectLst>
                <a:glow rad="38100">
                  <a:schemeClr val="accent1">
                    <a:alpha val="40000"/>
                  </a:schemeClr>
                </a:glow>
              </a:effectLst>
            </a:endParaRPr>
          </a:p>
        </p:txBody>
      </p:sp>
      <p:sp>
        <p:nvSpPr>
          <p:cNvPr id="5" name="Rectangle: Rounded Corners 4">
            <a:extLst>
              <a:ext uri="{FF2B5EF4-FFF2-40B4-BE49-F238E27FC236}">
                <a16:creationId xmlns:a16="http://schemas.microsoft.com/office/drawing/2014/main" id="{40B38E4B-589A-C9D5-E741-DDC9DC1573D1}"/>
              </a:ext>
            </a:extLst>
          </p:cNvPr>
          <p:cNvSpPr/>
          <p:nvPr/>
        </p:nvSpPr>
        <p:spPr>
          <a:xfrm>
            <a:off x="882304" y="5019040"/>
            <a:ext cx="4104640" cy="1137920"/>
          </a:xfrm>
          <a:prstGeom prst="roundRect">
            <a:avLst/>
          </a:prstGeom>
          <a:solidFill>
            <a:schemeClr val="accent1">
              <a:lumMod val="50000"/>
              <a:alpha val="50196"/>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2800" b="1" dirty="0">
                <a:solidFill>
                  <a:schemeClr val="bg1"/>
                </a:solidFill>
              </a:rPr>
              <a:t>A. </a:t>
            </a:r>
            <a:r>
              <a:rPr lang="en-GB" sz="2800" dirty="0" err="1">
                <a:solidFill>
                  <a:schemeClr val="bg1"/>
                </a:solidFill>
              </a:rPr>
              <a:t>vriende</a:t>
            </a:r>
            <a:r>
              <a:rPr lang="en-GB" sz="2800" dirty="0">
                <a:solidFill>
                  <a:schemeClr val="bg1"/>
                </a:solidFill>
              </a:rPr>
              <a:t> </a:t>
            </a:r>
            <a:r>
              <a:rPr lang="en-GB" sz="2800" dirty="0" err="1">
                <a:solidFill>
                  <a:schemeClr val="bg1"/>
                </a:solidFill>
              </a:rPr>
              <a:t>verloor</a:t>
            </a:r>
            <a:r>
              <a:rPr lang="en-GB" sz="2800" dirty="0">
                <a:solidFill>
                  <a:schemeClr val="bg1"/>
                </a:solidFill>
              </a:rPr>
              <a:t>?</a:t>
            </a:r>
            <a:endParaRPr lang="af-ZA" sz="2800" dirty="0">
              <a:solidFill>
                <a:schemeClr val="bg1"/>
              </a:solidFill>
            </a:endParaRPr>
          </a:p>
        </p:txBody>
      </p:sp>
      <p:sp>
        <p:nvSpPr>
          <p:cNvPr id="6" name="Rectangle: Rounded Corners 5">
            <a:extLst>
              <a:ext uri="{FF2B5EF4-FFF2-40B4-BE49-F238E27FC236}">
                <a16:creationId xmlns:a16="http://schemas.microsoft.com/office/drawing/2014/main" id="{5E071BBB-382B-2F27-0D06-F8E630B0B7B3}"/>
              </a:ext>
            </a:extLst>
          </p:cNvPr>
          <p:cNvSpPr/>
          <p:nvPr/>
        </p:nvSpPr>
        <p:spPr>
          <a:xfrm>
            <a:off x="7205056" y="5019040"/>
            <a:ext cx="4104640" cy="1137920"/>
          </a:xfrm>
          <a:prstGeom prst="roundRect">
            <a:avLst/>
          </a:prstGeom>
          <a:solidFill>
            <a:schemeClr val="accent1">
              <a:lumMod val="50000"/>
              <a:alpha val="50196"/>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2800" b="1" dirty="0">
                <a:solidFill>
                  <a:schemeClr val="bg1"/>
                </a:solidFill>
              </a:rPr>
              <a:t>B. </a:t>
            </a:r>
            <a:r>
              <a:rPr lang="en-GB" sz="2800" dirty="0" err="1">
                <a:solidFill>
                  <a:schemeClr val="bg1"/>
                </a:solidFill>
              </a:rPr>
              <a:t>jou</a:t>
            </a:r>
            <a:r>
              <a:rPr lang="en-GB" sz="2800" dirty="0">
                <a:solidFill>
                  <a:schemeClr val="bg1"/>
                </a:solidFill>
              </a:rPr>
              <a:t> </a:t>
            </a:r>
            <a:r>
              <a:rPr lang="en-GB" sz="2800" dirty="0" err="1">
                <a:solidFill>
                  <a:schemeClr val="bg1"/>
                </a:solidFill>
              </a:rPr>
              <a:t>waardes</a:t>
            </a:r>
            <a:r>
              <a:rPr lang="en-GB" sz="2800" dirty="0">
                <a:solidFill>
                  <a:schemeClr val="bg1"/>
                </a:solidFill>
              </a:rPr>
              <a:t> </a:t>
            </a:r>
            <a:r>
              <a:rPr lang="en-GB" sz="2800" dirty="0" err="1">
                <a:solidFill>
                  <a:schemeClr val="bg1"/>
                </a:solidFill>
              </a:rPr>
              <a:t>prysgee</a:t>
            </a:r>
            <a:r>
              <a:rPr lang="en-GB" sz="2800" dirty="0">
                <a:solidFill>
                  <a:schemeClr val="bg1"/>
                </a:solidFill>
              </a:rPr>
              <a:t>?</a:t>
            </a:r>
            <a:endParaRPr lang="af-ZA" sz="2800" dirty="0">
              <a:solidFill>
                <a:schemeClr val="bg1"/>
              </a:solidFill>
            </a:endParaRPr>
          </a:p>
        </p:txBody>
      </p:sp>
      <p:pic>
        <p:nvPicPr>
          <p:cNvPr id="7" name="Picture 6">
            <a:extLst>
              <a:ext uri="{FF2B5EF4-FFF2-40B4-BE49-F238E27FC236}">
                <a16:creationId xmlns:a16="http://schemas.microsoft.com/office/drawing/2014/main" id="{BA413977-3813-253E-ED54-AD37A411D45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825912" y="0"/>
            <a:ext cx="1366087" cy="473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996799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00EB5153-C8A2-581A-1A60-8F4488624148}"/>
              </a:ext>
            </a:extLst>
          </p:cNvPr>
          <p:cNvPicPr>
            <a:picLocks noChangeAspect="1"/>
          </p:cNvPicPr>
          <p:nvPr/>
        </p:nvPicPr>
        <p:blipFill>
          <a:blip r:embed="rId3"/>
          <a:srcRect t="1862" b="4444"/>
          <a:stretch>
            <a:fillRect/>
          </a:stretch>
        </p:blipFill>
        <p:spPr>
          <a:xfrm>
            <a:off x="457200" y="457200"/>
            <a:ext cx="11277600" cy="5943600"/>
          </a:xfrm>
          <a:prstGeom prst="rect">
            <a:avLst/>
          </a:prstGeom>
        </p:spPr>
      </p:pic>
      <p:sp>
        <p:nvSpPr>
          <p:cNvPr id="4" name="Rectangle 3">
            <a:extLst>
              <a:ext uri="{FF2B5EF4-FFF2-40B4-BE49-F238E27FC236}">
                <a16:creationId xmlns:a16="http://schemas.microsoft.com/office/drawing/2014/main" id="{8132B400-ABE8-D2B5-C361-8BA004A28F1C}"/>
              </a:ext>
            </a:extLst>
          </p:cNvPr>
          <p:cNvSpPr/>
          <p:nvPr/>
        </p:nvSpPr>
        <p:spPr>
          <a:xfrm>
            <a:off x="3586758" y="456344"/>
            <a:ext cx="5017719" cy="1107996"/>
          </a:xfrm>
          <a:prstGeom prst="rect">
            <a:avLst/>
          </a:prstGeom>
          <a:noFill/>
        </p:spPr>
        <p:txBody>
          <a:bodyPr wrap="none" lIns="91440" tIns="45720" rIns="91440" bIns="45720">
            <a:spAutoFit/>
          </a:bodyPr>
          <a:lstStyle/>
          <a:p>
            <a:pPr algn="ctr"/>
            <a:r>
              <a:rPr lang="en-ZA" sz="6600" b="1" spc="50" dirty="0">
                <a:ln w="9525" cmpd="sng">
                  <a:solidFill>
                    <a:schemeClr val="accent1"/>
                  </a:solidFill>
                  <a:prstDash val="solid"/>
                </a:ln>
                <a:solidFill>
                  <a:srgbClr val="70AD47">
                    <a:tint val="1000"/>
                  </a:srgbClr>
                </a:solidFill>
                <a:effectLst>
                  <a:glow rad="38100">
                    <a:schemeClr val="accent1">
                      <a:alpha val="40000"/>
                    </a:schemeClr>
                  </a:glow>
                </a:effectLst>
                <a:latin typeface="Calibri" panose="020F0502020204030204" pitchFamily="34" charset="0"/>
                <a:ea typeface="Calibri" panose="020F0502020204030204" pitchFamily="34" charset="0"/>
              </a:rPr>
              <a:t>Sou </a:t>
            </a:r>
            <a:r>
              <a:rPr lang="en-ZA" sz="6600" b="1" spc="50" dirty="0" err="1">
                <a:ln w="9525" cmpd="sng">
                  <a:solidFill>
                    <a:schemeClr val="accent1"/>
                  </a:solidFill>
                  <a:prstDash val="solid"/>
                </a:ln>
                <a:solidFill>
                  <a:srgbClr val="70AD47">
                    <a:tint val="1000"/>
                  </a:srgbClr>
                </a:solidFill>
                <a:effectLst>
                  <a:glow rad="38100">
                    <a:schemeClr val="accent1">
                      <a:alpha val="40000"/>
                    </a:schemeClr>
                  </a:glow>
                </a:effectLst>
                <a:latin typeface="Calibri" panose="020F0502020204030204" pitchFamily="34" charset="0"/>
                <a:ea typeface="Calibri" panose="020F0502020204030204" pitchFamily="34" charset="0"/>
              </a:rPr>
              <a:t>jy</a:t>
            </a:r>
            <a:r>
              <a:rPr lang="en-ZA" sz="6600" b="1" spc="50" dirty="0">
                <a:ln w="9525" cmpd="sng">
                  <a:solidFill>
                    <a:schemeClr val="accent1"/>
                  </a:solidFill>
                  <a:prstDash val="solid"/>
                </a:ln>
                <a:solidFill>
                  <a:srgbClr val="70AD47">
                    <a:tint val="1000"/>
                  </a:srgbClr>
                </a:solidFill>
                <a:effectLst>
                  <a:glow rad="38100">
                    <a:schemeClr val="accent1">
                      <a:alpha val="40000"/>
                    </a:schemeClr>
                  </a:glow>
                </a:effectLst>
                <a:latin typeface="Calibri" panose="020F0502020204030204" pitchFamily="34" charset="0"/>
                <a:ea typeface="Calibri" panose="020F0502020204030204" pitchFamily="34" charset="0"/>
              </a:rPr>
              <a:t> </a:t>
            </a:r>
            <a:r>
              <a:rPr lang="en-ZA" sz="6600" b="1" spc="50" dirty="0" err="1">
                <a:ln w="9525" cmpd="sng">
                  <a:solidFill>
                    <a:schemeClr val="accent1"/>
                  </a:solidFill>
                  <a:prstDash val="solid"/>
                </a:ln>
                <a:solidFill>
                  <a:srgbClr val="70AD47">
                    <a:tint val="1000"/>
                  </a:srgbClr>
                </a:solidFill>
                <a:effectLst>
                  <a:glow rad="38100">
                    <a:schemeClr val="accent1">
                      <a:alpha val="40000"/>
                    </a:schemeClr>
                  </a:glow>
                </a:effectLst>
                <a:latin typeface="Calibri" panose="020F0502020204030204" pitchFamily="34" charset="0"/>
                <a:ea typeface="Calibri" panose="020F0502020204030204" pitchFamily="34" charset="0"/>
              </a:rPr>
              <a:t>liewer</a:t>
            </a:r>
            <a:r>
              <a:rPr lang="en-ZA" sz="6600" b="1" spc="50" dirty="0">
                <a:ln w="9525" cmpd="sng">
                  <a:solidFill>
                    <a:schemeClr val="accent1"/>
                  </a:solidFill>
                  <a:prstDash val="solid"/>
                </a:ln>
                <a:solidFill>
                  <a:srgbClr val="70AD47">
                    <a:tint val="1000"/>
                  </a:srgbClr>
                </a:solidFill>
                <a:effectLst>
                  <a:glow rad="38100">
                    <a:schemeClr val="accent1">
                      <a:alpha val="40000"/>
                    </a:schemeClr>
                  </a:glow>
                </a:effectLst>
                <a:latin typeface="Calibri" panose="020F0502020204030204" pitchFamily="34" charset="0"/>
                <a:ea typeface="Calibri" panose="020F0502020204030204" pitchFamily="34" charset="0"/>
              </a:rPr>
              <a:t>:</a:t>
            </a:r>
            <a:endParaRPr lang="af-ZA" sz="6600" b="1" spc="50" dirty="0">
              <a:ln w="9525" cmpd="sng">
                <a:solidFill>
                  <a:schemeClr val="accent1"/>
                </a:solidFill>
                <a:prstDash val="solid"/>
              </a:ln>
              <a:solidFill>
                <a:srgbClr val="70AD47">
                  <a:tint val="1000"/>
                </a:srgbClr>
              </a:solidFill>
              <a:effectLst>
                <a:glow rad="38100">
                  <a:schemeClr val="accent1">
                    <a:alpha val="40000"/>
                  </a:schemeClr>
                </a:glow>
              </a:effectLst>
            </a:endParaRPr>
          </a:p>
        </p:txBody>
      </p:sp>
      <p:sp>
        <p:nvSpPr>
          <p:cNvPr id="5" name="Rectangle: Rounded Corners 4">
            <a:extLst>
              <a:ext uri="{FF2B5EF4-FFF2-40B4-BE49-F238E27FC236}">
                <a16:creationId xmlns:a16="http://schemas.microsoft.com/office/drawing/2014/main" id="{2B4CE8E1-891F-889F-8B54-F24E80C102CF}"/>
              </a:ext>
            </a:extLst>
          </p:cNvPr>
          <p:cNvSpPr/>
          <p:nvPr/>
        </p:nvSpPr>
        <p:spPr>
          <a:xfrm>
            <a:off x="882304" y="5019040"/>
            <a:ext cx="4104640" cy="1137920"/>
          </a:xfrm>
          <a:prstGeom prst="roundRect">
            <a:avLst/>
          </a:prstGeom>
          <a:solidFill>
            <a:schemeClr val="accent1">
              <a:lumMod val="50000"/>
              <a:alpha val="50196"/>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2400" b="1" dirty="0">
                <a:solidFill>
                  <a:schemeClr val="bg1"/>
                </a:solidFill>
              </a:rPr>
              <a:t>A. </a:t>
            </a:r>
            <a:r>
              <a:rPr lang="nl-NL" sz="2400" dirty="0">
                <a:solidFill>
                  <a:schemeClr val="bg1"/>
                </a:solidFill>
              </a:rPr>
              <a:t>vir 'n vriend 'n ongemaklike waarheid vertel wat hulle dalk kan ontstel?</a:t>
            </a:r>
            <a:endParaRPr lang="af-ZA" sz="2400" dirty="0">
              <a:solidFill>
                <a:schemeClr val="bg1"/>
              </a:solidFill>
            </a:endParaRPr>
          </a:p>
        </p:txBody>
      </p:sp>
      <p:sp>
        <p:nvSpPr>
          <p:cNvPr id="6" name="Rectangle: Rounded Corners 5">
            <a:extLst>
              <a:ext uri="{FF2B5EF4-FFF2-40B4-BE49-F238E27FC236}">
                <a16:creationId xmlns:a16="http://schemas.microsoft.com/office/drawing/2014/main" id="{1DEBB560-F72F-18C0-6102-5BD99F24E251}"/>
              </a:ext>
            </a:extLst>
          </p:cNvPr>
          <p:cNvSpPr/>
          <p:nvPr/>
        </p:nvSpPr>
        <p:spPr>
          <a:xfrm>
            <a:off x="7205056" y="5019040"/>
            <a:ext cx="4104640" cy="1137920"/>
          </a:xfrm>
          <a:prstGeom prst="roundRect">
            <a:avLst/>
          </a:prstGeom>
          <a:solidFill>
            <a:schemeClr val="accent1">
              <a:lumMod val="50000"/>
              <a:alpha val="50196"/>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2800" b="1" dirty="0">
                <a:solidFill>
                  <a:schemeClr val="bg1"/>
                </a:solidFill>
              </a:rPr>
              <a:t>B. </a:t>
            </a:r>
            <a:r>
              <a:rPr lang="nl-NL" sz="2800" dirty="0">
                <a:solidFill>
                  <a:schemeClr val="bg1"/>
                </a:solidFill>
              </a:rPr>
              <a:t>stil bly om hul gevoelens te beskerm?</a:t>
            </a:r>
            <a:endParaRPr lang="af-ZA" sz="2800" dirty="0">
              <a:solidFill>
                <a:schemeClr val="bg1"/>
              </a:solidFill>
            </a:endParaRPr>
          </a:p>
        </p:txBody>
      </p:sp>
      <p:pic>
        <p:nvPicPr>
          <p:cNvPr id="7" name="Picture 6">
            <a:extLst>
              <a:ext uri="{FF2B5EF4-FFF2-40B4-BE49-F238E27FC236}">
                <a16:creationId xmlns:a16="http://schemas.microsoft.com/office/drawing/2014/main" id="{09B2F0DE-AFE4-6B9F-C795-D02BB42C50C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825912" y="0"/>
            <a:ext cx="1366087" cy="473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2519430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8FC48326-7EB7-798D-89DB-08064439BF7D}"/>
              </a:ext>
            </a:extLst>
          </p:cNvPr>
          <p:cNvPicPr>
            <a:picLocks noChangeAspect="1"/>
          </p:cNvPicPr>
          <p:nvPr/>
        </p:nvPicPr>
        <p:blipFill>
          <a:blip r:embed="rId3"/>
          <a:srcRect b="6306"/>
          <a:stretch>
            <a:fillRect/>
          </a:stretch>
        </p:blipFill>
        <p:spPr>
          <a:xfrm>
            <a:off x="457200" y="457200"/>
            <a:ext cx="11277600" cy="5943600"/>
          </a:xfrm>
          <a:prstGeom prst="rect">
            <a:avLst/>
          </a:prstGeom>
        </p:spPr>
      </p:pic>
      <p:sp>
        <p:nvSpPr>
          <p:cNvPr id="4" name="Rectangle 3">
            <a:extLst>
              <a:ext uri="{FF2B5EF4-FFF2-40B4-BE49-F238E27FC236}">
                <a16:creationId xmlns:a16="http://schemas.microsoft.com/office/drawing/2014/main" id="{76C621B3-1595-9181-213C-122B3448B169}"/>
              </a:ext>
            </a:extLst>
          </p:cNvPr>
          <p:cNvSpPr/>
          <p:nvPr/>
        </p:nvSpPr>
        <p:spPr>
          <a:xfrm>
            <a:off x="3586758" y="456344"/>
            <a:ext cx="5017719" cy="1107996"/>
          </a:xfrm>
          <a:prstGeom prst="rect">
            <a:avLst/>
          </a:prstGeom>
          <a:noFill/>
        </p:spPr>
        <p:txBody>
          <a:bodyPr wrap="none" lIns="91440" tIns="45720" rIns="91440" bIns="45720">
            <a:spAutoFit/>
          </a:bodyPr>
          <a:lstStyle/>
          <a:p>
            <a:pPr algn="ctr"/>
            <a:r>
              <a:rPr lang="en-ZA" sz="6600" b="1" spc="50" dirty="0">
                <a:ln w="9525" cmpd="sng">
                  <a:solidFill>
                    <a:schemeClr val="accent1"/>
                  </a:solidFill>
                  <a:prstDash val="solid"/>
                </a:ln>
                <a:solidFill>
                  <a:srgbClr val="70AD47">
                    <a:tint val="1000"/>
                  </a:srgbClr>
                </a:solidFill>
                <a:effectLst>
                  <a:glow rad="38100">
                    <a:schemeClr val="accent1">
                      <a:alpha val="40000"/>
                    </a:schemeClr>
                  </a:glow>
                </a:effectLst>
                <a:latin typeface="Calibri" panose="020F0502020204030204" pitchFamily="34" charset="0"/>
                <a:ea typeface="Calibri" panose="020F0502020204030204" pitchFamily="34" charset="0"/>
              </a:rPr>
              <a:t>Sou </a:t>
            </a:r>
            <a:r>
              <a:rPr lang="en-ZA" sz="6600" b="1" spc="50" dirty="0" err="1">
                <a:ln w="9525" cmpd="sng">
                  <a:solidFill>
                    <a:schemeClr val="accent1"/>
                  </a:solidFill>
                  <a:prstDash val="solid"/>
                </a:ln>
                <a:solidFill>
                  <a:srgbClr val="70AD47">
                    <a:tint val="1000"/>
                  </a:srgbClr>
                </a:solidFill>
                <a:effectLst>
                  <a:glow rad="38100">
                    <a:schemeClr val="accent1">
                      <a:alpha val="40000"/>
                    </a:schemeClr>
                  </a:glow>
                </a:effectLst>
                <a:latin typeface="Calibri" panose="020F0502020204030204" pitchFamily="34" charset="0"/>
                <a:ea typeface="Calibri" panose="020F0502020204030204" pitchFamily="34" charset="0"/>
              </a:rPr>
              <a:t>jy</a:t>
            </a:r>
            <a:r>
              <a:rPr lang="en-ZA" sz="6600" b="1" spc="50" dirty="0">
                <a:ln w="9525" cmpd="sng">
                  <a:solidFill>
                    <a:schemeClr val="accent1"/>
                  </a:solidFill>
                  <a:prstDash val="solid"/>
                </a:ln>
                <a:solidFill>
                  <a:srgbClr val="70AD47">
                    <a:tint val="1000"/>
                  </a:srgbClr>
                </a:solidFill>
                <a:effectLst>
                  <a:glow rad="38100">
                    <a:schemeClr val="accent1">
                      <a:alpha val="40000"/>
                    </a:schemeClr>
                  </a:glow>
                </a:effectLst>
                <a:latin typeface="Calibri" panose="020F0502020204030204" pitchFamily="34" charset="0"/>
                <a:ea typeface="Calibri" panose="020F0502020204030204" pitchFamily="34" charset="0"/>
              </a:rPr>
              <a:t> </a:t>
            </a:r>
            <a:r>
              <a:rPr lang="en-ZA" sz="6600" b="1" spc="50" dirty="0" err="1">
                <a:ln w="9525" cmpd="sng">
                  <a:solidFill>
                    <a:schemeClr val="accent1"/>
                  </a:solidFill>
                  <a:prstDash val="solid"/>
                </a:ln>
                <a:solidFill>
                  <a:srgbClr val="70AD47">
                    <a:tint val="1000"/>
                  </a:srgbClr>
                </a:solidFill>
                <a:effectLst>
                  <a:glow rad="38100">
                    <a:schemeClr val="accent1">
                      <a:alpha val="40000"/>
                    </a:schemeClr>
                  </a:glow>
                </a:effectLst>
                <a:latin typeface="Calibri" panose="020F0502020204030204" pitchFamily="34" charset="0"/>
                <a:ea typeface="Calibri" panose="020F0502020204030204" pitchFamily="34" charset="0"/>
              </a:rPr>
              <a:t>liewer</a:t>
            </a:r>
            <a:r>
              <a:rPr lang="en-ZA" sz="6600" b="1" spc="50" dirty="0">
                <a:ln w="9525" cmpd="sng">
                  <a:solidFill>
                    <a:schemeClr val="accent1"/>
                  </a:solidFill>
                  <a:prstDash val="solid"/>
                </a:ln>
                <a:solidFill>
                  <a:srgbClr val="70AD47">
                    <a:tint val="1000"/>
                  </a:srgbClr>
                </a:solidFill>
                <a:effectLst>
                  <a:glow rad="38100">
                    <a:schemeClr val="accent1">
                      <a:alpha val="40000"/>
                    </a:schemeClr>
                  </a:glow>
                </a:effectLst>
                <a:latin typeface="Calibri" panose="020F0502020204030204" pitchFamily="34" charset="0"/>
                <a:ea typeface="Calibri" panose="020F0502020204030204" pitchFamily="34" charset="0"/>
              </a:rPr>
              <a:t>:</a:t>
            </a:r>
            <a:endParaRPr lang="af-ZA" sz="6600" b="1" spc="50" dirty="0">
              <a:ln w="9525" cmpd="sng">
                <a:solidFill>
                  <a:schemeClr val="accent1"/>
                </a:solidFill>
                <a:prstDash val="solid"/>
              </a:ln>
              <a:solidFill>
                <a:srgbClr val="70AD47">
                  <a:tint val="1000"/>
                </a:srgbClr>
              </a:solidFill>
              <a:effectLst>
                <a:glow rad="38100">
                  <a:schemeClr val="accent1">
                    <a:alpha val="40000"/>
                  </a:schemeClr>
                </a:glow>
              </a:effectLst>
            </a:endParaRPr>
          </a:p>
        </p:txBody>
      </p:sp>
      <p:sp>
        <p:nvSpPr>
          <p:cNvPr id="5" name="Rectangle: Rounded Corners 4">
            <a:extLst>
              <a:ext uri="{FF2B5EF4-FFF2-40B4-BE49-F238E27FC236}">
                <a16:creationId xmlns:a16="http://schemas.microsoft.com/office/drawing/2014/main" id="{2F1CE9FA-21DE-C54A-750A-08351B0CE422}"/>
              </a:ext>
            </a:extLst>
          </p:cNvPr>
          <p:cNvSpPr/>
          <p:nvPr/>
        </p:nvSpPr>
        <p:spPr>
          <a:xfrm>
            <a:off x="882304" y="5019040"/>
            <a:ext cx="4104640" cy="1137920"/>
          </a:xfrm>
          <a:prstGeom prst="roundRect">
            <a:avLst/>
          </a:prstGeom>
          <a:solidFill>
            <a:schemeClr val="accent1">
              <a:lumMod val="50000"/>
              <a:alpha val="50196"/>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buNone/>
            </a:pPr>
            <a:r>
              <a:rPr lang="en-GB" sz="2400" b="1" dirty="0">
                <a:solidFill>
                  <a:schemeClr val="bg1"/>
                </a:solidFill>
              </a:rPr>
              <a:t>A. </a:t>
            </a:r>
            <a:r>
              <a:rPr lang="nl-NL" sz="2400" dirty="0">
                <a:latin typeface="Calibri" panose="020F0502020204030204" pitchFamily="34" charset="0"/>
                <a:ea typeface="Calibri" panose="020F0502020204030204" pitchFamily="34" charset="0"/>
              </a:rPr>
              <a:t>streng reëls by die huis volg wat bedoel is om jou veilig te hou?</a:t>
            </a:r>
            <a:endParaRPr lang="af-ZA" sz="2400" dirty="0">
              <a:effectLst/>
              <a:latin typeface="Times New Roman" panose="02020603050405020304" pitchFamily="18" charset="0"/>
              <a:ea typeface="Times New Roman" panose="02020603050405020304" pitchFamily="18" charset="0"/>
            </a:endParaRPr>
          </a:p>
        </p:txBody>
      </p:sp>
      <p:sp>
        <p:nvSpPr>
          <p:cNvPr id="6" name="Rectangle: Rounded Corners 5">
            <a:extLst>
              <a:ext uri="{FF2B5EF4-FFF2-40B4-BE49-F238E27FC236}">
                <a16:creationId xmlns:a16="http://schemas.microsoft.com/office/drawing/2014/main" id="{8C72E952-83FE-B241-3CBC-2A5912BA87E0}"/>
              </a:ext>
            </a:extLst>
          </p:cNvPr>
          <p:cNvSpPr/>
          <p:nvPr/>
        </p:nvSpPr>
        <p:spPr>
          <a:xfrm>
            <a:off x="7205056" y="5019040"/>
            <a:ext cx="4104640" cy="1137920"/>
          </a:xfrm>
          <a:prstGeom prst="roundRect">
            <a:avLst/>
          </a:prstGeom>
          <a:solidFill>
            <a:schemeClr val="accent1">
              <a:lumMod val="50000"/>
              <a:alpha val="50196"/>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2800" b="1" dirty="0">
                <a:solidFill>
                  <a:schemeClr val="bg1"/>
                </a:solidFill>
              </a:rPr>
              <a:t>B. </a:t>
            </a:r>
            <a:r>
              <a:rPr lang="nl-NL" sz="2800" dirty="0">
                <a:solidFill>
                  <a:schemeClr val="bg1"/>
                </a:solidFill>
              </a:rPr>
              <a:t>meer vryheid met minder leiding verkies?</a:t>
            </a:r>
            <a:endParaRPr lang="af-ZA" sz="2800" dirty="0">
              <a:solidFill>
                <a:schemeClr val="bg1"/>
              </a:solidFill>
            </a:endParaRPr>
          </a:p>
        </p:txBody>
      </p:sp>
      <p:pic>
        <p:nvPicPr>
          <p:cNvPr id="7" name="Picture 6">
            <a:extLst>
              <a:ext uri="{FF2B5EF4-FFF2-40B4-BE49-F238E27FC236}">
                <a16:creationId xmlns:a16="http://schemas.microsoft.com/office/drawing/2014/main" id="{4B19EA38-7444-EA50-028F-D6ED7A38651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825912" y="0"/>
            <a:ext cx="1366087" cy="473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7080356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B1F851DA-6717-694E-5A2A-3E070D7A896C}"/>
              </a:ext>
            </a:extLst>
          </p:cNvPr>
          <p:cNvPicPr>
            <a:picLocks noChangeAspect="1"/>
          </p:cNvPicPr>
          <p:nvPr/>
        </p:nvPicPr>
        <p:blipFill>
          <a:blip r:embed="rId3"/>
          <a:srcRect b="6306"/>
          <a:stretch>
            <a:fillRect/>
          </a:stretch>
        </p:blipFill>
        <p:spPr>
          <a:xfrm>
            <a:off x="457200" y="457200"/>
            <a:ext cx="11277600" cy="5943600"/>
          </a:xfrm>
          <a:prstGeom prst="rect">
            <a:avLst/>
          </a:prstGeom>
        </p:spPr>
      </p:pic>
      <p:sp>
        <p:nvSpPr>
          <p:cNvPr id="4" name="Rectangle 3">
            <a:extLst>
              <a:ext uri="{FF2B5EF4-FFF2-40B4-BE49-F238E27FC236}">
                <a16:creationId xmlns:a16="http://schemas.microsoft.com/office/drawing/2014/main" id="{E9EEF4E9-C412-3AAF-1295-F99A1E96E76B}"/>
              </a:ext>
            </a:extLst>
          </p:cNvPr>
          <p:cNvSpPr/>
          <p:nvPr/>
        </p:nvSpPr>
        <p:spPr>
          <a:xfrm>
            <a:off x="3586758" y="456344"/>
            <a:ext cx="5017719" cy="1107996"/>
          </a:xfrm>
          <a:prstGeom prst="rect">
            <a:avLst/>
          </a:prstGeom>
          <a:noFill/>
        </p:spPr>
        <p:txBody>
          <a:bodyPr wrap="none" lIns="91440" tIns="45720" rIns="91440" bIns="45720">
            <a:spAutoFit/>
          </a:bodyPr>
          <a:lstStyle/>
          <a:p>
            <a:pPr algn="ctr"/>
            <a:r>
              <a:rPr lang="en-ZA" sz="6600" b="1" spc="50" dirty="0">
                <a:ln w="9525" cmpd="sng">
                  <a:solidFill>
                    <a:schemeClr val="accent1"/>
                  </a:solidFill>
                  <a:prstDash val="solid"/>
                </a:ln>
                <a:solidFill>
                  <a:srgbClr val="70AD47">
                    <a:tint val="1000"/>
                  </a:srgbClr>
                </a:solidFill>
                <a:effectLst>
                  <a:glow rad="38100">
                    <a:schemeClr val="accent1">
                      <a:alpha val="40000"/>
                    </a:schemeClr>
                  </a:glow>
                </a:effectLst>
                <a:latin typeface="Calibri" panose="020F0502020204030204" pitchFamily="34" charset="0"/>
                <a:ea typeface="Calibri" panose="020F0502020204030204" pitchFamily="34" charset="0"/>
              </a:rPr>
              <a:t>Sou </a:t>
            </a:r>
            <a:r>
              <a:rPr lang="en-ZA" sz="6600" b="1" spc="50" dirty="0" err="1">
                <a:ln w="9525" cmpd="sng">
                  <a:solidFill>
                    <a:schemeClr val="accent1"/>
                  </a:solidFill>
                  <a:prstDash val="solid"/>
                </a:ln>
                <a:solidFill>
                  <a:srgbClr val="70AD47">
                    <a:tint val="1000"/>
                  </a:srgbClr>
                </a:solidFill>
                <a:effectLst>
                  <a:glow rad="38100">
                    <a:schemeClr val="accent1">
                      <a:alpha val="40000"/>
                    </a:schemeClr>
                  </a:glow>
                </a:effectLst>
                <a:latin typeface="Calibri" panose="020F0502020204030204" pitchFamily="34" charset="0"/>
                <a:ea typeface="Calibri" panose="020F0502020204030204" pitchFamily="34" charset="0"/>
              </a:rPr>
              <a:t>jy</a:t>
            </a:r>
            <a:r>
              <a:rPr lang="en-ZA" sz="6600" b="1" spc="50" dirty="0">
                <a:ln w="9525" cmpd="sng">
                  <a:solidFill>
                    <a:schemeClr val="accent1"/>
                  </a:solidFill>
                  <a:prstDash val="solid"/>
                </a:ln>
                <a:solidFill>
                  <a:srgbClr val="70AD47">
                    <a:tint val="1000"/>
                  </a:srgbClr>
                </a:solidFill>
                <a:effectLst>
                  <a:glow rad="38100">
                    <a:schemeClr val="accent1">
                      <a:alpha val="40000"/>
                    </a:schemeClr>
                  </a:glow>
                </a:effectLst>
                <a:latin typeface="Calibri" panose="020F0502020204030204" pitchFamily="34" charset="0"/>
                <a:ea typeface="Calibri" panose="020F0502020204030204" pitchFamily="34" charset="0"/>
              </a:rPr>
              <a:t> </a:t>
            </a:r>
            <a:r>
              <a:rPr lang="en-ZA" sz="6600" b="1" spc="50" dirty="0" err="1">
                <a:ln w="9525" cmpd="sng">
                  <a:solidFill>
                    <a:schemeClr val="accent1"/>
                  </a:solidFill>
                  <a:prstDash val="solid"/>
                </a:ln>
                <a:solidFill>
                  <a:srgbClr val="70AD47">
                    <a:tint val="1000"/>
                  </a:srgbClr>
                </a:solidFill>
                <a:effectLst>
                  <a:glow rad="38100">
                    <a:schemeClr val="accent1">
                      <a:alpha val="40000"/>
                    </a:schemeClr>
                  </a:glow>
                </a:effectLst>
                <a:latin typeface="Calibri" panose="020F0502020204030204" pitchFamily="34" charset="0"/>
                <a:ea typeface="Calibri" panose="020F0502020204030204" pitchFamily="34" charset="0"/>
              </a:rPr>
              <a:t>liewer</a:t>
            </a:r>
            <a:r>
              <a:rPr lang="en-ZA" sz="6600" b="1" spc="50" dirty="0">
                <a:ln w="9525" cmpd="sng">
                  <a:solidFill>
                    <a:schemeClr val="accent1"/>
                  </a:solidFill>
                  <a:prstDash val="solid"/>
                </a:ln>
                <a:solidFill>
                  <a:srgbClr val="70AD47">
                    <a:tint val="1000"/>
                  </a:srgbClr>
                </a:solidFill>
                <a:effectLst>
                  <a:glow rad="38100">
                    <a:schemeClr val="accent1">
                      <a:alpha val="40000"/>
                    </a:schemeClr>
                  </a:glow>
                </a:effectLst>
                <a:latin typeface="Calibri" panose="020F0502020204030204" pitchFamily="34" charset="0"/>
                <a:ea typeface="Calibri" panose="020F0502020204030204" pitchFamily="34" charset="0"/>
              </a:rPr>
              <a:t>:</a:t>
            </a:r>
            <a:endParaRPr lang="af-ZA" sz="6600" b="1" spc="50" dirty="0">
              <a:ln w="9525" cmpd="sng">
                <a:solidFill>
                  <a:schemeClr val="accent1"/>
                </a:solidFill>
                <a:prstDash val="solid"/>
              </a:ln>
              <a:solidFill>
                <a:srgbClr val="70AD47">
                  <a:tint val="1000"/>
                </a:srgbClr>
              </a:solidFill>
              <a:effectLst>
                <a:glow rad="38100">
                  <a:schemeClr val="accent1">
                    <a:alpha val="40000"/>
                  </a:schemeClr>
                </a:glow>
              </a:effectLst>
            </a:endParaRPr>
          </a:p>
        </p:txBody>
      </p:sp>
      <p:sp>
        <p:nvSpPr>
          <p:cNvPr id="5" name="Rectangle: Rounded Corners 4">
            <a:extLst>
              <a:ext uri="{FF2B5EF4-FFF2-40B4-BE49-F238E27FC236}">
                <a16:creationId xmlns:a16="http://schemas.microsoft.com/office/drawing/2014/main" id="{76CD0AA7-6904-CFCF-5B31-F361297FB534}"/>
              </a:ext>
            </a:extLst>
          </p:cNvPr>
          <p:cNvSpPr/>
          <p:nvPr/>
        </p:nvSpPr>
        <p:spPr>
          <a:xfrm>
            <a:off x="882304" y="5019040"/>
            <a:ext cx="4104640" cy="1137920"/>
          </a:xfrm>
          <a:prstGeom prst="roundRect">
            <a:avLst/>
          </a:prstGeom>
          <a:solidFill>
            <a:schemeClr val="accent1">
              <a:lumMod val="50000"/>
              <a:alpha val="50196"/>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buNone/>
            </a:pPr>
            <a:r>
              <a:rPr lang="en-GB" sz="2400" b="1" dirty="0">
                <a:solidFill>
                  <a:schemeClr val="bg1"/>
                </a:solidFill>
              </a:rPr>
              <a:t>A. </a:t>
            </a:r>
            <a:r>
              <a:rPr lang="nl-NL" sz="2400" dirty="0">
                <a:solidFill>
                  <a:schemeClr val="bg1"/>
                </a:solidFill>
                <a:latin typeface="Calibri" panose="020F0502020204030204" pitchFamily="34" charset="0"/>
                <a:ea typeface="Calibri" panose="020F0502020204030204" pitchFamily="34" charset="0"/>
              </a:rPr>
              <a:t>met</a:t>
            </a:r>
            <a:r>
              <a:rPr lang="nl-NL" sz="2400" b="1" dirty="0">
                <a:solidFill>
                  <a:schemeClr val="bg1"/>
                </a:solidFill>
                <a:latin typeface="Calibri" panose="020F0502020204030204" pitchFamily="34" charset="0"/>
                <a:ea typeface="Calibri" panose="020F0502020204030204" pitchFamily="34" charset="0"/>
              </a:rPr>
              <a:t> </a:t>
            </a:r>
            <a:r>
              <a:rPr lang="nl-NL" sz="2400" dirty="0">
                <a:latin typeface="Calibri" panose="020F0502020204030204" pitchFamily="34" charset="0"/>
                <a:ea typeface="Calibri" panose="020F0502020204030204" pitchFamily="34" charset="0"/>
              </a:rPr>
              <a:t>iemand uitgaan wat jou vriende nie goedkeur nie?</a:t>
            </a:r>
            <a:endParaRPr lang="af-ZA" sz="2400" dirty="0">
              <a:effectLst/>
              <a:latin typeface="Times New Roman" panose="02020603050405020304" pitchFamily="18" charset="0"/>
              <a:ea typeface="Times New Roman" panose="02020603050405020304" pitchFamily="18" charset="0"/>
            </a:endParaRPr>
          </a:p>
        </p:txBody>
      </p:sp>
      <p:sp>
        <p:nvSpPr>
          <p:cNvPr id="6" name="Rectangle: Rounded Corners 5">
            <a:extLst>
              <a:ext uri="{FF2B5EF4-FFF2-40B4-BE49-F238E27FC236}">
                <a16:creationId xmlns:a16="http://schemas.microsoft.com/office/drawing/2014/main" id="{962CF779-1976-AF3F-1EAD-CE98DF13D177}"/>
              </a:ext>
            </a:extLst>
          </p:cNvPr>
          <p:cNvSpPr/>
          <p:nvPr/>
        </p:nvSpPr>
        <p:spPr>
          <a:xfrm>
            <a:off x="7205056" y="5019040"/>
            <a:ext cx="4104640" cy="1137920"/>
          </a:xfrm>
          <a:prstGeom prst="roundRect">
            <a:avLst/>
          </a:prstGeom>
          <a:solidFill>
            <a:schemeClr val="accent1">
              <a:lumMod val="50000"/>
              <a:alpha val="50196"/>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2400" b="1" dirty="0">
                <a:solidFill>
                  <a:schemeClr val="bg1"/>
                </a:solidFill>
              </a:rPr>
              <a:t>B. </a:t>
            </a:r>
            <a:r>
              <a:rPr lang="nl-NL" sz="2400" dirty="0">
                <a:solidFill>
                  <a:schemeClr val="bg1"/>
                </a:solidFill>
              </a:rPr>
              <a:t>die verhouding beëindig om jou vriendskappe te behou?</a:t>
            </a:r>
            <a:endParaRPr lang="af-ZA" sz="2400" dirty="0">
              <a:solidFill>
                <a:schemeClr val="bg1"/>
              </a:solidFill>
            </a:endParaRPr>
          </a:p>
        </p:txBody>
      </p:sp>
      <p:pic>
        <p:nvPicPr>
          <p:cNvPr id="7" name="Picture 6">
            <a:extLst>
              <a:ext uri="{FF2B5EF4-FFF2-40B4-BE49-F238E27FC236}">
                <a16:creationId xmlns:a16="http://schemas.microsoft.com/office/drawing/2014/main" id="{35733D4B-9620-E518-8F76-7C95B3F4CF5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825912" y="0"/>
            <a:ext cx="1366087" cy="473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277543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BE72C83E-8C3E-EE98-AED2-72E7FCC0D1BD}"/>
              </a:ext>
            </a:extLst>
          </p:cNvPr>
          <p:cNvPicPr>
            <a:picLocks noChangeAspect="1"/>
          </p:cNvPicPr>
          <p:nvPr/>
        </p:nvPicPr>
        <p:blipFill>
          <a:blip r:embed="rId3"/>
          <a:srcRect b="6306"/>
          <a:stretch>
            <a:fillRect/>
          </a:stretch>
        </p:blipFill>
        <p:spPr>
          <a:xfrm>
            <a:off x="457200" y="457200"/>
            <a:ext cx="11277600" cy="5943600"/>
          </a:xfrm>
          <a:prstGeom prst="rect">
            <a:avLst/>
          </a:prstGeom>
        </p:spPr>
      </p:pic>
      <p:sp>
        <p:nvSpPr>
          <p:cNvPr id="4" name="Rectangle 3">
            <a:extLst>
              <a:ext uri="{FF2B5EF4-FFF2-40B4-BE49-F238E27FC236}">
                <a16:creationId xmlns:a16="http://schemas.microsoft.com/office/drawing/2014/main" id="{C4ADE062-98A7-3947-6789-E788950B96FF}"/>
              </a:ext>
            </a:extLst>
          </p:cNvPr>
          <p:cNvSpPr/>
          <p:nvPr/>
        </p:nvSpPr>
        <p:spPr>
          <a:xfrm>
            <a:off x="3586758" y="456344"/>
            <a:ext cx="5017719" cy="1107996"/>
          </a:xfrm>
          <a:prstGeom prst="rect">
            <a:avLst/>
          </a:prstGeom>
          <a:noFill/>
        </p:spPr>
        <p:txBody>
          <a:bodyPr wrap="none" lIns="91440" tIns="45720" rIns="91440" bIns="45720">
            <a:spAutoFit/>
          </a:bodyPr>
          <a:lstStyle/>
          <a:p>
            <a:pPr algn="ctr"/>
            <a:r>
              <a:rPr lang="en-ZA" sz="6600" b="1" spc="50" dirty="0">
                <a:ln w="9525" cmpd="sng">
                  <a:solidFill>
                    <a:schemeClr val="accent1"/>
                  </a:solidFill>
                  <a:prstDash val="solid"/>
                </a:ln>
                <a:solidFill>
                  <a:srgbClr val="70AD47">
                    <a:tint val="1000"/>
                  </a:srgbClr>
                </a:solidFill>
                <a:effectLst>
                  <a:glow rad="38100">
                    <a:schemeClr val="accent1">
                      <a:alpha val="40000"/>
                    </a:schemeClr>
                  </a:glow>
                </a:effectLst>
                <a:latin typeface="Calibri" panose="020F0502020204030204" pitchFamily="34" charset="0"/>
                <a:ea typeface="Calibri" panose="020F0502020204030204" pitchFamily="34" charset="0"/>
              </a:rPr>
              <a:t>Sou </a:t>
            </a:r>
            <a:r>
              <a:rPr lang="en-ZA" sz="6600" b="1" spc="50" dirty="0" err="1">
                <a:ln w="9525" cmpd="sng">
                  <a:solidFill>
                    <a:schemeClr val="accent1"/>
                  </a:solidFill>
                  <a:prstDash val="solid"/>
                </a:ln>
                <a:solidFill>
                  <a:srgbClr val="70AD47">
                    <a:tint val="1000"/>
                  </a:srgbClr>
                </a:solidFill>
                <a:effectLst>
                  <a:glow rad="38100">
                    <a:schemeClr val="accent1">
                      <a:alpha val="40000"/>
                    </a:schemeClr>
                  </a:glow>
                </a:effectLst>
                <a:latin typeface="Calibri" panose="020F0502020204030204" pitchFamily="34" charset="0"/>
                <a:ea typeface="Calibri" panose="020F0502020204030204" pitchFamily="34" charset="0"/>
              </a:rPr>
              <a:t>jy</a:t>
            </a:r>
            <a:r>
              <a:rPr lang="en-ZA" sz="6600" b="1" spc="50" dirty="0">
                <a:ln w="9525" cmpd="sng">
                  <a:solidFill>
                    <a:schemeClr val="accent1"/>
                  </a:solidFill>
                  <a:prstDash val="solid"/>
                </a:ln>
                <a:solidFill>
                  <a:srgbClr val="70AD47">
                    <a:tint val="1000"/>
                  </a:srgbClr>
                </a:solidFill>
                <a:effectLst>
                  <a:glow rad="38100">
                    <a:schemeClr val="accent1">
                      <a:alpha val="40000"/>
                    </a:schemeClr>
                  </a:glow>
                </a:effectLst>
                <a:latin typeface="Calibri" panose="020F0502020204030204" pitchFamily="34" charset="0"/>
                <a:ea typeface="Calibri" panose="020F0502020204030204" pitchFamily="34" charset="0"/>
              </a:rPr>
              <a:t> </a:t>
            </a:r>
            <a:r>
              <a:rPr lang="en-ZA" sz="6600" b="1" spc="50" dirty="0" err="1">
                <a:ln w="9525" cmpd="sng">
                  <a:solidFill>
                    <a:schemeClr val="accent1"/>
                  </a:solidFill>
                  <a:prstDash val="solid"/>
                </a:ln>
                <a:solidFill>
                  <a:srgbClr val="70AD47">
                    <a:tint val="1000"/>
                  </a:srgbClr>
                </a:solidFill>
                <a:effectLst>
                  <a:glow rad="38100">
                    <a:schemeClr val="accent1">
                      <a:alpha val="40000"/>
                    </a:schemeClr>
                  </a:glow>
                </a:effectLst>
                <a:latin typeface="Calibri" panose="020F0502020204030204" pitchFamily="34" charset="0"/>
                <a:ea typeface="Calibri" panose="020F0502020204030204" pitchFamily="34" charset="0"/>
              </a:rPr>
              <a:t>liewer</a:t>
            </a:r>
            <a:r>
              <a:rPr lang="en-ZA" sz="6600" b="1" spc="50" dirty="0">
                <a:ln w="9525" cmpd="sng">
                  <a:solidFill>
                    <a:schemeClr val="accent1"/>
                  </a:solidFill>
                  <a:prstDash val="solid"/>
                </a:ln>
                <a:solidFill>
                  <a:srgbClr val="70AD47">
                    <a:tint val="1000"/>
                  </a:srgbClr>
                </a:solidFill>
                <a:effectLst>
                  <a:glow rad="38100">
                    <a:schemeClr val="accent1">
                      <a:alpha val="40000"/>
                    </a:schemeClr>
                  </a:glow>
                </a:effectLst>
                <a:latin typeface="Calibri" panose="020F0502020204030204" pitchFamily="34" charset="0"/>
                <a:ea typeface="Calibri" panose="020F0502020204030204" pitchFamily="34" charset="0"/>
              </a:rPr>
              <a:t>:</a:t>
            </a:r>
            <a:endParaRPr lang="af-ZA" sz="6600" b="1" spc="50" dirty="0">
              <a:ln w="9525" cmpd="sng">
                <a:solidFill>
                  <a:schemeClr val="accent1"/>
                </a:solidFill>
                <a:prstDash val="solid"/>
              </a:ln>
              <a:solidFill>
                <a:srgbClr val="70AD47">
                  <a:tint val="1000"/>
                </a:srgbClr>
              </a:solidFill>
              <a:effectLst>
                <a:glow rad="38100">
                  <a:schemeClr val="accent1">
                    <a:alpha val="40000"/>
                  </a:schemeClr>
                </a:glow>
              </a:effectLst>
            </a:endParaRPr>
          </a:p>
        </p:txBody>
      </p:sp>
      <p:sp>
        <p:nvSpPr>
          <p:cNvPr id="5" name="Rectangle: Rounded Corners 4">
            <a:extLst>
              <a:ext uri="{FF2B5EF4-FFF2-40B4-BE49-F238E27FC236}">
                <a16:creationId xmlns:a16="http://schemas.microsoft.com/office/drawing/2014/main" id="{E18CAE94-0CA8-6492-1AE2-2D31AC4A9F7B}"/>
              </a:ext>
            </a:extLst>
          </p:cNvPr>
          <p:cNvSpPr/>
          <p:nvPr/>
        </p:nvSpPr>
        <p:spPr>
          <a:xfrm>
            <a:off x="882304" y="5019040"/>
            <a:ext cx="4104640" cy="1137920"/>
          </a:xfrm>
          <a:prstGeom prst="roundRect">
            <a:avLst/>
          </a:prstGeom>
          <a:solidFill>
            <a:schemeClr val="accent1">
              <a:lumMod val="50000"/>
              <a:alpha val="50196"/>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buNone/>
            </a:pPr>
            <a:r>
              <a:rPr lang="en-GB" sz="2000" b="1" dirty="0">
                <a:solidFill>
                  <a:schemeClr val="bg1"/>
                </a:solidFill>
              </a:rPr>
              <a:t>A. </a:t>
            </a:r>
            <a:r>
              <a:rPr lang="en-GB" sz="2000" dirty="0">
                <a:latin typeface="Calibri" panose="020F0502020204030204" pitchFamily="34" charset="0"/>
                <a:ea typeface="Calibri" panose="020F0502020204030204" pitchFamily="34" charset="0"/>
              </a:rPr>
              <a:t>by 'n </a:t>
            </a:r>
            <a:r>
              <a:rPr lang="en-GB" sz="2000" dirty="0" err="1">
                <a:latin typeface="Calibri" panose="020F0502020204030204" pitchFamily="34" charset="0"/>
                <a:ea typeface="Calibri" panose="020F0502020204030204" pitchFamily="34" charset="0"/>
              </a:rPr>
              <a:t>groep</a:t>
            </a:r>
            <a:r>
              <a:rPr lang="en-GB" sz="2000" dirty="0">
                <a:latin typeface="Calibri" panose="020F0502020204030204" pitchFamily="34" charset="0"/>
                <a:ea typeface="Calibri" panose="020F0502020204030204" pitchFamily="34" charset="0"/>
              </a:rPr>
              <a:t> </a:t>
            </a:r>
            <a:r>
              <a:rPr lang="en-GB" sz="2000" dirty="0" err="1">
                <a:latin typeface="Calibri" panose="020F0502020204030204" pitchFamily="34" charset="0"/>
                <a:ea typeface="Calibri" panose="020F0502020204030204" pitchFamily="34" charset="0"/>
              </a:rPr>
              <a:t>bly</a:t>
            </a:r>
            <a:r>
              <a:rPr lang="en-GB" sz="2000" dirty="0">
                <a:latin typeface="Calibri" panose="020F0502020204030204" pitchFamily="34" charset="0"/>
                <a:ea typeface="Calibri" panose="020F0502020204030204" pitchFamily="34" charset="0"/>
              </a:rPr>
              <a:t> wat </a:t>
            </a:r>
            <a:r>
              <a:rPr lang="en-GB" sz="2000" dirty="0" err="1">
                <a:latin typeface="Calibri" panose="020F0502020204030204" pitchFamily="34" charset="0"/>
                <a:ea typeface="Calibri" panose="020F0502020204030204" pitchFamily="34" charset="0"/>
              </a:rPr>
              <a:t>jy</a:t>
            </a:r>
            <a:r>
              <a:rPr lang="en-GB" sz="2000" dirty="0">
                <a:latin typeface="Calibri" panose="020F0502020204030204" pitchFamily="34" charset="0"/>
                <a:ea typeface="Calibri" panose="020F0502020204030204" pitchFamily="34" charset="0"/>
              </a:rPr>
              <a:t> </a:t>
            </a:r>
            <a:r>
              <a:rPr lang="en-GB" sz="2000" dirty="0" err="1">
                <a:latin typeface="Calibri" panose="020F0502020204030204" pitchFamily="34" charset="0"/>
                <a:ea typeface="Calibri" panose="020F0502020204030204" pitchFamily="34" charset="0"/>
              </a:rPr>
              <a:t>jou</a:t>
            </a:r>
            <a:r>
              <a:rPr lang="en-GB" sz="2000" dirty="0">
                <a:latin typeface="Calibri" panose="020F0502020204030204" pitchFamily="34" charset="0"/>
                <a:ea typeface="Calibri" panose="020F0502020204030204" pitchFamily="34" charset="0"/>
              </a:rPr>
              <a:t> hele </a:t>
            </a:r>
            <a:r>
              <a:rPr lang="en-GB" sz="2000" dirty="0" err="1">
                <a:latin typeface="Calibri" panose="020F0502020204030204" pitchFamily="34" charset="0"/>
                <a:ea typeface="Calibri" panose="020F0502020204030204" pitchFamily="34" charset="0"/>
              </a:rPr>
              <a:t>lewe</a:t>
            </a:r>
            <a:r>
              <a:rPr lang="en-GB" sz="2000" dirty="0">
                <a:latin typeface="Calibri" panose="020F0502020204030204" pitchFamily="34" charset="0"/>
                <a:ea typeface="Calibri" panose="020F0502020204030204" pitchFamily="34" charset="0"/>
              </a:rPr>
              <a:t> lank ken, </a:t>
            </a:r>
            <a:r>
              <a:rPr lang="en-GB" sz="2000" dirty="0" err="1">
                <a:latin typeface="Calibri" panose="020F0502020204030204" pitchFamily="34" charset="0"/>
                <a:ea typeface="Calibri" panose="020F0502020204030204" pitchFamily="34" charset="0"/>
              </a:rPr>
              <a:t>selfs</a:t>
            </a:r>
            <a:r>
              <a:rPr lang="en-GB" sz="2000" dirty="0">
                <a:latin typeface="Calibri" panose="020F0502020204030204" pitchFamily="34" charset="0"/>
                <a:ea typeface="Calibri" panose="020F0502020204030204" pitchFamily="34" charset="0"/>
              </a:rPr>
              <a:t> al stem </a:t>
            </a:r>
            <a:r>
              <a:rPr lang="en-GB" sz="2000" dirty="0" err="1">
                <a:latin typeface="Calibri" panose="020F0502020204030204" pitchFamily="34" charset="0"/>
                <a:ea typeface="Calibri" panose="020F0502020204030204" pitchFamily="34" charset="0"/>
              </a:rPr>
              <a:t>jy</a:t>
            </a:r>
            <a:r>
              <a:rPr lang="en-GB" sz="2000" dirty="0">
                <a:latin typeface="Calibri" panose="020F0502020204030204" pitchFamily="34" charset="0"/>
                <a:ea typeface="Calibri" panose="020F0502020204030204" pitchFamily="34" charset="0"/>
              </a:rPr>
              <a:t> </a:t>
            </a:r>
            <a:r>
              <a:rPr lang="en-GB" sz="2000" dirty="0" err="1">
                <a:latin typeface="Calibri" panose="020F0502020204030204" pitchFamily="34" charset="0"/>
                <a:ea typeface="Calibri" panose="020F0502020204030204" pitchFamily="34" charset="0"/>
              </a:rPr>
              <a:t>nie</a:t>
            </a:r>
            <a:r>
              <a:rPr lang="en-GB" sz="2000" dirty="0">
                <a:latin typeface="Calibri" panose="020F0502020204030204" pitchFamily="34" charset="0"/>
                <a:ea typeface="Calibri" panose="020F0502020204030204" pitchFamily="34" charset="0"/>
              </a:rPr>
              <a:t> </a:t>
            </a:r>
            <a:r>
              <a:rPr lang="en-GB" sz="2000" dirty="0" err="1">
                <a:latin typeface="Calibri" panose="020F0502020204030204" pitchFamily="34" charset="0"/>
                <a:ea typeface="Calibri" panose="020F0502020204030204" pitchFamily="34" charset="0"/>
              </a:rPr>
              <a:t>heeltemal</a:t>
            </a:r>
            <a:r>
              <a:rPr lang="en-GB" sz="2000" dirty="0">
                <a:latin typeface="Calibri" panose="020F0502020204030204" pitchFamily="34" charset="0"/>
                <a:ea typeface="Calibri" panose="020F0502020204030204" pitchFamily="34" charset="0"/>
              </a:rPr>
              <a:t> </a:t>
            </a:r>
            <a:r>
              <a:rPr lang="en-GB" sz="2000" dirty="0" err="1">
                <a:latin typeface="Calibri" panose="020F0502020204030204" pitchFamily="34" charset="0"/>
                <a:ea typeface="Calibri" panose="020F0502020204030204" pitchFamily="34" charset="0"/>
              </a:rPr>
              <a:t>saam</a:t>
            </a:r>
            <a:r>
              <a:rPr lang="en-GB" sz="2000" dirty="0">
                <a:latin typeface="Calibri" panose="020F0502020204030204" pitchFamily="34" charset="0"/>
                <a:ea typeface="Calibri" panose="020F0502020204030204" pitchFamily="34" charset="0"/>
              </a:rPr>
              <a:t> met </a:t>
            </a:r>
            <a:r>
              <a:rPr lang="en-GB" sz="2000" dirty="0" err="1">
                <a:latin typeface="Calibri" panose="020F0502020204030204" pitchFamily="34" charset="0"/>
                <a:ea typeface="Calibri" panose="020F0502020204030204" pitchFamily="34" charset="0"/>
              </a:rPr>
              <a:t>hulle</a:t>
            </a:r>
            <a:r>
              <a:rPr lang="en-GB" sz="2000" dirty="0">
                <a:latin typeface="Calibri" panose="020F0502020204030204" pitchFamily="34" charset="0"/>
                <a:ea typeface="Calibri" panose="020F0502020204030204" pitchFamily="34" charset="0"/>
              </a:rPr>
              <a:t> </a:t>
            </a:r>
            <a:r>
              <a:rPr lang="en-GB" sz="2000" dirty="0" err="1">
                <a:latin typeface="Calibri" panose="020F0502020204030204" pitchFamily="34" charset="0"/>
                <a:ea typeface="Calibri" panose="020F0502020204030204" pitchFamily="34" charset="0"/>
              </a:rPr>
              <a:t>nie</a:t>
            </a:r>
            <a:r>
              <a:rPr lang="en-GB" sz="2000" dirty="0">
                <a:latin typeface="Calibri" panose="020F0502020204030204" pitchFamily="34" charset="0"/>
                <a:ea typeface="Calibri" panose="020F0502020204030204" pitchFamily="34" charset="0"/>
              </a:rPr>
              <a:t>?</a:t>
            </a:r>
            <a:endParaRPr lang="af-ZA" sz="2000" dirty="0">
              <a:effectLst/>
              <a:latin typeface="Times New Roman" panose="02020603050405020304" pitchFamily="18" charset="0"/>
              <a:ea typeface="Times New Roman" panose="02020603050405020304" pitchFamily="18" charset="0"/>
            </a:endParaRPr>
          </a:p>
        </p:txBody>
      </p:sp>
      <p:sp>
        <p:nvSpPr>
          <p:cNvPr id="6" name="Rectangle: Rounded Corners 5">
            <a:extLst>
              <a:ext uri="{FF2B5EF4-FFF2-40B4-BE49-F238E27FC236}">
                <a16:creationId xmlns:a16="http://schemas.microsoft.com/office/drawing/2014/main" id="{96C800A1-A5C6-ECD9-B929-7BB9AC8CE42F}"/>
              </a:ext>
            </a:extLst>
          </p:cNvPr>
          <p:cNvSpPr/>
          <p:nvPr/>
        </p:nvSpPr>
        <p:spPr>
          <a:xfrm>
            <a:off x="7205056" y="5019040"/>
            <a:ext cx="4104640" cy="1137920"/>
          </a:xfrm>
          <a:prstGeom prst="roundRect">
            <a:avLst/>
          </a:prstGeom>
          <a:solidFill>
            <a:schemeClr val="accent1">
              <a:lumMod val="50000"/>
              <a:alpha val="50196"/>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2400" b="1" dirty="0">
                <a:solidFill>
                  <a:schemeClr val="bg1"/>
                </a:solidFill>
              </a:rPr>
              <a:t>B. </a:t>
            </a:r>
            <a:r>
              <a:rPr lang="nl-NL" sz="2400" dirty="0">
                <a:solidFill>
                  <a:schemeClr val="bg1"/>
                </a:solidFill>
              </a:rPr>
              <a:t>'n ander groep vind en getrou aan jou waardes bly?</a:t>
            </a:r>
            <a:endParaRPr lang="af-ZA" sz="2400" dirty="0">
              <a:solidFill>
                <a:schemeClr val="bg1"/>
              </a:solidFill>
            </a:endParaRPr>
          </a:p>
        </p:txBody>
      </p:sp>
      <p:pic>
        <p:nvPicPr>
          <p:cNvPr id="7" name="Picture 6">
            <a:extLst>
              <a:ext uri="{FF2B5EF4-FFF2-40B4-BE49-F238E27FC236}">
                <a16:creationId xmlns:a16="http://schemas.microsoft.com/office/drawing/2014/main" id="{8EF52A50-2258-2E5D-0D9C-F8886DCB5BC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825912" y="0"/>
            <a:ext cx="1366087" cy="473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2113737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B5B9C9A5-381E-DF2B-CA06-91C4A52984BE}"/>
              </a:ext>
            </a:extLst>
          </p:cNvPr>
          <p:cNvPicPr>
            <a:picLocks noChangeAspect="1"/>
          </p:cNvPicPr>
          <p:nvPr/>
        </p:nvPicPr>
        <p:blipFill>
          <a:blip r:embed="rId3"/>
          <a:srcRect b="6306"/>
          <a:stretch>
            <a:fillRect/>
          </a:stretch>
        </p:blipFill>
        <p:spPr>
          <a:xfrm>
            <a:off x="457200" y="457200"/>
            <a:ext cx="11277600" cy="5943600"/>
          </a:xfrm>
          <a:prstGeom prst="rect">
            <a:avLst/>
          </a:prstGeom>
        </p:spPr>
      </p:pic>
      <p:sp>
        <p:nvSpPr>
          <p:cNvPr id="4" name="Rectangle 3">
            <a:extLst>
              <a:ext uri="{FF2B5EF4-FFF2-40B4-BE49-F238E27FC236}">
                <a16:creationId xmlns:a16="http://schemas.microsoft.com/office/drawing/2014/main" id="{FD92F5D8-7E2D-2108-E373-F19B7A8EC271}"/>
              </a:ext>
            </a:extLst>
          </p:cNvPr>
          <p:cNvSpPr/>
          <p:nvPr/>
        </p:nvSpPr>
        <p:spPr>
          <a:xfrm>
            <a:off x="3586758" y="456344"/>
            <a:ext cx="5017719" cy="1107996"/>
          </a:xfrm>
          <a:prstGeom prst="rect">
            <a:avLst/>
          </a:prstGeom>
          <a:noFill/>
        </p:spPr>
        <p:txBody>
          <a:bodyPr wrap="none" lIns="91440" tIns="45720" rIns="91440" bIns="45720">
            <a:spAutoFit/>
          </a:bodyPr>
          <a:lstStyle/>
          <a:p>
            <a:pPr algn="ctr"/>
            <a:r>
              <a:rPr lang="en-ZA" sz="6600" b="1" spc="50" dirty="0">
                <a:ln w="9525" cmpd="sng">
                  <a:solidFill>
                    <a:schemeClr val="accent1"/>
                  </a:solidFill>
                  <a:prstDash val="solid"/>
                </a:ln>
                <a:solidFill>
                  <a:srgbClr val="70AD47">
                    <a:tint val="1000"/>
                  </a:srgbClr>
                </a:solidFill>
                <a:effectLst>
                  <a:glow rad="38100">
                    <a:schemeClr val="accent1">
                      <a:alpha val="40000"/>
                    </a:schemeClr>
                  </a:glow>
                </a:effectLst>
                <a:latin typeface="Calibri" panose="020F0502020204030204" pitchFamily="34" charset="0"/>
                <a:ea typeface="Calibri" panose="020F0502020204030204" pitchFamily="34" charset="0"/>
              </a:rPr>
              <a:t>Sou </a:t>
            </a:r>
            <a:r>
              <a:rPr lang="en-ZA" sz="6600" b="1" spc="50" dirty="0" err="1">
                <a:ln w="9525" cmpd="sng">
                  <a:solidFill>
                    <a:schemeClr val="accent1"/>
                  </a:solidFill>
                  <a:prstDash val="solid"/>
                </a:ln>
                <a:solidFill>
                  <a:srgbClr val="70AD47">
                    <a:tint val="1000"/>
                  </a:srgbClr>
                </a:solidFill>
                <a:effectLst>
                  <a:glow rad="38100">
                    <a:schemeClr val="accent1">
                      <a:alpha val="40000"/>
                    </a:schemeClr>
                  </a:glow>
                </a:effectLst>
                <a:latin typeface="Calibri" panose="020F0502020204030204" pitchFamily="34" charset="0"/>
                <a:ea typeface="Calibri" panose="020F0502020204030204" pitchFamily="34" charset="0"/>
              </a:rPr>
              <a:t>jy</a:t>
            </a:r>
            <a:r>
              <a:rPr lang="en-ZA" sz="6600" b="1" spc="50" dirty="0">
                <a:ln w="9525" cmpd="sng">
                  <a:solidFill>
                    <a:schemeClr val="accent1"/>
                  </a:solidFill>
                  <a:prstDash val="solid"/>
                </a:ln>
                <a:solidFill>
                  <a:srgbClr val="70AD47">
                    <a:tint val="1000"/>
                  </a:srgbClr>
                </a:solidFill>
                <a:effectLst>
                  <a:glow rad="38100">
                    <a:schemeClr val="accent1">
                      <a:alpha val="40000"/>
                    </a:schemeClr>
                  </a:glow>
                </a:effectLst>
                <a:latin typeface="Calibri" panose="020F0502020204030204" pitchFamily="34" charset="0"/>
                <a:ea typeface="Calibri" panose="020F0502020204030204" pitchFamily="34" charset="0"/>
              </a:rPr>
              <a:t> </a:t>
            </a:r>
            <a:r>
              <a:rPr lang="en-ZA" sz="6600" b="1" spc="50" dirty="0" err="1">
                <a:ln w="9525" cmpd="sng">
                  <a:solidFill>
                    <a:schemeClr val="accent1"/>
                  </a:solidFill>
                  <a:prstDash val="solid"/>
                </a:ln>
                <a:solidFill>
                  <a:srgbClr val="70AD47">
                    <a:tint val="1000"/>
                  </a:srgbClr>
                </a:solidFill>
                <a:effectLst>
                  <a:glow rad="38100">
                    <a:schemeClr val="accent1">
                      <a:alpha val="40000"/>
                    </a:schemeClr>
                  </a:glow>
                </a:effectLst>
                <a:latin typeface="Calibri" panose="020F0502020204030204" pitchFamily="34" charset="0"/>
                <a:ea typeface="Calibri" panose="020F0502020204030204" pitchFamily="34" charset="0"/>
              </a:rPr>
              <a:t>liewer</a:t>
            </a:r>
            <a:r>
              <a:rPr lang="en-ZA" sz="6600" b="1" spc="50" dirty="0">
                <a:ln w="9525" cmpd="sng">
                  <a:solidFill>
                    <a:schemeClr val="accent1"/>
                  </a:solidFill>
                  <a:prstDash val="solid"/>
                </a:ln>
                <a:solidFill>
                  <a:srgbClr val="70AD47">
                    <a:tint val="1000"/>
                  </a:srgbClr>
                </a:solidFill>
                <a:effectLst>
                  <a:glow rad="38100">
                    <a:schemeClr val="accent1">
                      <a:alpha val="40000"/>
                    </a:schemeClr>
                  </a:glow>
                </a:effectLst>
                <a:latin typeface="Calibri" panose="020F0502020204030204" pitchFamily="34" charset="0"/>
                <a:ea typeface="Calibri" panose="020F0502020204030204" pitchFamily="34" charset="0"/>
              </a:rPr>
              <a:t>:</a:t>
            </a:r>
            <a:endParaRPr lang="af-ZA" sz="6600" b="1" spc="50" dirty="0">
              <a:ln w="9525" cmpd="sng">
                <a:solidFill>
                  <a:schemeClr val="accent1"/>
                </a:solidFill>
                <a:prstDash val="solid"/>
              </a:ln>
              <a:solidFill>
                <a:srgbClr val="70AD47">
                  <a:tint val="1000"/>
                </a:srgbClr>
              </a:solidFill>
              <a:effectLst>
                <a:glow rad="38100">
                  <a:schemeClr val="accent1">
                    <a:alpha val="40000"/>
                  </a:schemeClr>
                </a:glow>
              </a:effectLst>
            </a:endParaRPr>
          </a:p>
        </p:txBody>
      </p:sp>
      <p:sp>
        <p:nvSpPr>
          <p:cNvPr id="5" name="Rectangle: Rounded Corners 4">
            <a:extLst>
              <a:ext uri="{FF2B5EF4-FFF2-40B4-BE49-F238E27FC236}">
                <a16:creationId xmlns:a16="http://schemas.microsoft.com/office/drawing/2014/main" id="{0A3E5E89-C5B3-42C4-2ED5-7BAF25D8475B}"/>
              </a:ext>
            </a:extLst>
          </p:cNvPr>
          <p:cNvSpPr/>
          <p:nvPr/>
        </p:nvSpPr>
        <p:spPr>
          <a:xfrm>
            <a:off x="882304" y="5019040"/>
            <a:ext cx="4104640" cy="1137920"/>
          </a:xfrm>
          <a:prstGeom prst="roundRect">
            <a:avLst/>
          </a:prstGeom>
          <a:solidFill>
            <a:schemeClr val="accent1">
              <a:lumMod val="50000"/>
              <a:alpha val="50196"/>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buNone/>
            </a:pPr>
            <a:r>
              <a:rPr lang="en-GB" sz="2800" b="1" dirty="0">
                <a:solidFill>
                  <a:schemeClr val="bg1"/>
                </a:solidFill>
              </a:rPr>
              <a:t>A. </a:t>
            </a:r>
            <a:r>
              <a:rPr lang="nl-NL" sz="2800" dirty="0">
                <a:solidFill>
                  <a:schemeClr val="bg1"/>
                </a:solidFill>
                <a:latin typeface="Calibri" panose="020F0502020204030204" pitchFamily="34" charset="0"/>
                <a:ea typeface="Calibri" panose="020F0502020204030204" pitchFamily="34" charset="0"/>
              </a:rPr>
              <a:t>o</a:t>
            </a:r>
            <a:r>
              <a:rPr lang="nl-NL" sz="2800" dirty="0">
                <a:latin typeface="Calibri" panose="020F0502020204030204" pitchFamily="34" charset="0"/>
                <a:ea typeface="Calibri" panose="020F0502020204030204" pitchFamily="34" charset="0"/>
              </a:rPr>
              <a:t>penlik erken dat jy 'n fout gemaak het?</a:t>
            </a:r>
            <a:endParaRPr lang="af-ZA" sz="2800" dirty="0">
              <a:effectLst/>
              <a:latin typeface="Times New Roman" panose="02020603050405020304" pitchFamily="18" charset="0"/>
              <a:ea typeface="Times New Roman" panose="02020603050405020304" pitchFamily="18" charset="0"/>
            </a:endParaRPr>
          </a:p>
        </p:txBody>
      </p:sp>
      <p:sp>
        <p:nvSpPr>
          <p:cNvPr id="6" name="Rectangle: Rounded Corners 5">
            <a:extLst>
              <a:ext uri="{FF2B5EF4-FFF2-40B4-BE49-F238E27FC236}">
                <a16:creationId xmlns:a16="http://schemas.microsoft.com/office/drawing/2014/main" id="{D4A52B44-0306-5824-E75D-297C1F6182DA}"/>
              </a:ext>
            </a:extLst>
          </p:cNvPr>
          <p:cNvSpPr/>
          <p:nvPr/>
        </p:nvSpPr>
        <p:spPr>
          <a:xfrm>
            <a:off x="7205056" y="5019040"/>
            <a:ext cx="4104640" cy="1137920"/>
          </a:xfrm>
          <a:prstGeom prst="roundRect">
            <a:avLst/>
          </a:prstGeom>
          <a:solidFill>
            <a:schemeClr val="accent1">
              <a:lumMod val="50000"/>
              <a:alpha val="50196"/>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2800" b="1" dirty="0">
                <a:solidFill>
                  <a:schemeClr val="bg1"/>
                </a:solidFill>
              </a:rPr>
              <a:t>B. </a:t>
            </a:r>
            <a:r>
              <a:rPr lang="nl-NL" sz="2800" dirty="0">
                <a:solidFill>
                  <a:schemeClr val="bg1"/>
                </a:solidFill>
              </a:rPr>
              <a:t>dit wegsteek en hoop niemand kom agter nie?</a:t>
            </a:r>
            <a:endParaRPr lang="af-ZA" sz="2800" dirty="0">
              <a:solidFill>
                <a:schemeClr val="bg1"/>
              </a:solidFill>
            </a:endParaRPr>
          </a:p>
        </p:txBody>
      </p:sp>
      <p:pic>
        <p:nvPicPr>
          <p:cNvPr id="7" name="Picture 6">
            <a:extLst>
              <a:ext uri="{FF2B5EF4-FFF2-40B4-BE49-F238E27FC236}">
                <a16:creationId xmlns:a16="http://schemas.microsoft.com/office/drawing/2014/main" id="{2556B2DD-D755-0A7B-D21F-6AC0C5DCB1F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825912" y="0"/>
            <a:ext cx="1366087" cy="473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022833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9000" b="-9000"/>
          </a:stretch>
        </a:blip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56E9B3E6-E277-4D68-BA48-9CB43FFBD6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 name="Group 10">
            <a:extLst>
              <a:ext uri="{FF2B5EF4-FFF2-40B4-BE49-F238E27FC236}">
                <a16:creationId xmlns:a16="http://schemas.microsoft.com/office/drawing/2014/main" id="{AE1C45F0-260A-458C-96ED-C1F6D21512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 y="1216597"/>
            <a:ext cx="731521" cy="673460"/>
            <a:chOff x="3940602" y="308034"/>
            <a:chExt cx="2116791" cy="3428999"/>
          </a:xfrm>
          <a:solidFill>
            <a:schemeClr val="accent4"/>
          </a:solidFill>
        </p:grpSpPr>
        <p:sp>
          <p:nvSpPr>
            <p:cNvPr id="12" name="Rectangle 11">
              <a:extLst>
                <a:ext uri="{FF2B5EF4-FFF2-40B4-BE49-F238E27FC236}">
                  <a16:creationId xmlns:a16="http://schemas.microsoft.com/office/drawing/2014/main" id="{A6604B49-AD5C-4590-B051-06C8222ECD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743ECCAF-29C5-4537-947C-7EA1292463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ED49787B-8DE6-4467-AD0A-8DECC6E0C2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6" name="Rectangle 15">
            <a:extLst>
              <a:ext uri="{FF2B5EF4-FFF2-40B4-BE49-F238E27FC236}">
                <a16:creationId xmlns:a16="http://schemas.microsoft.com/office/drawing/2014/main" id="{D5B0017B-2ECA-49AF-B397-DC140825DF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79" y="613954"/>
            <a:ext cx="10907487" cy="1894116"/>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9E01A97-3C91-56D0-140B-8589AA6D16C8}"/>
              </a:ext>
            </a:extLst>
          </p:cNvPr>
          <p:cNvSpPr>
            <a:spLocks noGrp="1"/>
          </p:cNvSpPr>
          <p:nvPr>
            <p:ph type="title"/>
          </p:nvPr>
        </p:nvSpPr>
        <p:spPr>
          <a:xfrm>
            <a:off x="1043631" y="809898"/>
            <a:ext cx="10173010" cy="1554480"/>
          </a:xfrm>
        </p:spPr>
        <p:txBody>
          <a:bodyPr anchor="ctr">
            <a:normAutofit/>
          </a:bodyPr>
          <a:lstStyle/>
          <a:p>
            <a:r>
              <a:rPr lang="af-ZA" sz="4800" b="1" dirty="0"/>
              <a:t>Besluitnemingsvaardighede</a:t>
            </a:r>
          </a:p>
        </p:txBody>
      </p:sp>
      <p:cxnSp>
        <p:nvCxnSpPr>
          <p:cNvPr id="18" name="Straight Connector 17">
            <a:extLst>
              <a:ext uri="{FF2B5EF4-FFF2-40B4-BE49-F238E27FC236}">
                <a16:creationId xmlns:a16="http://schemas.microsoft.com/office/drawing/2014/main" id="{6CF1BAF6-AD41-4082-B212-8A1F9A2E877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8200" y="6485313"/>
            <a:ext cx="10515600"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graphicFrame>
        <p:nvGraphicFramePr>
          <p:cNvPr id="6" name="Content Placeholder 2">
            <a:extLst>
              <a:ext uri="{FF2B5EF4-FFF2-40B4-BE49-F238E27FC236}">
                <a16:creationId xmlns:a16="http://schemas.microsoft.com/office/drawing/2014/main" id="{521E2B79-ED67-3CE7-5694-AE38F3B8257D}"/>
              </a:ext>
            </a:extLst>
          </p:cNvPr>
          <p:cNvGraphicFramePr>
            <a:graphicFrameLocks noGrp="1"/>
          </p:cNvGraphicFramePr>
          <p:nvPr>
            <p:ph idx="1"/>
            <p:extLst>
              <p:ext uri="{D42A27DB-BD31-4B8C-83A1-F6EECF244321}">
                <p14:modId xmlns:p14="http://schemas.microsoft.com/office/powerpoint/2010/main" val="2792798506"/>
              </p:ext>
            </p:extLst>
          </p:nvPr>
        </p:nvGraphicFramePr>
        <p:xfrm>
          <a:off x="904602" y="3017519"/>
          <a:ext cx="10378440" cy="3209902"/>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8" name="Picture 7">
            <a:extLst>
              <a:ext uri="{FF2B5EF4-FFF2-40B4-BE49-F238E27FC236}">
                <a16:creationId xmlns:a16="http://schemas.microsoft.com/office/drawing/2014/main" id="{555FE1BD-F89F-1DFB-DBDD-14450110E2FF}"/>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0825912" y="0"/>
            <a:ext cx="1366087" cy="473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3676775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p:cNvGrpSpPr/>
        <p:nvPr/>
      </p:nvGrpSpPr>
      <p:grpSpPr>
        <a:xfrm>
          <a:off x="0" y="0"/>
          <a:ext cx="0" cy="0"/>
          <a:chOff x="0" y="0"/>
          <a:chExt cx="0" cy="0"/>
        </a:xfrm>
      </p:grpSpPr>
      <p:sp useBgFill="1">
        <p:nvSpPr>
          <p:cNvPr id="53" name="Rectangle 52">
            <a:extLst>
              <a:ext uri="{FF2B5EF4-FFF2-40B4-BE49-F238E27FC236}">
                <a16:creationId xmlns:a16="http://schemas.microsoft.com/office/drawing/2014/main" id="{955A2079-FA98-4876-80F0-72364A7D2E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AE13DCA-9A0C-2D36-C72C-44DCB7E7AFE2}"/>
              </a:ext>
            </a:extLst>
          </p:cNvPr>
          <p:cNvSpPr>
            <a:spLocks noGrp="1"/>
          </p:cNvSpPr>
          <p:nvPr>
            <p:ph type="title"/>
          </p:nvPr>
        </p:nvSpPr>
        <p:spPr>
          <a:xfrm>
            <a:off x="838200" y="557188"/>
            <a:ext cx="10515600" cy="1133499"/>
          </a:xfrm>
        </p:spPr>
        <p:txBody>
          <a:bodyPr>
            <a:normAutofit/>
          </a:bodyPr>
          <a:lstStyle/>
          <a:p>
            <a:pPr algn="ctr"/>
            <a:r>
              <a:rPr lang="af-ZA" sz="5200" b="1"/>
              <a:t>Selfbewussyn</a:t>
            </a:r>
          </a:p>
        </p:txBody>
      </p:sp>
      <p:pic>
        <p:nvPicPr>
          <p:cNvPr id="14" name="Picture 13">
            <a:extLst>
              <a:ext uri="{FF2B5EF4-FFF2-40B4-BE49-F238E27FC236}">
                <a16:creationId xmlns:a16="http://schemas.microsoft.com/office/drawing/2014/main" id="{7C6385FC-6329-A35B-D329-8EB271AFA5D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825912" y="0"/>
            <a:ext cx="1366087" cy="473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2" name="Content Placeholder 2">
            <a:extLst>
              <a:ext uri="{FF2B5EF4-FFF2-40B4-BE49-F238E27FC236}">
                <a16:creationId xmlns:a16="http://schemas.microsoft.com/office/drawing/2014/main" id="{1CB5A596-CE72-92AF-02D4-2D32B87171D9}"/>
              </a:ext>
            </a:extLst>
          </p:cNvPr>
          <p:cNvGraphicFramePr>
            <a:graphicFrameLocks noGrp="1"/>
          </p:cNvGraphicFramePr>
          <p:nvPr>
            <p:ph idx="1"/>
            <p:extLst>
              <p:ext uri="{D42A27DB-BD31-4B8C-83A1-F6EECF244321}">
                <p14:modId xmlns:p14="http://schemas.microsoft.com/office/powerpoint/2010/main" val="863998892"/>
              </p:ext>
            </p:extLst>
          </p:nvPr>
        </p:nvGraphicFramePr>
        <p:xfrm>
          <a:off x="838200" y="1828800"/>
          <a:ext cx="10515600" cy="435254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362898312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p:cNvGrpSpPr/>
        <p:nvPr/>
      </p:nvGrpSpPr>
      <p:grpSpPr>
        <a:xfrm>
          <a:off x="0" y="0"/>
          <a:ext cx="0" cy="0"/>
          <a:chOff x="0" y="0"/>
          <a:chExt cx="0" cy="0"/>
        </a:xfrm>
      </p:grpSpPr>
      <p:sp useBgFill="1">
        <p:nvSpPr>
          <p:cNvPr id="61" name="Rectangle 60">
            <a:extLst>
              <a:ext uri="{FF2B5EF4-FFF2-40B4-BE49-F238E27FC236}">
                <a16:creationId xmlns:a16="http://schemas.microsoft.com/office/drawing/2014/main" id="{081EA652-8C6A-4E69-BEB9-1708094745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Freeform: Shape 62">
            <a:extLst>
              <a:ext uri="{FF2B5EF4-FFF2-40B4-BE49-F238E27FC236}">
                <a16:creationId xmlns:a16="http://schemas.microsoft.com/office/drawing/2014/main" id="{A4026A73-1F7F-49F2-B319-8CA3B3D532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1732" y="321733"/>
            <a:ext cx="11546828" cy="6214534"/>
          </a:xfrm>
          <a:custGeom>
            <a:avLst/>
            <a:gdLst>
              <a:gd name="connsiteX0" fmla="*/ 0 w 11546828"/>
              <a:gd name="connsiteY0" fmla="*/ 0 h 6214534"/>
              <a:gd name="connsiteX1" fmla="*/ 7965430 w 11546828"/>
              <a:gd name="connsiteY1" fmla="*/ 0 h 6214534"/>
              <a:gd name="connsiteX2" fmla="*/ 7965430 w 11546828"/>
              <a:gd name="connsiteY2" fmla="*/ 1786 h 6214534"/>
              <a:gd name="connsiteX3" fmla="*/ 11546828 w 11546828"/>
              <a:gd name="connsiteY3" fmla="*/ 1786 h 6214534"/>
              <a:gd name="connsiteX4" fmla="*/ 11546828 w 11546828"/>
              <a:gd name="connsiteY4" fmla="*/ 2866740 h 6214534"/>
              <a:gd name="connsiteX5" fmla="*/ 11225095 w 11546828"/>
              <a:gd name="connsiteY5" fmla="*/ 3179536 h 6214534"/>
              <a:gd name="connsiteX6" fmla="*/ 11225095 w 11546828"/>
              <a:gd name="connsiteY6" fmla="*/ 301542 h 6214534"/>
              <a:gd name="connsiteX7" fmla="*/ 320042 w 11546828"/>
              <a:gd name="connsiteY7" fmla="*/ 301542 h 6214534"/>
              <a:gd name="connsiteX8" fmla="*/ 320042 w 11546828"/>
              <a:gd name="connsiteY8" fmla="*/ 5909424 h 6214534"/>
              <a:gd name="connsiteX9" fmla="*/ 8417210 w 11546828"/>
              <a:gd name="connsiteY9" fmla="*/ 5909424 h 6214534"/>
              <a:gd name="connsiteX10" fmla="*/ 8103383 w 11546828"/>
              <a:gd name="connsiteY10" fmla="*/ 6214534 h 6214534"/>
              <a:gd name="connsiteX11" fmla="*/ 7222929 w 11546828"/>
              <a:gd name="connsiteY11" fmla="*/ 6214534 h 6214534"/>
              <a:gd name="connsiteX12" fmla="*/ 7222929 w 11546828"/>
              <a:gd name="connsiteY12" fmla="*/ 6212748 h 6214534"/>
              <a:gd name="connsiteX13" fmla="*/ 0 w 11546828"/>
              <a:gd name="connsiteY13" fmla="*/ 6212748 h 6214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546828" h="6214534">
                <a:moveTo>
                  <a:pt x="0" y="0"/>
                </a:moveTo>
                <a:lnTo>
                  <a:pt x="7965430" y="0"/>
                </a:lnTo>
                <a:lnTo>
                  <a:pt x="7965430" y="1786"/>
                </a:lnTo>
                <a:lnTo>
                  <a:pt x="11546828" y="1786"/>
                </a:lnTo>
                <a:lnTo>
                  <a:pt x="11546828" y="2866740"/>
                </a:lnTo>
                <a:lnTo>
                  <a:pt x="11225095" y="3179536"/>
                </a:lnTo>
                <a:lnTo>
                  <a:pt x="11225095" y="301542"/>
                </a:lnTo>
                <a:lnTo>
                  <a:pt x="320042" y="301542"/>
                </a:lnTo>
                <a:lnTo>
                  <a:pt x="320042" y="5909424"/>
                </a:lnTo>
                <a:lnTo>
                  <a:pt x="8417210" y="5909424"/>
                </a:lnTo>
                <a:lnTo>
                  <a:pt x="8103383" y="6214534"/>
                </a:lnTo>
                <a:lnTo>
                  <a:pt x="7222929" y="6214534"/>
                </a:lnTo>
                <a:lnTo>
                  <a:pt x="7222929" y="6212748"/>
                </a:lnTo>
                <a:lnTo>
                  <a:pt x="0" y="6212748"/>
                </a:lnTo>
                <a:close/>
              </a:path>
            </a:pathLst>
          </a:custGeom>
          <a:solidFill>
            <a:schemeClr val="tx1">
              <a:lumMod val="50000"/>
              <a:lumOff val="50000"/>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65" name="Right Triangle 64">
            <a:extLst>
              <a:ext uri="{FF2B5EF4-FFF2-40B4-BE49-F238E27FC236}">
                <a16:creationId xmlns:a16="http://schemas.microsoft.com/office/drawing/2014/main" id="{5298780A-33B9-4EA2-8F67-DE68AD6284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7" name="Rectangle 66">
            <a:extLst>
              <a:ext uri="{FF2B5EF4-FFF2-40B4-BE49-F238E27FC236}">
                <a16:creationId xmlns:a16="http://schemas.microsoft.com/office/drawing/2014/main" id="{7F488E8B-4E1E-4402-8935-D4E6C02615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42A7AA3-D171-9910-8E8C-1AEA5C2C81E1}"/>
              </a:ext>
            </a:extLst>
          </p:cNvPr>
          <p:cNvSpPr>
            <a:spLocks noGrp="1"/>
          </p:cNvSpPr>
          <p:nvPr>
            <p:ph type="title"/>
          </p:nvPr>
        </p:nvSpPr>
        <p:spPr>
          <a:xfrm>
            <a:off x="1006900" y="1188637"/>
            <a:ext cx="3141430" cy="4480726"/>
          </a:xfrm>
        </p:spPr>
        <p:txBody>
          <a:bodyPr>
            <a:normAutofit/>
          </a:bodyPr>
          <a:lstStyle/>
          <a:p>
            <a:pPr algn="r"/>
            <a:r>
              <a:rPr lang="af-ZA" sz="6600"/>
              <a:t>Kritiese Denke</a:t>
            </a:r>
          </a:p>
        </p:txBody>
      </p:sp>
      <p:cxnSp>
        <p:nvCxnSpPr>
          <p:cNvPr id="69" name="Straight Connector 68">
            <a:extLst>
              <a:ext uri="{FF2B5EF4-FFF2-40B4-BE49-F238E27FC236}">
                <a16:creationId xmlns:a16="http://schemas.microsoft.com/office/drawing/2014/main" id="{23AAC9B5-8015-485C-ACF9-A750390E9A5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1852863"/>
            <a:ext cx="0" cy="3236495"/>
          </a:xfrm>
          <a:prstGeom prst="line">
            <a:avLst/>
          </a:prstGeom>
          <a:ln w="19050" cap="sq">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229FF74B-71E2-9209-B138-BA5C278FB293}"/>
              </a:ext>
            </a:extLst>
          </p:cNvPr>
          <p:cNvSpPr>
            <a:spLocks noGrp="1"/>
          </p:cNvSpPr>
          <p:nvPr>
            <p:ph idx="1"/>
          </p:nvPr>
        </p:nvSpPr>
        <p:spPr>
          <a:xfrm>
            <a:off x="5138928" y="1338729"/>
            <a:ext cx="4795584" cy="4180542"/>
          </a:xfrm>
        </p:spPr>
        <p:txBody>
          <a:bodyPr anchor="ctr">
            <a:normAutofit/>
          </a:bodyPr>
          <a:lstStyle/>
          <a:p>
            <a:pPr marL="0" indent="0">
              <a:buNone/>
            </a:pPr>
            <a:r>
              <a:rPr lang="af-ZA" sz="2400"/>
              <a:t>Dink voordat jy optree:</a:t>
            </a:r>
          </a:p>
          <a:p>
            <a:pPr marL="263525" lvl="1"/>
            <a:r>
              <a:rPr lang="nl-NL"/>
              <a:t>Ontleed die situasie. 
Oorweeg die voor- en nadele. 
Dink aan kort- en langtermyngevolge. 
Maak logiese, en nie impulsiewe, besluite.</a:t>
            </a:r>
            <a:endParaRPr lang="af-ZA"/>
          </a:p>
        </p:txBody>
      </p:sp>
      <p:pic>
        <p:nvPicPr>
          <p:cNvPr id="20" name="Picture 19">
            <a:extLst>
              <a:ext uri="{FF2B5EF4-FFF2-40B4-BE49-F238E27FC236}">
                <a16:creationId xmlns:a16="http://schemas.microsoft.com/office/drawing/2014/main" id="{538AE955-4425-B72D-3A84-ECE6E5D1831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825912" y="0"/>
            <a:ext cx="1366087" cy="473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65657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p:cNvGrpSpPr/>
        <p:nvPr/>
      </p:nvGrpSpPr>
      <p:grpSpPr>
        <a:xfrm>
          <a:off x="0" y="0"/>
          <a:ext cx="0" cy="0"/>
          <a:chOff x="0" y="0"/>
          <a:chExt cx="0" cy="0"/>
        </a:xfrm>
      </p:grpSpPr>
      <p:sp useBgFill="1">
        <p:nvSpPr>
          <p:cNvPr id="32" name="Rectangle 31">
            <a:extLst>
              <a:ext uri="{FF2B5EF4-FFF2-40B4-BE49-F238E27FC236}">
                <a16:creationId xmlns:a16="http://schemas.microsoft.com/office/drawing/2014/main" id="{955A2079-FA98-4876-80F0-72364A7D2E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F0264C4-3529-27E8-31EB-0AA66F5640C3}"/>
              </a:ext>
            </a:extLst>
          </p:cNvPr>
          <p:cNvSpPr>
            <a:spLocks noGrp="1"/>
          </p:cNvSpPr>
          <p:nvPr>
            <p:ph type="title"/>
          </p:nvPr>
        </p:nvSpPr>
        <p:spPr>
          <a:xfrm>
            <a:off x="838200" y="557188"/>
            <a:ext cx="10515600" cy="1133499"/>
          </a:xfrm>
        </p:spPr>
        <p:txBody>
          <a:bodyPr>
            <a:normAutofit/>
          </a:bodyPr>
          <a:lstStyle/>
          <a:p>
            <a:pPr algn="ctr"/>
            <a:r>
              <a:rPr lang="af-ZA" sz="5200" b="1"/>
              <a:t>Besluitneming</a:t>
            </a:r>
          </a:p>
        </p:txBody>
      </p:sp>
      <p:pic>
        <p:nvPicPr>
          <p:cNvPr id="7" name="Picture 6">
            <a:extLst>
              <a:ext uri="{FF2B5EF4-FFF2-40B4-BE49-F238E27FC236}">
                <a16:creationId xmlns:a16="http://schemas.microsoft.com/office/drawing/2014/main" id="{255A991A-E37A-C510-1179-EFD4DE13578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825912" y="0"/>
            <a:ext cx="1366087" cy="473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5" name="Content Placeholder 2">
            <a:extLst>
              <a:ext uri="{FF2B5EF4-FFF2-40B4-BE49-F238E27FC236}">
                <a16:creationId xmlns:a16="http://schemas.microsoft.com/office/drawing/2014/main" id="{A3409D3A-ED9C-866A-0643-10D1A96A183F}"/>
              </a:ext>
            </a:extLst>
          </p:cNvPr>
          <p:cNvGraphicFramePr>
            <a:graphicFrameLocks noGrp="1"/>
          </p:cNvGraphicFramePr>
          <p:nvPr>
            <p:ph idx="1"/>
            <p:extLst>
              <p:ext uri="{D42A27DB-BD31-4B8C-83A1-F6EECF244321}">
                <p14:modId xmlns:p14="http://schemas.microsoft.com/office/powerpoint/2010/main" val="3912020231"/>
              </p:ext>
            </p:extLst>
          </p:nvPr>
        </p:nvGraphicFramePr>
        <p:xfrm>
          <a:off x="838200" y="1828800"/>
          <a:ext cx="10515600" cy="435254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233204982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p:cNvGrpSpPr/>
        <p:nvPr/>
      </p:nvGrpSpPr>
      <p:grpSpPr>
        <a:xfrm>
          <a:off x="0" y="0"/>
          <a:ext cx="0" cy="0"/>
          <a:chOff x="0" y="0"/>
          <a:chExt cx="0" cy="0"/>
        </a:xfrm>
      </p:grpSpPr>
      <p:sp useBgFill="1">
        <p:nvSpPr>
          <p:cNvPr id="24" name="Rectangle 23">
            <a:extLst>
              <a:ext uri="{FF2B5EF4-FFF2-40B4-BE49-F238E27FC236}">
                <a16:creationId xmlns:a16="http://schemas.microsoft.com/office/drawing/2014/main" id="{081EA652-8C6A-4E69-BEB9-1708094745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Freeform: Shape 25">
            <a:extLst>
              <a:ext uri="{FF2B5EF4-FFF2-40B4-BE49-F238E27FC236}">
                <a16:creationId xmlns:a16="http://schemas.microsoft.com/office/drawing/2014/main" id="{A4026A73-1F7F-49F2-B319-8CA3B3D532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1732" y="321733"/>
            <a:ext cx="11546828" cy="6214534"/>
          </a:xfrm>
          <a:custGeom>
            <a:avLst/>
            <a:gdLst>
              <a:gd name="connsiteX0" fmla="*/ 0 w 11546828"/>
              <a:gd name="connsiteY0" fmla="*/ 0 h 6214534"/>
              <a:gd name="connsiteX1" fmla="*/ 7965430 w 11546828"/>
              <a:gd name="connsiteY1" fmla="*/ 0 h 6214534"/>
              <a:gd name="connsiteX2" fmla="*/ 7965430 w 11546828"/>
              <a:gd name="connsiteY2" fmla="*/ 1786 h 6214534"/>
              <a:gd name="connsiteX3" fmla="*/ 11546828 w 11546828"/>
              <a:gd name="connsiteY3" fmla="*/ 1786 h 6214534"/>
              <a:gd name="connsiteX4" fmla="*/ 11546828 w 11546828"/>
              <a:gd name="connsiteY4" fmla="*/ 2866740 h 6214534"/>
              <a:gd name="connsiteX5" fmla="*/ 11225095 w 11546828"/>
              <a:gd name="connsiteY5" fmla="*/ 3179536 h 6214534"/>
              <a:gd name="connsiteX6" fmla="*/ 11225095 w 11546828"/>
              <a:gd name="connsiteY6" fmla="*/ 301542 h 6214534"/>
              <a:gd name="connsiteX7" fmla="*/ 320042 w 11546828"/>
              <a:gd name="connsiteY7" fmla="*/ 301542 h 6214534"/>
              <a:gd name="connsiteX8" fmla="*/ 320042 w 11546828"/>
              <a:gd name="connsiteY8" fmla="*/ 5909424 h 6214534"/>
              <a:gd name="connsiteX9" fmla="*/ 8417210 w 11546828"/>
              <a:gd name="connsiteY9" fmla="*/ 5909424 h 6214534"/>
              <a:gd name="connsiteX10" fmla="*/ 8103383 w 11546828"/>
              <a:gd name="connsiteY10" fmla="*/ 6214534 h 6214534"/>
              <a:gd name="connsiteX11" fmla="*/ 7222929 w 11546828"/>
              <a:gd name="connsiteY11" fmla="*/ 6214534 h 6214534"/>
              <a:gd name="connsiteX12" fmla="*/ 7222929 w 11546828"/>
              <a:gd name="connsiteY12" fmla="*/ 6212748 h 6214534"/>
              <a:gd name="connsiteX13" fmla="*/ 0 w 11546828"/>
              <a:gd name="connsiteY13" fmla="*/ 6212748 h 6214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546828" h="6214534">
                <a:moveTo>
                  <a:pt x="0" y="0"/>
                </a:moveTo>
                <a:lnTo>
                  <a:pt x="7965430" y="0"/>
                </a:lnTo>
                <a:lnTo>
                  <a:pt x="7965430" y="1786"/>
                </a:lnTo>
                <a:lnTo>
                  <a:pt x="11546828" y="1786"/>
                </a:lnTo>
                <a:lnTo>
                  <a:pt x="11546828" y="2866740"/>
                </a:lnTo>
                <a:lnTo>
                  <a:pt x="11225095" y="3179536"/>
                </a:lnTo>
                <a:lnTo>
                  <a:pt x="11225095" y="301542"/>
                </a:lnTo>
                <a:lnTo>
                  <a:pt x="320042" y="301542"/>
                </a:lnTo>
                <a:lnTo>
                  <a:pt x="320042" y="5909424"/>
                </a:lnTo>
                <a:lnTo>
                  <a:pt x="8417210" y="5909424"/>
                </a:lnTo>
                <a:lnTo>
                  <a:pt x="8103383" y="6214534"/>
                </a:lnTo>
                <a:lnTo>
                  <a:pt x="7222929" y="6214534"/>
                </a:lnTo>
                <a:lnTo>
                  <a:pt x="7222929" y="6212748"/>
                </a:lnTo>
                <a:lnTo>
                  <a:pt x="0" y="6212748"/>
                </a:lnTo>
                <a:close/>
              </a:path>
            </a:pathLst>
          </a:custGeom>
          <a:solidFill>
            <a:schemeClr val="tx1">
              <a:lumMod val="50000"/>
              <a:lumOff val="50000"/>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8" name="Right Triangle 27">
            <a:extLst>
              <a:ext uri="{FF2B5EF4-FFF2-40B4-BE49-F238E27FC236}">
                <a16:creationId xmlns:a16="http://schemas.microsoft.com/office/drawing/2014/main" id="{5298780A-33B9-4EA2-8F67-DE68AD6284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0" name="Rectangle 29">
            <a:extLst>
              <a:ext uri="{FF2B5EF4-FFF2-40B4-BE49-F238E27FC236}">
                <a16:creationId xmlns:a16="http://schemas.microsoft.com/office/drawing/2014/main" id="{7F488E8B-4E1E-4402-8935-D4E6C02615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E721A49-4495-864D-ADBD-D9BF194C3B24}"/>
              </a:ext>
            </a:extLst>
          </p:cNvPr>
          <p:cNvSpPr>
            <a:spLocks noGrp="1"/>
          </p:cNvSpPr>
          <p:nvPr>
            <p:ph type="title"/>
          </p:nvPr>
        </p:nvSpPr>
        <p:spPr>
          <a:xfrm>
            <a:off x="1006900" y="1188637"/>
            <a:ext cx="3141430" cy="4480726"/>
          </a:xfrm>
        </p:spPr>
        <p:txBody>
          <a:bodyPr>
            <a:normAutofit/>
          </a:bodyPr>
          <a:lstStyle/>
          <a:p>
            <a:pPr algn="r"/>
            <a:r>
              <a:rPr lang="af-ZA" sz="2600" b="1"/>
              <a:t>Probleemoplossing</a:t>
            </a:r>
          </a:p>
        </p:txBody>
      </p:sp>
      <p:cxnSp>
        <p:nvCxnSpPr>
          <p:cNvPr id="32" name="Straight Connector 31">
            <a:extLst>
              <a:ext uri="{FF2B5EF4-FFF2-40B4-BE49-F238E27FC236}">
                <a16:creationId xmlns:a16="http://schemas.microsoft.com/office/drawing/2014/main" id="{23AAC9B5-8015-485C-ACF9-A750390E9A5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1852863"/>
            <a:ext cx="0" cy="3236495"/>
          </a:xfrm>
          <a:prstGeom prst="line">
            <a:avLst/>
          </a:prstGeom>
          <a:ln w="19050" cap="sq">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1EE5D0FA-32DD-C829-256F-DFB3014AAD45}"/>
              </a:ext>
            </a:extLst>
          </p:cNvPr>
          <p:cNvSpPr>
            <a:spLocks noGrp="1"/>
          </p:cNvSpPr>
          <p:nvPr>
            <p:ph idx="1"/>
          </p:nvPr>
        </p:nvSpPr>
        <p:spPr>
          <a:xfrm>
            <a:off x="5138928" y="1338729"/>
            <a:ext cx="4795584" cy="4180542"/>
          </a:xfrm>
        </p:spPr>
        <p:txBody>
          <a:bodyPr anchor="ctr">
            <a:normAutofit/>
          </a:bodyPr>
          <a:lstStyle/>
          <a:p>
            <a:r>
              <a:rPr lang="nl-NL" sz="2400"/>
              <a:t>Beskryf die probleem. 
Stel moontlike oplossings voor. 
Dink aan moontlike gevolge. 
Kies die beste oplossing. 
Neem aksie.</a:t>
            </a:r>
            <a:endParaRPr lang="af-ZA" sz="2400"/>
          </a:p>
        </p:txBody>
      </p:sp>
      <p:pic>
        <p:nvPicPr>
          <p:cNvPr id="11" name="Picture 10">
            <a:extLst>
              <a:ext uri="{FF2B5EF4-FFF2-40B4-BE49-F238E27FC236}">
                <a16:creationId xmlns:a16="http://schemas.microsoft.com/office/drawing/2014/main" id="{0705B272-E9C9-94A2-0948-923930DFBBD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825912" y="0"/>
            <a:ext cx="1366087" cy="473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5217991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p:cNvGrpSpPr/>
        <p:nvPr/>
      </p:nvGrpSpPr>
      <p:grpSpPr>
        <a:xfrm>
          <a:off x="0" y="0"/>
          <a:ext cx="0" cy="0"/>
          <a:chOff x="0" y="0"/>
          <a:chExt cx="0" cy="0"/>
        </a:xfrm>
      </p:grpSpPr>
      <p:sp useBgFill="1">
        <p:nvSpPr>
          <p:cNvPr id="58" name="Rectangle 57">
            <a:extLst>
              <a:ext uri="{FF2B5EF4-FFF2-40B4-BE49-F238E27FC236}">
                <a16:creationId xmlns:a16="http://schemas.microsoft.com/office/drawing/2014/main" id="{6C4028FD-8BAA-4A19-BFDE-594D991B75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205B30A-853D-55D6-FE16-1C0C2F39702A}"/>
              </a:ext>
            </a:extLst>
          </p:cNvPr>
          <p:cNvSpPr>
            <a:spLocks noGrp="1"/>
          </p:cNvSpPr>
          <p:nvPr>
            <p:ph type="title"/>
          </p:nvPr>
        </p:nvSpPr>
        <p:spPr>
          <a:xfrm>
            <a:off x="838200" y="556995"/>
            <a:ext cx="10515600" cy="1133693"/>
          </a:xfrm>
        </p:spPr>
        <p:txBody>
          <a:bodyPr>
            <a:normAutofit/>
          </a:bodyPr>
          <a:lstStyle/>
          <a:p>
            <a:r>
              <a:rPr lang="af-ZA" sz="5200"/>
              <a:t>Kommunikasie</a:t>
            </a:r>
          </a:p>
        </p:txBody>
      </p:sp>
      <p:pic>
        <p:nvPicPr>
          <p:cNvPr id="7" name="Picture 6">
            <a:extLst>
              <a:ext uri="{FF2B5EF4-FFF2-40B4-BE49-F238E27FC236}">
                <a16:creationId xmlns:a16="http://schemas.microsoft.com/office/drawing/2014/main" id="{0D025F6E-6DBE-C80F-BA1F-E03FD28C8C0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825912" y="0"/>
            <a:ext cx="1366087" cy="473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5" name="Content Placeholder 2">
            <a:extLst>
              <a:ext uri="{FF2B5EF4-FFF2-40B4-BE49-F238E27FC236}">
                <a16:creationId xmlns:a16="http://schemas.microsoft.com/office/drawing/2014/main" id="{97F7EFC6-4985-BC57-9149-7F208C37D6F8}"/>
              </a:ext>
            </a:extLst>
          </p:cNvPr>
          <p:cNvGraphicFramePr>
            <a:graphicFrameLocks noGrp="1"/>
          </p:cNvGraphicFramePr>
          <p:nvPr>
            <p:ph idx="1"/>
            <p:extLst>
              <p:ext uri="{D42A27DB-BD31-4B8C-83A1-F6EECF244321}">
                <p14:modId xmlns:p14="http://schemas.microsoft.com/office/powerpoint/2010/main" val="4124125456"/>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04254686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p:cNvGrpSpPr/>
        <p:nvPr/>
      </p:nvGrpSpPr>
      <p:grpSpPr>
        <a:xfrm>
          <a:off x="0" y="0"/>
          <a:ext cx="0" cy="0"/>
          <a:chOff x="0" y="0"/>
          <a:chExt cx="0" cy="0"/>
        </a:xfrm>
      </p:grpSpPr>
      <p:sp useBgFill="1">
        <p:nvSpPr>
          <p:cNvPr id="26" name="Rectangle 25">
            <a:extLst>
              <a:ext uri="{FF2B5EF4-FFF2-40B4-BE49-F238E27FC236}">
                <a16:creationId xmlns:a16="http://schemas.microsoft.com/office/drawing/2014/main" id="{081EA652-8C6A-4E69-BEB9-1708094745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Freeform: Shape 27">
            <a:extLst>
              <a:ext uri="{FF2B5EF4-FFF2-40B4-BE49-F238E27FC236}">
                <a16:creationId xmlns:a16="http://schemas.microsoft.com/office/drawing/2014/main" id="{A4026A73-1F7F-49F2-B319-8CA3B3D532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1732" y="321733"/>
            <a:ext cx="11546828" cy="6214534"/>
          </a:xfrm>
          <a:custGeom>
            <a:avLst/>
            <a:gdLst>
              <a:gd name="connsiteX0" fmla="*/ 0 w 11546828"/>
              <a:gd name="connsiteY0" fmla="*/ 0 h 6214534"/>
              <a:gd name="connsiteX1" fmla="*/ 7965430 w 11546828"/>
              <a:gd name="connsiteY1" fmla="*/ 0 h 6214534"/>
              <a:gd name="connsiteX2" fmla="*/ 7965430 w 11546828"/>
              <a:gd name="connsiteY2" fmla="*/ 1786 h 6214534"/>
              <a:gd name="connsiteX3" fmla="*/ 11546828 w 11546828"/>
              <a:gd name="connsiteY3" fmla="*/ 1786 h 6214534"/>
              <a:gd name="connsiteX4" fmla="*/ 11546828 w 11546828"/>
              <a:gd name="connsiteY4" fmla="*/ 2866740 h 6214534"/>
              <a:gd name="connsiteX5" fmla="*/ 11225095 w 11546828"/>
              <a:gd name="connsiteY5" fmla="*/ 3179536 h 6214534"/>
              <a:gd name="connsiteX6" fmla="*/ 11225095 w 11546828"/>
              <a:gd name="connsiteY6" fmla="*/ 301542 h 6214534"/>
              <a:gd name="connsiteX7" fmla="*/ 320042 w 11546828"/>
              <a:gd name="connsiteY7" fmla="*/ 301542 h 6214534"/>
              <a:gd name="connsiteX8" fmla="*/ 320042 w 11546828"/>
              <a:gd name="connsiteY8" fmla="*/ 5909424 h 6214534"/>
              <a:gd name="connsiteX9" fmla="*/ 8417210 w 11546828"/>
              <a:gd name="connsiteY9" fmla="*/ 5909424 h 6214534"/>
              <a:gd name="connsiteX10" fmla="*/ 8103383 w 11546828"/>
              <a:gd name="connsiteY10" fmla="*/ 6214534 h 6214534"/>
              <a:gd name="connsiteX11" fmla="*/ 7222929 w 11546828"/>
              <a:gd name="connsiteY11" fmla="*/ 6214534 h 6214534"/>
              <a:gd name="connsiteX12" fmla="*/ 7222929 w 11546828"/>
              <a:gd name="connsiteY12" fmla="*/ 6212748 h 6214534"/>
              <a:gd name="connsiteX13" fmla="*/ 0 w 11546828"/>
              <a:gd name="connsiteY13" fmla="*/ 6212748 h 6214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546828" h="6214534">
                <a:moveTo>
                  <a:pt x="0" y="0"/>
                </a:moveTo>
                <a:lnTo>
                  <a:pt x="7965430" y="0"/>
                </a:lnTo>
                <a:lnTo>
                  <a:pt x="7965430" y="1786"/>
                </a:lnTo>
                <a:lnTo>
                  <a:pt x="11546828" y="1786"/>
                </a:lnTo>
                <a:lnTo>
                  <a:pt x="11546828" y="2866740"/>
                </a:lnTo>
                <a:lnTo>
                  <a:pt x="11225095" y="3179536"/>
                </a:lnTo>
                <a:lnTo>
                  <a:pt x="11225095" y="301542"/>
                </a:lnTo>
                <a:lnTo>
                  <a:pt x="320042" y="301542"/>
                </a:lnTo>
                <a:lnTo>
                  <a:pt x="320042" y="5909424"/>
                </a:lnTo>
                <a:lnTo>
                  <a:pt x="8417210" y="5909424"/>
                </a:lnTo>
                <a:lnTo>
                  <a:pt x="8103383" y="6214534"/>
                </a:lnTo>
                <a:lnTo>
                  <a:pt x="7222929" y="6214534"/>
                </a:lnTo>
                <a:lnTo>
                  <a:pt x="7222929" y="6212748"/>
                </a:lnTo>
                <a:lnTo>
                  <a:pt x="0" y="6212748"/>
                </a:lnTo>
                <a:close/>
              </a:path>
            </a:pathLst>
          </a:custGeom>
          <a:solidFill>
            <a:schemeClr val="tx1">
              <a:lumMod val="50000"/>
              <a:lumOff val="50000"/>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0" name="Right Triangle 29">
            <a:extLst>
              <a:ext uri="{FF2B5EF4-FFF2-40B4-BE49-F238E27FC236}">
                <a16:creationId xmlns:a16="http://schemas.microsoft.com/office/drawing/2014/main" id="{5298780A-33B9-4EA2-8F67-DE68AD6284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2" name="Rectangle 31">
            <a:extLst>
              <a:ext uri="{FF2B5EF4-FFF2-40B4-BE49-F238E27FC236}">
                <a16:creationId xmlns:a16="http://schemas.microsoft.com/office/drawing/2014/main" id="{7F488E8B-4E1E-4402-8935-D4E6C02615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46E6070-D74D-8374-6F8C-0A8ABF1EDF7D}"/>
              </a:ext>
            </a:extLst>
          </p:cNvPr>
          <p:cNvSpPr>
            <a:spLocks noGrp="1"/>
          </p:cNvSpPr>
          <p:nvPr>
            <p:ph type="title"/>
          </p:nvPr>
        </p:nvSpPr>
        <p:spPr>
          <a:xfrm>
            <a:off x="1006900" y="1188637"/>
            <a:ext cx="3141430" cy="4480726"/>
          </a:xfrm>
        </p:spPr>
        <p:txBody>
          <a:bodyPr>
            <a:normAutofit/>
          </a:bodyPr>
          <a:lstStyle/>
          <a:p>
            <a:pPr algn="r"/>
            <a:r>
              <a:rPr lang="af-ZA" sz="4600" b="1"/>
              <a:t>Selfgelding</a:t>
            </a:r>
          </a:p>
        </p:txBody>
      </p:sp>
      <p:cxnSp>
        <p:nvCxnSpPr>
          <p:cNvPr id="34" name="Straight Connector 33">
            <a:extLst>
              <a:ext uri="{FF2B5EF4-FFF2-40B4-BE49-F238E27FC236}">
                <a16:creationId xmlns:a16="http://schemas.microsoft.com/office/drawing/2014/main" id="{23AAC9B5-8015-485C-ACF9-A750390E9A5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1852863"/>
            <a:ext cx="0" cy="3236495"/>
          </a:xfrm>
          <a:prstGeom prst="line">
            <a:avLst/>
          </a:prstGeom>
          <a:ln w="19050" cap="sq">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B6019DAB-F5E7-6723-8B48-E0190454E9F1}"/>
              </a:ext>
            </a:extLst>
          </p:cNvPr>
          <p:cNvSpPr>
            <a:spLocks noGrp="1"/>
          </p:cNvSpPr>
          <p:nvPr>
            <p:ph idx="1"/>
          </p:nvPr>
        </p:nvSpPr>
        <p:spPr>
          <a:xfrm>
            <a:off x="5138928" y="1338729"/>
            <a:ext cx="4795584" cy="4180542"/>
          </a:xfrm>
        </p:spPr>
        <p:txBody>
          <a:bodyPr anchor="ctr">
            <a:normAutofit/>
          </a:bodyPr>
          <a:lstStyle/>
          <a:p>
            <a:r>
              <a:rPr lang="nl-NL" sz="2400"/>
              <a:t>Om vir jouself op te staan 
Eerlike en respekvolle kommunikasie 
Om duidelik "nee" te sê wanneer nodig</a:t>
            </a:r>
            <a:endParaRPr lang="af-ZA" sz="2400"/>
          </a:p>
        </p:txBody>
      </p:sp>
      <p:pic>
        <p:nvPicPr>
          <p:cNvPr id="14" name="Picture 13">
            <a:extLst>
              <a:ext uri="{FF2B5EF4-FFF2-40B4-BE49-F238E27FC236}">
                <a16:creationId xmlns:a16="http://schemas.microsoft.com/office/drawing/2014/main" id="{E894035C-60FD-AB55-5339-79FF9B0C823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825912" y="0"/>
            <a:ext cx="1366087" cy="473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8507211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5E7AA7E8-8006-4E1F-A566-FCF37EE6F3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Title 1">
            <a:extLst>
              <a:ext uri="{FF2B5EF4-FFF2-40B4-BE49-F238E27FC236}">
                <a16:creationId xmlns:a16="http://schemas.microsoft.com/office/drawing/2014/main" id="{16090168-DA56-FBC2-4776-EAA07848152B}"/>
              </a:ext>
            </a:extLst>
          </p:cNvPr>
          <p:cNvSpPr>
            <a:spLocks noGrp="1"/>
          </p:cNvSpPr>
          <p:nvPr>
            <p:ph type="title"/>
          </p:nvPr>
        </p:nvSpPr>
        <p:spPr>
          <a:xfrm>
            <a:off x="242910" y="1598246"/>
            <a:ext cx="4626709" cy="5122985"/>
          </a:xfrm>
        </p:spPr>
        <p:txBody>
          <a:bodyPr vert="horz" lIns="91440" tIns="45720" rIns="91440" bIns="45720" rtlCol="0" anchor="t">
            <a:normAutofit/>
          </a:bodyPr>
          <a:lstStyle/>
          <a:p>
            <a:pPr algn="r"/>
            <a:r>
              <a:rPr lang="en-US" sz="5000" b="1" kern="1200">
                <a:solidFill>
                  <a:srgbClr val="FFFFFF"/>
                </a:solidFill>
                <a:latin typeface="+mj-lt"/>
                <a:ea typeface="+mj-ea"/>
                <a:cs typeface="+mj-cs"/>
              </a:rPr>
              <a:t>Onderhandeling</a:t>
            </a:r>
          </a:p>
        </p:txBody>
      </p:sp>
      <p:sp>
        <p:nvSpPr>
          <p:cNvPr id="3" name="Content Placeholder 2">
            <a:extLst>
              <a:ext uri="{FF2B5EF4-FFF2-40B4-BE49-F238E27FC236}">
                <a16:creationId xmlns:a16="http://schemas.microsoft.com/office/drawing/2014/main" id="{7BAA8EDD-9FB0-A174-7104-A9800E42CBDC}"/>
              </a:ext>
            </a:extLst>
          </p:cNvPr>
          <p:cNvSpPr>
            <a:spLocks noGrp="1"/>
          </p:cNvSpPr>
          <p:nvPr>
            <p:ph idx="1"/>
          </p:nvPr>
        </p:nvSpPr>
        <p:spPr>
          <a:xfrm>
            <a:off x="5792993" y="1590840"/>
            <a:ext cx="5874063" cy="5095221"/>
          </a:xfrm>
        </p:spPr>
        <p:txBody>
          <a:bodyPr vert="horz" lIns="91440" tIns="45720" rIns="91440" bIns="45720" rtlCol="0">
            <a:normAutofit/>
          </a:bodyPr>
          <a:lstStyle/>
          <a:p>
            <a:pPr marL="439738" indent="-355600"/>
            <a:r>
              <a:rPr lang="en-US" sz="4400" kern="1200" dirty="0">
                <a:solidFill>
                  <a:srgbClr val="FFFFFF"/>
                </a:solidFill>
                <a:latin typeface="+mn-lt"/>
                <a:ea typeface="+mn-ea"/>
                <a:cs typeface="+mn-cs"/>
              </a:rPr>
              <a:t>Luister </a:t>
            </a:r>
            <a:r>
              <a:rPr lang="en-US" sz="4400" kern="1200" dirty="0" err="1">
                <a:solidFill>
                  <a:srgbClr val="FFFFFF"/>
                </a:solidFill>
                <a:latin typeface="+mn-lt"/>
                <a:ea typeface="+mn-ea"/>
                <a:cs typeface="+mn-cs"/>
              </a:rPr>
              <a:t>na</a:t>
            </a:r>
            <a:r>
              <a:rPr lang="en-US" sz="4400" kern="1200" dirty="0">
                <a:solidFill>
                  <a:srgbClr val="FFFFFF"/>
                </a:solidFill>
                <a:latin typeface="+mn-lt"/>
                <a:ea typeface="+mn-ea"/>
                <a:cs typeface="+mn-cs"/>
              </a:rPr>
              <a:t> </a:t>
            </a:r>
            <a:r>
              <a:rPr lang="en-US" sz="4400" kern="1200" dirty="0" err="1">
                <a:solidFill>
                  <a:srgbClr val="FFFFFF"/>
                </a:solidFill>
                <a:latin typeface="+mn-lt"/>
                <a:ea typeface="+mn-ea"/>
                <a:cs typeface="+mn-cs"/>
              </a:rPr>
              <a:t>ander</a:t>
            </a:r>
            <a:r>
              <a:rPr lang="en-US" sz="4400" kern="1200" dirty="0">
                <a:solidFill>
                  <a:srgbClr val="FFFFFF"/>
                </a:solidFill>
                <a:latin typeface="+mn-lt"/>
                <a:ea typeface="+mn-ea"/>
                <a:cs typeface="+mn-cs"/>
              </a:rPr>
              <a:t> 
Bly </a:t>
            </a:r>
            <a:r>
              <a:rPr lang="en-US" sz="4400" kern="1200" dirty="0" err="1">
                <a:solidFill>
                  <a:srgbClr val="FFFFFF"/>
                </a:solidFill>
                <a:latin typeface="+mn-lt"/>
                <a:ea typeface="+mn-ea"/>
                <a:cs typeface="+mn-cs"/>
              </a:rPr>
              <a:t>kalm</a:t>
            </a:r>
            <a:r>
              <a:rPr lang="en-US" sz="4400" kern="1200" dirty="0">
                <a:solidFill>
                  <a:srgbClr val="FFFFFF"/>
                </a:solidFill>
                <a:latin typeface="+mn-lt"/>
                <a:ea typeface="+mn-ea"/>
                <a:cs typeface="+mn-cs"/>
              </a:rPr>
              <a:t> 
</a:t>
            </a:r>
            <a:r>
              <a:rPr lang="en-US" sz="4400" kern="1200" dirty="0" err="1">
                <a:solidFill>
                  <a:srgbClr val="FFFFFF"/>
                </a:solidFill>
                <a:latin typeface="+mn-lt"/>
                <a:ea typeface="+mn-ea"/>
                <a:cs typeface="+mn-cs"/>
              </a:rPr>
              <a:t>Bespreek</a:t>
            </a:r>
            <a:r>
              <a:rPr lang="en-US" sz="4400" kern="1200" dirty="0">
                <a:solidFill>
                  <a:srgbClr val="FFFFFF"/>
                </a:solidFill>
                <a:latin typeface="+mn-lt"/>
                <a:ea typeface="+mn-ea"/>
                <a:cs typeface="+mn-cs"/>
              </a:rPr>
              <a:t> </a:t>
            </a:r>
            <a:r>
              <a:rPr lang="en-US" sz="4400" kern="1200" dirty="0" err="1">
                <a:solidFill>
                  <a:srgbClr val="FFFFFF"/>
                </a:solidFill>
                <a:latin typeface="+mn-lt"/>
                <a:ea typeface="+mn-ea"/>
                <a:cs typeface="+mn-cs"/>
              </a:rPr>
              <a:t>oplossings</a:t>
            </a:r>
            <a:r>
              <a:rPr lang="en-US" sz="4400" kern="1200" dirty="0">
                <a:solidFill>
                  <a:srgbClr val="FFFFFF"/>
                </a:solidFill>
                <a:latin typeface="+mn-lt"/>
                <a:ea typeface="+mn-ea"/>
                <a:cs typeface="+mn-cs"/>
              </a:rPr>
              <a:t> 
</a:t>
            </a:r>
            <a:r>
              <a:rPr lang="en-US" sz="4400" kern="1200" dirty="0" err="1">
                <a:solidFill>
                  <a:srgbClr val="FFFFFF"/>
                </a:solidFill>
                <a:latin typeface="+mn-lt"/>
                <a:ea typeface="+mn-ea"/>
                <a:cs typeface="+mn-cs"/>
              </a:rPr>
              <a:t>Bereik</a:t>
            </a:r>
            <a:r>
              <a:rPr lang="en-US" sz="4400" kern="1200" dirty="0">
                <a:solidFill>
                  <a:srgbClr val="FFFFFF"/>
                </a:solidFill>
                <a:latin typeface="+mn-lt"/>
                <a:ea typeface="+mn-ea"/>
                <a:cs typeface="+mn-cs"/>
              </a:rPr>
              <a:t> 'n </a:t>
            </a:r>
            <a:r>
              <a:rPr lang="en-US" sz="4400" kern="1200" dirty="0" err="1">
                <a:solidFill>
                  <a:srgbClr val="FFFFFF"/>
                </a:solidFill>
                <a:latin typeface="+mn-lt"/>
                <a:ea typeface="+mn-ea"/>
                <a:cs typeface="+mn-cs"/>
              </a:rPr>
              <a:t>aanvaarbare</a:t>
            </a:r>
            <a:r>
              <a:rPr lang="en-US" sz="4400" kern="1200" dirty="0">
                <a:solidFill>
                  <a:srgbClr val="FFFFFF"/>
                </a:solidFill>
                <a:latin typeface="+mn-lt"/>
                <a:ea typeface="+mn-ea"/>
                <a:cs typeface="+mn-cs"/>
              </a:rPr>
              <a:t> </a:t>
            </a:r>
            <a:r>
              <a:rPr lang="en-US" sz="4400" kern="1200" dirty="0" err="1">
                <a:solidFill>
                  <a:srgbClr val="FFFFFF"/>
                </a:solidFill>
                <a:latin typeface="+mn-lt"/>
                <a:ea typeface="+mn-ea"/>
                <a:cs typeface="+mn-cs"/>
              </a:rPr>
              <a:t>ooreenkoms</a:t>
            </a:r>
            <a:endParaRPr lang="en-US" sz="4400" kern="1200" dirty="0">
              <a:solidFill>
                <a:srgbClr val="FFFFFF"/>
              </a:solidFill>
              <a:latin typeface="+mn-lt"/>
              <a:ea typeface="+mn-ea"/>
              <a:cs typeface="+mn-cs"/>
            </a:endParaRPr>
          </a:p>
        </p:txBody>
      </p:sp>
      <p:cxnSp>
        <p:nvCxnSpPr>
          <p:cNvPr id="21" name="Straight Connector 20">
            <a:extLst>
              <a:ext uri="{FF2B5EF4-FFF2-40B4-BE49-F238E27FC236}">
                <a16:creationId xmlns:a16="http://schemas.microsoft.com/office/drawing/2014/main" id="{56020367-4FD5-4596-8E10-C5F095CD8DB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447322" y="1589368"/>
            <a:ext cx="0" cy="5259754"/>
          </a:xfrm>
          <a:prstGeom prst="line">
            <a:avLst/>
          </a:prstGeom>
          <a:ln w="25400" cap="sq">
            <a:solidFill>
              <a:srgbClr val="FFFFFF"/>
            </a:solidFill>
            <a:bevel/>
          </a:ln>
        </p:spPr>
        <p:style>
          <a:lnRef idx="1">
            <a:schemeClr val="accent1"/>
          </a:lnRef>
          <a:fillRef idx="0">
            <a:schemeClr val="accent1"/>
          </a:fillRef>
          <a:effectRef idx="0">
            <a:schemeClr val="accent1"/>
          </a:effectRef>
          <a:fontRef idx="minor">
            <a:schemeClr val="tx1"/>
          </a:fontRef>
        </p:style>
      </p:cxnSp>
      <p:pic>
        <p:nvPicPr>
          <p:cNvPr id="6" name="Picture 5">
            <a:extLst>
              <a:ext uri="{FF2B5EF4-FFF2-40B4-BE49-F238E27FC236}">
                <a16:creationId xmlns:a16="http://schemas.microsoft.com/office/drawing/2014/main" id="{055601D9-7999-6652-57D5-8A7AE8C9079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825912" y="0"/>
            <a:ext cx="1366087" cy="473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2193373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256B2C21-A230-48C0-8DF1-C46611373C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3847E18C-932D-4C95-AABA-FEC7C9499A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3150CB11-0C61-439E-910F-5787759E72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Freeform: Shape 16">
            <a:extLst>
              <a:ext uri="{FF2B5EF4-FFF2-40B4-BE49-F238E27FC236}">
                <a16:creationId xmlns:a16="http://schemas.microsoft.com/office/drawing/2014/main" id="{43F8A58B-5155-44CE-A5FF-7647B47D0A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9" name="Rectangle 18">
            <a:extLst>
              <a:ext uri="{FF2B5EF4-FFF2-40B4-BE49-F238E27FC236}">
                <a16:creationId xmlns:a16="http://schemas.microsoft.com/office/drawing/2014/main" id="{443F2ACA-E6D6-4028-82DD-F03C262D5D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5" y="1410079"/>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A55DE49-1B81-C7D3-56D8-6521D2FA05F0}"/>
              </a:ext>
            </a:extLst>
          </p:cNvPr>
          <p:cNvSpPr>
            <a:spLocks noGrp="1"/>
          </p:cNvSpPr>
          <p:nvPr>
            <p:ph type="title"/>
          </p:nvPr>
        </p:nvSpPr>
        <p:spPr>
          <a:xfrm>
            <a:off x="618751" y="105625"/>
            <a:ext cx="3115265" cy="2396359"/>
          </a:xfrm>
        </p:spPr>
        <p:txBody>
          <a:bodyPr anchor="b">
            <a:normAutofit/>
          </a:bodyPr>
          <a:lstStyle/>
          <a:p>
            <a:pPr algn="r"/>
            <a:r>
              <a:rPr lang="af-ZA" sz="4000" dirty="0">
                <a:solidFill>
                  <a:srgbClr val="FFFFFF"/>
                </a:solidFill>
              </a:rPr>
              <a:t>Kom ons speel "KEUSES"</a:t>
            </a:r>
          </a:p>
        </p:txBody>
      </p:sp>
      <p:graphicFrame>
        <p:nvGraphicFramePr>
          <p:cNvPr id="5" name="Content Placeholder 2">
            <a:extLst>
              <a:ext uri="{FF2B5EF4-FFF2-40B4-BE49-F238E27FC236}">
                <a16:creationId xmlns:a16="http://schemas.microsoft.com/office/drawing/2014/main" id="{6160CDB8-CDFF-2DA4-18D0-C71838B5DFA3}"/>
              </a:ext>
            </a:extLst>
          </p:cNvPr>
          <p:cNvGraphicFramePr>
            <a:graphicFrameLocks noGrp="1"/>
          </p:cNvGraphicFramePr>
          <p:nvPr>
            <p:ph idx="1"/>
            <p:extLst>
              <p:ext uri="{D42A27DB-BD31-4B8C-83A1-F6EECF244321}">
                <p14:modId xmlns:p14="http://schemas.microsoft.com/office/powerpoint/2010/main" val="4051853306"/>
              </p:ext>
            </p:extLst>
          </p:nvPr>
        </p:nvGraphicFramePr>
        <p:xfrm>
          <a:off x="4288221" y="241739"/>
          <a:ext cx="7546427" cy="635875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14" name="Picture 13">
            <a:extLst>
              <a:ext uri="{FF2B5EF4-FFF2-40B4-BE49-F238E27FC236}">
                <a16:creationId xmlns:a16="http://schemas.microsoft.com/office/drawing/2014/main" id="{5846E9D4-FD8A-1CD5-FAA4-B28E58403F26}"/>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0825912" y="0"/>
            <a:ext cx="1366087" cy="473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6">
            <a:extLst>
              <a:ext uri="{FF2B5EF4-FFF2-40B4-BE49-F238E27FC236}">
                <a16:creationId xmlns:a16="http://schemas.microsoft.com/office/drawing/2014/main" id="{FBA057C4-BC8E-055A-55E0-B4FB906A659C}"/>
              </a:ext>
            </a:extLst>
          </p:cNvPr>
          <p:cNvPicPr>
            <a:picLocks noChangeAspect="1"/>
          </p:cNvPicPr>
          <p:nvPr/>
        </p:nvPicPr>
        <p:blipFill>
          <a:blip r:embed="rId9"/>
          <a:stretch>
            <a:fillRect/>
          </a:stretch>
        </p:blipFill>
        <p:spPr>
          <a:xfrm>
            <a:off x="-366695" y="3013372"/>
            <a:ext cx="5140874" cy="3427249"/>
          </a:xfrm>
          <a:prstGeom prst="rect">
            <a:avLst/>
          </a:prstGeom>
        </p:spPr>
      </p:pic>
    </p:spTree>
    <p:extLst>
      <p:ext uri="{BB962C8B-B14F-4D97-AF65-F5344CB8AC3E}">
        <p14:creationId xmlns:p14="http://schemas.microsoft.com/office/powerpoint/2010/main" val="241708837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9000" b="-9000"/>
          </a:stretch>
        </a:blip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256B2C21-A230-48C0-8DF1-C46611373C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3847E18C-932D-4C95-AABA-FEC7C9499A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3150CB11-0C61-439E-910F-5787759E72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Freeform: Shape 16">
            <a:extLst>
              <a:ext uri="{FF2B5EF4-FFF2-40B4-BE49-F238E27FC236}">
                <a16:creationId xmlns:a16="http://schemas.microsoft.com/office/drawing/2014/main" id="{43F8A58B-5155-44CE-A5FF-7647B47D0A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9" name="Rectangle 18">
            <a:extLst>
              <a:ext uri="{FF2B5EF4-FFF2-40B4-BE49-F238E27FC236}">
                <a16:creationId xmlns:a16="http://schemas.microsoft.com/office/drawing/2014/main" id="{443F2ACA-E6D6-4028-82DD-F03C262D5D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5" y="1410079"/>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F9250E5-6217-ABAC-629E-742641E85CD6}"/>
              </a:ext>
            </a:extLst>
          </p:cNvPr>
          <p:cNvSpPr>
            <a:spLocks noGrp="1"/>
          </p:cNvSpPr>
          <p:nvPr>
            <p:ph type="title"/>
          </p:nvPr>
        </p:nvSpPr>
        <p:spPr>
          <a:xfrm>
            <a:off x="586478" y="1683756"/>
            <a:ext cx="3115265" cy="2396359"/>
          </a:xfrm>
        </p:spPr>
        <p:txBody>
          <a:bodyPr anchor="b">
            <a:normAutofit/>
          </a:bodyPr>
          <a:lstStyle/>
          <a:p>
            <a:pPr algn="r"/>
            <a:r>
              <a:rPr lang="af-ZA" sz="4000" dirty="0">
                <a:solidFill>
                  <a:srgbClr val="FFFFFF"/>
                </a:solidFill>
              </a:rPr>
              <a:t>Stop-en-Evalueer-Strategie</a:t>
            </a:r>
          </a:p>
        </p:txBody>
      </p:sp>
      <p:graphicFrame>
        <p:nvGraphicFramePr>
          <p:cNvPr id="5" name="Content Placeholder 2">
            <a:extLst>
              <a:ext uri="{FF2B5EF4-FFF2-40B4-BE49-F238E27FC236}">
                <a16:creationId xmlns:a16="http://schemas.microsoft.com/office/drawing/2014/main" id="{FEDAF205-779E-2D59-BCB9-D0BDCFF20656}"/>
              </a:ext>
            </a:extLst>
          </p:cNvPr>
          <p:cNvGraphicFramePr>
            <a:graphicFrameLocks noGrp="1"/>
          </p:cNvGraphicFramePr>
          <p:nvPr>
            <p:ph idx="1"/>
            <p:extLst>
              <p:ext uri="{D42A27DB-BD31-4B8C-83A1-F6EECF244321}">
                <p14:modId xmlns:p14="http://schemas.microsoft.com/office/powerpoint/2010/main" val="1198022477"/>
              </p:ext>
            </p:extLst>
          </p:nvPr>
        </p:nvGraphicFramePr>
        <p:xfrm>
          <a:off x="4905052" y="750440"/>
          <a:ext cx="6666833" cy="545392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4" name="Picture 3">
            <a:extLst>
              <a:ext uri="{FF2B5EF4-FFF2-40B4-BE49-F238E27FC236}">
                <a16:creationId xmlns:a16="http://schemas.microsoft.com/office/drawing/2014/main" id="{FF972D24-F63E-9572-254C-12E2605B2509}"/>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0825912" y="0"/>
            <a:ext cx="1366087" cy="473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4232947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56"/>
        <p:cNvGrpSpPr/>
        <p:nvPr/>
      </p:nvGrpSpPr>
      <p:grpSpPr>
        <a:xfrm>
          <a:off x="0" y="0"/>
          <a:ext cx="0" cy="0"/>
          <a:chOff x="0" y="0"/>
          <a:chExt cx="0" cy="0"/>
        </a:xfrm>
      </p:grpSpPr>
      <p:sp>
        <p:nvSpPr>
          <p:cNvPr id="2" name="Google Shape;108;p30">
            <a:extLst>
              <a:ext uri="{FF2B5EF4-FFF2-40B4-BE49-F238E27FC236}">
                <a16:creationId xmlns:a16="http://schemas.microsoft.com/office/drawing/2014/main" id="{5FA657B9-5C4F-D657-D814-C2368B3B9D88}"/>
              </a:ext>
            </a:extLst>
          </p:cNvPr>
          <p:cNvSpPr/>
          <p:nvPr/>
        </p:nvSpPr>
        <p:spPr>
          <a:xfrm>
            <a:off x="5572377" y="1936304"/>
            <a:ext cx="5932201" cy="3385502"/>
          </a:xfrm>
          <a:prstGeom prst="rect">
            <a:avLst/>
          </a:prstGeom>
          <a:solidFill>
            <a:srgbClr val="833C0B">
              <a:alpha val="20392"/>
            </a:srgbClr>
          </a:solidFill>
          <a:ln>
            <a:noFill/>
          </a:ln>
        </p:spPr>
        <p:txBody>
          <a:bodyPr spcFirstLastPara="1" wrap="square" lIns="91425" tIns="45700" rIns="91425" bIns="45700" anchor="t" anchorCtr="0">
            <a:spAutoFit/>
          </a:bodyPr>
          <a:lstStyle/>
          <a:p>
            <a:pPr lvl="0" algn="ctr"/>
            <a:r>
              <a:rPr lang="en-GB" sz="5400" b="1" dirty="0" err="1">
                <a:solidFill>
                  <a:srgbClr val="FFFFFF"/>
                </a:solidFill>
              </a:rPr>
              <a:t>Refleksie</a:t>
            </a:r>
            <a:endParaRPr lang="en-GB" sz="5400" b="1" i="0" u="none" strike="noStrike" cap="none" dirty="0">
              <a:solidFill>
                <a:srgbClr val="FFFFFF"/>
              </a:solidFill>
              <a:latin typeface="Arial"/>
              <a:ea typeface="Arial"/>
              <a:cs typeface="Arial"/>
              <a:sym typeface="Arial"/>
            </a:endParaRPr>
          </a:p>
          <a:p>
            <a:pPr lvl="0" algn="ctr"/>
            <a:r>
              <a:rPr lang="nl-NL" sz="4000" i="1" dirty="0">
                <a:solidFill>
                  <a:schemeClr val="bg1"/>
                </a:solidFill>
              </a:rPr>
              <a:t>Hoe selfversekerd is jy om hierdie vaardighede in werklike situasies te gebruik?</a:t>
            </a:r>
            <a:endParaRPr dirty="0"/>
          </a:p>
        </p:txBody>
      </p:sp>
      <p:pic>
        <p:nvPicPr>
          <p:cNvPr id="3" name="Picture 2">
            <a:extLst>
              <a:ext uri="{FF2B5EF4-FFF2-40B4-BE49-F238E27FC236}">
                <a16:creationId xmlns:a16="http://schemas.microsoft.com/office/drawing/2014/main" id="{2B51FE86-A3D0-41B9-BA72-F92E7A3A7AB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825912" y="0"/>
            <a:ext cx="1366087" cy="473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Office Theme">
  <a:themeElements>
    <a:clrScheme name="Violet">
      <a:dk1>
        <a:sysClr val="windowText" lastClr="000000"/>
      </a:dk1>
      <a:lt1>
        <a:sysClr val="window" lastClr="FFFFFF"/>
      </a:lt1>
      <a:dk2>
        <a:srgbClr val="373545"/>
      </a:dk2>
      <a:lt2>
        <a:srgbClr val="DCD8DC"/>
      </a:lt2>
      <a:accent1>
        <a:srgbClr val="AD84C6"/>
      </a:accent1>
      <a:accent2>
        <a:srgbClr val="8784C7"/>
      </a:accent2>
      <a:accent3>
        <a:srgbClr val="5D739A"/>
      </a:accent3>
      <a:accent4>
        <a:srgbClr val="6997AF"/>
      </a:accent4>
      <a:accent5>
        <a:srgbClr val="84ACB6"/>
      </a:accent5>
      <a:accent6>
        <a:srgbClr val="6F8183"/>
      </a:accent6>
      <a:hlink>
        <a:srgbClr val="69A020"/>
      </a:hlink>
      <a:folHlink>
        <a:srgbClr val="8C8C8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3_Office Theme">
  <a:themeElements>
    <a:clrScheme name="Violet II">
      <a:dk1>
        <a:sysClr val="windowText" lastClr="000000"/>
      </a:dk1>
      <a:lt1>
        <a:sysClr val="window" lastClr="FFFFFF"/>
      </a:lt1>
      <a:dk2>
        <a:srgbClr val="632E62"/>
      </a:dk2>
      <a:lt2>
        <a:srgbClr val="EAE5EB"/>
      </a:lt2>
      <a:accent1>
        <a:srgbClr val="92278F"/>
      </a:accent1>
      <a:accent2>
        <a:srgbClr val="9B57D3"/>
      </a:accent2>
      <a:accent3>
        <a:srgbClr val="755DD9"/>
      </a:accent3>
      <a:accent4>
        <a:srgbClr val="665EB8"/>
      </a:accent4>
      <a:accent5>
        <a:srgbClr val="45A5ED"/>
      </a:accent5>
      <a:accent6>
        <a:srgbClr val="5982DB"/>
      </a:accent6>
      <a:hlink>
        <a:srgbClr val="0066FF"/>
      </a:hlink>
      <a:folHlink>
        <a:srgbClr val="666699"/>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5.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b9f929ee-2ccc-426b-9fd2-932361bc865d" xsi:nil="true"/>
    <lcf76f155ced4ddcb4097134ff3c332f xmlns="3caab635-9527-4657-a12f-8c668acf6cb5">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4F3AB23201A38C4A8F7AAD9F2A325F0A" ma:contentTypeVersion="13" ma:contentTypeDescription="Create a new document." ma:contentTypeScope="" ma:versionID="1b4a5c7ad01952bf554aac7d29462f2c">
  <xsd:schema xmlns:xsd="http://www.w3.org/2001/XMLSchema" xmlns:xs="http://www.w3.org/2001/XMLSchema" xmlns:p="http://schemas.microsoft.com/office/2006/metadata/properties" xmlns:ns2="3caab635-9527-4657-a12f-8c668acf6cb5" xmlns:ns3="b9f929ee-2ccc-426b-9fd2-932361bc865d" targetNamespace="http://schemas.microsoft.com/office/2006/metadata/properties" ma:root="true" ma:fieldsID="96d95dd2b43fbe1d86e6d1c8b302f4fa" ns2:_="" ns3:_="">
    <xsd:import namespace="3caab635-9527-4657-a12f-8c668acf6cb5"/>
    <xsd:import namespace="b9f929ee-2ccc-426b-9fd2-932361bc865d"/>
    <xsd:element name="properties">
      <xsd:complexType>
        <xsd:sequence>
          <xsd:element name="documentManagement">
            <xsd:complexType>
              <xsd:all>
                <xsd:element ref="ns2:MediaServiceMetadata" minOccurs="0"/>
                <xsd:element ref="ns2:MediaServiceFastMetadata"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DateTaken" minOccurs="0"/>
                <xsd:element ref="ns2:MediaServiceObjectDetectorVersions" minOccurs="0"/>
                <xsd:element ref="ns2:MediaServiceLocation" minOccurs="0"/>
                <xsd:element ref="ns2:MediaLengthInSecond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caab635-9527-4657-a12f-8c668acf6cb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1" nillable="true" ma:taxonomy="true" ma:internalName="lcf76f155ced4ddcb4097134ff3c332f" ma:taxonomyFieldName="MediaServiceImageTags" ma:displayName="Image Tags" ma:readOnly="false" ma:fieldId="{5cf76f15-5ced-4ddc-b409-7134ff3c332f}" ma:taxonomyMulti="true" ma:sspId="2f9b47f4-9a27-4745-b6d6-fd1148aa3952" ma:termSetId="09814cd3-568e-fe90-9814-8d621ff8fb84" ma:anchorId="fba54fb3-c3e1-fe81-a776-ca4b69148c4d" ma:open="true" ma:isKeyword="false">
      <xsd:complexType>
        <xsd:sequence>
          <xsd:element ref="pc:Terms" minOccurs="0" maxOccurs="1"/>
        </xsd:sequence>
      </xsd:complex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dexed="true" ma:internalName="MediaServiceDateTaken" ma:readOnly="true">
      <xsd:simpleType>
        <xsd:restriction base="dms:Text"/>
      </xsd:simpleType>
    </xsd:element>
    <xsd:element name="MediaServiceObjectDetectorVersions" ma:index="17" nillable="true" ma:displayName="MediaServiceObjectDetectorVersions" ma:hidden="true" ma:indexed="true" ma:internalName="MediaServiceObjectDetectorVersions" ma:readOnly="true">
      <xsd:simpleType>
        <xsd:restriction base="dms:Text"/>
      </xsd:simpleType>
    </xsd:element>
    <xsd:element name="MediaServiceLocation" ma:index="18" nillable="true" ma:displayName="Location" ma:indexed="true" ma:internalName="MediaServiceLocation"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MediaServiceSearchProperties" ma:index="20"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b9f929ee-2ccc-426b-9fd2-932361bc865d" elementFormDefault="qualified">
    <xsd:import namespace="http://schemas.microsoft.com/office/2006/documentManagement/types"/>
    <xsd:import namespace="http://schemas.microsoft.com/office/infopath/2007/PartnerControls"/>
    <xsd:element name="TaxCatchAll" ma:index="12" nillable="true" ma:displayName="Taxonomy Catch All Column" ma:hidden="true" ma:list="{2b1a63e0-24cb-4c15-a6aa-5e8a397866bf}" ma:internalName="TaxCatchAll" ma:showField="CatchAllData" ma:web="b9f929ee-2ccc-426b-9fd2-932361bc865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F550CCA8-A8A7-4B07-A45C-E2C9A1202767}">
  <ds:schemaRefs>
    <ds:schemaRef ds:uri="http://schemas.microsoft.com/office/2006/metadata/properties"/>
    <ds:schemaRef ds:uri="http://schemas.microsoft.com/office/infopath/2007/PartnerControls"/>
    <ds:schemaRef ds:uri="b9f929ee-2ccc-426b-9fd2-932361bc865d"/>
    <ds:schemaRef ds:uri="3caab635-9527-4657-a12f-8c668acf6cb5"/>
  </ds:schemaRefs>
</ds:datastoreItem>
</file>

<file path=customXml/itemProps2.xml><?xml version="1.0" encoding="utf-8"?>
<ds:datastoreItem xmlns:ds="http://schemas.openxmlformats.org/officeDocument/2006/customXml" ds:itemID="{072E76C9-A804-49BE-BBCF-A08D9855260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caab635-9527-4657-a12f-8c668acf6cb5"/>
    <ds:schemaRef ds:uri="b9f929ee-2ccc-426b-9fd2-932361bc865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338BEFC0-B295-4984-9344-ECA57BD8E893}">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438</TotalTime>
  <Words>2632</Words>
  <Application>Microsoft Office PowerPoint</Application>
  <PresentationFormat>Widescreen</PresentationFormat>
  <Paragraphs>197</Paragraphs>
  <Slides>20</Slides>
  <Notes>20</Notes>
  <HiddenSlides>0</HiddenSlides>
  <MMClips>0</MMClips>
  <ScaleCrop>false</ScaleCrop>
  <HeadingPairs>
    <vt:vector size="6" baseType="variant">
      <vt:variant>
        <vt:lpstr>Fonts Used</vt:lpstr>
      </vt:variant>
      <vt:variant>
        <vt:i4>7</vt:i4>
      </vt:variant>
      <vt:variant>
        <vt:lpstr>Theme</vt:lpstr>
      </vt:variant>
      <vt:variant>
        <vt:i4>4</vt:i4>
      </vt:variant>
      <vt:variant>
        <vt:lpstr>Slide Titles</vt:lpstr>
      </vt:variant>
      <vt:variant>
        <vt:i4>20</vt:i4>
      </vt:variant>
    </vt:vector>
  </HeadingPairs>
  <TitlesOfParts>
    <vt:vector size="31" baseType="lpstr">
      <vt:lpstr>Times New Roman</vt:lpstr>
      <vt:lpstr>Symbol</vt:lpstr>
      <vt:lpstr>Arial</vt:lpstr>
      <vt:lpstr>Aptos Display</vt:lpstr>
      <vt:lpstr>Calibri</vt:lpstr>
      <vt:lpstr>Courier New</vt:lpstr>
      <vt:lpstr>Aptos</vt:lpstr>
      <vt:lpstr>Office Theme</vt:lpstr>
      <vt:lpstr>1_Office Theme</vt:lpstr>
      <vt:lpstr>2_Office Theme</vt:lpstr>
      <vt:lpstr>3_Office Theme</vt:lpstr>
      <vt:lpstr>PowerPoint Presentation</vt:lpstr>
      <vt:lpstr>Teen die einde van hierdie les behoort leerders in staat te wees om die volgende te kan doen:</vt:lpstr>
      <vt:lpstr>Groep-aktiwiteit</vt:lpstr>
      <vt:lpstr>PowerPoint Presentation</vt:lpstr>
      <vt:lpstr>PowerPoint Presentation</vt:lpstr>
      <vt:lpstr>PowerPoint Presentation</vt:lpstr>
      <vt:lpstr>PowerPoint Presentation</vt:lpstr>
      <vt:lpstr>PowerPoint Presentation</vt:lpstr>
      <vt:lpstr>PowerPoint Presentation</vt:lpstr>
      <vt:lpstr>Besluitnemingsvaardighede</vt:lpstr>
      <vt:lpstr>Selfbewussyn</vt:lpstr>
      <vt:lpstr>Kritiese Denke</vt:lpstr>
      <vt:lpstr>Besluitneming</vt:lpstr>
      <vt:lpstr>Probleemoplossing</vt:lpstr>
      <vt:lpstr>Kommunikasie</vt:lpstr>
      <vt:lpstr>Selfgelding</vt:lpstr>
      <vt:lpstr>Onderhandeling</vt:lpstr>
      <vt:lpstr>Kom ons speel "KEUSES"</vt:lpstr>
      <vt:lpstr>Stop-en-Evalueer-Strategie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LEIGH-ANN PRINGLE</dc:creator>
  <cp:lastModifiedBy>Megan Botes</cp:lastModifiedBy>
  <cp:revision>5</cp:revision>
  <dcterms:created xsi:type="dcterms:W3CDTF">2021-02-27T11:19:06Z</dcterms:created>
  <dcterms:modified xsi:type="dcterms:W3CDTF">2026-07-13T13:41:25Z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0x0101004F3AB23201A38C4A8F7AAD9F2A325F0A</vt:lpwstr>
  </property>
  <property fmtid="{D5CDD505-2E9C-101B-9397-08002B2CF9AE}" pid="3" name="MediaServiceImageTags">
    <vt:lpwstr/>
  </property>
</Properties>
</file>