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8" r:id="rId5"/>
    <p:sldMasterId id="2147483667" r:id="rId6"/>
    <p:sldMasterId id="2147483677" r:id="rId7"/>
  </p:sldMasterIdLst>
  <p:notesMasterIdLst>
    <p:notesMasterId r:id="rId20"/>
  </p:notesMasterIdLst>
  <p:sldIdLst>
    <p:sldId id="279" r:id="rId8"/>
    <p:sldId id="280" r:id="rId9"/>
    <p:sldId id="277" r:id="rId10"/>
    <p:sldId id="281" r:id="rId11"/>
    <p:sldId id="282" r:id="rId12"/>
    <p:sldId id="283" r:id="rId13"/>
    <p:sldId id="284" r:id="rId14"/>
    <p:sldId id="285" r:id="rId15"/>
    <p:sldId id="286" r:id="rId16"/>
    <p:sldId id="287" r:id="rId17"/>
    <p:sldId id="288" r:id="rId18"/>
    <p:sldId id="266"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is0eiyrcTV9KRruPkqqo3A1j+2y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F43227-7B56-473D-9D0A-A2D577A98731}" v="102" dt="2026-06-30T09:59:07.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438" autoAdjust="0"/>
  </p:normalViewPr>
  <p:slideViewPr>
    <p:cSldViewPr snapToGrid="0">
      <p:cViewPr varScale="1">
        <p:scale>
          <a:sx n="47" d="100"/>
          <a:sy n="47" d="100"/>
        </p:scale>
        <p:origin x="113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customschemas.google.com/relationships/presentationmetadata" Target="meta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sldOrd">
      <pc:chgData name="Megan Botes" userId="70568131-745a-489b-b4fe-9e78c579dd6d" providerId="ADAL" clId="{E3DEF142-CC7A-44CA-B5B4-48BABF1A3E75}" dt="2026-06-30T09:59:07.569" v="599"/>
      <pc:docMkLst>
        <pc:docMk/>
      </pc:docMkLst>
      <pc:sldChg chg="del">
        <pc:chgData name="Megan Botes" userId="70568131-745a-489b-b4fe-9e78c579dd6d" providerId="ADAL" clId="{E3DEF142-CC7A-44CA-B5B4-48BABF1A3E75}" dt="2026-06-30T09:03:24.051" v="46" actId="47"/>
        <pc:sldMkLst>
          <pc:docMk/>
          <pc:sldMk cId="0" sldId="256"/>
        </pc:sldMkLst>
      </pc:sldChg>
      <pc:sldChg chg="del">
        <pc:chgData name="Megan Botes" userId="70568131-745a-489b-b4fe-9e78c579dd6d" providerId="ADAL" clId="{E3DEF142-CC7A-44CA-B5B4-48BABF1A3E75}" dt="2026-06-30T09:25:27.733" v="214" actId="47"/>
        <pc:sldMkLst>
          <pc:docMk/>
          <pc:sldMk cId="0" sldId="257"/>
        </pc:sldMkLst>
      </pc:sldChg>
      <pc:sldChg chg="del">
        <pc:chgData name="Megan Botes" userId="70568131-745a-489b-b4fe-9e78c579dd6d" providerId="ADAL" clId="{E3DEF142-CC7A-44CA-B5B4-48BABF1A3E75}" dt="2026-06-30T09:21:12.057" v="169" actId="47"/>
        <pc:sldMkLst>
          <pc:docMk/>
          <pc:sldMk cId="0" sldId="258"/>
        </pc:sldMkLst>
      </pc:sldChg>
      <pc:sldChg chg="del">
        <pc:chgData name="Megan Botes" userId="70568131-745a-489b-b4fe-9e78c579dd6d" providerId="ADAL" clId="{E3DEF142-CC7A-44CA-B5B4-48BABF1A3E75}" dt="2026-06-30T09:37:40.653" v="261" actId="47"/>
        <pc:sldMkLst>
          <pc:docMk/>
          <pc:sldMk cId="0" sldId="259"/>
        </pc:sldMkLst>
      </pc:sldChg>
      <pc:sldChg chg="del">
        <pc:chgData name="Megan Botes" userId="70568131-745a-489b-b4fe-9e78c579dd6d" providerId="ADAL" clId="{E3DEF142-CC7A-44CA-B5B4-48BABF1A3E75}" dt="2026-06-30T09:45:09.407" v="331" actId="47"/>
        <pc:sldMkLst>
          <pc:docMk/>
          <pc:sldMk cId="0" sldId="260"/>
        </pc:sldMkLst>
      </pc:sldChg>
      <pc:sldChg chg="del">
        <pc:chgData name="Megan Botes" userId="70568131-745a-489b-b4fe-9e78c579dd6d" providerId="ADAL" clId="{E3DEF142-CC7A-44CA-B5B4-48BABF1A3E75}" dt="2026-06-30T09:51:09.180" v="361" actId="47"/>
        <pc:sldMkLst>
          <pc:docMk/>
          <pc:sldMk cId="0" sldId="261"/>
        </pc:sldMkLst>
      </pc:sldChg>
      <pc:sldChg chg="del">
        <pc:chgData name="Megan Botes" userId="70568131-745a-489b-b4fe-9e78c579dd6d" providerId="ADAL" clId="{E3DEF142-CC7A-44CA-B5B4-48BABF1A3E75}" dt="2026-06-30T09:56:37.765" v="579" actId="47"/>
        <pc:sldMkLst>
          <pc:docMk/>
          <pc:sldMk cId="0" sldId="262"/>
        </pc:sldMkLst>
      </pc:sldChg>
      <pc:sldChg chg="del">
        <pc:chgData name="Megan Botes" userId="70568131-745a-489b-b4fe-9e78c579dd6d" providerId="ADAL" clId="{E3DEF142-CC7A-44CA-B5B4-48BABF1A3E75}" dt="2026-06-30T09:40:58.545" v="274" actId="47"/>
        <pc:sldMkLst>
          <pc:docMk/>
          <pc:sldMk cId="0" sldId="263"/>
        </pc:sldMkLst>
      </pc:sldChg>
      <pc:sldChg chg="del">
        <pc:chgData name="Megan Botes" userId="70568131-745a-489b-b4fe-9e78c579dd6d" providerId="ADAL" clId="{E3DEF142-CC7A-44CA-B5B4-48BABF1A3E75}" dt="2026-06-30T09:41:00.745" v="275" actId="47"/>
        <pc:sldMkLst>
          <pc:docMk/>
          <pc:sldMk cId="0" sldId="264"/>
        </pc:sldMkLst>
      </pc:sldChg>
      <pc:sldChg chg="del">
        <pc:chgData name="Megan Botes" userId="70568131-745a-489b-b4fe-9e78c579dd6d" providerId="ADAL" clId="{E3DEF142-CC7A-44CA-B5B4-48BABF1A3E75}" dt="2026-06-30T09:41:08.979" v="276" actId="47"/>
        <pc:sldMkLst>
          <pc:docMk/>
          <pc:sldMk cId="0" sldId="265"/>
        </pc:sldMkLst>
      </pc:sldChg>
      <pc:sldChg chg="addSp delSp modSp mod modNotesTx">
        <pc:chgData name="Megan Botes" userId="70568131-745a-489b-b4fe-9e78c579dd6d" providerId="ADAL" clId="{E3DEF142-CC7A-44CA-B5B4-48BABF1A3E75}" dt="2026-06-30T09:58:24.823" v="596"/>
        <pc:sldMkLst>
          <pc:docMk/>
          <pc:sldMk cId="0" sldId="266"/>
        </pc:sldMkLst>
        <pc:spChg chg="add mod">
          <ac:chgData name="Megan Botes" userId="70568131-745a-489b-b4fe-9e78c579dd6d" providerId="ADAL" clId="{E3DEF142-CC7A-44CA-B5B4-48BABF1A3E75}" dt="2026-06-30T09:42:18.245" v="286" actId="1076"/>
          <ac:spMkLst>
            <pc:docMk/>
            <pc:sldMk cId="0" sldId="266"/>
            <ac:spMk id="2" creationId="{F37352F4-C185-D873-6661-4E2D2E9F0E03}"/>
          </ac:spMkLst>
        </pc:spChg>
        <pc:spChg chg="del">
          <ac:chgData name="Megan Botes" userId="70568131-745a-489b-b4fe-9e78c579dd6d" providerId="ADAL" clId="{E3DEF142-CC7A-44CA-B5B4-48BABF1A3E75}" dt="2026-06-30T09:42:00.691" v="278" actId="478"/>
          <ac:spMkLst>
            <pc:docMk/>
            <pc:sldMk cId="0" sldId="266"/>
            <ac:spMk id="147" creationId="{00000000-0000-0000-0000-000000000000}"/>
          </ac:spMkLst>
        </pc:spChg>
        <pc:picChg chg="add mod">
          <ac:chgData name="Megan Botes" userId="70568131-745a-489b-b4fe-9e78c579dd6d" providerId="ADAL" clId="{E3DEF142-CC7A-44CA-B5B4-48BABF1A3E75}" dt="2026-06-30T09:58:24.823" v="596"/>
          <ac:picMkLst>
            <pc:docMk/>
            <pc:sldMk cId="0" sldId="266"/>
            <ac:picMk id="3" creationId="{890CC67A-0102-188F-0B21-16125E4CC1AE}"/>
          </ac:picMkLst>
        </pc:picChg>
      </pc:sldChg>
      <pc:sldChg chg="addSp delSp modSp add del mod ord setBg delDesignElem modNotesTx">
        <pc:chgData name="Megan Botes" userId="70568131-745a-489b-b4fe-9e78c579dd6d" providerId="ADAL" clId="{E3DEF142-CC7A-44CA-B5B4-48BABF1A3E75}" dt="2026-06-30T09:47:31.272" v="334"/>
        <pc:sldMkLst>
          <pc:docMk/>
          <pc:sldMk cId="1699976686" sldId="277"/>
        </pc:sldMkLst>
        <pc:spChg chg="mod">
          <ac:chgData name="Megan Botes" userId="70568131-745a-489b-b4fe-9e78c579dd6d" providerId="ADAL" clId="{E3DEF142-CC7A-44CA-B5B4-48BABF1A3E75}" dt="2026-06-30T09:10:13.276" v="127" actId="20577"/>
          <ac:spMkLst>
            <pc:docMk/>
            <pc:sldMk cId="1699976686" sldId="277"/>
            <ac:spMk id="3" creationId="{D1C46CFB-A889-7DDC-899E-E74CFCE5BAF0}"/>
          </ac:spMkLst>
        </pc:spChg>
        <pc:grpChg chg="add del">
          <ac:chgData name="Megan Botes" userId="70568131-745a-489b-b4fe-9e78c579dd6d" providerId="ADAL" clId="{E3DEF142-CC7A-44CA-B5B4-48BABF1A3E75}" dt="2026-06-30T09:06:22.726" v="54"/>
          <ac:grpSpMkLst>
            <pc:docMk/>
            <pc:sldMk cId="1699976686" sldId="277"/>
            <ac:grpSpMk id="23" creationId="{5EFBDE31-BB3E-6CFC-23CD-B5976DA38438}"/>
          </ac:grpSpMkLst>
        </pc:grpChg>
      </pc:sldChg>
      <pc:sldChg chg="modSp add del mod modNotesTx">
        <pc:chgData name="Megan Botes" userId="70568131-745a-489b-b4fe-9e78c579dd6d" providerId="ADAL" clId="{E3DEF142-CC7A-44CA-B5B4-48BABF1A3E75}" dt="2026-06-30T09:46:57.381" v="332"/>
        <pc:sldMkLst>
          <pc:docMk/>
          <pc:sldMk cId="1948723174" sldId="279"/>
        </pc:sldMkLst>
        <pc:spChg chg="mod">
          <ac:chgData name="Megan Botes" userId="70568131-745a-489b-b4fe-9e78c579dd6d" providerId="ADAL" clId="{E3DEF142-CC7A-44CA-B5B4-48BABF1A3E75}" dt="2026-06-30T09:03:20.435" v="45" actId="1076"/>
          <ac:spMkLst>
            <pc:docMk/>
            <pc:sldMk cId="1948723174" sldId="279"/>
            <ac:spMk id="8" creationId="{C393FED2-2740-AE4E-29BF-32EBB88A88A8}"/>
          </ac:spMkLst>
        </pc:spChg>
      </pc:sldChg>
      <pc:sldChg chg="addSp delSp modSp new mod setBg modNotesTx">
        <pc:chgData name="Megan Botes" userId="70568131-745a-489b-b4fe-9e78c579dd6d" providerId="ADAL" clId="{E3DEF142-CC7A-44CA-B5B4-48BABF1A3E75}" dt="2026-06-30T09:57:59.100" v="586"/>
        <pc:sldMkLst>
          <pc:docMk/>
          <pc:sldMk cId="1892868655" sldId="280"/>
        </pc:sldMkLst>
        <pc:spChg chg="mod">
          <ac:chgData name="Megan Botes" userId="70568131-745a-489b-b4fe-9e78c579dd6d" providerId="ADAL" clId="{E3DEF142-CC7A-44CA-B5B4-48BABF1A3E75}" dt="2026-06-30T09:11:14.812" v="133"/>
          <ac:spMkLst>
            <pc:docMk/>
            <pc:sldMk cId="1892868655" sldId="280"/>
            <ac:spMk id="2" creationId="{1C6C74CD-C008-49D0-E016-EC749A1FA6E2}"/>
          </ac:spMkLst>
        </pc:spChg>
        <pc:spChg chg="del mod">
          <ac:chgData name="Megan Botes" userId="70568131-745a-489b-b4fe-9e78c579dd6d" providerId="ADAL" clId="{E3DEF142-CC7A-44CA-B5B4-48BABF1A3E75}" dt="2026-06-30T09:07:45.704" v="68" actId="26606"/>
          <ac:spMkLst>
            <pc:docMk/>
            <pc:sldMk cId="1892868655" sldId="280"/>
            <ac:spMk id="3" creationId="{12CC35CC-6A34-F88A-F2F8-4F51D06EFB05}"/>
          </ac:spMkLst>
        </pc:spChg>
        <pc:spChg chg="add del">
          <ac:chgData name="Megan Botes" userId="70568131-745a-489b-b4fe-9e78c579dd6d" providerId="ADAL" clId="{E3DEF142-CC7A-44CA-B5B4-48BABF1A3E75}" dt="2026-06-30T09:08:02.721" v="72" actId="26606"/>
          <ac:spMkLst>
            <pc:docMk/>
            <pc:sldMk cId="1892868655" sldId="280"/>
            <ac:spMk id="9" creationId="{BACC6370-2D7E-4714-9D71-7542949D7D5D}"/>
          </ac:spMkLst>
        </pc:spChg>
        <pc:spChg chg="add del">
          <ac:chgData name="Megan Botes" userId="70568131-745a-489b-b4fe-9e78c579dd6d" providerId="ADAL" clId="{E3DEF142-CC7A-44CA-B5B4-48BABF1A3E75}" dt="2026-06-30T09:08:02.721" v="72" actId="26606"/>
          <ac:spMkLst>
            <pc:docMk/>
            <pc:sldMk cId="1892868655" sldId="280"/>
            <ac:spMk id="11" creationId="{256B2C21-A230-48C0-8DF1-C46611373C44}"/>
          </ac:spMkLst>
        </pc:spChg>
        <pc:spChg chg="add del">
          <ac:chgData name="Megan Botes" userId="70568131-745a-489b-b4fe-9e78c579dd6d" providerId="ADAL" clId="{E3DEF142-CC7A-44CA-B5B4-48BABF1A3E75}" dt="2026-06-30T09:08:02.721" v="72" actId="26606"/>
          <ac:spMkLst>
            <pc:docMk/>
            <pc:sldMk cId="1892868655" sldId="280"/>
            <ac:spMk id="13" creationId="{3847E18C-932D-4C95-AABA-FEC7C9499AD7}"/>
          </ac:spMkLst>
        </pc:spChg>
        <pc:spChg chg="add del">
          <ac:chgData name="Megan Botes" userId="70568131-745a-489b-b4fe-9e78c579dd6d" providerId="ADAL" clId="{E3DEF142-CC7A-44CA-B5B4-48BABF1A3E75}" dt="2026-06-30T09:08:02.721" v="72" actId="26606"/>
          <ac:spMkLst>
            <pc:docMk/>
            <pc:sldMk cId="1892868655" sldId="280"/>
            <ac:spMk id="15" creationId="{3150CB11-0C61-439E-910F-5787759E72A0}"/>
          </ac:spMkLst>
        </pc:spChg>
        <pc:spChg chg="add del">
          <ac:chgData name="Megan Botes" userId="70568131-745a-489b-b4fe-9e78c579dd6d" providerId="ADAL" clId="{E3DEF142-CC7A-44CA-B5B4-48BABF1A3E75}" dt="2026-06-30T09:08:02.721" v="72" actId="26606"/>
          <ac:spMkLst>
            <pc:docMk/>
            <pc:sldMk cId="1892868655" sldId="280"/>
            <ac:spMk id="17" creationId="{43F8A58B-5155-44CE-A5FF-7647B47D0A7A}"/>
          </ac:spMkLst>
        </pc:spChg>
        <pc:spChg chg="add del">
          <ac:chgData name="Megan Botes" userId="70568131-745a-489b-b4fe-9e78c579dd6d" providerId="ADAL" clId="{E3DEF142-CC7A-44CA-B5B4-48BABF1A3E75}" dt="2026-06-30T09:08:02.721" v="72" actId="26606"/>
          <ac:spMkLst>
            <pc:docMk/>
            <pc:sldMk cId="1892868655" sldId="280"/>
            <ac:spMk id="19" creationId="{443F2ACA-E6D6-4028-82DD-F03C262D5DE6}"/>
          </ac:spMkLst>
        </pc:spChg>
        <pc:spChg chg="add del">
          <ac:chgData name="Megan Botes" userId="70568131-745a-489b-b4fe-9e78c579dd6d" providerId="ADAL" clId="{E3DEF142-CC7A-44CA-B5B4-48BABF1A3E75}" dt="2026-06-30T09:08:19.799" v="73" actId="26606"/>
          <ac:spMkLst>
            <pc:docMk/>
            <pc:sldMk cId="1892868655" sldId="280"/>
            <ac:spMk id="24" creationId="{1A9F7B4E-B03D-4F64-BE33-00D074458D45}"/>
          </ac:spMkLst>
        </pc:spChg>
        <pc:spChg chg="add del">
          <ac:chgData name="Megan Botes" userId="70568131-745a-489b-b4fe-9e78c579dd6d" providerId="ADAL" clId="{E3DEF142-CC7A-44CA-B5B4-48BABF1A3E75}" dt="2026-06-30T09:08:19.799" v="73" actId="26606"/>
          <ac:spMkLst>
            <pc:docMk/>
            <pc:sldMk cId="1892868655" sldId="280"/>
            <ac:spMk id="26" creationId="{7E2BE7F7-CA89-4002-ACCE-A478AEA24F5E}"/>
          </ac:spMkLst>
        </pc:spChg>
        <pc:spChg chg="add">
          <ac:chgData name="Megan Botes" userId="70568131-745a-489b-b4fe-9e78c579dd6d" providerId="ADAL" clId="{E3DEF142-CC7A-44CA-B5B4-48BABF1A3E75}" dt="2026-06-30T09:08:19.799" v="73" actId="26606"/>
          <ac:spMkLst>
            <pc:docMk/>
            <pc:sldMk cId="1892868655" sldId="280"/>
            <ac:spMk id="31" creationId="{955A2079-FA98-4876-80F0-72364A7D2EA4}"/>
          </ac:spMkLst>
        </pc:spChg>
        <pc:graphicFrameChg chg="add mod modGraphic">
          <ac:chgData name="Megan Botes" userId="70568131-745a-489b-b4fe-9e78c579dd6d" providerId="ADAL" clId="{E3DEF142-CC7A-44CA-B5B4-48BABF1A3E75}" dt="2026-06-30T09:09:52.738" v="122" actId="113"/>
          <ac:graphicFrameMkLst>
            <pc:docMk/>
            <pc:sldMk cId="1892868655" sldId="280"/>
            <ac:graphicFrameMk id="5" creationId="{D083CC67-5F67-71B1-A5FF-53E57E384BA6}"/>
          </ac:graphicFrameMkLst>
        </pc:graphicFrameChg>
        <pc:picChg chg="add mod">
          <ac:chgData name="Megan Botes" userId="70568131-745a-489b-b4fe-9e78c579dd6d" providerId="ADAL" clId="{E3DEF142-CC7A-44CA-B5B4-48BABF1A3E75}" dt="2026-06-30T09:57:59.100" v="586"/>
          <ac:picMkLst>
            <pc:docMk/>
            <pc:sldMk cId="1892868655" sldId="280"/>
            <ac:picMk id="4" creationId="{62E2961F-6E55-4DCC-D9BC-A16812FE3FE9}"/>
          </ac:picMkLst>
        </pc:picChg>
      </pc:sldChg>
      <pc:sldChg chg="addSp delSp modSp new mod setBg modNotesTx">
        <pc:chgData name="Megan Botes" userId="70568131-745a-489b-b4fe-9e78c579dd6d" providerId="ADAL" clId="{E3DEF142-CC7A-44CA-B5B4-48BABF1A3E75}" dt="2026-06-30T09:58:01.813" v="587"/>
        <pc:sldMkLst>
          <pc:docMk/>
          <pc:sldMk cId="2998198255" sldId="281"/>
        </pc:sldMkLst>
        <pc:spChg chg="mod">
          <ac:chgData name="Megan Botes" userId="70568131-745a-489b-b4fe-9e78c579dd6d" providerId="ADAL" clId="{E3DEF142-CC7A-44CA-B5B4-48BABF1A3E75}" dt="2026-06-30T09:26:35.975" v="221"/>
          <ac:spMkLst>
            <pc:docMk/>
            <pc:sldMk cId="2998198255" sldId="281"/>
            <ac:spMk id="2" creationId="{9D6A25EC-9D8C-2AC3-0333-5D95C09463E8}"/>
          </ac:spMkLst>
        </pc:spChg>
        <pc:spChg chg="del mod">
          <ac:chgData name="Megan Botes" userId="70568131-745a-489b-b4fe-9e78c579dd6d" providerId="ADAL" clId="{E3DEF142-CC7A-44CA-B5B4-48BABF1A3E75}" dt="2026-06-30T09:17:56.434" v="144" actId="26606"/>
          <ac:spMkLst>
            <pc:docMk/>
            <pc:sldMk cId="2998198255" sldId="281"/>
            <ac:spMk id="3" creationId="{6B752C45-87E1-4CEC-B0AD-97E3B0F1CA03}"/>
          </ac:spMkLst>
        </pc:spChg>
        <pc:spChg chg="add mod">
          <ac:chgData name="Megan Botes" userId="70568131-745a-489b-b4fe-9e78c579dd6d" providerId="ADAL" clId="{E3DEF142-CC7A-44CA-B5B4-48BABF1A3E75}" dt="2026-06-30T09:25:17.591" v="213" actId="20577"/>
          <ac:spMkLst>
            <pc:docMk/>
            <pc:sldMk cId="2998198255" sldId="281"/>
            <ac:spMk id="7" creationId="{88CB2707-6126-3E0A-6BE2-5C9912EEAFB4}"/>
          </ac:spMkLst>
        </pc:spChg>
        <pc:spChg chg="add">
          <ac:chgData name="Megan Botes" userId="70568131-745a-489b-b4fe-9e78c579dd6d" providerId="ADAL" clId="{E3DEF142-CC7A-44CA-B5B4-48BABF1A3E75}" dt="2026-06-30T09:17:56.434" v="144" actId="26606"/>
          <ac:spMkLst>
            <pc:docMk/>
            <pc:sldMk cId="2998198255" sldId="281"/>
            <ac:spMk id="9" creationId="{BACC6370-2D7E-4714-9D71-7542949D7D5D}"/>
          </ac:spMkLst>
        </pc:spChg>
        <pc:spChg chg="add del">
          <ac:chgData name="Megan Botes" userId="70568131-745a-489b-b4fe-9e78c579dd6d" providerId="ADAL" clId="{E3DEF142-CC7A-44CA-B5B4-48BABF1A3E75}" dt="2026-06-30T09:24:13.196" v="184" actId="26606"/>
          <ac:spMkLst>
            <pc:docMk/>
            <pc:sldMk cId="2998198255" sldId="281"/>
            <ac:spMk id="11" creationId="{256B2C21-A230-48C0-8DF1-C46611373C44}"/>
          </ac:spMkLst>
        </pc:spChg>
        <pc:spChg chg="add del">
          <ac:chgData name="Megan Botes" userId="70568131-745a-489b-b4fe-9e78c579dd6d" providerId="ADAL" clId="{E3DEF142-CC7A-44CA-B5B4-48BABF1A3E75}" dt="2026-06-30T09:24:13.196" v="184" actId="26606"/>
          <ac:spMkLst>
            <pc:docMk/>
            <pc:sldMk cId="2998198255" sldId="281"/>
            <ac:spMk id="13" creationId="{3847E18C-932D-4C95-AABA-FEC7C9499AD7}"/>
          </ac:spMkLst>
        </pc:spChg>
        <pc:spChg chg="add">
          <ac:chgData name="Megan Botes" userId="70568131-745a-489b-b4fe-9e78c579dd6d" providerId="ADAL" clId="{E3DEF142-CC7A-44CA-B5B4-48BABF1A3E75}" dt="2026-06-30T09:17:56.434" v="144" actId="26606"/>
          <ac:spMkLst>
            <pc:docMk/>
            <pc:sldMk cId="2998198255" sldId="281"/>
            <ac:spMk id="15" creationId="{3150CB11-0C61-439E-910F-5787759E72A0}"/>
          </ac:spMkLst>
        </pc:spChg>
        <pc:spChg chg="add del">
          <ac:chgData name="Megan Botes" userId="70568131-745a-489b-b4fe-9e78c579dd6d" providerId="ADAL" clId="{E3DEF142-CC7A-44CA-B5B4-48BABF1A3E75}" dt="2026-06-30T09:24:13.196" v="184" actId="26606"/>
          <ac:spMkLst>
            <pc:docMk/>
            <pc:sldMk cId="2998198255" sldId="281"/>
            <ac:spMk id="17" creationId="{43F8A58B-5155-44CE-A5FF-7647B47D0A7A}"/>
          </ac:spMkLst>
        </pc:spChg>
        <pc:spChg chg="add del">
          <ac:chgData name="Megan Botes" userId="70568131-745a-489b-b4fe-9e78c579dd6d" providerId="ADAL" clId="{E3DEF142-CC7A-44CA-B5B4-48BABF1A3E75}" dt="2026-06-30T09:24:13.196" v="184" actId="26606"/>
          <ac:spMkLst>
            <pc:docMk/>
            <pc:sldMk cId="2998198255" sldId="281"/>
            <ac:spMk id="19" creationId="{443F2ACA-E6D6-4028-82DD-F03C262D5DE6}"/>
          </ac:spMkLst>
        </pc:spChg>
        <pc:spChg chg="add del">
          <ac:chgData name="Megan Botes" userId="70568131-745a-489b-b4fe-9e78c579dd6d" providerId="ADAL" clId="{E3DEF142-CC7A-44CA-B5B4-48BABF1A3E75}" dt="2026-06-30T09:25:43.065" v="215" actId="26606"/>
          <ac:spMkLst>
            <pc:docMk/>
            <pc:sldMk cId="2998198255" sldId="281"/>
            <ac:spMk id="24" creationId="{1B15ED52-F352-441B-82BF-E0EA34836D08}"/>
          </ac:spMkLst>
        </pc:spChg>
        <pc:spChg chg="add del">
          <ac:chgData name="Megan Botes" userId="70568131-745a-489b-b4fe-9e78c579dd6d" providerId="ADAL" clId="{E3DEF142-CC7A-44CA-B5B4-48BABF1A3E75}" dt="2026-06-30T09:25:43.065" v="215" actId="26606"/>
          <ac:spMkLst>
            <pc:docMk/>
            <pc:sldMk cId="2998198255" sldId="281"/>
            <ac:spMk id="26" creationId="{3B2E3793-BFE6-45A2-9B7B-E18844431C99}"/>
          </ac:spMkLst>
        </pc:spChg>
        <pc:spChg chg="add del">
          <ac:chgData name="Megan Botes" userId="70568131-745a-489b-b4fe-9e78c579dd6d" providerId="ADAL" clId="{E3DEF142-CC7A-44CA-B5B4-48BABF1A3E75}" dt="2026-06-30T09:25:43.065" v="215" actId="26606"/>
          <ac:spMkLst>
            <pc:docMk/>
            <pc:sldMk cId="2998198255" sldId="281"/>
            <ac:spMk id="28" creationId="{BC4C4868-CB8F-4AF9-9CDB-8108F2C19B67}"/>
          </ac:spMkLst>
        </pc:spChg>
        <pc:spChg chg="add del">
          <ac:chgData name="Megan Botes" userId="70568131-745a-489b-b4fe-9e78c579dd6d" providerId="ADAL" clId="{E3DEF142-CC7A-44CA-B5B4-48BABF1A3E75}" dt="2026-06-30T09:25:43.065" v="215" actId="26606"/>
          <ac:spMkLst>
            <pc:docMk/>
            <pc:sldMk cId="2998198255" sldId="281"/>
            <ac:spMk id="30" creationId="{375E0459-6403-40CD-989D-56A4407CA12E}"/>
          </ac:spMkLst>
        </pc:spChg>
        <pc:spChg chg="add del">
          <ac:chgData name="Megan Botes" userId="70568131-745a-489b-b4fe-9e78c579dd6d" providerId="ADAL" clId="{E3DEF142-CC7A-44CA-B5B4-48BABF1A3E75}" dt="2026-06-30T09:25:43.065" v="215" actId="26606"/>
          <ac:spMkLst>
            <pc:docMk/>
            <pc:sldMk cId="2998198255" sldId="281"/>
            <ac:spMk id="32" creationId="{53E5B1A8-3AC9-4BD1-9BBC-78CA94F2D1BA}"/>
          </ac:spMkLst>
        </pc:spChg>
        <pc:spChg chg="add">
          <ac:chgData name="Megan Botes" userId="70568131-745a-489b-b4fe-9e78c579dd6d" providerId="ADAL" clId="{E3DEF142-CC7A-44CA-B5B4-48BABF1A3E75}" dt="2026-06-30T09:25:43.065" v="215" actId="26606"/>
          <ac:spMkLst>
            <pc:docMk/>
            <pc:sldMk cId="2998198255" sldId="281"/>
            <ac:spMk id="37" creationId="{FFB60E8C-7224-44A4-87A0-46A1711DD2ED}"/>
          </ac:spMkLst>
        </pc:spChg>
        <pc:spChg chg="add">
          <ac:chgData name="Megan Botes" userId="70568131-745a-489b-b4fe-9e78c579dd6d" providerId="ADAL" clId="{E3DEF142-CC7A-44CA-B5B4-48BABF1A3E75}" dt="2026-06-30T09:25:43.065" v="215" actId="26606"/>
          <ac:spMkLst>
            <pc:docMk/>
            <pc:sldMk cId="2998198255" sldId="281"/>
            <ac:spMk id="39" creationId="{5DA32751-37A2-45C0-BE94-63D375E27003}"/>
          </ac:spMkLst>
        </pc:spChg>
        <pc:spChg chg="add">
          <ac:chgData name="Megan Botes" userId="70568131-745a-489b-b4fe-9e78c579dd6d" providerId="ADAL" clId="{E3DEF142-CC7A-44CA-B5B4-48BABF1A3E75}" dt="2026-06-30T09:25:43.065" v="215" actId="26606"/>
          <ac:spMkLst>
            <pc:docMk/>
            <pc:sldMk cId="2998198255" sldId="281"/>
            <ac:spMk id="41" creationId="{E659831F-0D9A-4C63-9EBB-8435B85A440F}"/>
          </ac:spMkLst>
        </pc:spChg>
        <pc:spChg chg="add">
          <ac:chgData name="Megan Botes" userId="70568131-745a-489b-b4fe-9e78c579dd6d" providerId="ADAL" clId="{E3DEF142-CC7A-44CA-B5B4-48BABF1A3E75}" dt="2026-06-30T09:25:43.065" v="215" actId="26606"/>
          <ac:spMkLst>
            <pc:docMk/>
            <pc:sldMk cId="2998198255" sldId="281"/>
            <ac:spMk id="43" creationId="{5A55FBCD-CD42-40F5-8A1B-3203F9CAEEAA}"/>
          </ac:spMkLst>
        </pc:spChg>
        <pc:graphicFrameChg chg="add del">
          <ac:chgData name="Megan Botes" userId="70568131-745a-489b-b4fe-9e78c579dd6d" providerId="ADAL" clId="{E3DEF142-CC7A-44CA-B5B4-48BABF1A3E75}" dt="2026-06-30T09:23:19.876" v="179" actId="11529"/>
          <ac:graphicFrameMkLst>
            <pc:docMk/>
            <pc:sldMk cId="2998198255" sldId="281"/>
            <ac:graphicFrameMk id="5" creationId="{27185520-DA69-6A06-7B94-C5370EEA3319}"/>
          </ac:graphicFrameMkLst>
        </pc:graphicFrameChg>
        <pc:picChg chg="add del mod">
          <ac:chgData name="Megan Botes" userId="70568131-745a-489b-b4fe-9e78c579dd6d" providerId="ADAL" clId="{E3DEF142-CC7A-44CA-B5B4-48BABF1A3E75}" dt="2026-06-30T09:24:04.370" v="183" actId="21"/>
          <ac:picMkLst>
            <pc:docMk/>
            <pc:sldMk cId="2998198255" sldId="281"/>
            <ac:picMk id="6" creationId="{628191DF-9541-4D6E-763E-03F2DF7C6B6E}"/>
          </ac:picMkLst>
        </pc:picChg>
        <pc:picChg chg="add mod ord">
          <ac:chgData name="Megan Botes" userId="70568131-745a-489b-b4fe-9e78c579dd6d" providerId="ADAL" clId="{E3DEF142-CC7A-44CA-B5B4-48BABF1A3E75}" dt="2026-06-30T09:24:28.472" v="188" actId="171"/>
          <ac:picMkLst>
            <pc:docMk/>
            <pc:sldMk cId="2998198255" sldId="281"/>
            <ac:picMk id="8" creationId="{628191DF-9541-4D6E-763E-03F2DF7C6B6E}"/>
          </ac:picMkLst>
        </pc:picChg>
        <pc:picChg chg="add mod">
          <ac:chgData name="Megan Botes" userId="70568131-745a-489b-b4fe-9e78c579dd6d" providerId="ADAL" clId="{E3DEF142-CC7A-44CA-B5B4-48BABF1A3E75}" dt="2026-06-30T09:58:01.813" v="587"/>
          <ac:picMkLst>
            <pc:docMk/>
            <pc:sldMk cId="2998198255" sldId="281"/>
            <ac:picMk id="10" creationId="{538863FE-E92F-0E45-6DFD-4D3B64759335}"/>
          </ac:picMkLst>
        </pc:picChg>
      </pc:sldChg>
      <pc:sldChg chg="addSp delSp modSp new mod setBg modNotesTx">
        <pc:chgData name="Megan Botes" userId="70568131-745a-489b-b4fe-9e78c579dd6d" providerId="ADAL" clId="{E3DEF142-CC7A-44CA-B5B4-48BABF1A3E75}" dt="2026-06-30T09:58:03.339" v="588"/>
        <pc:sldMkLst>
          <pc:docMk/>
          <pc:sldMk cId="2368851612" sldId="282"/>
        </pc:sldMkLst>
        <pc:spChg chg="mod">
          <ac:chgData name="Megan Botes" userId="70568131-745a-489b-b4fe-9e78c579dd6d" providerId="ADAL" clId="{E3DEF142-CC7A-44CA-B5B4-48BABF1A3E75}" dt="2026-06-30T09:19:19.870" v="150" actId="26606"/>
          <ac:spMkLst>
            <pc:docMk/>
            <pc:sldMk cId="2368851612" sldId="282"/>
            <ac:spMk id="2" creationId="{4D0C8807-27D2-C970-DDAF-AB28A21A1107}"/>
          </ac:spMkLst>
        </pc:spChg>
        <pc:spChg chg="del mod">
          <ac:chgData name="Megan Botes" userId="70568131-745a-489b-b4fe-9e78c579dd6d" providerId="ADAL" clId="{E3DEF142-CC7A-44CA-B5B4-48BABF1A3E75}" dt="2026-06-30T09:19:19.870" v="150" actId="26606"/>
          <ac:spMkLst>
            <pc:docMk/>
            <pc:sldMk cId="2368851612" sldId="282"/>
            <ac:spMk id="3" creationId="{6598B032-2BA5-5559-CB94-1BBB9E77189A}"/>
          </ac:spMkLst>
        </pc:spChg>
        <pc:spChg chg="add mod">
          <ac:chgData name="Megan Botes" userId="70568131-745a-489b-b4fe-9e78c579dd6d" providerId="ADAL" clId="{E3DEF142-CC7A-44CA-B5B4-48BABF1A3E75}" dt="2026-06-30T09:20:19.538" v="167" actId="207"/>
          <ac:spMkLst>
            <pc:docMk/>
            <pc:sldMk cId="2368851612" sldId="282"/>
            <ac:spMk id="6" creationId="{D3F46A38-E798-8063-F1D5-249BE558013C}"/>
          </ac:spMkLst>
        </pc:spChg>
        <pc:spChg chg="add">
          <ac:chgData name="Megan Botes" userId="70568131-745a-489b-b4fe-9e78c579dd6d" providerId="ADAL" clId="{E3DEF142-CC7A-44CA-B5B4-48BABF1A3E75}" dt="2026-06-30T09:19:19.870" v="150" actId="26606"/>
          <ac:spMkLst>
            <pc:docMk/>
            <pc:sldMk cId="2368851612" sldId="282"/>
            <ac:spMk id="9" creationId="{BACC6370-2D7E-4714-9D71-7542949D7D5D}"/>
          </ac:spMkLst>
        </pc:spChg>
        <pc:spChg chg="add">
          <ac:chgData name="Megan Botes" userId="70568131-745a-489b-b4fe-9e78c579dd6d" providerId="ADAL" clId="{E3DEF142-CC7A-44CA-B5B4-48BABF1A3E75}" dt="2026-06-30T09:19:19.870" v="150" actId="26606"/>
          <ac:spMkLst>
            <pc:docMk/>
            <pc:sldMk cId="2368851612" sldId="282"/>
            <ac:spMk id="11" creationId="{F68B3F68-107C-434F-AA38-110D5EA91B85}"/>
          </ac:spMkLst>
        </pc:spChg>
        <pc:spChg chg="add">
          <ac:chgData name="Megan Botes" userId="70568131-745a-489b-b4fe-9e78c579dd6d" providerId="ADAL" clId="{E3DEF142-CC7A-44CA-B5B4-48BABF1A3E75}" dt="2026-06-30T09:19:19.870" v="150" actId="26606"/>
          <ac:spMkLst>
            <pc:docMk/>
            <pc:sldMk cId="2368851612" sldId="282"/>
            <ac:spMk id="13" creationId="{AAD0DBB9-1A4B-4391-81D4-CB19F9AB918A}"/>
          </ac:spMkLst>
        </pc:spChg>
        <pc:spChg chg="add">
          <ac:chgData name="Megan Botes" userId="70568131-745a-489b-b4fe-9e78c579dd6d" providerId="ADAL" clId="{E3DEF142-CC7A-44CA-B5B4-48BABF1A3E75}" dt="2026-06-30T09:19:19.870" v="150" actId="26606"/>
          <ac:spMkLst>
            <pc:docMk/>
            <pc:sldMk cId="2368851612" sldId="282"/>
            <ac:spMk id="15" creationId="{063BBA22-50EA-4C4D-BE05-F1CE4E63AA56}"/>
          </ac:spMkLst>
        </pc:spChg>
        <pc:graphicFrameChg chg="add mod">
          <ac:chgData name="Megan Botes" userId="70568131-745a-489b-b4fe-9e78c579dd6d" providerId="ADAL" clId="{E3DEF142-CC7A-44CA-B5B4-48BABF1A3E75}" dt="2026-06-30T09:20:27.739" v="168" actId="1076"/>
          <ac:graphicFrameMkLst>
            <pc:docMk/>
            <pc:sldMk cId="2368851612" sldId="282"/>
            <ac:graphicFrameMk id="5" creationId="{2467D571-1DAE-E518-E2EA-86580E1FAA77}"/>
          </ac:graphicFrameMkLst>
        </pc:graphicFrameChg>
        <pc:picChg chg="add mod">
          <ac:chgData name="Megan Botes" userId="70568131-745a-489b-b4fe-9e78c579dd6d" providerId="ADAL" clId="{E3DEF142-CC7A-44CA-B5B4-48BABF1A3E75}" dt="2026-06-30T09:58:03.339" v="588"/>
          <ac:picMkLst>
            <pc:docMk/>
            <pc:sldMk cId="2368851612" sldId="282"/>
            <ac:picMk id="7" creationId="{B01C9483-280D-D12C-DAF6-14D3C34C76E3}"/>
          </ac:picMkLst>
        </pc:picChg>
      </pc:sldChg>
      <pc:sldChg chg="addSp delSp modSp new mod setBg modNotesTx">
        <pc:chgData name="Megan Botes" userId="70568131-745a-489b-b4fe-9e78c579dd6d" providerId="ADAL" clId="{E3DEF142-CC7A-44CA-B5B4-48BABF1A3E75}" dt="2026-06-30T09:58:04.436" v="589"/>
        <pc:sldMkLst>
          <pc:docMk/>
          <pc:sldMk cId="4189509975" sldId="283"/>
        </pc:sldMkLst>
        <pc:spChg chg="mod">
          <ac:chgData name="Megan Botes" userId="70568131-745a-489b-b4fe-9e78c579dd6d" providerId="ADAL" clId="{E3DEF142-CC7A-44CA-B5B4-48BABF1A3E75}" dt="2026-06-30T09:37:30.927" v="260" actId="113"/>
          <ac:spMkLst>
            <pc:docMk/>
            <pc:sldMk cId="4189509975" sldId="283"/>
            <ac:spMk id="2" creationId="{6C23B45E-EF93-9441-2D8E-241C06835A28}"/>
          </ac:spMkLst>
        </pc:spChg>
        <pc:spChg chg="del mod">
          <ac:chgData name="Megan Botes" userId="70568131-745a-489b-b4fe-9e78c579dd6d" providerId="ADAL" clId="{E3DEF142-CC7A-44CA-B5B4-48BABF1A3E75}" dt="2026-06-30T09:29:57.973" v="227" actId="26606"/>
          <ac:spMkLst>
            <pc:docMk/>
            <pc:sldMk cId="4189509975" sldId="283"/>
            <ac:spMk id="3" creationId="{C39F5F13-4A64-CD2D-4F56-2271C7FD709C}"/>
          </ac:spMkLst>
        </pc:spChg>
        <pc:spChg chg="add del">
          <ac:chgData name="Megan Botes" userId="70568131-745a-489b-b4fe-9e78c579dd6d" providerId="ADAL" clId="{E3DEF142-CC7A-44CA-B5B4-48BABF1A3E75}" dt="2026-06-30T09:36:28.552" v="248" actId="22"/>
          <ac:spMkLst>
            <pc:docMk/>
            <pc:sldMk cId="4189509975" sldId="283"/>
            <ac:spMk id="6" creationId="{14012DA7-F270-EBCB-3A62-FDBA7B8B0A7B}"/>
          </ac:spMkLst>
        </pc:spChg>
        <pc:spChg chg="add del">
          <ac:chgData name="Megan Botes" userId="70568131-745a-489b-b4fe-9e78c579dd6d" providerId="ADAL" clId="{E3DEF142-CC7A-44CA-B5B4-48BABF1A3E75}" dt="2026-06-30T09:36:56.772" v="250" actId="26606"/>
          <ac:spMkLst>
            <pc:docMk/>
            <pc:sldMk cId="4189509975" sldId="283"/>
            <ac:spMk id="9" creationId="{BACC6370-2D7E-4714-9D71-7542949D7D5D}"/>
          </ac:spMkLst>
        </pc:spChg>
        <pc:spChg chg="add del">
          <ac:chgData name="Megan Botes" userId="70568131-745a-489b-b4fe-9e78c579dd6d" providerId="ADAL" clId="{E3DEF142-CC7A-44CA-B5B4-48BABF1A3E75}" dt="2026-06-30T09:36:56.772" v="250" actId="26606"/>
          <ac:spMkLst>
            <pc:docMk/>
            <pc:sldMk cId="4189509975" sldId="283"/>
            <ac:spMk id="11" creationId="{F68B3F68-107C-434F-AA38-110D5EA91B85}"/>
          </ac:spMkLst>
        </pc:spChg>
        <pc:spChg chg="add del">
          <ac:chgData name="Megan Botes" userId="70568131-745a-489b-b4fe-9e78c579dd6d" providerId="ADAL" clId="{E3DEF142-CC7A-44CA-B5B4-48BABF1A3E75}" dt="2026-06-30T09:37:08.690" v="255" actId="22"/>
          <ac:spMkLst>
            <pc:docMk/>
            <pc:sldMk cId="4189509975" sldId="283"/>
            <ac:spMk id="12" creationId="{D13A29AD-D832-6EF9-3CD2-087FFC5A1A92}"/>
          </ac:spMkLst>
        </pc:spChg>
        <pc:spChg chg="add del">
          <ac:chgData name="Megan Botes" userId="70568131-745a-489b-b4fe-9e78c579dd6d" providerId="ADAL" clId="{E3DEF142-CC7A-44CA-B5B4-48BABF1A3E75}" dt="2026-06-30T09:36:56.772" v="250" actId="26606"/>
          <ac:spMkLst>
            <pc:docMk/>
            <pc:sldMk cId="4189509975" sldId="283"/>
            <ac:spMk id="13" creationId="{AAD0DBB9-1A4B-4391-81D4-CB19F9AB918A}"/>
          </ac:spMkLst>
        </pc:spChg>
        <pc:spChg chg="add del">
          <ac:chgData name="Megan Botes" userId="70568131-745a-489b-b4fe-9e78c579dd6d" providerId="ADAL" clId="{E3DEF142-CC7A-44CA-B5B4-48BABF1A3E75}" dt="2026-06-30T09:36:56.772" v="250" actId="26606"/>
          <ac:spMkLst>
            <pc:docMk/>
            <pc:sldMk cId="4189509975" sldId="283"/>
            <ac:spMk id="15" creationId="{063BBA22-50EA-4C4D-BE05-F1CE4E63AA56}"/>
          </ac:spMkLst>
        </pc:spChg>
        <pc:graphicFrameChg chg="add mod ord modGraphic">
          <ac:chgData name="Megan Botes" userId="70568131-745a-489b-b4fe-9e78c579dd6d" providerId="ADAL" clId="{E3DEF142-CC7A-44CA-B5B4-48BABF1A3E75}" dt="2026-06-30T09:37:28.028" v="259" actId="14100"/>
          <ac:graphicFrameMkLst>
            <pc:docMk/>
            <pc:sldMk cId="4189509975" sldId="283"/>
            <ac:graphicFrameMk id="5" creationId="{6842E321-FB1C-3EF5-3D56-0733D193A127}"/>
          </ac:graphicFrameMkLst>
        </pc:graphicFrameChg>
        <pc:picChg chg="add del mod">
          <ac:chgData name="Megan Botes" userId="70568131-745a-489b-b4fe-9e78c579dd6d" providerId="ADAL" clId="{E3DEF142-CC7A-44CA-B5B4-48BABF1A3E75}" dt="2026-06-30T09:37:01.882" v="252" actId="478"/>
          <ac:picMkLst>
            <pc:docMk/>
            <pc:sldMk cId="4189509975" sldId="283"/>
            <ac:picMk id="8" creationId="{C8EAA457-3CE7-E2FE-6734-5FD7854B750D}"/>
          </ac:picMkLst>
        </pc:picChg>
        <pc:picChg chg="add mod">
          <ac:chgData name="Megan Botes" userId="70568131-745a-489b-b4fe-9e78c579dd6d" providerId="ADAL" clId="{E3DEF142-CC7A-44CA-B5B4-48BABF1A3E75}" dt="2026-06-30T09:37:14.382" v="257" actId="1076"/>
          <ac:picMkLst>
            <pc:docMk/>
            <pc:sldMk cId="4189509975" sldId="283"/>
            <ac:picMk id="16" creationId="{2B3E99E1-F5CA-9ED1-94A9-D55BE3DCFC52}"/>
          </ac:picMkLst>
        </pc:picChg>
        <pc:picChg chg="add mod">
          <ac:chgData name="Megan Botes" userId="70568131-745a-489b-b4fe-9e78c579dd6d" providerId="ADAL" clId="{E3DEF142-CC7A-44CA-B5B4-48BABF1A3E75}" dt="2026-06-30T09:58:04.436" v="589"/>
          <ac:picMkLst>
            <pc:docMk/>
            <pc:sldMk cId="4189509975" sldId="283"/>
            <ac:picMk id="17" creationId="{D5E3241E-61CF-796E-2F7B-65CC573B3A91}"/>
          </ac:picMkLst>
        </pc:picChg>
        <pc:cxnChg chg="add">
          <ac:chgData name="Megan Botes" userId="70568131-745a-489b-b4fe-9e78c579dd6d" providerId="ADAL" clId="{E3DEF142-CC7A-44CA-B5B4-48BABF1A3E75}" dt="2026-06-30T09:36:56.772" v="250" actId="26606"/>
          <ac:cxnSpMkLst>
            <pc:docMk/>
            <pc:sldMk cId="4189509975" sldId="283"/>
            <ac:cxnSpMk id="20" creationId="{1503BFE4-729B-D9D0-C17B-501E6AF1127A}"/>
          </ac:cxnSpMkLst>
        </pc:cxnChg>
      </pc:sldChg>
      <pc:sldChg chg="addSp delSp modSp new mod setBg modNotesTx">
        <pc:chgData name="Megan Botes" userId="70568131-745a-489b-b4fe-9e78c579dd6d" providerId="ADAL" clId="{E3DEF142-CC7A-44CA-B5B4-48BABF1A3E75}" dt="2026-06-30T09:58:06.034" v="590"/>
        <pc:sldMkLst>
          <pc:docMk/>
          <pc:sldMk cId="2701930603" sldId="284"/>
        </pc:sldMkLst>
        <pc:spChg chg="mod">
          <ac:chgData name="Megan Botes" userId="70568131-745a-489b-b4fe-9e78c579dd6d" providerId="ADAL" clId="{E3DEF142-CC7A-44CA-B5B4-48BABF1A3E75}" dt="2026-06-30T09:44:00.131" v="310" actId="113"/>
          <ac:spMkLst>
            <pc:docMk/>
            <pc:sldMk cId="2701930603" sldId="284"/>
            <ac:spMk id="2" creationId="{7E87ECAE-1FAE-D175-0849-AE0DA46185EA}"/>
          </ac:spMkLst>
        </pc:spChg>
        <pc:spChg chg="del mod">
          <ac:chgData name="Megan Botes" userId="70568131-745a-489b-b4fe-9e78c579dd6d" providerId="ADAL" clId="{E3DEF142-CC7A-44CA-B5B4-48BABF1A3E75}" dt="2026-06-30T09:32:33.454" v="233" actId="26606"/>
          <ac:spMkLst>
            <pc:docMk/>
            <pc:sldMk cId="2701930603" sldId="284"/>
            <ac:spMk id="3" creationId="{DC36EB3A-7708-05FC-DBA1-7AEE24D57290}"/>
          </ac:spMkLst>
        </pc:spChg>
        <pc:spChg chg="add del">
          <ac:chgData name="Megan Botes" userId="70568131-745a-489b-b4fe-9e78c579dd6d" providerId="ADAL" clId="{E3DEF142-CC7A-44CA-B5B4-48BABF1A3E75}" dt="2026-06-30T09:42:54.046" v="290" actId="22"/>
          <ac:spMkLst>
            <pc:docMk/>
            <pc:sldMk cId="2701930603" sldId="284"/>
            <ac:spMk id="6" creationId="{A75729E7-E2FC-9979-56E4-B354D6E71EC9}"/>
          </ac:spMkLst>
        </pc:spChg>
        <pc:spChg chg="add del">
          <ac:chgData name="Megan Botes" userId="70568131-745a-489b-b4fe-9e78c579dd6d" providerId="ADAL" clId="{E3DEF142-CC7A-44CA-B5B4-48BABF1A3E75}" dt="2026-06-30T09:43:04.634" v="292" actId="26606"/>
          <ac:spMkLst>
            <pc:docMk/>
            <pc:sldMk cId="2701930603" sldId="284"/>
            <ac:spMk id="9" creationId="{BACC6370-2D7E-4714-9D71-7542949D7D5D}"/>
          </ac:spMkLst>
        </pc:spChg>
        <pc:spChg chg="add del">
          <ac:chgData name="Megan Botes" userId="70568131-745a-489b-b4fe-9e78c579dd6d" providerId="ADAL" clId="{E3DEF142-CC7A-44CA-B5B4-48BABF1A3E75}" dt="2026-06-30T09:43:04.634" v="292" actId="26606"/>
          <ac:spMkLst>
            <pc:docMk/>
            <pc:sldMk cId="2701930603" sldId="284"/>
            <ac:spMk id="11" creationId="{F68B3F68-107C-434F-AA38-110D5EA91B85}"/>
          </ac:spMkLst>
        </pc:spChg>
        <pc:spChg chg="add del">
          <ac:chgData name="Megan Botes" userId="70568131-745a-489b-b4fe-9e78c579dd6d" providerId="ADAL" clId="{E3DEF142-CC7A-44CA-B5B4-48BABF1A3E75}" dt="2026-06-30T09:43:13.308" v="296" actId="22"/>
          <ac:spMkLst>
            <pc:docMk/>
            <pc:sldMk cId="2701930603" sldId="284"/>
            <ac:spMk id="12" creationId="{50F8C199-3D5B-E589-5AD0-5AFF6C9FCDA2}"/>
          </ac:spMkLst>
        </pc:spChg>
        <pc:spChg chg="add del">
          <ac:chgData name="Megan Botes" userId="70568131-745a-489b-b4fe-9e78c579dd6d" providerId="ADAL" clId="{E3DEF142-CC7A-44CA-B5B4-48BABF1A3E75}" dt="2026-06-30T09:43:04.634" v="292" actId="26606"/>
          <ac:spMkLst>
            <pc:docMk/>
            <pc:sldMk cId="2701930603" sldId="284"/>
            <ac:spMk id="13" creationId="{AAD0DBB9-1A4B-4391-81D4-CB19F9AB918A}"/>
          </ac:spMkLst>
        </pc:spChg>
        <pc:spChg chg="add del">
          <ac:chgData name="Megan Botes" userId="70568131-745a-489b-b4fe-9e78c579dd6d" providerId="ADAL" clId="{E3DEF142-CC7A-44CA-B5B4-48BABF1A3E75}" dt="2026-06-30T09:43:04.634" v="292" actId="26606"/>
          <ac:spMkLst>
            <pc:docMk/>
            <pc:sldMk cId="2701930603" sldId="284"/>
            <ac:spMk id="15" creationId="{063BBA22-50EA-4C4D-BE05-F1CE4E63AA56}"/>
          </ac:spMkLst>
        </pc:spChg>
        <pc:graphicFrameChg chg="add mod ord modGraphic">
          <ac:chgData name="Megan Botes" userId="70568131-745a-489b-b4fe-9e78c579dd6d" providerId="ADAL" clId="{E3DEF142-CC7A-44CA-B5B4-48BABF1A3E75}" dt="2026-06-30T09:44:06.497" v="314" actId="403"/>
          <ac:graphicFrameMkLst>
            <pc:docMk/>
            <pc:sldMk cId="2701930603" sldId="284"/>
            <ac:graphicFrameMk id="5" creationId="{A224B4AF-370C-8A61-4CC5-5262311994D6}"/>
          </ac:graphicFrameMkLst>
        </pc:graphicFrameChg>
        <pc:picChg chg="add del mod">
          <ac:chgData name="Megan Botes" userId="70568131-745a-489b-b4fe-9e78c579dd6d" providerId="ADAL" clId="{E3DEF142-CC7A-44CA-B5B4-48BABF1A3E75}" dt="2026-06-30T09:43:06.350" v="293" actId="478"/>
          <ac:picMkLst>
            <pc:docMk/>
            <pc:sldMk cId="2701930603" sldId="284"/>
            <ac:picMk id="8" creationId="{8C181000-9EFB-0F2F-0E91-4DC7FF3EB522}"/>
          </ac:picMkLst>
        </pc:picChg>
        <pc:picChg chg="add mod modCrop">
          <ac:chgData name="Megan Botes" userId="70568131-745a-489b-b4fe-9e78c579dd6d" providerId="ADAL" clId="{E3DEF142-CC7A-44CA-B5B4-48BABF1A3E75}" dt="2026-06-30T09:44:15.772" v="330" actId="1038"/>
          <ac:picMkLst>
            <pc:docMk/>
            <pc:sldMk cId="2701930603" sldId="284"/>
            <ac:picMk id="16" creationId="{9EDEA50F-05C9-E1FF-2A60-E6F537859654}"/>
          </ac:picMkLst>
        </pc:picChg>
        <pc:picChg chg="add mod">
          <ac:chgData name="Megan Botes" userId="70568131-745a-489b-b4fe-9e78c579dd6d" providerId="ADAL" clId="{E3DEF142-CC7A-44CA-B5B4-48BABF1A3E75}" dt="2026-06-30T09:58:06.034" v="590"/>
          <ac:picMkLst>
            <pc:docMk/>
            <pc:sldMk cId="2701930603" sldId="284"/>
            <ac:picMk id="17" creationId="{715E5C77-288A-762F-5B91-04D5079A6E89}"/>
          </ac:picMkLst>
        </pc:picChg>
        <pc:cxnChg chg="add">
          <ac:chgData name="Megan Botes" userId="70568131-745a-489b-b4fe-9e78c579dd6d" providerId="ADAL" clId="{E3DEF142-CC7A-44CA-B5B4-48BABF1A3E75}" dt="2026-06-30T09:43:04.634" v="292" actId="26606"/>
          <ac:cxnSpMkLst>
            <pc:docMk/>
            <pc:sldMk cId="2701930603" sldId="284"/>
            <ac:cxnSpMk id="20" creationId="{1503BFE4-729B-D9D0-C17B-501E6AF1127A}"/>
          </ac:cxnSpMkLst>
        </pc:cxnChg>
      </pc:sldChg>
      <pc:sldChg chg="addSp delSp modSp new mod setBg modNotesTx">
        <pc:chgData name="Megan Botes" userId="70568131-745a-489b-b4fe-9e78c579dd6d" providerId="ADAL" clId="{E3DEF142-CC7A-44CA-B5B4-48BABF1A3E75}" dt="2026-06-30T09:58:08.778" v="591"/>
        <pc:sldMkLst>
          <pc:docMk/>
          <pc:sldMk cId="1414581727" sldId="285"/>
        </pc:sldMkLst>
        <pc:spChg chg="mod">
          <ac:chgData name="Megan Botes" userId="70568131-745a-489b-b4fe-9e78c579dd6d" providerId="ADAL" clId="{E3DEF142-CC7A-44CA-B5B4-48BABF1A3E75}" dt="2026-06-30T09:49:58.669" v="355" actId="1076"/>
          <ac:spMkLst>
            <pc:docMk/>
            <pc:sldMk cId="1414581727" sldId="285"/>
            <ac:spMk id="2" creationId="{4A99E6FC-E6AC-CAE9-33F6-531FF73FB7C0}"/>
          </ac:spMkLst>
        </pc:spChg>
        <pc:spChg chg="del mod">
          <ac:chgData name="Megan Botes" userId="70568131-745a-489b-b4fe-9e78c579dd6d" providerId="ADAL" clId="{E3DEF142-CC7A-44CA-B5B4-48BABF1A3E75}" dt="2026-06-30T09:33:37.473" v="239" actId="26606"/>
          <ac:spMkLst>
            <pc:docMk/>
            <pc:sldMk cId="1414581727" sldId="285"/>
            <ac:spMk id="3" creationId="{8110CB7A-CCB9-B228-C43B-7ED24398BAA6}"/>
          </ac:spMkLst>
        </pc:spChg>
        <pc:spChg chg="add del">
          <ac:chgData name="Megan Botes" userId="70568131-745a-489b-b4fe-9e78c579dd6d" providerId="ADAL" clId="{E3DEF142-CC7A-44CA-B5B4-48BABF1A3E75}" dt="2026-06-30T09:49:11.893" v="341" actId="22"/>
          <ac:spMkLst>
            <pc:docMk/>
            <pc:sldMk cId="1414581727" sldId="285"/>
            <ac:spMk id="6" creationId="{CB950F82-146D-EDDB-B3A2-CCB1649C061B}"/>
          </ac:spMkLst>
        </pc:spChg>
        <pc:spChg chg="add del">
          <ac:chgData name="Megan Botes" userId="70568131-745a-489b-b4fe-9e78c579dd6d" providerId="ADAL" clId="{E3DEF142-CC7A-44CA-B5B4-48BABF1A3E75}" dt="2026-06-30T09:49:29.620" v="345" actId="26606"/>
          <ac:spMkLst>
            <pc:docMk/>
            <pc:sldMk cId="1414581727" sldId="285"/>
            <ac:spMk id="9" creationId="{BACC6370-2D7E-4714-9D71-7542949D7D5D}"/>
          </ac:spMkLst>
        </pc:spChg>
        <pc:spChg chg="add del">
          <ac:chgData name="Megan Botes" userId="70568131-745a-489b-b4fe-9e78c579dd6d" providerId="ADAL" clId="{E3DEF142-CC7A-44CA-B5B4-48BABF1A3E75}" dt="2026-06-30T09:49:29.620" v="345" actId="26606"/>
          <ac:spMkLst>
            <pc:docMk/>
            <pc:sldMk cId="1414581727" sldId="285"/>
            <ac:spMk id="11" creationId="{F68B3F68-107C-434F-AA38-110D5EA91B85}"/>
          </ac:spMkLst>
        </pc:spChg>
        <pc:spChg chg="add del">
          <ac:chgData name="Megan Botes" userId="70568131-745a-489b-b4fe-9e78c579dd6d" providerId="ADAL" clId="{E3DEF142-CC7A-44CA-B5B4-48BABF1A3E75}" dt="2026-06-30T09:49:40.978" v="349" actId="22"/>
          <ac:spMkLst>
            <pc:docMk/>
            <pc:sldMk cId="1414581727" sldId="285"/>
            <ac:spMk id="12" creationId="{9E3CFBFD-58F3-0924-DA3A-F571586A10C3}"/>
          </ac:spMkLst>
        </pc:spChg>
        <pc:spChg chg="add del">
          <ac:chgData name="Megan Botes" userId="70568131-745a-489b-b4fe-9e78c579dd6d" providerId="ADAL" clId="{E3DEF142-CC7A-44CA-B5B4-48BABF1A3E75}" dt="2026-06-30T09:49:29.620" v="345" actId="26606"/>
          <ac:spMkLst>
            <pc:docMk/>
            <pc:sldMk cId="1414581727" sldId="285"/>
            <ac:spMk id="13" creationId="{AAD0DBB9-1A4B-4391-81D4-CB19F9AB918A}"/>
          </ac:spMkLst>
        </pc:spChg>
        <pc:spChg chg="add del">
          <ac:chgData name="Megan Botes" userId="70568131-745a-489b-b4fe-9e78c579dd6d" providerId="ADAL" clId="{E3DEF142-CC7A-44CA-B5B4-48BABF1A3E75}" dt="2026-06-30T09:49:29.620" v="345" actId="26606"/>
          <ac:spMkLst>
            <pc:docMk/>
            <pc:sldMk cId="1414581727" sldId="285"/>
            <ac:spMk id="15" creationId="{063BBA22-50EA-4C4D-BE05-F1CE4E63AA56}"/>
          </ac:spMkLst>
        </pc:spChg>
        <pc:spChg chg="add del">
          <ac:chgData name="Megan Botes" userId="70568131-745a-489b-b4fe-9e78c579dd6d" providerId="ADAL" clId="{E3DEF142-CC7A-44CA-B5B4-48BABF1A3E75}" dt="2026-06-30T09:49:29.562" v="344" actId="26606"/>
          <ac:spMkLst>
            <pc:docMk/>
            <pc:sldMk cId="1414581727" sldId="285"/>
            <ac:spMk id="20" creationId="{9F7D5CDA-D291-4307-BF55-1381FED29634}"/>
          </ac:spMkLst>
        </pc:spChg>
        <pc:spChg chg="add">
          <ac:chgData name="Megan Botes" userId="70568131-745a-489b-b4fe-9e78c579dd6d" providerId="ADAL" clId="{E3DEF142-CC7A-44CA-B5B4-48BABF1A3E75}" dt="2026-06-30T09:49:29.620" v="345" actId="26606"/>
          <ac:spMkLst>
            <pc:docMk/>
            <pc:sldMk cId="1414581727" sldId="285"/>
            <ac:spMk id="22" creationId="{9F7D5CDA-D291-4307-BF55-1381FED29634}"/>
          </ac:spMkLst>
        </pc:spChg>
        <pc:graphicFrameChg chg="add mod ord modGraphic">
          <ac:chgData name="Megan Botes" userId="70568131-745a-489b-b4fe-9e78c579dd6d" providerId="ADAL" clId="{E3DEF142-CC7A-44CA-B5B4-48BABF1A3E75}" dt="2026-06-30T09:50:07.697" v="360" actId="404"/>
          <ac:graphicFrameMkLst>
            <pc:docMk/>
            <pc:sldMk cId="1414581727" sldId="285"/>
            <ac:graphicFrameMk id="5" creationId="{D20901B2-9D72-58EE-1108-2579FCF53586}"/>
          </ac:graphicFrameMkLst>
        </pc:graphicFrameChg>
        <pc:picChg chg="add del mod">
          <ac:chgData name="Megan Botes" userId="70568131-745a-489b-b4fe-9e78c579dd6d" providerId="ADAL" clId="{E3DEF142-CC7A-44CA-B5B4-48BABF1A3E75}" dt="2026-06-30T09:49:33.747" v="346" actId="478"/>
          <ac:picMkLst>
            <pc:docMk/>
            <pc:sldMk cId="1414581727" sldId="285"/>
            <ac:picMk id="8" creationId="{1985B1E4-5CC9-54A3-292F-BB1717DEDCBE}"/>
          </ac:picMkLst>
        </pc:picChg>
        <pc:picChg chg="add mod">
          <ac:chgData name="Megan Botes" userId="70568131-745a-489b-b4fe-9e78c579dd6d" providerId="ADAL" clId="{E3DEF142-CC7A-44CA-B5B4-48BABF1A3E75}" dt="2026-06-30T09:49:44.688" v="351" actId="1076"/>
          <ac:picMkLst>
            <pc:docMk/>
            <pc:sldMk cId="1414581727" sldId="285"/>
            <ac:picMk id="16" creationId="{C14086BE-BC1F-BA4D-158B-A2E03D48DB8F}"/>
          </ac:picMkLst>
        </pc:picChg>
        <pc:picChg chg="add mod">
          <ac:chgData name="Megan Botes" userId="70568131-745a-489b-b4fe-9e78c579dd6d" providerId="ADAL" clId="{E3DEF142-CC7A-44CA-B5B4-48BABF1A3E75}" dt="2026-06-30T09:58:08.778" v="591"/>
          <ac:picMkLst>
            <pc:docMk/>
            <pc:sldMk cId="1414581727" sldId="285"/>
            <ac:picMk id="17" creationId="{C3DB56D3-4DD2-59F0-A73D-614830D27FBC}"/>
          </ac:picMkLst>
        </pc:picChg>
      </pc:sldChg>
      <pc:sldChg chg="addSp delSp modSp new mod setBg modAnim modNotesTx">
        <pc:chgData name="Megan Botes" userId="70568131-745a-489b-b4fe-9e78c579dd6d" providerId="ADAL" clId="{E3DEF142-CC7A-44CA-B5B4-48BABF1A3E75}" dt="2026-06-30T09:58:16.013" v="593" actId="113"/>
        <pc:sldMkLst>
          <pc:docMk/>
          <pc:sldMk cId="2498106654" sldId="286"/>
        </pc:sldMkLst>
        <pc:spChg chg="mod">
          <ac:chgData name="Megan Botes" userId="70568131-745a-489b-b4fe-9e78c579dd6d" providerId="ADAL" clId="{E3DEF142-CC7A-44CA-B5B4-48BABF1A3E75}" dt="2026-06-30T09:58:16.013" v="593" actId="113"/>
          <ac:spMkLst>
            <pc:docMk/>
            <pc:sldMk cId="2498106654" sldId="286"/>
            <ac:spMk id="2" creationId="{D0399517-C3DA-7DBE-B932-732996A9E791}"/>
          </ac:spMkLst>
        </pc:spChg>
        <pc:spChg chg="mod">
          <ac:chgData name="Megan Botes" userId="70568131-745a-489b-b4fe-9e78c579dd6d" providerId="ADAL" clId="{E3DEF142-CC7A-44CA-B5B4-48BABF1A3E75}" dt="2026-06-30T09:56:57.118" v="584" actId="26606"/>
          <ac:spMkLst>
            <pc:docMk/>
            <pc:sldMk cId="2498106654" sldId="286"/>
            <ac:spMk id="3" creationId="{AB3D7328-502E-63BA-0B52-B61593B75C06}"/>
          </ac:spMkLst>
        </pc:spChg>
        <pc:spChg chg="add del">
          <ac:chgData name="Megan Botes" userId="70568131-745a-489b-b4fe-9e78c579dd6d" providerId="ADAL" clId="{E3DEF142-CC7A-44CA-B5B4-48BABF1A3E75}" dt="2026-06-30T09:56:48.287" v="582" actId="22"/>
          <ac:spMkLst>
            <pc:docMk/>
            <pc:sldMk cId="2498106654" sldId="286"/>
            <ac:spMk id="5" creationId="{14E6A318-33C7-B43E-4EB9-42A7EE17E262}"/>
          </ac:spMkLst>
        </pc:spChg>
        <pc:spChg chg="add">
          <ac:chgData name="Megan Botes" userId="70568131-745a-489b-b4fe-9e78c579dd6d" providerId="ADAL" clId="{E3DEF142-CC7A-44CA-B5B4-48BABF1A3E75}" dt="2026-06-30T09:56:57.118" v="584" actId="26606"/>
          <ac:spMkLst>
            <pc:docMk/>
            <pc:sldMk cId="2498106654" sldId="286"/>
            <ac:spMk id="12" creationId="{04812C46-200A-4DEB-A05E-3ED6C68C2387}"/>
          </ac:spMkLst>
        </pc:spChg>
        <pc:spChg chg="add">
          <ac:chgData name="Megan Botes" userId="70568131-745a-489b-b4fe-9e78c579dd6d" providerId="ADAL" clId="{E3DEF142-CC7A-44CA-B5B4-48BABF1A3E75}" dt="2026-06-30T09:56:57.118" v="584" actId="26606"/>
          <ac:spMkLst>
            <pc:docMk/>
            <pc:sldMk cId="2498106654" sldId="286"/>
            <ac:spMk id="14" creationId="{D1EA859B-E555-4109-94F3-6700E046E008}"/>
          </ac:spMkLst>
        </pc:spChg>
        <pc:picChg chg="add mod ord">
          <ac:chgData name="Megan Botes" userId="70568131-745a-489b-b4fe-9e78c579dd6d" providerId="ADAL" clId="{E3DEF142-CC7A-44CA-B5B4-48BABF1A3E75}" dt="2026-06-30T09:56:57.118" v="584" actId="26606"/>
          <ac:picMkLst>
            <pc:docMk/>
            <pc:sldMk cId="2498106654" sldId="286"/>
            <ac:picMk id="7" creationId="{8CB02F90-3FC3-1E32-2C53-CCCFEE9040CD}"/>
          </ac:picMkLst>
        </pc:picChg>
        <pc:picChg chg="add mod">
          <ac:chgData name="Megan Botes" userId="70568131-745a-489b-b4fe-9e78c579dd6d" providerId="ADAL" clId="{E3DEF142-CC7A-44CA-B5B4-48BABF1A3E75}" dt="2026-06-30T09:58:10.439" v="592"/>
          <ac:picMkLst>
            <pc:docMk/>
            <pc:sldMk cId="2498106654" sldId="286"/>
            <ac:picMk id="8" creationId="{C8C82ECA-A779-6B3E-22B2-EF8A0D63487C}"/>
          </ac:picMkLst>
        </pc:picChg>
      </pc:sldChg>
      <pc:sldChg chg="addSp delSp modSp new mod setBg modNotesTx">
        <pc:chgData name="Megan Botes" userId="70568131-745a-489b-b4fe-9e78c579dd6d" providerId="ADAL" clId="{E3DEF142-CC7A-44CA-B5B4-48BABF1A3E75}" dt="2026-06-30T09:59:07.569" v="599"/>
        <pc:sldMkLst>
          <pc:docMk/>
          <pc:sldMk cId="2508977442" sldId="287"/>
        </pc:sldMkLst>
        <pc:spChg chg="mod">
          <ac:chgData name="Megan Botes" userId="70568131-745a-489b-b4fe-9e78c579dd6d" providerId="ADAL" clId="{E3DEF142-CC7A-44CA-B5B4-48BABF1A3E75}" dt="2026-06-30T09:39:09.429" v="266" actId="26606"/>
          <ac:spMkLst>
            <pc:docMk/>
            <pc:sldMk cId="2508977442" sldId="287"/>
            <ac:spMk id="2" creationId="{D8176A60-CF88-D5B0-29F9-7540D8A91FA9}"/>
          </ac:spMkLst>
        </pc:spChg>
        <pc:spChg chg="del mod">
          <ac:chgData name="Megan Botes" userId="70568131-745a-489b-b4fe-9e78c579dd6d" providerId="ADAL" clId="{E3DEF142-CC7A-44CA-B5B4-48BABF1A3E75}" dt="2026-06-30T09:39:09.429" v="266" actId="26606"/>
          <ac:spMkLst>
            <pc:docMk/>
            <pc:sldMk cId="2508977442" sldId="287"/>
            <ac:spMk id="3" creationId="{A248C63E-DDDB-F70D-6C68-E61887C3877D}"/>
          </ac:spMkLst>
        </pc:spChg>
        <pc:spChg chg="add">
          <ac:chgData name="Megan Botes" userId="70568131-745a-489b-b4fe-9e78c579dd6d" providerId="ADAL" clId="{E3DEF142-CC7A-44CA-B5B4-48BABF1A3E75}" dt="2026-06-30T09:39:09.429" v="266" actId="26606"/>
          <ac:spMkLst>
            <pc:docMk/>
            <pc:sldMk cId="2508977442" sldId="287"/>
            <ac:spMk id="9" creationId="{BACC6370-2D7E-4714-9D71-7542949D7D5D}"/>
          </ac:spMkLst>
        </pc:spChg>
        <pc:spChg chg="add">
          <ac:chgData name="Megan Botes" userId="70568131-745a-489b-b4fe-9e78c579dd6d" providerId="ADAL" clId="{E3DEF142-CC7A-44CA-B5B4-48BABF1A3E75}" dt="2026-06-30T09:39:09.429" v="266" actId="26606"/>
          <ac:spMkLst>
            <pc:docMk/>
            <pc:sldMk cId="2508977442" sldId="287"/>
            <ac:spMk id="11" creationId="{F68B3F68-107C-434F-AA38-110D5EA91B85}"/>
          </ac:spMkLst>
        </pc:spChg>
        <pc:spChg chg="add">
          <ac:chgData name="Megan Botes" userId="70568131-745a-489b-b4fe-9e78c579dd6d" providerId="ADAL" clId="{E3DEF142-CC7A-44CA-B5B4-48BABF1A3E75}" dt="2026-06-30T09:39:09.429" v="266" actId="26606"/>
          <ac:spMkLst>
            <pc:docMk/>
            <pc:sldMk cId="2508977442" sldId="287"/>
            <ac:spMk id="13" creationId="{AAD0DBB9-1A4B-4391-81D4-CB19F9AB918A}"/>
          </ac:spMkLst>
        </pc:spChg>
        <pc:spChg chg="add">
          <ac:chgData name="Megan Botes" userId="70568131-745a-489b-b4fe-9e78c579dd6d" providerId="ADAL" clId="{E3DEF142-CC7A-44CA-B5B4-48BABF1A3E75}" dt="2026-06-30T09:39:09.429" v="266" actId="26606"/>
          <ac:spMkLst>
            <pc:docMk/>
            <pc:sldMk cId="2508977442" sldId="287"/>
            <ac:spMk id="15" creationId="{063BBA22-50EA-4C4D-BE05-F1CE4E63AA56}"/>
          </ac:spMkLst>
        </pc:spChg>
        <pc:graphicFrameChg chg="add mod modGraphic">
          <ac:chgData name="Megan Botes" userId="70568131-745a-489b-b4fe-9e78c579dd6d" providerId="ADAL" clId="{E3DEF142-CC7A-44CA-B5B4-48BABF1A3E75}" dt="2026-06-30T09:56:16.072" v="577" actId="113"/>
          <ac:graphicFrameMkLst>
            <pc:docMk/>
            <pc:sldMk cId="2508977442" sldId="287"/>
            <ac:graphicFrameMk id="5" creationId="{964C76DB-3F57-519C-6800-D437A4393658}"/>
          </ac:graphicFrameMkLst>
        </pc:graphicFrameChg>
        <pc:picChg chg="add mod">
          <ac:chgData name="Megan Botes" userId="70568131-745a-489b-b4fe-9e78c579dd6d" providerId="ADAL" clId="{E3DEF142-CC7A-44CA-B5B4-48BABF1A3E75}" dt="2026-06-30T09:58:20.536" v="594"/>
          <ac:picMkLst>
            <pc:docMk/>
            <pc:sldMk cId="2508977442" sldId="287"/>
            <ac:picMk id="4" creationId="{0683E34F-B6E9-8757-FB21-2B3FC3CD788F}"/>
          </ac:picMkLst>
        </pc:picChg>
      </pc:sldChg>
      <pc:sldChg chg="addSp delSp modSp new mod setBg addAnim modNotesTx">
        <pc:chgData name="Megan Botes" userId="70568131-745a-489b-b4fe-9e78c579dd6d" providerId="ADAL" clId="{E3DEF142-CC7A-44CA-B5B4-48BABF1A3E75}" dt="2026-06-30T09:58:22.329" v="595"/>
        <pc:sldMkLst>
          <pc:docMk/>
          <pc:sldMk cId="3179332161" sldId="288"/>
        </pc:sldMkLst>
        <pc:spChg chg="mod ord">
          <ac:chgData name="Megan Botes" userId="70568131-745a-489b-b4fe-9e78c579dd6d" providerId="ADAL" clId="{E3DEF142-CC7A-44CA-B5B4-48BABF1A3E75}" dt="2026-06-30T09:40:38.774" v="272" actId="26606"/>
          <ac:spMkLst>
            <pc:docMk/>
            <pc:sldMk cId="3179332161" sldId="288"/>
            <ac:spMk id="2" creationId="{7BCC42EA-0D27-583E-4E14-5AAE5FAEB2E8}"/>
          </ac:spMkLst>
        </pc:spChg>
        <pc:spChg chg="del">
          <ac:chgData name="Megan Botes" userId="70568131-745a-489b-b4fe-9e78c579dd6d" providerId="ADAL" clId="{E3DEF142-CC7A-44CA-B5B4-48BABF1A3E75}" dt="2026-06-30T09:40:13.986" v="269"/>
          <ac:spMkLst>
            <pc:docMk/>
            <pc:sldMk cId="3179332161" sldId="288"/>
            <ac:spMk id="3" creationId="{764AA785-238D-567A-D2D2-A484CC585AF4}"/>
          </ac:spMkLst>
        </pc:spChg>
        <pc:spChg chg="add del">
          <ac:chgData name="Megan Botes" userId="70568131-745a-489b-b4fe-9e78c579dd6d" providerId="ADAL" clId="{E3DEF142-CC7A-44CA-B5B4-48BABF1A3E75}" dt="2026-06-30T09:40:31.647" v="271" actId="478"/>
          <ac:spMkLst>
            <pc:docMk/>
            <pc:sldMk cId="3179332161" sldId="288"/>
            <ac:spMk id="8" creationId="{EE6144D7-8153-B382-98D1-0DD83CA373BE}"/>
          </ac:spMkLst>
        </pc:spChg>
        <pc:spChg chg="add del">
          <ac:chgData name="Megan Botes" userId="70568131-745a-489b-b4fe-9e78c579dd6d" providerId="ADAL" clId="{E3DEF142-CC7A-44CA-B5B4-48BABF1A3E75}" dt="2026-06-30T09:40:38.774" v="272" actId="26606"/>
          <ac:spMkLst>
            <pc:docMk/>
            <pc:sldMk cId="3179332161" sldId="288"/>
            <ac:spMk id="11" creationId="{C0A1ED06-4733-4020-9C60-81D4D801408D}"/>
          </ac:spMkLst>
        </pc:spChg>
        <pc:spChg chg="add del">
          <ac:chgData name="Megan Botes" userId="70568131-745a-489b-b4fe-9e78c579dd6d" providerId="ADAL" clId="{E3DEF142-CC7A-44CA-B5B4-48BABF1A3E75}" dt="2026-06-30T09:40:38.774" v="272" actId="26606"/>
          <ac:spMkLst>
            <pc:docMk/>
            <pc:sldMk cId="3179332161" sldId="288"/>
            <ac:spMk id="13" creationId="{B0CA3509-3AF9-45FE-93ED-57BB5D5E8E07}"/>
          </ac:spMkLst>
        </pc:spChg>
        <pc:spChg chg="add">
          <ac:chgData name="Megan Botes" userId="70568131-745a-489b-b4fe-9e78c579dd6d" providerId="ADAL" clId="{E3DEF142-CC7A-44CA-B5B4-48BABF1A3E75}" dt="2026-06-30T09:40:38.774" v="272" actId="26606"/>
          <ac:spMkLst>
            <pc:docMk/>
            <pc:sldMk cId="3179332161" sldId="288"/>
            <ac:spMk id="18" creationId="{C1DD1A8A-57D5-4A81-AD04-532B043C5611}"/>
          </ac:spMkLst>
        </pc:spChg>
        <pc:spChg chg="add">
          <ac:chgData name="Megan Botes" userId="70568131-745a-489b-b4fe-9e78c579dd6d" providerId="ADAL" clId="{E3DEF142-CC7A-44CA-B5B4-48BABF1A3E75}" dt="2026-06-30T09:40:38.774" v="272" actId="26606"/>
          <ac:spMkLst>
            <pc:docMk/>
            <pc:sldMk cId="3179332161" sldId="288"/>
            <ac:spMk id="20" creationId="{007891EC-4501-44ED-A8C8-B11B6DB767AB}"/>
          </ac:spMkLst>
        </pc:spChg>
        <pc:picChg chg="add mod">
          <ac:chgData name="Megan Botes" userId="70568131-745a-489b-b4fe-9e78c579dd6d" providerId="ADAL" clId="{E3DEF142-CC7A-44CA-B5B4-48BABF1A3E75}" dt="2026-06-30T09:40:38.774" v="272" actId="26606"/>
          <ac:picMkLst>
            <pc:docMk/>
            <pc:sldMk cId="3179332161" sldId="288"/>
            <ac:picMk id="4" creationId="{66C4CE5C-3C58-7141-9D80-44B0E16D8DA1}"/>
          </ac:picMkLst>
        </pc:picChg>
        <pc:picChg chg="add mod">
          <ac:chgData name="Megan Botes" userId="70568131-745a-489b-b4fe-9e78c579dd6d" providerId="ADAL" clId="{E3DEF142-CC7A-44CA-B5B4-48BABF1A3E75}" dt="2026-06-30T09:58:22.329" v="595"/>
          <ac:picMkLst>
            <pc:docMk/>
            <pc:sldMk cId="3179332161" sldId="288"/>
            <ac:picMk id="5" creationId="{C2877D79-AD74-4CC5-F8DC-4BA1E825A9DD}"/>
          </ac:picMkLst>
        </pc:picChg>
      </pc:sldChg>
      <pc:sldMasterChg chg="delSldLayout">
        <pc:chgData name="Megan Botes" userId="70568131-745a-489b-b4fe-9e78c579dd6d" providerId="ADAL" clId="{E3DEF142-CC7A-44CA-B5B4-48BABF1A3E75}" dt="2026-06-30T09:56:37.765" v="579" actId="47"/>
        <pc:sldMasterMkLst>
          <pc:docMk/>
          <pc:sldMasterMk cId="0" sldId="2147483648"/>
        </pc:sldMasterMkLst>
        <pc:sldLayoutChg chg="del">
          <pc:chgData name="Megan Botes" userId="70568131-745a-489b-b4fe-9e78c579dd6d" providerId="ADAL" clId="{E3DEF142-CC7A-44CA-B5B4-48BABF1A3E75}" dt="2026-06-30T09:56:37.765" v="579" actId="47"/>
          <pc:sldLayoutMkLst>
            <pc:docMk/>
            <pc:sldMasterMk cId="0" sldId="2147483648"/>
            <pc:sldLayoutMk cId="0" sldId="214748365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D5A9A3-1B64-43BD-B993-12D7FC50270C}"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4112B29C-B17C-4D94-94BF-39082BF74286}">
      <dgm:prSet/>
      <dgm:spPr/>
      <dgm:t>
        <a:bodyPr/>
        <a:lstStyle/>
        <a:p>
          <a:r>
            <a:rPr lang="af-ZA"/>
            <a:t>Discuss:</a:t>
          </a:r>
          <a:endParaRPr lang="en-US"/>
        </a:p>
      </dgm:t>
    </dgm:pt>
    <dgm:pt modelId="{00E385D1-3B42-4D04-AAA3-E527C4334677}" type="parTrans" cxnId="{64943E14-BEF5-4B93-A742-F8CDCCE3BF1A}">
      <dgm:prSet/>
      <dgm:spPr/>
      <dgm:t>
        <a:bodyPr/>
        <a:lstStyle/>
        <a:p>
          <a:endParaRPr lang="en-US"/>
        </a:p>
      </dgm:t>
    </dgm:pt>
    <dgm:pt modelId="{C3D4145E-B4F2-40D1-935C-98AB5D687D87}" type="sibTrans" cxnId="{64943E14-BEF5-4B93-A742-F8CDCCE3BF1A}">
      <dgm:prSet/>
      <dgm:spPr/>
      <dgm:t>
        <a:bodyPr/>
        <a:lstStyle/>
        <a:p>
          <a:endParaRPr lang="en-US"/>
        </a:p>
      </dgm:t>
    </dgm:pt>
    <dgm:pt modelId="{FD089787-1543-4F3A-A4C5-38C495F7D36D}">
      <dgm:prSet/>
      <dgm:spPr/>
      <dgm:t>
        <a:bodyPr/>
        <a:lstStyle/>
        <a:p>
          <a:pPr algn="ctr">
            <a:buNone/>
          </a:pPr>
          <a:r>
            <a:rPr lang="en-ZA" i="1" dirty="0"/>
            <a:t>“When you face a stressful or overwhelming situation, what do you do to cope?”</a:t>
          </a:r>
          <a:endParaRPr lang="en-US" dirty="0"/>
        </a:p>
      </dgm:t>
    </dgm:pt>
    <dgm:pt modelId="{AE98107A-C440-4436-9321-80E3921E2CD0}" type="parTrans" cxnId="{033B76A1-86A4-4513-9C95-60F34452F84A}">
      <dgm:prSet/>
      <dgm:spPr/>
      <dgm:t>
        <a:bodyPr/>
        <a:lstStyle/>
        <a:p>
          <a:endParaRPr lang="en-US"/>
        </a:p>
      </dgm:t>
    </dgm:pt>
    <dgm:pt modelId="{38676750-50EC-455E-83EC-71FECF4DD945}" type="sibTrans" cxnId="{033B76A1-86A4-4513-9C95-60F34452F84A}">
      <dgm:prSet/>
      <dgm:spPr/>
      <dgm:t>
        <a:bodyPr/>
        <a:lstStyle/>
        <a:p>
          <a:endParaRPr lang="en-US"/>
        </a:p>
      </dgm:t>
    </dgm:pt>
    <dgm:pt modelId="{7BE9EA62-9F75-4497-AF3E-642A2C0717CD}">
      <dgm:prSet/>
      <dgm:spPr/>
      <dgm:t>
        <a:bodyPr/>
        <a:lstStyle/>
        <a:p>
          <a:r>
            <a:rPr lang="af-ZA"/>
            <a:t>Share:</a:t>
          </a:r>
          <a:endParaRPr lang="en-US"/>
        </a:p>
      </dgm:t>
    </dgm:pt>
    <dgm:pt modelId="{D04DE298-6B55-4DED-B13E-E47395DB8770}" type="parTrans" cxnId="{86B5E470-FDD2-43A5-97B6-2EBF8CE1C0AF}">
      <dgm:prSet/>
      <dgm:spPr/>
      <dgm:t>
        <a:bodyPr/>
        <a:lstStyle/>
        <a:p>
          <a:endParaRPr lang="en-US"/>
        </a:p>
      </dgm:t>
    </dgm:pt>
    <dgm:pt modelId="{BE7F1EC0-D833-4E2F-8060-5A68DAB20755}" type="sibTrans" cxnId="{86B5E470-FDD2-43A5-97B6-2EBF8CE1C0AF}">
      <dgm:prSet/>
      <dgm:spPr/>
      <dgm:t>
        <a:bodyPr/>
        <a:lstStyle/>
        <a:p>
          <a:endParaRPr lang="en-US"/>
        </a:p>
      </dgm:t>
    </dgm:pt>
    <dgm:pt modelId="{CD3DD821-779E-453E-A96C-46E322B0A97A}">
      <dgm:prSet/>
      <dgm:spPr/>
      <dgm:t>
        <a:bodyPr/>
        <a:lstStyle/>
        <a:p>
          <a:r>
            <a:rPr lang="af-ZA" b="1" dirty="0"/>
            <a:t>In pairs: </a:t>
          </a:r>
          <a:r>
            <a:rPr lang="af-ZA" dirty="0" err="1"/>
            <a:t>Your</a:t>
          </a:r>
          <a:r>
            <a:rPr lang="af-ZA" dirty="0"/>
            <a:t> </a:t>
          </a:r>
          <a:r>
            <a:rPr lang="af-ZA" dirty="0" err="1"/>
            <a:t>strategy</a:t>
          </a:r>
          <a:endParaRPr lang="en-US" dirty="0"/>
        </a:p>
      </dgm:t>
    </dgm:pt>
    <dgm:pt modelId="{F586047A-0AB3-41B3-A269-8395BA9264FE}" type="parTrans" cxnId="{372DD2F3-1D3C-4F5A-BFAC-E8ECFEF5D050}">
      <dgm:prSet/>
      <dgm:spPr/>
      <dgm:t>
        <a:bodyPr/>
        <a:lstStyle/>
        <a:p>
          <a:endParaRPr lang="en-US"/>
        </a:p>
      </dgm:t>
    </dgm:pt>
    <dgm:pt modelId="{B2161C16-0D0C-4458-99A3-A670EA9EFAB6}" type="sibTrans" cxnId="{372DD2F3-1D3C-4F5A-BFAC-E8ECFEF5D050}">
      <dgm:prSet/>
      <dgm:spPr/>
      <dgm:t>
        <a:bodyPr/>
        <a:lstStyle/>
        <a:p>
          <a:endParaRPr lang="en-US"/>
        </a:p>
      </dgm:t>
    </dgm:pt>
    <dgm:pt modelId="{EB16113B-A563-4256-A23A-90FF3D5E8E08}">
      <dgm:prSet/>
      <dgm:spPr/>
      <dgm:t>
        <a:bodyPr/>
        <a:lstStyle/>
        <a:p>
          <a:r>
            <a:rPr lang="af-ZA" b="1" dirty="0"/>
            <a:t>In </a:t>
          </a:r>
          <a:r>
            <a:rPr lang="af-ZA" b="1" dirty="0" err="1"/>
            <a:t>groups</a:t>
          </a:r>
          <a:r>
            <a:rPr lang="af-ZA" b="1" dirty="0"/>
            <a:t>: </a:t>
          </a:r>
          <a:r>
            <a:rPr lang="af-ZA" dirty="0" err="1"/>
            <a:t>Your</a:t>
          </a:r>
          <a:r>
            <a:rPr lang="af-ZA" dirty="0"/>
            <a:t> </a:t>
          </a:r>
          <a:r>
            <a:rPr lang="af-ZA" dirty="0" err="1"/>
            <a:t>group's</a:t>
          </a:r>
          <a:r>
            <a:rPr lang="af-ZA" dirty="0"/>
            <a:t> </a:t>
          </a:r>
          <a:r>
            <a:rPr lang="af-ZA" dirty="0" err="1"/>
            <a:t>best</a:t>
          </a:r>
          <a:r>
            <a:rPr lang="af-ZA" dirty="0"/>
            <a:t> </a:t>
          </a:r>
          <a:r>
            <a:rPr lang="af-ZA" dirty="0" err="1"/>
            <a:t>coping</a:t>
          </a:r>
          <a:r>
            <a:rPr lang="af-ZA" dirty="0"/>
            <a:t> </a:t>
          </a:r>
          <a:r>
            <a:rPr lang="af-ZA" dirty="0" err="1"/>
            <a:t>strategy</a:t>
          </a:r>
          <a:r>
            <a:rPr lang="af-ZA" dirty="0"/>
            <a:t> </a:t>
          </a:r>
          <a:endParaRPr lang="en-US" dirty="0"/>
        </a:p>
      </dgm:t>
    </dgm:pt>
    <dgm:pt modelId="{FA9930D8-B2B9-414D-8AC5-549AAB113F52}" type="parTrans" cxnId="{C2810550-B56D-4B12-8489-1B43366EF90F}">
      <dgm:prSet/>
      <dgm:spPr/>
      <dgm:t>
        <a:bodyPr/>
        <a:lstStyle/>
        <a:p>
          <a:endParaRPr lang="af-ZA"/>
        </a:p>
      </dgm:t>
    </dgm:pt>
    <dgm:pt modelId="{FE74C7C3-4CFE-4FEB-AEDD-CD36773F605C}" type="sibTrans" cxnId="{C2810550-B56D-4B12-8489-1B43366EF90F}">
      <dgm:prSet/>
      <dgm:spPr/>
      <dgm:t>
        <a:bodyPr/>
        <a:lstStyle/>
        <a:p>
          <a:endParaRPr lang="af-ZA"/>
        </a:p>
      </dgm:t>
    </dgm:pt>
    <dgm:pt modelId="{A44E64A6-6155-45DB-A572-56B2C06FDCEB}" type="pres">
      <dgm:prSet presAssocID="{00D5A9A3-1B64-43BD-B993-12D7FC50270C}" presName="linear" presStyleCnt="0">
        <dgm:presLayoutVars>
          <dgm:dir/>
          <dgm:animLvl val="lvl"/>
          <dgm:resizeHandles val="exact"/>
        </dgm:presLayoutVars>
      </dgm:prSet>
      <dgm:spPr/>
    </dgm:pt>
    <dgm:pt modelId="{B7386146-1CB3-4046-8525-4C978AB85488}" type="pres">
      <dgm:prSet presAssocID="{4112B29C-B17C-4D94-94BF-39082BF74286}" presName="parentLin" presStyleCnt="0"/>
      <dgm:spPr/>
    </dgm:pt>
    <dgm:pt modelId="{F69DC24F-612E-4C96-8E67-55E63BA66E7B}" type="pres">
      <dgm:prSet presAssocID="{4112B29C-B17C-4D94-94BF-39082BF74286}" presName="parentLeftMargin" presStyleLbl="node1" presStyleIdx="0" presStyleCnt="2"/>
      <dgm:spPr/>
    </dgm:pt>
    <dgm:pt modelId="{24979160-2A26-4D85-A73A-CBB4D71D8BB2}" type="pres">
      <dgm:prSet presAssocID="{4112B29C-B17C-4D94-94BF-39082BF74286}" presName="parentText" presStyleLbl="node1" presStyleIdx="0" presStyleCnt="2">
        <dgm:presLayoutVars>
          <dgm:chMax val="0"/>
          <dgm:bulletEnabled val="1"/>
        </dgm:presLayoutVars>
      </dgm:prSet>
      <dgm:spPr/>
    </dgm:pt>
    <dgm:pt modelId="{77252C51-2944-4E57-9943-0779189C9C64}" type="pres">
      <dgm:prSet presAssocID="{4112B29C-B17C-4D94-94BF-39082BF74286}" presName="negativeSpace" presStyleCnt="0"/>
      <dgm:spPr/>
    </dgm:pt>
    <dgm:pt modelId="{252F1BF1-10D9-4DF8-958C-18D6A8663D79}" type="pres">
      <dgm:prSet presAssocID="{4112B29C-B17C-4D94-94BF-39082BF74286}" presName="childText" presStyleLbl="conFgAcc1" presStyleIdx="0" presStyleCnt="2">
        <dgm:presLayoutVars>
          <dgm:bulletEnabled val="1"/>
        </dgm:presLayoutVars>
      </dgm:prSet>
      <dgm:spPr/>
    </dgm:pt>
    <dgm:pt modelId="{48C76830-F70F-4105-9073-75340C618A68}" type="pres">
      <dgm:prSet presAssocID="{C3D4145E-B4F2-40D1-935C-98AB5D687D87}" presName="spaceBetweenRectangles" presStyleCnt="0"/>
      <dgm:spPr/>
    </dgm:pt>
    <dgm:pt modelId="{215BEF51-F521-44C1-9618-FE45F0F4F406}" type="pres">
      <dgm:prSet presAssocID="{7BE9EA62-9F75-4497-AF3E-642A2C0717CD}" presName="parentLin" presStyleCnt="0"/>
      <dgm:spPr/>
    </dgm:pt>
    <dgm:pt modelId="{4C003F94-A6D9-4549-82C0-7C4B5C41E184}" type="pres">
      <dgm:prSet presAssocID="{7BE9EA62-9F75-4497-AF3E-642A2C0717CD}" presName="parentLeftMargin" presStyleLbl="node1" presStyleIdx="0" presStyleCnt="2"/>
      <dgm:spPr/>
    </dgm:pt>
    <dgm:pt modelId="{E232A00B-84FD-4EB9-B137-93A2F76A527D}" type="pres">
      <dgm:prSet presAssocID="{7BE9EA62-9F75-4497-AF3E-642A2C0717CD}" presName="parentText" presStyleLbl="node1" presStyleIdx="1" presStyleCnt="2">
        <dgm:presLayoutVars>
          <dgm:chMax val="0"/>
          <dgm:bulletEnabled val="1"/>
        </dgm:presLayoutVars>
      </dgm:prSet>
      <dgm:spPr/>
    </dgm:pt>
    <dgm:pt modelId="{D44D9061-1378-4EC0-920F-0BB4C1B237E8}" type="pres">
      <dgm:prSet presAssocID="{7BE9EA62-9F75-4497-AF3E-642A2C0717CD}" presName="negativeSpace" presStyleCnt="0"/>
      <dgm:spPr/>
    </dgm:pt>
    <dgm:pt modelId="{9A012A62-D95B-4F6B-B8D5-7FD4E0DE844D}" type="pres">
      <dgm:prSet presAssocID="{7BE9EA62-9F75-4497-AF3E-642A2C0717CD}" presName="childText" presStyleLbl="conFgAcc1" presStyleIdx="1" presStyleCnt="2">
        <dgm:presLayoutVars>
          <dgm:bulletEnabled val="1"/>
        </dgm:presLayoutVars>
      </dgm:prSet>
      <dgm:spPr/>
    </dgm:pt>
  </dgm:ptLst>
  <dgm:cxnLst>
    <dgm:cxn modelId="{64943E14-BEF5-4B93-A742-F8CDCCE3BF1A}" srcId="{00D5A9A3-1B64-43BD-B993-12D7FC50270C}" destId="{4112B29C-B17C-4D94-94BF-39082BF74286}" srcOrd="0" destOrd="0" parTransId="{00E385D1-3B42-4D04-AAA3-E527C4334677}" sibTransId="{C3D4145E-B4F2-40D1-935C-98AB5D687D87}"/>
    <dgm:cxn modelId="{A89B9E2B-3CC4-443A-8096-74D9AF0A5F0E}" type="presOf" srcId="{EB16113B-A563-4256-A23A-90FF3D5E8E08}" destId="{9A012A62-D95B-4F6B-B8D5-7FD4E0DE844D}" srcOrd="0" destOrd="1" presId="urn:microsoft.com/office/officeart/2005/8/layout/list1"/>
    <dgm:cxn modelId="{5C326F3E-5C7F-4260-A6D4-C431FD0184BC}" type="presOf" srcId="{FD089787-1543-4F3A-A4C5-38C495F7D36D}" destId="{252F1BF1-10D9-4DF8-958C-18D6A8663D79}" srcOrd="0" destOrd="0" presId="urn:microsoft.com/office/officeart/2005/8/layout/list1"/>
    <dgm:cxn modelId="{C2810550-B56D-4B12-8489-1B43366EF90F}" srcId="{7BE9EA62-9F75-4497-AF3E-642A2C0717CD}" destId="{EB16113B-A563-4256-A23A-90FF3D5E8E08}" srcOrd="1" destOrd="0" parTransId="{FA9930D8-B2B9-414D-8AC5-549AAB113F52}" sibTransId="{FE74C7C3-4CFE-4FEB-AEDD-CD36773F605C}"/>
    <dgm:cxn modelId="{86B5E470-FDD2-43A5-97B6-2EBF8CE1C0AF}" srcId="{00D5A9A3-1B64-43BD-B993-12D7FC50270C}" destId="{7BE9EA62-9F75-4497-AF3E-642A2C0717CD}" srcOrd="1" destOrd="0" parTransId="{D04DE298-6B55-4DED-B13E-E47395DB8770}" sibTransId="{BE7F1EC0-D833-4E2F-8060-5A68DAB20755}"/>
    <dgm:cxn modelId="{F6692075-F0F9-4EDF-8B26-CB03D8AD5BE4}" type="presOf" srcId="{00D5A9A3-1B64-43BD-B993-12D7FC50270C}" destId="{A44E64A6-6155-45DB-A572-56B2C06FDCEB}" srcOrd="0" destOrd="0" presId="urn:microsoft.com/office/officeart/2005/8/layout/list1"/>
    <dgm:cxn modelId="{A9E10077-11BB-4C4E-B7DF-9764AB46D8A9}" type="presOf" srcId="{7BE9EA62-9F75-4497-AF3E-642A2C0717CD}" destId="{E232A00B-84FD-4EB9-B137-93A2F76A527D}" srcOrd="1" destOrd="0" presId="urn:microsoft.com/office/officeart/2005/8/layout/list1"/>
    <dgm:cxn modelId="{033B76A1-86A4-4513-9C95-60F34452F84A}" srcId="{4112B29C-B17C-4D94-94BF-39082BF74286}" destId="{FD089787-1543-4F3A-A4C5-38C495F7D36D}" srcOrd="0" destOrd="0" parTransId="{AE98107A-C440-4436-9321-80E3921E2CD0}" sibTransId="{38676750-50EC-455E-83EC-71FECF4DD945}"/>
    <dgm:cxn modelId="{228A4BB1-EE7F-45CE-B145-50474F961C2A}" type="presOf" srcId="{4112B29C-B17C-4D94-94BF-39082BF74286}" destId="{F69DC24F-612E-4C96-8E67-55E63BA66E7B}" srcOrd="0" destOrd="0" presId="urn:microsoft.com/office/officeart/2005/8/layout/list1"/>
    <dgm:cxn modelId="{F0A8A3C9-B3ED-4B95-9497-39F83D4D6B38}" type="presOf" srcId="{4112B29C-B17C-4D94-94BF-39082BF74286}" destId="{24979160-2A26-4D85-A73A-CBB4D71D8BB2}" srcOrd="1" destOrd="0" presId="urn:microsoft.com/office/officeart/2005/8/layout/list1"/>
    <dgm:cxn modelId="{EC9523D0-0D66-4291-94DF-1D0631AF346B}" type="presOf" srcId="{7BE9EA62-9F75-4497-AF3E-642A2C0717CD}" destId="{4C003F94-A6D9-4549-82C0-7C4B5C41E184}" srcOrd="0" destOrd="0" presId="urn:microsoft.com/office/officeart/2005/8/layout/list1"/>
    <dgm:cxn modelId="{372DD2F3-1D3C-4F5A-BFAC-E8ECFEF5D050}" srcId="{7BE9EA62-9F75-4497-AF3E-642A2C0717CD}" destId="{CD3DD821-779E-453E-A96C-46E322B0A97A}" srcOrd="0" destOrd="0" parTransId="{F586047A-0AB3-41B3-A269-8395BA9264FE}" sibTransId="{B2161C16-0D0C-4458-99A3-A670EA9EFAB6}"/>
    <dgm:cxn modelId="{E2271AFD-0297-43C2-95A7-9790AD6775E6}" type="presOf" srcId="{CD3DD821-779E-453E-A96C-46E322B0A97A}" destId="{9A012A62-D95B-4F6B-B8D5-7FD4E0DE844D}" srcOrd="0" destOrd="0" presId="urn:microsoft.com/office/officeart/2005/8/layout/list1"/>
    <dgm:cxn modelId="{D326D644-F856-44DA-B5AF-96EEF8C3F305}" type="presParOf" srcId="{A44E64A6-6155-45DB-A572-56B2C06FDCEB}" destId="{B7386146-1CB3-4046-8525-4C978AB85488}" srcOrd="0" destOrd="0" presId="urn:microsoft.com/office/officeart/2005/8/layout/list1"/>
    <dgm:cxn modelId="{5288BF27-FB2F-4DF3-ACE5-11E12453E6E5}" type="presParOf" srcId="{B7386146-1CB3-4046-8525-4C978AB85488}" destId="{F69DC24F-612E-4C96-8E67-55E63BA66E7B}" srcOrd="0" destOrd="0" presId="urn:microsoft.com/office/officeart/2005/8/layout/list1"/>
    <dgm:cxn modelId="{DE4C8363-AD01-4ABD-8953-5833B32550CE}" type="presParOf" srcId="{B7386146-1CB3-4046-8525-4C978AB85488}" destId="{24979160-2A26-4D85-A73A-CBB4D71D8BB2}" srcOrd="1" destOrd="0" presId="urn:microsoft.com/office/officeart/2005/8/layout/list1"/>
    <dgm:cxn modelId="{DCEB0691-208D-48EC-8EE9-E1145A2A88F2}" type="presParOf" srcId="{A44E64A6-6155-45DB-A572-56B2C06FDCEB}" destId="{77252C51-2944-4E57-9943-0779189C9C64}" srcOrd="1" destOrd="0" presId="urn:microsoft.com/office/officeart/2005/8/layout/list1"/>
    <dgm:cxn modelId="{B2439D1A-4307-4559-9837-188BD076B51A}" type="presParOf" srcId="{A44E64A6-6155-45DB-A572-56B2C06FDCEB}" destId="{252F1BF1-10D9-4DF8-958C-18D6A8663D79}" srcOrd="2" destOrd="0" presId="urn:microsoft.com/office/officeart/2005/8/layout/list1"/>
    <dgm:cxn modelId="{C5E653B0-D798-4EBB-9308-BD491FD2183C}" type="presParOf" srcId="{A44E64A6-6155-45DB-A572-56B2C06FDCEB}" destId="{48C76830-F70F-4105-9073-75340C618A68}" srcOrd="3" destOrd="0" presId="urn:microsoft.com/office/officeart/2005/8/layout/list1"/>
    <dgm:cxn modelId="{3649943E-EEA1-4826-8AF2-8C2D3AB4B3E3}" type="presParOf" srcId="{A44E64A6-6155-45DB-A572-56B2C06FDCEB}" destId="{215BEF51-F521-44C1-9618-FE45F0F4F406}" srcOrd="4" destOrd="0" presId="urn:microsoft.com/office/officeart/2005/8/layout/list1"/>
    <dgm:cxn modelId="{A43DCA72-5DD7-4968-9E68-8E37E04FCA0C}" type="presParOf" srcId="{215BEF51-F521-44C1-9618-FE45F0F4F406}" destId="{4C003F94-A6D9-4549-82C0-7C4B5C41E184}" srcOrd="0" destOrd="0" presId="urn:microsoft.com/office/officeart/2005/8/layout/list1"/>
    <dgm:cxn modelId="{2E31761C-624A-4DF5-96D1-2BA569BDC375}" type="presParOf" srcId="{215BEF51-F521-44C1-9618-FE45F0F4F406}" destId="{E232A00B-84FD-4EB9-B137-93A2F76A527D}" srcOrd="1" destOrd="0" presId="urn:microsoft.com/office/officeart/2005/8/layout/list1"/>
    <dgm:cxn modelId="{FA4D98B7-C906-45A8-8775-F4BE9A2898B3}" type="presParOf" srcId="{A44E64A6-6155-45DB-A572-56B2C06FDCEB}" destId="{D44D9061-1378-4EC0-920F-0BB4C1B237E8}" srcOrd="5" destOrd="0" presId="urn:microsoft.com/office/officeart/2005/8/layout/list1"/>
    <dgm:cxn modelId="{1372F81E-AE43-4B81-B6C8-751E4F801F15}" type="presParOf" srcId="{A44E64A6-6155-45DB-A572-56B2C06FDCEB}" destId="{9A012A62-D95B-4F6B-B8D5-7FD4E0DE844D}"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249181-4453-4A27-BB34-F3BDCB8F0481}"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en-US"/>
        </a:p>
      </dgm:t>
    </dgm:pt>
    <dgm:pt modelId="{251EF9D7-D48F-4795-B98E-F59B1704DE15}">
      <dgm:prSet/>
      <dgm:spPr/>
      <dgm:t>
        <a:bodyPr/>
        <a:lstStyle/>
        <a:p>
          <a:r>
            <a:rPr lang="af-ZA"/>
            <a:t>Avoidance </a:t>
          </a:r>
          <a:endParaRPr lang="en-US"/>
        </a:p>
      </dgm:t>
    </dgm:pt>
    <dgm:pt modelId="{DBBE10A5-D1A8-4924-BF83-BF4046AA63BC}" type="parTrans" cxnId="{D87C662D-E349-4445-824A-253D7DBB91D7}">
      <dgm:prSet/>
      <dgm:spPr/>
      <dgm:t>
        <a:bodyPr/>
        <a:lstStyle/>
        <a:p>
          <a:endParaRPr lang="en-US"/>
        </a:p>
      </dgm:t>
    </dgm:pt>
    <dgm:pt modelId="{DD5FE259-E031-4922-9353-8DDE318B5384}" type="sibTrans" cxnId="{D87C662D-E349-4445-824A-253D7DBB91D7}">
      <dgm:prSet/>
      <dgm:spPr/>
      <dgm:t>
        <a:bodyPr/>
        <a:lstStyle/>
        <a:p>
          <a:endParaRPr lang="en-US"/>
        </a:p>
      </dgm:t>
    </dgm:pt>
    <dgm:pt modelId="{6CCC1455-FCF1-4D58-885D-969E2C57B4EB}">
      <dgm:prSet/>
      <dgm:spPr/>
      <dgm:t>
        <a:bodyPr/>
        <a:lstStyle/>
        <a:p>
          <a:r>
            <a:rPr lang="af-ZA" dirty="0" err="1"/>
            <a:t>Emotion-focused</a:t>
          </a:r>
          <a:r>
            <a:rPr lang="af-ZA" dirty="0"/>
            <a:t> </a:t>
          </a:r>
          <a:r>
            <a:rPr lang="af-ZA" dirty="0" err="1"/>
            <a:t>coping</a:t>
          </a:r>
          <a:r>
            <a:rPr lang="af-ZA" dirty="0"/>
            <a:t> </a:t>
          </a:r>
          <a:endParaRPr lang="en-US" dirty="0"/>
        </a:p>
      </dgm:t>
    </dgm:pt>
    <dgm:pt modelId="{1ACC2894-601E-410C-A348-3FE33A219F2E}" type="parTrans" cxnId="{4C9FEB6F-C6D3-475B-A570-B55FF4FE892F}">
      <dgm:prSet/>
      <dgm:spPr/>
      <dgm:t>
        <a:bodyPr/>
        <a:lstStyle/>
        <a:p>
          <a:endParaRPr lang="en-US"/>
        </a:p>
      </dgm:t>
    </dgm:pt>
    <dgm:pt modelId="{EFC76E1E-FB59-4777-B138-280BD3214EEA}" type="sibTrans" cxnId="{4C9FEB6F-C6D3-475B-A570-B55FF4FE892F}">
      <dgm:prSet/>
      <dgm:spPr/>
      <dgm:t>
        <a:bodyPr/>
        <a:lstStyle/>
        <a:p>
          <a:endParaRPr lang="en-US"/>
        </a:p>
      </dgm:t>
    </dgm:pt>
    <dgm:pt modelId="{1B0BE929-CC9C-4E69-BE68-4949A696EF58}">
      <dgm:prSet/>
      <dgm:spPr/>
      <dgm:t>
        <a:bodyPr/>
        <a:lstStyle/>
        <a:p>
          <a:r>
            <a:rPr lang="af-ZA"/>
            <a:t>Problem-focused coping</a:t>
          </a:r>
          <a:endParaRPr lang="en-US"/>
        </a:p>
      </dgm:t>
    </dgm:pt>
    <dgm:pt modelId="{CA038F34-34CA-4A5F-BF6F-D352B0CD23FD}" type="parTrans" cxnId="{07892242-1FAC-408E-8E5C-0BE5500BCF2A}">
      <dgm:prSet/>
      <dgm:spPr/>
      <dgm:t>
        <a:bodyPr/>
        <a:lstStyle/>
        <a:p>
          <a:endParaRPr lang="en-US"/>
        </a:p>
      </dgm:t>
    </dgm:pt>
    <dgm:pt modelId="{A4572796-BC7F-4BA8-A913-05E121579EB7}" type="sibTrans" cxnId="{07892242-1FAC-408E-8E5C-0BE5500BCF2A}">
      <dgm:prSet/>
      <dgm:spPr/>
      <dgm:t>
        <a:bodyPr/>
        <a:lstStyle/>
        <a:p>
          <a:endParaRPr lang="en-US"/>
        </a:p>
      </dgm:t>
    </dgm:pt>
    <dgm:pt modelId="{A3D7A69E-490C-4793-8B83-436AE139CB8A}" type="pres">
      <dgm:prSet presAssocID="{6A249181-4453-4A27-BB34-F3BDCB8F0481}" presName="diagram" presStyleCnt="0">
        <dgm:presLayoutVars>
          <dgm:chPref val="1"/>
          <dgm:dir/>
          <dgm:animOne val="branch"/>
          <dgm:animLvl val="lvl"/>
          <dgm:resizeHandles/>
        </dgm:presLayoutVars>
      </dgm:prSet>
      <dgm:spPr/>
    </dgm:pt>
    <dgm:pt modelId="{DCB37944-6034-452F-9D07-3935A214B9AA}" type="pres">
      <dgm:prSet presAssocID="{251EF9D7-D48F-4795-B98E-F59B1704DE15}" presName="root" presStyleCnt="0"/>
      <dgm:spPr/>
    </dgm:pt>
    <dgm:pt modelId="{E2C6AD7A-AA1B-4B3C-BEA5-FD728233A9EA}" type="pres">
      <dgm:prSet presAssocID="{251EF9D7-D48F-4795-B98E-F59B1704DE15}" presName="rootComposite" presStyleCnt="0"/>
      <dgm:spPr/>
    </dgm:pt>
    <dgm:pt modelId="{DBFC14BA-BCEB-49AF-8A28-7ED6AF4BB167}" type="pres">
      <dgm:prSet presAssocID="{251EF9D7-D48F-4795-B98E-F59B1704DE15}" presName="rootText" presStyleLbl="node1" presStyleIdx="0" presStyleCnt="3"/>
      <dgm:spPr/>
    </dgm:pt>
    <dgm:pt modelId="{9CBD667E-C665-40E1-9103-2CAABE394B80}" type="pres">
      <dgm:prSet presAssocID="{251EF9D7-D48F-4795-B98E-F59B1704DE15}" presName="rootConnector" presStyleLbl="node1" presStyleIdx="0" presStyleCnt="3"/>
      <dgm:spPr/>
    </dgm:pt>
    <dgm:pt modelId="{2A74A097-0484-41E2-B91D-CFAA309DBF53}" type="pres">
      <dgm:prSet presAssocID="{251EF9D7-D48F-4795-B98E-F59B1704DE15}" presName="childShape" presStyleCnt="0"/>
      <dgm:spPr/>
    </dgm:pt>
    <dgm:pt modelId="{558F63A3-ACC4-4575-A11D-21820575EC9D}" type="pres">
      <dgm:prSet presAssocID="{6CCC1455-FCF1-4D58-885D-969E2C57B4EB}" presName="root" presStyleCnt="0"/>
      <dgm:spPr/>
    </dgm:pt>
    <dgm:pt modelId="{6387F4E0-855B-4932-8F6A-9694778C026E}" type="pres">
      <dgm:prSet presAssocID="{6CCC1455-FCF1-4D58-885D-969E2C57B4EB}" presName="rootComposite" presStyleCnt="0"/>
      <dgm:spPr/>
    </dgm:pt>
    <dgm:pt modelId="{767FD064-84D9-42FF-8CC4-9D5A46F836F8}" type="pres">
      <dgm:prSet presAssocID="{6CCC1455-FCF1-4D58-885D-969E2C57B4EB}" presName="rootText" presStyleLbl="node1" presStyleIdx="1" presStyleCnt="3"/>
      <dgm:spPr/>
    </dgm:pt>
    <dgm:pt modelId="{78FC169C-0FD2-4430-B1EB-9628A0227B31}" type="pres">
      <dgm:prSet presAssocID="{6CCC1455-FCF1-4D58-885D-969E2C57B4EB}" presName="rootConnector" presStyleLbl="node1" presStyleIdx="1" presStyleCnt="3"/>
      <dgm:spPr/>
    </dgm:pt>
    <dgm:pt modelId="{1EDC6B75-E721-47D7-803C-A08726BBD830}" type="pres">
      <dgm:prSet presAssocID="{6CCC1455-FCF1-4D58-885D-969E2C57B4EB}" presName="childShape" presStyleCnt="0"/>
      <dgm:spPr/>
    </dgm:pt>
    <dgm:pt modelId="{62306066-3090-45C1-A01E-0DE1ACE4BCA9}" type="pres">
      <dgm:prSet presAssocID="{1B0BE929-CC9C-4E69-BE68-4949A696EF58}" presName="root" presStyleCnt="0"/>
      <dgm:spPr/>
    </dgm:pt>
    <dgm:pt modelId="{82DE7159-6480-468B-867B-97B8C0977DFC}" type="pres">
      <dgm:prSet presAssocID="{1B0BE929-CC9C-4E69-BE68-4949A696EF58}" presName="rootComposite" presStyleCnt="0"/>
      <dgm:spPr/>
    </dgm:pt>
    <dgm:pt modelId="{BD021163-5274-4BEB-9871-4925027F68C7}" type="pres">
      <dgm:prSet presAssocID="{1B0BE929-CC9C-4E69-BE68-4949A696EF58}" presName="rootText" presStyleLbl="node1" presStyleIdx="2" presStyleCnt="3"/>
      <dgm:spPr/>
    </dgm:pt>
    <dgm:pt modelId="{E218040E-F1A1-495A-A3E6-74567BB2B6FA}" type="pres">
      <dgm:prSet presAssocID="{1B0BE929-CC9C-4E69-BE68-4949A696EF58}" presName="rootConnector" presStyleLbl="node1" presStyleIdx="2" presStyleCnt="3"/>
      <dgm:spPr/>
    </dgm:pt>
    <dgm:pt modelId="{C3B36CA1-F52F-4248-9C53-571B9602F05C}" type="pres">
      <dgm:prSet presAssocID="{1B0BE929-CC9C-4E69-BE68-4949A696EF58}" presName="childShape" presStyleCnt="0"/>
      <dgm:spPr/>
    </dgm:pt>
  </dgm:ptLst>
  <dgm:cxnLst>
    <dgm:cxn modelId="{D87C662D-E349-4445-824A-253D7DBB91D7}" srcId="{6A249181-4453-4A27-BB34-F3BDCB8F0481}" destId="{251EF9D7-D48F-4795-B98E-F59B1704DE15}" srcOrd="0" destOrd="0" parTransId="{DBBE10A5-D1A8-4924-BF83-BF4046AA63BC}" sibTransId="{DD5FE259-E031-4922-9353-8DDE318B5384}"/>
    <dgm:cxn modelId="{07892242-1FAC-408E-8E5C-0BE5500BCF2A}" srcId="{6A249181-4453-4A27-BB34-F3BDCB8F0481}" destId="{1B0BE929-CC9C-4E69-BE68-4949A696EF58}" srcOrd="2" destOrd="0" parTransId="{CA038F34-34CA-4A5F-BF6F-D352B0CD23FD}" sibTransId="{A4572796-BC7F-4BA8-A913-05E121579EB7}"/>
    <dgm:cxn modelId="{812A146D-1B47-4066-B6BB-0B59395EDD43}" type="presOf" srcId="{251EF9D7-D48F-4795-B98E-F59B1704DE15}" destId="{DBFC14BA-BCEB-49AF-8A28-7ED6AF4BB167}" srcOrd="0" destOrd="0" presId="urn:microsoft.com/office/officeart/2005/8/layout/hierarchy3"/>
    <dgm:cxn modelId="{4C9FEB6F-C6D3-475B-A570-B55FF4FE892F}" srcId="{6A249181-4453-4A27-BB34-F3BDCB8F0481}" destId="{6CCC1455-FCF1-4D58-885D-969E2C57B4EB}" srcOrd="1" destOrd="0" parTransId="{1ACC2894-601E-410C-A348-3FE33A219F2E}" sibTransId="{EFC76E1E-FB59-4777-B138-280BD3214EEA}"/>
    <dgm:cxn modelId="{F6B8CF83-0081-4896-A46E-E0111455C281}" type="presOf" srcId="{1B0BE929-CC9C-4E69-BE68-4949A696EF58}" destId="{E218040E-F1A1-495A-A3E6-74567BB2B6FA}" srcOrd="1" destOrd="0" presId="urn:microsoft.com/office/officeart/2005/8/layout/hierarchy3"/>
    <dgm:cxn modelId="{FB02FFC0-0BB5-4F30-87CF-77A7C392FA6E}" type="presOf" srcId="{1B0BE929-CC9C-4E69-BE68-4949A696EF58}" destId="{BD021163-5274-4BEB-9871-4925027F68C7}" srcOrd="0" destOrd="0" presId="urn:microsoft.com/office/officeart/2005/8/layout/hierarchy3"/>
    <dgm:cxn modelId="{D6CFC7CF-3CA5-4A62-A6D4-2F3B694BB91E}" type="presOf" srcId="{6CCC1455-FCF1-4D58-885D-969E2C57B4EB}" destId="{78FC169C-0FD2-4430-B1EB-9628A0227B31}" srcOrd="1" destOrd="0" presId="urn:microsoft.com/office/officeart/2005/8/layout/hierarchy3"/>
    <dgm:cxn modelId="{7D467FDD-EC87-4D28-B430-17542ACF847D}" type="presOf" srcId="{6CCC1455-FCF1-4D58-885D-969E2C57B4EB}" destId="{767FD064-84D9-42FF-8CC4-9D5A46F836F8}" srcOrd="0" destOrd="0" presId="urn:microsoft.com/office/officeart/2005/8/layout/hierarchy3"/>
    <dgm:cxn modelId="{B9E702E1-62E4-4844-BEA0-610CD83E24E0}" type="presOf" srcId="{6A249181-4453-4A27-BB34-F3BDCB8F0481}" destId="{A3D7A69E-490C-4793-8B83-436AE139CB8A}" srcOrd="0" destOrd="0" presId="urn:microsoft.com/office/officeart/2005/8/layout/hierarchy3"/>
    <dgm:cxn modelId="{B9564CF9-D3C7-4904-BC32-39336D57B1A5}" type="presOf" srcId="{251EF9D7-D48F-4795-B98E-F59B1704DE15}" destId="{9CBD667E-C665-40E1-9103-2CAABE394B80}" srcOrd="1" destOrd="0" presId="urn:microsoft.com/office/officeart/2005/8/layout/hierarchy3"/>
    <dgm:cxn modelId="{3939727B-00E9-4BE6-9CD6-F82FB6CCC211}" type="presParOf" srcId="{A3D7A69E-490C-4793-8B83-436AE139CB8A}" destId="{DCB37944-6034-452F-9D07-3935A214B9AA}" srcOrd="0" destOrd="0" presId="urn:microsoft.com/office/officeart/2005/8/layout/hierarchy3"/>
    <dgm:cxn modelId="{0AC91980-DA9E-4801-B1CA-9A4CB05C16F0}" type="presParOf" srcId="{DCB37944-6034-452F-9D07-3935A214B9AA}" destId="{E2C6AD7A-AA1B-4B3C-BEA5-FD728233A9EA}" srcOrd="0" destOrd="0" presId="urn:microsoft.com/office/officeart/2005/8/layout/hierarchy3"/>
    <dgm:cxn modelId="{A66E47C4-5D3C-4C00-A00B-571C0D4E2387}" type="presParOf" srcId="{E2C6AD7A-AA1B-4B3C-BEA5-FD728233A9EA}" destId="{DBFC14BA-BCEB-49AF-8A28-7ED6AF4BB167}" srcOrd="0" destOrd="0" presId="urn:microsoft.com/office/officeart/2005/8/layout/hierarchy3"/>
    <dgm:cxn modelId="{296FB231-3F78-4890-845B-2E8A7C0B28C7}" type="presParOf" srcId="{E2C6AD7A-AA1B-4B3C-BEA5-FD728233A9EA}" destId="{9CBD667E-C665-40E1-9103-2CAABE394B80}" srcOrd="1" destOrd="0" presId="urn:microsoft.com/office/officeart/2005/8/layout/hierarchy3"/>
    <dgm:cxn modelId="{377765E5-6D4A-4427-893F-D6BA191E0EB9}" type="presParOf" srcId="{DCB37944-6034-452F-9D07-3935A214B9AA}" destId="{2A74A097-0484-41E2-B91D-CFAA309DBF53}" srcOrd="1" destOrd="0" presId="urn:microsoft.com/office/officeart/2005/8/layout/hierarchy3"/>
    <dgm:cxn modelId="{D783E2D4-EFED-499D-8647-600EF17369FD}" type="presParOf" srcId="{A3D7A69E-490C-4793-8B83-436AE139CB8A}" destId="{558F63A3-ACC4-4575-A11D-21820575EC9D}" srcOrd="1" destOrd="0" presId="urn:microsoft.com/office/officeart/2005/8/layout/hierarchy3"/>
    <dgm:cxn modelId="{3C280EE7-3012-43DC-B057-626B44F1FCA5}" type="presParOf" srcId="{558F63A3-ACC4-4575-A11D-21820575EC9D}" destId="{6387F4E0-855B-4932-8F6A-9694778C026E}" srcOrd="0" destOrd="0" presId="urn:microsoft.com/office/officeart/2005/8/layout/hierarchy3"/>
    <dgm:cxn modelId="{EFCA06C3-0BC3-4148-AA30-BE204D96ED3A}" type="presParOf" srcId="{6387F4E0-855B-4932-8F6A-9694778C026E}" destId="{767FD064-84D9-42FF-8CC4-9D5A46F836F8}" srcOrd="0" destOrd="0" presId="urn:microsoft.com/office/officeart/2005/8/layout/hierarchy3"/>
    <dgm:cxn modelId="{36780B78-632A-442A-AD99-FC5CCC92165B}" type="presParOf" srcId="{6387F4E0-855B-4932-8F6A-9694778C026E}" destId="{78FC169C-0FD2-4430-B1EB-9628A0227B31}" srcOrd="1" destOrd="0" presId="urn:microsoft.com/office/officeart/2005/8/layout/hierarchy3"/>
    <dgm:cxn modelId="{C6F487F5-7611-4036-AD46-940E19D223FF}" type="presParOf" srcId="{558F63A3-ACC4-4575-A11D-21820575EC9D}" destId="{1EDC6B75-E721-47D7-803C-A08726BBD830}" srcOrd="1" destOrd="0" presId="urn:microsoft.com/office/officeart/2005/8/layout/hierarchy3"/>
    <dgm:cxn modelId="{610EB5AC-11C6-42BD-A071-0DBED107BAC7}" type="presParOf" srcId="{A3D7A69E-490C-4793-8B83-436AE139CB8A}" destId="{62306066-3090-45C1-A01E-0DE1ACE4BCA9}" srcOrd="2" destOrd="0" presId="urn:microsoft.com/office/officeart/2005/8/layout/hierarchy3"/>
    <dgm:cxn modelId="{4E77AC7F-B7A5-4DF3-B9B9-CF78B736CC9E}" type="presParOf" srcId="{62306066-3090-45C1-A01E-0DE1ACE4BCA9}" destId="{82DE7159-6480-468B-867B-97B8C0977DFC}" srcOrd="0" destOrd="0" presId="urn:microsoft.com/office/officeart/2005/8/layout/hierarchy3"/>
    <dgm:cxn modelId="{2F75234A-7343-49D0-A2B5-70751DCB935F}" type="presParOf" srcId="{82DE7159-6480-468B-867B-97B8C0977DFC}" destId="{BD021163-5274-4BEB-9871-4925027F68C7}" srcOrd="0" destOrd="0" presId="urn:microsoft.com/office/officeart/2005/8/layout/hierarchy3"/>
    <dgm:cxn modelId="{E3ECB41E-5B9B-4849-BCFC-A66748634FE4}" type="presParOf" srcId="{82DE7159-6480-468B-867B-97B8C0977DFC}" destId="{E218040E-F1A1-495A-A3E6-74567BB2B6FA}" srcOrd="1" destOrd="0" presId="urn:microsoft.com/office/officeart/2005/8/layout/hierarchy3"/>
    <dgm:cxn modelId="{402A6382-7453-497E-A0B6-315E7C0D5884}" type="presParOf" srcId="{62306066-3090-45C1-A01E-0DE1ACE4BCA9}" destId="{C3B36CA1-F52F-4248-9C53-571B9602F05C}" srcOrd="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C54C14-BBDD-45FB-9FC1-EB9382288304}" type="doc">
      <dgm:prSet loTypeId="urn:microsoft.com/office/officeart/2005/8/layout/process4" loCatId="process" qsTypeId="urn:microsoft.com/office/officeart/2005/8/quickstyle/simple5" qsCatId="simple" csTypeId="urn:microsoft.com/office/officeart/2005/8/colors/colorful5" csCatId="colorful" phldr="1"/>
      <dgm:spPr/>
      <dgm:t>
        <a:bodyPr/>
        <a:lstStyle/>
        <a:p>
          <a:endParaRPr lang="en-US"/>
        </a:p>
      </dgm:t>
    </dgm:pt>
    <dgm:pt modelId="{C994191D-016E-43FD-A04F-F25526EF0A22}">
      <dgm:prSet/>
      <dgm:spPr/>
      <dgm:t>
        <a:bodyPr/>
        <a:lstStyle/>
        <a:p>
          <a:r>
            <a:rPr lang="af-ZA"/>
            <a:t>Examples:</a:t>
          </a:r>
          <a:endParaRPr lang="en-US"/>
        </a:p>
      </dgm:t>
    </dgm:pt>
    <dgm:pt modelId="{A92B3642-46A8-4217-9A51-375DE58B834D}" type="parTrans" cxnId="{1B3E502B-481D-4CD1-9E12-9CD7673AA8FF}">
      <dgm:prSet/>
      <dgm:spPr/>
      <dgm:t>
        <a:bodyPr/>
        <a:lstStyle/>
        <a:p>
          <a:endParaRPr lang="en-US"/>
        </a:p>
      </dgm:t>
    </dgm:pt>
    <dgm:pt modelId="{3BDEDE71-B9F8-484B-B604-0973BEFD8FBB}" type="sibTrans" cxnId="{1B3E502B-481D-4CD1-9E12-9CD7673AA8FF}">
      <dgm:prSet/>
      <dgm:spPr/>
      <dgm:t>
        <a:bodyPr/>
        <a:lstStyle/>
        <a:p>
          <a:endParaRPr lang="en-US"/>
        </a:p>
      </dgm:t>
    </dgm:pt>
    <dgm:pt modelId="{3DAD8553-95AE-4EB2-8ABF-63CE6D1196F0}">
      <dgm:prSet/>
      <dgm:spPr/>
      <dgm:t>
        <a:bodyPr/>
        <a:lstStyle/>
        <a:p>
          <a:r>
            <a:rPr lang="af-ZA"/>
            <a:t>Excessive social media or gaming </a:t>
          </a:r>
          <a:endParaRPr lang="en-US"/>
        </a:p>
      </dgm:t>
    </dgm:pt>
    <dgm:pt modelId="{79A32DD9-4D8F-4371-B96C-CBBC908EFFF7}" type="parTrans" cxnId="{A23F3541-B67F-4D3D-95B8-A6EC4A1D5EF1}">
      <dgm:prSet/>
      <dgm:spPr/>
      <dgm:t>
        <a:bodyPr/>
        <a:lstStyle/>
        <a:p>
          <a:endParaRPr lang="en-US"/>
        </a:p>
      </dgm:t>
    </dgm:pt>
    <dgm:pt modelId="{87D33229-441C-4811-A2F6-E42DFD773EC9}" type="sibTrans" cxnId="{A23F3541-B67F-4D3D-95B8-A6EC4A1D5EF1}">
      <dgm:prSet/>
      <dgm:spPr/>
      <dgm:t>
        <a:bodyPr/>
        <a:lstStyle/>
        <a:p>
          <a:endParaRPr lang="en-US"/>
        </a:p>
      </dgm:t>
    </dgm:pt>
    <dgm:pt modelId="{EB93EB7A-1141-4D85-99A4-9263BEB063E4}">
      <dgm:prSet/>
      <dgm:spPr/>
      <dgm:t>
        <a:bodyPr/>
        <a:lstStyle/>
        <a:p>
          <a:r>
            <a:rPr lang="af-ZA"/>
            <a:t>Sleeping too much </a:t>
          </a:r>
          <a:endParaRPr lang="en-US"/>
        </a:p>
      </dgm:t>
    </dgm:pt>
    <dgm:pt modelId="{B8B1A782-3BDD-4AC0-80AF-5A76A03009F0}" type="parTrans" cxnId="{94979FEE-D5C1-4EE8-89F0-BE742770817A}">
      <dgm:prSet/>
      <dgm:spPr/>
      <dgm:t>
        <a:bodyPr/>
        <a:lstStyle/>
        <a:p>
          <a:endParaRPr lang="en-US"/>
        </a:p>
      </dgm:t>
    </dgm:pt>
    <dgm:pt modelId="{619247B9-10D8-464D-8CB8-F80DDE4C2069}" type="sibTrans" cxnId="{94979FEE-D5C1-4EE8-89F0-BE742770817A}">
      <dgm:prSet/>
      <dgm:spPr/>
      <dgm:t>
        <a:bodyPr/>
        <a:lstStyle/>
        <a:p>
          <a:endParaRPr lang="en-US"/>
        </a:p>
      </dgm:t>
    </dgm:pt>
    <dgm:pt modelId="{6316229B-F73E-42DA-8D18-A5F6ECC1CAFA}">
      <dgm:prSet/>
      <dgm:spPr/>
      <dgm:t>
        <a:bodyPr/>
        <a:lstStyle/>
        <a:p>
          <a:r>
            <a:rPr lang="af-ZA"/>
            <a:t>Isolating yourself </a:t>
          </a:r>
          <a:endParaRPr lang="en-US"/>
        </a:p>
      </dgm:t>
    </dgm:pt>
    <dgm:pt modelId="{67547108-96DA-47E8-B555-FE4272C38FCD}" type="parTrans" cxnId="{831010B2-1A80-414B-8716-D704E88E025D}">
      <dgm:prSet/>
      <dgm:spPr/>
      <dgm:t>
        <a:bodyPr/>
        <a:lstStyle/>
        <a:p>
          <a:endParaRPr lang="en-US"/>
        </a:p>
      </dgm:t>
    </dgm:pt>
    <dgm:pt modelId="{69A37923-0253-4C83-86C0-55AB75C33405}" type="sibTrans" cxnId="{831010B2-1A80-414B-8716-D704E88E025D}">
      <dgm:prSet/>
      <dgm:spPr/>
      <dgm:t>
        <a:bodyPr/>
        <a:lstStyle/>
        <a:p>
          <a:endParaRPr lang="en-US"/>
        </a:p>
      </dgm:t>
    </dgm:pt>
    <dgm:pt modelId="{23AC3170-2416-4838-8749-59E9422516D9}">
      <dgm:prSet/>
      <dgm:spPr/>
      <dgm:t>
        <a:bodyPr/>
        <a:lstStyle/>
        <a:p>
          <a:r>
            <a:rPr lang="af-ZA"/>
            <a:t>Emotional eating</a:t>
          </a:r>
          <a:endParaRPr lang="en-US"/>
        </a:p>
      </dgm:t>
    </dgm:pt>
    <dgm:pt modelId="{DA9DE4A8-CB21-4984-9D7B-92D1F2916EA7}" type="parTrans" cxnId="{B502BE18-453A-4E97-B82C-E1B424E6ED05}">
      <dgm:prSet/>
      <dgm:spPr/>
      <dgm:t>
        <a:bodyPr/>
        <a:lstStyle/>
        <a:p>
          <a:endParaRPr lang="en-US"/>
        </a:p>
      </dgm:t>
    </dgm:pt>
    <dgm:pt modelId="{59E41EFB-9C42-4558-8975-A1A9E8E8112C}" type="sibTrans" cxnId="{B502BE18-453A-4E97-B82C-E1B424E6ED05}">
      <dgm:prSet/>
      <dgm:spPr/>
      <dgm:t>
        <a:bodyPr/>
        <a:lstStyle/>
        <a:p>
          <a:endParaRPr lang="en-US"/>
        </a:p>
      </dgm:t>
    </dgm:pt>
    <dgm:pt modelId="{C3831672-D26E-4BB4-8DB1-A9E8AB70A88B}">
      <dgm:prSet/>
      <dgm:spPr/>
      <dgm:t>
        <a:bodyPr/>
        <a:lstStyle/>
        <a:p>
          <a:r>
            <a:rPr lang="af-ZA" b="1" dirty="0" err="1"/>
            <a:t>Avoidance</a:t>
          </a:r>
          <a:r>
            <a:rPr lang="af-ZA" b="1" dirty="0"/>
            <a:t> </a:t>
          </a:r>
          <a:r>
            <a:rPr lang="af-ZA" b="1" dirty="0" err="1"/>
            <a:t>provides</a:t>
          </a:r>
          <a:r>
            <a:rPr lang="af-ZA" b="1" dirty="0"/>
            <a:t> </a:t>
          </a:r>
          <a:r>
            <a:rPr lang="af-ZA" b="1" dirty="0" err="1"/>
            <a:t>temporary</a:t>
          </a:r>
          <a:r>
            <a:rPr lang="af-ZA" b="1" dirty="0"/>
            <a:t> </a:t>
          </a:r>
          <a:r>
            <a:rPr lang="af-ZA" b="1" dirty="0" err="1"/>
            <a:t>relief</a:t>
          </a:r>
          <a:r>
            <a:rPr lang="af-ZA" b="1" dirty="0"/>
            <a:t>, </a:t>
          </a:r>
          <a:r>
            <a:rPr lang="af-ZA" b="1" dirty="0" err="1"/>
            <a:t>but</a:t>
          </a:r>
          <a:r>
            <a:rPr lang="af-ZA" b="1" dirty="0"/>
            <a:t> </a:t>
          </a:r>
          <a:r>
            <a:rPr lang="af-ZA" b="1" dirty="0" err="1"/>
            <a:t>often</a:t>
          </a:r>
          <a:r>
            <a:rPr lang="af-ZA" b="1" dirty="0"/>
            <a:t> </a:t>
          </a:r>
          <a:r>
            <a:rPr lang="af-ZA" b="1" dirty="0" err="1"/>
            <a:t>makes</a:t>
          </a:r>
          <a:r>
            <a:rPr lang="af-ZA" b="1" dirty="0"/>
            <a:t> </a:t>
          </a:r>
          <a:r>
            <a:rPr lang="af-ZA" b="1" dirty="0" err="1"/>
            <a:t>problems</a:t>
          </a:r>
          <a:r>
            <a:rPr lang="af-ZA" b="1" dirty="0"/>
            <a:t> worse.</a:t>
          </a:r>
          <a:endParaRPr lang="en-US" b="1" dirty="0"/>
        </a:p>
      </dgm:t>
    </dgm:pt>
    <dgm:pt modelId="{54AB4A95-F392-47B4-92B8-AC70F1ED9A99}" type="parTrans" cxnId="{67394158-CA66-47C5-8400-8A47C0D22B5B}">
      <dgm:prSet/>
      <dgm:spPr/>
      <dgm:t>
        <a:bodyPr/>
        <a:lstStyle/>
        <a:p>
          <a:endParaRPr lang="en-US"/>
        </a:p>
      </dgm:t>
    </dgm:pt>
    <dgm:pt modelId="{E02B9997-A560-4FAD-B33A-DF3DAC5DF76C}" type="sibTrans" cxnId="{67394158-CA66-47C5-8400-8A47C0D22B5B}">
      <dgm:prSet/>
      <dgm:spPr/>
      <dgm:t>
        <a:bodyPr/>
        <a:lstStyle/>
        <a:p>
          <a:endParaRPr lang="en-US"/>
        </a:p>
      </dgm:t>
    </dgm:pt>
    <dgm:pt modelId="{2F87F06D-9B95-497D-A3E3-B9D4B1A7A315}" type="pres">
      <dgm:prSet presAssocID="{78C54C14-BBDD-45FB-9FC1-EB9382288304}" presName="Name0" presStyleCnt="0">
        <dgm:presLayoutVars>
          <dgm:dir/>
          <dgm:animLvl val="lvl"/>
          <dgm:resizeHandles val="exact"/>
        </dgm:presLayoutVars>
      </dgm:prSet>
      <dgm:spPr/>
    </dgm:pt>
    <dgm:pt modelId="{BFDC6E74-96EC-4574-B447-0FB9B3ED3FBF}" type="pres">
      <dgm:prSet presAssocID="{C3831672-D26E-4BB4-8DB1-A9E8AB70A88B}" presName="boxAndChildren" presStyleCnt="0"/>
      <dgm:spPr/>
    </dgm:pt>
    <dgm:pt modelId="{7BE1BB1D-AEB9-43E3-909D-FA7DA0AE2D55}" type="pres">
      <dgm:prSet presAssocID="{C3831672-D26E-4BB4-8DB1-A9E8AB70A88B}" presName="parentTextBox" presStyleLbl="node1" presStyleIdx="0" presStyleCnt="2"/>
      <dgm:spPr/>
    </dgm:pt>
    <dgm:pt modelId="{FEFB78CB-6389-449B-A3E9-EDE27180173F}" type="pres">
      <dgm:prSet presAssocID="{3BDEDE71-B9F8-484B-B604-0973BEFD8FBB}" presName="sp" presStyleCnt="0"/>
      <dgm:spPr/>
    </dgm:pt>
    <dgm:pt modelId="{7C548586-3F43-4BFF-BB54-942D5E241909}" type="pres">
      <dgm:prSet presAssocID="{C994191D-016E-43FD-A04F-F25526EF0A22}" presName="arrowAndChildren" presStyleCnt="0"/>
      <dgm:spPr/>
    </dgm:pt>
    <dgm:pt modelId="{000EB070-E19A-4E23-8034-B707F8F246D7}" type="pres">
      <dgm:prSet presAssocID="{C994191D-016E-43FD-A04F-F25526EF0A22}" presName="parentTextArrow" presStyleLbl="node1" presStyleIdx="0" presStyleCnt="2"/>
      <dgm:spPr/>
    </dgm:pt>
    <dgm:pt modelId="{96575372-0443-42CE-B280-DD980A9D9AAE}" type="pres">
      <dgm:prSet presAssocID="{C994191D-016E-43FD-A04F-F25526EF0A22}" presName="arrow" presStyleLbl="node1" presStyleIdx="1" presStyleCnt="2"/>
      <dgm:spPr/>
    </dgm:pt>
    <dgm:pt modelId="{55B8CCB2-3A10-4DC5-BB17-7B3C93713F07}" type="pres">
      <dgm:prSet presAssocID="{C994191D-016E-43FD-A04F-F25526EF0A22}" presName="descendantArrow" presStyleCnt="0"/>
      <dgm:spPr/>
    </dgm:pt>
    <dgm:pt modelId="{8197C939-EBD1-4DAB-A5EB-DD2C51A3F9C2}" type="pres">
      <dgm:prSet presAssocID="{3DAD8553-95AE-4EB2-8ABF-63CE6D1196F0}" presName="childTextArrow" presStyleLbl="fgAccFollowNode1" presStyleIdx="0" presStyleCnt="4">
        <dgm:presLayoutVars>
          <dgm:bulletEnabled val="1"/>
        </dgm:presLayoutVars>
      </dgm:prSet>
      <dgm:spPr/>
    </dgm:pt>
    <dgm:pt modelId="{8764489C-1B55-4212-97B1-7796D6ABA36D}" type="pres">
      <dgm:prSet presAssocID="{EB93EB7A-1141-4D85-99A4-9263BEB063E4}" presName="childTextArrow" presStyleLbl="fgAccFollowNode1" presStyleIdx="1" presStyleCnt="4">
        <dgm:presLayoutVars>
          <dgm:bulletEnabled val="1"/>
        </dgm:presLayoutVars>
      </dgm:prSet>
      <dgm:spPr/>
    </dgm:pt>
    <dgm:pt modelId="{D0555E59-90EE-4956-BCED-D1B9AA3583E2}" type="pres">
      <dgm:prSet presAssocID="{6316229B-F73E-42DA-8D18-A5F6ECC1CAFA}" presName="childTextArrow" presStyleLbl="fgAccFollowNode1" presStyleIdx="2" presStyleCnt="4">
        <dgm:presLayoutVars>
          <dgm:bulletEnabled val="1"/>
        </dgm:presLayoutVars>
      </dgm:prSet>
      <dgm:spPr/>
    </dgm:pt>
    <dgm:pt modelId="{0A025C61-B1C3-4852-A027-A68D40A45B65}" type="pres">
      <dgm:prSet presAssocID="{23AC3170-2416-4838-8749-59E9422516D9}" presName="childTextArrow" presStyleLbl="fgAccFollowNode1" presStyleIdx="3" presStyleCnt="4">
        <dgm:presLayoutVars>
          <dgm:bulletEnabled val="1"/>
        </dgm:presLayoutVars>
      </dgm:prSet>
      <dgm:spPr/>
    </dgm:pt>
  </dgm:ptLst>
  <dgm:cxnLst>
    <dgm:cxn modelId="{B502BE18-453A-4E97-B82C-E1B424E6ED05}" srcId="{C994191D-016E-43FD-A04F-F25526EF0A22}" destId="{23AC3170-2416-4838-8749-59E9422516D9}" srcOrd="3" destOrd="0" parTransId="{DA9DE4A8-CB21-4984-9D7B-92D1F2916EA7}" sibTransId="{59E41EFB-9C42-4558-8975-A1A9E8E8112C}"/>
    <dgm:cxn modelId="{1B3E502B-481D-4CD1-9E12-9CD7673AA8FF}" srcId="{78C54C14-BBDD-45FB-9FC1-EB9382288304}" destId="{C994191D-016E-43FD-A04F-F25526EF0A22}" srcOrd="0" destOrd="0" parTransId="{A92B3642-46A8-4217-9A51-375DE58B834D}" sibTransId="{3BDEDE71-B9F8-484B-B604-0973BEFD8FBB}"/>
    <dgm:cxn modelId="{A23F3541-B67F-4D3D-95B8-A6EC4A1D5EF1}" srcId="{C994191D-016E-43FD-A04F-F25526EF0A22}" destId="{3DAD8553-95AE-4EB2-8ABF-63CE6D1196F0}" srcOrd="0" destOrd="0" parTransId="{79A32DD9-4D8F-4371-B96C-CBBC908EFFF7}" sibTransId="{87D33229-441C-4811-A2F6-E42DFD773EC9}"/>
    <dgm:cxn modelId="{67394158-CA66-47C5-8400-8A47C0D22B5B}" srcId="{78C54C14-BBDD-45FB-9FC1-EB9382288304}" destId="{C3831672-D26E-4BB4-8DB1-A9E8AB70A88B}" srcOrd="1" destOrd="0" parTransId="{54AB4A95-F392-47B4-92B8-AC70F1ED9A99}" sibTransId="{E02B9997-A560-4FAD-B33A-DF3DAC5DF76C}"/>
    <dgm:cxn modelId="{1D9B9458-3C0C-4F42-ABBE-936FAB9BBD3F}" type="presOf" srcId="{C994191D-016E-43FD-A04F-F25526EF0A22}" destId="{96575372-0443-42CE-B280-DD980A9D9AAE}" srcOrd="1" destOrd="0" presId="urn:microsoft.com/office/officeart/2005/8/layout/process4"/>
    <dgm:cxn modelId="{E86A6079-C760-49AD-8F3E-7D106C01365C}" type="presOf" srcId="{78C54C14-BBDD-45FB-9FC1-EB9382288304}" destId="{2F87F06D-9B95-497D-A3E3-B9D4B1A7A315}" srcOrd="0" destOrd="0" presId="urn:microsoft.com/office/officeart/2005/8/layout/process4"/>
    <dgm:cxn modelId="{F67BE979-641C-45AC-99E3-18B594AF5EDC}" type="presOf" srcId="{3DAD8553-95AE-4EB2-8ABF-63CE6D1196F0}" destId="{8197C939-EBD1-4DAB-A5EB-DD2C51A3F9C2}" srcOrd="0" destOrd="0" presId="urn:microsoft.com/office/officeart/2005/8/layout/process4"/>
    <dgm:cxn modelId="{930B195A-777E-4058-AB98-8CBF7D5C968A}" type="presOf" srcId="{6316229B-F73E-42DA-8D18-A5F6ECC1CAFA}" destId="{D0555E59-90EE-4956-BCED-D1B9AA3583E2}" srcOrd="0" destOrd="0" presId="urn:microsoft.com/office/officeart/2005/8/layout/process4"/>
    <dgm:cxn modelId="{31BC01A6-35BF-47A0-B3F4-FB758225CDA9}" type="presOf" srcId="{23AC3170-2416-4838-8749-59E9422516D9}" destId="{0A025C61-B1C3-4852-A027-A68D40A45B65}" srcOrd="0" destOrd="0" presId="urn:microsoft.com/office/officeart/2005/8/layout/process4"/>
    <dgm:cxn modelId="{831010B2-1A80-414B-8716-D704E88E025D}" srcId="{C994191D-016E-43FD-A04F-F25526EF0A22}" destId="{6316229B-F73E-42DA-8D18-A5F6ECC1CAFA}" srcOrd="2" destOrd="0" parTransId="{67547108-96DA-47E8-B555-FE4272C38FCD}" sibTransId="{69A37923-0253-4C83-86C0-55AB75C33405}"/>
    <dgm:cxn modelId="{1FADE7BF-ECE2-42BA-909D-94B777B469A3}" type="presOf" srcId="{C994191D-016E-43FD-A04F-F25526EF0A22}" destId="{000EB070-E19A-4E23-8034-B707F8F246D7}" srcOrd="0" destOrd="0" presId="urn:microsoft.com/office/officeart/2005/8/layout/process4"/>
    <dgm:cxn modelId="{B0BDDEE4-2895-4722-88B8-50CE5AB1652C}" type="presOf" srcId="{C3831672-D26E-4BB4-8DB1-A9E8AB70A88B}" destId="{7BE1BB1D-AEB9-43E3-909D-FA7DA0AE2D55}" srcOrd="0" destOrd="0" presId="urn:microsoft.com/office/officeart/2005/8/layout/process4"/>
    <dgm:cxn modelId="{5AFC85E9-F7F2-4D6D-B5F7-9BDC05B25ECB}" type="presOf" srcId="{EB93EB7A-1141-4D85-99A4-9263BEB063E4}" destId="{8764489C-1B55-4212-97B1-7796D6ABA36D}" srcOrd="0" destOrd="0" presId="urn:microsoft.com/office/officeart/2005/8/layout/process4"/>
    <dgm:cxn modelId="{94979FEE-D5C1-4EE8-89F0-BE742770817A}" srcId="{C994191D-016E-43FD-A04F-F25526EF0A22}" destId="{EB93EB7A-1141-4D85-99A4-9263BEB063E4}" srcOrd="1" destOrd="0" parTransId="{B8B1A782-3BDD-4AC0-80AF-5A76A03009F0}" sibTransId="{619247B9-10D8-464D-8CB8-F80DDE4C2069}"/>
    <dgm:cxn modelId="{B38F3B21-A4B4-4A46-8D5C-E26B655ADC47}" type="presParOf" srcId="{2F87F06D-9B95-497D-A3E3-B9D4B1A7A315}" destId="{BFDC6E74-96EC-4574-B447-0FB9B3ED3FBF}" srcOrd="0" destOrd="0" presId="urn:microsoft.com/office/officeart/2005/8/layout/process4"/>
    <dgm:cxn modelId="{5150405F-2D63-4913-A5EC-97A69FE23575}" type="presParOf" srcId="{BFDC6E74-96EC-4574-B447-0FB9B3ED3FBF}" destId="{7BE1BB1D-AEB9-43E3-909D-FA7DA0AE2D55}" srcOrd="0" destOrd="0" presId="urn:microsoft.com/office/officeart/2005/8/layout/process4"/>
    <dgm:cxn modelId="{347845BC-BFD8-4446-86E7-63BAE6C0349C}" type="presParOf" srcId="{2F87F06D-9B95-497D-A3E3-B9D4B1A7A315}" destId="{FEFB78CB-6389-449B-A3E9-EDE27180173F}" srcOrd="1" destOrd="0" presId="urn:microsoft.com/office/officeart/2005/8/layout/process4"/>
    <dgm:cxn modelId="{94371888-EF9A-479E-825C-9C2E2B76B324}" type="presParOf" srcId="{2F87F06D-9B95-497D-A3E3-B9D4B1A7A315}" destId="{7C548586-3F43-4BFF-BB54-942D5E241909}" srcOrd="2" destOrd="0" presId="urn:microsoft.com/office/officeart/2005/8/layout/process4"/>
    <dgm:cxn modelId="{88B99193-7A45-4B6D-9B3B-26A916E4C5D3}" type="presParOf" srcId="{7C548586-3F43-4BFF-BB54-942D5E241909}" destId="{000EB070-E19A-4E23-8034-B707F8F246D7}" srcOrd="0" destOrd="0" presId="urn:microsoft.com/office/officeart/2005/8/layout/process4"/>
    <dgm:cxn modelId="{EAD8A8E3-2F2A-407C-931A-9DF0EE8FB9A5}" type="presParOf" srcId="{7C548586-3F43-4BFF-BB54-942D5E241909}" destId="{96575372-0443-42CE-B280-DD980A9D9AAE}" srcOrd="1" destOrd="0" presId="urn:microsoft.com/office/officeart/2005/8/layout/process4"/>
    <dgm:cxn modelId="{781A61A7-BBB8-4BDC-9D40-2659D4B9B874}" type="presParOf" srcId="{7C548586-3F43-4BFF-BB54-942D5E241909}" destId="{55B8CCB2-3A10-4DC5-BB17-7B3C93713F07}" srcOrd="2" destOrd="0" presId="urn:microsoft.com/office/officeart/2005/8/layout/process4"/>
    <dgm:cxn modelId="{92B75CD8-5624-49CE-846C-3656D98E597E}" type="presParOf" srcId="{55B8CCB2-3A10-4DC5-BB17-7B3C93713F07}" destId="{8197C939-EBD1-4DAB-A5EB-DD2C51A3F9C2}" srcOrd="0" destOrd="0" presId="urn:microsoft.com/office/officeart/2005/8/layout/process4"/>
    <dgm:cxn modelId="{0896D821-92E2-4DE0-8011-DDC9CAA15C77}" type="presParOf" srcId="{55B8CCB2-3A10-4DC5-BB17-7B3C93713F07}" destId="{8764489C-1B55-4212-97B1-7796D6ABA36D}" srcOrd="1" destOrd="0" presId="urn:microsoft.com/office/officeart/2005/8/layout/process4"/>
    <dgm:cxn modelId="{2E86BEFC-98F3-4C37-B2E8-3CA125B8D089}" type="presParOf" srcId="{55B8CCB2-3A10-4DC5-BB17-7B3C93713F07}" destId="{D0555E59-90EE-4956-BCED-D1B9AA3583E2}" srcOrd="2" destOrd="0" presId="urn:microsoft.com/office/officeart/2005/8/layout/process4"/>
    <dgm:cxn modelId="{3B2D3473-F349-4A82-B311-26667B179E82}" type="presParOf" srcId="{55B8CCB2-3A10-4DC5-BB17-7B3C93713F07}" destId="{0A025C61-B1C3-4852-A027-A68D40A45B6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849724-984A-48F6-9110-FCCF0932609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0B3FB5B-651F-4323-BE2C-BBE1B84B09F4}">
      <dgm:prSet custT="1"/>
      <dgm:spPr/>
      <dgm:t>
        <a:bodyPr/>
        <a:lstStyle/>
        <a:p>
          <a:r>
            <a:rPr lang="af-ZA" sz="2400"/>
            <a:t>Examples:</a:t>
          </a:r>
          <a:endParaRPr lang="en-US" sz="2400"/>
        </a:p>
      </dgm:t>
    </dgm:pt>
    <dgm:pt modelId="{E099B176-67FA-4982-BF20-F435F59FEC1A}" type="parTrans" cxnId="{0C779024-A19C-4177-B60B-05B23092FE57}">
      <dgm:prSet/>
      <dgm:spPr/>
      <dgm:t>
        <a:bodyPr/>
        <a:lstStyle/>
        <a:p>
          <a:endParaRPr lang="en-US" sz="2800"/>
        </a:p>
      </dgm:t>
    </dgm:pt>
    <dgm:pt modelId="{FBD187DF-805B-44A6-8D1A-D1D8CE5A035E}" type="sibTrans" cxnId="{0C779024-A19C-4177-B60B-05B23092FE57}">
      <dgm:prSet/>
      <dgm:spPr/>
      <dgm:t>
        <a:bodyPr/>
        <a:lstStyle/>
        <a:p>
          <a:endParaRPr lang="en-US" sz="2800"/>
        </a:p>
      </dgm:t>
    </dgm:pt>
    <dgm:pt modelId="{2E7D37E4-B1D6-4977-BAFB-43A29F1BD3AE}">
      <dgm:prSet custT="1"/>
      <dgm:spPr/>
      <dgm:t>
        <a:bodyPr/>
        <a:lstStyle/>
        <a:p>
          <a:r>
            <a:rPr lang="af-ZA" sz="2400"/>
            <a:t>Talking to friends </a:t>
          </a:r>
          <a:endParaRPr lang="en-US" sz="2400"/>
        </a:p>
      </dgm:t>
    </dgm:pt>
    <dgm:pt modelId="{31FAACC5-424F-4934-8D04-2FC43557C67F}" type="parTrans" cxnId="{0274FBD2-E092-44A8-98B3-71FE87C28C0D}">
      <dgm:prSet/>
      <dgm:spPr/>
      <dgm:t>
        <a:bodyPr/>
        <a:lstStyle/>
        <a:p>
          <a:endParaRPr lang="en-US" sz="2800"/>
        </a:p>
      </dgm:t>
    </dgm:pt>
    <dgm:pt modelId="{6B1296AC-2355-44A1-8DDA-2FD1E64D572C}" type="sibTrans" cxnId="{0274FBD2-E092-44A8-98B3-71FE87C28C0D}">
      <dgm:prSet/>
      <dgm:spPr/>
      <dgm:t>
        <a:bodyPr/>
        <a:lstStyle/>
        <a:p>
          <a:endParaRPr lang="en-US" sz="2800"/>
        </a:p>
      </dgm:t>
    </dgm:pt>
    <dgm:pt modelId="{65B65480-1489-4724-8C69-750192FC80ED}">
      <dgm:prSet custT="1"/>
      <dgm:spPr/>
      <dgm:t>
        <a:bodyPr/>
        <a:lstStyle/>
        <a:p>
          <a:r>
            <a:rPr lang="af-ZA" sz="2400"/>
            <a:t>Physical activity </a:t>
          </a:r>
          <a:endParaRPr lang="en-US" sz="2400"/>
        </a:p>
      </dgm:t>
    </dgm:pt>
    <dgm:pt modelId="{3758286F-CFE0-49C7-BE08-89BE263E7D35}" type="parTrans" cxnId="{C446DE4E-5708-419C-B5F1-28E6ACD028CB}">
      <dgm:prSet/>
      <dgm:spPr/>
      <dgm:t>
        <a:bodyPr/>
        <a:lstStyle/>
        <a:p>
          <a:endParaRPr lang="en-US" sz="2800"/>
        </a:p>
      </dgm:t>
    </dgm:pt>
    <dgm:pt modelId="{9E770891-A781-40F3-9D8B-CFEB7C60D881}" type="sibTrans" cxnId="{C446DE4E-5708-419C-B5F1-28E6ACD028CB}">
      <dgm:prSet/>
      <dgm:spPr/>
      <dgm:t>
        <a:bodyPr/>
        <a:lstStyle/>
        <a:p>
          <a:endParaRPr lang="en-US" sz="2800"/>
        </a:p>
      </dgm:t>
    </dgm:pt>
    <dgm:pt modelId="{4E202A40-261F-4534-AC77-1E438E56EDAA}">
      <dgm:prSet custT="1"/>
      <dgm:spPr/>
      <dgm:t>
        <a:bodyPr/>
        <a:lstStyle/>
        <a:p>
          <a:r>
            <a:rPr lang="af-ZA" sz="2400"/>
            <a:t>Music or creative activities </a:t>
          </a:r>
          <a:endParaRPr lang="en-US" sz="2400"/>
        </a:p>
      </dgm:t>
    </dgm:pt>
    <dgm:pt modelId="{3F65007D-8091-458D-B6C7-5D3A0F79B271}" type="parTrans" cxnId="{9A2B88A3-D0D0-47A9-B740-75AF6B359801}">
      <dgm:prSet/>
      <dgm:spPr/>
      <dgm:t>
        <a:bodyPr/>
        <a:lstStyle/>
        <a:p>
          <a:endParaRPr lang="en-US" sz="2800"/>
        </a:p>
      </dgm:t>
    </dgm:pt>
    <dgm:pt modelId="{02A09AC1-5D4A-4347-8208-BABA118BD66F}" type="sibTrans" cxnId="{9A2B88A3-D0D0-47A9-B740-75AF6B359801}">
      <dgm:prSet/>
      <dgm:spPr/>
      <dgm:t>
        <a:bodyPr/>
        <a:lstStyle/>
        <a:p>
          <a:endParaRPr lang="en-US" sz="2800"/>
        </a:p>
      </dgm:t>
    </dgm:pt>
    <dgm:pt modelId="{243BFDF2-EE26-4353-A98F-9BD94A56F131}">
      <dgm:prSet custT="1"/>
      <dgm:spPr/>
      <dgm:t>
        <a:bodyPr/>
        <a:lstStyle/>
        <a:p>
          <a:r>
            <a:rPr lang="af-ZA" sz="2400"/>
            <a:t>Journaling </a:t>
          </a:r>
          <a:endParaRPr lang="en-US" sz="2400"/>
        </a:p>
      </dgm:t>
    </dgm:pt>
    <dgm:pt modelId="{4772B86B-97A3-493E-BA89-4301EC462E82}" type="parTrans" cxnId="{EAE4978A-5546-4541-A8E9-997F91A1E5DA}">
      <dgm:prSet/>
      <dgm:spPr/>
      <dgm:t>
        <a:bodyPr/>
        <a:lstStyle/>
        <a:p>
          <a:endParaRPr lang="en-US" sz="2800"/>
        </a:p>
      </dgm:t>
    </dgm:pt>
    <dgm:pt modelId="{F8DC0CE2-24B6-456A-8A88-43A4FB31C661}" type="sibTrans" cxnId="{EAE4978A-5546-4541-A8E9-997F91A1E5DA}">
      <dgm:prSet/>
      <dgm:spPr/>
      <dgm:t>
        <a:bodyPr/>
        <a:lstStyle/>
        <a:p>
          <a:endParaRPr lang="en-US" sz="2800"/>
        </a:p>
      </dgm:t>
    </dgm:pt>
    <dgm:pt modelId="{A4F820DB-BF0E-4E4D-99E4-7C7D57E210D6}">
      <dgm:prSet custT="1"/>
      <dgm:spPr/>
      <dgm:t>
        <a:bodyPr/>
        <a:lstStyle/>
        <a:p>
          <a:r>
            <a:rPr lang="af-ZA" sz="2400" b="1"/>
            <a:t>Helps manage emotional distress.</a:t>
          </a:r>
          <a:endParaRPr lang="en-US" sz="2400"/>
        </a:p>
      </dgm:t>
    </dgm:pt>
    <dgm:pt modelId="{4E2B21D0-624B-4D5D-AF31-91BDA1976E81}" type="parTrans" cxnId="{9FFC9479-0D90-4C00-B61C-48ED4F8C9FA8}">
      <dgm:prSet/>
      <dgm:spPr/>
      <dgm:t>
        <a:bodyPr/>
        <a:lstStyle/>
        <a:p>
          <a:endParaRPr lang="en-US" sz="2800"/>
        </a:p>
      </dgm:t>
    </dgm:pt>
    <dgm:pt modelId="{90D770F3-16DD-4A59-9AE9-59325A163BA0}" type="sibTrans" cxnId="{9FFC9479-0D90-4C00-B61C-48ED4F8C9FA8}">
      <dgm:prSet/>
      <dgm:spPr/>
      <dgm:t>
        <a:bodyPr/>
        <a:lstStyle/>
        <a:p>
          <a:endParaRPr lang="en-US" sz="2800"/>
        </a:p>
      </dgm:t>
    </dgm:pt>
    <dgm:pt modelId="{C0C85062-0965-406A-BBB7-D1A5AE956AE9}" type="pres">
      <dgm:prSet presAssocID="{DA849724-984A-48F6-9110-FCCF09326093}" presName="linear" presStyleCnt="0">
        <dgm:presLayoutVars>
          <dgm:dir/>
          <dgm:animLvl val="lvl"/>
          <dgm:resizeHandles val="exact"/>
        </dgm:presLayoutVars>
      </dgm:prSet>
      <dgm:spPr/>
    </dgm:pt>
    <dgm:pt modelId="{7401BD9F-EC00-42C7-98D4-57374F0C0D23}" type="pres">
      <dgm:prSet presAssocID="{20B3FB5B-651F-4323-BE2C-BBE1B84B09F4}" presName="parentLin" presStyleCnt="0"/>
      <dgm:spPr/>
    </dgm:pt>
    <dgm:pt modelId="{C405B6C0-BAEE-4DA3-B854-2A8F18EB293E}" type="pres">
      <dgm:prSet presAssocID="{20B3FB5B-651F-4323-BE2C-BBE1B84B09F4}" presName="parentLeftMargin" presStyleLbl="node1" presStyleIdx="0" presStyleCnt="2"/>
      <dgm:spPr/>
    </dgm:pt>
    <dgm:pt modelId="{436DDEBF-D47E-4D45-8C87-99AB1E76440D}" type="pres">
      <dgm:prSet presAssocID="{20B3FB5B-651F-4323-BE2C-BBE1B84B09F4}" presName="parentText" presStyleLbl="node1" presStyleIdx="0" presStyleCnt="2">
        <dgm:presLayoutVars>
          <dgm:chMax val="0"/>
          <dgm:bulletEnabled val="1"/>
        </dgm:presLayoutVars>
      </dgm:prSet>
      <dgm:spPr/>
    </dgm:pt>
    <dgm:pt modelId="{709CDB4D-B061-464D-A0C0-514532AB440B}" type="pres">
      <dgm:prSet presAssocID="{20B3FB5B-651F-4323-BE2C-BBE1B84B09F4}" presName="negativeSpace" presStyleCnt="0"/>
      <dgm:spPr/>
    </dgm:pt>
    <dgm:pt modelId="{FFDF4D23-5602-45B6-AE27-0A61D10C3E7A}" type="pres">
      <dgm:prSet presAssocID="{20B3FB5B-651F-4323-BE2C-BBE1B84B09F4}" presName="childText" presStyleLbl="conFgAcc1" presStyleIdx="0" presStyleCnt="2">
        <dgm:presLayoutVars>
          <dgm:bulletEnabled val="1"/>
        </dgm:presLayoutVars>
      </dgm:prSet>
      <dgm:spPr/>
    </dgm:pt>
    <dgm:pt modelId="{B44C3AB5-DBDE-458B-83EB-29CE1BC4B9D1}" type="pres">
      <dgm:prSet presAssocID="{FBD187DF-805B-44A6-8D1A-D1D8CE5A035E}" presName="spaceBetweenRectangles" presStyleCnt="0"/>
      <dgm:spPr/>
    </dgm:pt>
    <dgm:pt modelId="{0B807BDB-0A3F-4070-A73E-0FDF0D5452F5}" type="pres">
      <dgm:prSet presAssocID="{A4F820DB-BF0E-4E4D-99E4-7C7D57E210D6}" presName="parentLin" presStyleCnt="0"/>
      <dgm:spPr/>
    </dgm:pt>
    <dgm:pt modelId="{2A2B2F04-F052-4E1B-9372-8FFFE9DDF193}" type="pres">
      <dgm:prSet presAssocID="{A4F820DB-BF0E-4E4D-99E4-7C7D57E210D6}" presName="parentLeftMargin" presStyleLbl="node1" presStyleIdx="0" presStyleCnt="2"/>
      <dgm:spPr/>
    </dgm:pt>
    <dgm:pt modelId="{FD50159D-48A2-4B61-A3BF-037C3F18A9C6}" type="pres">
      <dgm:prSet presAssocID="{A4F820DB-BF0E-4E4D-99E4-7C7D57E210D6}" presName="parentText" presStyleLbl="node1" presStyleIdx="1" presStyleCnt="2">
        <dgm:presLayoutVars>
          <dgm:chMax val="0"/>
          <dgm:bulletEnabled val="1"/>
        </dgm:presLayoutVars>
      </dgm:prSet>
      <dgm:spPr/>
    </dgm:pt>
    <dgm:pt modelId="{58620211-E0F2-4F7A-8FAA-3262BE614BE0}" type="pres">
      <dgm:prSet presAssocID="{A4F820DB-BF0E-4E4D-99E4-7C7D57E210D6}" presName="negativeSpace" presStyleCnt="0"/>
      <dgm:spPr/>
    </dgm:pt>
    <dgm:pt modelId="{82960B2A-2660-4D6A-B8A2-D537F301ACC1}" type="pres">
      <dgm:prSet presAssocID="{A4F820DB-BF0E-4E4D-99E4-7C7D57E210D6}" presName="childText" presStyleLbl="conFgAcc1" presStyleIdx="1" presStyleCnt="2">
        <dgm:presLayoutVars>
          <dgm:bulletEnabled val="1"/>
        </dgm:presLayoutVars>
      </dgm:prSet>
      <dgm:spPr/>
    </dgm:pt>
  </dgm:ptLst>
  <dgm:cxnLst>
    <dgm:cxn modelId="{0C779024-A19C-4177-B60B-05B23092FE57}" srcId="{DA849724-984A-48F6-9110-FCCF09326093}" destId="{20B3FB5B-651F-4323-BE2C-BBE1B84B09F4}" srcOrd="0" destOrd="0" parTransId="{E099B176-67FA-4982-BF20-F435F59FEC1A}" sibTransId="{FBD187DF-805B-44A6-8D1A-D1D8CE5A035E}"/>
    <dgm:cxn modelId="{6C95AC67-F361-41D3-BF68-E1360F8F1811}" type="presOf" srcId="{65B65480-1489-4724-8C69-750192FC80ED}" destId="{FFDF4D23-5602-45B6-AE27-0A61D10C3E7A}" srcOrd="0" destOrd="1" presId="urn:microsoft.com/office/officeart/2005/8/layout/list1"/>
    <dgm:cxn modelId="{26A7764A-61D9-4106-AC2A-C3789ACA7A29}" type="presOf" srcId="{20B3FB5B-651F-4323-BE2C-BBE1B84B09F4}" destId="{436DDEBF-D47E-4D45-8C87-99AB1E76440D}" srcOrd="1" destOrd="0" presId="urn:microsoft.com/office/officeart/2005/8/layout/list1"/>
    <dgm:cxn modelId="{A844044C-9DF6-470D-9491-2C9997DBDD75}" type="presOf" srcId="{DA849724-984A-48F6-9110-FCCF09326093}" destId="{C0C85062-0965-406A-BBB7-D1A5AE956AE9}" srcOrd="0" destOrd="0" presId="urn:microsoft.com/office/officeart/2005/8/layout/list1"/>
    <dgm:cxn modelId="{C446DE4E-5708-419C-B5F1-28E6ACD028CB}" srcId="{20B3FB5B-651F-4323-BE2C-BBE1B84B09F4}" destId="{65B65480-1489-4724-8C69-750192FC80ED}" srcOrd="1" destOrd="0" parTransId="{3758286F-CFE0-49C7-BE08-89BE263E7D35}" sibTransId="{9E770891-A781-40F3-9D8B-CFEB7C60D881}"/>
    <dgm:cxn modelId="{27F27250-630A-402F-A13C-E6FEAC475DC6}" type="presOf" srcId="{20B3FB5B-651F-4323-BE2C-BBE1B84B09F4}" destId="{C405B6C0-BAEE-4DA3-B854-2A8F18EB293E}" srcOrd="0" destOrd="0" presId="urn:microsoft.com/office/officeart/2005/8/layout/list1"/>
    <dgm:cxn modelId="{F3857253-DD46-4BCF-A2CB-AE0944E29B7A}" type="presOf" srcId="{2E7D37E4-B1D6-4977-BAFB-43A29F1BD3AE}" destId="{FFDF4D23-5602-45B6-AE27-0A61D10C3E7A}" srcOrd="0" destOrd="0" presId="urn:microsoft.com/office/officeart/2005/8/layout/list1"/>
    <dgm:cxn modelId="{F73DE157-FC88-4C86-8027-B680DA5BB9BE}" type="presOf" srcId="{A4F820DB-BF0E-4E4D-99E4-7C7D57E210D6}" destId="{FD50159D-48A2-4B61-A3BF-037C3F18A9C6}" srcOrd="1" destOrd="0" presId="urn:microsoft.com/office/officeart/2005/8/layout/list1"/>
    <dgm:cxn modelId="{9FFC9479-0D90-4C00-B61C-48ED4F8C9FA8}" srcId="{DA849724-984A-48F6-9110-FCCF09326093}" destId="{A4F820DB-BF0E-4E4D-99E4-7C7D57E210D6}" srcOrd="1" destOrd="0" parTransId="{4E2B21D0-624B-4D5D-AF31-91BDA1976E81}" sibTransId="{90D770F3-16DD-4A59-9AE9-59325A163BA0}"/>
    <dgm:cxn modelId="{353CA159-FDB8-4C12-AB63-C713A191B24F}" type="presOf" srcId="{A4F820DB-BF0E-4E4D-99E4-7C7D57E210D6}" destId="{2A2B2F04-F052-4E1B-9372-8FFFE9DDF193}" srcOrd="0" destOrd="0" presId="urn:microsoft.com/office/officeart/2005/8/layout/list1"/>
    <dgm:cxn modelId="{EAE4978A-5546-4541-A8E9-997F91A1E5DA}" srcId="{20B3FB5B-651F-4323-BE2C-BBE1B84B09F4}" destId="{243BFDF2-EE26-4353-A98F-9BD94A56F131}" srcOrd="3" destOrd="0" parTransId="{4772B86B-97A3-493E-BA89-4301EC462E82}" sibTransId="{F8DC0CE2-24B6-456A-8A88-43A4FB31C661}"/>
    <dgm:cxn modelId="{9A2B88A3-D0D0-47A9-B740-75AF6B359801}" srcId="{20B3FB5B-651F-4323-BE2C-BBE1B84B09F4}" destId="{4E202A40-261F-4534-AC77-1E438E56EDAA}" srcOrd="2" destOrd="0" parTransId="{3F65007D-8091-458D-B6C7-5D3A0F79B271}" sibTransId="{02A09AC1-5D4A-4347-8208-BABA118BD66F}"/>
    <dgm:cxn modelId="{0274FBD2-E092-44A8-98B3-71FE87C28C0D}" srcId="{20B3FB5B-651F-4323-BE2C-BBE1B84B09F4}" destId="{2E7D37E4-B1D6-4977-BAFB-43A29F1BD3AE}" srcOrd="0" destOrd="0" parTransId="{31FAACC5-424F-4934-8D04-2FC43557C67F}" sibTransId="{6B1296AC-2355-44A1-8DDA-2FD1E64D572C}"/>
    <dgm:cxn modelId="{F2EA89D7-C61B-4A7B-995B-39AC97CEA7B2}" type="presOf" srcId="{4E202A40-261F-4534-AC77-1E438E56EDAA}" destId="{FFDF4D23-5602-45B6-AE27-0A61D10C3E7A}" srcOrd="0" destOrd="2" presId="urn:microsoft.com/office/officeart/2005/8/layout/list1"/>
    <dgm:cxn modelId="{6061ABEB-AC4E-4DFF-B983-05122679CB73}" type="presOf" srcId="{243BFDF2-EE26-4353-A98F-9BD94A56F131}" destId="{FFDF4D23-5602-45B6-AE27-0A61D10C3E7A}" srcOrd="0" destOrd="3" presId="urn:microsoft.com/office/officeart/2005/8/layout/list1"/>
    <dgm:cxn modelId="{12C7E602-7159-49BF-AF94-820D3BAADCD0}" type="presParOf" srcId="{C0C85062-0965-406A-BBB7-D1A5AE956AE9}" destId="{7401BD9F-EC00-42C7-98D4-57374F0C0D23}" srcOrd="0" destOrd="0" presId="urn:microsoft.com/office/officeart/2005/8/layout/list1"/>
    <dgm:cxn modelId="{43C59150-5E19-4335-940B-4A98D2865BB7}" type="presParOf" srcId="{7401BD9F-EC00-42C7-98D4-57374F0C0D23}" destId="{C405B6C0-BAEE-4DA3-B854-2A8F18EB293E}" srcOrd="0" destOrd="0" presId="urn:microsoft.com/office/officeart/2005/8/layout/list1"/>
    <dgm:cxn modelId="{61E8ABCF-4E83-4EF2-9EA7-E1F54DA4592F}" type="presParOf" srcId="{7401BD9F-EC00-42C7-98D4-57374F0C0D23}" destId="{436DDEBF-D47E-4D45-8C87-99AB1E76440D}" srcOrd="1" destOrd="0" presId="urn:microsoft.com/office/officeart/2005/8/layout/list1"/>
    <dgm:cxn modelId="{200C4F44-619E-484E-BA45-FC8143546E11}" type="presParOf" srcId="{C0C85062-0965-406A-BBB7-D1A5AE956AE9}" destId="{709CDB4D-B061-464D-A0C0-514532AB440B}" srcOrd="1" destOrd="0" presId="urn:microsoft.com/office/officeart/2005/8/layout/list1"/>
    <dgm:cxn modelId="{263B2B6C-3F9A-4FBD-80FB-59620DE11003}" type="presParOf" srcId="{C0C85062-0965-406A-BBB7-D1A5AE956AE9}" destId="{FFDF4D23-5602-45B6-AE27-0A61D10C3E7A}" srcOrd="2" destOrd="0" presId="urn:microsoft.com/office/officeart/2005/8/layout/list1"/>
    <dgm:cxn modelId="{37C0DE2F-6167-4D89-A3AB-85706A48DDFF}" type="presParOf" srcId="{C0C85062-0965-406A-BBB7-D1A5AE956AE9}" destId="{B44C3AB5-DBDE-458B-83EB-29CE1BC4B9D1}" srcOrd="3" destOrd="0" presId="urn:microsoft.com/office/officeart/2005/8/layout/list1"/>
    <dgm:cxn modelId="{985E1A0B-88A5-4E7C-816F-2AEB1CB7C921}" type="presParOf" srcId="{C0C85062-0965-406A-BBB7-D1A5AE956AE9}" destId="{0B807BDB-0A3F-4070-A73E-0FDF0D5452F5}" srcOrd="4" destOrd="0" presId="urn:microsoft.com/office/officeart/2005/8/layout/list1"/>
    <dgm:cxn modelId="{410E5C7C-5153-4011-948E-05028F6CA0E3}" type="presParOf" srcId="{0B807BDB-0A3F-4070-A73E-0FDF0D5452F5}" destId="{2A2B2F04-F052-4E1B-9372-8FFFE9DDF193}" srcOrd="0" destOrd="0" presId="urn:microsoft.com/office/officeart/2005/8/layout/list1"/>
    <dgm:cxn modelId="{9A968C19-1A57-47CC-97BE-8A5E25FB9853}" type="presParOf" srcId="{0B807BDB-0A3F-4070-A73E-0FDF0D5452F5}" destId="{FD50159D-48A2-4B61-A3BF-037C3F18A9C6}" srcOrd="1" destOrd="0" presId="urn:microsoft.com/office/officeart/2005/8/layout/list1"/>
    <dgm:cxn modelId="{BDBBA336-DD3D-4BC7-9BDF-BBD87A51096A}" type="presParOf" srcId="{C0C85062-0965-406A-BBB7-D1A5AE956AE9}" destId="{58620211-E0F2-4F7A-8FAA-3262BE614BE0}" srcOrd="5" destOrd="0" presId="urn:microsoft.com/office/officeart/2005/8/layout/list1"/>
    <dgm:cxn modelId="{3737D2A5-E220-452C-ACE7-DBDC74E065EB}" type="presParOf" srcId="{C0C85062-0965-406A-BBB7-D1A5AE956AE9}" destId="{82960B2A-2660-4D6A-B8A2-D537F301ACC1}"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854D9A-1ED1-4453-A1DD-CC25F03BE423}" type="doc">
      <dgm:prSet loTypeId="urn:microsoft.com/office/officeart/2005/8/layout/process4" loCatId="process" qsTypeId="urn:microsoft.com/office/officeart/2005/8/quickstyle/simple2" qsCatId="simple" csTypeId="urn:microsoft.com/office/officeart/2005/8/colors/colorful5" csCatId="colorful"/>
      <dgm:spPr/>
      <dgm:t>
        <a:bodyPr/>
        <a:lstStyle/>
        <a:p>
          <a:endParaRPr lang="en-US"/>
        </a:p>
      </dgm:t>
    </dgm:pt>
    <dgm:pt modelId="{B8FB2401-2900-47CF-9C14-58A70531205E}">
      <dgm:prSet custT="1"/>
      <dgm:spPr/>
      <dgm:t>
        <a:bodyPr/>
        <a:lstStyle/>
        <a:p>
          <a:r>
            <a:rPr lang="af-ZA" sz="3200"/>
            <a:t>Examples:</a:t>
          </a:r>
          <a:endParaRPr lang="en-US" sz="3200"/>
        </a:p>
      </dgm:t>
    </dgm:pt>
    <dgm:pt modelId="{6ECD99DA-7BED-4373-B660-DE24AB363CC6}" type="parTrans" cxnId="{0DDB6668-C7B8-45A4-9D08-3064162C6499}">
      <dgm:prSet/>
      <dgm:spPr/>
      <dgm:t>
        <a:bodyPr/>
        <a:lstStyle/>
        <a:p>
          <a:endParaRPr lang="en-US" sz="2000"/>
        </a:p>
      </dgm:t>
    </dgm:pt>
    <dgm:pt modelId="{8E54E4B3-7471-45CC-B9B0-EFAEDDB9538F}" type="sibTrans" cxnId="{0DDB6668-C7B8-45A4-9D08-3064162C6499}">
      <dgm:prSet/>
      <dgm:spPr/>
      <dgm:t>
        <a:bodyPr/>
        <a:lstStyle/>
        <a:p>
          <a:endParaRPr lang="en-US" sz="2000"/>
        </a:p>
      </dgm:t>
    </dgm:pt>
    <dgm:pt modelId="{EFCE7A0D-63FD-42F2-8819-46A619D07FB8}">
      <dgm:prSet custT="1"/>
      <dgm:spPr/>
      <dgm:t>
        <a:bodyPr/>
        <a:lstStyle/>
        <a:p>
          <a:r>
            <a:rPr lang="af-ZA" sz="1800"/>
            <a:t>Planning and time management </a:t>
          </a:r>
          <a:endParaRPr lang="en-US" sz="1800"/>
        </a:p>
      </dgm:t>
    </dgm:pt>
    <dgm:pt modelId="{83C96738-615D-41FC-A1F9-AC7CEFFB6ADC}" type="parTrans" cxnId="{BFF2122D-05C9-404D-9271-1E77FD53C5BB}">
      <dgm:prSet/>
      <dgm:spPr/>
      <dgm:t>
        <a:bodyPr/>
        <a:lstStyle/>
        <a:p>
          <a:endParaRPr lang="en-US" sz="2000"/>
        </a:p>
      </dgm:t>
    </dgm:pt>
    <dgm:pt modelId="{15F763BD-AB86-4BCC-8BC8-4D7D5CD9784E}" type="sibTrans" cxnId="{BFF2122D-05C9-404D-9271-1E77FD53C5BB}">
      <dgm:prSet/>
      <dgm:spPr/>
      <dgm:t>
        <a:bodyPr/>
        <a:lstStyle/>
        <a:p>
          <a:endParaRPr lang="en-US" sz="2000"/>
        </a:p>
      </dgm:t>
    </dgm:pt>
    <dgm:pt modelId="{90036A70-3BFD-4F96-8E66-BC8E853BCF62}">
      <dgm:prSet custT="1"/>
      <dgm:spPr/>
      <dgm:t>
        <a:bodyPr/>
        <a:lstStyle/>
        <a:p>
          <a:r>
            <a:rPr lang="af-ZA" sz="1800"/>
            <a:t>Seeking information or help </a:t>
          </a:r>
          <a:endParaRPr lang="en-US" sz="1800"/>
        </a:p>
      </dgm:t>
    </dgm:pt>
    <dgm:pt modelId="{62BDB2FE-DC65-4FAC-AB53-185269CF13C8}" type="parTrans" cxnId="{28737E6F-2FBA-400E-9535-D3962E366C1E}">
      <dgm:prSet/>
      <dgm:spPr/>
      <dgm:t>
        <a:bodyPr/>
        <a:lstStyle/>
        <a:p>
          <a:endParaRPr lang="en-US" sz="2000"/>
        </a:p>
      </dgm:t>
    </dgm:pt>
    <dgm:pt modelId="{D315A148-7CB7-4464-AC77-CA2B043DDEDB}" type="sibTrans" cxnId="{28737E6F-2FBA-400E-9535-D3962E366C1E}">
      <dgm:prSet/>
      <dgm:spPr/>
      <dgm:t>
        <a:bodyPr/>
        <a:lstStyle/>
        <a:p>
          <a:endParaRPr lang="en-US" sz="2000"/>
        </a:p>
      </dgm:t>
    </dgm:pt>
    <dgm:pt modelId="{6745E567-11A7-47C1-98CE-A2C41EDDE2F6}">
      <dgm:prSet custT="1"/>
      <dgm:spPr/>
      <dgm:t>
        <a:bodyPr/>
        <a:lstStyle/>
        <a:p>
          <a:r>
            <a:rPr lang="af-ZA" sz="1800"/>
            <a:t>Cognitive reframing </a:t>
          </a:r>
          <a:endParaRPr lang="en-US" sz="1800"/>
        </a:p>
      </dgm:t>
    </dgm:pt>
    <dgm:pt modelId="{070639F4-F75D-4929-8480-B40576D02404}" type="parTrans" cxnId="{0A29103E-64F5-425D-9DCF-E2145C4484AF}">
      <dgm:prSet/>
      <dgm:spPr/>
      <dgm:t>
        <a:bodyPr/>
        <a:lstStyle/>
        <a:p>
          <a:endParaRPr lang="en-US" sz="2000"/>
        </a:p>
      </dgm:t>
    </dgm:pt>
    <dgm:pt modelId="{4BEFB688-15F0-4B4D-BBE4-CAD1F7C3F022}" type="sibTrans" cxnId="{0A29103E-64F5-425D-9DCF-E2145C4484AF}">
      <dgm:prSet/>
      <dgm:spPr/>
      <dgm:t>
        <a:bodyPr/>
        <a:lstStyle/>
        <a:p>
          <a:endParaRPr lang="en-US" sz="2000"/>
        </a:p>
      </dgm:t>
    </dgm:pt>
    <dgm:pt modelId="{C6FB632D-0C05-4D78-BDB1-495BA4BBC7AF}">
      <dgm:prSet custT="1"/>
      <dgm:spPr/>
      <dgm:t>
        <a:bodyPr/>
        <a:lstStyle/>
        <a:p>
          <a:r>
            <a:rPr lang="af-ZA" sz="3200" b="1"/>
            <a:t>Focuses on changing or managing the source of stress.</a:t>
          </a:r>
          <a:endParaRPr lang="en-US" sz="3200"/>
        </a:p>
      </dgm:t>
    </dgm:pt>
    <dgm:pt modelId="{CD66650B-9364-4930-88D6-691507D0AB32}" type="parTrans" cxnId="{707F8897-7CC0-4035-AD69-9756A4508969}">
      <dgm:prSet/>
      <dgm:spPr/>
      <dgm:t>
        <a:bodyPr/>
        <a:lstStyle/>
        <a:p>
          <a:endParaRPr lang="en-US" sz="2000"/>
        </a:p>
      </dgm:t>
    </dgm:pt>
    <dgm:pt modelId="{93B6F502-AB5C-4450-8D84-6FC58F28DCCF}" type="sibTrans" cxnId="{707F8897-7CC0-4035-AD69-9756A4508969}">
      <dgm:prSet/>
      <dgm:spPr/>
      <dgm:t>
        <a:bodyPr/>
        <a:lstStyle/>
        <a:p>
          <a:endParaRPr lang="en-US" sz="2000"/>
        </a:p>
      </dgm:t>
    </dgm:pt>
    <dgm:pt modelId="{482E6AA6-17AA-4752-B06C-33E5BB9BDF59}" type="pres">
      <dgm:prSet presAssocID="{F9854D9A-1ED1-4453-A1DD-CC25F03BE423}" presName="Name0" presStyleCnt="0">
        <dgm:presLayoutVars>
          <dgm:dir/>
          <dgm:animLvl val="lvl"/>
          <dgm:resizeHandles val="exact"/>
        </dgm:presLayoutVars>
      </dgm:prSet>
      <dgm:spPr/>
    </dgm:pt>
    <dgm:pt modelId="{3DDBEEEE-C5B7-4850-9D59-3D2287065C41}" type="pres">
      <dgm:prSet presAssocID="{C6FB632D-0C05-4D78-BDB1-495BA4BBC7AF}" presName="boxAndChildren" presStyleCnt="0"/>
      <dgm:spPr/>
    </dgm:pt>
    <dgm:pt modelId="{79D7D4E0-2031-4E8D-A52F-5422918DB65F}" type="pres">
      <dgm:prSet presAssocID="{C6FB632D-0C05-4D78-BDB1-495BA4BBC7AF}" presName="parentTextBox" presStyleLbl="node1" presStyleIdx="0" presStyleCnt="2"/>
      <dgm:spPr/>
    </dgm:pt>
    <dgm:pt modelId="{00694506-87B6-4885-8A90-B5373835C021}" type="pres">
      <dgm:prSet presAssocID="{8E54E4B3-7471-45CC-B9B0-EFAEDDB9538F}" presName="sp" presStyleCnt="0"/>
      <dgm:spPr/>
    </dgm:pt>
    <dgm:pt modelId="{42CA60D0-C25C-4323-B90F-BE50324E139D}" type="pres">
      <dgm:prSet presAssocID="{B8FB2401-2900-47CF-9C14-58A70531205E}" presName="arrowAndChildren" presStyleCnt="0"/>
      <dgm:spPr/>
    </dgm:pt>
    <dgm:pt modelId="{5A078362-F619-4583-8500-958288462B8C}" type="pres">
      <dgm:prSet presAssocID="{B8FB2401-2900-47CF-9C14-58A70531205E}" presName="parentTextArrow" presStyleLbl="node1" presStyleIdx="0" presStyleCnt="2"/>
      <dgm:spPr/>
    </dgm:pt>
    <dgm:pt modelId="{CD5FAD53-38FB-4887-9548-C93A9746792C}" type="pres">
      <dgm:prSet presAssocID="{B8FB2401-2900-47CF-9C14-58A70531205E}" presName="arrow" presStyleLbl="node1" presStyleIdx="1" presStyleCnt="2"/>
      <dgm:spPr/>
    </dgm:pt>
    <dgm:pt modelId="{88775FAC-1DE5-4E42-AC78-796FF0A97CEB}" type="pres">
      <dgm:prSet presAssocID="{B8FB2401-2900-47CF-9C14-58A70531205E}" presName="descendantArrow" presStyleCnt="0"/>
      <dgm:spPr/>
    </dgm:pt>
    <dgm:pt modelId="{06C9351F-DA76-4F97-BB95-4933411965E9}" type="pres">
      <dgm:prSet presAssocID="{EFCE7A0D-63FD-42F2-8819-46A619D07FB8}" presName="childTextArrow" presStyleLbl="fgAccFollowNode1" presStyleIdx="0" presStyleCnt="3">
        <dgm:presLayoutVars>
          <dgm:bulletEnabled val="1"/>
        </dgm:presLayoutVars>
      </dgm:prSet>
      <dgm:spPr/>
    </dgm:pt>
    <dgm:pt modelId="{7A1A63D8-CCA7-4571-939C-68ED45205B21}" type="pres">
      <dgm:prSet presAssocID="{90036A70-3BFD-4F96-8E66-BC8E853BCF62}" presName="childTextArrow" presStyleLbl="fgAccFollowNode1" presStyleIdx="1" presStyleCnt="3">
        <dgm:presLayoutVars>
          <dgm:bulletEnabled val="1"/>
        </dgm:presLayoutVars>
      </dgm:prSet>
      <dgm:spPr/>
    </dgm:pt>
    <dgm:pt modelId="{43B8DDB6-489F-47FD-B9E0-FD80F6C29D2E}" type="pres">
      <dgm:prSet presAssocID="{6745E567-11A7-47C1-98CE-A2C41EDDE2F6}" presName="childTextArrow" presStyleLbl="fgAccFollowNode1" presStyleIdx="2" presStyleCnt="3">
        <dgm:presLayoutVars>
          <dgm:bulletEnabled val="1"/>
        </dgm:presLayoutVars>
      </dgm:prSet>
      <dgm:spPr/>
    </dgm:pt>
  </dgm:ptLst>
  <dgm:cxnLst>
    <dgm:cxn modelId="{866A780B-089F-40E6-B428-E51B795446EC}" type="presOf" srcId="{6745E567-11A7-47C1-98CE-A2C41EDDE2F6}" destId="{43B8DDB6-489F-47FD-B9E0-FD80F6C29D2E}" srcOrd="0" destOrd="0" presId="urn:microsoft.com/office/officeart/2005/8/layout/process4"/>
    <dgm:cxn modelId="{61257119-88EA-4E01-8FF9-863427AEF662}" type="presOf" srcId="{90036A70-3BFD-4F96-8E66-BC8E853BCF62}" destId="{7A1A63D8-CCA7-4571-939C-68ED45205B21}" srcOrd="0" destOrd="0" presId="urn:microsoft.com/office/officeart/2005/8/layout/process4"/>
    <dgm:cxn modelId="{BFF2122D-05C9-404D-9271-1E77FD53C5BB}" srcId="{B8FB2401-2900-47CF-9C14-58A70531205E}" destId="{EFCE7A0D-63FD-42F2-8819-46A619D07FB8}" srcOrd="0" destOrd="0" parTransId="{83C96738-615D-41FC-A1F9-AC7CEFFB6ADC}" sibTransId="{15F763BD-AB86-4BCC-8BC8-4D7D5CD9784E}"/>
    <dgm:cxn modelId="{0A29103E-64F5-425D-9DCF-E2145C4484AF}" srcId="{B8FB2401-2900-47CF-9C14-58A70531205E}" destId="{6745E567-11A7-47C1-98CE-A2C41EDDE2F6}" srcOrd="2" destOrd="0" parTransId="{070639F4-F75D-4929-8480-B40576D02404}" sibTransId="{4BEFB688-15F0-4B4D-BBE4-CAD1F7C3F022}"/>
    <dgm:cxn modelId="{0DDB6668-C7B8-45A4-9D08-3064162C6499}" srcId="{F9854D9A-1ED1-4453-A1DD-CC25F03BE423}" destId="{B8FB2401-2900-47CF-9C14-58A70531205E}" srcOrd="0" destOrd="0" parTransId="{6ECD99DA-7BED-4373-B660-DE24AB363CC6}" sibTransId="{8E54E4B3-7471-45CC-B9B0-EFAEDDB9538F}"/>
    <dgm:cxn modelId="{D44CB14A-A896-4FDB-B2DD-BD76AFC3F26E}" type="presOf" srcId="{B8FB2401-2900-47CF-9C14-58A70531205E}" destId="{5A078362-F619-4583-8500-958288462B8C}" srcOrd="0" destOrd="0" presId="urn:microsoft.com/office/officeart/2005/8/layout/process4"/>
    <dgm:cxn modelId="{28737E6F-2FBA-400E-9535-D3962E366C1E}" srcId="{B8FB2401-2900-47CF-9C14-58A70531205E}" destId="{90036A70-3BFD-4F96-8E66-BC8E853BCF62}" srcOrd="1" destOrd="0" parTransId="{62BDB2FE-DC65-4FAC-AB53-185269CF13C8}" sibTransId="{D315A148-7CB7-4464-AC77-CA2B043DDEDB}"/>
    <dgm:cxn modelId="{2E2FE076-BCDF-47D9-BD9C-D202833F12A4}" type="presOf" srcId="{B8FB2401-2900-47CF-9C14-58A70531205E}" destId="{CD5FAD53-38FB-4887-9548-C93A9746792C}" srcOrd="1" destOrd="0" presId="urn:microsoft.com/office/officeart/2005/8/layout/process4"/>
    <dgm:cxn modelId="{707F8897-7CC0-4035-AD69-9756A4508969}" srcId="{F9854D9A-1ED1-4453-A1DD-CC25F03BE423}" destId="{C6FB632D-0C05-4D78-BDB1-495BA4BBC7AF}" srcOrd="1" destOrd="0" parTransId="{CD66650B-9364-4930-88D6-691507D0AB32}" sibTransId="{93B6F502-AB5C-4450-8D84-6FC58F28DCCF}"/>
    <dgm:cxn modelId="{F5C1F6A7-2020-4F53-BBA3-1035E44ABDFC}" type="presOf" srcId="{C6FB632D-0C05-4D78-BDB1-495BA4BBC7AF}" destId="{79D7D4E0-2031-4E8D-A52F-5422918DB65F}" srcOrd="0" destOrd="0" presId="urn:microsoft.com/office/officeart/2005/8/layout/process4"/>
    <dgm:cxn modelId="{989EB4C1-ABC4-4C06-B9C1-1229FBF292A6}" type="presOf" srcId="{F9854D9A-1ED1-4453-A1DD-CC25F03BE423}" destId="{482E6AA6-17AA-4752-B06C-33E5BB9BDF59}" srcOrd="0" destOrd="0" presId="urn:microsoft.com/office/officeart/2005/8/layout/process4"/>
    <dgm:cxn modelId="{4C24EADA-3D44-460C-AE84-E72B39B80D1B}" type="presOf" srcId="{EFCE7A0D-63FD-42F2-8819-46A619D07FB8}" destId="{06C9351F-DA76-4F97-BB95-4933411965E9}" srcOrd="0" destOrd="0" presId="urn:microsoft.com/office/officeart/2005/8/layout/process4"/>
    <dgm:cxn modelId="{9D0F7922-0E15-494D-8A5B-41FB25DF1C61}" type="presParOf" srcId="{482E6AA6-17AA-4752-B06C-33E5BB9BDF59}" destId="{3DDBEEEE-C5B7-4850-9D59-3D2287065C41}" srcOrd="0" destOrd="0" presId="urn:microsoft.com/office/officeart/2005/8/layout/process4"/>
    <dgm:cxn modelId="{983207E0-E3C3-472F-B44C-F6786DC7D589}" type="presParOf" srcId="{3DDBEEEE-C5B7-4850-9D59-3D2287065C41}" destId="{79D7D4E0-2031-4E8D-A52F-5422918DB65F}" srcOrd="0" destOrd="0" presId="urn:microsoft.com/office/officeart/2005/8/layout/process4"/>
    <dgm:cxn modelId="{F261C389-1E1A-4311-8357-ED9285E84363}" type="presParOf" srcId="{482E6AA6-17AA-4752-B06C-33E5BB9BDF59}" destId="{00694506-87B6-4885-8A90-B5373835C021}" srcOrd="1" destOrd="0" presId="urn:microsoft.com/office/officeart/2005/8/layout/process4"/>
    <dgm:cxn modelId="{E1C5786D-0044-481B-B400-CB4F012B8FB2}" type="presParOf" srcId="{482E6AA6-17AA-4752-B06C-33E5BB9BDF59}" destId="{42CA60D0-C25C-4323-B90F-BE50324E139D}" srcOrd="2" destOrd="0" presId="urn:microsoft.com/office/officeart/2005/8/layout/process4"/>
    <dgm:cxn modelId="{EB62778F-958A-4327-BE7B-D95BFF5ACABC}" type="presParOf" srcId="{42CA60D0-C25C-4323-B90F-BE50324E139D}" destId="{5A078362-F619-4583-8500-958288462B8C}" srcOrd="0" destOrd="0" presId="urn:microsoft.com/office/officeart/2005/8/layout/process4"/>
    <dgm:cxn modelId="{E009E132-6409-459B-A4DB-9EBF4D6AC062}" type="presParOf" srcId="{42CA60D0-C25C-4323-B90F-BE50324E139D}" destId="{CD5FAD53-38FB-4887-9548-C93A9746792C}" srcOrd="1" destOrd="0" presId="urn:microsoft.com/office/officeart/2005/8/layout/process4"/>
    <dgm:cxn modelId="{D616AA6A-264F-4180-B401-FAF1349BD5B5}" type="presParOf" srcId="{42CA60D0-C25C-4323-B90F-BE50324E139D}" destId="{88775FAC-1DE5-4E42-AC78-796FF0A97CEB}" srcOrd="2" destOrd="0" presId="urn:microsoft.com/office/officeart/2005/8/layout/process4"/>
    <dgm:cxn modelId="{3519B193-4ED1-4360-BCF2-9127D3277CBD}" type="presParOf" srcId="{88775FAC-1DE5-4E42-AC78-796FF0A97CEB}" destId="{06C9351F-DA76-4F97-BB95-4933411965E9}" srcOrd="0" destOrd="0" presId="urn:microsoft.com/office/officeart/2005/8/layout/process4"/>
    <dgm:cxn modelId="{AB5705FC-86C6-4F9D-BAA5-4564E2BF782A}" type="presParOf" srcId="{88775FAC-1DE5-4E42-AC78-796FF0A97CEB}" destId="{7A1A63D8-CCA7-4571-939C-68ED45205B21}" srcOrd="1" destOrd="0" presId="urn:microsoft.com/office/officeart/2005/8/layout/process4"/>
    <dgm:cxn modelId="{3E386DA3-0144-40FD-8494-1DF9EC1C61BF}" type="presParOf" srcId="{88775FAC-1DE5-4E42-AC78-796FF0A97CEB}" destId="{43B8DDB6-489F-47FD-B9E0-FD80F6C29D2E}"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3F2CF0-CF8D-422E-B080-C23355CE14B0}" type="doc">
      <dgm:prSet loTypeId="urn:microsoft.com/office/officeart/2016/7/layout/VerticalDownArrowProcess" loCatId="process" qsTypeId="urn:microsoft.com/office/officeart/2005/8/quickstyle/simple1" qsCatId="simple" csTypeId="urn:microsoft.com/office/officeart/2005/8/colors/colorful2" csCatId="colorful" phldr="1"/>
      <dgm:spPr/>
      <dgm:t>
        <a:bodyPr/>
        <a:lstStyle/>
        <a:p>
          <a:endParaRPr lang="en-US"/>
        </a:p>
      </dgm:t>
    </dgm:pt>
    <dgm:pt modelId="{163F3754-EB6C-40BB-8BCB-5BC8D12EDFC7}">
      <dgm:prSet/>
      <dgm:spPr/>
      <dgm:t>
        <a:bodyPr/>
        <a:lstStyle/>
        <a:p>
          <a:r>
            <a:rPr lang="en-US"/>
            <a:t>Step 1</a:t>
          </a:r>
        </a:p>
      </dgm:t>
    </dgm:pt>
    <dgm:pt modelId="{9BB6A270-CEB0-4F8A-A95F-BFFD13510D83}" type="parTrans" cxnId="{3C8E1D2A-A16B-42F9-A946-FB5FCB5606E9}">
      <dgm:prSet/>
      <dgm:spPr/>
      <dgm:t>
        <a:bodyPr/>
        <a:lstStyle/>
        <a:p>
          <a:endParaRPr lang="en-US"/>
        </a:p>
      </dgm:t>
    </dgm:pt>
    <dgm:pt modelId="{D4FF7799-0CEA-46F7-8C41-D6B9510358BE}" type="sibTrans" cxnId="{3C8E1D2A-A16B-42F9-A946-FB5FCB5606E9}">
      <dgm:prSet/>
      <dgm:spPr/>
      <dgm:t>
        <a:bodyPr/>
        <a:lstStyle/>
        <a:p>
          <a:endParaRPr lang="en-US"/>
        </a:p>
      </dgm:t>
    </dgm:pt>
    <dgm:pt modelId="{2808796E-3834-4880-83C8-887944C46E72}">
      <dgm:prSet/>
      <dgm:spPr/>
      <dgm:t>
        <a:bodyPr/>
        <a:lstStyle/>
        <a:p>
          <a:r>
            <a:rPr lang="en-US" b="1" dirty="0"/>
            <a:t>Identify the challenge </a:t>
          </a:r>
          <a:r>
            <a:rPr lang="en-US" dirty="0"/>
            <a:t>(Be specific &amp; consider feelings)</a:t>
          </a:r>
        </a:p>
      </dgm:t>
    </dgm:pt>
    <dgm:pt modelId="{DD26807E-B604-4846-A8B6-6698E6B68ABE}" type="parTrans" cxnId="{5A491D18-9CF7-4F2E-8A99-14C39DBC38FB}">
      <dgm:prSet/>
      <dgm:spPr/>
      <dgm:t>
        <a:bodyPr/>
        <a:lstStyle/>
        <a:p>
          <a:endParaRPr lang="en-US"/>
        </a:p>
      </dgm:t>
    </dgm:pt>
    <dgm:pt modelId="{7F3F754D-3E01-4985-ADAB-BE4ECD79D2A4}" type="sibTrans" cxnId="{5A491D18-9CF7-4F2E-8A99-14C39DBC38FB}">
      <dgm:prSet/>
      <dgm:spPr/>
      <dgm:t>
        <a:bodyPr/>
        <a:lstStyle/>
        <a:p>
          <a:endParaRPr lang="en-US"/>
        </a:p>
      </dgm:t>
    </dgm:pt>
    <dgm:pt modelId="{00A82094-99DB-4D72-B0CE-34931E4AA0A2}">
      <dgm:prSet/>
      <dgm:spPr/>
      <dgm:t>
        <a:bodyPr/>
        <a:lstStyle/>
        <a:p>
          <a:r>
            <a:rPr lang="en-US"/>
            <a:t>Step 2</a:t>
          </a:r>
        </a:p>
      </dgm:t>
    </dgm:pt>
    <dgm:pt modelId="{A09ADA1C-AF9D-4C64-AB8E-74A3E1A11876}" type="parTrans" cxnId="{22C7CA17-EE4B-4F9F-A05E-F20288994C5B}">
      <dgm:prSet/>
      <dgm:spPr/>
      <dgm:t>
        <a:bodyPr/>
        <a:lstStyle/>
        <a:p>
          <a:endParaRPr lang="en-US"/>
        </a:p>
      </dgm:t>
    </dgm:pt>
    <dgm:pt modelId="{40C9A845-EEBF-4DF8-A19C-0DC1FC264261}" type="sibTrans" cxnId="{22C7CA17-EE4B-4F9F-A05E-F20288994C5B}">
      <dgm:prSet/>
      <dgm:spPr/>
      <dgm:t>
        <a:bodyPr/>
        <a:lstStyle/>
        <a:p>
          <a:endParaRPr lang="en-US"/>
        </a:p>
      </dgm:t>
    </dgm:pt>
    <dgm:pt modelId="{7DEE3746-A1FA-4752-8AD3-D6C5703375C6}">
      <dgm:prSet/>
      <dgm:spPr/>
      <dgm:t>
        <a:bodyPr/>
        <a:lstStyle/>
        <a:p>
          <a:r>
            <a:rPr lang="en-US" b="1" dirty="0"/>
            <a:t>Explore options and consequences </a:t>
          </a:r>
          <a:r>
            <a:rPr lang="en-US" dirty="0"/>
            <a:t>(Brainstorm as many as possible)</a:t>
          </a:r>
        </a:p>
      </dgm:t>
    </dgm:pt>
    <dgm:pt modelId="{6EC6F892-3B1C-4FCE-A288-B7B253FA10D4}" type="parTrans" cxnId="{CA54E79A-8818-4B84-8C01-5E5D82E95958}">
      <dgm:prSet/>
      <dgm:spPr/>
      <dgm:t>
        <a:bodyPr/>
        <a:lstStyle/>
        <a:p>
          <a:endParaRPr lang="en-US"/>
        </a:p>
      </dgm:t>
    </dgm:pt>
    <dgm:pt modelId="{FBC3B3D3-8969-4E09-80B1-9CA7669137EB}" type="sibTrans" cxnId="{CA54E79A-8818-4B84-8C01-5E5D82E95958}">
      <dgm:prSet/>
      <dgm:spPr/>
      <dgm:t>
        <a:bodyPr/>
        <a:lstStyle/>
        <a:p>
          <a:endParaRPr lang="en-US"/>
        </a:p>
      </dgm:t>
    </dgm:pt>
    <dgm:pt modelId="{FB803A4D-789D-486D-84EA-A4C10C4104B7}">
      <dgm:prSet/>
      <dgm:spPr/>
      <dgm:t>
        <a:bodyPr/>
        <a:lstStyle/>
        <a:p>
          <a:r>
            <a:rPr lang="en-US"/>
            <a:t>Step 3</a:t>
          </a:r>
        </a:p>
      </dgm:t>
    </dgm:pt>
    <dgm:pt modelId="{B6CD4DB0-9E87-4FB1-903B-31C7B84A12A1}" type="parTrans" cxnId="{0837FE8E-025F-4242-AF0B-7E70F5D49FCA}">
      <dgm:prSet/>
      <dgm:spPr/>
      <dgm:t>
        <a:bodyPr/>
        <a:lstStyle/>
        <a:p>
          <a:endParaRPr lang="en-US"/>
        </a:p>
      </dgm:t>
    </dgm:pt>
    <dgm:pt modelId="{A70DB08A-08AD-4F78-9419-BDCC5375E7C6}" type="sibTrans" cxnId="{0837FE8E-025F-4242-AF0B-7E70F5D49FCA}">
      <dgm:prSet/>
      <dgm:spPr/>
      <dgm:t>
        <a:bodyPr/>
        <a:lstStyle/>
        <a:p>
          <a:endParaRPr lang="en-US"/>
        </a:p>
      </dgm:t>
    </dgm:pt>
    <dgm:pt modelId="{E82A8EB1-C342-40F4-8156-BBE6BAA9E455}">
      <dgm:prSet/>
      <dgm:spPr/>
      <dgm:t>
        <a:bodyPr/>
        <a:lstStyle/>
        <a:p>
          <a:r>
            <a:rPr lang="en-US" b="1" dirty="0"/>
            <a:t>Decide on actions </a:t>
          </a:r>
          <a:r>
            <a:rPr lang="en-US" dirty="0"/>
            <a:t>(Consider people, consent and values for best outcome)</a:t>
          </a:r>
        </a:p>
      </dgm:t>
    </dgm:pt>
    <dgm:pt modelId="{F12903AD-13D3-4773-A27B-B1A74542769D}" type="parTrans" cxnId="{1AE9E732-8246-4DC4-8704-F2F5BF031674}">
      <dgm:prSet/>
      <dgm:spPr/>
      <dgm:t>
        <a:bodyPr/>
        <a:lstStyle/>
        <a:p>
          <a:endParaRPr lang="en-US"/>
        </a:p>
      </dgm:t>
    </dgm:pt>
    <dgm:pt modelId="{BDB399C8-97C1-46D9-A644-8AAEA1B2C24E}" type="sibTrans" cxnId="{1AE9E732-8246-4DC4-8704-F2F5BF031674}">
      <dgm:prSet/>
      <dgm:spPr/>
      <dgm:t>
        <a:bodyPr/>
        <a:lstStyle/>
        <a:p>
          <a:endParaRPr lang="en-US"/>
        </a:p>
      </dgm:t>
    </dgm:pt>
    <dgm:pt modelId="{1E3086C7-2BAE-4789-B8AC-40F960ACF6BF}">
      <dgm:prSet/>
      <dgm:spPr/>
      <dgm:t>
        <a:bodyPr/>
        <a:lstStyle/>
        <a:p>
          <a:r>
            <a:rPr lang="en-US"/>
            <a:t>Step 4</a:t>
          </a:r>
        </a:p>
      </dgm:t>
    </dgm:pt>
    <dgm:pt modelId="{4044A12D-A931-40AB-8FDA-B595A1D4B337}" type="parTrans" cxnId="{EB28255B-09AA-49F3-86B5-BC83EA69EF9B}">
      <dgm:prSet/>
      <dgm:spPr/>
      <dgm:t>
        <a:bodyPr/>
        <a:lstStyle/>
        <a:p>
          <a:endParaRPr lang="en-US"/>
        </a:p>
      </dgm:t>
    </dgm:pt>
    <dgm:pt modelId="{B27879F3-385C-489B-A233-A4F34B80BC22}" type="sibTrans" cxnId="{EB28255B-09AA-49F3-86B5-BC83EA69EF9B}">
      <dgm:prSet/>
      <dgm:spPr/>
      <dgm:t>
        <a:bodyPr/>
        <a:lstStyle/>
        <a:p>
          <a:endParaRPr lang="en-US"/>
        </a:p>
      </dgm:t>
    </dgm:pt>
    <dgm:pt modelId="{0A743E4E-5196-472E-9188-F58480ED9160}">
      <dgm:prSet/>
      <dgm:spPr/>
      <dgm:t>
        <a:bodyPr/>
        <a:lstStyle/>
        <a:p>
          <a:r>
            <a:rPr lang="en-US" b="1" dirty="0"/>
            <a:t>Reflect and improve </a:t>
          </a:r>
          <a:r>
            <a:rPr lang="en-US" dirty="0"/>
            <a:t>(How would you handle it better in future?)</a:t>
          </a:r>
        </a:p>
      </dgm:t>
    </dgm:pt>
    <dgm:pt modelId="{301D7A62-0C77-4A4C-A1A0-E9200A50D69B}" type="parTrans" cxnId="{383CB748-80BC-4035-9C56-4B6F22A0D3CD}">
      <dgm:prSet/>
      <dgm:spPr/>
      <dgm:t>
        <a:bodyPr/>
        <a:lstStyle/>
        <a:p>
          <a:endParaRPr lang="en-US"/>
        </a:p>
      </dgm:t>
    </dgm:pt>
    <dgm:pt modelId="{F16F509D-FE8C-4A90-B448-182C75F33A69}" type="sibTrans" cxnId="{383CB748-80BC-4035-9C56-4B6F22A0D3CD}">
      <dgm:prSet/>
      <dgm:spPr/>
      <dgm:t>
        <a:bodyPr/>
        <a:lstStyle/>
        <a:p>
          <a:endParaRPr lang="en-US"/>
        </a:p>
      </dgm:t>
    </dgm:pt>
    <dgm:pt modelId="{CCBACC5B-CF57-4544-822C-C71EA10C72EB}" type="pres">
      <dgm:prSet presAssocID="{543F2CF0-CF8D-422E-B080-C23355CE14B0}" presName="Name0" presStyleCnt="0">
        <dgm:presLayoutVars>
          <dgm:dir/>
          <dgm:animLvl val="lvl"/>
          <dgm:resizeHandles val="exact"/>
        </dgm:presLayoutVars>
      </dgm:prSet>
      <dgm:spPr/>
    </dgm:pt>
    <dgm:pt modelId="{BF58FBE4-CCD1-4645-95E6-B1344C138FC7}" type="pres">
      <dgm:prSet presAssocID="{1E3086C7-2BAE-4789-B8AC-40F960ACF6BF}" presName="boxAndChildren" presStyleCnt="0"/>
      <dgm:spPr/>
    </dgm:pt>
    <dgm:pt modelId="{9D75998F-EADC-41EC-94A4-B45AC73B1EA8}" type="pres">
      <dgm:prSet presAssocID="{1E3086C7-2BAE-4789-B8AC-40F960ACF6BF}" presName="parentTextBox" presStyleLbl="alignNode1" presStyleIdx="0" presStyleCnt="4"/>
      <dgm:spPr/>
    </dgm:pt>
    <dgm:pt modelId="{E6F702C3-0486-45D6-9B05-41F11AAE6701}" type="pres">
      <dgm:prSet presAssocID="{1E3086C7-2BAE-4789-B8AC-40F960ACF6BF}" presName="descendantBox" presStyleLbl="bgAccFollowNode1" presStyleIdx="0" presStyleCnt="4"/>
      <dgm:spPr/>
    </dgm:pt>
    <dgm:pt modelId="{78067B1D-6E1F-4D0D-A4C1-28F158D46F29}" type="pres">
      <dgm:prSet presAssocID="{A70DB08A-08AD-4F78-9419-BDCC5375E7C6}" presName="sp" presStyleCnt="0"/>
      <dgm:spPr/>
    </dgm:pt>
    <dgm:pt modelId="{A20052EE-9F1D-479A-83D5-D4431889B9D9}" type="pres">
      <dgm:prSet presAssocID="{FB803A4D-789D-486D-84EA-A4C10C4104B7}" presName="arrowAndChildren" presStyleCnt="0"/>
      <dgm:spPr/>
    </dgm:pt>
    <dgm:pt modelId="{835FECF9-9177-47AA-AD44-9D2516E0B2DE}" type="pres">
      <dgm:prSet presAssocID="{FB803A4D-789D-486D-84EA-A4C10C4104B7}" presName="parentTextArrow" presStyleLbl="node1" presStyleIdx="0" presStyleCnt="0"/>
      <dgm:spPr/>
    </dgm:pt>
    <dgm:pt modelId="{55A126D9-520A-4429-B124-C77D461951AD}" type="pres">
      <dgm:prSet presAssocID="{FB803A4D-789D-486D-84EA-A4C10C4104B7}" presName="arrow" presStyleLbl="alignNode1" presStyleIdx="1" presStyleCnt="4"/>
      <dgm:spPr/>
    </dgm:pt>
    <dgm:pt modelId="{A704F117-6924-44B6-94AE-03462F7E015B}" type="pres">
      <dgm:prSet presAssocID="{FB803A4D-789D-486D-84EA-A4C10C4104B7}" presName="descendantArrow" presStyleLbl="bgAccFollowNode1" presStyleIdx="1" presStyleCnt="4"/>
      <dgm:spPr/>
    </dgm:pt>
    <dgm:pt modelId="{B6895110-454D-4EFA-9B2D-B1F287857DD6}" type="pres">
      <dgm:prSet presAssocID="{40C9A845-EEBF-4DF8-A19C-0DC1FC264261}" presName="sp" presStyleCnt="0"/>
      <dgm:spPr/>
    </dgm:pt>
    <dgm:pt modelId="{4A3BCDC6-6343-4FE9-81AE-6EBB71EEA75A}" type="pres">
      <dgm:prSet presAssocID="{00A82094-99DB-4D72-B0CE-34931E4AA0A2}" presName="arrowAndChildren" presStyleCnt="0"/>
      <dgm:spPr/>
    </dgm:pt>
    <dgm:pt modelId="{FF9D426E-0316-4E1B-A972-92A7E350C0BB}" type="pres">
      <dgm:prSet presAssocID="{00A82094-99DB-4D72-B0CE-34931E4AA0A2}" presName="parentTextArrow" presStyleLbl="node1" presStyleIdx="0" presStyleCnt="0"/>
      <dgm:spPr/>
    </dgm:pt>
    <dgm:pt modelId="{464FAFE7-92B3-4328-818B-16A0B485FAF0}" type="pres">
      <dgm:prSet presAssocID="{00A82094-99DB-4D72-B0CE-34931E4AA0A2}" presName="arrow" presStyleLbl="alignNode1" presStyleIdx="2" presStyleCnt="4"/>
      <dgm:spPr/>
    </dgm:pt>
    <dgm:pt modelId="{DCA8E559-6E25-4E1B-A9E4-40A535728819}" type="pres">
      <dgm:prSet presAssocID="{00A82094-99DB-4D72-B0CE-34931E4AA0A2}" presName="descendantArrow" presStyleLbl="bgAccFollowNode1" presStyleIdx="2" presStyleCnt="4"/>
      <dgm:spPr/>
    </dgm:pt>
    <dgm:pt modelId="{6C289804-25E0-45E5-80BC-70E062A8CB4D}" type="pres">
      <dgm:prSet presAssocID="{D4FF7799-0CEA-46F7-8C41-D6B9510358BE}" presName="sp" presStyleCnt="0"/>
      <dgm:spPr/>
    </dgm:pt>
    <dgm:pt modelId="{6755E97B-B3C0-45B8-94B1-D0062B9AEF73}" type="pres">
      <dgm:prSet presAssocID="{163F3754-EB6C-40BB-8BCB-5BC8D12EDFC7}" presName="arrowAndChildren" presStyleCnt="0"/>
      <dgm:spPr/>
    </dgm:pt>
    <dgm:pt modelId="{0C3AA638-27B9-4F65-86E0-A824130FB100}" type="pres">
      <dgm:prSet presAssocID="{163F3754-EB6C-40BB-8BCB-5BC8D12EDFC7}" presName="parentTextArrow" presStyleLbl="node1" presStyleIdx="0" presStyleCnt="0"/>
      <dgm:spPr/>
    </dgm:pt>
    <dgm:pt modelId="{204DC8A6-4404-4DA5-ABB5-F5FB7F84166B}" type="pres">
      <dgm:prSet presAssocID="{163F3754-EB6C-40BB-8BCB-5BC8D12EDFC7}" presName="arrow" presStyleLbl="alignNode1" presStyleIdx="3" presStyleCnt="4"/>
      <dgm:spPr/>
    </dgm:pt>
    <dgm:pt modelId="{9E0F1931-1F92-4F05-ABED-13CF9E90B9E7}" type="pres">
      <dgm:prSet presAssocID="{163F3754-EB6C-40BB-8BCB-5BC8D12EDFC7}" presName="descendantArrow" presStyleLbl="bgAccFollowNode1" presStyleIdx="3" presStyleCnt="4"/>
      <dgm:spPr/>
    </dgm:pt>
  </dgm:ptLst>
  <dgm:cxnLst>
    <dgm:cxn modelId="{5D1D5507-EC5F-4D2B-B2DE-FA039C5E6118}" type="presOf" srcId="{163F3754-EB6C-40BB-8BCB-5BC8D12EDFC7}" destId="{0C3AA638-27B9-4F65-86E0-A824130FB100}" srcOrd="0" destOrd="0" presId="urn:microsoft.com/office/officeart/2016/7/layout/VerticalDownArrowProcess"/>
    <dgm:cxn modelId="{22C7CA17-EE4B-4F9F-A05E-F20288994C5B}" srcId="{543F2CF0-CF8D-422E-B080-C23355CE14B0}" destId="{00A82094-99DB-4D72-B0CE-34931E4AA0A2}" srcOrd="1" destOrd="0" parTransId="{A09ADA1C-AF9D-4C64-AB8E-74A3E1A11876}" sibTransId="{40C9A845-EEBF-4DF8-A19C-0DC1FC264261}"/>
    <dgm:cxn modelId="{5A491D18-9CF7-4F2E-8A99-14C39DBC38FB}" srcId="{163F3754-EB6C-40BB-8BCB-5BC8D12EDFC7}" destId="{2808796E-3834-4880-83C8-887944C46E72}" srcOrd="0" destOrd="0" parTransId="{DD26807E-B604-4846-A8B6-6698E6B68ABE}" sibTransId="{7F3F754D-3E01-4985-ADAB-BE4ECD79D2A4}"/>
    <dgm:cxn modelId="{13D26B1E-D9E8-448B-9013-2BF11352C4F6}" type="presOf" srcId="{7DEE3746-A1FA-4752-8AD3-D6C5703375C6}" destId="{DCA8E559-6E25-4E1B-A9E4-40A535728819}" srcOrd="0" destOrd="0" presId="urn:microsoft.com/office/officeart/2016/7/layout/VerticalDownArrowProcess"/>
    <dgm:cxn modelId="{DC543723-7940-4CFB-8EDB-01A75A36EBBB}" type="presOf" srcId="{2808796E-3834-4880-83C8-887944C46E72}" destId="{9E0F1931-1F92-4F05-ABED-13CF9E90B9E7}" srcOrd="0" destOrd="0" presId="urn:microsoft.com/office/officeart/2016/7/layout/VerticalDownArrowProcess"/>
    <dgm:cxn modelId="{3C8E1D2A-A16B-42F9-A946-FB5FCB5606E9}" srcId="{543F2CF0-CF8D-422E-B080-C23355CE14B0}" destId="{163F3754-EB6C-40BB-8BCB-5BC8D12EDFC7}" srcOrd="0" destOrd="0" parTransId="{9BB6A270-CEB0-4F8A-A95F-BFFD13510D83}" sibTransId="{D4FF7799-0CEA-46F7-8C41-D6B9510358BE}"/>
    <dgm:cxn modelId="{1AE9E732-8246-4DC4-8704-F2F5BF031674}" srcId="{FB803A4D-789D-486D-84EA-A4C10C4104B7}" destId="{E82A8EB1-C342-40F4-8156-BBE6BAA9E455}" srcOrd="0" destOrd="0" parTransId="{F12903AD-13D3-4773-A27B-B1A74542769D}" sibTransId="{BDB399C8-97C1-46D9-A644-8AAEA1B2C24E}"/>
    <dgm:cxn modelId="{EB28255B-09AA-49F3-86B5-BC83EA69EF9B}" srcId="{543F2CF0-CF8D-422E-B080-C23355CE14B0}" destId="{1E3086C7-2BAE-4789-B8AC-40F960ACF6BF}" srcOrd="3" destOrd="0" parTransId="{4044A12D-A931-40AB-8FDA-B595A1D4B337}" sibTransId="{B27879F3-385C-489B-A233-A4F34B80BC22}"/>
    <dgm:cxn modelId="{383CB748-80BC-4035-9C56-4B6F22A0D3CD}" srcId="{1E3086C7-2BAE-4789-B8AC-40F960ACF6BF}" destId="{0A743E4E-5196-472E-9188-F58480ED9160}" srcOrd="0" destOrd="0" parTransId="{301D7A62-0C77-4A4C-A1A0-E9200A50D69B}" sibTransId="{F16F509D-FE8C-4A90-B448-182C75F33A69}"/>
    <dgm:cxn modelId="{9DB7546A-3F96-42C5-870A-0C7C40214611}" type="presOf" srcId="{E82A8EB1-C342-40F4-8156-BBE6BAA9E455}" destId="{A704F117-6924-44B6-94AE-03462F7E015B}" srcOrd="0" destOrd="0" presId="urn:microsoft.com/office/officeart/2016/7/layout/VerticalDownArrowProcess"/>
    <dgm:cxn modelId="{0837FE8E-025F-4242-AF0B-7E70F5D49FCA}" srcId="{543F2CF0-CF8D-422E-B080-C23355CE14B0}" destId="{FB803A4D-789D-486D-84EA-A4C10C4104B7}" srcOrd="2" destOrd="0" parTransId="{B6CD4DB0-9E87-4FB1-903B-31C7B84A12A1}" sibTransId="{A70DB08A-08AD-4F78-9419-BDCC5375E7C6}"/>
    <dgm:cxn modelId="{3ABF5790-07DF-48D0-AD17-2AADB4999A71}" type="presOf" srcId="{FB803A4D-789D-486D-84EA-A4C10C4104B7}" destId="{835FECF9-9177-47AA-AD44-9D2516E0B2DE}" srcOrd="0" destOrd="0" presId="urn:microsoft.com/office/officeart/2016/7/layout/VerticalDownArrowProcess"/>
    <dgm:cxn modelId="{F094D197-C930-4E65-9837-BCA46E46E410}" type="presOf" srcId="{FB803A4D-789D-486D-84EA-A4C10C4104B7}" destId="{55A126D9-520A-4429-B124-C77D461951AD}" srcOrd="1" destOrd="0" presId="urn:microsoft.com/office/officeart/2016/7/layout/VerticalDownArrowProcess"/>
    <dgm:cxn modelId="{CA54E79A-8818-4B84-8C01-5E5D82E95958}" srcId="{00A82094-99DB-4D72-B0CE-34931E4AA0A2}" destId="{7DEE3746-A1FA-4752-8AD3-D6C5703375C6}" srcOrd="0" destOrd="0" parTransId="{6EC6F892-3B1C-4FCE-A288-B7B253FA10D4}" sibTransId="{FBC3B3D3-8969-4E09-80B1-9CA7669137EB}"/>
    <dgm:cxn modelId="{604C83A4-F244-4FC6-8419-491191676A44}" type="presOf" srcId="{163F3754-EB6C-40BB-8BCB-5BC8D12EDFC7}" destId="{204DC8A6-4404-4DA5-ABB5-F5FB7F84166B}" srcOrd="1" destOrd="0" presId="urn:microsoft.com/office/officeart/2016/7/layout/VerticalDownArrowProcess"/>
    <dgm:cxn modelId="{B2B4D5A7-AA26-47BE-959E-D2A660BB5C9F}" type="presOf" srcId="{1E3086C7-2BAE-4789-B8AC-40F960ACF6BF}" destId="{9D75998F-EADC-41EC-94A4-B45AC73B1EA8}" srcOrd="0" destOrd="0" presId="urn:microsoft.com/office/officeart/2016/7/layout/VerticalDownArrowProcess"/>
    <dgm:cxn modelId="{EDC975CE-C4EB-48DA-BC34-B0574D0E55F1}" type="presOf" srcId="{0A743E4E-5196-472E-9188-F58480ED9160}" destId="{E6F702C3-0486-45D6-9B05-41F11AAE6701}" srcOrd="0" destOrd="0" presId="urn:microsoft.com/office/officeart/2016/7/layout/VerticalDownArrowProcess"/>
    <dgm:cxn modelId="{01C662EC-78FA-4FB2-B99E-991B8E2DCC85}" type="presOf" srcId="{543F2CF0-CF8D-422E-B080-C23355CE14B0}" destId="{CCBACC5B-CF57-4544-822C-C71EA10C72EB}" srcOrd="0" destOrd="0" presId="urn:microsoft.com/office/officeart/2016/7/layout/VerticalDownArrowProcess"/>
    <dgm:cxn modelId="{73688AF8-3D9F-4E27-B8D6-2B6342E23209}" type="presOf" srcId="{00A82094-99DB-4D72-B0CE-34931E4AA0A2}" destId="{FF9D426E-0316-4E1B-A972-92A7E350C0BB}" srcOrd="0" destOrd="0" presId="urn:microsoft.com/office/officeart/2016/7/layout/VerticalDownArrowProcess"/>
    <dgm:cxn modelId="{C20C20FE-0D33-4D35-B6B6-F9053EA174C1}" type="presOf" srcId="{00A82094-99DB-4D72-B0CE-34931E4AA0A2}" destId="{464FAFE7-92B3-4328-818B-16A0B485FAF0}" srcOrd="1" destOrd="0" presId="urn:microsoft.com/office/officeart/2016/7/layout/VerticalDownArrowProcess"/>
    <dgm:cxn modelId="{3FCE1C1F-D02A-4671-97C1-C62E0BC36734}" type="presParOf" srcId="{CCBACC5B-CF57-4544-822C-C71EA10C72EB}" destId="{BF58FBE4-CCD1-4645-95E6-B1344C138FC7}" srcOrd="0" destOrd="0" presId="urn:microsoft.com/office/officeart/2016/7/layout/VerticalDownArrowProcess"/>
    <dgm:cxn modelId="{9A3B89B2-306C-4BCC-969E-F9BB3015F766}" type="presParOf" srcId="{BF58FBE4-CCD1-4645-95E6-B1344C138FC7}" destId="{9D75998F-EADC-41EC-94A4-B45AC73B1EA8}" srcOrd="0" destOrd="0" presId="urn:microsoft.com/office/officeart/2016/7/layout/VerticalDownArrowProcess"/>
    <dgm:cxn modelId="{13540299-0134-4949-95DA-4A6E53B18519}" type="presParOf" srcId="{BF58FBE4-CCD1-4645-95E6-B1344C138FC7}" destId="{E6F702C3-0486-45D6-9B05-41F11AAE6701}" srcOrd="1" destOrd="0" presId="urn:microsoft.com/office/officeart/2016/7/layout/VerticalDownArrowProcess"/>
    <dgm:cxn modelId="{2223B918-EAAE-4C47-9BA0-035469919019}" type="presParOf" srcId="{CCBACC5B-CF57-4544-822C-C71EA10C72EB}" destId="{78067B1D-6E1F-4D0D-A4C1-28F158D46F29}" srcOrd="1" destOrd="0" presId="urn:microsoft.com/office/officeart/2016/7/layout/VerticalDownArrowProcess"/>
    <dgm:cxn modelId="{81816A41-2433-4A63-83F5-FEC750FD16C6}" type="presParOf" srcId="{CCBACC5B-CF57-4544-822C-C71EA10C72EB}" destId="{A20052EE-9F1D-479A-83D5-D4431889B9D9}" srcOrd="2" destOrd="0" presId="urn:microsoft.com/office/officeart/2016/7/layout/VerticalDownArrowProcess"/>
    <dgm:cxn modelId="{849BE181-47F8-45EF-ACB6-355FEE7C906B}" type="presParOf" srcId="{A20052EE-9F1D-479A-83D5-D4431889B9D9}" destId="{835FECF9-9177-47AA-AD44-9D2516E0B2DE}" srcOrd="0" destOrd="0" presId="urn:microsoft.com/office/officeart/2016/7/layout/VerticalDownArrowProcess"/>
    <dgm:cxn modelId="{DAD639CD-59C6-466E-AE8A-DB55DF338381}" type="presParOf" srcId="{A20052EE-9F1D-479A-83D5-D4431889B9D9}" destId="{55A126D9-520A-4429-B124-C77D461951AD}" srcOrd="1" destOrd="0" presId="urn:microsoft.com/office/officeart/2016/7/layout/VerticalDownArrowProcess"/>
    <dgm:cxn modelId="{9BF24A48-C977-45DB-9B7D-73983BC7B750}" type="presParOf" srcId="{A20052EE-9F1D-479A-83D5-D4431889B9D9}" destId="{A704F117-6924-44B6-94AE-03462F7E015B}" srcOrd="2" destOrd="0" presId="urn:microsoft.com/office/officeart/2016/7/layout/VerticalDownArrowProcess"/>
    <dgm:cxn modelId="{D0D63230-6DF4-4AFA-8756-67074A87FBE5}" type="presParOf" srcId="{CCBACC5B-CF57-4544-822C-C71EA10C72EB}" destId="{B6895110-454D-4EFA-9B2D-B1F287857DD6}" srcOrd="3" destOrd="0" presId="urn:microsoft.com/office/officeart/2016/7/layout/VerticalDownArrowProcess"/>
    <dgm:cxn modelId="{ECFF758F-988E-4205-AD9C-CB9A63CABDF8}" type="presParOf" srcId="{CCBACC5B-CF57-4544-822C-C71EA10C72EB}" destId="{4A3BCDC6-6343-4FE9-81AE-6EBB71EEA75A}" srcOrd="4" destOrd="0" presId="urn:microsoft.com/office/officeart/2016/7/layout/VerticalDownArrowProcess"/>
    <dgm:cxn modelId="{77D50024-B5CB-438E-902B-218B78A3EFDB}" type="presParOf" srcId="{4A3BCDC6-6343-4FE9-81AE-6EBB71EEA75A}" destId="{FF9D426E-0316-4E1B-A972-92A7E350C0BB}" srcOrd="0" destOrd="0" presId="urn:microsoft.com/office/officeart/2016/7/layout/VerticalDownArrowProcess"/>
    <dgm:cxn modelId="{E67E17ED-4461-47E3-AE24-9EA6AD440062}" type="presParOf" srcId="{4A3BCDC6-6343-4FE9-81AE-6EBB71EEA75A}" destId="{464FAFE7-92B3-4328-818B-16A0B485FAF0}" srcOrd="1" destOrd="0" presId="urn:microsoft.com/office/officeart/2016/7/layout/VerticalDownArrowProcess"/>
    <dgm:cxn modelId="{AC91CFC3-8776-4EF1-B4BC-936331C3DB15}" type="presParOf" srcId="{4A3BCDC6-6343-4FE9-81AE-6EBB71EEA75A}" destId="{DCA8E559-6E25-4E1B-A9E4-40A535728819}" srcOrd="2" destOrd="0" presId="urn:microsoft.com/office/officeart/2016/7/layout/VerticalDownArrowProcess"/>
    <dgm:cxn modelId="{3503C62F-9B4B-4468-AF46-3753115D0001}" type="presParOf" srcId="{CCBACC5B-CF57-4544-822C-C71EA10C72EB}" destId="{6C289804-25E0-45E5-80BC-70E062A8CB4D}" srcOrd="5" destOrd="0" presId="urn:microsoft.com/office/officeart/2016/7/layout/VerticalDownArrowProcess"/>
    <dgm:cxn modelId="{CE831FBD-8CF6-4B30-8FBF-BB713C03BC61}" type="presParOf" srcId="{CCBACC5B-CF57-4544-822C-C71EA10C72EB}" destId="{6755E97B-B3C0-45B8-94B1-D0062B9AEF73}" srcOrd="6" destOrd="0" presId="urn:microsoft.com/office/officeart/2016/7/layout/VerticalDownArrowProcess"/>
    <dgm:cxn modelId="{79BC3D5B-BB33-4ACF-A683-5B3F3FD9BCA0}" type="presParOf" srcId="{6755E97B-B3C0-45B8-94B1-D0062B9AEF73}" destId="{0C3AA638-27B9-4F65-86E0-A824130FB100}" srcOrd="0" destOrd="0" presId="urn:microsoft.com/office/officeart/2016/7/layout/VerticalDownArrowProcess"/>
    <dgm:cxn modelId="{E24ACDA2-4C32-4842-8B5C-CE8B20441222}" type="presParOf" srcId="{6755E97B-B3C0-45B8-94B1-D0062B9AEF73}" destId="{204DC8A6-4404-4DA5-ABB5-F5FB7F84166B}" srcOrd="1" destOrd="0" presId="urn:microsoft.com/office/officeart/2016/7/layout/VerticalDownArrowProcess"/>
    <dgm:cxn modelId="{1D8882F0-05C0-441F-847B-1A949F4BC3A3}" type="presParOf" srcId="{6755E97B-B3C0-45B8-94B1-D0062B9AEF73}" destId="{9E0F1931-1F92-4F05-ABED-13CF9E90B9E7}" srcOrd="2" destOrd="0" presId="urn:microsoft.com/office/officeart/2016/7/layout/VerticalDown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F1BF1-10D9-4DF8-958C-18D6A8663D79}">
      <dsp:nvSpPr>
        <dsp:cNvPr id="0" name=""/>
        <dsp:cNvSpPr/>
      </dsp:nvSpPr>
      <dsp:spPr>
        <a:xfrm>
          <a:off x="0" y="430834"/>
          <a:ext cx="10515600" cy="16443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604012" rIns="816127" bIns="206248" numCol="1" spcCol="1270" anchor="t" anchorCtr="0">
          <a:noAutofit/>
        </a:bodyPr>
        <a:lstStyle/>
        <a:p>
          <a:pPr marL="285750" lvl="1" indent="-285750" algn="ctr" defTabSz="1289050">
            <a:lnSpc>
              <a:spcPct val="90000"/>
            </a:lnSpc>
            <a:spcBef>
              <a:spcPct val="0"/>
            </a:spcBef>
            <a:spcAft>
              <a:spcPct val="15000"/>
            </a:spcAft>
            <a:buNone/>
          </a:pPr>
          <a:r>
            <a:rPr lang="en-ZA" sz="2900" i="1" kern="1200" dirty="0"/>
            <a:t>“When you face a stressful or overwhelming situation, what do you do to cope?”</a:t>
          </a:r>
          <a:endParaRPr lang="en-US" sz="2900" kern="1200" dirty="0"/>
        </a:p>
      </dsp:txBody>
      <dsp:txXfrm>
        <a:off x="0" y="430834"/>
        <a:ext cx="10515600" cy="1644300"/>
      </dsp:txXfrm>
    </dsp:sp>
    <dsp:sp modelId="{24979160-2A26-4D85-A73A-CBB4D71D8BB2}">
      <dsp:nvSpPr>
        <dsp:cNvPr id="0" name=""/>
        <dsp:cNvSpPr/>
      </dsp:nvSpPr>
      <dsp:spPr>
        <a:xfrm>
          <a:off x="525780" y="2794"/>
          <a:ext cx="7360920" cy="8560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89050">
            <a:lnSpc>
              <a:spcPct val="90000"/>
            </a:lnSpc>
            <a:spcBef>
              <a:spcPct val="0"/>
            </a:spcBef>
            <a:spcAft>
              <a:spcPct val="35000"/>
            </a:spcAft>
            <a:buNone/>
          </a:pPr>
          <a:r>
            <a:rPr lang="af-ZA" sz="2900" kern="1200"/>
            <a:t>Discuss:</a:t>
          </a:r>
          <a:endParaRPr lang="en-US" sz="2900" kern="1200"/>
        </a:p>
      </dsp:txBody>
      <dsp:txXfrm>
        <a:off x="567570" y="44584"/>
        <a:ext cx="7277340" cy="772500"/>
      </dsp:txXfrm>
    </dsp:sp>
    <dsp:sp modelId="{9A012A62-D95B-4F6B-B8D5-7FD4E0DE844D}">
      <dsp:nvSpPr>
        <dsp:cNvPr id="0" name=""/>
        <dsp:cNvSpPr/>
      </dsp:nvSpPr>
      <dsp:spPr>
        <a:xfrm>
          <a:off x="0" y="2659774"/>
          <a:ext cx="10515600" cy="168997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604012" rIns="816127" bIns="206248" numCol="1" spcCol="1270" anchor="t" anchorCtr="0">
          <a:noAutofit/>
        </a:bodyPr>
        <a:lstStyle/>
        <a:p>
          <a:pPr marL="285750" lvl="1" indent="-285750" algn="l" defTabSz="1289050">
            <a:lnSpc>
              <a:spcPct val="90000"/>
            </a:lnSpc>
            <a:spcBef>
              <a:spcPct val="0"/>
            </a:spcBef>
            <a:spcAft>
              <a:spcPct val="15000"/>
            </a:spcAft>
            <a:buChar char="•"/>
          </a:pPr>
          <a:r>
            <a:rPr lang="af-ZA" sz="2900" b="1" kern="1200" dirty="0"/>
            <a:t>In pairs: </a:t>
          </a:r>
          <a:r>
            <a:rPr lang="af-ZA" sz="2900" kern="1200" dirty="0" err="1"/>
            <a:t>Your</a:t>
          </a:r>
          <a:r>
            <a:rPr lang="af-ZA" sz="2900" kern="1200" dirty="0"/>
            <a:t> </a:t>
          </a:r>
          <a:r>
            <a:rPr lang="af-ZA" sz="2900" kern="1200" dirty="0" err="1"/>
            <a:t>strategy</a:t>
          </a:r>
          <a:endParaRPr lang="en-US" sz="2900" kern="1200" dirty="0"/>
        </a:p>
        <a:p>
          <a:pPr marL="285750" lvl="1" indent="-285750" algn="l" defTabSz="1289050">
            <a:lnSpc>
              <a:spcPct val="90000"/>
            </a:lnSpc>
            <a:spcBef>
              <a:spcPct val="0"/>
            </a:spcBef>
            <a:spcAft>
              <a:spcPct val="15000"/>
            </a:spcAft>
            <a:buChar char="•"/>
          </a:pPr>
          <a:r>
            <a:rPr lang="af-ZA" sz="2900" b="1" kern="1200" dirty="0"/>
            <a:t>In </a:t>
          </a:r>
          <a:r>
            <a:rPr lang="af-ZA" sz="2900" b="1" kern="1200" dirty="0" err="1"/>
            <a:t>groups</a:t>
          </a:r>
          <a:r>
            <a:rPr lang="af-ZA" sz="2900" b="1" kern="1200" dirty="0"/>
            <a:t>: </a:t>
          </a:r>
          <a:r>
            <a:rPr lang="af-ZA" sz="2900" kern="1200" dirty="0" err="1"/>
            <a:t>Your</a:t>
          </a:r>
          <a:r>
            <a:rPr lang="af-ZA" sz="2900" kern="1200" dirty="0"/>
            <a:t> </a:t>
          </a:r>
          <a:r>
            <a:rPr lang="af-ZA" sz="2900" kern="1200" dirty="0" err="1"/>
            <a:t>group's</a:t>
          </a:r>
          <a:r>
            <a:rPr lang="af-ZA" sz="2900" kern="1200" dirty="0"/>
            <a:t> </a:t>
          </a:r>
          <a:r>
            <a:rPr lang="af-ZA" sz="2900" kern="1200" dirty="0" err="1"/>
            <a:t>best</a:t>
          </a:r>
          <a:r>
            <a:rPr lang="af-ZA" sz="2900" kern="1200" dirty="0"/>
            <a:t> </a:t>
          </a:r>
          <a:r>
            <a:rPr lang="af-ZA" sz="2900" kern="1200" dirty="0" err="1"/>
            <a:t>coping</a:t>
          </a:r>
          <a:r>
            <a:rPr lang="af-ZA" sz="2900" kern="1200" dirty="0"/>
            <a:t> </a:t>
          </a:r>
          <a:r>
            <a:rPr lang="af-ZA" sz="2900" kern="1200" dirty="0" err="1"/>
            <a:t>strategy</a:t>
          </a:r>
          <a:r>
            <a:rPr lang="af-ZA" sz="2900" kern="1200" dirty="0"/>
            <a:t> </a:t>
          </a:r>
          <a:endParaRPr lang="en-US" sz="2900" kern="1200" dirty="0"/>
        </a:p>
      </dsp:txBody>
      <dsp:txXfrm>
        <a:off x="0" y="2659774"/>
        <a:ext cx="10515600" cy="1689975"/>
      </dsp:txXfrm>
    </dsp:sp>
    <dsp:sp modelId="{E232A00B-84FD-4EB9-B137-93A2F76A527D}">
      <dsp:nvSpPr>
        <dsp:cNvPr id="0" name=""/>
        <dsp:cNvSpPr/>
      </dsp:nvSpPr>
      <dsp:spPr>
        <a:xfrm>
          <a:off x="525780" y="2231734"/>
          <a:ext cx="7360920" cy="8560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89050">
            <a:lnSpc>
              <a:spcPct val="90000"/>
            </a:lnSpc>
            <a:spcBef>
              <a:spcPct val="0"/>
            </a:spcBef>
            <a:spcAft>
              <a:spcPct val="35000"/>
            </a:spcAft>
            <a:buNone/>
          </a:pPr>
          <a:r>
            <a:rPr lang="af-ZA" sz="2900" kern="1200"/>
            <a:t>Share:</a:t>
          </a:r>
          <a:endParaRPr lang="en-US" sz="2900" kern="1200"/>
        </a:p>
      </dsp:txBody>
      <dsp:txXfrm>
        <a:off x="567570" y="2273524"/>
        <a:ext cx="7277340" cy="77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C14BA-BCEB-49AF-8A28-7ED6AF4BB167}">
      <dsp:nvSpPr>
        <dsp:cNvPr id="0" name=""/>
        <dsp:cNvSpPr/>
      </dsp:nvSpPr>
      <dsp:spPr>
        <a:xfrm>
          <a:off x="1333" y="1316033"/>
          <a:ext cx="3121474" cy="15607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af-ZA" sz="3400" kern="1200"/>
            <a:t>Avoidance </a:t>
          </a:r>
          <a:endParaRPr lang="en-US" sz="3400" kern="1200"/>
        </a:p>
      </dsp:txBody>
      <dsp:txXfrm>
        <a:off x="47045" y="1361745"/>
        <a:ext cx="3030050" cy="1469313"/>
      </dsp:txXfrm>
    </dsp:sp>
    <dsp:sp modelId="{767FD064-84D9-42FF-8CC4-9D5A46F836F8}">
      <dsp:nvSpPr>
        <dsp:cNvPr id="0" name=""/>
        <dsp:cNvSpPr/>
      </dsp:nvSpPr>
      <dsp:spPr>
        <a:xfrm>
          <a:off x="3903177" y="1316033"/>
          <a:ext cx="3121474" cy="15607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af-ZA" sz="3400" kern="1200" dirty="0" err="1"/>
            <a:t>Emotion-focused</a:t>
          </a:r>
          <a:r>
            <a:rPr lang="af-ZA" sz="3400" kern="1200" dirty="0"/>
            <a:t> </a:t>
          </a:r>
          <a:r>
            <a:rPr lang="af-ZA" sz="3400" kern="1200" dirty="0" err="1"/>
            <a:t>coping</a:t>
          </a:r>
          <a:r>
            <a:rPr lang="af-ZA" sz="3400" kern="1200" dirty="0"/>
            <a:t> </a:t>
          </a:r>
          <a:endParaRPr lang="en-US" sz="3400" kern="1200" dirty="0"/>
        </a:p>
      </dsp:txBody>
      <dsp:txXfrm>
        <a:off x="3948889" y="1361745"/>
        <a:ext cx="3030050" cy="1469313"/>
      </dsp:txXfrm>
    </dsp:sp>
    <dsp:sp modelId="{BD021163-5274-4BEB-9871-4925027F68C7}">
      <dsp:nvSpPr>
        <dsp:cNvPr id="0" name=""/>
        <dsp:cNvSpPr/>
      </dsp:nvSpPr>
      <dsp:spPr>
        <a:xfrm>
          <a:off x="7805020" y="1316033"/>
          <a:ext cx="3121474" cy="15607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af-ZA" sz="3400" kern="1200"/>
            <a:t>Problem-focused coping</a:t>
          </a:r>
          <a:endParaRPr lang="en-US" sz="3400" kern="1200"/>
        </a:p>
      </dsp:txBody>
      <dsp:txXfrm>
        <a:off x="7850732" y="1361745"/>
        <a:ext cx="3030050" cy="14693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1BB1D-AEB9-43E3-909D-FA7DA0AE2D55}">
      <dsp:nvSpPr>
        <dsp:cNvPr id="0" name=""/>
        <dsp:cNvSpPr/>
      </dsp:nvSpPr>
      <dsp:spPr>
        <a:xfrm>
          <a:off x="0" y="2501978"/>
          <a:ext cx="5444382" cy="164156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f-ZA" sz="2900" b="1" kern="1200" dirty="0" err="1"/>
            <a:t>Avoidance</a:t>
          </a:r>
          <a:r>
            <a:rPr lang="af-ZA" sz="2900" b="1" kern="1200" dirty="0"/>
            <a:t> </a:t>
          </a:r>
          <a:r>
            <a:rPr lang="af-ZA" sz="2900" b="1" kern="1200" dirty="0" err="1"/>
            <a:t>provides</a:t>
          </a:r>
          <a:r>
            <a:rPr lang="af-ZA" sz="2900" b="1" kern="1200" dirty="0"/>
            <a:t> </a:t>
          </a:r>
          <a:r>
            <a:rPr lang="af-ZA" sz="2900" b="1" kern="1200" dirty="0" err="1"/>
            <a:t>temporary</a:t>
          </a:r>
          <a:r>
            <a:rPr lang="af-ZA" sz="2900" b="1" kern="1200" dirty="0"/>
            <a:t> </a:t>
          </a:r>
          <a:r>
            <a:rPr lang="af-ZA" sz="2900" b="1" kern="1200" dirty="0" err="1"/>
            <a:t>relief</a:t>
          </a:r>
          <a:r>
            <a:rPr lang="af-ZA" sz="2900" b="1" kern="1200" dirty="0"/>
            <a:t>, </a:t>
          </a:r>
          <a:r>
            <a:rPr lang="af-ZA" sz="2900" b="1" kern="1200" dirty="0" err="1"/>
            <a:t>but</a:t>
          </a:r>
          <a:r>
            <a:rPr lang="af-ZA" sz="2900" b="1" kern="1200" dirty="0"/>
            <a:t> </a:t>
          </a:r>
          <a:r>
            <a:rPr lang="af-ZA" sz="2900" b="1" kern="1200" dirty="0" err="1"/>
            <a:t>often</a:t>
          </a:r>
          <a:r>
            <a:rPr lang="af-ZA" sz="2900" b="1" kern="1200" dirty="0"/>
            <a:t> </a:t>
          </a:r>
          <a:r>
            <a:rPr lang="af-ZA" sz="2900" b="1" kern="1200" dirty="0" err="1"/>
            <a:t>makes</a:t>
          </a:r>
          <a:r>
            <a:rPr lang="af-ZA" sz="2900" b="1" kern="1200" dirty="0"/>
            <a:t> </a:t>
          </a:r>
          <a:r>
            <a:rPr lang="af-ZA" sz="2900" b="1" kern="1200" dirty="0" err="1"/>
            <a:t>problems</a:t>
          </a:r>
          <a:r>
            <a:rPr lang="af-ZA" sz="2900" b="1" kern="1200" dirty="0"/>
            <a:t> worse.</a:t>
          </a:r>
          <a:endParaRPr lang="en-US" sz="2900" b="1" kern="1200" dirty="0"/>
        </a:p>
      </dsp:txBody>
      <dsp:txXfrm>
        <a:off x="0" y="2501978"/>
        <a:ext cx="5444382" cy="1641568"/>
      </dsp:txXfrm>
    </dsp:sp>
    <dsp:sp modelId="{96575372-0443-42CE-B280-DD980A9D9AAE}">
      <dsp:nvSpPr>
        <dsp:cNvPr id="0" name=""/>
        <dsp:cNvSpPr/>
      </dsp:nvSpPr>
      <dsp:spPr>
        <a:xfrm rot="10800000">
          <a:off x="0" y="1869"/>
          <a:ext cx="5444382" cy="2524733"/>
        </a:xfrm>
        <a:prstGeom prst="upArrowCallout">
          <a:avLst/>
        </a:prstGeom>
        <a:gradFill rotWithShape="0">
          <a:gsLst>
            <a:gs pos="0">
              <a:schemeClr val="accent5">
                <a:hueOff val="-360011"/>
                <a:satOff val="-17245"/>
                <a:lumOff val="-14117"/>
                <a:alphaOff val="0"/>
                <a:satMod val="103000"/>
                <a:lumMod val="102000"/>
                <a:tint val="94000"/>
              </a:schemeClr>
            </a:gs>
            <a:gs pos="50000">
              <a:schemeClr val="accent5">
                <a:hueOff val="-360011"/>
                <a:satOff val="-17245"/>
                <a:lumOff val="-14117"/>
                <a:alphaOff val="0"/>
                <a:satMod val="110000"/>
                <a:lumMod val="100000"/>
                <a:shade val="100000"/>
              </a:schemeClr>
            </a:gs>
            <a:gs pos="100000">
              <a:schemeClr val="accent5">
                <a:hueOff val="-360011"/>
                <a:satOff val="-17245"/>
                <a:lumOff val="-1411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f-ZA" sz="2900" kern="1200"/>
            <a:t>Examples:</a:t>
          </a:r>
          <a:endParaRPr lang="en-US" sz="2900" kern="1200"/>
        </a:p>
      </dsp:txBody>
      <dsp:txXfrm rot="-10800000">
        <a:off x="0" y="1869"/>
        <a:ext cx="5444382" cy="886181"/>
      </dsp:txXfrm>
    </dsp:sp>
    <dsp:sp modelId="{8197C939-EBD1-4DAB-A5EB-DD2C51A3F9C2}">
      <dsp:nvSpPr>
        <dsp:cNvPr id="0" name=""/>
        <dsp:cNvSpPr/>
      </dsp:nvSpPr>
      <dsp:spPr>
        <a:xfrm>
          <a:off x="0" y="888050"/>
          <a:ext cx="1361095" cy="75489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a:t>Excessive social media or gaming </a:t>
          </a:r>
          <a:endParaRPr lang="en-US" sz="1600" kern="1200"/>
        </a:p>
      </dsp:txBody>
      <dsp:txXfrm>
        <a:off x="0" y="888050"/>
        <a:ext cx="1361095" cy="754895"/>
      </dsp:txXfrm>
    </dsp:sp>
    <dsp:sp modelId="{8764489C-1B55-4212-97B1-7796D6ABA36D}">
      <dsp:nvSpPr>
        <dsp:cNvPr id="0" name=""/>
        <dsp:cNvSpPr/>
      </dsp:nvSpPr>
      <dsp:spPr>
        <a:xfrm>
          <a:off x="1361095" y="888050"/>
          <a:ext cx="1361095" cy="754895"/>
        </a:xfrm>
        <a:prstGeom prst="rect">
          <a:avLst/>
        </a:prstGeom>
        <a:solidFill>
          <a:schemeClr val="accent5">
            <a:tint val="40000"/>
            <a:alpha val="90000"/>
            <a:hueOff val="-141651"/>
            <a:satOff val="-5047"/>
            <a:lumOff val="-110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a:t>Sleeping too much </a:t>
          </a:r>
          <a:endParaRPr lang="en-US" sz="1600" kern="1200"/>
        </a:p>
      </dsp:txBody>
      <dsp:txXfrm>
        <a:off x="1361095" y="888050"/>
        <a:ext cx="1361095" cy="754895"/>
      </dsp:txXfrm>
    </dsp:sp>
    <dsp:sp modelId="{D0555E59-90EE-4956-BCED-D1B9AA3583E2}">
      <dsp:nvSpPr>
        <dsp:cNvPr id="0" name=""/>
        <dsp:cNvSpPr/>
      </dsp:nvSpPr>
      <dsp:spPr>
        <a:xfrm>
          <a:off x="2722191" y="888050"/>
          <a:ext cx="1361095" cy="754895"/>
        </a:xfrm>
        <a:prstGeom prst="rect">
          <a:avLst/>
        </a:prstGeom>
        <a:solidFill>
          <a:schemeClr val="accent5">
            <a:tint val="40000"/>
            <a:alpha val="90000"/>
            <a:hueOff val="-283301"/>
            <a:satOff val="-10094"/>
            <a:lumOff val="-2213"/>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a:t>Isolating yourself </a:t>
          </a:r>
          <a:endParaRPr lang="en-US" sz="1600" kern="1200"/>
        </a:p>
      </dsp:txBody>
      <dsp:txXfrm>
        <a:off x="2722191" y="888050"/>
        <a:ext cx="1361095" cy="754895"/>
      </dsp:txXfrm>
    </dsp:sp>
    <dsp:sp modelId="{0A025C61-B1C3-4852-A027-A68D40A45B65}">
      <dsp:nvSpPr>
        <dsp:cNvPr id="0" name=""/>
        <dsp:cNvSpPr/>
      </dsp:nvSpPr>
      <dsp:spPr>
        <a:xfrm>
          <a:off x="4083286" y="888050"/>
          <a:ext cx="1361095" cy="754895"/>
        </a:xfrm>
        <a:prstGeom prst="rect">
          <a:avLst/>
        </a:prstGeom>
        <a:solidFill>
          <a:schemeClr val="accent5">
            <a:tint val="40000"/>
            <a:alpha val="90000"/>
            <a:hueOff val="-424952"/>
            <a:satOff val="-15141"/>
            <a:lumOff val="-332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a:t>Emotional eating</a:t>
          </a:r>
          <a:endParaRPr lang="en-US" sz="1600" kern="1200"/>
        </a:p>
      </dsp:txBody>
      <dsp:txXfrm>
        <a:off x="4083286" y="888050"/>
        <a:ext cx="1361095" cy="7548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DF4D23-5602-45B6-AE27-0A61D10C3E7A}">
      <dsp:nvSpPr>
        <dsp:cNvPr id="0" name=""/>
        <dsp:cNvSpPr/>
      </dsp:nvSpPr>
      <dsp:spPr>
        <a:xfrm>
          <a:off x="0" y="463394"/>
          <a:ext cx="5444382" cy="2343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2545" tIns="645668" rIns="422545" bIns="170688" numCol="1" spcCol="1270" anchor="t" anchorCtr="0">
          <a:noAutofit/>
        </a:bodyPr>
        <a:lstStyle/>
        <a:p>
          <a:pPr marL="228600" lvl="1" indent="-228600" algn="l" defTabSz="1066800">
            <a:lnSpc>
              <a:spcPct val="90000"/>
            </a:lnSpc>
            <a:spcBef>
              <a:spcPct val="0"/>
            </a:spcBef>
            <a:spcAft>
              <a:spcPct val="15000"/>
            </a:spcAft>
            <a:buChar char="•"/>
          </a:pPr>
          <a:r>
            <a:rPr lang="af-ZA" sz="2400" kern="1200"/>
            <a:t>Talking to friends </a:t>
          </a:r>
          <a:endParaRPr lang="en-US" sz="2400" kern="1200"/>
        </a:p>
        <a:p>
          <a:pPr marL="228600" lvl="1" indent="-228600" algn="l" defTabSz="1066800">
            <a:lnSpc>
              <a:spcPct val="90000"/>
            </a:lnSpc>
            <a:spcBef>
              <a:spcPct val="0"/>
            </a:spcBef>
            <a:spcAft>
              <a:spcPct val="15000"/>
            </a:spcAft>
            <a:buChar char="•"/>
          </a:pPr>
          <a:r>
            <a:rPr lang="af-ZA" sz="2400" kern="1200"/>
            <a:t>Physical activity </a:t>
          </a:r>
          <a:endParaRPr lang="en-US" sz="2400" kern="1200"/>
        </a:p>
        <a:p>
          <a:pPr marL="228600" lvl="1" indent="-228600" algn="l" defTabSz="1066800">
            <a:lnSpc>
              <a:spcPct val="90000"/>
            </a:lnSpc>
            <a:spcBef>
              <a:spcPct val="0"/>
            </a:spcBef>
            <a:spcAft>
              <a:spcPct val="15000"/>
            </a:spcAft>
            <a:buChar char="•"/>
          </a:pPr>
          <a:r>
            <a:rPr lang="af-ZA" sz="2400" kern="1200"/>
            <a:t>Music or creative activities </a:t>
          </a:r>
          <a:endParaRPr lang="en-US" sz="2400" kern="1200"/>
        </a:p>
        <a:p>
          <a:pPr marL="228600" lvl="1" indent="-228600" algn="l" defTabSz="1066800">
            <a:lnSpc>
              <a:spcPct val="90000"/>
            </a:lnSpc>
            <a:spcBef>
              <a:spcPct val="0"/>
            </a:spcBef>
            <a:spcAft>
              <a:spcPct val="15000"/>
            </a:spcAft>
            <a:buChar char="•"/>
          </a:pPr>
          <a:r>
            <a:rPr lang="af-ZA" sz="2400" kern="1200"/>
            <a:t>Journaling </a:t>
          </a:r>
          <a:endParaRPr lang="en-US" sz="2400" kern="1200"/>
        </a:p>
      </dsp:txBody>
      <dsp:txXfrm>
        <a:off x="0" y="463394"/>
        <a:ext cx="5444382" cy="2343600"/>
      </dsp:txXfrm>
    </dsp:sp>
    <dsp:sp modelId="{436DDEBF-D47E-4D45-8C87-99AB1E76440D}">
      <dsp:nvSpPr>
        <dsp:cNvPr id="0" name=""/>
        <dsp:cNvSpPr/>
      </dsp:nvSpPr>
      <dsp:spPr>
        <a:xfrm>
          <a:off x="272219" y="5834"/>
          <a:ext cx="3811067" cy="9151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49" tIns="0" rIns="144049" bIns="0" numCol="1" spcCol="1270" anchor="ctr" anchorCtr="0">
          <a:noAutofit/>
        </a:bodyPr>
        <a:lstStyle/>
        <a:p>
          <a:pPr marL="0" lvl="0" indent="0" algn="l" defTabSz="1066800">
            <a:lnSpc>
              <a:spcPct val="90000"/>
            </a:lnSpc>
            <a:spcBef>
              <a:spcPct val="0"/>
            </a:spcBef>
            <a:spcAft>
              <a:spcPct val="35000"/>
            </a:spcAft>
            <a:buNone/>
          </a:pPr>
          <a:r>
            <a:rPr lang="af-ZA" sz="2400" kern="1200"/>
            <a:t>Examples:</a:t>
          </a:r>
          <a:endParaRPr lang="en-US" sz="2400" kern="1200"/>
        </a:p>
      </dsp:txBody>
      <dsp:txXfrm>
        <a:off x="316891" y="50506"/>
        <a:ext cx="3721723" cy="825776"/>
      </dsp:txXfrm>
    </dsp:sp>
    <dsp:sp modelId="{82960B2A-2660-4D6A-B8A2-D537F301ACC1}">
      <dsp:nvSpPr>
        <dsp:cNvPr id="0" name=""/>
        <dsp:cNvSpPr/>
      </dsp:nvSpPr>
      <dsp:spPr>
        <a:xfrm>
          <a:off x="0" y="3431955"/>
          <a:ext cx="5444382" cy="781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50159D-48A2-4B61-A3BF-037C3F18A9C6}">
      <dsp:nvSpPr>
        <dsp:cNvPr id="0" name=""/>
        <dsp:cNvSpPr/>
      </dsp:nvSpPr>
      <dsp:spPr>
        <a:xfrm>
          <a:off x="272219" y="2974395"/>
          <a:ext cx="3811067" cy="9151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49" tIns="0" rIns="144049" bIns="0" numCol="1" spcCol="1270" anchor="ctr" anchorCtr="0">
          <a:noAutofit/>
        </a:bodyPr>
        <a:lstStyle/>
        <a:p>
          <a:pPr marL="0" lvl="0" indent="0" algn="l" defTabSz="1066800">
            <a:lnSpc>
              <a:spcPct val="90000"/>
            </a:lnSpc>
            <a:spcBef>
              <a:spcPct val="0"/>
            </a:spcBef>
            <a:spcAft>
              <a:spcPct val="35000"/>
            </a:spcAft>
            <a:buNone/>
          </a:pPr>
          <a:r>
            <a:rPr lang="af-ZA" sz="2400" b="1" kern="1200"/>
            <a:t>Helps manage emotional distress.</a:t>
          </a:r>
          <a:endParaRPr lang="en-US" sz="2400" kern="1200"/>
        </a:p>
      </dsp:txBody>
      <dsp:txXfrm>
        <a:off x="316891" y="3019067"/>
        <a:ext cx="3721723" cy="8257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7D4E0-2031-4E8D-A52F-5422918DB65F}">
      <dsp:nvSpPr>
        <dsp:cNvPr id="0" name=""/>
        <dsp:cNvSpPr/>
      </dsp:nvSpPr>
      <dsp:spPr>
        <a:xfrm>
          <a:off x="0" y="2642730"/>
          <a:ext cx="5557357" cy="173391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af-ZA" sz="3200" b="1" kern="1200"/>
            <a:t>Focuses on changing or managing the source of stress.</a:t>
          </a:r>
          <a:endParaRPr lang="en-US" sz="3200" kern="1200"/>
        </a:p>
      </dsp:txBody>
      <dsp:txXfrm>
        <a:off x="0" y="2642730"/>
        <a:ext cx="5557357" cy="1733917"/>
      </dsp:txXfrm>
    </dsp:sp>
    <dsp:sp modelId="{CD5FAD53-38FB-4887-9548-C93A9746792C}">
      <dsp:nvSpPr>
        <dsp:cNvPr id="0" name=""/>
        <dsp:cNvSpPr/>
      </dsp:nvSpPr>
      <dsp:spPr>
        <a:xfrm rot="10800000">
          <a:off x="0" y="1974"/>
          <a:ext cx="5557357" cy="2666764"/>
        </a:xfrm>
        <a:prstGeom prst="upArrowCallout">
          <a:avLst/>
        </a:prstGeom>
        <a:solidFill>
          <a:schemeClr val="accent5">
            <a:hueOff val="-360011"/>
            <a:satOff val="-17245"/>
            <a:lumOff val="-14117"/>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af-ZA" sz="3200" kern="1200"/>
            <a:t>Examples:</a:t>
          </a:r>
          <a:endParaRPr lang="en-US" sz="3200" kern="1200"/>
        </a:p>
      </dsp:txBody>
      <dsp:txXfrm rot="-10800000">
        <a:off x="0" y="1974"/>
        <a:ext cx="5557357" cy="936034"/>
      </dsp:txXfrm>
    </dsp:sp>
    <dsp:sp modelId="{06C9351F-DA76-4F97-BB95-4933411965E9}">
      <dsp:nvSpPr>
        <dsp:cNvPr id="0" name=""/>
        <dsp:cNvSpPr/>
      </dsp:nvSpPr>
      <dsp:spPr>
        <a:xfrm>
          <a:off x="2713" y="938008"/>
          <a:ext cx="1850643" cy="797362"/>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Planning and time management </a:t>
          </a:r>
          <a:endParaRPr lang="en-US" sz="1800" kern="1200"/>
        </a:p>
      </dsp:txBody>
      <dsp:txXfrm>
        <a:off x="2713" y="938008"/>
        <a:ext cx="1850643" cy="797362"/>
      </dsp:txXfrm>
    </dsp:sp>
    <dsp:sp modelId="{7A1A63D8-CCA7-4571-939C-68ED45205B21}">
      <dsp:nvSpPr>
        <dsp:cNvPr id="0" name=""/>
        <dsp:cNvSpPr/>
      </dsp:nvSpPr>
      <dsp:spPr>
        <a:xfrm>
          <a:off x="1853356" y="938008"/>
          <a:ext cx="1850643" cy="797362"/>
        </a:xfrm>
        <a:prstGeom prst="rect">
          <a:avLst/>
        </a:prstGeom>
        <a:solidFill>
          <a:schemeClr val="accent5">
            <a:tint val="40000"/>
            <a:alpha val="90000"/>
            <a:hueOff val="-212476"/>
            <a:satOff val="-7570"/>
            <a:lumOff val="-166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Seeking information or help </a:t>
          </a:r>
          <a:endParaRPr lang="en-US" sz="1800" kern="1200"/>
        </a:p>
      </dsp:txBody>
      <dsp:txXfrm>
        <a:off x="1853356" y="938008"/>
        <a:ext cx="1850643" cy="797362"/>
      </dsp:txXfrm>
    </dsp:sp>
    <dsp:sp modelId="{43B8DDB6-489F-47FD-B9E0-FD80F6C29D2E}">
      <dsp:nvSpPr>
        <dsp:cNvPr id="0" name=""/>
        <dsp:cNvSpPr/>
      </dsp:nvSpPr>
      <dsp:spPr>
        <a:xfrm>
          <a:off x="3704000" y="938008"/>
          <a:ext cx="1850643" cy="797362"/>
        </a:xfrm>
        <a:prstGeom prst="rect">
          <a:avLst/>
        </a:prstGeom>
        <a:solidFill>
          <a:schemeClr val="accent5">
            <a:tint val="40000"/>
            <a:alpha val="90000"/>
            <a:hueOff val="-424952"/>
            <a:satOff val="-15141"/>
            <a:lumOff val="-332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Cognitive reframing </a:t>
          </a:r>
          <a:endParaRPr lang="en-US" sz="1800" kern="1200"/>
        </a:p>
      </dsp:txBody>
      <dsp:txXfrm>
        <a:off x="3704000" y="938008"/>
        <a:ext cx="1850643" cy="7973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5998F-EADC-41EC-94A4-B45AC73B1EA8}">
      <dsp:nvSpPr>
        <dsp:cNvPr id="0" name=""/>
        <dsp:cNvSpPr/>
      </dsp:nvSpPr>
      <dsp:spPr>
        <a:xfrm>
          <a:off x="0" y="3439008"/>
          <a:ext cx="2731957" cy="752371"/>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297" tIns="184912" rIns="194297" bIns="184912" numCol="1" spcCol="1270" anchor="ctr" anchorCtr="0">
          <a:noAutofit/>
        </a:bodyPr>
        <a:lstStyle/>
        <a:p>
          <a:pPr marL="0" lvl="0" indent="0" algn="ctr" defTabSz="1155700">
            <a:lnSpc>
              <a:spcPct val="90000"/>
            </a:lnSpc>
            <a:spcBef>
              <a:spcPct val="0"/>
            </a:spcBef>
            <a:spcAft>
              <a:spcPct val="35000"/>
            </a:spcAft>
            <a:buNone/>
          </a:pPr>
          <a:r>
            <a:rPr lang="en-US" sz="2600" kern="1200"/>
            <a:t>Step 4</a:t>
          </a:r>
        </a:p>
      </dsp:txBody>
      <dsp:txXfrm>
        <a:off x="0" y="3439008"/>
        <a:ext cx="2731957" cy="752371"/>
      </dsp:txXfrm>
    </dsp:sp>
    <dsp:sp modelId="{E6F702C3-0486-45D6-9B05-41F11AAE6701}">
      <dsp:nvSpPr>
        <dsp:cNvPr id="0" name=""/>
        <dsp:cNvSpPr/>
      </dsp:nvSpPr>
      <dsp:spPr>
        <a:xfrm>
          <a:off x="2731957" y="3439008"/>
          <a:ext cx="8195871" cy="75237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251" tIns="241300" rIns="166251" bIns="241300" numCol="1" spcCol="1270" anchor="ctr" anchorCtr="0">
          <a:noAutofit/>
        </a:bodyPr>
        <a:lstStyle/>
        <a:p>
          <a:pPr marL="0" lvl="0" indent="0" algn="l" defTabSz="844550">
            <a:lnSpc>
              <a:spcPct val="90000"/>
            </a:lnSpc>
            <a:spcBef>
              <a:spcPct val="0"/>
            </a:spcBef>
            <a:spcAft>
              <a:spcPct val="35000"/>
            </a:spcAft>
            <a:buNone/>
          </a:pPr>
          <a:r>
            <a:rPr lang="en-US" sz="1900" b="1" kern="1200" dirty="0"/>
            <a:t>Reflect and improve </a:t>
          </a:r>
          <a:r>
            <a:rPr lang="en-US" sz="1900" kern="1200" dirty="0"/>
            <a:t>(How would you handle it better in future?)</a:t>
          </a:r>
        </a:p>
      </dsp:txBody>
      <dsp:txXfrm>
        <a:off x="2731957" y="3439008"/>
        <a:ext cx="8195871" cy="752371"/>
      </dsp:txXfrm>
    </dsp:sp>
    <dsp:sp modelId="{55A126D9-520A-4429-B124-C77D461951AD}">
      <dsp:nvSpPr>
        <dsp:cNvPr id="0" name=""/>
        <dsp:cNvSpPr/>
      </dsp:nvSpPr>
      <dsp:spPr>
        <a:xfrm rot="10800000">
          <a:off x="0" y="2293147"/>
          <a:ext cx="2731957" cy="1157146"/>
        </a:xfrm>
        <a:prstGeom prst="upArrowCallout">
          <a:avLst>
            <a:gd name="adj1" fmla="val 5000"/>
            <a:gd name="adj2" fmla="val 10000"/>
            <a:gd name="adj3" fmla="val 15000"/>
            <a:gd name="adj4" fmla="val 64977"/>
          </a:avLst>
        </a:prstGeom>
        <a:solidFill>
          <a:schemeClr val="accent2">
            <a:hueOff val="-486521"/>
            <a:satOff val="-4245"/>
            <a:lumOff val="-5490"/>
            <a:alphaOff val="0"/>
          </a:schemeClr>
        </a:solidFill>
        <a:ln w="19050" cap="flat" cmpd="sng" algn="ctr">
          <a:solidFill>
            <a:schemeClr val="accent2">
              <a:hueOff val="-486521"/>
              <a:satOff val="-4245"/>
              <a:lumOff val="-54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297" tIns="184912" rIns="194297" bIns="184912" numCol="1" spcCol="1270" anchor="ctr" anchorCtr="0">
          <a:noAutofit/>
        </a:bodyPr>
        <a:lstStyle/>
        <a:p>
          <a:pPr marL="0" lvl="0" indent="0" algn="ctr" defTabSz="1155700">
            <a:lnSpc>
              <a:spcPct val="90000"/>
            </a:lnSpc>
            <a:spcBef>
              <a:spcPct val="0"/>
            </a:spcBef>
            <a:spcAft>
              <a:spcPct val="35000"/>
            </a:spcAft>
            <a:buNone/>
          </a:pPr>
          <a:r>
            <a:rPr lang="en-US" sz="2600" kern="1200"/>
            <a:t>Step 3</a:t>
          </a:r>
        </a:p>
      </dsp:txBody>
      <dsp:txXfrm rot="-10800000">
        <a:off x="0" y="2293147"/>
        <a:ext cx="2731957" cy="752145"/>
      </dsp:txXfrm>
    </dsp:sp>
    <dsp:sp modelId="{A704F117-6924-44B6-94AE-03462F7E015B}">
      <dsp:nvSpPr>
        <dsp:cNvPr id="0" name=""/>
        <dsp:cNvSpPr/>
      </dsp:nvSpPr>
      <dsp:spPr>
        <a:xfrm>
          <a:off x="2731957" y="2293147"/>
          <a:ext cx="8195871" cy="752145"/>
        </a:xfrm>
        <a:prstGeom prst="rect">
          <a:avLst/>
        </a:prstGeom>
        <a:solidFill>
          <a:schemeClr val="accent2">
            <a:tint val="40000"/>
            <a:alpha val="90000"/>
            <a:hueOff val="-400039"/>
            <a:satOff val="-5129"/>
            <a:lumOff val="-1291"/>
            <a:alphaOff val="0"/>
          </a:schemeClr>
        </a:solidFill>
        <a:ln w="19050" cap="flat" cmpd="sng" algn="ctr">
          <a:solidFill>
            <a:schemeClr val="accent2">
              <a:tint val="40000"/>
              <a:alpha val="90000"/>
              <a:hueOff val="-400039"/>
              <a:satOff val="-5129"/>
              <a:lumOff val="-129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251" tIns="241300" rIns="166251" bIns="241300" numCol="1" spcCol="1270" anchor="ctr" anchorCtr="0">
          <a:noAutofit/>
        </a:bodyPr>
        <a:lstStyle/>
        <a:p>
          <a:pPr marL="0" lvl="0" indent="0" algn="l" defTabSz="844550">
            <a:lnSpc>
              <a:spcPct val="90000"/>
            </a:lnSpc>
            <a:spcBef>
              <a:spcPct val="0"/>
            </a:spcBef>
            <a:spcAft>
              <a:spcPct val="35000"/>
            </a:spcAft>
            <a:buNone/>
          </a:pPr>
          <a:r>
            <a:rPr lang="en-US" sz="1900" b="1" kern="1200" dirty="0"/>
            <a:t>Decide on actions </a:t>
          </a:r>
          <a:r>
            <a:rPr lang="en-US" sz="1900" kern="1200" dirty="0"/>
            <a:t>(Consider people, consent and values for best outcome)</a:t>
          </a:r>
        </a:p>
      </dsp:txBody>
      <dsp:txXfrm>
        <a:off x="2731957" y="2293147"/>
        <a:ext cx="8195871" cy="752145"/>
      </dsp:txXfrm>
    </dsp:sp>
    <dsp:sp modelId="{464FAFE7-92B3-4328-818B-16A0B485FAF0}">
      <dsp:nvSpPr>
        <dsp:cNvPr id="0" name=""/>
        <dsp:cNvSpPr/>
      </dsp:nvSpPr>
      <dsp:spPr>
        <a:xfrm rot="10800000">
          <a:off x="0" y="1147286"/>
          <a:ext cx="2731957" cy="1157146"/>
        </a:xfrm>
        <a:prstGeom prst="upArrowCallout">
          <a:avLst>
            <a:gd name="adj1" fmla="val 5000"/>
            <a:gd name="adj2" fmla="val 10000"/>
            <a:gd name="adj3" fmla="val 15000"/>
            <a:gd name="adj4" fmla="val 64977"/>
          </a:avLst>
        </a:prstGeom>
        <a:solidFill>
          <a:schemeClr val="accent2">
            <a:hueOff val="-973042"/>
            <a:satOff val="-8489"/>
            <a:lumOff val="-10981"/>
            <a:alphaOff val="0"/>
          </a:schemeClr>
        </a:solidFill>
        <a:ln w="19050" cap="flat" cmpd="sng" algn="ctr">
          <a:solidFill>
            <a:schemeClr val="accent2">
              <a:hueOff val="-973042"/>
              <a:satOff val="-8489"/>
              <a:lumOff val="-10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297" tIns="184912" rIns="194297" bIns="184912" numCol="1" spcCol="1270" anchor="ctr" anchorCtr="0">
          <a:noAutofit/>
        </a:bodyPr>
        <a:lstStyle/>
        <a:p>
          <a:pPr marL="0" lvl="0" indent="0" algn="ctr" defTabSz="1155700">
            <a:lnSpc>
              <a:spcPct val="90000"/>
            </a:lnSpc>
            <a:spcBef>
              <a:spcPct val="0"/>
            </a:spcBef>
            <a:spcAft>
              <a:spcPct val="35000"/>
            </a:spcAft>
            <a:buNone/>
          </a:pPr>
          <a:r>
            <a:rPr lang="en-US" sz="2600" kern="1200"/>
            <a:t>Step 2</a:t>
          </a:r>
        </a:p>
      </dsp:txBody>
      <dsp:txXfrm rot="-10800000">
        <a:off x="0" y="1147286"/>
        <a:ext cx="2731957" cy="752145"/>
      </dsp:txXfrm>
    </dsp:sp>
    <dsp:sp modelId="{DCA8E559-6E25-4E1B-A9E4-40A535728819}">
      <dsp:nvSpPr>
        <dsp:cNvPr id="0" name=""/>
        <dsp:cNvSpPr/>
      </dsp:nvSpPr>
      <dsp:spPr>
        <a:xfrm>
          <a:off x="2731957" y="1147286"/>
          <a:ext cx="8195871" cy="752145"/>
        </a:xfrm>
        <a:prstGeom prst="rect">
          <a:avLst/>
        </a:prstGeom>
        <a:solidFill>
          <a:schemeClr val="accent2">
            <a:tint val="40000"/>
            <a:alpha val="90000"/>
            <a:hueOff val="-800078"/>
            <a:satOff val="-10257"/>
            <a:lumOff val="-2583"/>
            <a:alphaOff val="0"/>
          </a:schemeClr>
        </a:solidFill>
        <a:ln w="19050" cap="flat" cmpd="sng" algn="ctr">
          <a:solidFill>
            <a:schemeClr val="accent2">
              <a:tint val="40000"/>
              <a:alpha val="90000"/>
              <a:hueOff val="-800078"/>
              <a:satOff val="-10257"/>
              <a:lumOff val="-25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251" tIns="241300" rIns="166251" bIns="241300" numCol="1" spcCol="1270" anchor="ctr" anchorCtr="0">
          <a:noAutofit/>
        </a:bodyPr>
        <a:lstStyle/>
        <a:p>
          <a:pPr marL="0" lvl="0" indent="0" algn="l" defTabSz="844550">
            <a:lnSpc>
              <a:spcPct val="90000"/>
            </a:lnSpc>
            <a:spcBef>
              <a:spcPct val="0"/>
            </a:spcBef>
            <a:spcAft>
              <a:spcPct val="35000"/>
            </a:spcAft>
            <a:buNone/>
          </a:pPr>
          <a:r>
            <a:rPr lang="en-US" sz="1900" b="1" kern="1200" dirty="0"/>
            <a:t>Explore options and consequences </a:t>
          </a:r>
          <a:r>
            <a:rPr lang="en-US" sz="1900" kern="1200" dirty="0"/>
            <a:t>(Brainstorm as many as possible)</a:t>
          </a:r>
        </a:p>
      </dsp:txBody>
      <dsp:txXfrm>
        <a:off x="2731957" y="1147286"/>
        <a:ext cx="8195871" cy="752145"/>
      </dsp:txXfrm>
    </dsp:sp>
    <dsp:sp modelId="{204DC8A6-4404-4DA5-ABB5-F5FB7F84166B}">
      <dsp:nvSpPr>
        <dsp:cNvPr id="0" name=""/>
        <dsp:cNvSpPr/>
      </dsp:nvSpPr>
      <dsp:spPr>
        <a:xfrm rot="10800000">
          <a:off x="0" y="1425"/>
          <a:ext cx="2731957" cy="1157146"/>
        </a:xfrm>
        <a:prstGeom prst="upArrowCallout">
          <a:avLst>
            <a:gd name="adj1" fmla="val 5000"/>
            <a:gd name="adj2" fmla="val 10000"/>
            <a:gd name="adj3" fmla="val 15000"/>
            <a:gd name="adj4" fmla="val 64977"/>
          </a:avLst>
        </a:prstGeom>
        <a:solidFill>
          <a:schemeClr val="accent2">
            <a:hueOff val="-1459563"/>
            <a:satOff val="-12734"/>
            <a:lumOff val="-16471"/>
            <a:alphaOff val="0"/>
          </a:schemeClr>
        </a:solidFill>
        <a:ln w="19050" cap="flat" cmpd="sng" algn="ctr">
          <a:solidFill>
            <a:schemeClr val="accent2">
              <a:hueOff val="-1459563"/>
              <a:satOff val="-12734"/>
              <a:lumOff val="-1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297" tIns="184912" rIns="194297" bIns="184912" numCol="1" spcCol="1270" anchor="ctr" anchorCtr="0">
          <a:noAutofit/>
        </a:bodyPr>
        <a:lstStyle/>
        <a:p>
          <a:pPr marL="0" lvl="0" indent="0" algn="ctr" defTabSz="1155700">
            <a:lnSpc>
              <a:spcPct val="90000"/>
            </a:lnSpc>
            <a:spcBef>
              <a:spcPct val="0"/>
            </a:spcBef>
            <a:spcAft>
              <a:spcPct val="35000"/>
            </a:spcAft>
            <a:buNone/>
          </a:pPr>
          <a:r>
            <a:rPr lang="en-US" sz="2600" kern="1200"/>
            <a:t>Step 1</a:t>
          </a:r>
        </a:p>
      </dsp:txBody>
      <dsp:txXfrm rot="-10800000">
        <a:off x="0" y="1425"/>
        <a:ext cx="2731957" cy="752145"/>
      </dsp:txXfrm>
    </dsp:sp>
    <dsp:sp modelId="{9E0F1931-1F92-4F05-ABED-13CF9E90B9E7}">
      <dsp:nvSpPr>
        <dsp:cNvPr id="0" name=""/>
        <dsp:cNvSpPr/>
      </dsp:nvSpPr>
      <dsp:spPr>
        <a:xfrm>
          <a:off x="2731957" y="1425"/>
          <a:ext cx="8195871" cy="752145"/>
        </a:xfrm>
        <a:prstGeom prst="rect">
          <a:avLst/>
        </a:prstGeom>
        <a:solidFill>
          <a:schemeClr val="accent2">
            <a:tint val="40000"/>
            <a:alpha val="90000"/>
            <a:hueOff val="-1200117"/>
            <a:satOff val="-15386"/>
            <a:lumOff val="-3874"/>
            <a:alphaOff val="0"/>
          </a:schemeClr>
        </a:solidFill>
        <a:ln w="19050" cap="flat" cmpd="sng" algn="ctr">
          <a:solidFill>
            <a:schemeClr val="accent2">
              <a:tint val="40000"/>
              <a:alpha val="90000"/>
              <a:hueOff val="-1200117"/>
              <a:satOff val="-15386"/>
              <a:lumOff val="-38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251" tIns="241300" rIns="166251" bIns="241300" numCol="1" spcCol="1270" anchor="ctr" anchorCtr="0">
          <a:noAutofit/>
        </a:bodyPr>
        <a:lstStyle/>
        <a:p>
          <a:pPr marL="0" lvl="0" indent="0" algn="l" defTabSz="844550">
            <a:lnSpc>
              <a:spcPct val="90000"/>
            </a:lnSpc>
            <a:spcBef>
              <a:spcPct val="0"/>
            </a:spcBef>
            <a:spcAft>
              <a:spcPct val="35000"/>
            </a:spcAft>
            <a:buNone/>
          </a:pPr>
          <a:r>
            <a:rPr lang="en-US" sz="1900" b="1" kern="1200" dirty="0"/>
            <a:t>Identify the challenge </a:t>
          </a:r>
          <a:r>
            <a:rPr lang="en-US" sz="1900" kern="1200" dirty="0"/>
            <a:t>(Be specific &amp; consider feelings)</a:t>
          </a:r>
        </a:p>
      </dsp:txBody>
      <dsp:txXfrm>
        <a:off x="2731957" y="1425"/>
        <a:ext cx="8195871" cy="75214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4025">
              <a:buNone/>
            </a:pPr>
            <a:r>
              <a:rPr lang="en-ZA" sz="1200" b="1" dirty="0">
                <a:solidFill>
                  <a:srgbClr val="EE0000"/>
                </a:solidFill>
                <a:effectLst/>
                <a:latin typeface="Calibri" panose="020F0502020204030204" pitchFamily="34" charset="0"/>
                <a:ea typeface="Calibri" panose="020F0502020204030204" pitchFamily="34" charset="0"/>
              </a:rPr>
              <a:t>Note to teacher: </a:t>
            </a:r>
            <a:r>
              <a:rPr lang="en-ZA" sz="1200" dirty="0">
                <a:solidFill>
                  <a:srgbClr val="000000"/>
                </a:solidFill>
                <a:effectLst/>
                <a:latin typeface="Calibri" panose="020F0502020204030204" pitchFamily="34" charset="0"/>
                <a:ea typeface="Calibri" panose="020F0502020204030204" pitchFamily="34" charset="0"/>
              </a:rPr>
              <a:t>Make sure the class is divided into groups of four learners. Also assign pairs within each group for pair activities. </a:t>
            </a:r>
            <a:endParaRPr lang="af-ZA" sz="1200" dirty="0">
              <a:effectLst/>
              <a:latin typeface="Times New Roman" panose="02020603050405020304" pitchFamily="18" charset="0"/>
              <a:ea typeface="Times New Roman" panose="02020603050405020304" pitchFamily="18" charset="0"/>
            </a:endParaRPr>
          </a:p>
          <a:p>
            <a:pPr>
              <a:buNone/>
            </a:pPr>
            <a:r>
              <a:rPr lang="en-ZA" sz="1200" b="1" dirty="0">
                <a:solidFill>
                  <a:srgbClr val="EE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 </a:t>
            </a:r>
            <a:r>
              <a:rPr lang="en-ZA" sz="1200" dirty="0">
                <a:solidFill>
                  <a:srgbClr val="000000"/>
                </a:solidFill>
                <a:effectLst/>
                <a:latin typeface="Calibri" panose="020F0502020204030204" pitchFamily="34" charset="0"/>
                <a:ea typeface="Calibri" panose="020F0502020204030204" pitchFamily="34" charset="0"/>
              </a:rPr>
              <a:t>Good morning, Grade </a:t>
            </a:r>
            <a:r>
              <a:rPr lang="en-ZA" sz="1200" dirty="0" err="1">
                <a:solidFill>
                  <a:srgbClr val="000000"/>
                </a:solidFill>
                <a:effectLst/>
                <a:latin typeface="Calibri" panose="020F0502020204030204" pitchFamily="34" charset="0"/>
                <a:ea typeface="Calibri" panose="020F0502020204030204" pitchFamily="34" charset="0"/>
              </a:rPr>
              <a:t>10s</a:t>
            </a:r>
            <a:r>
              <a:rPr lang="en-ZA" sz="1200" dirty="0">
                <a:solidFill>
                  <a:srgbClr val="000000"/>
                </a:solidFill>
                <a:effectLst/>
                <a:latin typeface="Calibri" panose="020F0502020204030204" pitchFamily="34" charset="0"/>
                <a:ea typeface="Calibri" panose="020F0502020204030204" pitchFamily="34" charset="0"/>
              </a:rPr>
              <a:t>. Welcome back. In the previous lesson, we learnt about the skills we can use when making choices about sexuality and lifestyle. Can you remember the seven skills?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i="1" dirty="0">
                <a:solidFill>
                  <a:srgbClr val="000000"/>
                </a:solidFill>
                <a:effectLst/>
                <a:latin typeface="Calibri" panose="020F0502020204030204" pitchFamily="34" charset="0"/>
                <a:ea typeface="Calibri" panose="020F0502020204030204" pitchFamily="34" charset="0"/>
              </a:rPr>
              <a:t>(Allow learners to respond. Maximum 1 minute.)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Well done. They are: Self-awareness, Critical thinking skills, Decision-making skills, Problem-solving skills, Assertiveness, Negotiation skills and Communication skills.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86235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buNone/>
            </a:pPr>
            <a:r>
              <a:rPr lang="en-ZA" sz="1200" b="1" dirty="0">
                <a:solidFill>
                  <a:srgbClr val="EE0000"/>
                </a:solidFill>
                <a:effectLst/>
                <a:latin typeface="Calibri" panose="020F0502020204030204" pitchFamily="34" charset="0"/>
                <a:ea typeface="Calibri" panose="020F0502020204030204" pitchFamily="34" charset="0"/>
              </a:rPr>
              <a:t>Note to teacher: </a:t>
            </a:r>
            <a:r>
              <a:rPr lang="en-ZA" sz="1200" dirty="0">
                <a:solidFill>
                  <a:srgbClr val="000000"/>
                </a:solidFill>
                <a:effectLst/>
                <a:latin typeface="Calibri" panose="020F0502020204030204" pitchFamily="34" charset="0"/>
                <a:ea typeface="Calibri" panose="020F0502020204030204" pitchFamily="34" charset="0"/>
              </a:rPr>
              <a:t>Leave this slide up while learners complete the activity. </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b="1"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Slide 10: </a:t>
            </a:r>
            <a:r>
              <a:rPr lang="en-ZA" sz="1200" dirty="0">
                <a:solidFill>
                  <a:srgbClr val="000000"/>
                </a:solidFill>
                <a:effectLst/>
                <a:latin typeface="Calibri" panose="020F0502020204030204" pitchFamily="34" charset="0"/>
                <a:ea typeface="Calibri" panose="020F0502020204030204" pitchFamily="34" charset="0"/>
              </a:rPr>
              <a:t>Challenges are a normal part of everyday life. Learning how to solve challenges in a thoughtful and structured way can help you make better decisions and feel more in control.</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One useful tool for doing this is the </a:t>
            </a:r>
            <a:r>
              <a:rPr lang="en-ZA" sz="1200" b="1" dirty="0">
                <a:solidFill>
                  <a:srgbClr val="000000"/>
                </a:solidFill>
                <a:effectLst/>
                <a:latin typeface="Calibri" panose="020F0502020204030204" pitchFamily="34" charset="0"/>
                <a:ea typeface="Calibri" panose="020F0502020204030204" pitchFamily="34" charset="0"/>
              </a:rPr>
              <a:t>problem-solving matrix</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Step 1: Identify the challenge.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Try to be as specific as possible so that you know what you are dealing with. Do not only think about the situation, but also about the feelings linked to it.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Step 2: Explore options and consequences.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Brainstorm as many possible solutions as you can. Then discuss the possible consequences of each solution. Even if a solution does not seem practical at first, include it. You can always discard it later. Then choose the best solution.</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Step 3: Decide what actions need to be taken.</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Think about what needs to happen next. Remember, you are looking for a positive outcome. Consider whether other people are involved, whether they have given consent, and whether the action fits your values.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Step 4: Reflect.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After you have tried the solution, reflect on what worked and what needs improvement. If this happened again, what would you change to handle it better?</a:t>
            </a:r>
            <a:endParaRPr lang="af-ZA" sz="1200" dirty="0">
              <a:effectLst/>
              <a:latin typeface="Times New Roman" panose="02020603050405020304" pitchFamily="18" charset="0"/>
              <a:ea typeface="Times New Roman" panose="02020603050405020304" pitchFamily="18" charset="0"/>
            </a:endParaRPr>
          </a:p>
          <a:p>
            <a:pPr marL="457200">
              <a:buNone/>
              <a:tabLst>
                <a:tab pos="5654040" algn="l"/>
              </a:tabLst>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Let’s see how much you have learnt. Together with your group, complete the problem-solving matrix based on the scenario (</a:t>
            </a:r>
            <a:r>
              <a:rPr lang="en-ZA" sz="1200" b="1" i="1" u="sng" dirty="0">
                <a:solidFill>
                  <a:srgbClr val="000000"/>
                </a:solidFill>
                <a:effectLst/>
                <a:latin typeface="Calibri" panose="020F0502020204030204" pitchFamily="34" charset="0"/>
                <a:ea typeface="Calibri" panose="020F0502020204030204" pitchFamily="34" charset="0"/>
              </a:rPr>
              <a:t>Lesson 6 – Scenarios</a:t>
            </a:r>
            <a:r>
              <a:rPr lang="en-ZA" sz="1200" dirty="0">
                <a:solidFill>
                  <a:srgbClr val="000000"/>
                </a:solidFill>
                <a:effectLst/>
                <a:latin typeface="Calibri" panose="020F0502020204030204" pitchFamily="34" charset="0"/>
                <a:ea typeface="Calibri" panose="020F0502020204030204" pitchFamily="34" charset="0"/>
              </a:rPr>
              <a:t>) handed to you by your teacher.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Once complete, hand it in to your teacher so that it can be added to the Gallery Wall.</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6065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Slide 11: </a:t>
            </a:r>
            <a:r>
              <a:rPr lang="en-ZA" sz="1200" dirty="0">
                <a:solidFill>
                  <a:srgbClr val="000000"/>
                </a:solidFill>
                <a:effectLst/>
                <a:latin typeface="Calibri" panose="020F0502020204030204" pitchFamily="34" charset="0"/>
                <a:ea typeface="Calibri" panose="020F0502020204030204" pitchFamily="34" charset="0"/>
              </a:rPr>
              <a:t>We have covered a lot in this lesson. I hope you now have a better understanding of how to cope with stressful situations.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You will have a few minutes to start </a:t>
            </a:r>
            <a:r>
              <a:rPr lang="en-ZA" sz="1200" b="1" i="1" dirty="0">
                <a:solidFill>
                  <a:srgbClr val="000000"/>
                </a:solidFill>
                <a:effectLst/>
                <a:latin typeface="Calibri" panose="020F0502020204030204" pitchFamily="34" charset="0"/>
                <a:ea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6 – Worksheet</a:t>
            </a:r>
            <a:r>
              <a:rPr lang="en-ZA" sz="1200" dirty="0">
                <a:solidFill>
                  <a:srgbClr val="000000"/>
                </a:solidFill>
                <a:effectLst/>
                <a:latin typeface="Calibri" panose="020F0502020204030204" pitchFamily="34" charset="0"/>
                <a:ea typeface="Calibri" panose="020F0502020204030204" pitchFamily="34" charset="0"/>
              </a:rPr>
              <a:t>), but you will need to complete it for </a:t>
            </a:r>
            <a:r>
              <a:rPr lang="en-ZA" sz="1200" b="1" dirty="0">
                <a:solidFill>
                  <a:srgbClr val="000000"/>
                </a:solidFill>
                <a:effectLst/>
                <a:highlight>
                  <a:srgbClr val="FFFF00"/>
                </a:highlight>
                <a:latin typeface="Calibri" panose="020F0502020204030204" pitchFamily="34" charset="0"/>
                <a:ea typeface="Calibri" panose="020F0502020204030204" pitchFamily="34" charset="0"/>
              </a:rPr>
              <a:t>homework</a:t>
            </a:r>
            <a:r>
              <a:rPr lang="en-ZA" sz="1200" dirty="0">
                <a:solidFill>
                  <a:srgbClr val="000000"/>
                </a:solidFill>
                <a:effectLst/>
                <a:latin typeface="Calibri" panose="020F0502020204030204" pitchFamily="34" charset="0"/>
                <a:ea typeface="Calibri" panose="020F0502020204030204" pitchFamily="34" charset="0"/>
              </a:rPr>
              <a:t>. These questions will also help you prepare for exam-type questions.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Answers are available in the </a:t>
            </a:r>
            <a:r>
              <a:rPr lang="en-ZA" sz="1200" b="1" i="1" u="sng" dirty="0">
                <a:solidFill>
                  <a:srgbClr val="000000"/>
                </a:solidFill>
                <a:effectLst/>
                <a:latin typeface="Calibri" panose="020F0502020204030204" pitchFamily="34" charset="0"/>
                <a:ea typeface="Calibri" panose="020F0502020204030204" pitchFamily="34" charset="0"/>
              </a:rPr>
              <a:t>Lesson 6 – Worksheet MEMO</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33535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a:p>
            <a:pPr marL="342900" lvl="0" indent="-342900">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Slide 12: </a:t>
            </a:r>
            <a:r>
              <a:rPr lang="en-ZA" sz="1200" dirty="0">
                <a:solidFill>
                  <a:srgbClr val="000000"/>
                </a:solidFill>
                <a:effectLst/>
                <a:latin typeface="Calibri" panose="020F0502020204030204" pitchFamily="34" charset="0"/>
                <a:ea typeface="Calibri" panose="020F0502020204030204" pitchFamily="34" charset="0"/>
              </a:rPr>
              <a:t>As we finish this lesson, read through and answer the questions in </a:t>
            </a:r>
            <a:r>
              <a:rPr lang="en-ZA" sz="1200" b="1" i="1" dirty="0">
                <a:solidFill>
                  <a:srgbClr val="000000"/>
                </a:solidFill>
                <a:effectLst/>
                <a:latin typeface="Calibri" panose="020F0502020204030204" pitchFamily="34" charset="0"/>
                <a:ea typeface="Calibri" panose="020F0502020204030204" pitchFamily="34" charset="0"/>
              </a:rPr>
              <a:t>Activity 3</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6 –Worksheet</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Don't forget to complete the homework activity to help you prepare for exam-type questions.</a:t>
            </a:r>
            <a:endParaRPr lang="af-ZA" sz="1200" dirty="0">
              <a:effectLst/>
              <a:latin typeface="Times New Roman" panose="02020603050405020304" pitchFamily="18" charset="0"/>
              <a:ea typeface="Times New Roman" panose="02020603050405020304" pitchFamily="18" charset="0"/>
            </a:endParaRPr>
          </a:p>
        </p:txBody>
      </p:sp>
      <p:sp>
        <p:nvSpPr>
          <p:cNvPr id="145" name="Google Shape;145;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ZA"/>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2:</a:t>
            </a:r>
            <a:r>
              <a:rPr lang="en-ZA" sz="1200" dirty="0">
                <a:solidFill>
                  <a:srgbClr val="000000"/>
                </a:solidFill>
                <a:effectLst/>
                <a:latin typeface="Calibri" panose="020F0502020204030204" pitchFamily="34" charset="0"/>
                <a:ea typeface="Calibri" panose="020F0502020204030204" pitchFamily="34" charset="0"/>
              </a:rPr>
              <a:t> Today, we will focus on two ideas that can help make life more manageable: </a:t>
            </a:r>
            <a:r>
              <a:rPr lang="en-ZA" sz="1200" b="1" dirty="0">
                <a:solidFill>
                  <a:srgbClr val="000000"/>
                </a:solidFill>
                <a:effectLst/>
                <a:latin typeface="Calibri" panose="020F0502020204030204" pitchFamily="34" charset="0"/>
                <a:ea typeface="Calibri" panose="020F0502020204030204" pitchFamily="34" charset="0"/>
              </a:rPr>
              <a:t>coping with stressful situations</a:t>
            </a:r>
            <a:r>
              <a:rPr lang="en-ZA" sz="1200" dirty="0">
                <a:solidFill>
                  <a:srgbClr val="000000"/>
                </a:solidFill>
                <a:effectLst/>
                <a:latin typeface="Calibri" panose="020F0502020204030204" pitchFamily="34" charset="0"/>
                <a:ea typeface="Calibri" panose="020F0502020204030204" pitchFamily="34" charset="0"/>
              </a:rPr>
              <a:t> and </a:t>
            </a:r>
            <a:r>
              <a:rPr lang="en-ZA" sz="1200" b="1" dirty="0">
                <a:solidFill>
                  <a:srgbClr val="000000"/>
                </a:solidFill>
                <a:effectLst/>
                <a:latin typeface="Calibri" panose="020F0502020204030204" pitchFamily="34" charset="0"/>
                <a:ea typeface="Calibri" panose="020F0502020204030204" pitchFamily="34" charset="0"/>
              </a:rPr>
              <a:t>solving everyday problems</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Let’s begin by thinking about how you cope with stress.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Work with your peer in your group of four. I will give you 20 seconds to think about this question:</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i="1" dirty="0">
                <a:solidFill>
                  <a:srgbClr val="000000"/>
                </a:solidFill>
                <a:effectLst/>
                <a:latin typeface="Calibri" panose="020F0502020204030204" pitchFamily="34" charset="0"/>
                <a:ea typeface="Calibri" panose="020F0502020204030204" pitchFamily="34" charset="0"/>
              </a:rPr>
              <a:t>“When you face a stressful or overwhelming situation, what do you do to cope?”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Share your coping strategy with your peer. </a:t>
            </a:r>
            <a:r>
              <a:rPr lang="en-ZA" sz="1200" i="1" dirty="0">
                <a:solidFill>
                  <a:srgbClr val="000000"/>
                </a:solidFill>
                <a:effectLst/>
                <a:latin typeface="Calibri" panose="020F0502020204030204" pitchFamily="34" charset="0"/>
                <a:ea typeface="Calibri" panose="020F0502020204030204" pitchFamily="34" charset="0"/>
              </a:rPr>
              <a:t>(Allow 1 minute.)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Now turn to the other pair in your group and share your coping strategies. Your group should now have four coping strategies. Discuss which one you think is the best. </a:t>
            </a:r>
            <a:r>
              <a:rPr lang="en-ZA" sz="1200" i="1" dirty="0">
                <a:solidFill>
                  <a:srgbClr val="000000"/>
                </a:solidFill>
                <a:effectLst/>
                <a:latin typeface="Calibri" panose="020F0502020204030204" pitchFamily="34" charset="0"/>
                <a:ea typeface="Calibri" panose="020F0502020204030204" pitchFamily="34" charset="0"/>
              </a:rPr>
              <a:t>(Allow 2 minutes.)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One learner from each group will share the group’s best coping strategy with the class. </a:t>
            </a:r>
            <a:r>
              <a:rPr lang="en-ZA" sz="1200" i="1" dirty="0">
                <a:solidFill>
                  <a:srgbClr val="000000"/>
                </a:solidFill>
                <a:effectLst/>
                <a:latin typeface="Calibri" panose="020F0502020204030204" pitchFamily="34" charset="0"/>
                <a:ea typeface="Calibri" panose="020F0502020204030204" pitchFamily="34" charset="0"/>
              </a:rPr>
              <a:t>(Allow 2 minutes.)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Did you notice that many of you use similar coping strategies, while others have unique ways of managing stress? Some coping strategies may seem helpful at first, but are not helpful in the long run. It is important to develop positive coping strategies that benefit in the long run.</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0297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3:</a:t>
            </a:r>
            <a:r>
              <a:rPr lang="en-ZA" sz="1200" dirty="0">
                <a:solidFill>
                  <a:srgbClr val="000000"/>
                </a:solidFill>
                <a:effectLst/>
                <a:latin typeface="Calibri" panose="020F0502020204030204" pitchFamily="34" charset="0"/>
                <a:ea typeface="Calibri" panose="020F0502020204030204" pitchFamily="34" charset="0"/>
              </a:rPr>
              <a:t> By the end of this lesson, you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Distinguish between avoidance, emotion-focused coping and problem-focused coping as responses to stress.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Select appropriate coping strategies for common stressors related to sexuality and lifestyle choices.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Apply problem-solving to work through a challenging scenario.</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8017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4: </a:t>
            </a:r>
            <a:r>
              <a:rPr lang="en-ZA" sz="1200" dirty="0">
                <a:solidFill>
                  <a:srgbClr val="000000"/>
                </a:solidFill>
                <a:effectLst/>
                <a:latin typeface="Calibri" panose="020F0502020204030204" pitchFamily="34" charset="0"/>
                <a:ea typeface="Calibri" panose="020F0502020204030204" pitchFamily="34" charset="0"/>
              </a:rPr>
              <a:t>Did you notice how we moved from asking how we cope with stress to talking about </a:t>
            </a:r>
            <a:r>
              <a:rPr lang="en-ZA" sz="1200" b="1" dirty="0">
                <a:solidFill>
                  <a:srgbClr val="000000"/>
                </a:solidFill>
                <a:effectLst/>
                <a:latin typeface="Calibri" panose="020F0502020204030204" pitchFamily="34" charset="0"/>
                <a:ea typeface="Calibri" panose="020F0502020204030204" pitchFamily="34" charset="0"/>
              </a:rPr>
              <a:t>"coping strategies"</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a:t>
            </a:r>
            <a:r>
              <a:rPr lang="en-ZA" sz="1200" b="1" dirty="0">
                <a:solidFill>
                  <a:srgbClr val="000000"/>
                </a:solidFill>
                <a:effectLst/>
                <a:latin typeface="Calibri" panose="020F0502020204030204" pitchFamily="34" charset="0"/>
                <a:ea typeface="Calibri" panose="020F0502020204030204" pitchFamily="34" charset="0"/>
              </a:rPr>
              <a:t>strategy means that we approach a challenge or stress more systematically</a:t>
            </a:r>
            <a:r>
              <a:rPr lang="en-ZA" sz="1200" dirty="0">
                <a:solidFill>
                  <a:srgbClr val="000000"/>
                </a:solidFill>
                <a:effectLst/>
                <a:latin typeface="Calibri" panose="020F0502020204030204" pitchFamily="34" charset="0"/>
                <a:ea typeface="Calibri" panose="020F0502020204030204" pitchFamily="34" charset="0"/>
              </a:rPr>
              <a:t>. A strategy is useful because it can be used in more than one situation and by more than one person. It can also be shared with others and adapted to suit their circumstances.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For example, maybe someone in your group said that they walk their dog for 20 minutes at the end of the day. This may inspire you to go for a walk to cope with the stress of everything that happened during the day.</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This brings us to a second point. </a:t>
            </a:r>
            <a:r>
              <a:rPr lang="en-ZA" sz="1200" b="1" dirty="0">
                <a:solidFill>
                  <a:srgbClr val="000000"/>
                </a:solidFill>
                <a:effectLst/>
                <a:latin typeface="Calibri" panose="020F0502020204030204" pitchFamily="34" charset="0"/>
                <a:ea typeface="Calibri" panose="020F0502020204030204" pitchFamily="34" charset="0"/>
              </a:rPr>
              <a:t>The goal of strategic thinking</a:t>
            </a:r>
            <a:r>
              <a:rPr lang="en-ZA" sz="1200" dirty="0">
                <a:solidFill>
                  <a:srgbClr val="000000"/>
                </a:solidFill>
                <a:effectLst/>
                <a:latin typeface="Calibri" panose="020F0502020204030204" pitchFamily="34" charset="0"/>
                <a:ea typeface="Calibri" panose="020F0502020204030204" pitchFamily="34" charset="0"/>
              </a:rPr>
              <a:t> is to leave us in a better place than where we started. It helps us become better at dealing with challenges. We call this </a:t>
            </a:r>
            <a:r>
              <a:rPr lang="en-ZA" sz="1200" b="1" dirty="0">
                <a:solidFill>
                  <a:srgbClr val="000000"/>
                </a:solidFill>
                <a:effectLst/>
                <a:latin typeface="Calibri" panose="020F0502020204030204" pitchFamily="34" charset="0"/>
                <a:ea typeface="Calibri" panose="020F0502020204030204" pitchFamily="34" charset="0"/>
              </a:rPr>
              <a:t>resilience</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When you face a challenge for the first time, it may feel overwhelming. Think of something you are really good at now. The first time you tried it, you were probably stressed or unsure, but you found a way to improve. Now, the results speak for themselves.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There are many </a:t>
            </a:r>
            <a:r>
              <a:rPr lang="en-ZA" sz="1200" b="1" dirty="0">
                <a:solidFill>
                  <a:srgbClr val="000000"/>
                </a:solidFill>
                <a:effectLst/>
                <a:latin typeface="Calibri" panose="020F0502020204030204" pitchFamily="34" charset="0"/>
                <a:ea typeface="Calibri" panose="020F0502020204030204" pitchFamily="34" charset="0"/>
              </a:rPr>
              <a:t>different positive coping strategies</a:t>
            </a:r>
            <a:r>
              <a:rPr lang="en-ZA" sz="1200" dirty="0">
                <a:solidFill>
                  <a:srgbClr val="000000"/>
                </a:solidFill>
                <a:effectLst/>
                <a:latin typeface="Calibri" panose="020F0502020204030204" pitchFamily="34" charset="0"/>
                <a:ea typeface="Calibri" panose="020F0502020204030204" pitchFamily="34" charset="0"/>
              </a:rPr>
              <a:t>. The important thing is to find something healthy that works for you. Not all coping strategies are equally helpful. Some may give quick relief, but create bigger problems later.</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It is important to develop healthy coping strategies that help reduce emotional distress or positively manage stressful situations.</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4811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5:</a:t>
            </a:r>
            <a:r>
              <a:rPr lang="en-ZA" sz="1200" dirty="0">
                <a:solidFill>
                  <a:srgbClr val="000000"/>
                </a:solidFill>
                <a:effectLst/>
                <a:latin typeface="Calibri" panose="020F0502020204030204" pitchFamily="34" charset="0"/>
                <a:ea typeface="Calibri" panose="020F0502020204030204" pitchFamily="34" charset="0"/>
              </a:rPr>
              <a:t> We will investigate </a:t>
            </a:r>
            <a:r>
              <a:rPr lang="en-ZA" sz="1200" b="1" dirty="0">
                <a:solidFill>
                  <a:srgbClr val="000000"/>
                </a:solidFill>
                <a:effectLst/>
                <a:latin typeface="Calibri" panose="020F0502020204030204" pitchFamily="34" charset="0"/>
                <a:ea typeface="Calibri" panose="020F0502020204030204" pitchFamily="34" charset="0"/>
              </a:rPr>
              <a:t>three broad coping strategies</a:t>
            </a:r>
            <a:r>
              <a:rPr lang="en-ZA" sz="1200" dirty="0">
                <a:solidFill>
                  <a:srgbClr val="000000"/>
                </a:solidFill>
                <a:effectLst/>
                <a:latin typeface="Calibri" panose="020F0502020204030204" pitchFamily="34" charset="0"/>
                <a:ea typeface="Calibri" panose="020F0502020204030204" pitchFamily="34" charset="0"/>
              </a:rPr>
              <a:t> that people often use.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Not all coping strategies are helpful, but they may still be the body or mind’s way of trying to deal with stress. By understanding these strategies, we can hopefully learn to choose positive coping mechanisms more often.</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68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6:</a:t>
            </a:r>
            <a:r>
              <a:rPr lang="en-ZA" sz="1200" dirty="0">
                <a:solidFill>
                  <a:srgbClr val="000000"/>
                </a:solidFill>
                <a:effectLst/>
                <a:latin typeface="Calibri" panose="020F0502020204030204" pitchFamily="34" charset="0"/>
                <a:ea typeface="Calibri" panose="020F0502020204030204" pitchFamily="34" charset="0"/>
              </a:rPr>
              <a:t> The first strategy is </a:t>
            </a:r>
            <a:r>
              <a:rPr lang="en-ZA" sz="1200" b="1" dirty="0">
                <a:solidFill>
                  <a:srgbClr val="000000"/>
                </a:solidFill>
                <a:effectLst/>
                <a:latin typeface="Calibri" panose="020F0502020204030204" pitchFamily="34" charset="0"/>
                <a:ea typeface="Calibri" panose="020F0502020204030204" pitchFamily="34" charset="0"/>
              </a:rPr>
              <a:t>avoidance</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Have you ever felt like an ostrich that wants to stick its head in the sand and avoid a situation because you feel overwhelmed or stressed? This strategy is often used by teenagers.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Here are some </a:t>
            </a:r>
            <a:r>
              <a:rPr lang="en-ZA" sz="1200" b="1" dirty="0">
                <a:solidFill>
                  <a:srgbClr val="000000"/>
                </a:solidFill>
                <a:effectLst/>
                <a:latin typeface="Calibri" panose="020F0502020204030204" pitchFamily="34" charset="0"/>
                <a:ea typeface="Calibri" panose="020F0502020204030204" pitchFamily="34" charset="0"/>
              </a:rPr>
              <a:t>examples</a:t>
            </a:r>
            <a:r>
              <a:rPr lang="en-ZA" sz="1200" dirty="0">
                <a:solidFill>
                  <a:srgbClr val="000000"/>
                </a:solidFill>
                <a:effectLst/>
                <a:latin typeface="Calibri" panose="020F0502020204030204" pitchFamily="34" charset="0"/>
                <a:ea typeface="Calibri" panose="020F0502020204030204" pitchFamily="34" charset="0"/>
              </a:rPr>
              <a:t> of avoidance: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Digital escapism:</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Binge-watching videos, gaming or endlessly scrolling through social media. A short distraction can give your mind a break, but too much screen time can become a way of avoiding responsibilities.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Behavioural withdrawal:</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Sleeping too much, skipping school or isolating yourself in your bedroom to avoid the stressor.</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Emotional eating: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Turning to comfort foods when you feel anxious or overwhelmed, because it gives temporary comfort.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These strategies may seem to offer immediate relief, but the relief is usually temporary. In the long run, avoidance often makes the problem last longer or become worse. This is </a:t>
            </a:r>
            <a:r>
              <a:rPr lang="en-ZA" sz="1200" u="sng" dirty="0">
                <a:solidFill>
                  <a:srgbClr val="000000"/>
                </a:solidFill>
                <a:effectLst/>
                <a:latin typeface="Calibri" panose="020F0502020204030204" pitchFamily="34" charset="0"/>
                <a:ea typeface="Calibri" panose="020F0502020204030204" pitchFamily="34" charset="0"/>
              </a:rPr>
              <a:t>not</a:t>
            </a:r>
            <a:r>
              <a:rPr lang="en-ZA" sz="1200" dirty="0">
                <a:solidFill>
                  <a:srgbClr val="000000"/>
                </a:solidFill>
                <a:effectLst/>
                <a:latin typeface="Calibri" panose="020F0502020204030204" pitchFamily="34" charset="0"/>
                <a:ea typeface="Calibri" panose="020F0502020204030204" pitchFamily="34" charset="0"/>
              </a:rPr>
              <a:t> a healthy coping strategy.</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4490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7:</a:t>
            </a:r>
            <a:r>
              <a:rPr lang="en-ZA" sz="1200" dirty="0">
                <a:solidFill>
                  <a:srgbClr val="000000"/>
                </a:solidFill>
                <a:effectLst/>
                <a:latin typeface="Calibri" panose="020F0502020204030204" pitchFamily="34" charset="0"/>
                <a:ea typeface="Calibri" panose="020F0502020204030204" pitchFamily="34" charset="0"/>
              </a:rPr>
              <a:t> Another coping strategy is </a:t>
            </a:r>
            <a:r>
              <a:rPr lang="en-ZA" sz="1200" b="1" dirty="0">
                <a:solidFill>
                  <a:srgbClr val="000000"/>
                </a:solidFill>
                <a:effectLst/>
                <a:latin typeface="Calibri" panose="020F0502020204030204" pitchFamily="34" charset="0"/>
                <a:ea typeface="Calibri" panose="020F0502020204030204" pitchFamily="34" charset="0"/>
              </a:rPr>
              <a:t>emotion-focused coping</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When teenagers feel that they cannot change the stressful situation itself, they may focus on managing the emotional distress caused by the situation. This is a much healthier coping strategy than avoidance.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Some </a:t>
            </a:r>
            <a:r>
              <a:rPr lang="en-ZA" sz="1200" b="1" dirty="0">
                <a:solidFill>
                  <a:srgbClr val="000000"/>
                </a:solidFill>
                <a:effectLst/>
                <a:latin typeface="Calibri" panose="020F0502020204030204" pitchFamily="34" charset="0"/>
                <a:ea typeface="Calibri" panose="020F0502020204030204" pitchFamily="34" charset="0"/>
              </a:rPr>
              <a:t>examples</a:t>
            </a:r>
            <a:r>
              <a:rPr lang="en-ZA" sz="1200" dirty="0">
                <a:solidFill>
                  <a:srgbClr val="000000"/>
                </a:solidFill>
                <a:effectLst/>
                <a:latin typeface="Calibri" panose="020F0502020204030204" pitchFamily="34" charset="0"/>
                <a:ea typeface="Calibri" panose="020F0502020204030204" pitchFamily="34" charset="0"/>
              </a:rPr>
              <a:t> include: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Social connection: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Talking to friends or seeking comfort from peers. Peer support is important because teenagers often feel that their friends understand their immediate experiences.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Physical and creative outlets: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Using physical or creative activities to release stress, frustration or anxiety. Examples include running, playing team sports, listening to or creating music, and creative writing.</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Journaling and reflection: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Writing down thoughts and feelings to process intense emotions. This can help prevent feeling mentally overloaded.</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6702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8: </a:t>
            </a:r>
            <a:r>
              <a:rPr lang="en-ZA" sz="1200" dirty="0">
                <a:solidFill>
                  <a:srgbClr val="000000"/>
                </a:solidFill>
                <a:effectLst/>
                <a:latin typeface="Calibri" panose="020F0502020204030204" pitchFamily="34" charset="0"/>
                <a:ea typeface="Calibri" panose="020F0502020204030204" pitchFamily="34" charset="0"/>
              </a:rPr>
              <a:t>The last coping strategy is called </a:t>
            </a:r>
            <a:r>
              <a:rPr lang="en-ZA" sz="1200" b="1" dirty="0">
                <a:solidFill>
                  <a:srgbClr val="000000"/>
                </a:solidFill>
                <a:effectLst/>
                <a:latin typeface="Calibri" panose="020F0502020204030204" pitchFamily="34" charset="0"/>
                <a:ea typeface="Calibri" panose="020F0502020204030204" pitchFamily="34" charset="0"/>
              </a:rPr>
              <a:t>problem-focused coping</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This is when you actively try to manage or change the source of the stress. When we feel that we have some control over a situation, we are more likely to use strategies like these: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Time management and planning: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Breaking large tasks, such as exam preparation, into smaller, manageable steps. This may include using a study timetable, to-do list or progress tracker.</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Information seeking: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Looking for solutions by asking for help or finding reliable information. For example, asking a teacher to explain a difficult concept, researching career options or getting advice from a trusted mentor.</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Cognitive reframing: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Changing the way you think about a stressful situation. Instead of seeing it as an impossible threat, you try to see it as a challenge that can be managed or overcome.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 am sure you can relate to using some of these coping strategies at different times.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You will now have a chance to reflect with your group on which coping strategies you think are the most helpful.</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8268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rPr>
              <a:t>This group activity will take place in groups of four. In pairs, learners will try to solve all the "problems" by following the instructions. </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All the "problems" focus on issues teenagers may experience in relation to sexuality or lifestyle choices. Pairs will have 10 minutes to work through the activity. After the discussion, each pair will present a summary to the other pair within their group. </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Scenarios or role-plays from previous lessons, such as the </a:t>
            </a:r>
            <a:r>
              <a:rPr lang="en-ZA" sz="1200" b="1" i="1" u="sng" dirty="0">
                <a:solidFill>
                  <a:srgbClr val="000000"/>
                </a:solidFill>
                <a:effectLst/>
                <a:latin typeface="Calibri" panose="020F0502020204030204" pitchFamily="34" charset="0"/>
                <a:ea typeface="Calibri" panose="020F0502020204030204" pitchFamily="34" charset="0"/>
              </a:rPr>
              <a:t>Lesson 4 – Group Activity</a:t>
            </a:r>
            <a:r>
              <a:rPr lang="en-ZA" sz="1200" dirty="0">
                <a:solidFill>
                  <a:srgbClr val="000000"/>
                </a:solidFill>
                <a:effectLst/>
                <a:latin typeface="Calibri" panose="020F0502020204030204" pitchFamily="34" charset="0"/>
                <a:ea typeface="Calibri" panose="020F0502020204030204" pitchFamily="34" charset="0"/>
              </a:rPr>
              <a:t>, may also be used as "problems" in this activity.</a:t>
            </a:r>
            <a:endParaRPr lang="af-ZA" sz="1200" dirty="0">
              <a:effectLst/>
              <a:latin typeface="Times New Roman" panose="02020603050405020304" pitchFamily="18" charset="0"/>
              <a:ea typeface="Times New Roman" panose="02020603050405020304" pitchFamily="18" charset="0"/>
            </a:endParaRPr>
          </a:p>
          <a:p>
            <a:pPr>
              <a:buNone/>
            </a:pPr>
            <a:r>
              <a:rPr lang="en-ZA" sz="1200" b="1"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9: </a:t>
            </a:r>
            <a:r>
              <a:rPr lang="en-ZA" sz="1200" dirty="0">
                <a:solidFill>
                  <a:srgbClr val="000000"/>
                </a:solidFill>
                <a:effectLst/>
                <a:latin typeface="Calibri" panose="020F0502020204030204" pitchFamily="34" charset="0"/>
                <a:ea typeface="Calibri" panose="020F0502020204030204" pitchFamily="34" charset="0"/>
              </a:rPr>
              <a:t>Learners to complete </a:t>
            </a:r>
            <a:r>
              <a:rPr lang="en-ZA" sz="1200" b="1" i="1" dirty="0">
                <a:solidFill>
                  <a:srgbClr val="000000"/>
                </a:solidFill>
                <a:effectLst/>
                <a:latin typeface="Calibri" panose="020F0502020204030204" pitchFamily="34" charset="0"/>
                <a:ea typeface="Calibri" panose="020F0502020204030204" pitchFamily="34" charset="0"/>
              </a:rPr>
              <a:t>Activity 1</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5 – Worksheet</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You will have 10 minutes to complete the activity and 2 minutes to present your solution to the other pair in your group.</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Well done, class. It sounds like you came up with some great solutions to these issues.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i="1" dirty="0">
                <a:solidFill>
                  <a:srgbClr val="000000"/>
                </a:solidFill>
                <a:effectLst/>
                <a:latin typeface="Calibri" panose="020F0502020204030204" pitchFamily="34" charset="0"/>
                <a:ea typeface="Calibri" panose="020F0502020204030204" pitchFamily="34" charset="0"/>
              </a:rPr>
              <a:t>[Click]</a:t>
            </a:r>
            <a:r>
              <a:rPr lang="en-ZA" sz="1200" dirty="0">
                <a:solidFill>
                  <a:srgbClr val="000000"/>
                </a:solidFill>
                <a:effectLst/>
                <a:latin typeface="Calibri" panose="020F0502020204030204" pitchFamily="34" charset="0"/>
                <a:ea typeface="Calibri" panose="020F0502020204030204" pitchFamily="34" charset="0"/>
              </a:rPr>
              <a:t> After this activity, we can say that healthy coping skills may include: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establishing and maintaining boundaries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practising relaxation strategies such as deep breathing, meditation and mindfulness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getting regular physical activity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making to-do lists and setting goals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Remember, it is up to you to decide which coping strategy is likely to work best for you in your specific situation. These coping strategies can help with lifestyle challenges, such as managing the stress of examinations, but they can also help when you are confronted with issues related to sexuality.</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Some of the sexuality and lifestyle choices we have discussed in the last few lessons may have felt overwhelming. Hopefully, you now have a few more positive coping strategies to help you manage these situations.</a:t>
            </a:r>
            <a:endParaRPr lang="af-ZA" sz="1200" dirty="0">
              <a:effectLst/>
              <a:latin typeface="Times New Roman" panose="02020603050405020304" pitchFamily="18" charset="0"/>
              <a:ea typeface="Times New Roman" panose="02020603050405020304" pitchFamily="18" charset="0"/>
            </a:endParaRP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en-ZA" sz="1200" b="0" i="0" u="none" strike="noStrike" cap="none" dirty="0">
                <a:solidFill>
                  <a:schemeClr val="dk1"/>
                </a:solidFill>
                <a:effectLst/>
                <a:latin typeface="Calibri"/>
                <a:ea typeface="Calibri"/>
                <a:cs typeface="Calibri"/>
                <a:sym typeface="Calibri"/>
              </a:rPr>
              <a:t> </a:t>
            </a:r>
            <a:endParaRPr lang="af-ZA"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2661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388789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513633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362597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586562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603428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890531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973754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717550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3462993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00060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8316904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34972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5123119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577701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1402600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002296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66A02-3ED4-1FDF-7C6C-399795106F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9ACC2B2E-4E80-F4A4-35B0-A900A71549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5CE045AD-37D9-D939-CB60-C379AC393BE0}"/>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1195F73D-6D80-45DA-40EE-C7652C748D2F}"/>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D721E8FE-7C78-208B-5609-D0F58653A25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41126828"/>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38962-C3B6-CA26-99DE-8A060AD8FA35}"/>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E0982FC-0B31-7892-2C06-52E2D3B6AA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2326C14-9EBE-21C1-3394-C781FE26E6C1}"/>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4EADAD9D-4D24-711A-FFBB-35C826ECA747}"/>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9E7454EA-019A-9916-EC2F-19C41AFD288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418293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AD887-DF13-2BC5-33C0-BF8F1A0B57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19B1DF9F-E4D9-53B4-316E-26475BD0114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95F8AC-1EB9-EADE-3129-1A3520993D77}"/>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678848CC-529F-3EE1-9E41-7332B5F8D716}"/>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8A73379-D8E6-3C51-F641-8BF1460761C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16584734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8948C-FEEF-A28B-95B2-3E5D1CFEE2AD}"/>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FA3BC10D-0CAA-65E8-D814-6D013E0E7B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DE5A5138-5B23-8938-768E-E0A511A1AB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0785280B-0D9D-5182-D3BD-1D1D6871443A}"/>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D9C733AD-CBE3-2259-08E8-3D9FCBD9B60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68F896B4-176E-F19B-52D2-32EE6CFD552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556531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01AB5-D824-20EB-A2A5-9EE7509126B6}"/>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B7C0F30B-B4FA-9E5D-0933-DE54BE1381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66264C-03D5-0F8D-B01B-17F0131AA6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34B213B7-29E6-0FAC-0B7E-2FD5612740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05DC25-1A89-EB0E-C2AD-81838A83BE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FCE300A4-68C0-E057-89E1-EA22BCE11848}"/>
              </a:ext>
            </a:extLst>
          </p:cNvPr>
          <p:cNvSpPr>
            <a:spLocks noGrp="1"/>
          </p:cNvSpPr>
          <p:nvPr>
            <p:ph type="dt" sz="half" idx="10"/>
          </p:nvPr>
        </p:nvSpPr>
        <p:spPr/>
        <p:txBody>
          <a:bodyPr/>
          <a:lstStyle/>
          <a:p>
            <a:endParaRPr lang="af-ZA"/>
          </a:p>
        </p:txBody>
      </p:sp>
      <p:sp>
        <p:nvSpPr>
          <p:cNvPr id="8" name="Footer Placeholder 7">
            <a:extLst>
              <a:ext uri="{FF2B5EF4-FFF2-40B4-BE49-F238E27FC236}">
                <a16:creationId xmlns:a16="http://schemas.microsoft.com/office/drawing/2014/main" id="{7449A346-A5A6-4458-695E-C4F810AF37E3}"/>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CDF5EA2A-289A-6901-B3F0-F64F3852D25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87325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7DC21-FA43-8274-1578-4F35765D0309}"/>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C2164B4E-0B06-244E-8E22-B926AB35A27B}"/>
              </a:ext>
            </a:extLst>
          </p:cNvPr>
          <p:cNvSpPr>
            <a:spLocks noGrp="1"/>
          </p:cNvSpPr>
          <p:nvPr>
            <p:ph type="dt" sz="half" idx="10"/>
          </p:nvPr>
        </p:nvSpPr>
        <p:spPr/>
        <p:txBody>
          <a:bodyPr/>
          <a:lstStyle/>
          <a:p>
            <a:endParaRPr lang="af-ZA"/>
          </a:p>
        </p:txBody>
      </p:sp>
      <p:sp>
        <p:nvSpPr>
          <p:cNvPr id="4" name="Footer Placeholder 3">
            <a:extLst>
              <a:ext uri="{FF2B5EF4-FFF2-40B4-BE49-F238E27FC236}">
                <a16:creationId xmlns:a16="http://schemas.microsoft.com/office/drawing/2014/main" id="{D38CA7E9-A029-6B3C-014D-EEA611CEA464}"/>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AACE55CB-A947-4F08-D552-252ED56A69D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8544724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23C574-3F74-22A7-6FAC-949EB4694EF3}"/>
              </a:ext>
            </a:extLst>
          </p:cNvPr>
          <p:cNvSpPr>
            <a:spLocks noGrp="1"/>
          </p:cNvSpPr>
          <p:nvPr>
            <p:ph type="dt" sz="half" idx="10"/>
          </p:nvPr>
        </p:nvSpPr>
        <p:spPr/>
        <p:txBody>
          <a:bodyPr/>
          <a:lstStyle/>
          <a:p>
            <a:endParaRPr lang="af-ZA"/>
          </a:p>
        </p:txBody>
      </p:sp>
      <p:sp>
        <p:nvSpPr>
          <p:cNvPr id="3" name="Footer Placeholder 2">
            <a:extLst>
              <a:ext uri="{FF2B5EF4-FFF2-40B4-BE49-F238E27FC236}">
                <a16:creationId xmlns:a16="http://schemas.microsoft.com/office/drawing/2014/main" id="{1B63693B-5047-B086-6A20-87769E2C44FB}"/>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0D35F306-D15A-B4B0-F5D8-BC8AA982F38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3149984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0A2A3-CEDE-3F0B-0407-3C4F3EE21F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DF57DE4A-4C79-1DEA-B807-4D9EB3D350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AAC9F904-9923-57E3-47C4-9301E9D5EE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F6CFB6-4642-ADFD-F5A1-69BBAC3000B2}"/>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7D38F331-0597-8DF8-E15D-B47DCAB879A2}"/>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73187B0A-AA6F-F603-2329-3930B68FC3D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0224553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D962-82E2-1EB9-AE14-81D1D97137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7107135A-1570-F25D-18B4-7022FA904F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0A48DE74-96CC-87D6-2D7E-33A0A41BF2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2252E3-6CC6-FB10-CEF4-2157A963C561}"/>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022D0687-949A-8D08-267A-CE9E02E2FA18}"/>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A0DFAAE1-D995-11F2-CD31-E8BBE95C4FD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670077876"/>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9A57A-D9D8-1FD7-E557-360B7D4648F8}"/>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5EC8CB66-4B87-A1BD-9F5D-CC066BD8AA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8FE46D6-63A9-F5ED-B805-7CC92AA2DD5A}"/>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3D2E2DD6-3601-1F64-1BD1-99F3F70D3D22}"/>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DEEA0E17-5381-6736-8B1E-FBB244710B7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3376517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E9DC80-D9E2-1A45-C77E-397936F976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682596D3-7E68-2588-8298-192B1F0479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0D58EEBE-801F-B42F-0B50-56B2DCCD5193}"/>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7EC69303-2BDB-EABF-718B-20A133CC1E0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A574CBF-8CFF-0498-473B-580D1DD5C76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4054160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131248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jp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3.jpg"/><Relationship Id="rId5" Type="http://schemas.openxmlformats.org/officeDocument/2006/relationships/slideLayout" Target="../slideLayouts/slideLayout21.xml"/><Relationship Id="rId10" Type="http://schemas.openxmlformats.org/officeDocument/2006/relationships/theme" Target="../theme/theme3.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220927292"/>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005899154"/>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026E25-19E7-0244-50FA-384017BE1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BD6F4EC8-D74E-FE9C-F727-99C8135B09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218BD3B-0B0E-80C5-5249-8817B2C064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af-ZA"/>
          </a:p>
        </p:txBody>
      </p:sp>
      <p:sp>
        <p:nvSpPr>
          <p:cNvPr id="5" name="Footer Placeholder 4">
            <a:extLst>
              <a:ext uri="{FF2B5EF4-FFF2-40B4-BE49-F238E27FC236}">
                <a16:creationId xmlns:a16="http://schemas.microsoft.com/office/drawing/2014/main" id="{5450F3F5-8E21-A191-3F88-13FBA4FEBE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ACD4B399-F180-A1E3-36B6-F90B51627E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57590267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jp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5.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5.jpe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E448F2-A720-017F-FD61-47FBD01FB6F1}"/>
              </a:ext>
            </a:extLst>
          </p:cNvPr>
          <p:cNvPicPr>
            <a:picLocks noChangeAspect="1"/>
          </p:cNvPicPr>
          <p:nvPr/>
        </p:nvPicPr>
        <p:blipFill>
          <a:blip r:embed="rId3"/>
          <a:srcRect l="1381" r="1381"/>
          <a:stretch>
            <a:fillRect/>
          </a:stretch>
        </p:blipFill>
        <p:spPr>
          <a:xfrm>
            <a:off x="1" y="0"/>
            <a:ext cx="12192000" cy="6858000"/>
          </a:xfrm>
          <a:prstGeom prst="rect">
            <a:avLst/>
          </a:prstGeom>
        </p:spPr>
      </p:pic>
      <p:sp>
        <p:nvSpPr>
          <p:cNvPr id="5" name="Rectangle 4">
            <a:extLst>
              <a:ext uri="{FF2B5EF4-FFF2-40B4-BE49-F238E27FC236}">
                <a16:creationId xmlns:a16="http://schemas.microsoft.com/office/drawing/2014/main" id="{2EB30FC8-5B60-615F-6C06-00A72DD50C68}"/>
              </a:ext>
            </a:extLst>
          </p:cNvPr>
          <p:cNvSpPr/>
          <p:nvPr/>
        </p:nvSpPr>
        <p:spPr>
          <a:xfrm>
            <a:off x="135485" y="0"/>
            <a:ext cx="7561686" cy="186204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GRADE 10</a:t>
            </a:r>
          </a:p>
        </p:txBody>
      </p:sp>
      <p:sp>
        <p:nvSpPr>
          <p:cNvPr id="6" name="Rectangle 5">
            <a:extLst>
              <a:ext uri="{FF2B5EF4-FFF2-40B4-BE49-F238E27FC236}">
                <a16:creationId xmlns:a16="http://schemas.microsoft.com/office/drawing/2014/main" id="{C93973FB-C993-C563-C232-18DB52D456F9}"/>
              </a:ext>
            </a:extLst>
          </p:cNvPr>
          <p:cNvSpPr/>
          <p:nvPr/>
        </p:nvSpPr>
        <p:spPr>
          <a:xfrm>
            <a:off x="370864" y="1680742"/>
            <a:ext cx="6077305"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Development of the Self in Society</a:t>
            </a:r>
          </a:p>
        </p:txBody>
      </p:sp>
      <p:sp>
        <p:nvSpPr>
          <p:cNvPr id="7" name="Rectangle 6">
            <a:extLst>
              <a:ext uri="{FF2B5EF4-FFF2-40B4-BE49-F238E27FC236}">
                <a16:creationId xmlns:a16="http://schemas.microsoft.com/office/drawing/2014/main" id="{0E64EF24-B538-DD41-9C20-BB808CF3C20A}"/>
              </a:ext>
            </a:extLst>
          </p:cNvPr>
          <p:cNvSpPr/>
          <p:nvPr/>
        </p:nvSpPr>
        <p:spPr>
          <a:xfrm>
            <a:off x="370864" y="5811560"/>
            <a:ext cx="136287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Term 3</a:t>
            </a:r>
          </a:p>
        </p:txBody>
      </p:sp>
      <p:sp>
        <p:nvSpPr>
          <p:cNvPr id="8" name="Rectangle 7">
            <a:extLst>
              <a:ext uri="{FF2B5EF4-FFF2-40B4-BE49-F238E27FC236}">
                <a16:creationId xmlns:a16="http://schemas.microsoft.com/office/drawing/2014/main" id="{C393FED2-2740-AE4E-29BF-32EBB88A88A8}"/>
              </a:ext>
            </a:extLst>
          </p:cNvPr>
          <p:cNvSpPr/>
          <p:nvPr/>
        </p:nvSpPr>
        <p:spPr>
          <a:xfrm>
            <a:off x="370864" y="6244127"/>
            <a:ext cx="855875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Lesson 6: Benefits of positive coping techniques</a:t>
            </a:r>
          </a:p>
        </p:txBody>
      </p:sp>
      <p:pic>
        <p:nvPicPr>
          <p:cNvPr id="9" name="Picture 8">
            <a:extLst>
              <a:ext uri="{FF2B5EF4-FFF2-40B4-BE49-F238E27FC236}">
                <a16:creationId xmlns:a16="http://schemas.microsoft.com/office/drawing/2014/main" id="{0F034C65-D63C-F892-F4C6-259805C24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723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8176A60-CF88-D5B0-29F9-7540D8A91FA9}"/>
              </a:ext>
            </a:extLst>
          </p:cNvPr>
          <p:cNvSpPr>
            <a:spLocks noGrp="1"/>
          </p:cNvSpPr>
          <p:nvPr>
            <p:ph type="title"/>
          </p:nvPr>
        </p:nvSpPr>
        <p:spPr>
          <a:xfrm>
            <a:off x="1371597" y="348865"/>
            <a:ext cx="10044023" cy="877729"/>
          </a:xfrm>
        </p:spPr>
        <p:txBody>
          <a:bodyPr anchor="ctr">
            <a:normAutofit/>
          </a:bodyPr>
          <a:lstStyle/>
          <a:p>
            <a:r>
              <a:rPr lang="af-ZA" sz="4000">
                <a:solidFill>
                  <a:srgbClr val="FFFFFF"/>
                </a:solidFill>
              </a:rPr>
              <a:t>Problem-Solving Matrix</a:t>
            </a:r>
          </a:p>
        </p:txBody>
      </p:sp>
      <p:graphicFrame>
        <p:nvGraphicFramePr>
          <p:cNvPr id="5" name="Content Placeholder 2">
            <a:extLst>
              <a:ext uri="{FF2B5EF4-FFF2-40B4-BE49-F238E27FC236}">
                <a16:creationId xmlns:a16="http://schemas.microsoft.com/office/drawing/2014/main" id="{964C76DB-3F57-519C-6800-D437A4393658}"/>
              </a:ext>
            </a:extLst>
          </p:cNvPr>
          <p:cNvGraphicFramePr>
            <a:graphicFrameLocks noGrp="1"/>
          </p:cNvGraphicFramePr>
          <p:nvPr>
            <p:ph idx="1"/>
            <p:extLst>
              <p:ext uri="{D42A27DB-BD31-4B8C-83A1-F6EECF244321}">
                <p14:modId xmlns:p14="http://schemas.microsoft.com/office/powerpoint/2010/main" val="338024076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0683E34F-B6E9-8757-FB21-2B3FC3CD788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8977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141;p10">
            <a:extLst>
              <a:ext uri="{FF2B5EF4-FFF2-40B4-BE49-F238E27FC236}">
                <a16:creationId xmlns:a16="http://schemas.microsoft.com/office/drawing/2014/main" id="{66C4CE5C-3C58-7141-9D80-44B0E16D8DA1}"/>
              </a:ext>
            </a:extLst>
          </p:cNvPr>
          <p:cNvPicPr preferRelativeResize="0">
            <a:picLocks/>
          </p:cNvPicPr>
          <p:nvPr/>
        </p:nvPicPr>
        <p:blipFill rotWithShape="1">
          <a:blip r:embed="rId3"/>
          <a:srcRect l="3111" r="1" b="1"/>
          <a:stretch>
            <a:fillRect/>
          </a:stretch>
        </p:blipFill>
        <p:spPr>
          <a:xfrm>
            <a:off x="-3047" y="10"/>
            <a:ext cx="12191999" cy="6857990"/>
          </a:xfrm>
          <a:prstGeom prst="rect">
            <a:avLst/>
          </a:prstGeom>
          <a:noFill/>
        </p:spPr>
      </p:pic>
      <p:sp>
        <p:nvSpPr>
          <p:cNvPr id="20" name="Rectangle 1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CC42EA-0D27-583E-4E14-5AAE5FAEB2E8}"/>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Homework Activity</a:t>
            </a:r>
          </a:p>
        </p:txBody>
      </p:sp>
      <p:pic>
        <p:nvPicPr>
          <p:cNvPr id="5" name="Picture 4">
            <a:extLst>
              <a:ext uri="{FF2B5EF4-FFF2-40B4-BE49-F238E27FC236}">
                <a16:creationId xmlns:a16="http://schemas.microsoft.com/office/drawing/2014/main" id="{C2877D79-AD74-4CC5-F8DC-4BA1E825A9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933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2" name="Google Shape;108;p30">
            <a:extLst>
              <a:ext uri="{FF2B5EF4-FFF2-40B4-BE49-F238E27FC236}">
                <a16:creationId xmlns:a16="http://schemas.microsoft.com/office/drawing/2014/main" id="{F37352F4-C185-D873-6661-4E2D2E9F0E03}"/>
              </a:ext>
            </a:extLst>
          </p:cNvPr>
          <p:cNvSpPr/>
          <p:nvPr/>
        </p:nvSpPr>
        <p:spPr>
          <a:xfrm>
            <a:off x="632515" y="3344691"/>
            <a:ext cx="5932201" cy="1323399"/>
          </a:xfrm>
          <a:prstGeom prst="rect">
            <a:avLst/>
          </a:prstGeom>
          <a:solidFill>
            <a:srgbClr val="833C0B">
              <a:alpha val="20392"/>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8000" b="1" i="0" u="none" strike="noStrike" cap="none" dirty="0">
                <a:solidFill>
                  <a:srgbClr val="FFFFFF"/>
                </a:solidFill>
                <a:latin typeface="Arial"/>
                <a:ea typeface="Arial"/>
                <a:cs typeface="Arial"/>
                <a:sym typeface="Arial"/>
              </a:rPr>
              <a:t>Reflection</a:t>
            </a:r>
          </a:p>
        </p:txBody>
      </p:sp>
      <p:pic>
        <p:nvPicPr>
          <p:cNvPr id="3" name="Picture 2">
            <a:extLst>
              <a:ext uri="{FF2B5EF4-FFF2-40B4-BE49-F238E27FC236}">
                <a16:creationId xmlns:a16="http://schemas.microsoft.com/office/drawing/2014/main" id="{890CC67A-0102-188F-0B21-16125E4CC1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6C74CD-C008-49D0-E016-EC749A1FA6E2}"/>
              </a:ext>
            </a:extLst>
          </p:cNvPr>
          <p:cNvSpPr>
            <a:spLocks noGrp="1"/>
          </p:cNvSpPr>
          <p:nvPr>
            <p:ph type="title"/>
          </p:nvPr>
        </p:nvSpPr>
        <p:spPr>
          <a:xfrm>
            <a:off x="838200" y="557188"/>
            <a:ext cx="10515600" cy="1133499"/>
          </a:xfrm>
        </p:spPr>
        <p:txBody>
          <a:bodyPr>
            <a:normAutofit/>
          </a:bodyPr>
          <a:lstStyle/>
          <a:p>
            <a:pPr algn="ctr"/>
            <a:r>
              <a:rPr lang="af-ZA" sz="5200" b="1" dirty="0">
                <a:solidFill>
                  <a:schemeClr val="bg1"/>
                </a:solidFill>
                <a:effectLst>
                  <a:outerShdw blurRad="38100" dist="38100" dir="2700000" algn="tl">
                    <a:srgbClr val="000000">
                      <a:alpha val="43137"/>
                    </a:srgbClr>
                  </a:outerShdw>
                </a:effectLst>
              </a:rPr>
              <a:t>Peer </a:t>
            </a:r>
            <a:r>
              <a:rPr lang="af-ZA" sz="5200" b="1" dirty="0" err="1">
                <a:solidFill>
                  <a:schemeClr val="bg1"/>
                </a:solidFill>
                <a:effectLst>
                  <a:outerShdw blurRad="38100" dist="38100" dir="2700000" algn="tl">
                    <a:srgbClr val="000000">
                      <a:alpha val="43137"/>
                    </a:srgbClr>
                  </a:outerShdw>
                </a:effectLst>
              </a:rPr>
              <a:t>Discussion</a:t>
            </a:r>
            <a:endParaRPr lang="af-ZA" sz="5200" b="1" dirty="0">
              <a:solidFill>
                <a:schemeClr val="bg1"/>
              </a:solidFill>
              <a:effectLst>
                <a:outerShdw blurRad="38100" dist="38100" dir="2700000" algn="tl">
                  <a:srgbClr val="000000">
                    <a:alpha val="43137"/>
                  </a:srgbClr>
                </a:outerShdw>
              </a:effectLst>
            </a:endParaRPr>
          </a:p>
        </p:txBody>
      </p:sp>
      <p:graphicFrame>
        <p:nvGraphicFramePr>
          <p:cNvPr id="5" name="Text Placeholder 2">
            <a:extLst>
              <a:ext uri="{FF2B5EF4-FFF2-40B4-BE49-F238E27FC236}">
                <a16:creationId xmlns:a16="http://schemas.microsoft.com/office/drawing/2014/main" id="{D083CC67-5F67-71B1-A5FF-53E57E384BA6}"/>
              </a:ext>
            </a:extLst>
          </p:cNvPr>
          <p:cNvGraphicFramePr>
            <a:graphicFrameLocks noGrp="1"/>
          </p:cNvGraphicFramePr>
          <p:nvPr>
            <p:ph idx="1"/>
            <p:extLst>
              <p:ext uri="{D42A27DB-BD31-4B8C-83A1-F6EECF244321}">
                <p14:modId xmlns:p14="http://schemas.microsoft.com/office/powerpoint/2010/main" val="166341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62E2961F-6E55-4DCC-D9BC-A16812FE3F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2868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DBC-0C2F-9A3E-9B9A-CB4CBF011357}"/>
              </a:ext>
            </a:extLst>
          </p:cNvPr>
          <p:cNvSpPr>
            <a:spLocks noGrp="1"/>
          </p:cNvSpPr>
          <p:nvPr>
            <p:ph type="title"/>
          </p:nvPr>
        </p:nvSpPr>
        <p:spPr>
          <a:xfrm>
            <a:off x="6534318" y="236862"/>
            <a:ext cx="4491821" cy="1616203"/>
          </a:xfrm>
        </p:spPr>
        <p:txBody>
          <a:bodyPr anchor="b">
            <a:normAutofit/>
          </a:bodyPr>
          <a:lstStyle/>
          <a:p>
            <a:r>
              <a:rPr lang="en-ZA" sz="3200" dirty="0"/>
              <a:t>By the end of the lesson, you should be able to:</a:t>
            </a:r>
            <a:endParaRPr lang="af-ZA" sz="3200" dirty="0"/>
          </a:p>
        </p:txBody>
      </p:sp>
      <p:pic>
        <p:nvPicPr>
          <p:cNvPr id="4" name="Picture 3">
            <a:extLst>
              <a:ext uri="{FF2B5EF4-FFF2-40B4-BE49-F238E27FC236}">
                <a16:creationId xmlns:a16="http://schemas.microsoft.com/office/drawing/2014/main" id="{D3BEE4BA-38CC-8967-74AC-74E01CA2B45C}"/>
              </a:ext>
            </a:extLst>
          </p:cNvPr>
          <p:cNvPicPr>
            <a:picLocks noChangeAspect="1"/>
          </p:cNvPicPr>
          <p:nvPr/>
        </p:nvPicPr>
        <p:blipFill>
          <a:blip r:embed="rId3"/>
          <a:srcRect l="21858" r="18808" b="-1"/>
          <a:stretch>
            <a:fillRect/>
          </a:stretch>
        </p:blipFill>
        <p:spPr>
          <a:xfrm>
            <a:off x="20" y="10"/>
            <a:ext cx="6095980" cy="6857990"/>
          </a:xfrm>
          <a:prstGeom prst="rect">
            <a:avLst/>
          </a:prstGeom>
        </p:spPr>
      </p:pic>
      <p:grpSp>
        <p:nvGrpSpPr>
          <p:cNvPr id="23" name="Group 22">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4" name="Rectangle 23">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5" name="Rectangle 24">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grpSp>
      <p:sp>
        <p:nvSpPr>
          <p:cNvPr id="3" name="Text Placeholder 2">
            <a:extLst>
              <a:ext uri="{FF2B5EF4-FFF2-40B4-BE49-F238E27FC236}">
                <a16:creationId xmlns:a16="http://schemas.microsoft.com/office/drawing/2014/main" id="{D1C46CFB-A889-7DDC-899E-E74CFCE5BAF0}"/>
              </a:ext>
            </a:extLst>
          </p:cNvPr>
          <p:cNvSpPr>
            <a:spLocks noGrp="1"/>
          </p:cNvSpPr>
          <p:nvPr>
            <p:ph type="body" idx="1"/>
          </p:nvPr>
        </p:nvSpPr>
        <p:spPr>
          <a:xfrm>
            <a:off x="6534318" y="2089927"/>
            <a:ext cx="4910922" cy="4531211"/>
          </a:xfrm>
        </p:spPr>
        <p:txBody>
          <a:bodyPr anchor="t">
            <a:normAutofit fontScale="92500"/>
          </a:bodyPr>
          <a:lstStyle/>
          <a:p>
            <a:pPr lvl="0"/>
            <a:r>
              <a:rPr lang="en-ZA" dirty="0"/>
              <a:t>Distinguish between avoidance, emotion-focused coping and problem-focused coping as responses to stress.</a:t>
            </a:r>
            <a:endParaRPr lang="af-ZA" dirty="0"/>
          </a:p>
          <a:p>
            <a:pPr lvl="0"/>
            <a:r>
              <a:rPr lang="en-ZA" dirty="0"/>
              <a:t>Select appropriate coping strategies for common stressors related to sexuality and lifestyle choices.</a:t>
            </a:r>
            <a:endParaRPr lang="af-ZA" dirty="0"/>
          </a:p>
          <a:p>
            <a:pPr lvl="0"/>
            <a:r>
              <a:rPr lang="en-ZA" dirty="0"/>
              <a:t>Apply problem-solving to work through a challenging scenario.</a:t>
            </a:r>
            <a:endParaRPr lang="af-ZA" sz="2000" dirty="0">
              <a:latin typeface="Calibri" panose="020F0502020204030204" pitchFamily="34" charset="0"/>
              <a:ea typeface="Calibri" panose="020F0502020204030204" pitchFamily="34" charset="0"/>
              <a:cs typeface="Calibri" panose="020F0502020204030204" pitchFamily="34" charset="0"/>
            </a:endParaRPr>
          </a:p>
          <a:p>
            <a:pPr marL="114300" indent="0">
              <a:buNone/>
            </a:pPr>
            <a:endParaRPr lang="af-ZA"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48E0929-BBE4-0CDB-5A7A-35313DC7E7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976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A25EC-9D8C-2AC3-0333-5D95C09463E8}"/>
              </a:ext>
            </a:extLst>
          </p:cNvPr>
          <p:cNvSpPr>
            <a:spLocks noGrp="1"/>
          </p:cNvSpPr>
          <p:nvPr>
            <p:ph type="title"/>
          </p:nvPr>
        </p:nvSpPr>
        <p:spPr>
          <a:xfrm>
            <a:off x="795528" y="386930"/>
            <a:ext cx="10141799" cy="1300554"/>
          </a:xfrm>
        </p:spPr>
        <p:txBody>
          <a:bodyPr anchor="b">
            <a:normAutofit/>
          </a:bodyPr>
          <a:lstStyle/>
          <a:p>
            <a:r>
              <a:rPr lang="af-ZA" sz="4800" b="1" dirty="0" err="1">
                <a:solidFill>
                  <a:schemeClr val="bg1"/>
                </a:solidFill>
                <a:effectLst>
                  <a:outerShdw blurRad="38100" dist="38100" dir="2700000" algn="tl">
                    <a:srgbClr val="000000">
                      <a:alpha val="43137"/>
                    </a:srgbClr>
                  </a:outerShdw>
                </a:effectLst>
              </a:rPr>
              <a:t>What</a:t>
            </a:r>
            <a:r>
              <a:rPr lang="af-ZA" sz="4800" b="1" dirty="0">
                <a:solidFill>
                  <a:schemeClr val="bg1"/>
                </a:solidFill>
                <a:effectLst>
                  <a:outerShdw blurRad="38100" dist="38100" dir="2700000" algn="tl">
                    <a:srgbClr val="000000">
                      <a:alpha val="43137"/>
                    </a:srgbClr>
                  </a:outerShdw>
                </a:effectLst>
              </a:rPr>
              <a:t> is a </a:t>
            </a:r>
            <a:r>
              <a:rPr lang="af-ZA" sz="4800" b="1" dirty="0" err="1">
                <a:solidFill>
                  <a:schemeClr val="bg1"/>
                </a:solidFill>
                <a:effectLst>
                  <a:outerShdw blurRad="38100" dist="38100" dir="2700000" algn="tl">
                    <a:srgbClr val="000000">
                      <a:alpha val="43137"/>
                    </a:srgbClr>
                  </a:outerShdw>
                </a:effectLst>
              </a:rPr>
              <a:t>Coping</a:t>
            </a:r>
            <a:r>
              <a:rPr lang="af-ZA" sz="4800" b="1" dirty="0">
                <a:solidFill>
                  <a:schemeClr val="bg1"/>
                </a:solidFill>
                <a:effectLst>
                  <a:outerShdw blurRad="38100" dist="38100" dir="2700000" algn="tl">
                    <a:srgbClr val="000000">
                      <a:alpha val="43137"/>
                    </a:srgbClr>
                  </a:outerShdw>
                </a:effectLst>
              </a:rPr>
              <a:t> </a:t>
            </a:r>
            <a:r>
              <a:rPr lang="af-ZA" sz="4800" b="1" dirty="0" err="1">
                <a:solidFill>
                  <a:schemeClr val="bg1"/>
                </a:solidFill>
                <a:effectLst>
                  <a:outerShdw blurRad="38100" dist="38100" dir="2700000" algn="tl">
                    <a:srgbClr val="000000">
                      <a:alpha val="43137"/>
                    </a:srgbClr>
                  </a:outerShdw>
                </a:effectLst>
              </a:rPr>
              <a:t>Strategy</a:t>
            </a:r>
            <a:r>
              <a:rPr lang="af-ZA" sz="4800" b="1" dirty="0">
                <a:solidFill>
                  <a:schemeClr val="bg1"/>
                </a:solidFill>
                <a:effectLst>
                  <a:outerShdw blurRad="38100" dist="38100" dir="2700000" algn="tl">
                    <a:srgbClr val="000000">
                      <a:alpha val="43137"/>
                    </a:srgbClr>
                  </a:outerShdw>
                </a:effectLst>
              </a:rPr>
              <a:t>?</a:t>
            </a:r>
          </a:p>
        </p:txBody>
      </p:sp>
      <p:sp>
        <p:nvSpPr>
          <p:cNvPr id="39" name="Rectangle 38">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28191DF-9541-4D6E-763E-03F2DF7C6B6E}"/>
              </a:ext>
            </a:extLst>
          </p:cNvPr>
          <p:cNvPicPr>
            <a:picLocks noChangeAspect="1"/>
          </p:cNvPicPr>
          <p:nvPr/>
        </p:nvPicPr>
        <p:blipFill>
          <a:blip r:embed="rId4"/>
          <a:stretch>
            <a:fillRect/>
          </a:stretch>
        </p:blipFill>
        <p:spPr>
          <a:xfrm>
            <a:off x="635295" y="2933322"/>
            <a:ext cx="5150277" cy="2897030"/>
          </a:xfrm>
          <a:prstGeom prst="rect">
            <a:avLst/>
          </a:prstGeom>
        </p:spPr>
      </p:pic>
      <p:sp>
        <p:nvSpPr>
          <p:cNvPr id="7" name="Content Placeholder 6">
            <a:extLst>
              <a:ext uri="{FF2B5EF4-FFF2-40B4-BE49-F238E27FC236}">
                <a16:creationId xmlns:a16="http://schemas.microsoft.com/office/drawing/2014/main" id="{88CB2707-6126-3E0A-6BE2-5C9912EEAFB4}"/>
              </a:ext>
            </a:extLst>
          </p:cNvPr>
          <p:cNvSpPr>
            <a:spLocks noGrp="1"/>
          </p:cNvSpPr>
          <p:nvPr>
            <p:ph idx="1"/>
          </p:nvPr>
        </p:nvSpPr>
        <p:spPr>
          <a:xfrm>
            <a:off x="6406429" y="2599509"/>
            <a:ext cx="4530898" cy="3639450"/>
          </a:xfrm>
        </p:spPr>
        <p:txBody>
          <a:bodyPr anchor="ctr">
            <a:normAutofit/>
          </a:bodyPr>
          <a:lstStyle/>
          <a:p>
            <a:pPr lvl="0"/>
            <a:r>
              <a:rPr lang="af-ZA" sz="2000"/>
              <a:t>A coping strategy is a </a:t>
            </a:r>
            <a:r>
              <a:rPr lang="af-ZA" sz="2000" b="1"/>
              <a:t>systematic way</a:t>
            </a:r>
            <a:r>
              <a:rPr lang="af-ZA" sz="2000"/>
              <a:t> of managing stress or challenges.</a:t>
            </a:r>
            <a:endParaRPr lang="en-US" sz="2000"/>
          </a:p>
          <a:p>
            <a:pPr lvl="0"/>
            <a:r>
              <a:rPr lang="af-ZA" sz="2000"/>
              <a:t>Healthy coping strategies:</a:t>
            </a:r>
            <a:endParaRPr lang="en-US" sz="2000"/>
          </a:p>
          <a:p>
            <a:pPr lvl="1"/>
            <a:r>
              <a:rPr lang="af-ZA" sz="2000"/>
              <a:t>reduce stress </a:t>
            </a:r>
            <a:endParaRPr lang="en-US" sz="2000"/>
          </a:p>
          <a:p>
            <a:pPr lvl="1"/>
            <a:r>
              <a:rPr lang="af-ZA" sz="2000"/>
              <a:t>build </a:t>
            </a:r>
            <a:r>
              <a:rPr lang="af-ZA" sz="2000" b="1"/>
              <a:t>resilience</a:t>
            </a:r>
            <a:r>
              <a:rPr lang="af-ZA" sz="2000"/>
              <a:t> </a:t>
            </a:r>
            <a:endParaRPr lang="en-US" sz="2000"/>
          </a:p>
          <a:p>
            <a:pPr lvl="1"/>
            <a:r>
              <a:rPr lang="af-ZA" sz="2000"/>
              <a:t>help you deal with future challenges</a:t>
            </a:r>
            <a:endParaRPr lang="en-US" sz="2000"/>
          </a:p>
        </p:txBody>
      </p:sp>
      <p:sp>
        <p:nvSpPr>
          <p:cNvPr id="43" name="Rectangle 42">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38863FE-E92F-0E45-6DFD-4D3B647593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8198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0C8807-27D2-C970-DDAF-AB28A21A1107}"/>
              </a:ext>
            </a:extLst>
          </p:cNvPr>
          <p:cNvSpPr>
            <a:spLocks noGrp="1"/>
          </p:cNvSpPr>
          <p:nvPr>
            <p:ph type="title"/>
          </p:nvPr>
        </p:nvSpPr>
        <p:spPr>
          <a:xfrm>
            <a:off x="1371597" y="348865"/>
            <a:ext cx="10044023" cy="877729"/>
          </a:xfrm>
        </p:spPr>
        <p:txBody>
          <a:bodyPr anchor="ctr">
            <a:normAutofit/>
          </a:bodyPr>
          <a:lstStyle/>
          <a:p>
            <a:r>
              <a:rPr lang="af-ZA" sz="4000">
                <a:solidFill>
                  <a:srgbClr val="FFFFFF"/>
                </a:solidFill>
              </a:rPr>
              <a:t>Three Coping Strategies</a:t>
            </a:r>
          </a:p>
        </p:txBody>
      </p:sp>
      <p:graphicFrame>
        <p:nvGraphicFramePr>
          <p:cNvPr id="5" name="Content Placeholder 2">
            <a:extLst>
              <a:ext uri="{FF2B5EF4-FFF2-40B4-BE49-F238E27FC236}">
                <a16:creationId xmlns:a16="http://schemas.microsoft.com/office/drawing/2014/main" id="{2467D571-1DAE-E518-E2EA-86580E1FAA77}"/>
              </a:ext>
            </a:extLst>
          </p:cNvPr>
          <p:cNvGraphicFramePr>
            <a:graphicFrameLocks noGrp="1"/>
          </p:cNvGraphicFramePr>
          <p:nvPr>
            <p:ph idx="1"/>
            <p:extLst>
              <p:ext uri="{D42A27DB-BD31-4B8C-83A1-F6EECF244321}">
                <p14:modId xmlns:p14="http://schemas.microsoft.com/office/powerpoint/2010/main" val="965422337"/>
              </p:ext>
            </p:extLst>
          </p:nvPr>
        </p:nvGraphicFramePr>
        <p:xfrm>
          <a:off x="632085" y="140102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D3F46A38-E798-8063-F1D5-249BE558013C}"/>
              </a:ext>
            </a:extLst>
          </p:cNvPr>
          <p:cNvSpPr txBox="1"/>
          <p:nvPr/>
        </p:nvSpPr>
        <p:spPr>
          <a:xfrm>
            <a:off x="0" y="5419399"/>
            <a:ext cx="12192000" cy="646331"/>
          </a:xfrm>
          <a:prstGeom prst="rect">
            <a:avLst/>
          </a:prstGeom>
          <a:solidFill>
            <a:schemeClr val="accent2">
              <a:lumMod val="60000"/>
              <a:lumOff val="40000"/>
            </a:schemeClr>
          </a:solidFill>
        </p:spPr>
        <p:txBody>
          <a:bodyPr wrap="square">
            <a:spAutoFit/>
          </a:bodyPr>
          <a:lstStyle/>
          <a:p>
            <a:pPr algn="ctr"/>
            <a:r>
              <a:rPr lang="af-ZA" sz="3600" dirty="0" err="1"/>
              <a:t>Not</a:t>
            </a:r>
            <a:r>
              <a:rPr lang="af-ZA" sz="3600" dirty="0"/>
              <a:t> </a:t>
            </a:r>
            <a:r>
              <a:rPr lang="af-ZA" sz="3600" dirty="0" err="1"/>
              <a:t>all</a:t>
            </a:r>
            <a:r>
              <a:rPr lang="af-ZA" sz="3600" dirty="0"/>
              <a:t> </a:t>
            </a:r>
            <a:r>
              <a:rPr lang="af-ZA" sz="3600" dirty="0" err="1"/>
              <a:t>coping</a:t>
            </a:r>
            <a:r>
              <a:rPr lang="af-ZA" sz="3600" dirty="0"/>
              <a:t> strategies are </a:t>
            </a:r>
            <a:r>
              <a:rPr lang="af-ZA" sz="3600" dirty="0" err="1"/>
              <a:t>equally</a:t>
            </a:r>
            <a:r>
              <a:rPr lang="af-ZA" sz="3600" dirty="0"/>
              <a:t> </a:t>
            </a:r>
            <a:r>
              <a:rPr lang="af-ZA" sz="3600" dirty="0" err="1"/>
              <a:t>helpful</a:t>
            </a:r>
            <a:r>
              <a:rPr lang="af-ZA" sz="3600" dirty="0"/>
              <a:t>.</a:t>
            </a:r>
          </a:p>
        </p:txBody>
      </p:sp>
      <p:pic>
        <p:nvPicPr>
          <p:cNvPr id="7" name="Picture 6">
            <a:extLst>
              <a:ext uri="{FF2B5EF4-FFF2-40B4-BE49-F238E27FC236}">
                <a16:creationId xmlns:a16="http://schemas.microsoft.com/office/drawing/2014/main" id="{B01C9483-280D-D12C-DAF6-14D3C34C76E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8851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3B45E-EF93-9441-2D8E-241C06835A28}"/>
              </a:ext>
            </a:extLst>
          </p:cNvPr>
          <p:cNvSpPr>
            <a:spLocks noGrp="1"/>
          </p:cNvSpPr>
          <p:nvPr>
            <p:ph type="title"/>
          </p:nvPr>
        </p:nvSpPr>
        <p:spPr>
          <a:xfrm>
            <a:off x="5868557" y="1138036"/>
            <a:ext cx="5444382" cy="1402470"/>
          </a:xfrm>
        </p:spPr>
        <p:txBody>
          <a:bodyPr anchor="t">
            <a:normAutofit/>
          </a:bodyPr>
          <a:lstStyle/>
          <a:p>
            <a:r>
              <a:rPr lang="af-ZA" sz="3200" b="1" dirty="0" err="1"/>
              <a:t>Avoidance</a:t>
            </a:r>
            <a:endParaRPr lang="af-ZA" sz="3200" b="1" dirty="0"/>
          </a:p>
        </p:txBody>
      </p:sp>
      <p:cxnSp>
        <p:nvCxnSpPr>
          <p:cNvPr id="20" name="Straight Connector 1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842E321-FB1C-3EF5-3D56-0733D193A127}"/>
              </a:ext>
            </a:extLst>
          </p:cNvPr>
          <p:cNvGraphicFramePr>
            <a:graphicFrameLocks noGrp="1"/>
          </p:cNvGraphicFramePr>
          <p:nvPr>
            <p:ph idx="1"/>
            <p:extLst>
              <p:ext uri="{D42A27DB-BD31-4B8C-83A1-F6EECF244321}">
                <p14:modId xmlns:p14="http://schemas.microsoft.com/office/powerpoint/2010/main" val="2666681850"/>
              </p:ext>
            </p:extLst>
          </p:nvPr>
        </p:nvGraphicFramePr>
        <p:xfrm>
          <a:off x="5868557" y="1996966"/>
          <a:ext cx="5444382" cy="4145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15">
            <a:extLst>
              <a:ext uri="{FF2B5EF4-FFF2-40B4-BE49-F238E27FC236}">
                <a16:creationId xmlns:a16="http://schemas.microsoft.com/office/drawing/2014/main" id="{2B3E99E1-F5CA-9ED1-94A9-D55BE3DCFC52}"/>
              </a:ext>
            </a:extLst>
          </p:cNvPr>
          <p:cNvPicPr>
            <a:picLocks noChangeAspect="1"/>
          </p:cNvPicPr>
          <p:nvPr/>
        </p:nvPicPr>
        <p:blipFill>
          <a:blip r:embed="rId8"/>
          <a:stretch>
            <a:fillRect/>
          </a:stretch>
        </p:blipFill>
        <p:spPr>
          <a:xfrm>
            <a:off x="541283" y="0"/>
            <a:ext cx="4572000" cy="6858000"/>
          </a:xfrm>
          <a:prstGeom prst="rect">
            <a:avLst/>
          </a:prstGeom>
        </p:spPr>
      </p:pic>
      <p:pic>
        <p:nvPicPr>
          <p:cNvPr id="17" name="Picture 16">
            <a:extLst>
              <a:ext uri="{FF2B5EF4-FFF2-40B4-BE49-F238E27FC236}">
                <a16:creationId xmlns:a16="http://schemas.microsoft.com/office/drawing/2014/main" id="{D5E3241E-61CF-796E-2F7B-65CC573B3A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9509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7ECAE-1FAE-D175-0849-AE0DA46185EA}"/>
              </a:ext>
            </a:extLst>
          </p:cNvPr>
          <p:cNvSpPr>
            <a:spLocks noGrp="1"/>
          </p:cNvSpPr>
          <p:nvPr>
            <p:ph type="title"/>
          </p:nvPr>
        </p:nvSpPr>
        <p:spPr>
          <a:xfrm>
            <a:off x="5868557" y="1138036"/>
            <a:ext cx="5444382" cy="1402470"/>
          </a:xfrm>
        </p:spPr>
        <p:txBody>
          <a:bodyPr anchor="t">
            <a:normAutofit/>
          </a:bodyPr>
          <a:lstStyle/>
          <a:p>
            <a:r>
              <a:rPr lang="af-ZA" sz="3200" b="1" dirty="0" err="1"/>
              <a:t>Emotion-Focused</a:t>
            </a:r>
            <a:r>
              <a:rPr lang="af-ZA" sz="3200" b="1" dirty="0"/>
              <a:t> </a:t>
            </a:r>
            <a:r>
              <a:rPr lang="af-ZA" sz="3200" b="1" dirty="0" err="1"/>
              <a:t>Coping</a:t>
            </a:r>
            <a:endParaRPr lang="af-ZA" sz="3200" b="1" dirty="0"/>
          </a:p>
        </p:txBody>
      </p:sp>
      <p:cxnSp>
        <p:nvCxnSpPr>
          <p:cNvPr id="20" name="Straight Connector 1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224B4AF-370C-8A61-4CC5-5262311994D6}"/>
              </a:ext>
            </a:extLst>
          </p:cNvPr>
          <p:cNvGraphicFramePr>
            <a:graphicFrameLocks noGrp="1"/>
          </p:cNvGraphicFramePr>
          <p:nvPr>
            <p:ph idx="1"/>
            <p:extLst>
              <p:ext uri="{D42A27DB-BD31-4B8C-83A1-F6EECF244321}">
                <p14:modId xmlns:p14="http://schemas.microsoft.com/office/powerpoint/2010/main" val="2990324993"/>
              </p:ext>
            </p:extLst>
          </p:nvPr>
        </p:nvGraphicFramePr>
        <p:xfrm>
          <a:off x="5868557" y="1923394"/>
          <a:ext cx="5444382" cy="4218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15">
            <a:extLst>
              <a:ext uri="{FF2B5EF4-FFF2-40B4-BE49-F238E27FC236}">
                <a16:creationId xmlns:a16="http://schemas.microsoft.com/office/drawing/2014/main" id="{9EDEA50F-05C9-E1FF-2A60-E6F537859654}"/>
              </a:ext>
            </a:extLst>
          </p:cNvPr>
          <p:cNvPicPr>
            <a:picLocks noChangeAspect="1"/>
          </p:cNvPicPr>
          <p:nvPr/>
        </p:nvPicPr>
        <p:blipFill>
          <a:blip r:embed="rId8"/>
          <a:srcRect t="4391" b="8279"/>
          <a:stretch>
            <a:fillRect/>
          </a:stretch>
        </p:blipFill>
        <p:spPr>
          <a:xfrm>
            <a:off x="315305" y="42042"/>
            <a:ext cx="5171089" cy="6773917"/>
          </a:xfrm>
          <a:prstGeom prst="rect">
            <a:avLst/>
          </a:prstGeom>
        </p:spPr>
      </p:pic>
      <p:pic>
        <p:nvPicPr>
          <p:cNvPr id="17" name="Picture 16">
            <a:extLst>
              <a:ext uri="{FF2B5EF4-FFF2-40B4-BE49-F238E27FC236}">
                <a16:creationId xmlns:a16="http://schemas.microsoft.com/office/drawing/2014/main" id="{715E5C77-288A-762F-5B91-04D5079A6E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1930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99E6FC-E6AC-CAE9-33F6-531FF73FB7C0}"/>
              </a:ext>
            </a:extLst>
          </p:cNvPr>
          <p:cNvSpPr>
            <a:spLocks noGrp="1"/>
          </p:cNvSpPr>
          <p:nvPr>
            <p:ph type="title"/>
          </p:nvPr>
        </p:nvSpPr>
        <p:spPr>
          <a:xfrm>
            <a:off x="761800" y="381001"/>
            <a:ext cx="5753300" cy="1708242"/>
          </a:xfrm>
        </p:spPr>
        <p:txBody>
          <a:bodyPr anchor="ctr">
            <a:normAutofit/>
          </a:bodyPr>
          <a:lstStyle/>
          <a:p>
            <a:r>
              <a:rPr lang="af-ZA" sz="3600" b="1" dirty="0" err="1"/>
              <a:t>Problem-Focused</a:t>
            </a:r>
            <a:r>
              <a:rPr lang="af-ZA" sz="3600" b="1" dirty="0"/>
              <a:t> </a:t>
            </a:r>
            <a:r>
              <a:rPr lang="af-ZA" sz="3600" b="1" dirty="0" err="1"/>
              <a:t>Coping</a:t>
            </a:r>
            <a:endParaRPr lang="af-ZA" sz="3600" b="1" dirty="0"/>
          </a:p>
        </p:txBody>
      </p:sp>
      <p:graphicFrame>
        <p:nvGraphicFramePr>
          <p:cNvPr id="5" name="Content Placeholder 2">
            <a:extLst>
              <a:ext uri="{FF2B5EF4-FFF2-40B4-BE49-F238E27FC236}">
                <a16:creationId xmlns:a16="http://schemas.microsoft.com/office/drawing/2014/main" id="{D20901B2-9D72-58EE-1108-2579FCF53586}"/>
              </a:ext>
            </a:extLst>
          </p:cNvPr>
          <p:cNvGraphicFramePr>
            <a:graphicFrameLocks noGrp="1"/>
          </p:cNvGraphicFramePr>
          <p:nvPr>
            <p:ph idx="1"/>
            <p:extLst>
              <p:ext uri="{D42A27DB-BD31-4B8C-83A1-F6EECF244321}">
                <p14:modId xmlns:p14="http://schemas.microsoft.com/office/powerpoint/2010/main" val="3977567071"/>
              </p:ext>
            </p:extLst>
          </p:nvPr>
        </p:nvGraphicFramePr>
        <p:xfrm>
          <a:off x="761800" y="1861458"/>
          <a:ext cx="5557357" cy="4378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15">
            <a:extLst>
              <a:ext uri="{FF2B5EF4-FFF2-40B4-BE49-F238E27FC236}">
                <a16:creationId xmlns:a16="http://schemas.microsoft.com/office/drawing/2014/main" id="{C14086BE-BC1F-BA4D-158B-A2E03D48DB8F}"/>
              </a:ext>
            </a:extLst>
          </p:cNvPr>
          <p:cNvPicPr>
            <a:picLocks noChangeAspect="1"/>
          </p:cNvPicPr>
          <p:nvPr/>
        </p:nvPicPr>
        <p:blipFill>
          <a:blip r:embed="rId8"/>
          <a:stretch>
            <a:fillRect/>
          </a:stretch>
        </p:blipFill>
        <p:spPr>
          <a:xfrm>
            <a:off x="6858200" y="0"/>
            <a:ext cx="4572000" cy="6858000"/>
          </a:xfrm>
          <a:prstGeom prst="rect">
            <a:avLst/>
          </a:prstGeom>
        </p:spPr>
      </p:pic>
      <p:pic>
        <p:nvPicPr>
          <p:cNvPr id="17" name="Picture 16">
            <a:extLst>
              <a:ext uri="{FF2B5EF4-FFF2-40B4-BE49-F238E27FC236}">
                <a16:creationId xmlns:a16="http://schemas.microsoft.com/office/drawing/2014/main" id="{C3DB56D3-4DD2-59F0-A73D-614830D27FB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581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CB02F90-3FC3-1E32-2C53-CCCFEE9040CD}"/>
              </a:ext>
            </a:extLst>
          </p:cNvPr>
          <p:cNvPicPr>
            <a:picLocks noChangeAspect="1"/>
          </p:cNvPicPr>
          <p:nvPr/>
        </p:nvPicPr>
        <p:blipFill>
          <a:blip r:embed="rId3"/>
          <a:srcRect l="18342" r="2346"/>
          <a:stretch>
            <a:fillRect/>
          </a:stretch>
        </p:blipFill>
        <p:spPr>
          <a:xfrm>
            <a:off x="1"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399517-C3DA-7DBE-B932-732996A9E791}"/>
              </a:ext>
            </a:extLst>
          </p:cNvPr>
          <p:cNvSpPr>
            <a:spLocks noGrp="1"/>
          </p:cNvSpPr>
          <p:nvPr>
            <p:ph type="title"/>
          </p:nvPr>
        </p:nvSpPr>
        <p:spPr>
          <a:xfrm>
            <a:off x="7531610" y="365125"/>
            <a:ext cx="3822189" cy="1899912"/>
          </a:xfrm>
        </p:spPr>
        <p:txBody>
          <a:bodyPr>
            <a:normAutofit/>
          </a:bodyPr>
          <a:lstStyle/>
          <a:p>
            <a:r>
              <a:rPr lang="af-ZA" sz="4000" b="1" dirty="0" err="1"/>
              <a:t>Group</a:t>
            </a:r>
            <a:r>
              <a:rPr lang="af-ZA" sz="4000" b="1" dirty="0"/>
              <a:t> </a:t>
            </a:r>
            <a:r>
              <a:rPr lang="af-ZA" sz="4000" b="1" dirty="0" err="1"/>
              <a:t>Activity</a:t>
            </a:r>
            <a:endParaRPr lang="af-ZA" sz="4000" b="1" dirty="0"/>
          </a:p>
        </p:txBody>
      </p:sp>
      <p:sp>
        <p:nvSpPr>
          <p:cNvPr id="3" name="Content Placeholder 2">
            <a:extLst>
              <a:ext uri="{FF2B5EF4-FFF2-40B4-BE49-F238E27FC236}">
                <a16:creationId xmlns:a16="http://schemas.microsoft.com/office/drawing/2014/main" id="{AB3D7328-502E-63BA-0B52-B61593B75C06}"/>
              </a:ext>
            </a:extLst>
          </p:cNvPr>
          <p:cNvSpPr>
            <a:spLocks noGrp="1"/>
          </p:cNvSpPr>
          <p:nvPr>
            <p:ph idx="1"/>
          </p:nvPr>
        </p:nvSpPr>
        <p:spPr>
          <a:xfrm>
            <a:off x="7531610" y="2434201"/>
            <a:ext cx="3822189" cy="3742762"/>
          </a:xfrm>
        </p:spPr>
        <p:txBody>
          <a:bodyPr>
            <a:normAutofit/>
          </a:bodyPr>
          <a:lstStyle/>
          <a:p>
            <a:r>
              <a:rPr lang="af-ZA" sz="2000"/>
              <a:t>Healthy coping skills may include:</a:t>
            </a:r>
          </a:p>
          <a:p>
            <a:pPr lvl="1"/>
            <a:r>
              <a:rPr lang="af-ZA" sz="2000"/>
              <a:t>setting boundaries </a:t>
            </a:r>
          </a:p>
          <a:p>
            <a:pPr lvl="1"/>
            <a:r>
              <a:rPr lang="af-ZA" sz="2000"/>
              <a:t>relaxation strategies </a:t>
            </a:r>
          </a:p>
          <a:p>
            <a:pPr lvl="1"/>
            <a:r>
              <a:rPr lang="af-ZA" sz="2000"/>
              <a:t>physical activity </a:t>
            </a:r>
          </a:p>
          <a:p>
            <a:pPr lvl="1"/>
            <a:r>
              <a:rPr lang="af-ZA" sz="2000"/>
              <a:t>goal-setting and planning</a:t>
            </a:r>
          </a:p>
          <a:p>
            <a:endParaRPr lang="af-ZA" sz="2000"/>
          </a:p>
        </p:txBody>
      </p:sp>
      <p:pic>
        <p:nvPicPr>
          <p:cNvPr id="8" name="Picture 7">
            <a:extLst>
              <a:ext uri="{FF2B5EF4-FFF2-40B4-BE49-F238E27FC236}">
                <a16:creationId xmlns:a16="http://schemas.microsoft.com/office/drawing/2014/main" id="{C8C82ECA-A779-6B3E-22B2-EF8A0D634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810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E28769-71FF-4DA9-8204-293B74100F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A61A512-BE2D-496A-A71F-206DAD0E63B4}">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E3619FC3-FCA6-4988-A361-BFBAF2F8A0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2220</Words>
  <Application>Microsoft Office PowerPoint</Application>
  <PresentationFormat>Widescreen</PresentationFormat>
  <Paragraphs>160</Paragraphs>
  <Slides>12</Slides>
  <Notes>12</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12</vt:i4>
      </vt:variant>
    </vt:vector>
  </HeadingPairs>
  <TitlesOfParts>
    <vt:vector size="23" baseType="lpstr">
      <vt:lpstr>Aptos</vt:lpstr>
      <vt:lpstr>Aptos Display</vt:lpstr>
      <vt:lpstr>Arial</vt:lpstr>
      <vt:lpstr>Calibri</vt:lpstr>
      <vt:lpstr>Courier New</vt:lpstr>
      <vt:lpstr>Symbol</vt:lpstr>
      <vt:lpstr>Times New Roman</vt:lpstr>
      <vt:lpstr>Office Theme</vt:lpstr>
      <vt:lpstr>1_Office Theme</vt:lpstr>
      <vt:lpstr>2_Office Theme</vt:lpstr>
      <vt:lpstr>3_Office Theme</vt:lpstr>
      <vt:lpstr>PowerPoint Presentation</vt:lpstr>
      <vt:lpstr>Peer Discussion</vt:lpstr>
      <vt:lpstr>By the end of the lesson, you should be able to:</vt:lpstr>
      <vt:lpstr>What is a Coping Strategy?</vt:lpstr>
      <vt:lpstr>Three Coping Strategies</vt:lpstr>
      <vt:lpstr>Avoidance</vt:lpstr>
      <vt:lpstr>Emotion-Focused Coping</vt:lpstr>
      <vt:lpstr>Problem-Focused Coping</vt:lpstr>
      <vt:lpstr>Group Activity</vt:lpstr>
      <vt:lpstr>Problem-Solving Matrix</vt:lpstr>
      <vt:lpstr>Homework Activity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1</cp:revision>
  <dcterms:created xsi:type="dcterms:W3CDTF">2021-02-27T11:19:06Z</dcterms:created>
  <dcterms:modified xsi:type="dcterms:W3CDTF">2026-06-30T09:59:09Z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