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58" r:id="rId5"/>
    <p:sldMasterId id="2147483667" r:id="rId6"/>
    <p:sldMasterId id="2147483677" r:id="rId7"/>
  </p:sldMasterIdLst>
  <p:notesMasterIdLst>
    <p:notesMasterId r:id="rId19"/>
  </p:notesMasterIdLst>
  <p:sldIdLst>
    <p:sldId id="279" r:id="rId8"/>
    <p:sldId id="277" r:id="rId9"/>
    <p:sldId id="280" r:id="rId10"/>
    <p:sldId id="281" r:id="rId11"/>
    <p:sldId id="282" r:id="rId12"/>
    <p:sldId id="286" r:id="rId13"/>
    <p:sldId id="287" r:id="rId14"/>
    <p:sldId id="283" r:id="rId15"/>
    <p:sldId id="284" r:id="rId16"/>
    <p:sldId id="285" r:id="rId17"/>
    <p:sldId id="263"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1" roundtripDataSignature="AMtx7mhbRvyGs+AZvn/Vr1xA92j1YgiCC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E3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700A4B-42F5-488D-98FB-86176DDFCBD7}" v="109" dt="2026-06-30T11:37:06.3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150" autoAdjust="0"/>
  </p:normalViewPr>
  <p:slideViewPr>
    <p:cSldViewPr snapToGrid="0">
      <p:cViewPr varScale="1">
        <p:scale>
          <a:sx n="53" d="100"/>
          <a:sy n="53" d="100"/>
        </p:scale>
        <p:origin x="173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microsoft.com/office/2016/11/relationships/changesInfo" Target="changesInfos/changesInfo1.xml"/><Relationship Id="rId3" Type="http://schemas.openxmlformats.org/officeDocument/2006/relationships/customXml" Target="../customXml/item3.xml"/><Relationship Id="rId21" Type="http://customschemas.google.com/relationships/presentationmetadata" Target="metadata"/><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6-06-30T11:37:34.644" v="655" actId="27636"/>
      <pc:docMkLst>
        <pc:docMk/>
      </pc:docMkLst>
      <pc:sldChg chg="del">
        <pc:chgData name="Megan Botes" userId="70568131-745a-489b-b4fe-9e78c579dd6d" providerId="ADAL" clId="{E3DEF142-CC7A-44CA-B5B4-48BABF1A3E75}" dt="2026-06-30T10:15:08.632" v="29" actId="47"/>
        <pc:sldMkLst>
          <pc:docMk/>
          <pc:sldMk cId="0" sldId="256"/>
        </pc:sldMkLst>
      </pc:sldChg>
      <pc:sldChg chg="modSp del mod">
        <pc:chgData name="Megan Botes" userId="70568131-745a-489b-b4fe-9e78c579dd6d" providerId="ADAL" clId="{E3DEF142-CC7A-44CA-B5B4-48BABF1A3E75}" dt="2026-06-30T10:49:59.388" v="364" actId="47"/>
        <pc:sldMkLst>
          <pc:docMk/>
          <pc:sldMk cId="0" sldId="257"/>
        </pc:sldMkLst>
        <pc:spChg chg="mod">
          <ac:chgData name="Megan Botes" userId="70568131-745a-489b-b4fe-9e78c579dd6d" providerId="ADAL" clId="{E3DEF142-CC7A-44CA-B5B4-48BABF1A3E75}" dt="2026-06-30T10:19:41.652" v="249" actId="790"/>
          <ac:spMkLst>
            <pc:docMk/>
            <pc:sldMk cId="0" sldId="257"/>
            <ac:spMk id="83" creationId="{00000000-0000-0000-0000-000000000000}"/>
          </ac:spMkLst>
        </pc:spChg>
        <pc:spChg chg="mod">
          <ac:chgData name="Megan Botes" userId="70568131-745a-489b-b4fe-9e78c579dd6d" providerId="ADAL" clId="{E3DEF142-CC7A-44CA-B5B4-48BABF1A3E75}" dt="2026-06-30T10:19:41.652" v="249" actId="790"/>
          <ac:spMkLst>
            <pc:docMk/>
            <pc:sldMk cId="0" sldId="257"/>
            <ac:spMk id="84" creationId="{00000000-0000-0000-0000-000000000000}"/>
          </ac:spMkLst>
        </pc:spChg>
        <pc:spChg chg="mod">
          <ac:chgData name="Megan Botes" userId="70568131-745a-489b-b4fe-9e78c579dd6d" providerId="ADAL" clId="{E3DEF142-CC7A-44CA-B5B4-48BABF1A3E75}" dt="2026-06-30T10:19:41.652" v="249" actId="790"/>
          <ac:spMkLst>
            <pc:docMk/>
            <pc:sldMk cId="0" sldId="257"/>
            <ac:spMk id="85" creationId="{00000000-0000-0000-0000-000000000000}"/>
          </ac:spMkLst>
        </pc:spChg>
        <pc:spChg chg="mod">
          <ac:chgData name="Megan Botes" userId="70568131-745a-489b-b4fe-9e78c579dd6d" providerId="ADAL" clId="{E3DEF142-CC7A-44CA-B5B4-48BABF1A3E75}" dt="2026-06-30T10:19:41.652" v="249" actId="790"/>
          <ac:spMkLst>
            <pc:docMk/>
            <pc:sldMk cId="0" sldId="257"/>
            <ac:spMk id="86" creationId="{00000000-0000-0000-0000-000000000000}"/>
          </ac:spMkLst>
        </pc:spChg>
        <pc:spChg chg="mod">
          <ac:chgData name="Megan Botes" userId="70568131-745a-489b-b4fe-9e78c579dd6d" providerId="ADAL" clId="{E3DEF142-CC7A-44CA-B5B4-48BABF1A3E75}" dt="2026-06-30T10:19:41.652" v="249" actId="790"/>
          <ac:spMkLst>
            <pc:docMk/>
            <pc:sldMk cId="0" sldId="257"/>
            <ac:spMk id="87" creationId="{00000000-0000-0000-0000-000000000000}"/>
          </ac:spMkLst>
        </pc:spChg>
        <pc:spChg chg="mod">
          <ac:chgData name="Megan Botes" userId="70568131-745a-489b-b4fe-9e78c579dd6d" providerId="ADAL" clId="{E3DEF142-CC7A-44CA-B5B4-48BABF1A3E75}" dt="2026-06-30T10:19:41.652" v="249" actId="790"/>
          <ac:spMkLst>
            <pc:docMk/>
            <pc:sldMk cId="0" sldId="257"/>
            <ac:spMk id="88" creationId="{00000000-0000-0000-0000-000000000000}"/>
          </ac:spMkLst>
        </pc:spChg>
        <pc:spChg chg="mod">
          <ac:chgData name="Megan Botes" userId="70568131-745a-489b-b4fe-9e78c579dd6d" providerId="ADAL" clId="{E3DEF142-CC7A-44CA-B5B4-48BABF1A3E75}" dt="2026-06-30T10:19:41.652" v="249" actId="790"/>
          <ac:spMkLst>
            <pc:docMk/>
            <pc:sldMk cId="0" sldId="257"/>
            <ac:spMk id="89" creationId="{00000000-0000-0000-0000-000000000000}"/>
          </ac:spMkLst>
        </pc:spChg>
        <pc:spChg chg="mod">
          <ac:chgData name="Megan Botes" userId="70568131-745a-489b-b4fe-9e78c579dd6d" providerId="ADAL" clId="{E3DEF142-CC7A-44CA-B5B4-48BABF1A3E75}" dt="2026-06-30T10:19:41.652" v="249" actId="790"/>
          <ac:spMkLst>
            <pc:docMk/>
            <pc:sldMk cId="0" sldId="257"/>
            <ac:spMk id="90" creationId="{00000000-0000-0000-0000-000000000000}"/>
          </ac:spMkLst>
        </pc:spChg>
        <pc:spChg chg="mod">
          <ac:chgData name="Megan Botes" userId="70568131-745a-489b-b4fe-9e78c579dd6d" providerId="ADAL" clId="{E3DEF142-CC7A-44CA-B5B4-48BABF1A3E75}" dt="2026-06-30T10:19:41.652" v="249" actId="790"/>
          <ac:spMkLst>
            <pc:docMk/>
            <pc:sldMk cId="0" sldId="257"/>
            <ac:spMk id="91" creationId="{00000000-0000-0000-0000-000000000000}"/>
          </ac:spMkLst>
        </pc:spChg>
        <pc:spChg chg="mod">
          <ac:chgData name="Megan Botes" userId="70568131-745a-489b-b4fe-9e78c579dd6d" providerId="ADAL" clId="{E3DEF142-CC7A-44CA-B5B4-48BABF1A3E75}" dt="2026-06-30T10:19:41.652" v="249" actId="790"/>
          <ac:spMkLst>
            <pc:docMk/>
            <pc:sldMk cId="0" sldId="257"/>
            <ac:spMk id="92" creationId="{00000000-0000-0000-0000-000000000000}"/>
          </ac:spMkLst>
        </pc:spChg>
      </pc:sldChg>
      <pc:sldChg chg="del">
        <pc:chgData name="Megan Botes" userId="70568131-745a-489b-b4fe-9e78c579dd6d" providerId="ADAL" clId="{E3DEF142-CC7A-44CA-B5B4-48BABF1A3E75}" dt="2026-06-30T11:02:21.232" v="522" actId="47"/>
        <pc:sldMkLst>
          <pc:docMk/>
          <pc:sldMk cId="0" sldId="258"/>
        </pc:sldMkLst>
      </pc:sldChg>
      <pc:sldChg chg="addSp delSp modSp del mod">
        <pc:chgData name="Megan Botes" userId="70568131-745a-489b-b4fe-9e78c579dd6d" providerId="ADAL" clId="{E3DEF142-CC7A-44CA-B5B4-48BABF1A3E75}" dt="2026-06-30T11:34:24.362" v="648" actId="47"/>
        <pc:sldMkLst>
          <pc:docMk/>
          <pc:sldMk cId="0" sldId="259"/>
        </pc:sldMkLst>
        <pc:spChg chg="mod">
          <ac:chgData name="Megan Botes" userId="70568131-745a-489b-b4fe-9e78c579dd6d" providerId="ADAL" clId="{E3DEF142-CC7A-44CA-B5B4-48BABF1A3E75}" dt="2026-06-30T10:59:59.448" v="464" actId="790"/>
          <ac:spMkLst>
            <pc:docMk/>
            <pc:sldMk cId="0" sldId="259"/>
            <ac:spMk id="104" creationId="{00000000-0000-0000-0000-000000000000}"/>
          </ac:spMkLst>
        </pc:spChg>
        <pc:spChg chg="mod">
          <ac:chgData name="Megan Botes" userId="70568131-745a-489b-b4fe-9e78c579dd6d" providerId="ADAL" clId="{E3DEF142-CC7A-44CA-B5B4-48BABF1A3E75}" dt="2026-06-30T10:59:59.448" v="464" actId="790"/>
          <ac:spMkLst>
            <pc:docMk/>
            <pc:sldMk cId="0" sldId="259"/>
            <ac:spMk id="105" creationId="{00000000-0000-0000-0000-000000000000}"/>
          </ac:spMkLst>
        </pc:spChg>
        <pc:spChg chg="mod">
          <ac:chgData name="Megan Botes" userId="70568131-745a-489b-b4fe-9e78c579dd6d" providerId="ADAL" clId="{E3DEF142-CC7A-44CA-B5B4-48BABF1A3E75}" dt="2026-06-30T10:59:59.448" v="464" actId="790"/>
          <ac:spMkLst>
            <pc:docMk/>
            <pc:sldMk cId="0" sldId="259"/>
            <ac:spMk id="106" creationId="{00000000-0000-0000-0000-000000000000}"/>
          </ac:spMkLst>
        </pc:spChg>
        <pc:spChg chg="mod">
          <ac:chgData name="Megan Botes" userId="70568131-745a-489b-b4fe-9e78c579dd6d" providerId="ADAL" clId="{E3DEF142-CC7A-44CA-B5B4-48BABF1A3E75}" dt="2026-06-30T10:59:59.448" v="464" actId="790"/>
          <ac:spMkLst>
            <pc:docMk/>
            <pc:sldMk cId="0" sldId="259"/>
            <ac:spMk id="107" creationId="{00000000-0000-0000-0000-000000000000}"/>
          </ac:spMkLst>
        </pc:spChg>
        <pc:picChg chg="add del mod">
          <ac:chgData name="Megan Botes" userId="70568131-745a-489b-b4fe-9e78c579dd6d" providerId="ADAL" clId="{E3DEF142-CC7A-44CA-B5B4-48BABF1A3E75}" dt="2026-06-30T11:02:38.490" v="528" actId="478"/>
          <ac:picMkLst>
            <pc:docMk/>
            <pc:sldMk cId="0" sldId="259"/>
            <ac:picMk id="2" creationId="{45619963-8211-B2D2-F0E6-461747808A6D}"/>
          </ac:picMkLst>
        </pc:picChg>
      </pc:sldChg>
      <pc:sldChg chg="del">
        <pc:chgData name="Megan Botes" userId="70568131-745a-489b-b4fe-9e78c579dd6d" providerId="ADAL" clId="{E3DEF142-CC7A-44CA-B5B4-48BABF1A3E75}" dt="2026-06-30T10:45:56.133" v="316" actId="47"/>
        <pc:sldMkLst>
          <pc:docMk/>
          <pc:sldMk cId="0" sldId="260"/>
        </pc:sldMkLst>
      </pc:sldChg>
      <pc:sldChg chg="del">
        <pc:chgData name="Megan Botes" userId="70568131-745a-489b-b4fe-9e78c579dd6d" providerId="ADAL" clId="{E3DEF142-CC7A-44CA-B5B4-48BABF1A3E75}" dt="2026-06-30T10:47:03.310" v="335" actId="47"/>
        <pc:sldMkLst>
          <pc:docMk/>
          <pc:sldMk cId="0" sldId="261"/>
        </pc:sldMkLst>
      </pc:sldChg>
      <pc:sldChg chg="del">
        <pc:chgData name="Megan Botes" userId="70568131-745a-489b-b4fe-9e78c579dd6d" providerId="ADAL" clId="{E3DEF142-CC7A-44CA-B5B4-48BABF1A3E75}" dt="2026-06-30T10:49:27.144" v="360" actId="47"/>
        <pc:sldMkLst>
          <pc:docMk/>
          <pc:sldMk cId="0" sldId="262"/>
        </pc:sldMkLst>
      </pc:sldChg>
      <pc:sldChg chg="addSp delSp modSp mod modNotesTx">
        <pc:chgData name="Megan Botes" userId="70568131-745a-489b-b4fe-9e78c579dd6d" providerId="ADAL" clId="{E3DEF142-CC7A-44CA-B5B4-48BABF1A3E75}" dt="2026-06-30T11:37:06.483" v="653"/>
        <pc:sldMkLst>
          <pc:docMk/>
          <pc:sldMk cId="0" sldId="263"/>
        </pc:sldMkLst>
        <pc:spChg chg="add mod">
          <ac:chgData name="Megan Botes" userId="70568131-745a-489b-b4fe-9e78c579dd6d" providerId="ADAL" clId="{E3DEF142-CC7A-44CA-B5B4-48BABF1A3E75}" dt="2026-06-30T10:59:59.448" v="464" actId="790"/>
          <ac:spMkLst>
            <pc:docMk/>
            <pc:sldMk cId="0" sldId="263"/>
            <ac:spMk id="2" creationId="{825504EF-996C-3CC0-70A3-347D9A41DF84}"/>
          </ac:spMkLst>
        </pc:spChg>
        <pc:spChg chg="del mod">
          <ac:chgData name="Megan Botes" userId="70568131-745a-489b-b4fe-9e78c579dd6d" providerId="ADAL" clId="{E3DEF142-CC7A-44CA-B5B4-48BABF1A3E75}" dt="2026-06-30T10:49:35.657" v="361" actId="478"/>
          <ac:spMkLst>
            <pc:docMk/>
            <pc:sldMk cId="0" sldId="263"/>
            <ac:spMk id="128" creationId="{00000000-0000-0000-0000-000000000000}"/>
          </ac:spMkLst>
        </pc:spChg>
        <pc:picChg chg="add mod">
          <ac:chgData name="Megan Botes" userId="70568131-745a-489b-b4fe-9e78c579dd6d" providerId="ADAL" clId="{E3DEF142-CC7A-44CA-B5B4-48BABF1A3E75}" dt="2026-06-30T11:04:23.393" v="532"/>
          <ac:picMkLst>
            <pc:docMk/>
            <pc:sldMk cId="0" sldId="263"/>
            <ac:picMk id="3" creationId="{502BA7AB-20EF-2246-E325-550AF5C9D1E7}"/>
          </ac:picMkLst>
        </pc:picChg>
      </pc:sldChg>
      <pc:sldChg chg="addSp delSp modSp add del mod setBg delDesignElem modNotesTx">
        <pc:chgData name="Megan Botes" userId="70568131-745a-489b-b4fe-9e78c579dd6d" providerId="ADAL" clId="{E3DEF142-CC7A-44CA-B5B4-48BABF1A3E75}" dt="2026-06-30T11:37:34.644" v="655" actId="27636"/>
        <pc:sldMkLst>
          <pc:docMk/>
          <pc:sldMk cId="1699976686" sldId="277"/>
        </pc:sldMkLst>
        <pc:spChg chg="mod">
          <ac:chgData name="Megan Botes" userId="70568131-745a-489b-b4fe-9e78c579dd6d" providerId="ADAL" clId="{E3DEF142-CC7A-44CA-B5B4-48BABF1A3E75}" dt="2026-06-30T10:59:59.448" v="464" actId="790"/>
          <ac:spMkLst>
            <pc:docMk/>
            <pc:sldMk cId="1699976686" sldId="277"/>
            <ac:spMk id="2" creationId="{5CFCDDBC-0C2F-9A3E-9B9A-CB4CBF011357}"/>
          </ac:spMkLst>
        </pc:spChg>
        <pc:spChg chg="mod">
          <ac:chgData name="Megan Botes" userId="70568131-745a-489b-b4fe-9e78c579dd6d" providerId="ADAL" clId="{E3DEF142-CC7A-44CA-B5B4-48BABF1A3E75}" dt="2026-06-30T11:37:34.644" v="655" actId="27636"/>
          <ac:spMkLst>
            <pc:docMk/>
            <pc:sldMk cId="1699976686" sldId="277"/>
            <ac:spMk id="3" creationId="{D1C46CFB-A889-7DDC-899E-E74CFCE5BAF0}"/>
          </ac:spMkLst>
        </pc:spChg>
        <pc:spChg chg="mod">
          <ac:chgData name="Megan Botes" userId="70568131-745a-489b-b4fe-9e78c579dd6d" providerId="ADAL" clId="{E3DEF142-CC7A-44CA-B5B4-48BABF1A3E75}" dt="2026-06-30T10:59:59.448" v="464" actId="790"/>
          <ac:spMkLst>
            <pc:docMk/>
            <pc:sldMk cId="1699976686" sldId="277"/>
            <ac:spMk id="24" creationId="{180A60EC-72BB-121F-556A-E2837FD99A87}"/>
          </ac:spMkLst>
        </pc:spChg>
        <pc:spChg chg="mod">
          <ac:chgData name="Megan Botes" userId="70568131-745a-489b-b4fe-9e78c579dd6d" providerId="ADAL" clId="{E3DEF142-CC7A-44CA-B5B4-48BABF1A3E75}" dt="2026-06-30T10:59:59.448" v="464" actId="790"/>
          <ac:spMkLst>
            <pc:docMk/>
            <pc:sldMk cId="1699976686" sldId="277"/>
            <ac:spMk id="25" creationId="{F91A2FAE-D41C-FF5D-B0A0-7808248EDC94}"/>
          </ac:spMkLst>
        </pc:spChg>
        <pc:grpChg chg="add del">
          <ac:chgData name="Megan Botes" userId="70568131-745a-489b-b4fe-9e78c579dd6d" providerId="ADAL" clId="{E3DEF142-CC7A-44CA-B5B4-48BABF1A3E75}" dt="2026-06-30T10:15:42.242" v="35"/>
          <ac:grpSpMkLst>
            <pc:docMk/>
            <pc:sldMk cId="1699976686" sldId="277"/>
            <ac:grpSpMk id="23" creationId="{5EFBDE31-BB3E-6CFC-23CD-B5976DA38438}"/>
          </ac:grpSpMkLst>
        </pc:grpChg>
      </pc:sldChg>
      <pc:sldChg chg="modSp add del mod modNotesTx">
        <pc:chgData name="Megan Botes" userId="70568131-745a-489b-b4fe-9e78c579dd6d" providerId="ADAL" clId="{E3DEF142-CC7A-44CA-B5B4-48BABF1A3E75}" dt="2026-06-30T11:04:44.041" v="533"/>
        <pc:sldMkLst>
          <pc:docMk/>
          <pc:sldMk cId="1948723174" sldId="279"/>
        </pc:sldMkLst>
        <pc:spChg chg="mod">
          <ac:chgData name="Megan Botes" userId="70568131-745a-489b-b4fe-9e78c579dd6d" providerId="ADAL" clId="{E3DEF142-CC7A-44CA-B5B4-48BABF1A3E75}" dt="2026-06-30T10:59:59.448" v="464" actId="790"/>
          <ac:spMkLst>
            <pc:docMk/>
            <pc:sldMk cId="1948723174" sldId="279"/>
            <ac:spMk id="5" creationId="{2EB30FC8-5B60-615F-6C06-00A72DD50C68}"/>
          </ac:spMkLst>
        </pc:spChg>
        <pc:spChg chg="mod">
          <ac:chgData name="Megan Botes" userId="70568131-745a-489b-b4fe-9e78c579dd6d" providerId="ADAL" clId="{E3DEF142-CC7A-44CA-B5B4-48BABF1A3E75}" dt="2026-06-30T10:59:59.448" v="464" actId="790"/>
          <ac:spMkLst>
            <pc:docMk/>
            <pc:sldMk cId="1948723174" sldId="279"/>
            <ac:spMk id="6" creationId="{C93973FB-C993-C563-C232-18DB52D456F9}"/>
          </ac:spMkLst>
        </pc:spChg>
        <pc:spChg chg="mod">
          <ac:chgData name="Megan Botes" userId="70568131-745a-489b-b4fe-9e78c579dd6d" providerId="ADAL" clId="{E3DEF142-CC7A-44CA-B5B4-48BABF1A3E75}" dt="2026-06-30T10:59:59.448" v="464" actId="790"/>
          <ac:spMkLst>
            <pc:docMk/>
            <pc:sldMk cId="1948723174" sldId="279"/>
            <ac:spMk id="7" creationId="{0E64EF24-B538-DD41-9C20-BB808CF3C20A}"/>
          </ac:spMkLst>
        </pc:spChg>
        <pc:spChg chg="mod">
          <ac:chgData name="Megan Botes" userId="70568131-745a-489b-b4fe-9e78c579dd6d" providerId="ADAL" clId="{E3DEF142-CC7A-44CA-B5B4-48BABF1A3E75}" dt="2026-06-30T10:59:59.448" v="464" actId="790"/>
          <ac:spMkLst>
            <pc:docMk/>
            <pc:sldMk cId="1948723174" sldId="279"/>
            <ac:spMk id="8" creationId="{C393FED2-2740-AE4E-29BF-32EBB88A88A8}"/>
          </ac:spMkLst>
        </pc:spChg>
        <pc:picChg chg="mod">
          <ac:chgData name="Megan Botes" userId="70568131-745a-489b-b4fe-9e78c579dd6d" providerId="ADAL" clId="{E3DEF142-CC7A-44CA-B5B4-48BABF1A3E75}" dt="2026-06-30T10:14:52.300" v="27" actId="1076"/>
          <ac:picMkLst>
            <pc:docMk/>
            <pc:sldMk cId="1948723174" sldId="279"/>
            <ac:picMk id="4" creationId="{33E448F2-A720-017F-FD61-47FBD01FB6F1}"/>
          </ac:picMkLst>
        </pc:picChg>
      </pc:sldChg>
      <pc:sldChg chg="addSp delSp modSp new mod setBg modNotesTx">
        <pc:chgData name="Megan Botes" userId="70568131-745a-489b-b4fe-9e78c579dd6d" providerId="ADAL" clId="{E3DEF142-CC7A-44CA-B5B4-48BABF1A3E75}" dt="2026-06-30T11:05:13.674" v="535"/>
        <pc:sldMkLst>
          <pc:docMk/>
          <pc:sldMk cId="894528832" sldId="280"/>
        </pc:sldMkLst>
        <pc:spChg chg="mod">
          <ac:chgData name="Megan Botes" userId="70568131-745a-489b-b4fe-9e78c579dd6d" providerId="ADAL" clId="{E3DEF142-CC7A-44CA-B5B4-48BABF1A3E75}" dt="2026-06-30T10:59:59.448" v="464" actId="790"/>
          <ac:spMkLst>
            <pc:docMk/>
            <pc:sldMk cId="894528832" sldId="280"/>
            <ac:spMk id="2" creationId="{73D68377-F7EC-970D-2B37-14A10B8419D0}"/>
          </ac:spMkLst>
        </pc:spChg>
        <pc:spChg chg="del mod">
          <ac:chgData name="Megan Botes" userId="70568131-745a-489b-b4fe-9e78c579dd6d" providerId="ADAL" clId="{E3DEF142-CC7A-44CA-B5B4-48BABF1A3E75}" dt="2026-06-30T10:20:34.775" v="254" actId="26606"/>
          <ac:spMkLst>
            <pc:docMk/>
            <pc:sldMk cId="894528832" sldId="280"/>
            <ac:spMk id="3" creationId="{12CD6DAD-3AD9-559D-E017-13245396D315}"/>
          </ac:spMkLst>
        </pc:spChg>
        <pc:spChg chg="add mod">
          <ac:chgData name="Megan Botes" userId="70568131-745a-489b-b4fe-9e78c579dd6d" providerId="ADAL" clId="{E3DEF142-CC7A-44CA-B5B4-48BABF1A3E75}" dt="2026-06-30T10:59:59.448" v="464" actId="790"/>
          <ac:spMkLst>
            <pc:docMk/>
            <pc:sldMk cId="894528832" sldId="280"/>
            <ac:spMk id="9" creationId="{BACC6370-2D7E-4714-9D71-7542949D7D5D}"/>
          </ac:spMkLst>
        </pc:spChg>
        <pc:spChg chg="add mod">
          <ac:chgData name="Megan Botes" userId="70568131-745a-489b-b4fe-9e78c579dd6d" providerId="ADAL" clId="{E3DEF142-CC7A-44CA-B5B4-48BABF1A3E75}" dt="2026-06-30T10:59:59.448" v="464" actId="790"/>
          <ac:spMkLst>
            <pc:docMk/>
            <pc:sldMk cId="894528832" sldId="280"/>
            <ac:spMk id="11" creationId="{F68B3F68-107C-434F-AA38-110D5EA91B85}"/>
          </ac:spMkLst>
        </pc:spChg>
        <pc:spChg chg="add mod">
          <ac:chgData name="Megan Botes" userId="70568131-745a-489b-b4fe-9e78c579dd6d" providerId="ADAL" clId="{E3DEF142-CC7A-44CA-B5B4-48BABF1A3E75}" dt="2026-06-30T10:59:59.448" v="464" actId="790"/>
          <ac:spMkLst>
            <pc:docMk/>
            <pc:sldMk cId="894528832" sldId="280"/>
            <ac:spMk id="13" creationId="{AAD0DBB9-1A4B-4391-81D4-CB19F9AB918A}"/>
          </ac:spMkLst>
        </pc:spChg>
        <pc:spChg chg="add mod">
          <ac:chgData name="Megan Botes" userId="70568131-745a-489b-b4fe-9e78c579dd6d" providerId="ADAL" clId="{E3DEF142-CC7A-44CA-B5B4-48BABF1A3E75}" dt="2026-06-30T10:59:59.448" v="464" actId="790"/>
          <ac:spMkLst>
            <pc:docMk/>
            <pc:sldMk cId="894528832" sldId="280"/>
            <ac:spMk id="15" creationId="{063BBA22-50EA-4C4D-BE05-F1CE4E63AA56}"/>
          </ac:spMkLst>
        </pc:spChg>
        <pc:graphicFrameChg chg="add mod modGraphic">
          <ac:chgData name="Megan Botes" userId="70568131-745a-489b-b4fe-9e78c579dd6d" providerId="ADAL" clId="{E3DEF142-CC7A-44CA-B5B4-48BABF1A3E75}" dt="2026-06-30T10:59:59.448" v="464" actId="790"/>
          <ac:graphicFrameMkLst>
            <pc:docMk/>
            <pc:sldMk cId="894528832" sldId="280"/>
            <ac:graphicFrameMk id="5" creationId="{0A35F474-42CA-4E6C-988A-E91BCF09B4C2}"/>
          </ac:graphicFrameMkLst>
        </pc:graphicFrameChg>
        <pc:picChg chg="add mod">
          <ac:chgData name="Megan Botes" userId="70568131-745a-489b-b4fe-9e78c579dd6d" providerId="ADAL" clId="{E3DEF142-CC7A-44CA-B5B4-48BABF1A3E75}" dt="2026-06-30T11:02:28.675" v="523"/>
          <ac:picMkLst>
            <pc:docMk/>
            <pc:sldMk cId="894528832" sldId="280"/>
            <ac:picMk id="4" creationId="{E632A5B6-4FBB-FA7D-F68B-6954E310A9E0}"/>
          </ac:picMkLst>
        </pc:picChg>
      </pc:sldChg>
      <pc:sldChg chg="addSp modSp new mod setBg modNotesTx">
        <pc:chgData name="Megan Botes" userId="70568131-745a-489b-b4fe-9e78c579dd6d" providerId="ADAL" clId="{E3DEF142-CC7A-44CA-B5B4-48BABF1A3E75}" dt="2026-06-30T11:05:25.242" v="536"/>
        <pc:sldMkLst>
          <pc:docMk/>
          <pc:sldMk cId="2035389567" sldId="281"/>
        </pc:sldMkLst>
        <pc:spChg chg="mod">
          <ac:chgData name="Megan Botes" userId="70568131-745a-489b-b4fe-9e78c579dd6d" providerId="ADAL" clId="{E3DEF142-CC7A-44CA-B5B4-48BABF1A3E75}" dt="2026-06-30T10:59:59.448" v="464" actId="790"/>
          <ac:spMkLst>
            <pc:docMk/>
            <pc:sldMk cId="2035389567" sldId="281"/>
            <ac:spMk id="2" creationId="{3F977747-D402-315A-E40F-EF3067B01716}"/>
          </ac:spMkLst>
        </pc:spChg>
        <pc:spChg chg="mod">
          <ac:chgData name="Megan Botes" userId="70568131-745a-489b-b4fe-9e78c579dd6d" providerId="ADAL" clId="{E3DEF142-CC7A-44CA-B5B4-48BABF1A3E75}" dt="2026-06-30T10:59:59.448" v="464" actId="790"/>
          <ac:spMkLst>
            <pc:docMk/>
            <pc:sldMk cId="2035389567" sldId="281"/>
            <ac:spMk id="3" creationId="{736170C6-A484-998F-BD11-D374B9FDCF8C}"/>
          </ac:spMkLst>
        </pc:spChg>
        <pc:spChg chg="add mod">
          <ac:chgData name="Megan Botes" userId="70568131-745a-489b-b4fe-9e78c579dd6d" providerId="ADAL" clId="{E3DEF142-CC7A-44CA-B5B4-48BABF1A3E75}" dt="2026-06-30T10:59:59.448" v="464" actId="790"/>
          <ac:spMkLst>
            <pc:docMk/>
            <pc:sldMk cId="2035389567" sldId="281"/>
            <ac:spMk id="8" creationId="{B6CDA21F-E7AF-4C75-8395-33F58D5B0E45}"/>
          </ac:spMkLst>
        </pc:spChg>
        <pc:spChg chg="mod">
          <ac:chgData name="Megan Botes" userId="70568131-745a-489b-b4fe-9e78c579dd6d" providerId="ADAL" clId="{E3DEF142-CC7A-44CA-B5B4-48BABF1A3E75}" dt="2026-06-30T10:59:59.448" v="464" actId="790"/>
          <ac:spMkLst>
            <pc:docMk/>
            <pc:sldMk cId="2035389567" sldId="281"/>
            <ac:spMk id="11" creationId="{A6604B49-AD5C-4590-B051-06C8222ECD99}"/>
          </ac:spMkLst>
        </pc:spChg>
        <pc:spChg chg="mod">
          <ac:chgData name="Megan Botes" userId="70568131-745a-489b-b4fe-9e78c579dd6d" providerId="ADAL" clId="{E3DEF142-CC7A-44CA-B5B4-48BABF1A3E75}" dt="2026-06-30T10:59:59.448" v="464" actId="790"/>
          <ac:spMkLst>
            <pc:docMk/>
            <pc:sldMk cId="2035389567" sldId="281"/>
            <ac:spMk id="12" creationId="{743ECCAF-29C5-4537-947C-7EA1292463DB}"/>
          </ac:spMkLst>
        </pc:spChg>
        <pc:spChg chg="mod">
          <ac:chgData name="Megan Botes" userId="70568131-745a-489b-b4fe-9e78c579dd6d" providerId="ADAL" clId="{E3DEF142-CC7A-44CA-B5B4-48BABF1A3E75}" dt="2026-06-30T10:59:59.448" v="464" actId="790"/>
          <ac:spMkLst>
            <pc:docMk/>
            <pc:sldMk cId="2035389567" sldId="281"/>
            <ac:spMk id="13" creationId="{ED49787B-8DE6-4467-AD0A-8DECC6E0C2D6}"/>
          </ac:spMkLst>
        </pc:spChg>
        <pc:spChg chg="add mod">
          <ac:chgData name="Megan Botes" userId="70568131-745a-489b-b4fe-9e78c579dd6d" providerId="ADAL" clId="{E3DEF142-CC7A-44CA-B5B4-48BABF1A3E75}" dt="2026-06-30T10:59:59.448" v="464" actId="790"/>
          <ac:spMkLst>
            <pc:docMk/>
            <pc:sldMk cId="2035389567" sldId="281"/>
            <ac:spMk id="15" creationId="{D5B0017B-2ECA-49AF-B397-DC140825DF8D}"/>
          </ac:spMkLst>
        </pc:spChg>
        <pc:grpChg chg="add">
          <ac:chgData name="Megan Botes" userId="70568131-745a-489b-b4fe-9e78c579dd6d" providerId="ADAL" clId="{E3DEF142-CC7A-44CA-B5B4-48BABF1A3E75}" dt="2026-06-30T10:23:13.302" v="277" actId="26606"/>
          <ac:grpSpMkLst>
            <pc:docMk/>
            <pc:sldMk cId="2035389567" sldId="281"/>
            <ac:grpSpMk id="10" creationId="{AE1C45F0-260A-458C-96ED-C1F6D2151219}"/>
          </ac:grpSpMkLst>
        </pc:grpChg>
        <pc:picChg chg="add mod">
          <ac:chgData name="Megan Botes" userId="70568131-745a-489b-b4fe-9e78c579dd6d" providerId="ADAL" clId="{E3DEF142-CC7A-44CA-B5B4-48BABF1A3E75}" dt="2026-06-30T11:02:29.764" v="524"/>
          <ac:picMkLst>
            <pc:docMk/>
            <pc:sldMk cId="2035389567" sldId="281"/>
            <ac:picMk id="4" creationId="{BD150528-1539-9D3E-220E-1CA10C8AD5F5}"/>
          </ac:picMkLst>
        </pc:picChg>
        <pc:cxnChg chg="add">
          <ac:chgData name="Megan Botes" userId="70568131-745a-489b-b4fe-9e78c579dd6d" providerId="ADAL" clId="{E3DEF142-CC7A-44CA-B5B4-48BABF1A3E75}" dt="2026-06-30T10:23:13.302" v="277" actId="26606"/>
          <ac:cxnSpMkLst>
            <pc:docMk/>
            <pc:sldMk cId="2035389567" sldId="281"/>
            <ac:cxnSpMk id="17" creationId="{6CF1BAF6-AD41-4082-B212-8A1F9A2E8779}"/>
          </ac:cxnSpMkLst>
        </pc:cxnChg>
      </pc:sldChg>
      <pc:sldChg chg="addSp delSp modSp new mod setBg setClrOvrMap modNotesTx">
        <pc:chgData name="Megan Botes" userId="70568131-745a-489b-b4fe-9e78c579dd6d" providerId="ADAL" clId="{E3DEF142-CC7A-44CA-B5B4-48BABF1A3E75}" dt="2026-06-30T11:05:39.713" v="537"/>
        <pc:sldMkLst>
          <pc:docMk/>
          <pc:sldMk cId="1153360267" sldId="282"/>
        </pc:sldMkLst>
        <pc:spChg chg="mod">
          <ac:chgData name="Megan Botes" userId="70568131-745a-489b-b4fe-9e78c579dd6d" providerId="ADAL" clId="{E3DEF142-CC7A-44CA-B5B4-48BABF1A3E75}" dt="2026-06-30T10:59:59.448" v="464" actId="790"/>
          <ac:spMkLst>
            <pc:docMk/>
            <pc:sldMk cId="1153360267" sldId="282"/>
            <ac:spMk id="2" creationId="{A0AC7E15-C582-7C72-7AA1-9C51D1807A12}"/>
          </ac:spMkLst>
        </pc:spChg>
        <pc:spChg chg="del mod">
          <ac:chgData name="Megan Botes" userId="70568131-745a-489b-b4fe-9e78c579dd6d" providerId="ADAL" clId="{E3DEF142-CC7A-44CA-B5B4-48BABF1A3E75}" dt="2026-06-30T10:26:28.479" v="291" actId="26606"/>
          <ac:spMkLst>
            <pc:docMk/>
            <pc:sldMk cId="1153360267" sldId="282"/>
            <ac:spMk id="3" creationId="{63664F2A-82AA-7681-FCA9-E443209ED40A}"/>
          </ac:spMkLst>
        </pc:spChg>
        <pc:spChg chg="add del">
          <ac:chgData name="Megan Botes" userId="70568131-745a-489b-b4fe-9e78c579dd6d" providerId="ADAL" clId="{E3DEF142-CC7A-44CA-B5B4-48BABF1A3E75}" dt="2026-06-30T10:26:37.470" v="292" actId="26606"/>
          <ac:spMkLst>
            <pc:docMk/>
            <pc:sldMk cId="1153360267" sldId="282"/>
            <ac:spMk id="10" creationId="{B50AB553-2A96-4A92-96F2-93548E096954}"/>
          </ac:spMkLst>
        </pc:spChg>
        <pc:graphicFrameChg chg="add mod modGraphic">
          <ac:chgData name="Megan Botes" userId="70568131-745a-489b-b4fe-9e78c579dd6d" providerId="ADAL" clId="{E3DEF142-CC7A-44CA-B5B4-48BABF1A3E75}" dt="2026-06-30T10:59:59.448" v="464" actId="790"/>
          <ac:graphicFrameMkLst>
            <pc:docMk/>
            <pc:sldMk cId="1153360267" sldId="282"/>
            <ac:graphicFrameMk id="5" creationId="{8A1EE85F-D541-2F06-42A7-A9804AC9F0C7}"/>
          </ac:graphicFrameMkLst>
        </pc:graphicFrameChg>
        <pc:picChg chg="add mod">
          <ac:chgData name="Megan Botes" userId="70568131-745a-489b-b4fe-9e78c579dd6d" providerId="ADAL" clId="{E3DEF142-CC7A-44CA-B5B4-48BABF1A3E75}" dt="2026-06-30T11:02:30.865" v="525"/>
          <ac:picMkLst>
            <pc:docMk/>
            <pc:sldMk cId="1153360267" sldId="282"/>
            <ac:picMk id="4" creationId="{B2CCEC0F-5B9F-CEA4-1297-48A3F07084A7}"/>
          </ac:picMkLst>
        </pc:picChg>
        <pc:picChg chg="add del mod">
          <ac:chgData name="Megan Botes" userId="70568131-745a-489b-b4fe-9e78c579dd6d" providerId="ADAL" clId="{E3DEF142-CC7A-44CA-B5B4-48BABF1A3E75}" dt="2026-06-30T10:26:40.164" v="293" actId="478"/>
          <ac:picMkLst>
            <pc:docMk/>
            <pc:sldMk cId="1153360267" sldId="282"/>
            <ac:picMk id="6" creationId="{D0D8C20D-9419-9848-89B7-D0873701D4AF}"/>
          </ac:picMkLst>
        </pc:picChg>
      </pc:sldChg>
      <pc:sldChg chg="addSp delSp modSp new mod setBg setClrOvrMap modNotesTx">
        <pc:chgData name="Megan Botes" userId="70568131-745a-489b-b4fe-9e78c579dd6d" providerId="ADAL" clId="{E3DEF142-CC7A-44CA-B5B4-48BABF1A3E75}" dt="2026-06-30T11:36:07.791" v="650"/>
        <pc:sldMkLst>
          <pc:docMk/>
          <pc:sldMk cId="2738420502" sldId="283"/>
        </pc:sldMkLst>
        <pc:spChg chg="mod">
          <ac:chgData name="Megan Botes" userId="70568131-745a-489b-b4fe-9e78c579dd6d" providerId="ADAL" clId="{E3DEF142-CC7A-44CA-B5B4-48BABF1A3E75}" dt="2026-06-30T10:59:59.448" v="464" actId="790"/>
          <ac:spMkLst>
            <pc:docMk/>
            <pc:sldMk cId="2738420502" sldId="283"/>
            <ac:spMk id="2" creationId="{ECD96E69-0192-B5B0-28B2-150A6CD3C915}"/>
          </ac:spMkLst>
        </pc:spChg>
        <pc:spChg chg="mod ord">
          <ac:chgData name="Megan Botes" userId="70568131-745a-489b-b4fe-9e78c579dd6d" providerId="ADAL" clId="{E3DEF142-CC7A-44CA-B5B4-48BABF1A3E75}" dt="2026-06-30T10:59:59.448" v="464" actId="790"/>
          <ac:spMkLst>
            <pc:docMk/>
            <pc:sldMk cId="2738420502" sldId="283"/>
            <ac:spMk id="3" creationId="{DA58DC34-1A89-1757-0F1A-707A58207D1D}"/>
          </ac:spMkLst>
        </pc:spChg>
        <pc:spChg chg="add del">
          <ac:chgData name="Megan Botes" userId="70568131-745a-489b-b4fe-9e78c579dd6d" providerId="ADAL" clId="{E3DEF142-CC7A-44CA-B5B4-48BABF1A3E75}" dt="2026-06-30T10:45:33.167" v="315" actId="26606"/>
          <ac:spMkLst>
            <pc:docMk/>
            <pc:sldMk cId="2738420502" sldId="283"/>
            <ac:spMk id="20" creationId="{0EFD753D-6A49-46DD-9E82-AA6E2C62B461}"/>
          </ac:spMkLst>
        </pc:spChg>
        <pc:spChg chg="add del">
          <ac:chgData name="Megan Botes" userId="70568131-745a-489b-b4fe-9e78c579dd6d" providerId="ADAL" clId="{E3DEF142-CC7A-44CA-B5B4-48BABF1A3E75}" dt="2026-06-30T10:45:33.167" v="315" actId="26606"/>
          <ac:spMkLst>
            <pc:docMk/>
            <pc:sldMk cId="2738420502" sldId="283"/>
            <ac:spMk id="22" creationId="{138A5824-1F4A-4EE7-BC13-5BB48FC0809B}"/>
          </ac:spMkLst>
        </pc:spChg>
        <pc:spChg chg="add mod">
          <ac:chgData name="Megan Botes" userId="70568131-745a-489b-b4fe-9e78c579dd6d" providerId="ADAL" clId="{E3DEF142-CC7A-44CA-B5B4-48BABF1A3E75}" dt="2026-06-30T10:59:59.448" v="464" actId="790"/>
          <ac:spMkLst>
            <pc:docMk/>
            <pc:sldMk cId="2738420502" sldId="283"/>
            <ac:spMk id="27" creationId="{0EFD753D-6A49-46DD-9E82-AA6E2C62B461}"/>
          </ac:spMkLst>
        </pc:spChg>
        <pc:spChg chg="add mod">
          <ac:chgData name="Megan Botes" userId="70568131-745a-489b-b4fe-9e78c579dd6d" providerId="ADAL" clId="{E3DEF142-CC7A-44CA-B5B4-48BABF1A3E75}" dt="2026-06-30T10:59:59.448" v="464" actId="790"/>
          <ac:spMkLst>
            <pc:docMk/>
            <pc:sldMk cId="2738420502" sldId="283"/>
            <ac:spMk id="29" creationId="{138A5824-1F4A-4EE7-BC13-5BB48FC0809B}"/>
          </ac:spMkLst>
        </pc:spChg>
        <pc:picChg chg="add mod ord">
          <ac:chgData name="Megan Botes" userId="70568131-745a-489b-b4fe-9e78c579dd6d" providerId="ADAL" clId="{E3DEF142-CC7A-44CA-B5B4-48BABF1A3E75}" dt="2026-06-30T10:45:33.167" v="315" actId="26606"/>
          <ac:picMkLst>
            <pc:docMk/>
            <pc:sldMk cId="2738420502" sldId="283"/>
            <ac:picMk id="5" creationId="{EE018751-8FFE-436C-370C-6AEE4AADE8AB}"/>
          </ac:picMkLst>
        </pc:picChg>
        <pc:picChg chg="add mod ord">
          <ac:chgData name="Megan Botes" userId="70568131-745a-489b-b4fe-9e78c579dd6d" providerId="ADAL" clId="{E3DEF142-CC7A-44CA-B5B4-48BABF1A3E75}" dt="2026-06-30T10:45:33.167" v="315" actId="26606"/>
          <ac:picMkLst>
            <pc:docMk/>
            <pc:sldMk cId="2738420502" sldId="283"/>
            <ac:picMk id="7" creationId="{AE871846-52A7-A332-E4F3-F22722390638}"/>
          </ac:picMkLst>
        </pc:picChg>
        <pc:picChg chg="add mod">
          <ac:chgData name="Megan Botes" userId="70568131-745a-489b-b4fe-9e78c579dd6d" providerId="ADAL" clId="{E3DEF142-CC7A-44CA-B5B4-48BABF1A3E75}" dt="2026-06-30T10:45:33.167" v="315" actId="26606"/>
          <ac:picMkLst>
            <pc:docMk/>
            <pc:sldMk cId="2738420502" sldId="283"/>
            <ac:picMk id="9" creationId="{ED13A588-CBA8-4089-E0C7-163CE0E79576}"/>
          </ac:picMkLst>
        </pc:picChg>
        <pc:picChg chg="add mod">
          <ac:chgData name="Megan Botes" userId="70568131-745a-489b-b4fe-9e78c579dd6d" providerId="ADAL" clId="{E3DEF142-CC7A-44CA-B5B4-48BABF1A3E75}" dt="2026-06-30T10:45:33.167" v="315" actId="26606"/>
          <ac:picMkLst>
            <pc:docMk/>
            <pc:sldMk cId="2738420502" sldId="283"/>
            <ac:picMk id="11" creationId="{D8F5CDF2-F0AE-247D-E242-85210BBAF381}"/>
          </ac:picMkLst>
        </pc:picChg>
        <pc:picChg chg="add mod ord">
          <ac:chgData name="Megan Botes" userId="70568131-745a-489b-b4fe-9e78c579dd6d" providerId="ADAL" clId="{E3DEF142-CC7A-44CA-B5B4-48BABF1A3E75}" dt="2026-06-30T10:45:33.167" v="315" actId="26606"/>
          <ac:picMkLst>
            <pc:docMk/>
            <pc:sldMk cId="2738420502" sldId="283"/>
            <ac:picMk id="13" creationId="{FFA88457-D72D-34AF-CE96-720A6D6A9E05}"/>
          </ac:picMkLst>
        </pc:picChg>
        <pc:picChg chg="add del mod ord">
          <ac:chgData name="Megan Botes" userId="70568131-745a-489b-b4fe-9e78c579dd6d" providerId="ADAL" clId="{E3DEF142-CC7A-44CA-B5B4-48BABF1A3E75}" dt="2026-06-30T10:45:25.302" v="314" actId="478"/>
          <ac:picMkLst>
            <pc:docMk/>
            <pc:sldMk cId="2738420502" sldId="283"/>
            <ac:picMk id="15" creationId="{E8A3BBD0-28B9-20C7-0E03-50F489732CBD}"/>
          </ac:picMkLst>
        </pc:picChg>
        <pc:picChg chg="add mod">
          <ac:chgData name="Megan Botes" userId="70568131-745a-489b-b4fe-9e78c579dd6d" providerId="ADAL" clId="{E3DEF142-CC7A-44CA-B5B4-48BABF1A3E75}" dt="2026-06-30T11:04:18.814" v="529"/>
          <ac:picMkLst>
            <pc:docMk/>
            <pc:sldMk cId="2738420502" sldId="283"/>
            <ac:picMk id="16" creationId="{FFAFB03D-052A-612F-349E-B2F02BDD7B9C}"/>
          </ac:picMkLst>
        </pc:picChg>
      </pc:sldChg>
      <pc:sldChg chg="addSp delSp modSp new mod setBg modNotesTx">
        <pc:chgData name="Megan Botes" userId="70568131-745a-489b-b4fe-9e78c579dd6d" providerId="ADAL" clId="{E3DEF142-CC7A-44CA-B5B4-48BABF1A3E75}" dt="2026-06-30T11:36:30.905" v="651"/>
        <pc:sldMkLst>
          <pc:docMk/>
          <pc:sldMk cId="214646416" sldId="284"/>
        </pc:sldMkLst>
        <pc:spChg chg="mod">
          <ac:chgData name="Megan Botes" userId="70568131-745a-489b-b4fe-9e78c579dd6d" providerId="ADAL" clId="{E3DEF142-CC7A-44CA-B5B4-48BABF1A3E75}" dt="2026-06-30T10:59:59.448" v="464" actId="790"/>
          <ac:spMkLst>
            <pc:docMk/>
            <pc:sldMk cId="214646416" sldId="284"/>
            <ac:spMk id="2" creationId="{BD3FDFBC-F59A-A191-D8C1-EA127D32AC53}"/>
          </ac:spMkLst>
        </pc:spChg>
        <pc:spChg chg="del mod">
          <ac:chgData name="Megan Botes" userId="70568131-745a-489b-b4fe-9e78c579dd6d" providerId="ADAL" clId="{E3DEF142-CC7A-44CA-B5B4-48BABF1A3E75}" dt="2026-06-30T10:46:31.896" v="331" actId="26606"/>
          <ac:spMkLst>
            <pc:docMk/>
            <pc:sldMk cId="214646416" sldId="284"/>
            <ac:spMk id="3" creationId="{739558E2-F662-E30A-52F7-B6DE51C99D5B}"/>
          </ac:spMkLst>
        </pc:spChg>
        <pc:spChg chg="add mod">
          <ac:chgData name="Megan Botes" userId="70568131-745a-489b-b4fe-9e78c579dd6d" providerId="ADAL" clId="{E3DEF142-CC7A-44CA-B5B4-48BABF1A3E75}" dt="2026-06-30T10:59:59.448" v="464" actId="790"/>
          <ac:spMkLst>
            <pc:docMk/>
            <pc:sldMk cId="214646416" sldId="284"/>
            <ac:spMk id="9" creationId="{BACC6370-2D7E-4714-9D71-7542949D7D5D}"/>
          </ac:spMkLst>
        </pc:spChg>
        <pc:spChg chg="add mod">
          <ac:chgData name="Megan Botes" userId="70568131-745a-489b-b4fe-9e78c579dd6d" providerId="ADAL" clId="{E3DEF142-CC7A-44CA-B5B4-48BABF1A3E75}" dt="2026-06-30T10:59:59.448" v="464" actId="790"/>
          <ac:spMkLst>
            <pc:docMk/>
            <pc:sldMk cId="214646416" sldId="284"/>
            <ac:spMk id="11" creationId="{F68B3F68-107C-434F-AA38-110D5EA91B85}"/>
          </ac:spMkLst>
        </pc:spChg>
        <pc:spChg chg="add mod">
          <ac:chgData name="Megan Botes" userId="70568131-745a-489b-b4fe-9e78c579dd6d" providerId="ADAL" clId="{E3DEF142-CC7A-44CA-B5B4-48BABF1A3E75}" dt="2026-06-30T10:59:59.448" v="464" actId="790"/>
          <ac:spMkLst>
            <pc:docMk/>
            <pc:sldMk cId="214646416" sldId="284"/>
            <ac:spMk id="13" creationId="{AAD0DBB9-1A4B-4391-81D4-CB19F9AB918A}"/>
          </ac:spMkLst>
        </pc:spChg>
        <pc:spChg chg="add mod">
          <ac:chgData name="Megan Botes" userId="70568131-745a-489b-b4fe-9e78c579dd6d" providerId="ADAL" clId="{E3DEF142-CC7A-44CA-B5B4-48BABF1A3E75}" dt="2026-06-30T10:59:59.448" v="464" actId="790"/>
          <ac:spMkLst>
            <pc:docMk/>
            <pc:sldMk cId="214646416" sldId="284"/>
            <ac:spMk id="15" creationId="{063BBA22-50EA-4C4D-BE05-F1CE4E63AA56}"/>
          </ac:spMkLst>
        </pc:spChg>
        <pc:graphicFrameChg chg="add modGraphic">
          <ac:chgData name="Megan Botes" userId="70568131-745a-489b-b4fe-9e78c579dd6d" providerId="ADAL" clId="{E3DEF142-CC7A-44CA-B5B4-48BABF1A3E75}" dt="2026-06-30T10:59:59.448" v="464" actId="790"/>
          <ac:graphicFrameMkLst>
            <pc:docMk/>
            <pc:sldMk cId="214646416" sldId="284"/>
            <ac:graphicFrameMk id="5" creationId="{675F5CB6-062F-4272-BE84-DF94537D63CE}"/>
          </ac:graphicFrameMkLst>
        </pc:graphicFrameChg>
        <pc:picChg chg="add mod">
          <ac:chgData name="Megan Botes" userId="70568131-745a-489b-b4fe-9e78c579dd6d" providerId="ADAL" clId="{E3DEF142-CC7A-44CA-B5B4-48BABF1A3E75}" dt="2026-06-30T11:04:20.123" v="530"/>
          <ac:picMkLst>
            <pc:docMk/>
            <pc:sldMk cId="214646416" sldId="284"/>
            <ac:picMk id="4" creationId="{1C97BDED-6178-D08D-9C7F-ACC8FDA092BE}"/>
          </ac:picMkLst>
        </pc:picChg>
      </pc:sldChg>
      <pc:sldChg chg="addSp delSp modSp new mod setBg modNotesTx">
        <pc:chgData name="Megan Botes" userId="70568131-745a-489b-b4fe-9e78c579dd6d" providerId="ADAL" clId="{E3DEF142-CC7A-44CA-B5B4-48BABF1A3E75}" dt="2026-06-30T11:36:51.694" v="652"/>
        <pc:sldMkLst>
          <pc:docMk/>
          <pc:sldMk cId="1985978542" sldId="285"/>
        </pc:sldMkLst>
        <pc:spChg chg="mod">
          <ac:chgData name="Megan Botes" userId="70568131-745a-489b-b4fe-9e78c579dd6d" providerId="ADAL" clId="{E3DEF142-CC7A-44CA-B5B4-48BABF1A3E75}" dt="2026-06-30T10:59:59.448" v="464" actId="790"/>
          <ac:spMkLst>
            <pc:docMk/>
            <pc:sldMk cId="1985978542" sldId="285"/>
            <ac:spMk id="2" creationId="{BF0B6854-39E4-6903-6599-8B01FA43D428}"/>
          </ac:spMkLst>
        </pc:spChg>
        <pc:spChg chg="add del mod">
          <ac:chgData name="Megan Botes" userId="70568131-745a-489b-b4fe-9e78c579dd6d" providerId="ADAL" clId="{E3DEF142-CC7A-44CA-B5B4-48BABF1A3E75}" dt="2026-06-30T10:47:57.183" v="345" actId="26606"/>
          <ac:spMkLst>
            <pc:docMk/>
            <pc:sldMk cId="1985978542" sldId="285"/>
            <ac:spMk id="3" creationId="{112AF979-52D0-568B-D815-9F9F9279DB69}"/>
          </ac:spMkLst>
        </pc:spChg>
        <pc:spChg chg="add del">
          <ac:chgData name="Megan Botes" userId="70568131-745a-489b-b4fe-9e78c579dd6d" providerId="ADAL" clId="{E3DEF142-CC7A-44CA-B5B4-48BABF1A3E75}" dt="2026-06-30T10:47:57.137" v="344" actId="26606"/>
          <ac:spMkLst>
            <pc:docMk/>
            <pc:sldMk cId="1985978542" sldId="285"/>
            <ac:spMk id="9" creationId="{BACC6370-2D7E-4714-9D71-7542949D7D5D}"/>
          </ac:spMkLst>
        </pc:spChg>
        <pc:spChg chg="add del">
          <ac:chgData name="Megan Botes" userId="70568131-745a-489b-b4fe-9e78c579dd6d" providerId="ADAL" clId="{E3DEF142-CC7A-44CA-B5B4-48BABF1A3E75}" dt="2026-06-30T10:47:57.137" v="344" actId="26606"/>
          <ac:spMkLst>
            <pc:docMk/>
            <pc:sldMk cId="1985978542" sldId="285"/>
            <ac:spMk id="11" creationId="{F68B3F68-107C-434F-AA38-110D5EA91B85}"/>
          </ac:spMkLst>
        </pc:spChg>
        <pc:spChg chg="add del">
          <ac:chgData name="Megan Botes" userId="70568131-745a-489b-b4fe-9e78c579dd6d" providerId="ADAL" clId="{E3DEF142-CC7A-44CA-B5B4-48BABF1A3E75}" dt="2026-06-30T10:47:57.137" v="344" actId="26606"/>
          <ac:spMkLst>
            <pc:docMk/>
            <pc:sldMk cId="1985978542" sldId="285"/>
            <ac:spMk id="13" creationId="{AAD0DBB9-1A4B-4391-81D4-CB19F9AB918A}"/>
          </ac:spMkLst>
        </pc:spChg>
        <pc:spChg chg="add del">
          <ac:chgData name="Megan Botes" userId="70568131-745a-489b-b4fe-9e78c579dd6d" providerId="ADAL" clId="{E3DEF142-CC7A-44CA-B5B4-48BABF1A3E75}" dt="2026-06-30T10:47:57.137" v="344" actId="26606"/>
          <ac:spMkLst>
            <pc:docMk/>
            <pc:sldMk cId="1985978542" sldId="285"/>
            <ac:spMk id="15" creationId="{063BBA22-50EA-4C4D-BE05-F1CE4E63AA56}"/>
          </ac:spMkLst>
        </pc:spChg>
        <pc:spChg chg="add del">
          <ac:chgData name="Megan Botes" userId="70568131-745a-489b-b4fe-9e78c579dd6d" providerId="ADAL" clId="{E3DEF142-CC7A-44CA-B5B4-48BABF1A3E75}" dt="2026-06-30T10:48:08.041" v="346" actId="26606"/>
          <ac:spMkLst>
            <pc:docMk/>
            <pc:sldMk cId="1985978542" sldId="285"/>
            <ac:spMk id="20" creationId="{B95B9BA8-1D69-4796-85F5-B6D0BD52354B}"/>
          </ac:spMkLst>
        </pc:spChg>
        <pc:spChg chg="add del">
          <ac:chgData name="Megan Botes" userId="70568131-745a-489b-b4fe-9e78c579dd6d" providerId="ADAL" clId="{E3DEF142-CC7A-44CA-B5B4-48BABF1A3E75}" dt="2026-06-30T10:48:31.023" v="347" actId="26606"/>
          <ac:spMkLst>
            <pc:docMk/>
            <pc:sldMk cId="1985978542" sldId="285"/>
            <ac:spMk id="29" creationId="{BACC6370-2D7E-4714-9D71-7542949D7D5D}"/>
          </ac:spMkLst>
        </pc:spChg>
        <pc:spChg chg="add del">
          <ac:chgData name="Megan Botes" userId="70568131-745a-489b-b4fe-9e78c579dd6d" providerId="ADAL" clId="{E3DEF142-CC7A-44CA-B5B4-48BABF1A3E75}" dt="2026-06-30T10:48:31.023" v="347" actId="26606"/>
          <ac:spMkLst>
            <pc:docMk/>
            <pc:sldMk cId="1985978542" sldId="285"/>
            <ac:spMk id="31" creationId="{F68B3F68-107C-434F-AA38-110D5EA91B85}"/>
          </ac:spMkLst>
        </pc:spChg>
        <pc:spChg chg="add del">
          <ac:chgData name="Megan Botes" userId="70568131-745a-489b-b4fe-9e78c579dd6d" providerId="ADAL" clId="{E3DEF142-CC7A-44CA-B5B4-48BABF1A3E75}" dt="2026-06-30T10:48:31.023" v="347" actId="26606"/>
          <ac:spMkLst>
            <pc:docMk/>
            <pc:sldMk cId="1985978542" sldId="285"/>
            <ac:spMk id="33" creationId="{AAD0DBB9-1A4B-4391-81D4-CB19F9AB918A}"/>
          </ac:spMkLst>
        </pc:spChg>
        <pc:spChg chg="add del">
          <ac:chgData name="Megan Botes" userId="70568131-745a-489b-b4fe-9e78c579dd6d" providerId="ADAL" clId="{E3DEF142-CC7A-44CA-B5B4-48BABF1A3E75}" dt="2026-06-30T10:48:31.023" v="347" actId="26606"/>
          <ac:spMkLst>
            <pc:docMk/>
            <pc:sldMk cId="1985978542" sldId="285"/>
            <ac:spMk id="35" creationId="{063BBA22-50EA-4C4D-BE05-F1CE4E63AA56}"/>
          </ac:spMkLst>
        </pc:spChg>
        <pc:spChg chg="add mod">
          <ac:chgData name="Megan Botes" userId="70568131-745a-489b-b4fe-9e78c579dd6d" providerId="ADAL" clId="{E3DEF142-CC7A-44CA-B5B4-48BABF1A3E75}" dt="2026-06-30T10:59:59.448" v="464" actId="790"/>
          <ac:spMkLst>
            <pc:docMk/>
            <pc:sldMk cId="1985978542" sldId="285"/>
            <ac:spMk id="40" creationId="{BACC6370-2D7E-4714-9D71-7542949D7D5D}"/>
          </ac:spMkLst>
        </pc:spChg>
        <pc:spChg chg="add mod">
          <ac:chgData name="Megan Botes" userId="70568131-745a-489b-b4fe-9e78c579dd6d" providerId="ADAL" clId="{E3DEF142-CC7A-44CA-B5B4-48BABF1A3E75}" dt="2026-06-30T10:59:59.448" v="464" actId="790"/>
          <ac:spMkLst>
            <pc:docMk/>
            <pc:sldMk cId="1985978542" sldId="285"/>
            <ac:spMk id="42" creationId="{F68B3F68-107C-434F-AA38-110D5EA91B85}"/>
          </ac:spMkLst>
        </pc:spChg>
        <pc:spChg chg="add mod">
          <ac:chgData name="Megan Botes" userId="70568131-745a-489b-b4fe-9e78c579dd6d" providerId="ADAL" clId="{E3DEF142-CC7A-44CA-B5B4-48BABF1A3E75}" dt="2026-06-30T10:59:59.448" v="464" actId="790"/>
          <ac:spMkLst>
            <pc:docMk/>
            <pc:sldMk cId="1985978542" sldId="285"/>
            <ac:spMk id="44" creationId="{AAD0DBB9-1A4B-4391-81D4-CB19F9AB918A}"/>
          </ac:spMkLst>
        </pc:spChg>
        <pc:spChg chg="add mod">
          <ac:chgData name="Megan Botes" userId="70568131-745a-489b-b4fe-9e78c579dd6d" providerId="ADAL" clId="{E3DEF142-CC7A-44CA-B5B4-48BABF1A3E75}" dt="2026-06-30T10:59:59.448" v="464" actId="790"/>
          <ac:spMkLst>
            <pc:docMk/>
            <pc:sldMk cId="1985978542" sldId="285"/>
            <ac:spMk id="46" creationId="{063BBA22-50EA-4C4D-BE05-F1CE4E63AA56}"/>
          </ac:spMkLst>
        </pc:spChg>
        <pc:grpChg chg="add del">
          <ac:chgData name="Megan Botes" userId="70568131-745a-489b-b4fe-9e78c579dd6d" providerId="ADAL" clId="{E3DEF142-CC7A-44CA-B5B4-48BABF1A3E75}" dt="2026-06-30T10:48:08.041" v="346" actId="26606"/>
          <ac:grpSpMkLst>
            <pc:docMk/>
            <pc:sldMk cId="1985978542" sldId="285"/>
            <ac:grpSpMk id="21" creationId="{5F892E19-92E7-4BB2-8C3F-DBDFE8D9D324}"/>
          </ac:grpSpMkLst>
        </pc:grpChg>
        <pc:graphicFrameChg chg="add del">
          <ac:chgData name="Megan Botes" userId="70568131-745a-489b-b4fe-9e78c579dd6d" providerId="ADAL" clId="{E3DEF142-CC7A-44CA-B5B4-48BABF1A3E75}" dt="2026-06-30T10:47:57.137" v="344" actId="26606"/>
          <ac:graphicFrameMkLst>
            <pc:docMk/>
            <pc:sldMk cId="1985978542" sldId="285"/>
            <ac:graphicFrameMk id="5" creationId="{7219F4BE-4FBA-0851-1455-625E591C4299}"/>
          </ac:graphicFrameMkLst>
        </pc:graphicFrameChg>
        <pc:graphicFrameChg chg="add mod modGraphic">
          <ac:chgData name="Megan Botes" userId="70568131-745a-489b-b4fe-9e78c579dd6d" providerId="ADAL" clId="{E3DEF142-CC7A-44CA-B5B4-48BABF1A3E75}" dt="2026-06-30T10:59:59.448" v="464" actId="790"/>
          <ac:graphicFrameMkLst>
            <pc:docMk/>
            <pc:sldMk cId="1985978542" sldId="285"/>
            <ac:graphicFrameMk id="24" creationId="{99DFE610-95BF-972E-54AC-FD291040BD03}"/>
          </ac:graphicFrameMkLst>
        </pc:graphicFrameChg>
        <pc:picChg chg="add mod">
          <ac:chgData name="Megan Botes" userId="70568131-745a-489b-b4fe-9e78c579dd6d" providerId="ADAL" clId="{E3DEF142-CC7A-44CA-B5B4-48BABF1A3E75}" dt="2026-06-30T11:04:21.455" v="531"/>
          <ac:picMkLst>
            <pc:docMk/>
            <pc:sldMk cId="1985978542" sldId="285"/>
            <ac:picMk id="4" creationId="{B8DFBCFF-DFE9-49C0-AD0E-59419B0E5C1F}"/>
          </ac:picMkLst>
        </pc:picChg>
      </pc:sldChg>
      <pc:sldChg chg="addSp delSp modSp new mod modNotesTx">
        <pc:chgData name="Megan Botes" userId="70568131-745a-489b-b4fe-9e78c579dd6d" providerId="ADAL" clId="{E3DEF142-CC7A-44CA-B5B4-48BABF1A3E75}" dt="2026-06-30T11:05:53.068" v="538"/>
        <pc:sldMkLst>
          <pc:docMk/>
          <pc:sldMk cId="891769139" sldId="286"/>
        </pc:sldMkLst>
        <pc:spChg chg="add del">
          <ac:chgData name="Megan Botes" userId="70568131-745a-489b-b4fe-9e78c579dd6d" providerId="ADAL" clId="{E3DEF142-CC7A-44CA-B5B4-48BABF1A3E75}" dt="2026-06-30T10:58:16.858" v="370" actId="22"/>
          <ac:spMkLst>
            <pc:docMk/>
            <pc:sldMk cId="891769139" sldId="286"/>
            <ac:spMk id="5" creationId="{BDE9BD68-5BF5-5DA2-3946-D8EF25EC2AFA}"/>
          </ac:spMkLst>
        </pc:spChg>
        <pc:spChg chg="add mod">
          <ac:chgData name="Megan Botes" userId="70568131-745a-489b-b4fe-9e78c579dd6d" providerId="ADAL" clId="{E3DEF142-CC7A-44CA-B5B4-48BABF1A3E75}" dt="2026-06-30T11:00:07.201" v="466" actId="120"/>
          <ac:spMkLst>
            <pc:docMk/>
            <pc:sldMk cId="891769139" sldId="286"/>
            <ac:spMk id="9" creationId="{F8B5617B-5896-40A3-4C18-E2FE4451407E}"/>
          </ac:spMkLst>
        </pc:spChg>
        <pc:spChg chg="add mod">
          <ac:chgData name="Megan Botes" userId="70568131-745a-489b-b4fe-9e78c579dd6d" providerId="ADAL" clId="{E3DEF142-CC7A-44CA-B5B4-48BABF1A3E75}" dt="2026-06-30T11:01:32.949" v="496" actId="20577"/>
          <ac:spMkLst>
            <pc:docMk/>
            <pc:sldMk cId="891769139" sldId="286"/>
            <ac:spMk id="10" creationId="{8915B8E3-1434-4ECE-C96A-A311253FC8A3}"/>
          </ac:spMkLst>
        </pc:spChg>
        <pc:spChg chg="add mod">
          <ac:chgData name="Megan Botes" userId="70568131-745a-489b-b4fe-9e78c579dd6d" providerId="ADAL" clId="{E3DEF142-CC7A-44CA-B5B4-48BABF1A3E75}" dt="2026-06-30T11:02:09.496" v="521" actId="1076"/>
          <ac:spMkLst>
            <pc:docMk/>
            <pc:sldMk cId="891769139" sldId="286"/>
            <ac:spMk id="11" creationId="{14C05E72-27E0-E107-C2CA-64C8CA1EAA94}"/>
          </ac:spMkLst>
        </pc:spChg>
        <pc:picChg chg="add del">
          <ac:chgData name="Megan Botes" userId="70568131-745a-489b-b4fe-9e78c579dd6d" providerId="ADAL" clId="{E3DEF142-CC7A-44CA-B5B4-48BABF1A3E75}" dt="2026-06-30T10:58:08.228" v="367" actId="22"/>
          <ac:picMkLst>
            <pc:docMk/>
            <pc:sldMk cId="891769139" sldId="286"/>
            <ac:picMk id="3" creationId="{8F018DB3-64E7-66B4-C013-8B5F9A85DA2C}"/>
          </ac:picMkLst>
        </pc:picChg>
        <pc:picChg chg="add mod">
          <ac:chgData name="Megan Botes" userId="70568131-745a-489b-b4fe-9e78c579dd6d" providerId="ADAL" clId="{E3DEF142-CC7A-44CA-B5B4-48BABF1A3E75}" dt="2026-06-30T11:00:28.321" v="469" actId="1076"/>
          <ac:picMkLst>
            <pc:docMk/>
            <pc:sldMk cId="891769139" sldId="286"/>
            <ac:picMk id="7" creationId="{1F087858-8E88-E667-38F1-795B6E1C74F5}"/>
          </ac:picMkLst>
        </pc:picChg>
        <pc:picChg chg="add mod">
          <ac:chgData name="Megan Botes" userId="70568131-745a-489b-b4fe-9e78c579dd6d" providerId="ADAL" clId="{E3DEF142-CC7A-44CA-B5B4-48BABF1A3E75}" dt="2026-06-30T11:02:34.425" v="526"/>
          <ac:picMkLst>
            <pc:docMk/>
            <pc:sldMk cId="891769139" sldId="286"/>
            <ac:picMk id="12" creationId="{F60DD78F-93B3-3408-C1EF-D889D9355AFE}"/>
          </ac:picMkLst>
        </pc:picChg>
      </pc:sldChg>
      <pc:sldChg chg="addSp delSp modSp new mod setBg modNotesTx">
        <pc:chgData name="Megan Botes" userId="70568131-745a-489b-b4fe-9e78c579dd6d" providerId="ADAL" clId="{E3DEF142-CC7A-44CA-B5B4-48BABF1A3E75}" dt="2026-06-30T11:34:42.014" v="649"/>
        <pc:sldMkLst>
          <pc:docMk/>
          <pc:sldMk cId="2312736837" sldId="287"/>
        </pc:sldMkLst>
        <pc:spChg chg="add del">
          <ac:chgData name="Megan Botes" userId="70568131-745a-489b-b4fe-9e78c579dd6d" providerId="ADAL" clId="{E3DEF142-CC7A-44CA-B5B4-48BABF1A3E75}" dt="2026-06-30T11:07:27.696" v="541" actId="22"/>
          <ac:spMkLst>
            <pc:docMk/>
            <pc:sldMk cId="2312736837" sldId="287"/>
            <ac:spMk id="3" creationId="{DA052F0A-188A-A2B5-8D9B-896C311FACC5}"/>
          </ac:spMkLst>
        </pc:spChg>
        <pc:spChg chg="add del">
          <ac:chgData name="Megan Botes" userId="70568131-745a-489b-b4fe-9e78c579dd6d" providerId="ADAL" clId="{E3DEF142-CC7A-44CA-B5B4-48BABF1A3E75}" dt="2026-06-30T11:07:34.816" v="544" actId="22"/>
          <ac:spMkLst>
            <pc:docMk/>
            <pc:sldMk cId="2312736837" sldId="287"/>
            <ac:spMk id="5" creationId="{6A107250-70AF-BF67-5D39-C7540AC15534}"/>
          </ac:spMkLst>
        </pc:spChg>
        <pc:spChg chg="add mod">
          <ac:chgData name="Megan Botes" userId="70568131-745a-489b-b4fe-9e78c579dd6d" providerId="ADAL" clId="{E3DEF142-CC7A-44CA-B5B4-48BABF1A3E75}" dt="2026-06-30T11:29:06.391" v="572" actId="1076"/>
          <ac:spMkLst>
            <pc:docMk/>
            <pc:sldMk cId="2312736837" sldId="287"/>
            <ac:spMk id="9" creationId="{A1F2BE20-3727-474C-C913-660ECC583A1F}"/>
          </ac:spMkLst>
        </pc:spChg>
        <pc:spChg chg="add mod">
          <ac:chgData name="Megan Botes" userId="70568131-745a-489b-b4fe-9e78c579dd6d" providerId="ADAL" clId="{E3DEF142-CC7A-44CA-B5B4-48BABF1A3E75}" dt="2026-06-30T11:30:02.415" v="588" actId="1076"/>
          <ac:spMkLst>
            <pc:docMk/>
            <pc:sldMk cId="2312736837" sldId="287"/>
            <ac:spMk id="10" creationId="{95188992-8E49-9F21-AC24-742970232955}"/>
          </ac:spMkLst>
        </pc:spChg>
        <pc:spChg chg="add mod">
          <ac:chgData name="Megan Botes" userId="70568131-745a-489b-b4fe-9e78c579dd6d" providerId="ADAL" clId="{E3DEF142-CC7A-44CA-B5B4-48BABF1A3E75}" dt="2026-06-30T11:30:44.022" v="596" actId="1076"/>
          <ac:spMkLst>
            <pc:docMk/>
            <pc:sldMk cId="2312736837" sldId="287"/>
            <ac:spMk id="11" creationId="{B6E89DAF-4F85-CC37-5668-889B798E31CC}"/>
          </ac:spMkLst>
        </pc:spChg>
        <pc:spChg chg="add mod">
          <ac:chgData name="Megan Botes" userId="70568131-745a-489b-b4fe-9e78c579dd6d" providerId="ADAL" clId="{E3DEF142-CC7A-44CA-B5B4-48BABF1A3E75}" dt="2026-06-30T11:31:25.563" v="601" actId="403"/>
          <ac:spMkLst>
            <pc:docMk/>
            <pc:sldMk cId="2312736837" sldId="287"/>
            <ac:spMk id="12" creationId="{E5D315A4-7455-F0C0-089F-3F38F529770B}"/>
          </ac:spMkLst>
        </pc:spChg>
        <pc:spChg chg="add mod">
          <ac:chgData name="Megan Botes" userId="70568131-745a-489b-b4fe-9e78c579dd6d" providerId="ADAL" clId="{E3DEF142-CC7A-44CA-B5B4-48BABF1A3E75}" dt="2026-06-30T11:32:12.041" v="616" actId="113"/>
          <ac:spMkLst>
            <pc:docMk/>
            <pc:sldMk cId="2312736837" sldId="287"/>
            <ac:spMk id="13" creationId="{16A9CC58-561C-FDEC-FCEB-CF40306C30A2}"/>
          </ac:spMkLst>
        </pc:spChg>
        <pc:spChg chg="add mod">
          <ac:chgData name="Megan Botes" userId="70568131-745a-489b-b4fe-9e78c579dd6d" providerId="ADAL" clId="{E3DEF142-CC7A-44CA-B5B4-48BABF1A3E75}" dt="2026-06-30T11:33:04.958" v="631" actId="1076"/>
          <ac:spMkLst>
            <pc:docMk/>
            <pc:sldMk cId="2312736837" sldId="287"/>
            <ac:spMk id="14" creationId="{45D93B6F-ED94-95A2-A16E-83A5A60F7F16}"/>
          </ac:spMkLst>
        </pc:spChg>
        <pc:spChg chg="add mod">
          <ac:chgData name="Megan Botes" userId="70568131-745a-489b-b4fe-9e78c579dd6d" providerId="ADAL" clId="{E3DEF142-CC7A-44CA-B5B4-48BABF1A3E75}" dt="2026-06-30T11:33:44.009" v="641" actId="1076"/>
          <ac:spMkLst>
            <pc:docMk/>
            <pc:sldMk cId="2312736837" sldId="287"/>
            <ac:spMk id="15" creationId="{BB14F6F6-0C64-D768-2BEC-5139C7AB2DB9}"/>
          </ac:spMkLst>
        </pc:spChg>
        <pc:spChg chg="add mod">
          <ac:chgData name="Megan Botes" userId="70568131-745a-489b-b4fe-9e78c579dd6d" providerId="ADAL" clId="{E3DEF142-CC7A-44CA-B5B4-48BABF1A3E75}" dt="2026-06-30T11:34:12.601" v="646" actId="403"/>
          <ac:spMkLst>
            <pc:docMk/>
            <pc:sldMk cId="2312736837" sldId="287"/>
            <ac:spMk id="16" creationId="{D6BC36A7-1948-D980-2ABE-C7D227D81AB0}"/>
          </ac:spMkLst>
        </pc:spChg>
        <pc:picChg chg="add mod">
          <ac:chgData name="Megan Botes" userId="70568131-745a-489b-b4fe-9e78c579dd6d" providerId="ADAL" clId="{E3DEF142-CC7A-44CA-B5B4-48BABF1A3E75}" dt="2026-06-30T11:09:49.207" v="546" actId="34807"/>
          <ac:picMkLst>
            <pc:docMk/>
            <pc:sldMk cId="2312736837" sldId="287"/>
            <ac:picMk id="7" creationId="{36B62A6E-A3CE-CDE4-2D40-C8F2E3095E9C}"/>
          </ac:picMkLst>
        </pc:picChg>
        <pc:picChg chg="add mod">
          <ac:chgData name="Megan Botes" userId="70568131-745a-489b-b4fe-9e78c579dd6d" providerId="ADAL" clId="{E3DEF142-CC7A-44CA-B5B4-48BABF1A3E75}" dt="2026-06-30T11:34:21.962" v="647"/>
          <ac:picMkLst>
            <pc:docMk/>
            <pc:sldMk cId="2312736837" sldId="287"/>
            <ac:picMk id="17" creationId="{9E07557E-C789-FC24-7D39-EF09BD25FEB4}"/>
          </ac:picMkLst>
        </pc:picChg>
      </pc:sldChg>
      <pc:sldMasterChg chg="delSldLayout">
        <pc:chgData name="Megan Botes" userId="70568131-745a-489b-b4fe-9e78c579dd6d" providerId="ADAL" clId="{E3DEF142-CC7A-44CA-B5B4-48BABF1A3E75}" dt="2026-06-30T11:34:24.362" v="648" actId="47"/>
        <pc:sldMasterMkLst>
          <pc:docMk/>
          <pc:sldMasterMk cId="0" sldId="2147483648"/>
        </pc:sldMasterMkLst>
        <pc:sldLayoutChg chg="del">
          <pc:chgData name="Megan Botes" userId="70568131-745a-489b-b4fe-9e78c579dd6d" providerId="ADAL" clId="{E3DEF142-CC7A-44CA-B5B4-48BABF1A3E75}" dt="2026-06-30T11:34:24.362" v="648" actId="47"/>
          <pc:sldLayoutMkLst>
            <pc:docMk/>
            <pc:sldMasterMk cId="0" sldId="2147483648"/>
            <pc:sldLayoutMk cId="0" sldId="2147483650"/>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B4B2C8-F95B-44A8-A7CD-28F32BAE6D69}"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9BF6EB1A-953F-44D7-A54D-985CFBC56DDC}">
      <dgm:prSet/>
      <dgm:spPr/>
      <dgm:t>
        <a:bodyPr/>
        <a:lstStyle/>
        <a:p>
          <a:r>
            <a:rPr lang="en-ZA" noProof="0" dirty="0"/>
            <a:t>SA faces many cases of </a:t>
          </a:r>
          <a:r>
            <a:rPr lang="en-ZA" b="1" noProof="0" dirty="0"/>
            <a:t>GBV</a:t>
          </a:r>
          <a:r>
            <a:rPr lang="en-ZA" noProof="0" dirty="0"/>
            <a:t> (including </a:t>
          </a:r>
          <a:r>
            <a:rPr lang="en-ZA" b="1" noProof="0" dirty="0"/>
            <a:t>corrective rape</a:t>
          </a:r>
          <a:r>
            <a:rPr lang="en-ZA" noProof="0" dirty="0"/>
            <a:t>).</a:t>
          </a:r>
        </a:p>
      </dgm:t>
    </dgm:pt>
    <dgm:pt modelId="{FBC0FC6A-8E50-416D-B0BE-626AE18BF824}" type="parTrans" cxnId="{2CCC7FA1-D4B4-437B-B6E1-D7FE26BD1521}">
      <dgm:prSet/>
      <dgm:spPr/>
      <dgm:t>
        <a:bodyPr/>
        <a:lstStyle/>
        <a:p>
          <a:endParaRPr lang="en-US"/>
        </a:p>
      </dgm:t>
    </dgm:pt>
    <dgm:pt modelId="{D3D7FC47-EF15-44E3-9552-D7B5E287A1B1}" type="sibTrans" cxnId="{2CCC7FA1-D4B4-437B-B6E1-D7FE26BD1521}">
      <dgm:prSet/>
      <dgm:spPr/>
      <dgm:t>
        <a:bodyPr/>
        <a:lstStyle/>
        <a:p>
          <a:endParaRPr lang="en-US"/>
        </a:p>
      </dgm:t>
    </dgm:pt>
    <dgm:pt modelId="{F87FBDD5-F76A-41FA-8E35-361800D78AB9}">
      <dgm:prSet/>
      <dgm:spPr/>
      <dgm:t>
        <a:bodyPr/>
        <a:lstStyle/>
        <a:p>
          <a:r>
            <a:rPr lang="en-ZA" noProof="0" dirty="0"/>
            <a:t>Many people struggle with the effects of violence due to their </a:t>
          </a:r>
          <a:r>
            <a:rPr lang="en-ZA" b="1" noProof="0" dirty="0"/>
            <a:t>gender identity </a:t>
          </a:r>
          <a:r>
            <a:rPr lang="en-ZA" noProof="0" dirty="0"/>
            <a:t>or </a:t>
          </a:r>
          <a:r>
            <a:rPr lang="en-ZA" b="1" noProof="0" dirty="0"/>
            <a:t>sexual orientation</a:t>
          </a:r>
          <a:r>
            <a:rPr lang="en-ZA" noProof="0" dirty="0"/>
            <a:t>.</a:t>
          </a:r>
        </a:p>
      </dgm:t>
    </dgm:pt>
    <dgm:pt modelId="{EDBE7A14-840A-4A86-86DB-8DDF78DA4EF6}" type="parTrans" cxnId="{30B45646-0BB4-4BF6-B823-1758E652DE2D}">
      <dgm:prSet/>
      <dgm:spPr/>
      <dgm:t>
        <a:bodyPr/>
        <a:lstStyle/>
        <a:p>
          <a:endParaRPr lang="en-US"/>
        </a:p>
      </dgm:t>
    </dgm:pt>
    <dgm:pt modelId="{09DF0E63-D63D-4747-9302-9573B2873433}" type="sibTrans" cxnId="{30B45646-0BB4-4BF6-B823-1758E652DE2D}">
      <dgm:prSet/>
      <dgm:spPr/>
      <dgm:t>
        <a:bodyPr/>
        <a:lstStyle/>
        <a:p>
          <a:endParaRPr lang="en-US"/>
        </a:p>
      </dgm:t>
    </dgm:pt>
    <dgm:pt modelId="{9BB02F6F-5C10-4659-97C2-546C12747EC8}">
      <dgm:prSet/>
      <dgm:spPr/>
      <dgm:t>
        <a:bodyPr/>
        <a:lstStyle/>
        <a:p>
          <a:r>
            <a:rPr lang="en-ZA" noProof="0" dirty="0"/>
            <a:t>South Africa is a </a:t>
          </a:r>
          <a:r>
            <a:rPr lang="en-ZA" b="1" noProof="0" dirty="0"/>
            <a:t>diverse</a:t>
          </a:r>
          <a:r>
            <a:rPr lang="en-ZA" noProof="0" dirty="0"/>
            <a:t> country. </a:t>
          </a:r>
        </a:p>
      </dgm:t>
    </dgm:pt>
    <dgm:pt modelId="{B4EBE084-19A5-436A-BDB0-A03C2D9084FA}" type="parTrans" cxnId="{585642B0-087D-4DB0-8905-3CD4F71BC2D9}">
      <dgm:prSet/>
      <dgm:spPr/>
      <dgm:t>
        <a:bodyPr/>
        <a:lstStyle/>
        <a:p>
          <a:endParaRPr lang="en-US"/>
        </a:p>
      </dgm:t>
    </dgm:pt>
    <dgm:pt modelId="{67CB9202-E2A9-4FBE-9CAA-56EBF3BF3649}" type="sibTrans" cxnId="{585642B0-087D-4DB0-8905-3CD4F71BC2D9}">
      <dgm:prSet/>
      <dgm:spPr/>
      <dgm:t>
        <a:bodyPr/>
        <a:lstStyle/>
        <a:p>
          <a:endParaRPr lang="en-US"/>
        </a:p>
      </dgm:t>
    </dgm:pt>
    <dgm:pt modelId="{66E1C9AF-DE88-440B-9FA4-A8CCCDEDD593}">
      <dgm:prSet/>
      <dgm:spPr/>
      <dgm:t>
        <a:bodyPr/>
        <a:lstStyle/>
        <a:p>
          <a:r>
            <a:rPr lang="en-ZA" b="1" noProof="0" dirty="0"/>
            <a:t>All people </a:t>
          </a:r>
          <a:r>
            <a:rPr lang="en-ZA" noProof="0" dirty="0"/>
            <a:t>deserve dignity and respect. </a:t>
          </a:r>
        </a:p>
      </dgm:t>
    </dgm:pt>
    <dgm:pt modelId="{52183E26-E716-4A34-9624-FE62AB5BF6AF}" type="parTrans" cxnId="{DCFF3640-796C-421A-8C76-AEDEFAE4AE84}">
      <dgm:prSet/>
      <dgm:spPr/>
      <dgm:t>
        <a:bodyPr/>
        <a:lstStyle/>
        <a:p>
          <a:endParaRPr lang="en-US"/>
        </a:p>
      </dgm:t>
    </dgm:pt>
    <dgm:pt modelId="{994FB9AC-7CCB-439C-9448-856ABB659D60}" type="sibTrans" cxnId="{DCFF3640-796C-421A-8C76-AEDEFAE4AE84}">
      <dgm:prSet/>
      <dgm:spPr/>
      <dgm:t>
        <a:bodyPr/>
        <a:lstStyle/>
        <a:p>
          <a:endParaRPr lang="en-US"/>
        </a:p>
      </dgm:t>
    </dgm:pt>
    <dgm:pt modelId="{DE469FB7-ABBD-42C4-B333-EF065F24F2C4}">
      <dgm:prSet custT="1"/>
      <dgm:spPr/>
      <dgm:t>
        <a:bodyPr/>
        <a:lstStyle/>
        <a:p>
          <a:r>
            <a:rPr lang="en-ZA" sz="3200" b="1" noProof="0" dirty="0"/>
            <a:t>No one should experience discrimination or violence because of who they are. </a:t>
          </a:r>
        </a:p>
      </dgm:t>
    </dgm:pt>
    <dgm:pt modelId="{3A3DE407-C6ED-4F30-A378-833DF636C750}" type="parTrans" cxnId="{2B2F62A4-CEFD-40DD-B854-CC05B732E938}">
      <dgm:prSet/>
      <dgm:spPr/>
      <dgm:t>
        <a:bodyPr/>
        <a:lstStyle/>
        <a:p>
          <a:endParaRPr lang="en-US"/>
        </a:p>
      </dgm:t>
    </dgm:pt>
    <dgm:pt modelId="{84F11494-32E4-47E7-83D7-8FBCC4873D11}" type="sibTrans" cxnId="{2B2F62A4-CEFD-40DD-B854-CC05B732E938}">
      <dgm:prSet/>
      <dgm:spPr/>
      <dgm:t>
        <a:bodyPr/>
        <a:lstStyle/>
        <a:p>
          <a:endParaRPr lang="en-US"/>
        </a:p>
      </dgm:t>
    </dgm:pt>
    <dgm:pt modelId="{6BDA9E08-63A7-43E5-BD7B-0D2A687665B0}" type="pres">
      <dgm:prSet presAssocID="{82B4B2C8-F95B-44A8-A7CD-28F32BAE6D69}" presName="diagram" presStyleCnt="0">
        <dgm:presLayoutVars>
          <dgm:chPref val="1"/>
          <dgm:dir/>
          <dgm:animOne val="branch"/>
          <dgm:animLvl val="lvl"/>
          <dgm:resizeHandles/>
        </dgm:presLayoutVars>
      </dgm:prSet>
      <dgm:spPr/>
    </dgm:pt>
    <dgm:pt modelId="{6BF111F5-DEBD-45B1-BC91-38188D7DB2C5}" type="pres">
      <dgm:prSet presAssocID="{9BF6EB1A-953F-44D7-A54D-985CFBC56DDC}" presName="root" presStyleCnt="0"/>
      <dgm:spPr/>
    </dgm:pt>
    <dgm:pt modelId="{0ACF4D1C-5EED-4DAF-85F1-10F8C632BCF1}" type="pres">
      <dgm:prSet presAssocID="{9BF6EB1A-953F-44D7-A54D-985CFBC56DDC}" presName="rootComposite" presStyleCnt="0"/>
      <dgm:spPr/>
    </dgm:pt>
    <dgm:pt modelId="{7780A2B3-6C1B-4A06-94E2-6C12BB70672D}" type="pres">
      <dgm:prSet presAssocID="{9BF6EB1A-953F-44D7-A54D-985CFBC56DDC}" presName="rootText" presStyleLbl="node1" presStyleIdx="0" presStyleCnt="3"/>
      <dgm:spPr/>
    </dgm:pt>
    <dgm:pt modelId="{81945B46-0CEA-4B49-B91D-E29B16AE7F69}" type="pres">
      <dgm:prSet presAssocID="{9BF6EB1A-953F-44D7-A54D-985CFBC56DDC}" presName="rootConnector" presStyleLbl="node1" presStyleIdx="0" presStyleCnt="3"/>
      <dgm:spPr/>
    </dgm:pt>
    <dgm:pt modelId="{123BC6AD-CF40-477B-AB26-E598DDEE092F}" type="pres">
      <dgm:prSet presAssocID="{9BF6EB1A-953F-44D7-A54D-985CFBC56DDC}" presName="childShape" presStyleCnt="0"/>
      <dgm:spPr/>
    </dgm:pt>
    <dgm:pt modelId="{01F72F84-3777-4289-9B8F-251045FBF7DB}" type="pres">
      <dgm:prSet presAssocID="{EDBE7A14-840A-4A86-86DB-8DDF78DA4EF6}" presName="Name13" presStyleLbl="parChTrans1D2" presStyleIdx="0" presStyleCnt="2"/>
      <dgm:spPr/>
    </dgm:pt>
    <dgm:pt modelId="{1CD7DC06-3F86-4852-97AC-626B5E2F1F2C}" type="pres">
      <dgm:prSet presAssocID="{F87FBDD5-F76A-41FA-8E35-361800D78AB9}" presName="childText" presStyleLbl="bgAcc1" presStyleIdx="0" presStyleCnt="2">
        <dgm:presLayoutVars>
          <dgm:bulletEnabled val="1"/>
        </dgm:presLayoutVars>
      </dgm:prSet>
      <dgm:spPr/>
    </dgm:pt>
    <dgm:pt modelId="{08A8197F-5DA3-4D2F-A1E4-786D67B536ED}" type="pres">
      <dgm:prSet presAssocID="{9BB02F6F-5C10-4659-97C2-546C12747EC8}" presName="root" presStyleCnt="0"/>
      <dgm:spPr/>
    </dgm:pt>
    <dgm:pt modelId="{C705818A-77D1-46DE-BE88-E8DCD4F71AD9}" type="pres">
      <dgm:prSet presAssocID="{9BB02F6F-5C10-4659-97C2-546C12747EC8}" presName="rootComposite" presStyleCnt="0"/>
      <dgm:spPr/>
    </dgm:pt>
    <dgm:pt modelId="{447407A2-3E08-48EB-929D-2238401F8413}" type="pres">
      <dgm:prSet presAssocID="{9BB02F6F-5C10-4659-97C2-546C12747EC8}" presName="rootText" presStyleLbl="node1" presStyleIdx="1" presStyleCnt="3"/>
      <dgm:spPr/>
    </dgm:pt>
    <dgm:pt modelId="{76010ABD-718F-4145-A262-AA3E51017A3D}" type="pres">
      <dgm:prSet presAssocID="{9BB02F6F-5C10-4659-97C2-546C12747EC8}" presName="rootConnector" presStyleLbl="node1" presStyleIdx="1" presStyleCnt="3"/>
      <dgm:spPr/>
    </dgm:pt>
    <dgm:pt modelId="{F07785D5-795B-47E4-932E-78D4C08696F3}" type="pres">
      <dgm:prSet presAssocID="{9BB02F6F-5C10-4659-97C2-546C12747EC8}" presName="childShape" presStyleCnt="0"/>
      <dgm:spPr/>
    </dgm:pt>
    <dgm:pt modelId="{91E31423-58A6-4ED0-BEB0-169623A486CA}" type="pres">
      <dgm:prSet presAssocID="{52183E26-E716-4A34-9624-FE62AB5BF6AF}" presName="Name13" presStyleLbl="parChTrans1D2" presStyleIdx="1" presStyleCnt="2"/>
      <dgm:spPr/>
    </dgm:pt>
    <dgm:pt modelId="{27A8645F-ED16-482B-85C2-4A3598FAD186}" type="pres">
      <dgm:prSet presAssocID="{66E1C9AF-DE88-440B-9FA4-A8CCCDEDD593}" presName="childText" presStyleLbl="bgAcc1" presStyleIdx="1" presStyleCnt="2">
        <dgm:presLayoutVars>
          <dgm:bulletEnabled val="1"/>
        </dgm:presLayoutVars>
      </dgm:prSet>
      <dgm:spPr/>
    </dgm:pt>
    <dgm:pt modelId="{73881CF2-5760-48AA-9B59-C185CEEB29B2}" type="pres">
      <dgm:prSet presAssocID="{DE469FB7-ABBD-42C4-B333-EF065F24F2C4}" presName="root" presStyleCnt="0"/>
      <dgm:spPr/>
    </dgm:pt>
    <dgm:pt modelId="{61A8BB51-207D-44D7-92EB-BBCF250CD898}" type="pres">
      <dgm:prSet presAssocID="{DE469FB7-ABBD-42C4-B333-EF065F24F2C4}" presName="rootComposite" presStyleCnt="0"/>
      <dgm:spPr/>
    </dgm:pt>
    <dgm:pt modelId="{5C5EF2A6-D6AA-4969-A1F0-17F824D227F3}" type="pres">
      <dgm:prSet presAssocID="{DE469FB7-ABBD-42C4-B333-EF065F24F2C4}" presName="rootText" presStyleLbl="node1" presStyleIdx="2" presStyleCnt="3" custScaleY="222668"/>
      <dgm:spPr/>
    </dgm:pt>
    <dgm:pt modelId="{D9258360-CEE8-45D0-B392-D4C9574E918F}" type="pres">
      <dgm:prSet presAssocID="{DE469FB7-ABBD-42C4-B333-EF065F24F2C4}" presName="rootConnector" presStyleLbl="node1" presStyleIdx="2" presStyleCnt="3"/>
      <dgm:spPr/>
    </dgm:pt>
    <dgm:pt modelId="{99AC8C4B-B5FB-4E36-9852-1D2A6451FBB3}" type="pres">
      <dgm:prSet presAssocID="{DE469FB7-ABBD-42C4-B333-EF065F24F2C4}" presName="childShape" presStyleCnt="0"/>
      <dgm:spPr/>
    </dgm:pt>
  </dgm:ptLst>
  <dgm:cxnLst>
    <dgm:cxn modelId="{D145B513-41FB-4A89-9F14-0219D1EE6766}" type="presOf" srcId="{EDBE7A14-840A-4A86-86DB-8DDF78DA4EF6}" destId="{01F72F84-3777-4289-9B8F-251045FBF7DB}" srcOrd="0" destOrd="0" presId="urn:microsoft.com/office/officeart/2005/8/layout/hierarchy3"/>
    <dgm:cxn modelId="{49E0CC3C-BFE7-4A10-A4DF-952F2CC4E295}" type="presOf" srcId="{9BF6EB1A-953F-44D7-A54D-985CFBC56DDC}" destId="{7780A2B3-6C1B-4A06-94E2-6C12BB70672D}" srcOrd="0" destOrd="0" presId="urn:microsoft.com/office/officeart/2005/8/layout/hierarchy3"/>
    <dgm:cxn modelId="{DCFF3640-796C-421A-8C76-AEDEFAE4AE84}" srcId="{9BB02F6F-5C10-4659-97C2-546C12747EC8}" destId="{66E1C9AF-DE88-440B-9FA4-A8CCCDEDD593}" srcOrd="0" destOrd="0" parTransId="{52183E26-E716-4A34-9624-FE62AB5BF6AF}" sibTransId="{994FB9AC-7CCB-439C-9448-856ABB659D60}"/>
    <dgm:cxn modelId="{30B45646-0BB4-4BF6-B823-1758E652DE2D}" srcId="{9BF6EB1A-953F-44D7-A54D-985CFBC56DDC}" destId="{F87FBDD5-F76A-41FA-8E35-361800D78AB9}" srcOrd="0" destOrd="0" parTransId="{EDBE7A14-840A-4A86-86DB-8DDF78DA4EF6}" sibTransId="{09DF0E63-D63D-4747-9302-9573B2873433}"/>
    <dgm:cxn modelId="{E940359B-C9FF-42BE-88E8-203F690068F6}" type="presOf" srcId="{66E1C9AF-DE88-440B-9FA4-A8CCCDEDD593}" destId="{27A8645F-ED16-482B-85C2-4A3598FAD186}" srcOrd="0" destOrd="0" presId="urn:microsoft.com/office/officeart/2005/8/layout/hierarchy3"/>
    <dgm:cxn modelId="{2CCC7FA1-D4B4-437B-B6E1-D7FE26BD1521}" srcId="{82B4B2C8-F95B-44A8-A7CD-28F32BAE6D69}" destId="{9BF6EB1A-953F-44D7-A54D-985CFBC56DDC}" srcOrd="0" destOrd="0" parTransId="{FBC0FC6A-8E50-416D-B0BE-626AE18BF824}" sibTransId="{D3D7FC47-EF15-44E3-9552-D7B5E287A1B1}"/>
    <dgm:cxn modelId="{2B2F62A4-CEFD-40DD-B854-CC05B732E938}" srcId="{82B4B2C8-F95B-44A8-A7CD-28F32BAE6D69}" destId="{DE469FB7-ABBD-42C4-B333-EF065F24F2C4}" srcOrd="2" destOrd="0" parTransId="{3A3DE407-C6ED-4F30-A378-833DF636C750}" sibTransId="{84F11494-32E4-47E7-83D7-8FBCC4873D11}"/>
    <dgm:cxn modelId="{A9426DA4-3D61-4D7F-88ED-AA50C8B78C56}" type="presOf" srcId="{52183E26-E716-4A34-9624-FE62AB5BF6AF}" destId="{91E31423-58A6-4ED0-BEB0-169623A486CA}" srcOrd="0" destOrd="0" presId="urn:microsoft.com/office/officeart/2005/8/layout/hierarchy3"/>
    <dgm:cxn modelId="{E499FCAE-1461-4163-AC55-F3438690F4E4}" type="presOf" srcId="{F87FBDD5-F76A-41FA-8E35-361800D78AB9}" destId="{1CD7DC06-3F86-4852-97AC-626B5E2F1F2C}" srcOrd="0" destOrd="0" presId="urn:microsoft.com/office/officeart/2005/8/layout/hierarchy3"/>
    <dgm:cxn modelId="{585642B0-087D-4DB0-8905-3CD4F71BC2D9}" srcId="{82B4B2C8-F95B-44A8-A7CD-28F32BAE6D69}" destId="{9BB02F6F-5C10-4659-97C2-546C12747EC8}" srcOrd="1" destOrd="0" parTransId="{B4EBE084-19A5-436A-BDB0-A03C2D9084FA}" sibTransId="{67CB9202-E2A9-4FBE-9CAA-56EBF3BF3649}"/>
    <dgm:cxn modelId="{AB8EC9B3-4698-4C48-A3E9-F8CA71E4A634}" type="presOf" srcId="{9BB02F6F-5C10-4659-97C2-546C12747EC8}" destId="{76010ABD-718F-4145-A262-AA3E51017A3D}" srcOrd="1" destOrd="0" presId="urn:microsoft.com/office/officeart/2005/8/layout/hierarchy3"/>
    <dgm:cxn modelId="{B31BE7C8-86B2-4423-828F-57DAC2E3CC97}" type="presOf" srcId="{DE469FB7-ABBD-42C4-B333-EF065F24F2C4}" destId="{D9258360-CEE8-45D0-B392-D4C9574E918F}" srcOrd="1" destOrd="0" presId="urn:microsoft.com/office/officeart/2005/8/layout/hierarchy3"/>
    <dgm:cxn modelId="{2FD362DF-684E-4D49-BBDB-BC37DFCF1812}" type="presOf" srcId="{82B4B2C8-F95B-44A8-A7CD-28F32BAE6D69}" destId="{6BDA9E08-63A7-43E5-BD7B-0D2A687665B0}" srcOrd="0" destOrd="0" presId="urn:microsoft.com/office/officeart/2005/8/layout/hierarchy3"/>
    <dgm:cxn modelId="{0E9AF2EC-2D56-4DA6-AAE8-A9036BA523EA}" type="presOf" srcId="{9BF6EB1A-953F-44D7-A54D-985CFBC56DDC}" destId="{81945B46-0CEA-4B49-B91D-E29B16AE7F69}" srcOrd="1" destOrd="0" presId="urn:microsoft.com/office/officeart/2005/8/layout/hierarchy3"/>
    <dgm:cxn modelId="{5713BAEF-6FE3-4002-B61D-84A5F38C7536}" type="presOf" srcId="{9BB02F6F-5C10-4659-97C2-546C12747EC8}" destId="{447407A2-3E08-48EB-929D-2238401F8413}" srcOrd="0" destOrd="0" presId="urn:microsoft.com/office/officeart/2005/8/layout/hierarchy3"/>
    <dgm:cxn modelId="{BED2E5FB-DC86-48F4-9EC8-E01A47260755}" type="presOf" srcId="{DE469FB7-ABBD-42C4-B333-EF065F24F2C4}" destId="{5C5EF2A6-D6AA-4969-A1F0-17F824D227F3}" srcOrd="0" destOrd="0" presId="urn:microsoft.com/office/officeart/2005/8/layout/hierarchy3"/>
    <dgm:cxn modelId="{B0844D1B-B6FC-4953-B994-0D235A472533}" type="presParOf" srcId="{6BDA9E08-63A7-43E5-BD7B-0D2A687665B0}" destId="{6BF111F5-DEBD-45B1-BC91-38188D7DB2C5}" srcOrd="0" destOrd="0" presId="urn:microsoft.com/office/officeart/2005/8/layout/hierarchy3"/>
    <dgm:cxn modelId="{49D28DC3-56B4-4CBB-82A2-25AE56E38B16}" type="presParOf" srcId="{6BF111F5-DEBD-45B1-BC91-38188D7DB2C5}" destId="{0ACF4D1C-5EED-4DAF-85F1-10F8C632BCF1}" srcOrd="0" destOrd="0" presId="urn:microsoft.com/office/officeart/2005/8/layout/hierarchy3"/>
    <dgm:cxn modelId="{6D20EC77-7A4D-462A-9586-5B5A8B5F8B76}" type="presParOf" srcId="{0ACF4D1C-5EED-4DAF-85F1-10F8C632BCF1}" destId="{7780A2B3-6C1B-4A06-94E2-6C12BB70672D}" srcOrd="0" destOrd="0" presId="urn:microsoft.com/office/officeart/2005/8/layout/hierarchy3"/>
    <dgm:cxn modelId="{2F8C9C55-4FA9-4C31-96EE-530CEBF73FE0}" type="presParOf" srcId="{0ACF4D1C-5EED-4DAF-85F1-10F8C632BCF1}" destId="{81945B46-0CEA-4B49-B91D-E29B16AE7F69}" srcOrd="1" destOrd="0" presId="urn:microsoft.com/office/officeart/2005/8/layout/hierarchy3"/>
    <dgm:cxn modelId="{AE16C2C4-8500-4E66-B158-200C49EFB0D2}" type="presParOf" srcId="{6BF111F5-DEBD-45B1-BC91-38188D7DB2C5}" destId="{123BC6AD-CF40-477B-AB26-E598DDEE092F}" srcOrd="1" destOrd="0" presId="urn:microsoft.com/office/officeart/2005/8/layout/hierarchy3"/>
    <dgm:cxn modelId="{831E79A5-5836-4990-A5C9-906AB8DCE11A}" type="presParOf" srcId="{123BC6AD-CF40-477B-AB26-E598DDEE092F}" destId="{01F72F84-3777-4289-9B8F-251045FBF7DB}" srcOrd="0" destOrd="0" presId="urn:microsoft.com/office/officeart/2005/8/layout/hierarchy3"/>
    <dgm:cxn modelId="{297A8862-CC3B-44A3-8AF2-4F5C0AD2E9D5}" type="presParOf" srcId="{123BC6AD-CF40-477B-AB26-E598DDEE092F}" destId="{1CD7DC06-3F86-4852-97AC-626B5E2F1F2C}" srcOrd="1" destOrd="0" presId="urn:microsoft.com/office/officeart/2005/8/layout/hierarchy3"/>
    <dgm:cxn modelId="{1D4E5F67-BF83-4049-8C79-7D1576E89ABB}" type="presParOf" srcId="{6BDA9E08-63A7-43E5-BD7B-0D2A687665B0}" destId="{08A8197F-5DA3-4D2F-A1E4-786D67B536ED}" srcOrd="1" destOrd="0" presId="urn:microsoft.com/office/officeart/2005/8/layout/hierarchy3"/>
    <dgm:cxn modelId="{1A08815A-AB38-460B-8BF8-B13F42AB3681}" type="presParOf" srcId="{08A8197F-5DA3-4D2F-A1E4-786D67B536ED}" destId="{C705818A-77D1-46DE-BE88-E8DCD4F71AD9}" srcOrd="0" destOrd="0" presId="urn:microsoft.com/office/officeart/2005/8/layout/hierarchy3"/>
    <dgm:cxn modelId="{7DAEC49B-24AC-4BCB-9FBE-9ACF69F60B2F}" type="presParOf" srcId="{C705818A-77D1-46DE-BE88-E8DCD4F71AD9}" destId="{447407A2-3E08-48EB-929D-2238401F8413}" srcOrd="0" destOrd="0" presId="urn:microsoft.com/office/officeart/2005/8/layout/hierarchy3"/>
    <dgm:cxn modelId="{427FF7CA-FCA4-423A-BF9B-7C246BB8D265}" type="presParOf" srcId="{C705818A-77D1-46DE-BE88-E8DCD4F71AD9}" destId="{76010ABD-718F-4145-A262-AA3E51017A3D}" srcOrd="1" destOrd="0" presId="urn:microsoft.com/office/officeart/2005/8/layout/hierarchy3"/>
    <dgm:cxn modelId="{D564441E-E79C-45FD-9920-806B9CBED3FC}" type="presParOf" srcId="{08A8197F-5DA3-4D2F-A1E4-786D67B536ED}" destId="{F07785D5-795B-47E4-932E-78D4C08696F3}" srcOrd="1" destOrd="0" presId="urn:microsoft.com/office/officeart/2005/8/layout/hierarchy3"/>
    <dgm:cxn modelId="{630AC3C7-B882-4A32-B62F-17A3958543FC}" type="presParOf" srcId="{F07785D5-795B-47E4-932E-78D4C08696F3}" destId="{91E31423-58A6-4ED0-BEB0-169623A486CA}" srcOrd="0" destOrd="0" presId="urn:microsoft.com/office/officeart/2005/8/layout/hierarchy3"/>
    <dgm:cxn modelId="{8EC0AC67-222B-4B98-947F-CDC4746A4AB5}" type="presParOf" srcId="{F07785D5-795B-47E4-932E-78D4C08696F3}" destId="{27A8645F-ED16-482B-85C2-4A3598FAD186}" srcOrd="1" destOrd="0" presId="urn:microsoft.com/office/officeart/2005/8/layout/hierarchy3"/>
    <dgm:cxn modelId="{DEAD55CB-63AB-41F5-BA62-A978E93FCD09}" type="presParOf" srcId="{6BDA9E08-63A7-43E5-BD7B-0D2A687665B0}" destId="{73881CF2-5760-48AA-9B59-C185CEEB29B2}" srcOrd="2" destOrd="0" presId="urn:microsoft.com/office/officeart/2005/8/layout/hierarchy3"/>
    <dgm:cxn modelId="{E4BBDCBB-600B-4A13-BECD-03DEB2D9B95B}" type="presParOf" srcId="{73881CF2-5760-48AA-9B59-C185CEEB29B2}" destId="{61A8BB51-207D-44D7-92EB-BBCF250CD898}" srcOrd="0" destOrd="0" presId="urn:microsoft.com/office/officeart/2005/8/layout/hierarchy3"/>
    <dgm:cxn modelId="{975CA8C7-E564-4D89-98BE-AA22E99349B9}" type="presParOf" srcId="{61A8BB51-207D-44D7-92EB-BBCF250CD898}" destId="{5C5EF2A6-D6AA-4969-A1F0-17F824D227F3}" srcOrd="0" destOrd="0" presId="urn:microsoft.com/office/officeart/2005/8/layout/hierarchy3"/>
    <dgm:cxn modelId="{A02984F7-A7D2-433F-8ADE-DEF58085E7D0}" type="presParOf" srcId="{61A8BB51-207D-44D7-92EB-BBCF250CD898}" destId="{D9258360-CEE8-45D0-B392-D4C9574E918F}" srcOrd="1" destOrd="0" presId="urn:microsoft.com/office/officeart/2005/8/layout/hierarchy3"/>
    <dgm:cxn modelId="{BA1CDD63-35A1-44B8-9F4C-9E6DFE27EAF8}" type="presParOf" srcId="{73881CF2-5760-48AA-9B59-C185CEEB29B2}" destId="{99AC8C4B-B5FB-4E36-9852-1D2A6451FBB3}"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344BDF-9EB8-464D-8509-E9FEA7855DB5}"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1A2FCBF6-5487-43A6-912C-2CC5AC71E988}">
      <dgm:prSet/>
      <dgm:spPr/>
      <dgm:t>
        <a:bodyPr/>
        <a:lstStyle/>
        <a:p>
          <a:r>
            <a:rPr lang="en-ZA" noProof="0" dirty="0"/>
            <a:t>Identity can be complex. </a:t>
          </a:r>
        </a:p>
      </dgm:t>
    </dgm:pt>
    <dgm:pt modelId="{23F76283-4F72-42B7-905F-AFB8FE4DC4EA}" type="parTrans" cxnId="{99765A06-A04E-4AA7-ABA3-9D24E5E8071F}">
      <dgm:prSet/>
      <dgm:spPr/>
      <dgm:t>
        <a:bodyPr/>
        <a:lstStyle/>
        <a:p>
          <a:endParaRPr lang="en-US"/>
        </a:p>
      </dgm:t>
    </dgm:pt>
    <dgm:pt modelId="{3144C42C-2381-4465-91FD-2E0F942DCFFB}" type="sibTrans" cxnId="{99765A06-A04E-4AA7-ABA3-9D24E5E8071F}">
      <dgm:prSet/>
      <dgm:spPr/>
      <dgm:t>
        <a:bodyPr/>
        <a:lstStyle/>
        <a:p>
          <a:endParaRPr lang="en-US"/>
        </a:p>
      </dgm:t>
    </dgm:pt>
    <dgm:pt modelId="{07E48ECB-86AA-4B46-B399-5367BC0013C0}">
      <dgm:prSet/>
      <dgm:spPr/>
      <dgm:t>
        <a:bodyPr/>
        <a:lstStyle/>
        <a:p>
          <a:r>
            <a:rPr lang="en-ZA" noProof="0" dirty="0"/>
            <a:t>Everyone's experiences are unique. </a:t>
          </a:r>
        </a:p>
      </dgm:t>
    </dgm:pt>
    <dgm:pt modelId="{D2B46D30-3630-4509-8F05-36F584D6E788}" type="parTrans" cxnId="{EA6C8571-0DA0-468D-9AAC-1184A450E3C6}">
      <dgm:prSet/>
      <dgm:spPr/>
      <dgm:t>
        <a:bodyPr/>
        <a:lstStyle/>
        <a:p>
          <a:endParaRPr lang="en-US"/>
        </a:p>
      </dgm:t>
    </dgm:pt>
    <dgm:pt modelId="{2D751F66-1FB7-4B36-ABC6-9EEAB3803FF2}" type="sibTrans" cxnId="{EA6C8571-0DA0-468D-9AAC-1184A450E3C6}">
      <dgm:prSet/>
      <dgm:spPr/>
      <dgm:t>
        <a:bodyPr/>
        <a:lstStyle/>
        <a:p>
          <a:endParaRPr lang="en-US"/>
        </a:p>
      </dgm:t>
    </dgm:pt>
    <dgm:pt modelId="{4A91283A-9CDF-4406-A340-2B50DC4E95A1}">
      <dgm:prSet/>
      <dgm:spPr/>
      <dgm:t>
        <a:bodyPr/>
        <a:lstStyle/>
        <a:p>
          <a:r>
            <a:rPr lang="en-ZA" noProof="0" dirty="0"/>
            <a:t>Respecting diversity means treating all people with dignity. </a:t>
          </a:r>
        </a:p>
      </dgm:t>
    </dgm:pt>
    <dgm:pt modelId="{7391A382-0240-42C0-891C-E9048DEEDCA4}" type="parTrans" cxnId="{AF0F27AC-2F2C-4402-BE74-59ABDECC1BF8}">
      <dgm:prSet/>
      <dgm:spPr/>
      <dgm:t>
        <a:bodyPr/>
        <a:lstStyle/>
        <a:p>
          <a:endParaRPr lang="en-US"/>
        </a:p>
      </dgm:t>
    </dgm:pt>
    <dgm:pt modelId="{CBF32D48-8109-48BE-9B7B-8352DDBBD0BB}" type="sibTrans" cxnId="{AF0F27AC-2F2C-4402-BE74-59ABDECC1BF8}">
      <dgm:prSet/>
      <dgm:spPr/>
      <dgm:t>
        <a:bodyPr/>
        <a:lstStyle/>
        <a:p>
          <a:endParaRPr lang="en-US"/>
        </a:p>
      </dgm:t>
    </dgm:pt>
    <dgm:pt modelId="{19EDABC0-0E5F-4D22-B5B1-DE2EC69B8DA4}" type="pres">
      <dgm:prSet presAssocID="{63344BDF-9EB8-464D-8509-E9FEA7855DB5}" presName="linear" presStyleCnt="0">
        <dgm:presLayoutVars>
          <dgm:animLvl val="lvl"/>
          <dgm:resizeHandles val="exact"/>
        </dgm:presLayoutVars>
      </dgm:prSet>
      <dgm:spPr/>
    </dgm:pt>
    <dgm:pt modelId="{64F9523B-E74C-4B28-A63A-91A3329B2441}" type="pres">
      <dgm:prSet presAssocID="{1A2FCBF6-5487-43A6-912C-2CC5AC71E988}" presName="parentText" presStyleLbl="node1" presStyleIdx="0" presStyleCnt="3">
        <dgm:presLayoutVars>
          <dgm:chMax val="0"/>
          <dgm:bulletEnabled val="1"/>
        </dgm:presLayoutVars>
      </dgm:prSet>
      <dgm:spPr/>
    </dgm:pt>
    <dgm:pt modelId="{433F1BFA-B492-46B1-B456-9180B7C2164B}" type="pres">
      <dgm:prSet presAssocID="{3144C42C-2381-4465-91FD-2E0F942DCFFB}" presName="spacer" presStyleCnt="0"/>
      <dgm:spPr/>
    </dgm:pt>
    <dgm:pt modelId="{7C149DFB-67B0-42CE-B8E3-CDF7A4E1A368}" type="pres">
      <dgm:prSet presAssocID="{07E48ECB-86AA-4B46-B399-5367BC0013C0}" presName="parentText" presStyleLbl="node1" presStyleIdx="1" presStyleCnt="3">
        <dgm:presLayoutVars>
          <dgm:chMax val="0"/>
          <dgm:bulletEnabled val="1"/>
        </dgm:presLayoutVars>
      </dgm:prSet>
      <dgm:spPr/>
    </dgm:pt>
    <dgm:pt modelId="{972A470A-C9BB-4F13-92DA-F51650C3BFFC}" type="pres">
      <dgm:prSet presAssocID="{2D751F66-1FB7-4B36-ABC6-9EEAB3803FF2}" presName="spacer" presStyleCnt="0"/>
      <dgm:spPr/>
    </dgm:pt>
    <dgm:pt modelId="{EB7867F2-1C43-479F-B584-2F276C134366}" type="pres">
      <dgm:prSet presAssocID="{4A91283A-9CDF-4406-A340-2B50DC4E95A1}" presName="parentText" presStyleLbl="node1" presStyleIdx="2" presStyleCnt="3">
        <dgm:presLayoutVars>
          <dgm:chMax val="0"/>
          <dgm:bulletEnabled val="1"/>
        </dgm:presLayoutVars>
      </dgm:prSet>
      <dgm:spPr/>
    </dgm:pt>
  </dgm:ptLst>
  <dgm:cxnLst>
    <dgm:cxn modelId="{99765A06-A04E-4AA7-ABA3-9D24E5E8071F}" srcId="{63344BDF-9EB8-464D-8509-E9FEA7855DB5}" destId="{1A2FCBF6-5487-43A6-912C-2CC5AC71E988}" srcOrd="0" destOrd="0" parTransId="{23F76283-4F72-42B7-905F-AFB8FE4DC4EA}" sibTransId="{3144C42C-2381-4465-91FD-2E0F942DCFFB}"/>
    <dgm:cxn modelId="{520DB017-76F5-4D4F-AC70-B307E647BE4A}" type="presOf" srcId="{1A2FCBF6-5487-43A6-912C-2CC5AC71E988}" destId="{64F9523B-E74C-4B28-A63A-91A3329B2441}" srcOrd="0" destOrd="0" presId="urn:microsoft.com/office/officeart/2005/8/layout/vList2"/>
    <dgm:cxn modelId="{96DD4A36-C124-4547-ADAF-F883FD167880}" type="presOf" srcId="{63344BDF-9EB8-464D-8509-E9FEA7855DB5}" destId="{19EDABC0-0E5F-4D22-B5B1-DE2EC69B8DA4}" srcOrd="0" destOrd="0" presId="urn:microsoft.com/office/officeart/2005/8/layout/vList2"/>
    <dgm:cxn modelId="{EA6C8571-0DA0-468D-9AAC-1184A450E3C6}" srcId="{63344BDF-9EB8-464D-8509-E9FEA7855DB5}" destId="{07E48ECB-86AA-4B46-B399-5367BC0013C0}" srcOrd="1" destOrd="0" parTransId="{D2B46D30-3630-4509-8F05-36F584D6E788}" sibTransId="{2D751F66-1FB7-4B36-ABC6-9EEAB3803FF2}"/>
    <dgm:cxn modelId="{AF0F27AC-2F2C-4402-BE74-59ABDECC1BF8}" srcId="{63344BDF-9EB8-464D-8509-E9FEA7855DB5}" destId="{4A91283A-9CDF-4406-A340-2B50DC4E95A1}" srcOrd="2" destOrd="0" parTransId="{7391A382-0240-42C0-891C-E9048DEEDCA4}" sibTransId="{CBF32D48-8109-48BE-9B7B-8352DDBBD0BB}"/>
    <dgm:cxn modelId="{F41C8FB9-1065-4109-98D1-7669C51D6A98}" type="presOf" srcId="{07E48ECB-86AA-4B46-B399-5367BC0013C0}" destId="{7C149DFB-67B0-42CE-B8E3-CDF7A4E1A368}" srcOrd="0" destOrd="0" presId="urn:microsoft.com/office/officeart/2005/8/layout/vList2"/>
    <dgm:cxn modelId="{DBC928FB-4291-4F57-B6B2-EBA2177356D3}" type="presOf" srcId="{4A91283A-9CDF-4406-A340-2B50DC4E95A1}" destId="{EB7867F2-1C43-479F-B584-2F276C134366}" srcOrd="0" destOrd="0" presId="urn:microsoft.com/office/officeart/2005/8/layout/vList2"/>
    <dgm:cxn modelId="{9745B3F6-5F6F-4044-8DB7-A19BE3D8A12E}" type="presParOf" srcId="{19EDABC0-0E5F-4D22-B5B1-DE2EC69B8DA4}" destId="{64F9523B-E74C-4B28-A63A-91A3329B2441}" srcOrd="0" destOrd="0" presId="urn:microsoft.com/office/officeart/2005/8/layout/vList2"/>
    <dgm:cxn modelId="{DB193CBF-722E-4C18-AEAD-F9E8C2AA2376}" type="presParOf" srcId="{19EDABC0-0E5F-4D22-B5B1-DE2EC69B8DA4}" destId="{433F1BFA-B492-46B1-B456-9180B7C2164B}" srcOrd="1" destOrd="0" presId="urn:microsoft.com/office/officeart/2005/8/layout/vList2"/>
    <dgm:cxn modelId="{79D5AE59-591D-481A-AFFC-72B86B460743}" type="presParOf" srcId="{19EDABC0-0E5F-4D22-B5B1-DE2EC69B8DA4}" destId="{7C149DFB-67B0-42CE-B8E3-CDF7A4E1A368}" srcOrd="2" destOrd="0" presId="urn:microsoft.com/office/officeart/2005/8/layout/vList2"/>
    <dgm:cxn modelId="{13C6C6E7-6EA2-4B28-A0E6-2121E820DABB}" type="presParOf" srcId="{19EDABC0-0E5F-4D22-B5B1-DE2EC69B8DA4}" destId="{972A470A-C9BB-4F13-92DA-F51650C3BFFC}" srcOrd="3" destOrd="0" presId="urn:microsoft.com/office/officeart/2005/8/layout/vList2"/>
    <dgm:cxn modelId="{F3BD05F2-EEF9-47FF-A8B9-C62E72D7D2A6}" type="presParOf" srcId="{19EDABC0-0E5F-4D22-B5B1-DE2EC69B8DA4}" destId="{EB7867F2-1C43-479F-B584-2F276C134366}"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7E4B55-7C39-40BF-8DA1-54950C5F31DC}" type="doc">
      <dgm:prSet loTypeId="urn:microsoft.com/office/officeart/2005/8/layout/process4" loCatId="process" qsTypeId="urn:microsoft.com/office/officeart/2005/8/quickstyle/simple1" qsCatId="simple" csTypeId="urn:microsoft.com/office/officeart/2005/8/colors/colorful5" csCatId="colorful"/>
      <dgm:spPr/>
      <dgm:t>
        <a:bodyPr/>
        <a:lstStyle/>
        <a:p>
          <a:endParaRPr lang="en-US"/>
        </a:p>
      </dgm:t>
    </dgm:pt>
    <dgm:pt modelId="{36107E5C-54E0-4E42-8461-D92BE2FFD722}">
      <dgm:prSet/>
      <dgm:spPr/>
      <dgm:t>
        <a:bodyPr/>
        <a:lstStyle/>
        <a:p>
          <a:r>
            <a:rPr lang="en-ZA" noProof="0" dirty="0"/>
            <a:t>Trusted sources include:</a:t>
          </a:r>
        </a:p>
      </dgm:t>
    </dgm:pt>
    <dgm:pt modelId="{5A5ABE01-52FD-4FA7-82D9-95DC78DF0EC1}" type="parTrans" cxnId="{A9EC101C-8DEE-4FB9-8D84-5EDD3FFE1634}">
      <dgm:prSet/>
      <dgm:spPr/>
      <dgm:t>
        <a:bodyPr/>
        <a:lstStyle/>
        <a:p>
          <a:endParaRPr lang="en-US"/>
        </a:p>
      </dgm:t>
    </dgm:pt>
    <dgm:pt modelId="{B612C783-4E24-4E2B-9931-DEC60EB49537}" type="sibTrans" cxnId="{A9EC101C-8DEE-4FB9-8D84-5EDD3FFE1634}">
      <dgm:prSet/>
      <dgm:spPr/>
      <dgm:t>
        <a:bodyPr/>
        <a:lstStyle/>
        <a:p>
          <a:endParaRPr lang="en-US"/>
        </a:p>
      </dgm:t>
    </dgm:pt>
    <dgm:pt modelId="{0D983825-B0ED-408D-9B7D-B8CC593A3DF8}">
      <dgm:prSet/>
      <dgm:spPr/>
      <dgm:t>
        <a:bodyPr/>
        <a:lstStyle/>
        <a:p>
          <a:r>
            <a:rPr lang="en-ZA" noProof="0" dirty="0"/>
            <a:t>parents and caregivers </a:t>
          </a:r>
        </a:p>
      </dgm:t>
    </dgm:pt>
    <dgm:pt modelId="{75272A85-452A-48B4-8483-C4DC8B2EC115}" type="parTrans" cxnId="{C83DAED6-6BDA-436F-81F0-651D1B88FB4F}">
      <dgm:prSet/>
      <dgm:spPr/>
      <dgm:t>
        <a:bodyPr/>
        <a:lstStyle/>
        <a:p>
          <a:endParaRPr lang="en-US"/>
        </a:p>
      </dgm:t>
    </dgm:pt>
    <dgm:pt modelId="{07743B80-C195-4D9B-9D30-C49C4E05EE0C}" type="sibTrans" cxnId="{C83DAED6-6BDA-436F-81F0-651D1B88FB4F}">
      <dgm:prSet/>
      <dgm:spPr/>
      <dgm:t>
        <a:bodyPr/>
        <a:lstStyle/>
        <a:p>
          <a:endParaRPr lang="en-US"/>
        </a:p>
      </dgm:t>
    </dgm:pt>
    <dgm:pt modelId="{CF9CEFCE-CF3A-47E5-A91B-ED51072B5466}">
      <dgm:prSet/>
      <dgm:spPr/>
      <dgm:t>
        <a:bodyPr/>
        <a:lstStyle/>
        <a:p>
          <a:r>
            <a:rPr lang="en-ZA" noProof="0" dirty="0"/>
            <a:t>teachers and school counsellors </a:t>
          </a:r>
        </a:p>
      </dgm:t>
    </dgm:pt>
    <dgm:pt modelId="{C1EB9B1F-1449-419E-B9E4-43378680B7DC}" type="parTrans" cxnId="{A7310CB5-E607-4E19-80A1-57F78F68CCEA}">
      <dgm:prSet/>
      <dgm:spPr/>
      <dgm:t>
        <a:bodyPr/>
        <a:lstStyle/>
        <a:p>
          <a:endParaRPr lang="en-US"/>
        </a:p>
      </dgm:t>
    </dgm:pt>
    <dgm:pt modelId="{1371D7CF-F0E8-4CCC-B710-3456E929789A}" type="sibTrans" cxnId="{A7310CB5-E607-4E19-80A1-57F78F68CCEA}">
      <dgm:prSet/>
      <dgm:spPr/>
      <dgm:t>
        <a:bodyPr/>
        <a:lstStyle/>
        <a:p>
          <a:endParaRPr lang="en-US"/>
        </a:p>
      </dgm:t>
    </dgm:pt>
    <dgm:pt modelId="{ED01FB51-639E-4354-976E-08DD255A275E}">
      <dgm:prSet/>
      <dgm:spPr/>
      <dgm:t>
        <a:bodyPr/>
        <a:lstStyle/>
        <a:p>
          <a:r>
            <a:rPr lang="en-ZA" noProof="0" dirty="0"/>
            <a:t>doctors and clinics </a:t>
          </a:r>
        </a:p>
      </dgm:t>
    </dgm:pt>
    <dgm:pt modelId="{3656B109-8CB9-4552-A881-79C1F147402A}" type="parTrans" cxnId="{D2CE2439-5009-4CB7-99F2-7D49A1956A93}">
      <dgm:prSet/>
      <dgm:spPr/>
      <dgm:t>
        <a:bodyPr/>
        <a:lstStyle/>
        <a:p>
          <a:endParaRPr lang="en-US"/>
        </a:p>
      </dgm:t>
    </dgm:pt>
    <dgm:pt modelId="{26EA4F72-3728-4F53-A9CF-AF0AAB005F85}" type="sibTrans" cxnId="{D2CE2439-5009-4CB7-99F2-7D49A1956A93}">
      <dgm:prSet/>
      <dgm:spPr/>
      <dgm:t>
        <a:bodyPr/>
        <a:lstStyle/>
        <a:p>
          <a:endParaRPr lang="en-US"/>
        </a:p>
      </dgm:t>
    </dgm:pt>
    <dgm:pt modelId="{DBB39715-D4A0-46D8-AD08-75B8FD2CFEC9}">
      <dgm:prSet/>
      <dgm:spPr/>
      <dgm:t>
        <a:bodyPr/>
        <a:lstStyle/>
        <a:p>
          <a:r>
            <a:rPr lang="en-ZA" noProof="0" dirty="0"/>
            <a:t>social workers and psychologists </a:t>
          </a:r>
        </a:p>
      </dgm:t>
    </dgm:pt>
    <dgm:pt modelId="{4A1B3B76-E70D-42BA-A972-51C4C282D59E}" type="parTrans" cxnId="{6E854369-6315-4288-8E97-B35854703087}">
      <dgm:prSet/>
      <dgm:spPr/>
      <dgm:t>
        <a:bodyPr/>
        <a:lstStyle/>
        <a:p>
          <a:endParaRPr lang="en-US"/>
        </a:p>
      </dgm:t>
    </dgm:pt>
    <dgm:pt modelId="{0ECF2F65-53D3-4016-BCCB-17ED9D4CB317}" type="sibTrans" cxnId="{6E854369-6315-4288-8E97-B35854703087}">
      <dgm:prSet/>
      <dgm:spPr/>
      <dgm:t>
        <a:bodyPr/>
        <a:lstStyle/>
        <a:p>
          <a:endParaRPr lang="en-US"/>
        </a:p>
      </dgm:t>
    </dgm:pt>
    <dgm:pt modelId="{221FC6F0-4CD9-4D6A-B924-CE05740E0463}">
      <dgm:prSet/>
      <dgm:spPr/>
      <dgm:t>
        <a:bodyPr/>
        <a:lstStyle/>
        <a:p>
          <a:r>
            <a:rPr lang="en-ZA" noProof="0" dirty="0"/>
            <a:t>community organisations </a:t>
          </a:r>
        </a:p>
      </dgm:t>
    </dgm:pt>
    <dgm:pt modelId="{82269726-1C59-431A-BBC8-1E42ECFCA8A6}" type="parTrans" cxnId="{30B50384-FB66-4CAB-BB85-A79A805F269E}">
      <dgm:prSet/>
      <dgm:spPr/>
      <dgm:t>
        <a:bodyPr/>
        <a:lstStyle/>
        <a:p>
          <a:endParaRPr lang="en-US"/>
        </a:p>
      </dgm:t>
    </dgm:pt>
    <dgm:pt modelId="{640038DD-84D1-4F63-B7E6-A2EA21C4F024}" type="sibTrans" cxnId="{30B50384-FB66-4CAB-BB85-A79A805F269E}">
      <dgm:prSet/>
      <dgm:spPr/>
      <dgm:t>
        <a:bodyPr/>
        <a:lstStyle/>
        <a:p>
          <a:endParaRPr lang="en-US"/>
        </a:p>
      </dgm:t>
    </dgm:pt>
    <dgm:pt modelId="{F1059C0D-1960-49A3-93EB-C44EB3FFAD2A}">
      <dgm:prSet/>
      <dgm:spPr/>
      <dgm:t>
        <a:bodyPr/>
        <a:lstStyle/>
        <a:p>
          <a:r>
            <a:rPr lang="en-ZA" b="1" noProof="0" dirty="0"/>
            <a:t>Seek help from reliable sources.</a:t>
          </a:r>
          <a:endParaRPr lang="en-ZA" noProof="0" dirty="0"/>
        </a:p>
      </dgm:t>
    </dgm:pt>
    <dgm:pt modelId="{E8C6AB41-BED4-4F85-93AF-D5E0C867D752}" type="parTrans" cxnId="{B159BFCD-B658-467B-92D2-48A234CA9230}">
      <dgm:prSet/>
      <dgm:spPr/>
      <dgm:t>
        <a:bodyPr/>
        <a:lstStyle/>
        <a:p>
          <a:endParaRPr lang="en-US"/>
        </a:p>
      </dgm:t>
    </dgm:pt>
    <dgm:pt modelId="{9F456D77-1864-425B-8A5F-2040B5F22A86}" type="sibTrans" cxnId="{B159BFCD-B658-467B-92D2-48A234CA9230}">
      <dgm:prSet/>
      <dgm:spPr/>
      <dgm:t>
        <a:bodyPr/>
        <a:lstStyle/>
        <a:p>
          <a:endParaRPr lang="en-US"/>
        </a:p>
      </dgm:t>
    </dgm:pt>
    <dgm:pt modelId="{B7F4A649-CD7D-42DD-999F-EB3576000A56}" type="pres">
      <dgm:prSet presAssocID="{A97E4B55-7C39-40BF-8DA1-54950C5F31DC}" presName="Name0" presStyleCnt="0">
        <dgm:presLayoutVars>
          <dgm:dir/>
          <dgm:animLvl val="lvl"/>
          <dgm:resizeHandles val="exact"/>
        </dgm:presLayoutVars>
      </dgm:prSet>
      <dgm:spPr/>
    </dgm:pt>
    <dgm:pt modelId="{030A407F-CBA8-4C93-BE51-79A619634163}" type="pres">
      <dgm:prSet presAssocID="{F1059C0D-1960-49A3-93EB-C44EB3FFAD2A}" presName="boxAndChildren" presStyleCnt="0"/>
      <dgm:spPr/>
    </dgm:pt>
    <dgm:pt modelId="{65AAF518-5F8E-4F59-9728-5A01CFB379F5}" type="pres">
      <dgm:prSet presAssocID="{F1059C0D-1960-49A3-93EB-C44EB3FFAD2A}" presName="parentTextBox" presStyleLbl="node1" presStyleIdx="0" presStyleCnt="2"/>
      <dgm:spPr/>
    </dgm:pt>
    <dgm:pt modelId="{D24FD1E6-6564-4F80-A8DC-4E2FB523C633}" type="pres">
      <dgm:prSet presAssocID="{B612C783-4E24-4E2B-9931-DEC60EB49537}" presName="sp" presStyleCnt="0"/>
      <dgm:spPr/>
    </dgm:pt>
    <dgm:pt modelId="{D2F7BB84-0F3F-4F73-B07E-E63418F38C7E}" type="pres">
      <dgm:prSet presAssocID="{36107E5C-54E0-4E42-8461-D92BE2FFD722}" presName="arrowAndChildren" presStyleCnt="0"/>
      <dgm:spPr/>
    </dgm:pt>
    <dgm:pt modelId="{07A9E6D3-E48D-46C1-8A50-78BF69DA0296}" type="pres">
      <dgm:prSet presAssocID="{36107E5C-54E0-4E42-8461-D92BE2FFD722}" presName="parentTextArrow" presStyleLbl="node1" presStyleIdx="0" presStyleCnt="2"/>
      <dgm:spPr/>
    </dgm:pt>
    <dgm:pt modelId="{577D76B8-A4B3-47A2-BC43-1C5E7A820412}" type="pres">
      <dgm:prSet presAssocID="{36107E5C-54E0-4E42-8461-D92BE2FFD722}" presName="arrow" presStyleLbl="node1" presStyleIdx="1" presStyleCnt="2"/>
      <dgm:spPr/>
    </dgm:pt>
    <dgm:pt modelId="{CD30D08A-C51E-4939-84FC-0B37D9C8370B}" type="pres">
      <dgm:prSet presAssocID="{36107E5C-54E0-4E42-8461-D92BE2FFD722}" presName="descendantArrow" presStyleCnt="0"/>
      <dgm:spPr/>
    </dgm:pt>
    <dgm:pt modelId="{4EC3830E-4C2A-4180-8F2C-0F65CD2C4577}" type="pres">
      <dgm:prSet presAssocID="{0D983825-B0ED-408D-9B7D-B8CC593A3DF8}" presName="childTextArrow" presStyleLbl="fgAccFollowNode1" presStyleIdx="0" presStyleCnt="5">
        <dgm:presLayoutVars>
          <dgm:bulletEnabled val="1"/>
        </dgm:presLayoutVars>
      </dgm:prSet>
      <dgm:spPr/>
    </dgm:pt>
    <dgm:pt modelId="{49098586-D042-40B9-8A84-509603FF90F0}" type="pres">
      <dgm:prSet presAssocID="{CF9CEFCE-CF3A-47E5-A91B-ED51072B5466}" presName="childTextArrow" presStyleLbl="fgAccFollowNode1" presStyleIdx="1" presStyleCnt="5">
        <dgm:presLayoutVars>
          <dgm:bulletEnabled val="1"/>
        </dgm:presLayoutVars>
      </dgm:prSet>
      <dgm:spPr/>
    </dgm:pt>
    <dgm:pt modelId="{8893EE7B-A929-49BB-83F7-4B23EA613781}" type="pres">
      <dgm:prSet presAssocID="{ED01FB51-639E-4354-976E-08DD255A275E}" presName="childTextArrow" presStyleLbl="fgAccFollowNode1" presStyleIdx="2" presStyleCnt="5">
        <dgm:presLayoutVars>
          <dgm:bulletEnabled val="1"/>
        </dgm:presLayoutVars>
      </dgm:prSet>
      <dgm:spPr/>
    </dgm:pt>
    <dgm:pt modelId="{539575D9-3387-4ED8-937A-2591E5041301}" type="pres">
      <dgm:prSet presAssocID="{DBB39715-D4A0-46D8-AD08-75B8FD2CFEC9}" presName="childTextArrow" presStyleLbl="fgAccFollowNode1" presStyleIdx="3" presStyleCnt="5">
        <dgm:presLayoutVars>
          <dgm:bulletEnabled val="1"/>
        </dgm:presLayoutVars>
      </dgm:prSet>
      <dgm:spPr/>
    </dgm:pt>
    <dgm:pt modelId="{216D3108-A9B4-4333-B62E-1E6530163998}" type="pres">
      <dgm:prSet presAssocID="{221FC6F0-4CD9-4D6A-B924-CE05740E0463}" presName="childTextArrow" presStyleLbl="fgAccFollowNode1" presStyleIdx="4" presStyleCnt="5">
        <dgm:presLayoutVars>
          <dgm:bulletEnabled val="1"/>
        </dgm:presLayoutVars>
      </dgm:prSet>
      <dgm:spPr/>
    </dgm:pt>
  </dgm:ptLst>
  <dgm:cxnLst>
    <dgm:cxn modelId="{5A791314-DF06-4AB8-A240-B02347D1C9C4}" type="presOf" srcId="{CF9CEFCE-CF3A-47E5-A91B-ED51072B5466}" destId="{49098586-D042-40B9-8A84-509603FF90F0}" srcOrd="0" destOrd="0" presId="urn:microsoft.com/office/officeart/2005/8/layout/process4"/>
    <dgm:cxn modelId="{A9EC101C-8DEE-4FB9-8D84-5EDD3FFE1634}" srcId="{A97E4B55-7C39-40BF-8DA1-54950C5F31DC}" destId="{36107E5C-54E0-4E42-8461-D92BE2FFD722}" srcOrd="0" destOrd="0" parTransId="{5A5ABE01-52FD-4FA7-82D9-95DC78DF0EC1}" sibTransId="{B612C783-4E24-4E2B-9931-DEC60EB49537}"/>
    <dgm:cxn modelId="{D2CE2439-5009-4CB7-99F2-7D49A1956A93}" srcId="{36107E5C-54E0-4E42-8461-D92BE2FFD722}" destId="{ED01FB51-639E-4354-976E-08DD255A275E}" srcOrd="2" destOrd="0" parTransId="{3656B109-8CB9-4552-A881-79C1F147402A}" sibTransId="{26EA4F72-3728-4F53-A9CF-AF0AAB005F85}"/>
    <dgm:cxn modelId="{B5D7475E-3399-401B-9BB5-C1EE64ECFA97}" type="presOf" srcId="{A97E4B55-7C39-40BF-8DA1-54950C5F31DC}" destId="{B7F4A649-CD7D-42DD-999F-EB3576000A56}" srcOrd="0" destOrd="0" presId="urn:microsoft.com/office/officeart/2005/8/layout/process4"/>
    <dgm:cxn modelId="{686EA661-D01D-4665-A7A7-CFE09521C7B9}" type="presOf" srcId="{36107E5C-54E0-4E42-8461-D92BE2FFD722}" destId="{577D76B8-A4B3-47A2-BC43-1C5E7A820412}" srcOrd="1" destOrd="0" presId="urn:microsoft.com/office/officeart/2005/8/layout/process4"/>
    <dgm:cxn modelId="{183BDB66-ABE7-4F0F-93AA-5872DF5EC7BA}" type="presOf" srcId="{F1059C0D-1960-49A3-93EB-C44EB3FFAD2A}" destId="{65AAF518-5F8E-4F59-9728-5A01CFB379F5}" srcOrd="0" destOrd="0" presId="urn:microsoft.com/office/officeart/2005/8/layout/process4"/>
    <dgm:cxn modelId="{6E854369-6315-4288-8E97-B35854703087}" srcId="{36107E5C-54E0-4E42-8461-D92BE2FFD722}" destId="{DBB39715-D4A0-46D8-AD08-75B8FD2CFEC9}" srcOrd="3" destOrd="0" parTransId="{4A1B3B76-E70D-42BA-A972-51C4C282D59E}" sibTransId="{0ECF2F65-53D3-4016-BCCB-17ED9D4CB317}"/>
    <dgm:cxn modelId="{5724B84B-3CBD-40A8-B8CE-732C246F2DB9}" type="presOf" srcId="{ED01FB51-639E-4354-976E-08DD255A275E}" destId="{8893EE7B-A929-49BB-83F7-4B23EA613781}" srcOrd="0" destOrd="0" presId="urn:microsoft.com/office/officeart/2005/8/layout/process4"/>
    <dgm:cxn modelId="{30B50384-FB66-4CAB-BB85-A79A805F269E}" srcId="{36107E5C-54E0-4E42-8461-D92BE2FFD722}" destId="{221FC6F0-4CD9-4D6A-B924-CE05740E0463}" srcOrd="4" destOrd="0" parTransId="{82269726-1C59-431A-BBC8-1E42ECFCA8A6}" sibTransId="{640038DD-84D1-4F63-B7E6-A2EA21C4F024}"/>
    <dgm:cxn modelId="{4628409E-1C24-4739-870A-D8EE8DF577A8}" type="presOf" srcId="{36107E5C-54E0-4E42-8461-D92BE2FFD722}" destId="{07A9E6D3-E48D-46C1-8A50-78BF69DA0296}" srcOrd="0" destOrd="0" presId="urn:microsoft.com/office/officeart/2005/8/layout/process4"/>
    <dgm:cxn modelId="{028249AB-EA7E-4F8B-B309-3196F59E3A46}" type="presOf" srcId="{DBB39715-D4A0-46D8-AD08-75B8FD2CFEC9}" destId="{539575D9-3387-4ED8-937A-2591E5041301}" srcOrd="0" destOrd="0" presId="urn:microsoft.com/office/officeart/2005/8/layout/process4"/>
    <dgm:cxn modelId="{7887DCAB-5922-44CE-B85E-F2623C0843FD}" type="presOf" srcId="{0D983825-B0ED-408D-9B7D-B8CC593A3DF8}" destId="{4EC3830E-4C2A-4180-8F2C-0F65CD2C4577}" srcOrd="0" destOrd="0" presId="urn:microsoft.com/office/officeart/2005/8/layout/process4"/>
    <dgm:cxn modelId="{A7310CB5-E607-4E19-80A1-57F78F68CCEA}" srcId="{36107E5C-54E0-4E42-8461-D92BE2FFD722}" destId="{CF9CEFCE-CF3A-47E5-A91B-ED51072B5466}" srcOrd="1" destOrd="0" parTransId="{C1EB9B1F-1449-419E-B9E4-43378680B7DC}" sibTransId="{1371D7CF-F0E8-4CCC-B710-3456E929789A}"/>
    <dgm:cxn modelId="{B159BFCD-B658-467B-92D2-48A234CA9230}" srcId="{A97E4B55-7C39-40BF-8DA1-54950C5F31DC}" destId="{F1059C0D-1960-49A3-93EB-C44EB3FFAD2A}" srcOrd="1" destOrd="0" parTransId="{E8C6AB41-BED4-4F85-93AF-D5E0C867D752}" sibTransId="{9F456D77-1864-425B-8A5F-2040B5F22A86}"/>
    <dgm:cxn modelId="{C83DAED6-6BDA-436F-81F0-651D1B88FB4F}" srcId="{36107E5C-54E0-4E42-8461-D92BE2FFD722}" destId="{0D983825-B0ED-408D-9B7D-B8CC593A3DF8}" srcOrd="0" destOrd="0" parTransId="{75272A85-452A-48B4-8483-C4DC8B2EC115}" sibTransId="{07743B80-C195-4D9B-9D30-C49C4E05EE0C}"/>
    <dgm:cxn modelId="{17A99ADF-0604-4856-9C7F-23561E2EB7DA}" type="presOf" srcId="{221FC6F0-4CD9-4D6A-B924-CE05740E0463}" destId="{216D3108-A9B4-4333-B62E-1E6530163998}" srcOrd="0" destOrd="0" presId="urn:microsoft.com/office/officeart/2005/8/layout/process4"/>
    <dgm:cxn modelId="{10F44A9B-7428-4839-B67F-D444011B650F}" type="presParOf" srcId="{B7F4A649-CD7D-42DD-999F-EB3576000A56}" destId="{030A407F-CBA8-4C93-BE51-79A619634163}" srcOrd="0" destOrd="0" presId="urn:microsoft.com/office/officeart/2005/8/layout/process4"/>
    <dgm:cxn modelId="{B2841EBD-7924-4352-BDAD-35EA2D253C1E}" type="presParOf" srcId="{030A407F-CBA8-4C93-BE51-79A619634163}" destId="{65AAF518-5F8E-4F59-9728-5A01CFB379F5}" srcOrd="0" destOrd="0" presId="urn:microsoft.com/office/officeart/2005/8/layout/process4"/>
    <dgm:cxn modelId="{98453515-C057-48C7-9392-C7EDA21A95D4}" type="presParOf" srcId="{B7F4A649-CD7D-42DD-999F-EB3576000A56}" destId="{D24FD1E6-6564-4F80-A8DC-4E2FB523C633}" srcOrd="1" destOrd="0" presId="urn:microsoft.com/office/officeart/2005/8/layout/process4"/>
    <dgm:cxn modelId="{ADD4CAF5-0D29-470D-B637-88334B7231A3}" type="presParOf" srcId="{B7F4A649-CD7D-42DD-999F-EB3576000A56}" destId="{D2F7BB84-0F3F-4F73-B07E-E63418F38C7E}" srcOrd="2" destOrd="0" presId="urn:microsoft.com/office/officeart/2005/8/layout/process4"/>
    <dgm:cxn modelId="{9EC86093-BD95-4E6D-96D9-F07EE6E7348D}" type="presParOf" srcId="{D2F7BB84-0F3F-4F73-B07E-E63418F38C7E}" destId="{07A9E6D3-E48D-46C1-8A50-78BF69DA0296}" srcOrd="0" destOrd="0" presId="urn:microsoft.com/office/officeart/2005/8/layout/process4"/>
    <dgm:cxn modelId="{4FEA8D1F-65D8-4ED1-B647-2F3ECD69699F}" type="presParOf" srcId="{D2F7BB84-0F3F-4F73-B07E-E63418F38C7E}" destId="{577D76B8-A4B3-47A2-BC43-1C5E7A820412}" srcOrd="1" destOrd="0" presId="urn:microsoft.com/office/officeart/2005/8/layout/process4"/>
    <dgm:cxn modelId="{B39EE00F-E8D7-4F62-B084-CB9C7670FDFE}" type="presParOf" srcId="{D2F7BB84-0F3F-4F73-B07E-E63418F38C7E}" destId="{CD30D08A-C51E-4939-84FC-0B37D9C8370B}" srcOrd="2" destOrd="0" presId="urn:microsoft.com/office/officeart/2005/8/layout/process4"/>
    <dgm:cxn modelId="{92700284-C7AD-4F91-8027-17A8D021C6BB}" type="presParOf" srcId="{CD30D08A-C51E-4939-84FC-0B37D9C8370B}" destId="{4EC3830E-4C2A-4180-8F2C-0F65CD2C4577}" srcOrd="0" destOrd="0" presId="urn:microsoft.com/office/officeart/2005/8/layout/process4"/>
    <dgm:cxn modelId="{63E8B808-029C-4F45-964F-F3E3A31800A6}" type="presParOf" srcId="{CD30D08A-C51E-4939-84FC-0B37D9C8370B}" destId="{49098586-D042-40B9-8A84-509603FF90F0}" srcOrd="1" destOrd="0" presId="urn:microsoft.com/office/officeart/2005/8/layout/process4"/>
    <dgm:cxn modelId="{5A3F6A0F-0699-4177-9CE2-B4AC598B3F7F}" type="presParOf" srcId="{CD30D08A-C51E-4939-84FC-0B37D9C8370B}" destId="{8893EE7B-A929-49BB-83F7-4B23EA613781}" srcOrd="2" destOrd="0" presId="urn:microsoft.com/office/officeart/2005/8/layout/process4"/>
    <dgm:cxn modelId="{E06EF080-8F45-478E-9C32-096A66B86906}" type="presParOf" srcId="{CD30D08A-C51E-4939-84FC-0B37D9C8370B}" destId="{539575D9-3387-4ED8-937A-2591E5041301}" srcOrd="3" destOrd="0" presId="urn:microsoft.com/office/officeart/2005/8/layout/process4"/>
    <dgm:cxn modelId="{FD51E2A2-A919-4770-9949-39A9C676D7D9}" type="presParOf" srcId="{CD30D08A-C51E-4939-84FC-0B37D9C8370B}" destId="{216D3108-A9B4-4333-B62E-1E6530163998}" srcOrd="4"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8215AD8-66EC-4FB6-BCA4-1DE112F55F02}"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75D3889F-E826-4DF0-B205-31ADCB399828}">
      <dgm:prSet custT="1"/>
      <dgm:spPr/>
      <dgm:t>
        <a:bodyPr/>
        <a:lstStyle/>
        <a:p>
          <a:r>
            <a:rPr lang="en-ZA" sz="2400" b="1" noProof="0" dirty="0"/>
            <a:t>Nutrition</a:t>
          </a:r>
          <a:endParaRPr lang="en-ZA" sz="2400" noProof="0" dirty="0"/>
        </a:p>
      </dgm:t>
    </dgm:pt>
    <dgm:pt modelId="{3BFABA42-73F2-43DC-8095-88C7A26DC3AE}" type="parTrans" cxnId="{8729E150-B82F-48B6-8E62-7A7E38FE1CAD}">
      <dgm:prSet/>
      <dgm:spPr/>
      <dgm:t>
        <a:bodyPr/>
        <a:lstStyle/>
        <a:p>
          <a:endParaRPr lang="en-US"/>
        </a:p>
      </dgm:t>
    </dgm:pt>
    <dgm:pt modelId="{83084DBB-2ABE-4418-BC32-DDE906BFB47F}" type="sibTrans" cxnId="{8729E150-B82F-48B6-8E62-7A7E38FE1CAD}">
      <dgm:prSet/>
      <dgm:spPr/>
      <dgm:t>
        <a:bodyPr/>
        <a:lstStyle/>
        <a:p>
          <a:endParaRPr lang="en-US"/>
        </a:p>
      </dgm:t>
    </dgm:pt>
    <dgm:pt modelId="{A501BBDF-A3FC-468A-801A-6AF3F596B799}">
      <dgm:prSet/>
      <dgm:spPr/>
      <dgm:t>
        <a:bodyPr/>
        <a:lstStyle/>
        <a:p>
          <a:r>
            <a:rPr lang="en-ZA" noProof="0" dirty="0"/>
            <a:t>Eat a balanced diet. </a:t>
          </a:r>
        </a:p>
      </dgm:t>
    </dgm:pt>
    <dgm:pt modelId="{36BEBA28-43EA-40AE-8651-DB43F18FCA7F}" type="parTrans" cxnId="{B0041E24-158E-4B1D-A9C5-2A426FB5AEBC}">
      <dgm:prSet/>
      <dgm:spPr/>
      <dgm:t>
        <a:bodyPr/>
        <a:lstStyle/>
        <a:p>
          <a:endParaRPr lang="en-US"/>
        </a:p>
      </dgm:t>
    </dgm:pt>
    <dgm:pt modelId="{A3BB6A35-0519-4B9E-B2D9-B131EF3C0028}" type="sibTrans" cxnId="{B0041E24-158E-4B1D-A9C5-2A426FB5AEBC}">
      <dgm:prSet/>
      <dgm:spPr/>
      <dgm:t>
        <a:bodyPr/>
        <a:lstStyle/>
        <a:p>
          <a:endParaRPr lang="en-US"/>
        </a:p>
      </dgm:t>
    </dgm:pt>
    <dgm:pt modelId="{10E144F3-8B17-496B-9989-856D00E34ED1}">
      <dgm:prSet/>
      <dgm:spPr/>
      <dgm:t>
        <a:bodyPr/>
        <a:lstStyle/>
        <a:p>
          <a:r>
            <a:rPr lang="en-ZA" noProof="0" dirty="0"/>
            <a:t>Drink enough water. </a:t>
          </a:r>
        </a:p>
      </dgm:t>
    </dgm:pt>
    <dgm:pt modelId="{65474960-458C-49BC-82E7-535BF08C49E9}" type="parTrans" cxnId="{4209D883-109F-4F39-9777-369BF82DA3EC}">
      <dgm:prSet/>
      <dgm:spPr/>
      <dgm:t>
        <a:bodyPr/>
        <a:lstStyle/>
        <a:p>
          <a:endParaRPr lang="en-US"/>
        </a:p>
      </dgm:t>
    </dgm:pt>
    <dgm:pt modelId="{26A7CBD1-F5C6-4C97-953F-EAC7C91517B3}" type="sibTrans" cxnId="{4209D883-109F-4F39-9777-369BF82DA3EC}">
      <dgm:prSet/>
      <dgm:spPr/>
      <dgm:t>
        <a:bodyPr/>
        <a:lstStyle/>
        <a:p>
          <a:endParaRPr lang="en-US"/>
        </a:p>
      </dgm:t>
    </dgm:pt>
    <dgm:pt modelId="{428FB636-5040-4974-BD0A-E0D630E80B3C}">
      <dgm:prSet custT="1"/>
      <dgm:spPr/>
      <dgm:t>
        <a:bodyPr/>
        <a:lstStyle/>
        <a:p>
          <a:r>
            <a:rPr lang="en-ZA" sz="2400" b="1" noProof="0" dirty="0"/>
            <a:t>Exercise</a:t>
          </a:r>
          <a:endParaRPr lang="en-ZA" sz="2400" noProof="0" dirty="0"/>
        </a:p>
      </dgm:t>
    </dgm:pt>
    <dgm:pt modelId="{07C12BC2-5821-4D07-80AE-9535B66E52ED}" type="parTrans" cxnId="{03B6A29A-476C-497C-89CE-3719A40CAE4A}">
      <dgm:prSet/>
      <dgm:spPr/>
      <dgm:t>
        <a:bodyPr/>
        <a:lstStyle/>
        <a:p>
          <a:endParaRPr lang="en-US"/>
        </a:p>
      </dgm:t>
    </dgm:pt>
    <dgm:pt modelId="{AA2B54EB-8481-40D0-A114-9A132401B7D2}" type="sibTrans" cxnId="{03B6A29A-476C-497C-89CE-3719A40CAE4A}">
      <dgm:prSet/>
      <dgm:spPr/>
      <dgm:t>
        <a:bodyPr/>
        <a:lstStyle/>
        <a:p>
          <a:endParaRPr lang="en-US"/>
        </a:p>
      </dgm:t>
    </dgm:pt>
    <dgm:pt modelId="{B022D7E3-2B94-4669-A34B-F6D52EFB738E}">
      <dgm:prSet/>
      <dgm:spPr/>
      <dgm:t>
        <a:bodyPr/>
        <a:lstStyle/>
        <a:p>
          <a:r>
            <a:rPr lang="en-ZA" noProof="0" dirty="0"/>
            <a:t>Cardio </a:t>
          </a:r>
        </a:p>
      </dgm:t>
    </dgm:pt>
    <dgm:pt modelId="{A46FC4F9-C69D-45B8-A706-3249CEBBE670}" type="parTrans" cxnId="{8F891892-0337-4200-AA0C-026145DE0659}">
      <dgm:prSet/>
      <dgm:spPr/>
      <dgm:t>
        <a:bodyPr/>
        <a:lstStyle/>
        <a:p>
          <a:endParaRPr lang="en-US"/>
        </a:p>
      </dgm:t>
    </dgm:pt>
    <dgm:pt modelId="{91DC34B4-0BC0-4679-8B38-F25069DAA6E9}" type="sibTrans" cxnId="{8F891892-0337-4200-AA0C-026145DE0659}">
      <dgm:prSet/>
      <dgm:spPr/>
      <dgm:t>
        <a:bodyPr/>
        <a:lstStyle/>
        <a:p>
          <a:endParaRPr lang="en-US"/>
        </a:p>
      </dgm:t>
    </dgm:pt>
    <dgm:pt modelId="{6265BA37-DF7F-471C-A71B-5A45F0F752CB}">
      <dgm:prSet/>
      <dgm:spPr/>
      <dgm:t>
        <a:bodyPr/>
        <a:lstStyle/>
        <a:p>
          <a:r>
            <a:rPr lang="en-ZA" noProof="0" dirty="0"/>
            <a:t>Strength </a:t>
          </a:r>
        </a:p>
      </dgm:t>
    </dgm:pt>
    <dgm:pt modelId="{159A2CF6-0907-40F4-BF06-AFC3EEAA1139}" type="parTrans" cxnId="{F0D87BE5-D0F3-44F4-99B1-C7AECE1E2D3C}">
      <dgm:prSet/>
      <dgm:spPr/>
      <dgm:t>
        <a:bodyPr/>
        <a:lstStyle/>
        <a:p>
          <a:endParaRPr lang="en-US"/>
        </a:p>
      </dgm:t>
    </dgm:pt>
    <dgm:pt modelId="{62455EC6-BE89-459F-B4D4-8DE078CB0B9A}" type="sibTrans" cxnId="{F0D87BE5-D0F3-44F4-99B1-C7AECE1E2D3C}">
      <dgm:prSet/>
      <dgm:spPr/>
      <dgm:t>
        <a:bodyPr/>
        <a:lstStyle/>
        <a:p>
          <a:endParaRPr lang="en-US"/>
        </a:p>
      </dgm:t>
    </dgm:pt>
    <dgm:pt modelId="{51E6EB77-F468-4CD1-A7AA-292F4A7904DD}">
      <dgm:prSet/>
      <dgm:spPr/>
      <dgm:t>
        <a:bodyPr/>
        <a:lstStyle/>
        <a:p>
          <a:r>
            <a:rPr lang="en-ZA" noProof="0" dirty="0"/>
            <a:t>Balance </a:t>
          </a:r>
        </a:p>
      </dgm:t>
    </dgm:pt>
    <dgm:pt modelId="{FBB035FC-A3FC-40B5-8166-31F327F88141}" type="parTrans" cxnId="{BCD1A996-A72F-47AC-B806-86EA25D9DB2C}">
      <dgm:prSet/>
      <dgm:spPr/>
      <dgm:t>
        <a:bodyPr/>
        <a:lstStyle/>
        <a:p>
          <a:endParaRPr lang="en-US"/>
        </a:p>
      </dgm:t>
    </dgm:pt>
    <dgm:pt modelId="{1778B442-CA1A-48EC-AEBB-A593894B7FC2}" type="sibTrans" cxnId="{BCD1A996-A72F-47AC-B806-86EA25D9DB2C}">
      <dgm:prSet/>
      <dgm:spPr/>
      <dgm:t>
        <a:bodyPr/>
        <a:lstStyle/>
        <a:p>
          <a:endParaRPr lang="en-US"/>
        </a:p>
      </dgm:t>
    </dgm:pt>
    <dgm:pt modelId="{925871DD-34C0-48C6-9B13-E7C378542BA6}">
      <dgm:prSet/>
      <dgm:spPr/>
      <dgm:t>
        <a:bodyPr/>
        <a:lstStyle/>
        <a:p>
          <a:r>
            <a:rPr lang="en-ZA" noProof="0" dirty="0"/>
            <a:t>Stretching </a:t>
          </a:r>
        </a:p>
      </dgm:t>
    </dgm:pt>
    <dgm:pt modelId="{8867FBCB-7A19-4E6D-BA8C-CE4E5CBDD5CB}" type="parTrans" cxnId="{0887001E-34C1-478A-8840-1901B2BDE834}">
      <dgm:prSet/>
      <dgm:spPr/>
      <dgm:t>
        <a:bodyPr/>
        <a:lstStyle/>
        <a:p>
          <a:endParaRPr lang="en-US"/>
        </a:p>
      </dgm:t>
    </dgm:pt>
    <dgm:pt modelId="{25265A33-1F9A-4964-9A22-04B574340993}" type="sibTrans" cxnId="{0887001E-34C1-478A-8840-1901B2BDE834}">
      <dgm:prSet/>
      <dgm:spPr/>
      <dgm:t>
        <a:bodyPr/>
        <a:lstStyle/>
        <a:p>
          <a:endParaRPr lang="en-US"/>
        </a:p>
      </dgm:t>
    </dgm:pt>
    <dgm:pt modelId="{CB1B0330-07B1-49A1-8C95-B0422DE51196}">
      <dgm:prSet custT="1"/>
      <dgm:spPr/>
      <dgm:t>
        <a:bodyPr/>
        <a:lstStyle/>
        <a:p>
          <a:r>
            <a:rPr lang="en-ZA" sz="3600" noProof="0" dirty="0"/>
            <a:t>Healthy bodies support healthy minds.</a:t>
          </a:r>
        </a:p>
      </dgm:t>
    </dgm:pt>
    <dgm:pt modelId="{B23E8F0B-EC44-4E2B-9F1F-D25891C545EA}" type="parTrans" cxnId="{E581A29E-8D3A-44BB-B2D6-D04B3DCF46C2}">
      <dgm:prSet/>
      <dgm:spPr/>
      <dgm:t>
        <a:bodyPr/>
        <a:lstStyle/>
        <a:p>
          <a:endParaRPr lang="en-US"/>
        </a:p>
      </dgm:t>
    </dgm:pt>
    <dgm:pt modelId="{EC7C2A37-F8BE-483A-9D68-C5867E6D74C3}" type="sibTrans" cxnId="{E581A29E-8D3A-44BB-B2D6-D04B3DCF46C2}">
      <dgm:prSet/>
      <dgm:spPr/>
      <dgm:t>
        <a:bodyPr/>
        <a:lstStyle/>
        <a:p>
          <a:endParaRPr lang="en-US"/>
        </a:p>
      </dgm:t>
    </dgm:pt>
    <dgm:pt modelId="{895E2C42-83B3-4717-A3AD-035B2F1E91F8}" type="pres">
      <dgm:prSet presAssocID="{08215AD8-66EC-4FB6-BCA4-1DE112F55F02}" presName="Name0" presStyleCnt="0">
        <dgm:presLayoutVars>
          <dgm:dir/>
          <dgm:animLvl val="lvl"/>
          <dgm:resizeHandles val="exact"/>
        </dgm:presLayoutVars>
      </dgm:prSet>
      <dgm:spPr/>
    </dgm:pt>
    <dgm:pt modelId="{61A4B729-A2D9-4C72-9B04-2A67408DF3AA}" type="pres">
      <dgm:prSet presAssocID="{CB1B0330-07B1-49A1-8C95-B0422DE51196}" presName="boxAndChildren" presStyleCnt="0"/>
      <dgm:spPr/>
    </dgm:pt>
    <dgm:pt modelId="{7381F051-BE37-4D4A-93F2-E5188874BA1F}" type="pres">
      <dgm:prSet presAssocID="{CB1B0330-07B1-49A1-8C95-B0422DE51196}" presName="parentTextBox" presStyleLbl="node1" presStyleIdx="0" presStyleCnt="3"/>
      <dgm:spPr/>
    </dgm:pt>
    <dgm:pt modelId="{985043C0-9879-4762-B28B-3CE49E2E0757}" type="pres">
      <dgm:prSet presAssocID="{AA2B54EB-8481-40D0-A114-9A132401B7D2}" presName="sp" presStyleCnt="0"/>
      <dgm:spPr/>
    </dgm:pt>
    <dgm:pt modelId="{84394B8D-AFA8-4FEE-8C9D-0D79230CAACA}" type="pres">
      <dgm:prSet presAssocID="{428FB636-5040-4974-BD0A-E0D630E80B3C}" presName="arrowAndChildren" presStyleCnt="0"/>
      <dgm:spPr/>
    </dgm:pt>
    <dgm:pt modelId="{9AFB6350-2305-40B5-9C71-9A480C79287B}" type="pres">
      <dgm:prSet presAssocID="{428FB636-5040-4974-BD0A-E0D630E80B3C}" presName="parentTextArrow" presStyleLbl="node1" presStyleIdx="0" presStyleCnt="3"/>
      <dgm:spPr/>
    </dgm:pt>
    <dgm:pt modelId="{EEAF0397-2DC8-4341-9FC1-3F2604C2E91B}" type="pres">
      <dgm:prSet presAssocID="{428FB636-5040-4974-BD0A-E0D630E80B3C}" presName="arrow" presStyleLbl="node1" presStyleIdx="1" presStyleCnt="3"/>
      <dgm:spPr/>
    </dgm:pt>
    <dgm:pt modelId="{CEF10BA0-7392-480C-8F24-4D25A5267E44}" type="pres">
      <dgm:prSet presAssocID="{428FB636-5040-4974-BD0A-E0D630E80B3C}" presName="descendantArrow" presStyleCnt="0"/>
      <dgm:spPr/>
    </dgm:pt>
    <dgm:pt modelId="{D423FA49-13FF-4D36-BC14-D24CC55AF0DB}" type="pres">
      <dgm:prSet presAssocID="{B022D7E3-2B94-4669-A34B-F6D52EFB738E}" presName="childTextArrow" presStyleLbl="fgAccFollowNode1" presStyleIdx="0" presStyleCnt="6">
        <dgm:presLayoutVars>
          <dgm:bulletEnabled val="1"/>
        </dgm:presLayoutVars>
      </dgm:prSet>
      <dgm:spPr/>
    </dgm:pt>
    <dgm:pt modelId="{B5F6D756-CFEC-48E6-B792-70CF35D4B48B}" type="pres">
      <dgm:prSet presAssocID="{6265BA37-DF7F-471C-A71B-5A45F0F752CB}" presName="childTextArrow" presStyleLbl="fgAccFollowNode1" presStyleIdx="1" presStyleCnt="6">
        <dgm:presLayoutVars>
          <dgm:bulletEnabled val="1"/>
        </dgm:presLayoutVars>
      </dgm:prSet>
      <dgm:spPr/>
    </dgm:pt>
    <dgm:pt modelId="{80195E1C-6C8E-4330-9BC3-D323A434A4CF}" type="pres">
      <dgm:prSet presAssocID="{51E6EB77-F468-4CD1-A7AA-292F4A7904DD}" presName="childTextArrow" presStyleLbl="fgAccFollowNode1" presStyleIdx="2" presStyleCnt="6">
        <dgm:presLayoutVars>
          <dgm:bulletEnabled val="1"/>
        </dgm:presLayoutVars>
      </dgm:prSet>
      <dgm:spPr/>
    </dgm:pt>
    <dgm:pt modelId="{FEC90225-610E-4F1E-9776-6C4E5C4B9A51}" type="pres">
      <dgm:prSet presAssocID="{925871DD-34C0-48C6-9B13-E7C378542BA6}" presName="childTextArrow" presStyleLbl="fgAccFollowNode1" presStyleIdx="3" presStyleCnt="6">
        <dgm:presLayoutVars>
          <dgm:bulletEnabled val="1"/>
        </dgm:presLayoutVars>
      </dgm:prSet>
      <dgm:spPr/>
    </dgm:pt>
    <dgm:pt modelId="{2CA4A06F-F0F5-4AC5-97D7-41804161C988}" type="pres">
      <dgm:prSet presAssocID="{83084DBB-2ABE-4418-BC32-DDE906BFB47F}" presName="sp" presStyleCnt="0"/>
      <dgm:spPr/>
    </dgm:pt>
    <dgm:pt modelId="{6A7AF624-8983-4ABB-B39B-2946B3B8F2E1}" type="pres">
      <dgm:prSet presAssocID="{75D3889F-E826-4DF0-B205-31ADCB399828}" presName="arrowAndChildren" presStyleCnt="0"/>
      <dgm:spPr/>
    </dgm:pt>
    <dgm:pt modelId="{258798B2-E633-48F6-8EE8-E8C6C9C5C5B0}" type="pres">
      <dgm:prSet presAssocID="{75D3889F-E826-4DF0-B205-31ADCB399828}" presName="parentTextArrow" presStyleLbl="node1" presStyleIdx="1" presStyleCnt="3"/>
      <dgm:spPr/>
    </dgm:pt>
    <dgm:pt modelId="{2FA9ADEA-237F-4052-8129-D4655DEF7B67}" type="pres">
      <dgm:prSet presAssocID="{75D3889F-E826-4DF0-B205-31ADCB399828}" presName="arrow" presStyleLbl="node1" presStyleIdx="2" presStyleCnt="3"/>
      <dgm:spPr/>
    </dgm:pt>
    <dgm:pt modelId="{0F5BCDFA-17D2-443C-92BE-DD3F803A2192}" type="pres">
      <dgm:prSet presAssocID="{75D3889F-E826-4DF0-B205-31ADCB399828}" presName="descendantArrow" presStyleCnt="0"/>
      <dgm:spPr/>
    </dgm:pt>
    <dgm:pt modelId="{DB5045AB-03FD-4201-AA5A-3929D8C2DD54}" type="pres">
      <dgm:prSet presAssocID="{A501BBDF-A3FC-468A-801A-6AF3F596B799}" presName="childTextArrow" presStyleLbl="fgAccFollowNode1" presStyleIdx="4" presStyleCnt="6">
        <dgm:presLayoutVars>
          <dgm:bulletEnabled val="1"/>
        </dgm:presLayoutVars>
      </dgm:prSet>
      <dgm:spPr/>
    </dgm:pt>
    <dgm:pt modelId="{E02E02B3-3051-49BB-BB92-9BE8B4428265}" type="pres">
      <dgm:prSet presAssocID="{10E144F3-8B17-496B-9989-856D00E34ED1}" presName="childTextArrow" presStyleLbl="fgAccFollowNode1" presStyleIdx="5" presStyleCnt="6">
        <dgm:presLayoutVars>
          <dgm:bulletEnabled val="1"/>
        </dgm:presLayoutVars>
      </dgm:prSet>
      <dgm:spPr/>
    </dgm:pt>
  </dgm:ptLst>
  <dgm:cxnLst>
    <dgm:cxn modelId="{E934BA0B-7DD3-473E-A64C-CFA1210F3098}" type="presOf" srcId="{925871DD-34C0-48C6-9B13-E7C378542BA6}" destId="{FEC90225-610E-4F1E-9776-6C4E5C4B9A51}" srcOrd="0" destOrd="0" presId="urn:microsoft.com/office/officeart/2005/8/layout/process4"/>
    <dgm:cxn modelId="{0887001E-34C1-478A-8840-1901B2BDE834}" srcId="{428FB636-5040-4974-BD0A-E0D630E80B3C}" destId="{925871DD-34C0-48C6-9B13-E7C378542BA6}" srcOrd="3" destOrd="0" parTransId="{8867FBCB-7A19-4E6D-BA8C-CE4E5CBDD5CB}" sibTransId="{25265A33-1F9A-4964-9A22-04B574340993}"/>
    <dgm:cxn modelId="{B0041E24-158E-4B1D-A9C5-2A426FB5AEBC}" srcId="{75D3889F-E826-4DF0-B205-31ADCB399828}" destId="{A501BBDF-A3FC-468A-801A-6AF3F596B799}" srcOrd="0" destOrd="0" parTransId="{36BEBA28-43EA-40AE-8651-DB43F18FCA7F}" sibTransId="{A3BB6A35-0519-4B9E-B2D9-B131EF3C0028}"/>
    <dgm:cxn modelId="{423EFE42-471F-41CC-BDA2-0981B02B553B}" type="presOf" srcId="{75D3889F-E826-4DF0-B205-31ADCB399828}" destId="{258798B2-E633-48F6-8EE8-E8C6C9C5C5B0}" srcOrd="0" destOrd="0" presId="urn:microsoft.com/office/officeart/2005/8/layout/process4"/>
    <dgm:cxn modelId="{80B6E44F-9388-4B5B-B88B-5CC5D87F5716}" type="presOf" srcId="{08215AD8-66EC-4FB6-BCA4-1DE112F55F02}" destId="{895E2C42-83B3-4717-A3AD-035B2F1E91F8}" srcOrd="0" destOrd="0" presId="urn:microsoft.com/office/officeart/2005/8/layout/process4"/>
    <dgm:cxn modelId="{8729E150-B82F-48B6-8E62-7A7E38FE1CAD}" srcId="{08215AD8-66EC-4FB6-BCA4-1DE112F55F02}" destId="{75D3889F-E826-4DF0-B205-31ADCB399828}" srcOrd="0" destOrd="0" parTransId="{3BFABA42-73F2-43DC-8095-88C7A26DC3AE}" sibTransId="{83084DBB-2ABE-4418-BC32-DDE906BFB47F}"/>
    <dgm:cxn modelId="{A5149E7D-AEB0-482D-B2A1-60ABFB83082F}" type="presOf" srcId="{428FB636-5040-4974-BD0A-E0D630E80B3C}" destId="{EEAF0397-2DC8-4341-9FC1-3F2604C2E91B}" srcOrd="1" destOrd="0" presId="urn:microsoft.com/office/officeart/2005/8/layout/process4"/>
    <dgm:cxn modelId="{4209D883-109F-4F39-9777-369BF82DA3EC}" srcId="{75D3889F-E826-4DF0-B205-31ADCB399828}" destId="{10E144F3-8B17-496B-9989-856D00E34ED1}" srcOrd="1" destOrd="0" parTransId="{65474960-458C-49BC-82E7-535BF08C49E9}" sibTransId="{26A7CBD1-F5C6-4C97-953F-EAC7C91517B3}"/>
    <dgm:cxn modelId="{8F891892-0337-4200-AA0C-026145DE0659}" srcId="{428FB636-5040-4974-BD0A-E0D630E80B3C}" destId="{B022D7E3-2B94-4669-A34B-F6D52EFB738E}" srcOrd="0" destOrd="0" parTransId="{A46FC4F9-C69D-45B8-A706-3249CEBBE670}" sibTransId="{91DC34B4-0BC0-4679-8B38-F25069DAA6E9}"/>
    <dgm:cxn modelId="{DDDEF593-BDF8-4308-BC4C-33336347857E}" type="presOf" srcId="{75D3889F-E826-4DF0-B205-31ADCB399828}" destId="{2FA9ADEA-237F-4052-8129-D4655DEF7B67}" srcOrd="1" destOrd="0" presId="urn:microsoft.com/office/officeart/2005/8/layout/process4"/>
    <dgm:cxn modelId="{BCD1A996-A72F-47AC-B806-86EA25D9DB2C}" srcId="{428FB636-5040-4974-BD0A-E0D630E80B3C}" destId="{51E6EB77-F468-4CD1-A7AA-292F4A7904DD}" srcOrd="2" destOrd="0" parTransId="{FBB035FC-A3FC-40B5-8166-31F327F88141}" sibTransId="{1778B442-CA1A-48EC-AEBB-A593894B7FC2}"/>
    <dgm:cxn modelId="{03B6A29A-476C-497C-89CE-3719A40CAE4A}" srcId="{08215AD8-66EC-4FB6-BCA4-1DE112F55F02}" destId="{428FB636-5040-4974-BD0A-E0D630E80B3C}" srcOrd="1" destOrd="0" parTransId="{07C12BC2-5821-4D07-80AE-9535B66E52ED}" sibTransId="{AA2B54EB-8481-40D0-A114-9A132401B7D2}"/>
    <dgm:cxn modelId="{E581A29E-8D3A-44BB-B2D6-D04B3DCF46C2}" srcId="{08215AD8-66EC-4FB6-BCA4-1DE112F55F02}" destId="{CB1B0330-07B1-49A1-8C95-B0422DE51196}" srcOrd="2" destOrd="0" parTransId="{B23E8F0B-EC44-4E2B-9F1F-D25891C545EA}" sibTransId="{EC7C2A37-F8BE-483A-9D68-C5867E6D74C3}"/>
    <dgm:cxn modelId="{D7D0E4AB-CBB9-4D57-AA2B-374F694EA07D}" type="presOf" srcId="{B022D7E3-2B94-4669-A34B-F6D52EFB738E}" destId="{D423FA49-13FF-4D36-BC14-D24CC55AF0DB}" srcOrd="0" destOrd="0" presId="urn:microsoft.com/office/officeart/2005/8/layout/process4"/>
    <dgm:cxn modelId="{14FABDB2-3EE9-4A82-BE93-1C0F28154B4C}" type="presOf" srcId="{51E6EB77-F468-4CD1-A7AA-292F4A7904DD}" destId="{80195E1C-6C8E-4330-9BC3-D323A434A4CF}" srcOrd="0" destOrd="0" presId="urn:microsoft.com/office/officeart/2005/8/layout/process4"/>
    <dgm:cxn modelId="{68F03BB3-417D-4FEB-9CF1-A61C71BF1B85}" type="presOf" srcId="{428FB636-5040-4974-BD0A-E0D630E80B3C}" destId="{9AFB6350-2305-40B5-9C71-9A480C79287B}" srcOrd="0" destOrd="0" presId="urn:microsoft.com/office/officeart/2005/8/layout/process4"/>
    <dgm:cxn modelId="{19EC34B7-C2BC-445C-99BE-6D6D668770B0}" type="presOf" srcId="{A501BBDF-A3FC-468A-801A-6AF3F596B799}" destId="{DB5045AB-03FD-4201-AA5A-3929D8C2DD54}" srcOrd="0" destOrd="0" presId="urn:microsoft.com/office/officeart/2005/8/layout/process4"/>
    <dgm:cxn modelId="{F0D87BE5-D0F3-44F4-99B1-C7AECE1E2D3C}" srcId="{428FB636-5040-4974-BD0A-E0D630E80B3C}" destId="{6265BA37-DF7F-471C-A71B-5A45F0F752CB}" srcOrd="1" destOrd="0" parTransId="{159A2CF6-0907-40F4-BF06-AFC3EEAA1139}" sibTransId="{62455EC6-BE89-459F-B4D4-8DE078CB0B9A}"/>
    <dgm:cxn modelId="{BFA39FE7-BBE1-4864-A0B4-77D1DC50CC9D}" type="presOf" srcId="{10E144F3-8B17-496B-9989-856D00E34ED1}" destId="{E02E02B3-3051-49BB-BB92-9BE8B4428265}" srcOrd="0" destOrd="0" presId="urn:microsoft.com/office/officeart/2005/8/layout/process4"/>
    <dgm:cxn modelId="{73A933ED-24A3-4108-AC92-729127B6D29C}" type="presOf" srcId="{6265BA37-DF7F-471C-A71B-5A45F0F752CB}" destId="{B5F6D756-CFEC-48E6-B792-70CF35D4B48B}" srcOrd="0" destOrd="0" presId="urn:microsoft.com/office/officeart/2005/8/layout/process4"/>
    <dgm:cxn modelId="{748D9CFA-E5F5-47A7-8FA2-6EC03E059536}" type="presOf" srcId="{CB1B0330-07B1-49A1-8C95-B0422DE51196}" destId="{7381F051-BE37-4D4A-93F2-E5188874BA1F}" srcOrd="0" destOrd="0" presId="urn:microsoft.com/office/officeart/2005/8/layout/process4"/>
    <dgm:cxn modelId="{46FAA8E6-A0A5-4B73-B52E-151490911B0C}" type="presParOf" srcId="{895E2C42-83B3-4717-A3AD-035B2F1E91F8}" destId="{61A4B729-A2D9-4C72-9B04-2A67408DF3AA}" srcOrd="0" destOrd="0" presId="urn:microsoft.com/office/officeart/2005/8/layout/process4"/>
    <dgm:cxn modelId="{4EAD7C69-F415-4115-B306-F3DF22F58961}" type="presParOf" srcId="{61A4B729-A2D9-4C72-9B04-2A67408DF3AA}" destId="{7381F051-BE37-4D4A-93F2-E5188874BA1F}" srcOrd="0" destOrd="0" presId="urn:microsoft.com/office/officeart/2005/8/layout/process4"/>
    <dgm:cxn modelId="{507A01F1-4A49-4A92-8F24-E67B1954EBDE}" type="presParOf" srcId="{895E2C42-83B3-4717-A3AD-035B2F1E91F8}" destId="{985043C0-9879-4762-B28B-3CE49E2E0757}" srcOrd="1" destOrd="0" presId="urn:microsoft.com/office/officeart/2005/8/layout/process4"/>
    <dgm:cxn modelId="{EFBED16B-73DD-485E-A6DD-C4FE1608D3FB}" type="presParOf" srcId="{895E2C42-83B3-4717-A3AD-035B2F1E91F8}" destId="{84394B8D-AFA8-4FEE-8C9D-0D79230CAACA}" srcOrd="2" destOrd="0" presId="urn:microsoft.com/office/officeart/2005/8/layout/process4"/>
    <dgm:cxn modelId="{8A709AEC-B881-479A-99ED-C649EB6FD287}" type="presParOf" srcId="{84394B8D-AFA8-4FEE-8C9D-0D79230CAACA}" destId="{9AFB6350-2305-40B5-9C71-9A480C79287B}" srcOrd="0" destOrd="0" presId="urn:microsoft.com/office/officeart/2005/8/layout/process4"/>
    <dgm:cxn modelId="{3638F32E-AF9C-4146-86D3-B82FF3E57E52}" type="presParOf" srcId="{84394B8D-AFA8-4FEE-8C9D-0D79230CAACA}" destId="{EEAF0397-2DC8-4341-9FC1-3F2604C2E91B}" srcOrd="1" destOrd="0" presId="urn:microsoft.com/office/officeart/2005/8/layout/process4"/>
    <dgm:cxn modelId="{F119C4EA-0D09-4354-988D-03CDF0F24DCD}" type="presParOf" srcId="{84394B8D-AFA8-4FEE-8C9D-0D79230CAACA}" destId="{CEF10BA0-7392-480C-8F24-4D25A5267E44}" srcOrd="2" destOrd="0" presId="urn:microsoft.com/office/officeart/2005/8/layout/process4"/>
    <dgm:cxn modelId="{DC5FC98B-E970-4F3C-A196-76F61F496A64}" type="presParOf" srcId="{CEF10BA0-7392-480C-8F24-4D25A5267E44}" destId="{D423FA49-13FF-4D36-BC14-D24CC55AF0DB}" srcOrd="0" destOrd="0" presId="urn:microsoft.com/office/officeart/2005/8/layout/process4"/>
    <dgm:cxn modelId="{8A801DBA-9592-42F1-861B-77262976ABAD}" type="presParOf" srcId="{CEF10BA0-7392-480C-8F24-4D25A5267E44}" destId="{B5F6D756-CFEC-48E6-B792-70CF35D4B48B}" srcOrd="1" destOrd="0" presId="urn:microsoft.com/office/officeart/2005/8/layout/process4"/>
    <dgm:cxn modelId="{97F9AC40-3B2F-4201-8694-8A6D2070F8C4}" type="presParOf" srcId="{CEF10BA0-7392-480C-8F24-4D25A5267E44}" destId="{80195E1C-6C8E-4330-9BC3-D323A434A4CF}" srcOrd="2" destOrd="0" presId="urn:microsoft.com/office/officeart/2005/8/layout/process4"/>
    <dgm:cxn modelId="{54A7D2A2-A780-4D8C-814B-2392B910B67E}" type="presParOf" srcId="{CEF10BA0-7392-480C-8F24-4D25A5267E44}" destId="{FEC90225-610E-4F1E-9776-6C4E5C4B9A51}" srcOrd="3" destOrd="0" presId="urn:microsoft.com/office/officeart/2005/8/layout/process4"/>
    <dgm:cxn modelId="{88C93263-55AE-4CCA-B0A4-E4A4CB0E06B1}" type="presParOf" srcId="{895E2C42-83B3-4717-A3AD-035B2F1E91F8}" destId="{2CA4A06F-F0F5-4AC5-97D7-41804161C988}" srcOrd="3" destOrd="0" presId="urn:microsoft.com/office/officeart/2005/8/layout/process4"/>
    <dgm:cxn modelId="{A93FCDC5-42C6-4F48-BF60-8CAF373B7DEE}" type="presParOf" srcId="{895E2C42-83B3-4717-A3AD-035B2F1E91F8}" destId="{6A7AF624-8983-4ABB-B39B-2946B3B8F2E1}" srcOrd="4" destOrd="0" presId="urn:microsoft.com/office/officeart/2005/8/layout/process4"/>
    <dgm:cxn modelId="{120F08C3-C33C-4474-AA56-E329D093C719}" type="presParOf" srcId="{6A7AF624-8983-4ABB-B39B-2946B3B8F2E1}" destId="{258798B2-E633-48F6-8EE8-E8C6C9C5C5B0}" srcOrd="0" destOrd="0" presId="urn:microsoft.com/office/officeart/2005/8/layout/process4"/>
    <dgm:cxn modelId="{59825470-2461-4AE5-B1B5-294EED434955}" type="presParOf" srcId="{6A7AF624-8983-4ABB-B39B-2946B3B8F2E1}" destId="{2FA9ADEA-237F-4052-8129-D4655DEF7B67}" srcOrd="1" destOrd="0" presId="urn:microsoft.com/office/officeart/2005/8/layout/process4"/>
    <dgm:cxn modelId="{6BC55655-DFAA-4302-B355-9AF1A3BA8B2B}" type="presParOf" srcId="{6A7AF624-8983-4ABB-B39B-2946B3B8F2E1}" destId="{0F5BCDFA-17D2-443C-92BE-DD3F803A2192}" srcOrd="2" destOrd="0" presId="urn:microsoft.com/office/officeart/2005/8/layout/process4"/>
    <dgm:cxn modelId="{68DAD7C8-99AC-4F1B-9FC8-C1D8D6B56462}" type="presParOf" srcId="{0F5BCDFA-17D2-443C-92BE-DD3F803A2192}" destId="{DB5045AB-03FD-4201-AA5A-3929D8C2DD54}" srcOrd="0" destOrd="0" presId="urn:microsoft.com/office/officeart/2005/8/layout/process4"/>
    <dgm:cxn modelId="{BA00B7AC-7467-422F-A843-DE44E840856E}" type="presParOf" srcId="{0F5BCDFA-17D2-443C-92BE-DD3F803A2192}" destId="{E02E02B3-3051-49BB-BB92-9BE8B4428265}" srcOrd="1"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80A2B3-6C1B-4A06-94E2-6C12BB70672D}">
      <dsp:nvSpPr>
        <dsp:cNvPr id="0" name=""/>
        <dsp:cNvSpPr/>
      </dsp:nvSpPr>
      <dsp:spPr>
        <a:xfrm>
          <a:off x="1333" y="340573"/>
          <a:ext cx="3121474" cy="156073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ZA" sz="2500" kern="1200" noProof="0" dirty="0"/>
            <a:t>SA faces many cases of </a:t>
          </a:r>
          <a:r>
            <a:rPr lang="en-ZA" sz="2500" b="1" kern="1200" noProof="0" dirty="0"/>
            <a:t>GBV</a:t>
          </a:r>
          <a:r>
            <a:rPr lang="en-ZA" sz="2500" kern="1200" noProof="0" dirty="0"/>
            <a:t> (including </a:t>
          </a:r>
          <a:r>
            <a:rPr lang="en-ZA" sz="2500" b="1" kern="1200" noProof="0" dirty="0"/>
            <a:t>corrective rape</a:t>
          </a:r>
          <a:r>
            <a:rPr lang="en-ZA" sz="2500" kern="1200" noProof="0" dirty="0"/>
            <a:t>).</a:t>
          </a:r>
        </a:p>
      </dsp:txBody>
      <dsp:txXfrm>
        <a:off x="47045" y="386285"/>
        <a:ext cx="3030050" cy="1469313"/>
      </dsp:txXfrm>
    </dsp:sp>
    <dsp:sp modelId="{01F72F84-3777-4289-9B8F-251045FBF7DB}">
      <dsp:nvSpPr>
        <dsp:cNvPr id="0" name=""/>
        <dsp:cNvSpPr/>
      </dsp:nvSpPr>
      <dsp:spPr>
        <a:xfrm>
          <a:off x="313481" y="1901310"/>
          <a:ext cx="312147" cy="1170552"/>
        </a:xfrm>
        <a:custGeom>
          <a:avLst/>
          <a:gdLst/>
          <a:ahLst/>
          <a:cxnLst/>
          <a:rect l="0" t="0" r="0" b="0"/>
          <a:pathLst>
            <a:path>
              <a:moveTo>
                <a:pt x="0" y="0"/>
              </a:moveTo>
              <a:lnTo>
                <a:pt x="0" y="1170552"/>
              </a:lnTo>
              <a:lnTo>
                <a:pt x="312147" y="1170552"/>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D7DC06-3F86-4852-97AC-626B5E2F1F2C}">
      <dsp:nvSpPr>
        <dsp:cNvPr id="0" name=""/>
        <dsp:cNvSpPr/>
      </dsp:nvSpPr>
      <dsp:spPr>
        <a:xfrm>
          <a:off x="625628" y="2291494"/>
          <a:ext cx="2497179" cy="156073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ZA" sz="2000" kern="1200" noProof="0" dirty="0"/>
            <a:t>Many people struggle with the effects of violence due to their </a:t>
          </a:r>
          <a:r>
            <a:rPr lang="en-ZA" sz="2000" b="1" kern="1200" noProof="0" dirty="0"/>
            <a:t>gender identity </a:t>
          </a:r>
          <a:r>
            <a:rPr lang="en-ZA" sz="2000" kern="1200" noProof="0" dirty="0"/>
            <a:t>or </a:t>
          </a:r>
          <a:r>
            <a:rPr lang="en-ZA" sz="2000" b="1" kern="1200" noProof="0" dirty="0"/>
            <a:t>sexual orientation</a:t>
          </a:r>
          <a:r>
            <a:rPr lang="en-ZA" sz="2000" kern="1200" noProof="0" dirty="0"/>
            <a:t>.</a:t>
          </a:r>
        </a:p>
      </dsp:txBody>
      <dsp:txXfrm>
        <a:off x="671340" y="2337206"/>
        <a:ext cx="2405755" cy="1469313"/>
      </dsp:txXfrm>
    </dsp:sp>
    <dsp:sp modelId="{447407A2-3E08-48EB-929D-2238401F8413}">
      <dsp:nvSpPr>
        <dsp:cNvPr id="0" name=""/>
        <dsp:cNvSpPr/>
      </dsp:nvSpPr>
      <dsp:spPr>
        <a:xfrm>
          <a:off x="3903177" y="340573"/>
          <a:ext cx="3121474" cy="156073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ZA" sz="2500" kern="1200" noProof="0" dirty="0"/>
            <a:t>South Africa is a </a:t>
          </a:r>
          <a:r>
            <a:rPr lang="en-ZA" sz="2500" b="1" kern="1200" noProof="0" dirty="0"/>
            <a:t>diverse</a:t>
          </a:r>
          <a:r>
            <a:rPr lang="en-ZA" sz="2500" kern="1200" noProof="0" dirty="0"/>
            <a:t> country. </a:t>
          </a:r>
        </a:p>
      </dsp:txBody>
      <dsp:txXfrm>
        <a:off x="3948889" y="386285"/>
        <a:ext cx="3030050" cy="1469313"/>
      </dsp:txXfrm>
    </dsp:sp>
    <dsp:sp modelId="{91E31423-58A6-4ED0-BEB0-169623A486CA}">
      <dsp:nvSpPr>
        <dsp:cNvPr id="0" name=""/>
        <dsp:cNvSpPr/>
      </dsp:nvSpPr>
      <dsp:spPr>
        <a:xfrm>
          <a:off x="4215324" y="1901310"/>
          <a:ext cx="312147" cy="1170552"/>
        </a:xfrm>
        <a:custGeom>
          <a:avLst/>
          <a:gdLst/>
          <a:ahLst/>
          <a:cxnLst/>
          <a:rect l="0" t="0" r="0" b="0"/>
          <a:pathLst>
            <a:path>
              <a:moveTo>
                <a:pt x="0" y="0"/>
              </a:moveTo>
              <a:lnTo>
                <a:pt x="0" y="1170552"/>
              </a:lnTo>
              <a:lnTo>
                <a:pt x="312147" y="1170552"/>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A8645F-ED16-482B-85C2-4A3598FAD186}">
      <dsp:nvSpPr>
        <dsp:cNvPr id="0" name=""/>
        <dsp:cNvSpPr/>
      </dsp:nvSpPr>
      <dsp:spPr>
        <a:xfrm>
          <a:off x="4527472" y="2291494"/>
          <a:ext cx="2497179" cy="156073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ZA" sz="2000" b="1" kern="1200" noProof="0" dirty="0"/>
            <a:t>All people </a:t>
          </a:r>
          <a:r>
            <a:rPr lang="en-ZA" sz="2000" kern="1200" noProof="0" dirty="0"/>
            <a:t>deserve dignity and respect. </a:t>
          </a:r>
        </a:p>
      </dsp:txBody>
      <dsp:txXfrm>
        <a:off x="4573184" y="2337206"/>
        <a:ext cx="2405755" cy="1469313"/>
      </dsp:txXfrm>
    </dsp:sp>
    <dsp:sp modelId="{5C5EF2A6-D6AA-4969-A1F0-17F824D227F3}">
      <dsp:nvSpPr>
        <dsp:cNvPr id="0" name=""/>
        <dsp:cNvSpPr/>
      </dsp:nvSpPr>
      <dsp:spPr>
        <a:xfrm>
          <a:off x="7805020" y="340573"/>
          <a:ext cx="3121474" cy="347526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ZA" sz="3200" b="1" kern="1200" noProof="0" dirty="0"/>
            <a:t>No one should experience discrimination or violence because of who they are. </a:t>
          </a:r>
        </a:p>
      </dsp:txBody>
      <dsp:txXfrm>
        <a:off x="7896445" y="431998"/>
        <a:ext cx="2938624" cy="32924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F9523B-E74C-4B28-A63A-91A3329B2441}">
      <dsp:nvSpPr>
        <dsp:cNvPr id="0" name=""/>
        <dsp:cNvSpPr/>
      </dsp:nvSpPr>
      <dsp:spPr>
        <a:xfrm>
          <a:off x="0" y="41510"/>
          <a:ext cx="10515600" cy="135749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ZA" sz="3400" kern="1200" noProof="0" dirty="0"/>
            <a:t>Identity can be complex. </a:t>
          </a:r>
        </a:p>
      </dsp:txBody>
      <dsp:txXfrm>
        <a:off x="66267" y="107777"/>
        <a:ext cx="10383066" cy="1224958"/>
      </dsp:txXfrm>
    </dsp:sp>
    <dsp:sp modelId="{7C149DFB-67B0-42CE-B8E3-CDF7A4E1A368}">
      <dsp:nvSpPr>
        <dsp:cNvPr id="0" name=""/>
        <dsp:cNvSpPr/>
      </dsp:nvSpPr>
      <dsp:spPr>
        <a:xfrm>
          <a:off x="0" y="1496922"/>
          <a:ext cx="10515600" cy="1357492"/>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ZA" sz="3400" kern="1200" noProof="0" dirty="0"/>
            <a:t>Everyone's experiences are unique. </a:t>
          </a:r>
        </a:p>
      </dsp:txBody>
      <dsp:txXfrm>
        <a:off x="66267" y="1563189"/>
        <a:ext cx="10383066" cy="1224958"/>
      </dsp:txXfrm>
    </dsp:sp>
    <dsp:sp modelId="{EB7867F2-1C43-479F-B584-2F276C134366}">
      <dsp:nvSpPr>
        <dsp:cNvPr id="0" name=""/>
        <dsp:cNvSpPr/>
      </dsp:nvSpPr>
      <dsp:spPr>
        <a:xfrm>
          <a:off x="0" y="2952335"/>
          <a:ext cx="10515600" cy="1357492"/>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ZA" sz="3400" kern="1200" noProof="0" dirty="0"/>
            <a:t>Respecting diversity means treating all people with dignity. </a:t>
          </a:r>
        </a:p>
      </dsp:txBody>
      <dsp:txXfrm>
        <a:off x="66267" y="3018602"/>
        <a:ext cx="10383066" cy="12249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AAF518-5F8E-4F59-9728-5A01CFB379F5}">
      <dsp:nvSpPr>
        <dsp:cNvPr id="0" name=""/>
        <dsp:cNvSpPr/>
      </dsp:nvSpPr>
      <dsp:spPr>
        <a:xfrm>
          <a:off x="0" y="2530579"/>
          <a:ext cx="10927829" cy="1660334"/>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ZA" sz="3100" b="1" kern="1200" noProof="0" dirty="0"/>
            <a:t>Seek help from reliable sources.</a:t>
          </a:r>
          <a:endParaRPr lang="en-ZA" sz="3100" kern="1200" noProof="0" dirty="0"/>
        </a:p>
      </dsp:txBody>
      <dsp:txXfrm>
        <a:off x="0" y="2530579"/>
        <a:ext cx="10927829" cy="1660334"/>
      </dsp:txXfrm>
    </dsp:sp>
    <dsp:sp modelId="{577D76B8-A4B3-47A2-BC43-1C5E7A820412}">
      <dsp:nvSpPr>
        <dsp:cNvPr id="0" name=""/>
        <dsp:cNvSpPr/>
      </dsp:nvSpPr>
      <dsp:spPr>
        <a:xfrm rot="10800000">
          <a:off x="0" y="1890"/>
          <a:ext cx="10927829" cy="2553594"/>
        </a:xfrm>
        <a:prstGeom prst="upArrowCallout">
          <a:avLst/>
        </a:prstGeom>
        <a:solidFill>
          <a:schemeClr val="accent5">
            <a:hueOff val="-360011"/>
            <a:satOff val="-17245"/>
            <a:lumOff val="-1411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ZA" sz="3100" kern="1200" noProof="0" dirty="0"/>
            <a:t>Trusted sources include:</a:t>
          </a:r>
        </a:p>
      </dsp:txBody>
      <dsp:txXfrm rot="-10800000">
        <a:off x="0" y="1890"/>
        <a:ext cx="10927829" cy="896311"/>
      </dsp:txXfrm>
    </dsp:sp>
    <dsp:sp modelId="{4EC3830E-4C2A-4180-8F2C-0F65CD2C4577}">
      <dsp:nvSpPr>
        <dsp:cNvPr id="0" name=""/>
        <dsp:cNvSpPr/>
      </dsp:nvSpPr>
      <dsp:spPr>
        <a:xfrm>
          <a:off x="1333" y="898202"/>
          <a:ext cx="2185032" cy="763524"/>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ZA" sz="1800" kern="1200" noProof="0" dirty="0"/>
            <a:t>parents and caregivers </a:t>
          </a:r>
        </a:p>
      </dsp:txBody>
      <dsp:txXfrm>
        <a:off x="1333" y="898202"/>
        <a:ext cx="2185032" cy="763524"/>
      </dsp:txXfrm>
    </dsp:sp>
    <dsp:sp modelId="{49098586-D042-40B9-8A84-509603FF90F0}">
      <dsp:nvSpPr>
        <dsp:cNvPr id="0" name=""/>
        <dsp:cNvSpPr/>
      </dsp:nvSpPr>
      <dsp:spPr>
        <a:xfrm>
          <a:off x="2186366" y="898202"/>
          <a:ext cx="2185032" cy="763524"/>
        </a:xfrm>
        <a:prstGeom prst="rect">
          <a:avLst/>
        </a:prstGeom>
        <a:solidFill>
          <a:schemeClr val="accent5">
            <a:tint val="40000"/>
            <a:alpha val="90000"/>
            <a:hueOff val="-106238"/>
            <a:satOff val="-3785"/>
            <a:lumOff val="-83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ZA" sz="1800" kern="1200" noProof="0" dirty="0"/>
            <a:t>teachers and school counsellors </a:t>
          </a:r>
        </a:p>
      </dsp:txBody>
      <dsp:txXfrm>
        <a:off x="2186366" y="898202"/>
        <a:ext cx="2185032" cy="763524"/>
      </dsp:txXfrm>
    </dsp:sp>
    <dsp:sp modelId="{8893EE7B-A929-49BB-83F7-4B23EA613781}">
      <dsp:nvSpPr>
        <dsp:cNvPr id="0" name=""/>
        <dsp:cNvSpPr/>
      </dsp:nvSpPr>
      <dsp:spPr>
        <a:xfrm>
          <a:off x="4371398" y="898202"/>
          <a:ext cx="2185032" cy="763524"/>
        </a:xfrm>
        <a:prstGeom prst="rect">
          <a:avLst/>
        </a:prstGeom>
        <a:solidFill>
          <a:schemeClr val="accent5">
            <a:tint val="40000"/>
            <a:alpha val="90000"/>
            <a:hueOff val="-212476"/>
            <a:satOff val="-7570"/>
            <a:lumOff val="-166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ZA" sz="1800" kern="1200" noProof="0" dirty="0"/>
            <a:t>doctors and clinics </a:t>
          </a:r>
        </a:p>
      </dsp:txBody>
      <dsp:txXfrm>
        <a:off x="4371398" y="898202"/>
        <a:ext cx="2185032" cy="763524"/>
      </dsp:txXfrm>
    </dsp:sp>
    <dsp:sp modelId="{539575D9-3387-4ED8-937A-2591E5041301}">
      <dsp:nvSpPr>
        <dsp:cNvPr id="0" name=""/>
        <dsp:cNvSpPr/>
      </dsp:nvSpPr>
      <dsp:spPr>
        <a:xfrm>
          <a:off x="6556430" y="898202"/>
          <a:ext cx="2185032" cy="763524"/>
        </a:xfrm>
        <a:prstGeom prst="rect">
          <a:avLst/>
        </a:prstGeom>
        <a:solidFill>
          <a:schemeClr val="accent5">
            <a:tint val="40000"/>
            <a:alpha val="90000"/>
            <a:hueOff val="-318714"/>
            <a:satOff val="-11356"/>
            <a:lumOff val="-249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ZA" sz="1800" kern="1200" noProof="0" dirty="0"/>
            <a:t>social workers and psychologists </a:t>
          </a:r>
        </a:p>
      </dsp:txBody>
      <dsp:txXfrm>
        <a:off x="6556430" y="898202"/>
        <a:ext cx="2185032" cy="763524"/>
      </dsp:txXfrm>
    </dsp:sp>
    <dsp:sp modelId="{216D3108-A9B4-4333-B62E-1E6530163998}">
      <dsp:nvSpPr>
        <dsp:cNvPr id="0" name=""/>
        <dsp:cNvSpPr/>
      </dsp:nvSpPr>
      <dsp:spPr>
        <a:xfrm>
          <a:off x="8741462" y="898202"/>
          <a:ext cx="2185032" cy="763524"/>
        </a:xfrm>
        <a:prstGeom prst="rect">
          <a:avLst/>
        </a:prstGeom>
        <a:solidFill>
          <a:schemeClr val="accent5">
            <a:tint val="40000"/>
            <a:alpha val="90000"/>
            <a:hueOff val="-424952"/>
            <a:satOff val="-15141"/>
            <a:lumOff val="-332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ZA" sz="1800" kern="1200" noProof="0" dirty="0"/>
            <a:t>community organisations </a:t>
          </a:r>
        </a:p>
      </dsp:txBody>
      <dsp:txXfrm>
        <a:off x="8741462" y="898202"/>
        <a:ext cx="2185032" cy="7635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81F051-BE37-4D4A-93F2-E5188874BA1F}">
      <dsp:nvSpPr>
        <dsp:cNvPr id="0" name=""/>
        <dsp:cNvSpPr/>
      </dsp:nvSpPr>
      <dsp:spPr>
        <a:xfrm>
          <a:off x="0" y="3156146"/>
          <a:ext cx="10927829" cy="103591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ZA" sz="3600" kern="1200" noProof="0" dirty="0"/>
            <a:t>Healthy bodies support healthy minds.</a:t>
          </a:r>
        </a:p>
      </dsp:txBody>
      <dsp:txXfrm>
        <a:off x="0" y="3156146"/>
        <a:ext cx="10927829" cy="1035917"/>
      </dsp:txXfrm>
    </dsp:sp>
    <dsp:sp modelId="{EEAF0397-2DC8-4341-9FC1-3F2604C2E91B}">
      <dsp:nvSpPr>
        <dsp:cNvPr id="0" name=""/>
        <dsp:cNvSpPr/>
      </dsp:nvSpPr>
      <dsp:spPr>
        <a:xfrm rot="10800000">
          <a:off x="0" y="1578443"/>
          <a:ext cx="10927829" cy="1593241"/>
        </a:xfrm>
        <a:prstGeom prst="upArrowCallout">
          <a:avLst/>
        </a:prstGeom>
        <a:solidFill>
          <a:schemeClr val="accent2">
            <a:hueOff val="-729781"/>
            <a:satOff val="-6367"/>
            <a:lumOff val="-823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ZA" sz="2400" b="1" kern="1200" noProof="0" dirty="0"/>
            <a:t>Exercise</a:t>
          </a:r>
          <a:endParaRPr lang="en-ZA" sz="2400" kern="1200" noProof="0" dirty="0"/>
        </a:p>
      </dsp:txBody>
      <dsp:txXfrm rot="-10800000">
        <a:off x="0" y="1578443"/>
        <a:ext cx="10927829" cy="559227"/>
      </dsp:txXfrm>
    </dsp:sp>
    <dsp:sp modelId="{D423FA49-13FF-4D36-BC14-D24CC55AF0DB}">
      <dsp:nvSpPr>
        <dsp:cNvPr id="0" name=""/>
        <dsp:cNvSpPr/>
      </dsp:nvSpPr>
      <dsp:spPr>
        <a:xfrm>
          <a:off x="0" y="2137671"/>
          <a:ext cx="2731957" cy="476379"/>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ZA" sz="2800" kern="1200" noProof="0" dirty="0"/>
            <a:t>Cardio </a:t>
          </a:r>
        </a:p>
      </dsp:txBody>
      <dsp:txXfrm>
        <a:off x="0" y="2137671"/>
        <a:ext cx="2731957" cy="476379"/>
      </dsp:txXfrm>
    </dsp:sp>
    <dsp:sp modelId="{B5F6D756-CFEC-48E6-B792-70CF35D4B48B}">
      <dsp:nvSpPr>
        <dsp:cNvPr id="0" name=""/>
        <dsp:cNvSpPr/>
      </dsp:nvSpPr>
      <dsp:spPr>
        <a:xfrm>
          <a:off x="2731957" y="2137671"/>
          <a:ext cx="2731957" cy="476379"/>
        </a:xfrm>
        <a:prstGeom prst="rect">
          <a:avLst/>
        </a:prstGeom>
        <a:solidFill>
          <a:schemeClr val="accent2">
            <a:tint val="40000"/>
            <a:alpha val="90000"/>
            <a:hueOff val="-240023"/>
            <a:satOff val="-3077"/>
            <a:lumOff val="-775"/>
            <a:alphaOff val="0"/>
          </a:schemeClr>
        </a:solidFill>
        <a:ln w="19050" cap="flat" cmpd="sng" algn="ctr">
          <a:solidFill>
            <a:schemeClr val="accent2">
              <a:tint val="40000"/>
              <a:alpha val="90000"/>
              <a:hueOff val="-240023"/>
              <a:satOff val="-3077"/>
              <a:lumOff val="-77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ZA" sz="2800" kern="1200" noProof="0" dirty="0"/>
            <a:t>Strength </a:t>
          </a:r>
        </a:p>
      </dsp:txBody>
      <dsp:txXfrm>
        <a:off x="2731957" y="2137671"/>
        <a:ext cx="2731957" cy="476379"/>
      </dsp:txXfrm>
    </dsp:sp>
    <dsp:sp modelId="{80195E1C-6C8E-4330-9BC3-D323A434A4CF}">
      <dsp:nvSpPr>
        <dsp:cNvPr id="0" name=""/>
        <dsp:cNvSpPr/>
      </dsp:nvSpPr>
      <dsp:spPr>
        <a:xfrm>
          <a:off x="5463914" y="2137671"/>
          <a:ext cx="2731957" cy="476379"/>
        </a:xfrm>
        <a:prstGeom prst="rect">
          <a:avLst/>
        </a:prstGeom>
        <a:solidFill>
          <a:schemeClr val="accent2">
            <a:tint val="40000"/>
            <a:alpha val="90000"/>
            <a:hueOff val="-480047"/>
            <a:satOff val="-6154"/>
            <a:lumOff val="-1550"/>
            <a:alphaOff val="0"/>
          </a:schemeClr>
        </a:solidFill>
        <a:ln w="19050" cap="flat" cmpd="sng" algn="ctr">
          <a:solidFill>
            <a:schemeClr val="accent2">
              <a:tint val="40000"/>
              <a:alpha val="90000"/>
              <a:hueOff val="-480047"/>
              <a:satOff val="-6154"/>
              <a:lumOff val="-155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ZA" sz="2800" kern="1200" noProof="0" dirty="0"/>
            <a:t>Balance </a:t>
          </a:r>
        </a:p>
      </dsp:txBody>
      <dsp:txXfrm>
        <a:off x="5463914" y="2137671"/>
        <a:ext cx="2731957" cy="476379"/>
      </dsp:txXfrm>
    </dsp:sp>
    <dsp:sp modelId="{FEC90225-610E-4F1E-9776-6C4E5C4B9A51}">
      <dsp:nvSpPr>
        <dsp:cNvPr id="0" name=""/>
        <dsp:cNvSpPr/>
      </dsp:nvSpPr>
      <dsp:spPr>
        <a:xfrm>
          <a:off x="8195871" y="2137671"/>
          <a:ext cx="2731957" cy="476379"/>
        </a:xfrm>
        <a:prstGeom prst="rect">
          <a:avLst/>
        </a:prstGeom>
        <a:solidFill>
          <a:schemeClr val="accent2">
            <a:tint val="40000"/>
            <a:alpha val="90000"/>
            <a:hueOff val="-720070"/>
            <a:satOff val="-9232"/>
            <a:lumOff val="-2324"/>
            <a:alphaOff val="0"/>
          </a:schemeClr>
        </a:solidFill>
        <a:ln w="19050" cap="flat" cmpd="sng" algn="ctr">
          <a:solidFill>
            <a:schemeClr val="accent2">
              <a:tint val="40000"/>
              <a:alpha val="90000"/>
              <a:hueOff val="-720070"/>
              <a:satOff val="-9232"/>
              <a:lumOff val="-23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ZA" sz="2800" kern="1200" noProof="0" dirty="0"/>
            <a:t>Stretching </a:t>
          </a:r>
        </a:p>
      </dsp:txBody>
      <dsp:txXfrm>
        <a:off x="8195871" y="2137671"/>
        <a:ext cx="2731957" cy="476379"/>
      </dsp:txXfrm>
    </dsp:sp>
    <dsp:sp modelId="{2FA9ADEA-237F-4052-8129-D4655DEF7B67}">
      <dsp:nvSpPr>
        <dsp:cNvPr id="0" name=""/>
        <dsp:cNvSpPr/>
      </dsp:nvSpPr>
      <dsp:spPr>
        <a:xfrm rot="10800000">
          <a:off x="0" y="741"/>
          <a:ext cx="10927829" cy="1593241"/>
        </a:xfrm>
        <a:prstGeom prst="upArrowCallout">
          <a:avLst/>
        </a:prstGeom>
        <a:solidFill>
          <a:schemeClr val="accent2">
            <a:hueOff val="-1459563"/>
            <a:satOff val="-12734"/>
            <a:lumOff val="-16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ZA" sz="2400" b="1" kern="1200" noProof="0" dirty="0"/>
            <a:t>Nutrition</a:t>
          </a:r>
          <a:endParaRPr lang="en-ZA" sz="2400" kern="1200" noProof="0" dirty="0"/>
        </a:p>
      </dsp:txBody>
      <dsp:txXfrm rot="-10800000">
        <a:off x="0" y="741"/>
        <a:ext cx="10927829" cy="559227"/>
      </dsp:txXfrm>
    </dsp:sp>
    <dsp:sp modelId="{DB5045AB-03FD-4201-AA5A-3929D8C2DD54}">
      <dsp:nvSpPr>
        <dsp:cNvPr id="0" name=""/>
        <dsp:cNvSpPr/>
      </dsp:nvSpPr>
      <dsp:spPr>
        <a:xfrm>
          <a:off x="0" y="559968"/>
          <a:ext cx="5463914" cy="476379"/>
        </a:xfrm>
        <a:prstGeom prst="rect">
          <a:avLst/>
        </a:prstGeom>
        <a:solidFill>
          <a:schemeClr val="accent2">
            <a:tint val="40000"/>
            <a:alpha val="90000"/>
            <a:hueOff val="-960094"/>
            <a:satOff val="-12309"/>
            <a:lumOff val="-3099"/>
            <a:alphaOff val="0"/>
          </a:schemeClr>
        </a:solidFill>
        <a:ln w="19050" cap="flat" cmpd="sng" algn="ctr">
          <a:solidFill>
            <a:schemeClr val="accent2">
              <a:tint val="40000"/>
              <a:alpha val="90000"/>
              <a:hueOff val="-960094"/>
              <a:satOff val="-12309"/>
              <a:lumOff val="-309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ZA" sz="2800" kern="1200" noProof="0" dirty="0"/>
            <a:t>Eat a balanced diet. </a:t>
          </a:r>
        </a:p>
      </dsp:txBody>
      <dsp:txXfrm>
        <a:off x="0" y="559968"/>
        <a:ext cx="5463914" cy="476379"/>
      </dsp:txXfrm>
    </dsp:sp>
    <dsp:sp modelId="{E02E02B3-3051-49BB-BB92-9BE8B4428265}">
      <dsp:nvSpPr>
        <dsp:cNvPr id="0" name=""/>
        <dsp:cNvSpPr/>
      </dsp:nvSpPr>
      <dsp:spPr>
        <a:xfrm>
          <a:off x="5463914" y="559968"/>
          <a:ext cx="5463914" cy="476379"/>
        </a:xfrm>
        <a:prstGeom prst="rect">
          <a:avLst/>
        </a:prstGeom>
        <a:solidFill>
          <a:schemeClr val="accent2">
            <a:tint val="40000"/>
            <a:alpha val="90000"/>
            <a:hueOff val="-1200117"/>
            <a:satOff val="-15386"/>
            <a:lumOff val="-3874"/>
            <a:alphaOff val="0"/>
          </a:schemeClr>
        </a:solidFill>
        <a:ln w="19050" cap="flat" cmpd="sng" algn="ctr">
          <a:solidFill>
            <a:schemeClr val="accent2">
              <a:tint val="40000"/>
              <a:alpha val="90000"/>
              <a:hueOff val="-1200117"/>
              <a:satOff val="-15386"/>
              <a:lumOff val="-387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ZA" sz="2800" kern="1200" noProof="0" dirty="0"/>
            <a:t>Drink enough water. </a:t>
          </a:r>
        </a:p>
      </dsp:txBody>
      <dsp:txXfrm>
        <a:off x="5463914" y="559968"/>
        <a:ext cx="5463914" cy="47637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ZA" sz="1200" b="1" dirty="0">
                <a:solidFill>
                  <a:srgbClr val="EE0000"/>
                </a:solidFill>
                <a:effectLst/>
                <a:latin typeface="Calibri" panose="020F0502020204030204" pitchFamily="34" charset="0"/>
                <a:ea typeface="Calibri" panose="020F0502020204030204" pitchFamily="34" charset="0"/>
              </a:rPr>
              <a:t>Note to teacher: </a:t>
            </a:r>
            <a:r>
              <a:rPr lang="en-ZA" sz="1200" dirty="0">
                <a:solidFill>
                  <a:srgbClr val="000000"/>
                </a:solidFill>
                <a:effectLst/>
                <a:latin typeface="Calibri" panose="020F0502020204030204" pitchFamily="34" charset="0"/>
                <a:ea typeface="Calibri" panose="020F0502020204030204" pitchFamily="34" charset="0"/>
              </a:rPr>
              <a:t>Divide the class into groups of four for the role-play activity. In preparation for the introduction activity, ensure that the learners have sticky notes and that the Gallery Wall is accessible to learners.</a:t>
            </a:r>
            <a:endParaRPr lang="af-ZA" sz="1200" dirty="0">
              <a:effectLst/>
              <a:latin typeface="Times New Roman" panose="02020603050405020304" pitchFamily="18" charset="0"/>
              <a:ea typeface="Times New Roman" panose="02020603050405020304" pitchFamily="18" charset="0"/>
            </a:endParaRPr>
          </a:p>
          <a:p>
            <a:pPr>
              <a:buNone/>
            </a:pPr>
            <a:r>
              <a:rPr lang="en-ZA" sz="6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a:buNone/>
            </a:pPr>
            <a:r>
              <a:rPr lang="en-ZA" sz="1200" b="1" dirty="0">
                <a:solidFill>
                  <a:srgbClr val="000000"/>
                </a:solidFill>
                <a:effectLst/>
                <a:latin typeface="Calibri" panose="020F0502020204030204" pitchFamily="34" charset="0"/>
                <a:ea typeface="Calibri" panose="020F0502020204030204" pitchFamily="34" charset="0"/>
              </a:rPr>
              <a:t>Today’s lesson may be sensitive for some learners</a:t>
            </a:r>
            <a:r>
              <a:rPr lang="en-ZA" sz="1200" dirty="0">
                <a:solidFill>
                  <a:srgbClr val="000000"/>
                </a:solidFill>
                <a:effectLst/>
                <a:latin typeface="Calibri" panose="020F0502020204030204" pitchFamily="34" charset="0"/>
                <a:ea typeface="Calibri" panose="020F0502020204030204" pitchFamily="34" charset="0"/>
              </a:rPr>
              <a:t>. Be aware of learners’ body language and responses. Keep reminding learners that the focus is on accepting and respecting one another, even though we are different. This lesson is not about debating religious or cultural beliefs. It is about people, dignity and respect.</a:t>
            </a:r>
            <a:endParaRPr lang="af-ZA" sz="1200" dirty="0">
              <a:effectLst/>
              <a:latin typeface="Times New Roman" panose="02020603050405020304" pitchFamily="18" charset="0"/>
              <a:ea typeface="Times New Roman" panose="02020603050405020304" pitchFamily="18" charset="0"/>
            </a:endParaRPr>
          </a:p>
          <a:p>
            <a:pPr>
              <a:buNone/>
            </a:pPr>
            <a:r>
              <a:rPr lang="en-ZA" sz="1200" b="1"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 </a:t>
            </a:r>
            <a:r>
              <a:rPr lang="en-ZA" sz="1200" dirty="0">
                <a:solidFill>
                  <a:srgbClr val="000000"/>
                </a:solidFill>
                <a:effectLst/>
                <a:latin typeface="Calibri" panose="020F0502020204030204" pitchFamily="34" charset="0"/>
                <a:ea typeface="Calibri" panose="020F0502020204030204" pitchFamily="34" charset="0"/>
              </a:rPr>
              <a:t>Good morning, Grade </a:t>
            </a:r>
            <a:r>
              <a:rPr lang="en-ZA" sz="1200" dirty="0" err="1">
                <a:solidFill>
                  <a:srgbClr val="000000"/>
                </a:solidFill>
                <a:effectLst/>
                <a:latin typeface="Calibri" panose="020F0502020204030204" pitchFamily="34" charset="0"/>
                <a:ea typeface="Calibri" panose="020F0502020204030204" pitchFamily="34" charset="0"/>
              </a:rPr>
              <a:t>10s</a:t>
            </a:r>
            <a:r>
              <a:rPr lang="en-ZA" sz="1200" dirty="0">
                <a:solidFill>
                  <a:srgbClr val="000000"/>
                </a:solidFill>
                <a:effectLst/>
                <a:latin typeface="Calibri" panose="020F0502020204030204" pitchFamily="34" charset="0"/>
                <a:ea typeface="Calibri" panose="020F0502020204030204" pitchFamily="34" charset="0"/>
              </a:rPr>
              <a:t>. Can you believe we have reached the last lesson in this series on the journey from adolescence to adulthood? We have covered a lot of content over the last six weeks.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Together with your peer, walk through the Gallery Wall and look at the activities your classmates have completed over the last few weeks.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On a sticky note, comment on THREE activities. Your comments should include your personal response to the work or ideas shown. Remember to be positive and self-reflective. </a:t>
            </a:r>
            <a:r>
              <a:rPr lang="en-ZA" sz="1200" i="1" dirty="0">
                <a:solidFill>
                  <a:srgbClr val="000000"/>
                </a:solidFill>
                <a:effectLst/>
                <a:latin typeface="Calibri" panose="020F0502020204030204" pitchFamily="34" charset="0"/>
                <a:ea typeface="Calibri" panose="020F0502020204030204" pitchFamily="34" charset="0"/>
              </a:rPr>
              <a:t>(Allow 3 minutes.)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Now discuss ONE coping strategy from the previous lesson with your peer. </a:t>
            </a:r>
            <a:r>
              <a:rPr lang="en-ZA" sz="1200" i="1" dirty="0">
                <a:solidFill>
                  <a:srgbClr val="000000"/>
                </a:solidFill>
                <a:effectLst/>
                <a:latin typeface="Calibri" panose="020F0502020204030204" pitchFamily="34" charset="0"/>
                <a:ea typeface="Calibri" panose="020F0502020204030204" pitchFamily="34" charset="0"/>
              </a:rPr>
              <a:t>(Allow 1 minute.)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Today, our focus is on </a:t>
            </a:r>
            <a:r>
              <a:rPr lang="en-ZA" sz="1200" b="1" dirty="0">
                <a:solidFill>
                  <a:srgbClr val="000000"/>
                </a:solidFill>
                <a:effectLst/>
                <a:latin typeface="Calibri" panose="020F0502020204030204" pitchFamily="34" charset="0"/>
                <a:ea typeface="Calibri" panose="020F0502020204030204" pitchFamily="34" charset="0"/>
              </a:rPr>
              <a:t>how to respect all people</a:t>
            </a:r>
            <a:r>
              <a:rPr lang="en-ZA" sz="1200" dirty="0">
                <a:solidFill>
                  <a:srgbClr val="000000"/>
                </a:solidFill>
                <a:effectLst/>
                <a:latin typeface="Calibri" panose="020F0502020204030204" pitchFamily="34" charset="0"/>
                <a:ea typeface="Calibri" panose="020F0502020204030204" pitchFamily="34" charset="0"/>
              </a:rPr>
              <a:t>. We will begin by investigating some of the challenges that the LGBTQI+ community may experience in South Africa today.</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ZA"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a:t>
            </a:fld>
            <a:endParaRPr kumimoji="0" lang="en-ZA"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586235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10:</a:t>
            </a:r>
            <a:r>
              <a:rPr lang="en-ZA" sz="1200" dirty="0">
                <a:solidFill>
                  <a:srgbClr val="000000"/>
                </a:solidFill>
                <a:effectLst/>
                <a:latin typeface="Calibri" panose="020F0502020204030204" pitchFamily="34" charset="0"/>
                <a:ea typeface="Calibri" panose="020F0502020204030204" pitchFamily="34" charset="0"/>
              </a:rPr>
              <a:t> Making healthy lifestyle choices is not only about making responsible decisions about your sexuality and emotions. We also need to look after our bodies by exercising regularly and eating in a balanced way.</a:t>
            </a:r>
            <a:endParaRPr lang="af-ZA" sz="1200" dirty="0">
              <a:effectLst/>
              <a:latin typeface="Times New Roman" panose="02020603050405020304" pitchFamily="18" charset="0"/>
              <a:ea typeface="Times New Roman" panose="02020603050405020304" pitchFamily="18" charset="0"/>
            </a:endParaRPr>
          </a:p>
          <a:p>
            <a:pPr marL="342900" lvl="0" indent="-342900">
              <a:buClr>
                <a:srgbClr val="000000"/>
              </a:buClr>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Nutrition</a:t>
            </a:r>
            <a:r>
              <a:rPr lang="en-ZA" sz="1200" dirty="0">
                <a:solidFill>
                  <a:srgbClr val="000000"/>
                </a:solidFill>
                <a:effectLst/>
                <a:latin typeface="Calibri" panose="020F0502020204030204" pitchFamily="34" charset="0"/>
                <a:ea typeface="Calibri" panose="020F0502020204030204" pitchFamily="34" charset="0"/>
              </a:rPr>
              <a:t> is the process of giving the body the food and nutrients it needs to grow, stay healthy, have energy and function properly. A </a:t>
            </a:r>
            <a:r>
              <a:rPr lang="en-ZA" sz="1200" b="1" dirty="0">
                <a:solidFill>
                  <a:srgbClr val="000000"/>
                </a:solidFill>
                <a:effectLst/>
                <a:latin typeface="Calibri" panose="020F0502020204030204" pitchFamily="34" charset="0"/>
                <a:ea typeface="Calibri" panose="020F0502020204030204" pitchFamily="34" charset="0"/>
              </a:rPr>
              <a:t>balanced diet</a:t>
            </a:r>
            <a:r>
              <a:rPr lang="en-ZA" sz="1200" dirty="0">
                <a:solidFill>
                  <a:srgbClr val="000000"/>
                </a:solidFill>
                <a:effectLst/>
                <a:latin typeface="Calibri" panose="020F0502020204030204" pitchFamily="34" charset="0"/>
                <a:ea typeface="Calibri" panose="020F0502020204030204" pitchFamily="34" charset="0"/>
              </a:rPr>
              <a:t> should include carbohydrates, proteins, healthy fats, fruit, vegetables and enough water.</a:t>
            </a:r>
            <a:endParaRPr lang="af-ZA" sz="1200" dirty="0">
              <a:effectLst/>
              <a:latin typeface="Times New Roman" panose="02020603050405020304" pitchFamily="18" charset="0"/>
              <a:ea typeface="Times New Roman" panose="02020603050405020304" pitchFamily="18" charset="0"/>
            </a:endParaRPr>
          </a:p>
          <a:p>
            <a:pPr marL="342900" lvl="0" indent="-342900">
              <a:buClr>
                <a:srgbClr val="000000"/>
              </a:buClr>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 </a:t>
            </a:r>
            <a:r>
              <a:rPr lang="en-ZA" sz="1200" b="1" dirty="0">
                <a:solidFill>
                  <a:srgbClr val="000000"/>
                </a:solidFill>
                <a:effectLst/>
                <a:latin typeface="Calibri" panose="020F0502020204030204" pitchFamily="34" charset="0"/>
                <a:ea typeface="Calibri" panose="020F0502020204030204" pitchFamily="34" charset="0"/>
              </a:rPr>
              <a:t>balanced exercise programme</a:t>
            </a:r>
            <a:r>
              <a:rPr lang="en-ZA" sz="1200" dirty="0">
                <a:solidFill>
                  <a:srgbClr val="000000"/>
                </a:solidFill>
                <a:effectLst/>
                <a:latin typeface="Calibri" panose="020F0502020204030204" pitchFamily="34" charset="0"/>
                <a:ea typeface="Calibri" panose="020F0502020204030204" pitchFamily="34" charset="0"/>
              </a:rPr>
              <a:t> should include different types of movement during the week:</a:t>
            </a:r>
            <a:endParaRPr lang="af-ZA" sz="1200" dirty="0">
              <a:effectLst/>
              <a:latin typeface="Times New Roman" panose="02020603050405020304" pitchFamily="18" charset="0"/>
              <a:ea typeface="Times New Roman" panose="02020603050405020304" pitchFamily="18" charset="0"/>
            </a:endParaRPr>
          </a:p>
          <a:p>
            <a:pPr marL="342900" lvl="0" indent="-342900">
              <a:buClr>
                <a:srgbClr val="000000"/>
              </a:buClr>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Cardio:</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Exercise that gets your heart rate up and blood flowing, such as running, cycling or dancing.</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000000"/>
              </a:buClr>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Strength:</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Exercise that develops muscle strength and helps prevent injuries, such as body-weight exercises or gym training.</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000000"/>
              </a:buClr>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Balance:</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Exercise that strengthens the core and helps stabilise muscle groups, such as yoga or balance exercises.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000000"/>
              </a:buClr>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Stretching:</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Gentle stretching after exercise can help your muscles recover, improve flexibility and reduce stiffness.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10</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0852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buClr>
                <a:srgbClr val="000000"/>
              </a:buClr>
              <a:buFont typeface="Symbol" panose="05050102010706020507" pitchFamily="18" charset="2"/>
              <a:buChar char=""/>
              <a:tabLst>
                <a:tab pos="5654040" algn="l"/>
              </a:tabLst>
            </a:pPr>
            <a:r>
              <a:rPr lang="en-ZA" sz="1200" b="1" dirty="0">
                <a:solidFill>
                  <a:srgbClr val="000000"/>
                </a:solidFill>
                <a:effectLst/>
                <a:latin typeface="Calibri" panose="020F0502020204030204" pitchFamily="34" charset="0"/>
                <a:ea typeface="Calibri" panose="020F0502020204030204" pitchFamily="34" charset="0"/>
              </a:rPr>
              <a:t>Slide 11:</a:t>
            </a:r>
            <a:r>
              <a:rPr lang="en-ZA" sz="1200" dirty="0">
                <a:solidFill>
                  <a:srgbClr val="000000"/>
                </a:solidFill>
                <a:effectLst/>
                <a:latin typeface="Calibri" panose="020F0502020204030204" pitchFamily="34" charset="0"/>
                <a:ea typeface="Calibri" panose="020F0502020204030204" pitchFamily="34" charset="0"/>
              </a:rPr>
              <a:t> We have come to the end of this series of lessons.</a:t>
            </a:r>
            <a:endParaRPr lang="af-ZA" sz="1200" dirty="0">
              <a:effectLst/>
              <a:latin typeface="Times New Roman" panose="02020603050405020304" pitchFamily="18" charset="0"/>
              <a:ea typeface="Times New Roman" panose="02020603050405020304" pitchFamily="18" charset="0"/>
            </a:endParaRPr>
          </a:p>
          <a:p>
            <a:pPr marL="342900" lvl="0" indent="-342900">
              <a:buClr>
                <a:srgbClr val="000000"/>
              </a:buClr>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rPr>
              <a:t>Learners to complete the brief reflection in </a:t>
            </a:r>
            <a:r>
              <a:rPr lang="en-ZA" sz="1200" b="1" i="1" dirty="0">
                <a:solidFill>
                  <a:srgbClr val="000000"/>
                </a:solidFill>
                <a:effectLst/>
                <a:latin typeface="Calibri" panose="020F0502020204030204" pitchFamily="34" charset="0"/>
                <a:ea typeface="Calibri" panose="020F0502020204030204" pitchFamily="34" charset="0"/>
              </a:rPr>
              <a:t>Activity 3</a:t>
            </a:r>
            <a:r>
              <a:rPr lang="en-ZA" sz="1200" dirty="0">
                <a:solidFill>
                  <a:srgbClr val="000000"/>
                </a:solidFill>
                <a:effectLst/>
                <a:latin typeface="Calibri" panose="020F0502020204030204" pitchFamily="34" charset="0"/>
                <a:ea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rPr>
              <a:t>Lesson 7 – Worksheet</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342900" lvl="0" indent="-342900">
              <a:buClr>
                <a:srgbClr val="000000"/>
              </a:buClr>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rPr>
              <a:t>Hand out the </a:t>
            </a:r>
            <a:r>
              <a:rPr lang="en-ZA" sz="1200" b="1" i="1" u="sng" dirty="0">
                <a:solidFill>
                  <a:srgbClr val="000000"/>
                </a:solidFill>
                <a:effectLst/>
                <a:latin typeface="Calibri" panose="020F0502020204030204" pitchFamily="34" charset="0"/>
                <a:ea typeface="Calibri" panose="020F0502020204030204" pitchFamily="34" charset="0"/>
              </a:rPr>
              <a:t>Content Summary</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457200">
              <a:spcAft>
                <a:spcPts val="800"/>
              </a:spcAft>
              <a:buNone/>
            </a:pPr>
            <a:r>
              <a:rPr lang="en-ZA" sz="1200" dirty="0">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0" lvl="0" indent="0" algn="l" rtl="0">
              <a:lnSpc>
                <a:spcPct val="100000"/>
              </a:lnSpc>
              <a:spcBef>
                <a:spcPts val="0"/>
              </a:spcBef>
              <a:spcAft>
                <a:spcPts val="0"/>
              </a:spcAft>
              <a:buClr>
                <a:schemeClr val="dk1"/>
              </a:buClr>
              <a:buSzPts val="1100"/>
              <a:buFont typeface="Arial"/>
              <a:buNone/>
            </a:pPr>
            <a:endParaRPr dirty="0">
              <a:solidFill>
                <a:srgbClr val="595959"/>
              </a:solidFill>
              <a:latin typeface="Arial"/>
              <a:ea typeface="Arial"/>
              <a:cs typeface="Arial"/>
              <a:sym typeface="Arial"/>
            </a:endParaRPr>
          </a:p>
        </p:txBody>
      </p:sp>
      <p:sp>
        <p:nvSpPr>
          <p:cNvPr id="126" name="Google Shape;12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ZA"/>
              <a:t>11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2:</a:t>
            </a:r>
            <a:r>
              <a:rPr lang="en-ZA" sz="1200" dirty="0">
                <a:solidFill>
                  <a:srgbClr val="000000"/>
                </a:solidFill>
                <a:effectLst/>
                <a:latin typeface="Calibri" panose="020F0502020204030204" pitchFamily="34" charset="0"/>
                <a:ea typeface="Calibri" panose="020F0502020204030204" pitchFamily="34" charset="0"/>
              </a:rPr>
              <a:t> By the end of this lesson, you should be able to:</a:t>
            </a:r>
            <a:endParaRPr lang="af-ZA" sz="12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Explain why all people deserve respect, regardless of sexual orientation or gender identity.</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Define key terms related to sex, gender, sexual orientation and LGBTQIA+ identity.</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Use respectful and inclusive language in situations involving identity and diversity.</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Identify trusted sources of support and explain how nutrition and exercise support well-being.</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ZA"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lang="en-ZA"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38017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3:</a:t>
            </a:r>
            <a:r>
              <a:rPr lang="en-ZA" sz="1200" dirty="0">
                <a:solidFill>
                  <a:srgbClr val="000000"/>
                </a:solidFill>
                <a:effectLst/>
                <a:latin typeface="Calibri" panose="020F0502020204030204" pitchFamily="34" charset="0"/>
                <a:ea typeface="Calibri" panose="020F0502020204030204" pitchFamily="34" charset="0"/>
              </a:rPr>
              <a:t> In the last few years, South Africa has continued to face serious challenges linked to </a:t>
            </a:r>
            <a:r>
              <a:rPr lang="en-ZA" sz="1200" b="1" dirty="0">
                <a:solidFill>
                  <a:srgbClr val="000000"/>
                </a:solidFill>
                <a:effectLst/>
                <a:latin typeface="Calibri" panose="020F0502020204030204" pitchFamily="34" charset="0"/>
                <a:ea typeface="Calibri" panose="020F0502020204030204" pitchFamily="34" charset="0"/>
              </a:rPr>
              <a:t>gender-based violence (GBV)</a:t>
            </a:r>
            <a:r>
              <a:rPr lang="en-ZA" sz="1200" dirty="0">
                <a:solidFill>
                  <a:srgbClr val="000000"/>
                </a:solidFill>
                <a:effectLst/>
                <a:latin typeface="Calibri" panose="020F0502020204030204" pitchFamily="34" charset="0"/>
                <a:ea typeface="Calibri" panose="020F0502020204030204" pitchFamily="34" charset="0"/>
              </a:rPr>
              <a:t>. This type of violence affects many people and may include assault, sexual abuse and rape.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One harmful form of violence is sometimes called </a:t>
            </a:r>
            <a:r>
              <a:rPr lang="en-ZA" sz="1200" b="1" dirty="0">
                <a:solidFill>
                  <a:srgbClr val="000000"/>
                </a:solidFill>
                <a:effectLst/>
                <a:latin typeface="Calibri" panose="020F0502020204030204" pitchFamily="34" charset="0"/>
                <a:ea typeface="Calibri" panose="020F0502020204030204" pitchFamily="34" charset="0"/>
              </a:rPr>
              <a:t>"corrective rape"</a:t>
            </a:r>
            <a:r>
              <a:rPr lang="en-ZA" sz="1200" dirty="0">
                <a:solidFill>
                  <a:srgbClr val="000000"/>
                </a:solidFill>
                <a:effectLst/>
                <a:latin typeface="Calibri" panose="020F0502020204030204" pitchFamily="34" charset="0"/>
                <a:ea typeface="Calibri" panose="020F0502020204030204" pitchFamily="34" charset="0"/>
              </a:rPr>
              <a:t>. This refers to the rape of a person because of their sexual orientation or gender identity, often with the false and harmful belief that this can "correct" who they are. Many adolescents may struggle with the effects of this kind of violence, especially when their friends, families or communities do not accept them.</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The aim is to understand that we live in a diverse country. We are all different, but we are all human beings. Everyone deserves to be treated with dignity and respect.</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91205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rPr>
              <a:t>Slide 4:</a:t>
            </a:r>
            <a:r>
              <a:rPr lang="en-ZA" sz="1200" dirty="0">
                <a:effectLst/>
                <a:latin typeface="Calibri" panose="020F0502020204030204" pitchFamily="34" charset="0"/>
                <a:ea typeface="Calibri" panose="020F0502020204030204" pitchFamily="34" charset="0"/>
              </a:rPr>
              <a:t> Many characteristics make up our identity. Maybe you love playing sports and are really good at it, or maybe you are someone who loves baking cakes and sharing them with friends. Your friends might describe you as kind, funny or quiet. Just as these words can describe parts of our identity, sexual orientation can also be part of a person’s identity.</a:t>
            </a:r>
            <a:endParaRPr lang="af-ZA" sz="12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Together with your peer, look at the terms on Slide 4. See how many of these terms you can define. Write your agreed definition in </a:t>
            </a:r>
            <a:r>
              <a:rPr lang="en-ZA" sz="1200" b="1" i="1" dirty="0">
                <a:effectLst/>
                <a:latin typeface="Calibri" panose="020F0502020204030204" pitchFamily="34" charset="0"/>
                <a:ea typeface="Calibri" panose="020F0502020204030204" pitchFamily="34" charset="0"/>
              </a:rPr>
              <a:t>Activity 1</a:t>
            </a:r>
            <a:r>
              <a:rPr lang="en-ZA" sz="1200" dirty="0">
                <a:effectLst/>
                <a:latin typeface="Calibri" panose="020F0502020204030204" pitchFamily="34" charset="0"/>
                <a:ea typeface="Calibri" panose="020F0502020204030204" pitchFamily="34" charset="0"/>
              </a:rPr>
              <a:t> (</a:t>
            </a:r>
            <a:r>
              <a:rPr lang="en-ZA" sz="1200" b="1" i="1" u="sng" dirty="0">
                <a:effectLst/>
                <a:latin typeface="Calibri" panose="020F0502020204030204" pitchFamily="34" charset="0"/>
                <a:ea typeface="Calibri" panose="020F0502020204030204" pitchFamily="34" charset="0"/>
              </a:rPr>
              <a:t>Lesson 7 – Worksheet</a:t>
            </a:r>
            <a:r>
              <a:rPr lang="en-ZA" sz="1200" dirty="0">
                <a:effectLst/>
                <a:latin typeface="Calibri" panose="020F0502020204030204" pitchFamily="34" charset="0"/>
                <a:ea typeface="Calibri" panose="020F0502020204030204" pitchFamily="34" charset="0"/>
              </a:rPr>
              <a:t>). Allow 3 minutes.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a:solidFill>
                  <a:srgbClr val="EE0000"/>
                </a:solidFill>
                <a:effectLst/>
                <a:latin typeface="Calibri" panose="020F0502020204030204" pitchFamily="34" charset="0"/>
                <a:ea typeface="Calibri" panose="020F0502020204030204" pitchFamily="34" charset="0"/>
              </a:rPr>
              <a:t>Note to teacher:</a:t>
            </a:r>
            <a:r>
              <a:rPr lang="en-ZA" sz="1200" dirty="0">
                <a:solidFill>
                  <a:srgbClr val="EE0000"/>
                </a:solidFill>
                <a:effectLst/>
                <a:latin typeface="Calibri" panose="020F0502020204030204" pitchFamily="34" charset="0"/>
                <a:ea typeface="Calibri" panose="020F0502020204030204" pitchFamily="34" charset="0"/>
              </a:rPr>
              <a:t> </a:t>
            </a:r>
            <a:r>
              <a:rPr lang="en-ZA" sz="1200" dirty="0">
                <a:effectLst/>
                <a:latin typeface="Calibri" panose="020F0502020204030204" pitchFamily="34" charset="0"/>
                <a:ea typeface="Calibri" panose="020F0502020204030204" pitchFamily="34" charset="0"/>
              </a:rPr>
              <a:t>Answers are available in the </a:t>
            </a:r>
            <a:r>
              <a:rPr lang="en-ZA" sz="1200" b="1" i="1" u="sng" dirty="0">
                <a:effectLst/>
                <a:latin typeface="Calibri" panose="020F0502020204030204" pitchFamily="34" charset="0"/>
                <a:ea typeface="Calibri" panose="020F0502020204030204" pitchFamily="34" charset="0"/>
              </a:rPr>
              <a:t>Lesson 7 – Worksheet MEMO</a:t>
            </a:r>
            <a:r>
              <a:rPr lang="en-ZA" sz="1200" dirty="0">
                <a:effectLst/>
                <a:latin typeface="Calibri" panose="020F0502020204030204" pitchFamily="34" charset="0"/>
                <a:ea typeface="Calibri" panose="020F0502020204030204" pitchFamily="34" charset="0"/>
              </a:rPr>
              <a:t>, but the answers will be discussed in the following two slides.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5415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rPr>
              <a:t>Slide 5:</a:t>
            </a:r>
            <a:r>
              <a:rPr lang="en-ZA" sz="1200" dirty="0">
                <a:effectLst/>
                <a:latin typeface="Calibri" panose="020F0502020204030204" pitchFamily="34" charset="0"/>
                <a:ea typeface="Calibri" panose="020F0502020204030204" pitchFamily="34" charset="0"/>
              </a:rPr>
              <a:t> Remember, the change from adolescence to adulthood involves moving beyond "black and white" thinking and understanding that identity can be complex. </a:t>
            </a:r>
            <a:r>
              <a:rPr lang="en-ZA" sz="1200" b="1" dirty="0">
                <a:effectLst/>
                <a:latin typeface="Calibri" panose="020F0502020204030204" pitchFamily="34" charset="0"/>
                <a:ea typeface="Calibri" panose="020F0502020204030204" pitchFamily="34" charset="0"/>
              </a:rPr>
              <a:t>Respecting diversity means acknowledging that each person’s journey with their body, identity and relationships is individual and should be treated with respect</a:t>
            </a:r>
            <a:r>
              <a:rPr lang="en-ZA" sz="1200" dirty="0">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Let’s start by looking at the terms you tried to define.</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21951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rPr>
              <a:t>Slide 6: Biological sex:</a:t>
            </a:r>
            <a:r>
              <a:rPr lang="en-ZA" sz="1200" dirty="0">
                <a:effectLst/>
                <a:latin typeface="Calibri" panose="020F0502020204030204" pitchFamily="34" charset="0"/>
                <a:ea typeface="Calibri" panose="020F0502020204030204" pitchFamily="34" charset="0"/>
              </a:rPr>
              <a:t> Refers to the biological attributes a person is born with, such as chromosomes, hormones and anatomy. These attributes are often used to classify a person as male or female at birth.</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rPr>
              <a:t>Gender:</a:t>
            </a:r>
            <a:r>
              <a:rPr lang="en-ZA" sz="1200" dirty="0">
                <a:effectLst/>
                <a:latin typeface="Calibri" panose="020F0502020204030204" pitchFamily="34" charset="0"/>
                <a:ea typeface="Calibri" panose="020F0502020204030204" pitchFamily="34" charset="0"/>
              </a:rPr>
              <a:t> This refers to how a person experiences and expresses themselves as male, female, both or neither. It also includes the roles, behaviours and expectations that society may associate with being male or female.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rPr>
              <a:t>Sexual orientation:</a:t>
            </a:r>
            <a:r>
              <a:rPr lang="en-ZA" sz="1200" dirty="0">
                <a:effectLst/>
                <a:latin typeface="Calibri" panose="020F0502020204030204" pitchFamily="34" charset="0"/>
                <a:ea typeface="Calibri" panose="020F0502020204030204" pitchFamily="34" charset="0"/>
              </a:rPr>
              <a:t> This refers to who a person is attracted to physically, romantically or emotionally.</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18843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rPr>
              <a:t>Slide 7:</a:t>
            </a:r>
            <a:r>
              <a:rPr lang="en-ZA" sz="1200" dirty="0">
                <a:effectLst/>
                <a:latin typeface="Calibri" panose="020F0502020204030204" pitchFamily="34" charset="0"/>
                <a:ea typeface="Calibri" panose="020F0502020204030204" pitchFamily="34" charset="0"/>
              </a:rPr>
              <a:t> The term </a:t>
            </a:r>
            <a:r>
              <a:rPr lang="en-ZA" sz="1200" b="1" dirty="0">
                <a:effectLst/>
                <a:latin typeface="Calibri" panose="020F0502020204030204" pitchFamily="34" charset="0"/>
                <a:ea typeface="Calibri" panose="020F0502020204030204" pitchFamily="34" charset="0"/>
              </a:rPr>
              <a:t>LGBTQIA+</a:t>
            </a:r>
            <a:r>
              <a:rPr lang="en-ZA" sz="1200" dirty="0">
                <a:effectLst/>
                <a:latin typeface="Calibri" panose="020F0502020204030204" pitchFamily="34" charset="0"/>
                <a:ea typeface="Calibri" panose="020F0502020204030204" pitchFamily="34" charset="0"/>
              </a:rPr>
              <a:t> is an un umbrella term for</a:t>
            </a:r>
            <a:r>
              <a:rPr lang="en-ZA" sz="1200" dirty="0">
                <a:solidFill>
                  <a:srgbClr val="000000"/>
                </a:solidFill>
                <a:effectLst/>
                <a:latin typeface="Calibri" panose="020F0502020204030204" pitchFamily="34" charset="0"/>
                <a:ea typeface="Calibri" panose="020F0502020204030204" pitchFamily="34" charset="0"/>
              </a:rPr>
              <a:t> different sexual orientations and gender identities. The </a:t>
            </a:r>
            <a:r>
              <a:rPr lang="en-ZA" sz="1200" dirty="0">
                <a:effectLst/>
                <a:latin typeface="Calibri" panose="020F0502020204030204" pitchFamily="34" charset="0"/>
                <a:ea typeface="Calibri" panose="020F0502020204030204" pitchFamily="34" charset="0"/>
              </a:rPr>
              <a:t>abbreviation stands for lesbian, gay, bisexual, transgender, queer or questioning, intersex, asexual and more. If you remember the letters, it becomes easier to understand what each part of the term refers to.</a:t>
            </a:r>
            <a:endParaRPr lang="af-ZA" sz="12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en-ZA" sz="1200" b="1" dirty="0">
                <a:effectLst/>
                <a:latin typeface="Calibri" panose="020F0502020204030204" pitchFamily="34" charset="0"/>
                <a:ea typeface="Calibri" panose="020F0502020204030204" pitchFamily="34" charset="0"/>
                <a:cs typeface="Times New Roman" panose="02020603050405020304" pitchFamily="18" charset="0"/>
              </a:rPr>
              <a:t>Lesbian:</a:t>
            </a:r>
            <a:r>
              <a:rPr lang="en-ZA" sz="1200" dirty="0">
                <a:effectLst/>
                <a:latin typeface="Calibri" panose="020F0502020204030204" pitchFamily="34" charset="0"/>
                <a:ea typeface="Calibri" panose="020F0502020204030204" pitchFamily="34" charset="0"/>
                <a:cs typeface="Times New Roman" panose="02020603050405020304" pitchFamily="18" charset="0"/>
              </a:rPr>
              <a:t> Relating to women who are attracted exclusively to other women.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b="1" dirty="0">
                <a:effectLst/>
                <a:latin typeface="Calibri" panose="020F0502020204030204" pitchFamily="34" charset="0"/>
                <a:ea typeface="Calibri" panose="020F0502020204030204" pitchFamily="34" charset="0"/>
                <a:cs typeface="Times New Roman" panose="02020603050405020304" pitchFamily="18" charset="0"/>
              </a:rPr>
              <a:t>Gay:</a:t>
            </a:r>
            <a:r>
              <a:rPr lang="en-ZA" sz="1200" dirty="0">
                <a:effectLst/>
                <a:latin typeface="Calibri" panose="020F0502020204030204" pitchFamily="34" charset="0"/>
                <a:ea typeface="Calibri" panose="020F0502020204030204" pitchFamily="34" charset="0"/>
                <a:cs typeface="Times New Roman" panose="02020603050405020304" pitchFamily="18" charset="0"/>
              </a:rPr>
              <a:t> Relating to men who are attracted exclusively to other men.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b="1" dirty="0">
                <a:effectLst/>
                <a:latin typeface="Calibri" panose="020F0502020204030204" pitchFamily="34" charset="0"/>
                <a:ea typeface="Calibri" panose="020F0502020204030204" pitchFamily="34" charset="0"/>
                <a:cs typeface="Times New Roman" panose="02020603050405020304" pitchFamily="18" charset="0"/>
              </a:rPr>
              <a:t>Bisexual:</a:t>
            </a:r>
            <a:r>
              <a:rPr lang="en-ZA" sz="1200" dirty="0">
                <a:effectLst/>
                <a:latin typeface="Calibri" panose="020F0502020204030204" pitchFamily="34" charset="0"/>
                <a:ea typeface="Calibri" panose="020F0502020204030204" pitchFamily="34" charset="0"/>
                <a:cs typeface="Times New Roman" panose="02020603050405020304" pitchFamily="18" charset="0"/>
              </a:rPr>
              <a:t> Relating to men and women who are attracted to both women and men.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b="1" dirty="0">
                <a:effectLst/>
                <a:latin typeface="Calibri" panose="020F0502020204030204" pitchFamily="34" charset="0"/>
                <a:ea typeface="Calibri" panose="020F0502020204030204" pitchFamily="34" charset="0"/>
                <a:cs typeface="Times New Roman" panose="02020603050405020304" pitchFamily="18" charset="0"/>
              </a:rPr>
              <a:t>Queer:</a:t>
            </a:r>
            <a:r>
              <a:rPr lang="en-ZA" sz="1200" dirty="0">
                <a:effectLst/>
                <a:latin typeface="Calibri" panose="020F0502020204030204" pitchFamily="34" charset="0"/>
                <a:ea typeface="Calibri" panose="020F0502020204030204" pitchFamily="34" charset="0"/>
                <a:cs typeface="Times New Roman" panose="02020603050405020304" pitchFamily="18" charset="0"/>
              </a:rPr>
              <a:t> A broad term for sexual orientations or gender identities that do not necessarily fit traditional ideas about sexuality or gender. It is often used by people who don't want a specific label.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b="1" dirty="0">
                <a:effectLst/>
                <a:latin typeface="Calibri" panose="020F0502020204030204" pitchFamily="34" charset="0"/>
                <a:ea typeface="Calibri" panose="020F0502020204030204" pitchFamily="34" charset="0"/>
                <a:cs typeface="Times New Roman" panose="02020603050405020304" pitchFamily="18" charset="0"/>
              </a:rPr>
              <a:t>Transgender:</a:t>
            </a:r>
            <a:r>
              <a:rPr lang="en-ZA" sz="1200" dirty="0">
                <a:effectLst/>
                <a:latin typeface="Calibri" panose="020F0502020204030204" pitchFamily="34" charset="0"/>
                <a:ea typeface="Calibri" panose="020F0502020204030204" pitchFamily="34" charset="0"/>
                <a:cs typeface="Times New Roman" panose="02020603050405020304" pitchFamily="18" charset="0"/>
              </a:rPr>
              <a:t> A person whose gender identity is not the same as the sex registered for them at birth.</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b="1" dirty="0">
                <a:effectLst/>
                <a:latin typeface="Calibri" panose="020F0502020204030204" pitchFamily="34" charset="0"/>
                <a:ea typeface="Calibri" panose="020F0502020204030204" pitchFamily="34" charset="0"/>
                <a:cs typeface="Times New Roman" panose="02020603050405020304" pitchFamily="18" charset="0"/>
              </a:rPr>
              <a:t>Intersex:</a:t>
            </a:r>
            <a:r>
              <a:rPr lang="en-ZA" sz="1200" dirty="0">
                <a:effectLst/>
                <a:latin typeface="Calibri" panose="020F0502020204030204" pitchFamily="34" charset="0"/>
                <a:ea typeface="Calibri" panose="020F0502020204030204" pitchFamily="34" charset="0"/>
                <a:cs typeface="Times New Roman" panose="02020603050405020304" pitchFamily="18" charset="0"/>
              </a:rPr>
              <a:t> A person who is born with biological sex characteristics that do not fit within typical male or female categories.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b="1" dirty="0">
                <a:effectLst/>
                <a:latin typeface="Calibri" panose="020F0502020204030204" pitchFamily="34" charset="0"/>
                <a:ea typeface="Calibri" panose="020F0502020204030204" pitchFamily="34" charset="0"/>
                <a:cs typeface="Times New Roman" panose="02020603050405020304" pitchFamily="18" charset="0"/>
              </a:rPr>
              <a:t>Asexual:</a:t>
            </a:r>
            <a:r>
              <a:rPr lang="en-ZA" sz="1200" dirty="0">
                <a:effectLst/>
                <a:latin typeface="Calibri" panose="020F0502020204030204" pitchFamily="34" charset="0"/>
                <a:ea typeface="Calibri" panose="020F0502020204030204" pitchFamily="34" charset="0"/>
                <a:cs typeface="Times New Roman" panose="02020603050405020304" pitchFamily="18" charset="0"/>
              </a:rPr>
              <a:t> Relating to having little or no sexual attraction to others.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b="1" dirty="0">
                <a:effectLst/>
                <a:latin typeface="Calibri" panose="020F0502020204030204" pitchFamily="34" charset="0"/>
                <a:ea typeface="Calibri" panose="020F0502020204030204" pitchFamily="34" charset="0"/>
                <a:cs typeface="Times New Roman" panose="02020603050405020304" pitchFamily="18" charset="0"/>
              </a:rPr>
              <a:t>+ Plus:</a:t>
            </a:r>
            <a:r>
              <a:rPr lang="en-ZA" sz="1200" dirty="0">
                <a:effectLst/>
                <a:latin typeface="Calibri" panose="020F0502020204030204" pitchFamily="34" charset="0"/>
                <a:ea typeface="Calibri" panose="020F0502020204030204" pitchFamily="34" charset="0"/>
                <a:cs typeface="Times New Roman" panose="02020603050405020304" pitchFamily="18" charset="0"/>
              </a:rPr>
              <a:t> More, or additional, genders and sexual orientations.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Together with your peer, complete </a:t>
            </a:r>
            <a:r>
              <a:rPr lang="en-ZA" sz="1200" b="1" i="1" dirty="0">
                <a:effectLst/>
                <a:latin typeface="Calibri" panose="020F0502020204030204" pitchFamily="34" charset="0"/>
                <a:ea typeface="Calibri" panose="020F0502020204030204" pitchFamily="34" charset="0"/>
              </a:rPr>
              <a:t>Activity 2</a:t>
            </a:r>
            <a:r>
              <a:rPr lang="en-ZA" sz="1200" dirty="0">
                <a:effectLst/>
                <a:latin typeface="Calibri" panose="020F0502020204030204" pitchFamily="34" charset="0"/>
                <a:ea typeface="Calibri" panose="020F0502020204030204" pitchFamily="34" charset="0"/>
              </a:rPr>
              <a:t> (</a:t>
            </a:r>
            <a:r>
              <a:rPr lang="en-ZA" sz="1200" b="1" i="1" u="sng" dirty="0">
                <a:effectLst/>
                <a:latin typeface="Calibri" panose="020F0502020204030204" pitchFamily="34" charset="0"/>
                <a:ea typeface="Calibri" panose="020F0502020204030204" pitchFamily="34" charset="0"/>
              </a:rPr>
              <a:t>Lesson 7 – Worksheet</a:t>
            </a:r>
            <a:r>
              <a:rPr lang="en-ZA" sz="1200" dirty="0">
                <a:effectLst/>
                <a:latin typeface="Calibri" panose="020F0502020204030204" pitchFamily="34" charset="0"/>
                <a:ea typeface="Calibri" panose="020F0502020204030204" pitchFamily="34" charset="0"/>
              </a:rPr>
              <a:t>). Discuss the examples carefully and connect only one example to each term. </a:t>
            </a:r>
            <a:r>
              <a:rPr lang="en-ZA" sz="1200" i="1" dirty="0">
                <a:effectLst/>
                <a:latin typeface="Calibri" panose="020F0502020204030204" pitchFamily="34" charset="0"/>
                <a:ea typeface="Calibri" panose="020F0502020204030204" pitchFamily="34" charset="0"/>
              </a:rPr>
              <a:t>(Allow 4 minutes.)</a:t>
            </a:r>
            <a:r>
              <a:rPr lang="en-ZA" sz="1200" dirty="0">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Answers are available in the </a:t>
            </a:r>
            <a:r>
              <a:rPr lang="en-ZA" sz="1200" b="1" i="1" u="sng" dirty="0">
                <a:effectLst/>
                <a:latin typeface="Calibri" panose="020F0502020204030204" pitchFamily="34" charset="0"/>
                <a:ea typeface="Calibri" panose="020F0502020204030204" pitchFamily="34" charset="0"/>
              </a:rPr>
              <a:t>Lesson 7 – Worksheet MEMO</a:t>
            </a:r>
            <a:r>
              <a:rPr lang="en-ZA" sz="1200" dirty="0">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55154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ZA" sz="1200" b="1" dirty="0">
                <a:solidFill>
                  <a:srgbClr val="EE0000"/>
                </a:solidFill>
                <a:effectLst/>
                <a:latin typeface="Calibri" panose="020F0502020204030204" pitchFamily="34" charset="0"/>
                <a:ea typeface="Calibri" panose="020F0502020204030204" pitchFamily="34" charset="0"/>
              </a:rPr>
              <a:t>Note to teacher:</a:t>
            </a:r>
            <a:r>
              <a:rPr lang="en-ZA" sz="1200" dirty="0">
                <a:solidFill>
                  <a:srgbClr val="EE0000"/>
                </a:solidFill>
                <a:effectLst/>
                <a:latin typeface="Calibri" panose="020F0502020204030204" pitchFamily="34" charset="0"/>
                <a:ea typeface="Calibri" panose="020F0502020204030204" pitchFamily="34" charset="0"/>
              </a:rPr>
              <a:t> </a:t>
            </a:r>
            <a:r>
              <a:rPr lang="en-ZA" sz="1200" dirty="0">
                <a:solidFill>
                  <a:srgbClr val="000000"/>
                </a:solidFill>
                <a:effectLst/>
                <a:latin typeface="Calibri" panose="020F0502020204030204" pitchFamily="34" charset="0"/>
                <a:ea typeface="Calibri" panose="020F0502020204030204" pitchFamily="34" charset="0"/>
              </a:rPr>
              <a:t>This activity may seem very simple. This is intentional, because learners often do not think carefully about what they say in the moment, and some phrases may be hurtful to others.</a:t>
            </a:r>
            <a:endParaRPr lang="af-ZA" sz="1200" dirty="0">
              <a:effectLst/>
              <a:latin typeface="Times New Roman" panose="02020603050405020304" pitchFamily="18" charset="0"/>
              <a:ea typeface="Times New Roman" panose="02020603050405020304" pitchFamily="18" charset="0"/>
            </a:endParaRP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a:buNone/>
            </a:pPr>
            <a:r>
              <a:rPr lang="en-ZA" sz="1200" dirty="0">
                <a:solidFill>
                  <a:srgbClr val="000000"/>
                </a:solidFill>
                <a:effectLst/>
                <a:latin typeface="Calibri" panose="020F0502020204030204" pitchFamily="34" charset="0"/>
                <a:ea typeface="Calibri" panose="020F0502020204030204" pitchFamily="34" charset="0"/>
              </a:rPr>
              <a:t>Divide the class into groups of four learners. Arrange the groups so that Group 1 and Group 2 can present to each other for the second part of the activity. Each group is assigned a different role-play scenario from the </a:t>
            </a:r>
            <a:r>
              <a:rPr lang="en-ZA" sz="1200" b="1" i="1" u="sng" dirty="0">
                <a:solidFill>
                  <a:srgbClr val="000000"/>
                </a:solidFill>
                <a:effectLst/>
                <a:latin typeface="Calibri" panose="020F0502020204030204" pitchFamily="34" charset="0"/>
                <a:ea typeface="Calibri" panose="020F0502020204030204" pitchFamily="34" charset="0"/>
              </a:rPr>
              <a:t>Lesson 7 – Group Activity</a:t>
            </a:r>
            <a:r>
              <a:rPr lang="en-ZA" sz="1200" dirty="0">
                <a:solidFill>
                  <a:srgbClr val="000000"/>
                </a:solidFill>
                <a:effectLst/>
                <a:latin typeface="Calibri" panose="020F0502020204030204" pitchFamily="34" charset="0"/>
                <a:ea typeface="Calibri" panose="020F0502020204030204" pitchFamily="34" charset="0"/>
              </a:rPr>
              <a:t> document.</a:t>
            </a:r>
            <a:endParaRPr lang="af-ZA" sz="1200" dirty="0">
              <a:effectLst/>
              <a:latin typeface="Times New Roman" panose="02020603050405020304" pitchFamily="18" charset="0"/>
              <a:ea typeface="Times New Roman" panose="02020603050405020304" pitchFamily="18" charset="0"/>
            </a:endParaRP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a:buNone/>
            </a:pPr>
            <a:r>
              <a:rPr lang="en-ZA" sz="1200" dirty="0">
                <a:solidFill>
                  <a:srgbClr val="000000"/>
                </a:solidFill>
                <a:effectLst/>
                <a:latin typeface="Calibri" panose="020F0502020204030204" pitchFamily="34" charset="0"/>
                <a:ea typeface="Calibri" panose="020F0502020204030204" pitchFamily="34" charset="0"/>
              </a:rPr>
              <a:t>Explain that each group must first read the scenario exactly as written. They should then discuss how the character being disrespected might feel and why the behaviour is harmful. Next, they should work together to rewrite the dialogue to show respectful and inclusive behaviour. Finally, each group will act out their improved "respectful version" to their partner group, followed by brief feedback.</a:t>
            </a:r>
            <a:endParaRPr lang="af-ZA" sz="1200" dirty="0">
              <a:effectLst/>
              <a:latin typeface="Times New Roman" panose="02020603050405020304" pitchFamily="18" charset="0"/>
              <a:ea typeface="Times New Roman" panose="02020603050405020304" pitchFamily="18" charset="0"/>
            </a:endParaRPr>
          </a:p>
          <a:p>
            <a:pPr algn="just">
              <a:buNone/>
            </a:pPr>
            <a:r>
              <a:rPr lang="en-ZA" sz="1200" dirty="0">
                <a:solidFill>
                  <a:srgbClr val="EE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Clr>
                <a:srgbClr val="000000"/>
              </a:buClr>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8:</a:t>
            </a:r>
            <a:r>
              <a:rPr lang="en-ZA" sz="1200" dirty="0">
                <a:solidFill>
                  <a:srgbClr val="000000"/>
                </a:solidFill>
                <a:effectLst/>
                <a:latin typeface="Calibri" panose="020F0502020204030204" pitchFamily="34" charset="0"/>
                <a:ea typeface="Calibri" panose="020F0502020204030204" pitchFamily="34" charset="0"/>
              </a:rPr>
              <a:t> You might think that you are not the kind of person who would be disrespectful to people with different sexual orientations or identities. However, sometimes we do not realise that what we say can hurt the people around us.</a:t>
            </a:r>
            <a:endParaRPr lang="af-ZA" sz="1200" dirty="0">
              <a:effectLst/>
              <a:latin typeface="Times New Roman" panose="02020603050405020304" pitchFamily="18" charset="0"/>
              <a:ea typeface="Times New Roman" panose="02020603050405020304" pitchFamily="18" charset="0"/>
            </a:endParaRPr>
          </a:p>
          <a:p>
            <a:pPr marL="342900" lvl="0" indent="-342900">
              <a:buClr>
                <a:srgbClr val="000000"/>
              </a:buClr>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Each group has received a script (</a:t>
            </a:r>
            <a:r>
              <a:rPr lang="en-ZA" sz="1200" b="1" i="1" u="sng" dirty="0">
                <a:solidFill>
                  <a:srgbClr val="000000"/>
                </a:solidFill>
                <a:effectLst/>
                <a:latin typeface="Calibri" panose="020F0502020204030204" pitchFamily="34" charset="0"/>
                <a:ea typeface="Calibri" panose="020F0502020204030204" pitchFamily="34" charset="0"/>
              </a:rPr>
              <a:t>Lesson 7 – Group Activity</a:t>
            </a:r>
            <a:r>
              <a:rPr lang="en-ZA" sz="1200" dirty="0">
                <a:solidFill>
                  <a:srgbClr val="000000"/>
                </a:solidFill>
                <a:effectLst/>
                <a:latin typeface="Calibri" panose="020F0502020204030204" pitchFamily="34" charset="0"/>
                <a:ea typeface="Calibri" panose="020F0502020204030204" pitchFamily="34" charset="0"/>
              </a:rPr>
              <a:t>). Follow the instructions carefully. </a:t>
            </a:r>
            <a:endParaRPr lang="af-ZA" sz="1200" dirty="0">
              <a:effectLst/>
              <a:latin typeface="Times New Roman" panose="02020603050405020304" pitchFamily="18" charset="0"/>
              <a:ea typeface="Times New Roman" panose="02020603050405020304" pitchFamily="18" charset="0"/>
            </a:endParaRPr>
          </a:p>
          <a:p>
            <a:pPr marL="342900" lvl="0" indent="-342900">
              <a:buClr>
                <a:srgbClr val="000000"/>
              </a:buClr>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You will have 10 minutes to complete Part 1. </a:t>
            </a:r>
            <a:endParaRPr lang="af-ZA" sz="1200" dirty="0">
              <a:effectLst/>
              <a:latin typeface="Times New Roman" panose="02020603050405020304" pitchFamily="18" charset="0"/>
              <a:ea typeface="Times New Roman" panose="02020603050405020304" pitchFamily="18" charset="0"/>
            </a:endParaRPr>
          </a:p>
          <a:p>
            <a:pPr marL="342900" lvl="0" indent="-342900">
              <a:buClr>
                <a:srgbClr val="000000"/>
              </a:buClr>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After that, your group will present your rephrased script to your partner group. Each group will have 1 minute to present.</a:t>
            </a:r>
            <a:endParaRPr lang="af-ZA" sz="1200" dirty="0">
              <a:effectLst/>
              <a:latin typeface="Times New Roman" panose="02020603050405020304" pitchFamily="18" charset="0"/>
              <a:ea typeface="Times New Roman" panose="02020603050405020304" pitchFamily="18" charset="0"/>
            </a:endParaRPr>
          </a:p>
          <a:p>
            <a:pPr marL="342900" lvl="0" indent="-342900">
              <a:buClr>
                <a:srgbClr val="000000"/>
              </a:buClr>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Well done, everyone. I enjoyed hearing how each group changed the script. It was good to hear such respectful language from each of you.</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767905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9:</a:t>
            </a:r>
            <a:r>
              <a:rPr lang="en-ZA" sz="1200" dirty="0">
                <a:solidFill>
                  <a:srgbClr val="000000"/>
                </a:solidFill>
                <a:effectLst/>
                <a:latin typeface="Calibri" panose="020F0502020204030204" pitchFamily="34" charset="0"/>
                <a:ea typeface="Calibri" panose="020F0502020204030204" pitchFamily="34" charset="0"/>
              </a:rPr>
              <a:t> As teenagers, you may sometimes feel confused, stressed or worried about sexuality, relationships, identity or lifestyle choices. </a:t>
            </a:r>
            <a:endParaRPr lang="af-ZA" sz="1200" dirty="0">
              <a:effectLst/>
              <a:latin typeface="Times New Roman" panose="02020603050405020304" pitchFamily="18" charset="0"/>
              <a:ea typeface="Times New Roman" panose="02020603050405020304" pitchFamily="18" charset="0"/>
            </a:endParaRPr>
          </a:p>
          <a:p>
            <a:pPr marL="342900" lvl="0" indent="-342900">
              <a:buClr>
                <a:srgbClr val="000000"/>
              </a:buClr>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Sources of support</a:t>
            </a:r>
            <a:r>
              <a:rPr lang="en-ZA" sz="1200" dirty="0">
                <a:solidFill>
                  <a:srgbClr val="000000"/>
                </a:solidFill>
                <a:effectLst/>
                <a:latin typeface="Calibri" panose="020F0502020204030204" pitchFamily="34" charset="0"/>
                <a:ea typeface="Calibri" panose="020F0502020204030204" pitchFamily="34" charset="0"/>
              </a:rPr>
              <a:t> include:</a:t>
            </a:r>
            <a:endParaRPr lang="af-ZA" sz="1200" dirty="0">
              <a:effectLst/>
              <a:latin typeface="Times New Roman" panose="02020603050405020304" pitchFamily="18" charset="0"/>
              <a:ea typeface="Times New Roman" panose="02020603050405020304" pitchFamily="18" charset="0"/>
            </a:endParaRPr>
          </a:p>
          <a:p>
            <a:pPr marL="342900" lvl="0" indent="-342900">
              <a:buClr>
                <a:srgbClr val="000000"/>
              </a:buClr>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Trusted parents, caregivers or family members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000000"/>
              </a:buClr>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Teachers, school counsellors and life orientation teachers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000000"/>
              </a:buClr>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Doctors, nurses and local clinics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000000"/>
              </a:buClr>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Social workers and psychologists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000000"/>
              </a:buClr>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Community organisations and youth groups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You should avoid relying only on social media for advice. Information should come from trusted and reliable sources.</a:t>
            </a:r>
            <a:endParaRPr lang="af-ZA" sz="1200" dirty="0">
              <a:effectLst/>
              <a:latin typeface="Times New Roman" panose="02020603050405020304" pitchFamily="18" charset="0"/>
              <a:ea typeface="Times New Roman" panose="02020603050405020304" pitchFamily="18" charset="0"/>
            </a:endParaRPr>
          </a:p>
          <a:p>
            <a:pPr marL="457200">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9</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10998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390242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1972159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389609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601428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0977767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3748870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9305520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8887481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1"/>
        <p:cNvGrpSpPr/>
        <p:nvPr/>
      </p:nvGrpSpPr>
      <p:grpSpPr>
        <a:xfrm>
          <a:off x="0" y="0"/>
          <a:ext cx="0" cy="0"/>
          <a:chOff x="0" y="0"/>
          <a:chExt cx="0" cy="0"/>
        </a:xfrm>
      </p:grpSpPr>
      <p:sp>
        <p:nvSpPr>
          <p:cNvPr id="22" name="Google Shape;22;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5027560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606152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3575334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6988358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1239160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6637397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4182977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2190324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EC405-BF83-EE25-5B3D-5EA31904AA5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C10F8A36-126B-47C2-EBF3-1053FDCE52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10E300CF-2FC6-4197-5AED-575BEF6CD551}"/>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7305D3B9-CE72-FFCC-755E-13933F177DEE}"/>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3585EA6A-BD3C-DA46-E6A1-BB894C5EEEB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3439994020"/>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87B1A-D565-AA0B-663B-F5E823543917}"/>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813B8089-33F3-EBF7-C6AF-F2C2D8A867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02B6AEAD-BC48-FC72-CEBB-0BBBFA29FE31}"/>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F457971F-30CE-645F-D58D-C9A551C146FC}"/>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32BC0300-AC75-87C6-3299-0B2E5F5F3E0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32618240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E2309-BA43-0348-FA58-4564D68EA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9F6D63CB-0840-EA4E-09AB-07727595A2B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E804228-7E78-BDEB-1C4C-CB3C6E6B7AAD}"/>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0E920DAC-255B-E1F5-7DCA-7A68D641A00A}"/>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58DA836C-F862-6FEA-4BE4-332AC8D8981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691372896"/>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591BD-8E22-A94B-72E4-1314FB4E603E}"/>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7E3B85B7-41FB-EB1D-E836-F87F099C21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20EC58FB-6276-E255-D7B8-10A5545843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84A97E8D-FADB-E6DA-3DC9-BA975E774C89}"/>
              </a:ext>
            </a:extLst>
          </p:cNvPr>
          <p:cNvSpPr>
            <a:spLocks noGrp="1"/>
          </p:cNvSpPr>
          <p:nvPr>
            <p:ph type="dt" sz="half" idx="10"/>
          </p:nvPr>
        </p:nvSpPr>
        <p:spPr/>
        <p:txBody>
          <a:bodyPr/>
          <a:lstStyle/>
          <a:p>
            <a:endParaRPr lang="af-ZA"/>
          </a:p>
        </p:txBody>
      </p:sp>
      <p:sp>
        <p:nvSpPr>
          <p:cNvPr id="6" name="Footer Placeholder 5">
            <a:extLst>
              <a:ext uri="{FF2B5EF4-FFF2-40B4-BE49-F238E27FC236}">
                <a16:creationId xmlns:a16="http://schemas.microsoft.com/office/drawing/2014/main" id="{C7BEE18B-D569-FFC7-4B1E-FB343B110D74}"/>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397D0991-74A9-2A4F-F3ED-5DCDA0667E7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3171363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E4453-F814-3542-5B59-8C81D6F93DB8}"/>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261585C6-B268-CAC1-6B43-5890462A7B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F8895D-25B3-0ACC-5272-8002CD03F2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69908BC5-0216-C44B-FF99-3CBF268BA0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98CD65-FD2D-A561-3E7C-2C9527813E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E3C2B32A-9D81-A5DF-D7B7-6CF6780007BC}"/>
              </a:ext>
            </a:extLst>
          </p:cNvPr>
          <p:cNvSpPr>
            <a:spLocks noGrp="1"/>
          </p:cNvSpPr>
          <p:nvPr>
            <p:ph type="dt" sz="half" idx="10"/>
          </p:nvPr>
        </p:nvSpPr>
        <p:spPr/>
        <p:txBody>
          <a:bodyPr/>
          <a:lstStyle/>
          <a:p>
            <a:endParaRPr lang="af-ZA"/>
          </a:p>
        </p:txBody>
      </p:sp>
      <p:sp>
        <p:nvSpPr>
          <p:cNvPr id="8" name="Footer Placeholder 7">
            <a:extLst>
              <a:ext uri="{FF2B5EF4-FFF2-40B4-BE49-F238E27FC236}">
                <a16:creationId xmlns:a16="http://schemas.microsoft.com/office/drawing/2014/main" id="{187AF9A7-65B8-F65A-FE58-BF66FD36BF45}"/>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F48901AC-3737-57A8-29E1-3A540E9A5C3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22844235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8A7FA-F160-8F45-5E6C-CBAEFDF64957}"/>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BB67EDCE-EFD6-6B72-8F38-CBF49DB091F0}"/>
              </a:ext>
            </a:extLst>
          </p:cNvPr>
          <p:cNvSpPr>
            <a:spLocks noGrp="1"/>
          </p:cNvSpPr>
          <p:nvPr>
            <p:ph type="dt" sz="half" idx="10"/>
          </p:nvPr>
        </p:nvSpPr>
        <p:spPr/>
        <p:txBody>
          <a:bodyPr/>
          <a:lstStyle/>
          <a:p>
            <a:endParaRPr lang="af-ZA"/>
          </a:p>
        </p:txBody>
      </p:sp>
      <p:sp>
        <p:nvSpPr>
          <p:cNvPr id="4" name="Footer Placeholder 3">
            <a:extLst>
              <a:ext uri="{FF2B5EF4-FFF2-40B4-BE49-F238E27FC236}">
                <a16:creationId xmlns:a16="http://schemas.microsoft.com/office/drawing/2014/main" id="{E6822FA0-BCAB-376E-E6BC-EF30A57E716A}"/>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8005DA4C-714A-2A8D-7CBA-1571E2C2143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0641306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66A2FE-ACAD-D764-9D50-7881900447D4}"/>
              </a:ext>
            </a:extLst>
          </p:cNvPr>
          <p:cNvSpPr>
            <a:spLocks noGrp="1"/>
          </p:cNvSpPr>
          <p:nvPr>
            <p:ph type="dt" sz="half" idx="10"/>
          </p:nvPr>
        </p:nvSpPr>
        <p:spPr/>
        <p:txBody>
          <a:bodyPr/>
          <a:lstStyle/>
          <a:p>
            <a:endParaRPr lang="af-ZA"/>
          </a:p>
        </p:txBody>
      </p:sp>
      <p:sp>
        <p:nvSpPr>
          <p:cNvPr id="3" name="Footer Placeholder 2">
            <a:extLst>
              <a:ext uri="{FF2B5EF4-FFF2-40B4-BE49-F238E27FC236}">
                <a16:creationId xmlns:a16="http://schemas.microsoft.com/office/drawing/2014/main" id="{60D0193D-CFD0-0FDE-4F02-BF98C153F8B5}"/>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45DA61EC-928B-6771-33DE-A89A4DB02BE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40096887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631EC-1C11-B41D-3FB1-B7D1A89175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81B01E0C-961D-6FF1-3984-CDC5CDC463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2CA60E7F-DA57-FFA7-8B13-F196E08BAD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091DB2-1172-6E5B-33B8-EE1024549109}"/>
              </a:ext>
            </a:extLst>
          </p:cNvPr>
          <p:cNvSpPr>
            <a:spLocks noGrp="1"/>
          </p:cNvSpPr>
          <p:nvPr>
            <p:ph type="dt" sz="half" idx="10"/>
          </p:nvPr>
        </p:nvSpPr>
        <p:spPr/>
        <p:txBody>
          <a:bodyPr/>
          <a:lstStyle/>
          <a:p>
            <a:endParaRPr lang="af-ZA"/>
          </a:p>
        </p:txBody>
      </p:sp>
      <p:sp>
        <p:nvSpPr>
          <p:cNvPr id="6" name="Footer Placeholder 5">
            <a:extLst>
              <a:ext uri="{FF2B5EF4-FFF2-40B4-BE49-F238E27FC236}">
                <a16:creationId xmlns:a16="http://schemas.microsoft.com/office/drawing/2014/main" id="{543472DD-3463-28DF-1377-D3A13626E2B5}"/>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101AEF42-0E44-F3D5-5583-39DF9D336AA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37488807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1A3BD-9FCE-8327-186D-91AADC23BC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41F7EED7-57DB-44C6-3F7C-955FAE88AF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D14FB6DE-6A5B-6502-CE7B-14CED2CB23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353DDA-CD47-9A2D-3650-B125FCC2E457}"/>
              </a:ext>
            </a:extLst>
          </p:cNvPr>
          <p:cNvSpPr>
            <a:spLocks noGrp="1"/>
          </p:cNvSpPr>
          <p:nvPr>
            <p:ph type="dt" sz="half" idx="10"/>
          </p:nvPr>
        </p:nvSpPr>
        <p:spPr/>
        <p:txBody>
          <a:bodyPr/>
          <a:lstStyle/>
          <a:p>
            <a:endParaRPr lang="af-ZA"/>
          </a:p>
        </p:txBody>
      </p:sp>
      <p:sp>
        <p:nvSpPr>
          <p:cNvPr id="6" name="Footer Placeholder 5">
            <a:extLst>
              <a:ext uri="{FF2B5EF4-FFF2-40B4-BE49-F238E27FC236}">
                <a16:creationId xmlns:a16="http://schemas.microsoft.com/office/drawing/2014/main" id="{01DAF5E3-EFA7-F11A-2424-B5C7137EA641}"/>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29B1BAC9-0817-238D-343C-3B9EE88FFAA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2253236007"/>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CE975-17D3-4A26-3C24-47F39E418ED0}"/>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55BC84C6-B923-A629-3F79-81FD1D6522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02A58F72-E588-62A9-8172-9F247FDB337D}"/>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3BE6F612-3372-1EDC-4BD6-891550B9DD68}"/>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DC0B5BED-BFB0-19D2-C209-BC666C65438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30842367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D79B528-063E-D116-D4E4-48485625994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70C4D479-5527-D0A4-1B64-DADCDFBC29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E21FBF01-4F62-6619-E2CB-266DE792A8CB}"/>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5C66BD37-F063-600A-A797-702AA6269947}"/>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4BDFAB0B-AFD4-16CF-94E8-0C78ABC0DD2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3084693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743353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2.jp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image" Target="../media/image3.jpg"/><Relationship Id="rId5" Type="http://schemas.openxmlformats.org/officeDocument/2006/relationships/slideLayout" Target="../slideLayouts/slideLayout21.xml"/><Relationship Id="rId10" Type="http://schemas.openxmlformats.org/officeDocument/2006/relationships/theme" Target="../theme/theme3.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0">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l="-1000" r="-1000"/>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810967018"/>
      </p:ext>
    </p:extLst>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l="-1000" r="-1000"/>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117684587"/>
      </p:ext>
    </p:extLst>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D70E32-A604-70E5-EBD8-E9FE468AAA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C78E6AFF-6550-A3A1-CB55-7BE8EC4F5F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D16A3619-2668-4FBE-48F9-198CD98AD3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af-ZA"/>
          </a:p>
        </p:txBody>
      </p:sp>
      <p:sp>
        <p:nvSpPr>
          <p:cNvPr id="5" name="Footer Placeholder 4">
            <a:extLst>
              <a:ext uri="{FF2B5EF4-FFF2-40B4-BE49-F238E27FC236}">
                <a16:creationId xmlns:a16="http://schemas.microsoft.com/office/drawing/2014/main" id="{B6120FAD-1FDE-D064-E4BE-9427187CDB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F7907698-71A8-52BF-9D10-5DECDBAB66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272971468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7.jpg"/><Relationship Id="rId7" Type="http://schemas.openxmlformats.org/officeDocument/2006/relationships/diagramColors" Target="../diagrams/colors4.xml"/><Relationship Id="rId2" Type="http://schemas.openxmlformats.org/officeDocument/2006/relationships/notesSlide" Target="../notesSlides/notesSlide10.xml"/><Relationship Id="rId1" Type="http://schemas.openxmlformats.org/officeDocument/2006/relationships/slideLayout" Target="../slideLayouts/slideLayout2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jp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2.xml"/><Relationship Id="rId5" Type="http://schemas.openxmlformats.org/officeDocument/2006/relationships/image" Target="../media/image5.jpe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0.jfif"/><Relationship Id="rId7" Type="http://schemas.openxmlformats.org/officeDocument/2006/relationships/image" Target="../media/image14.jfif"/><Relationship Id="rId2" Type="http://schemas.openxmlformats.org/officeDocument/2006/relationships/notesSlide" Target="../notesSlides/notesSlide8.xml"/><Relationship Id="rId1" Type="http://schemas.openxmlformats.org/officeDocument/2006/relationships/slideLayout" Target="../slideLayouts/slideLayout27.xml"/><Relationship Id="rId6" Type="http://schemas.openxmlformats.org/officeDocument/2006/relationships/image" Target="../media/image13.jfif"/><Relationship Id="rId5" Type="http://schemas.openxmlformats.org/officeDocument/2006/relationships/image" Target="../media/image12.jfif"/><Relationship Id="rId4" Type="http://schemas.openxmlformats.org/officeDocument/2006/relationships/image" Target="../media/image11.jfif"/></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jpg"/><Relationship Id="rId7"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2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E448F2-A720-017F-FD61-47FBD01FB6F1}"/>
              </a:ext>
            </a:extLst>
          </p:cNvPr>
          <p:cNvPicPr>
            <a:picLocks noChangeAspect="1"/>
          </p:cNvPicPr>
          <p:nvPr/>
        </p:nvPicPr>
        <p:blipFill>
          <a:blip r:embed="rId3"/>
          <a:srcRect l="1381" r="1381"/>
          <a:stretch>
            <a:fillRect/>
          </a:stretch>
        </p:blipFill>
        <p:spPr>
          <a:xfrm>
            <a:off x="1" y="0"/>
            <a:ext cx="12192000" cy="6858000"/>
          </a:xfrm>
          <a:prstGeom prst="rect">
            <a:avLst/>
          </a:prstGeom>
        </p:spPr>
      </p:pic>
      <p:sp>
        <p:nvSpPr>
          <p:cNvPr id="5" name="Rectangle 4">
            <a:extLst>
              <a:ext uri="{FF2B5EF4-FFF2-40B4-BE49-F238E27FC236}">
                <a16:creationId xmlns:a16="http://schemas.microsoft.com/office/drawing/2014/main" id="{2EB30FC8-5B60-615F-6C06-00A72DD50C68}"/>
              </a:ext>
            </a:extLst>
          </p:cNvPr>
          <p:cNvSpPr/>
          <p:nvPr/>
        </p:nvSpPr>
        <p:spPr>
          <a:xfrm>
            <a:off x="135485" y="0"/>
            <a:ext cx="7561686" cy="186204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ZA" sz="115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GRADE 10</a:t>
            </a:r>
          </a:p>
        </p:txBody>
      </p:sp>
      <p:sp>
        <p:nvSpPr>
          <p:cNvPr id="6" name="Rectangle 5">
            <a:extLst>
              <a:ext uri="{FF2B5EF4-FFF2-40B4-BE49-F238E27FC236}">
                <a16:creationId xmlns:a16="http://schemas.microsoft.com/office/drawing/2014/main" id="{C93973FB-C993-C563-C232-18DB52D456F9}"/>
              </a:ext>
            </a:extLst>
          </p:cNvPr>
          <p:cNvSpPr/>
          <p:nvPr/>
        </p:nvSpPr>
        <p:spPr>
          <a:xfrm>
            <a:off x="370864" y="1680742"/>
            <a:ext cx="6077305"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ZA"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Development of the Self in Society</a:t>
            </a:r>
          </a:p>
        </p:txBody>
      </p:sp>
      <p:sp>
        <p:nvSpPr>
          <p:cNvPr id="7" name="Rectangle 6">
            <a:extLst>
              <a:ext uri="{FF2B5EF4-FFF2-40B4-BE49-F238E27FC236}">
                <a16:creationId xmlns:a16="http://schemas.microsoft.com/office/drawing/2014/main" id="{0E64EF24-B538-DD41-9C20-BB808CF3C20A}"/>
              </a:ext>
            </a:extLst>
          </p:cNvPr>
          <p:cNvSpPr/>
          <p:nvPr/>
        </p:nvSpPr>
        <p:spPr>
          <a:xfrm>
            <a:off x="370864" y="5811560"/>
            <a:ext cx="1362874"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ZA"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Term 3</a:t>
            </a:r>
          </a:p>
        </p:txBody>
      </p:sp>
      <p:sp>
        <p:nvSpPr>
          <p:cNvPr id="8" name="Rectangle 7">
            <a:extLst>
              <a:ext uri="{FF2B5EF4-FFF2-40B4-BE49-F238E27FC236}">
                <a16:creationId xmlns:a16="http://schemas.microsoft.com/office/drawing/2014/main" id="{C393FED2-2740-AE4E-29BF-32EBB88A88A8}"/>
              </a:ext>
            </a:extLst>
          </p:cNvPr>
          <p:cNvSpPr/>
          <p:nvPr/>
        </p:nvSpPr>
        <p:spPr>
          <a:xfrm>
            <a:off x="385752" y="6244127"/>
            <a:ext cx="5522666"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ZA"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Lesson 7: Respect for diversity</a:t>
            </a:r>
          </a:p>
        </p:txBody>
      </p:sp>
      <p:pic>
        <p:nvPicPr>
          <p:cNvPr id="9" name="Picture 8">
            <a:extLst>
              <a:ext uri="{FF2B5EF4-FFF2-40B4-BE49-F238E27FC236}">
                <a16:creationId xmlns:a16="http://schemas.microsoft.com/office/drawing/2014/main" id="{0F034C65-D63C-F892-F4C6-259805C247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8723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42" name="Rectangle 4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44" name="Rectangle 4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46" name="Rectangle 4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2" name="Title 1">
            <a:extLst>
              <a:ext uri="{FF2B5EF4-FFF2-40B4-BE49-F238E27FC236}">
                <a16:creationId xmlns:a16="http://schemas.microsoft.com/office/drawing/2014/main" id="{BF0B6854-39E4-6903-6599-8B01FA43D428}"/>
              </a:ext>
            </a:extLst>
          </p:cNvPr>
          <p:cNvSpPr>
            <a:spLocks noGrp="1"/>
          </p:cNvSpPr>
          <p:nvPr>
            <p:ph type="title"/>
          </p:nvPr>
        </p:nvSpPr>
        <p:spPr>
          <a:xfrm>
            <a:off x="1371597" y="348865"/>
            <a:ext cx="10044023" cy="877729"/>
          </a:xfrm>
        </p:spPr>
        <p:txBody>
          <a:bodyPr anchor="ctr">
            <a:normAutofit/>
          </a:bodyPr>
          <a:lstStyle/>
          <a:p>
            <a:r>
              <a:rPr lang="en-ZA" sz="4000" noProof="0" dirty="0">
                <a:solidFill>
                  <a:srgbClr val="FFFFFF"/>
                </a:solidFill>
              </a:rPr>
              <a:t>Looking After Your Well-being</a:t>
            </a:r>
          </a:p>
        </p:txBody>
      </p:sp>
      <p:graphicFrame>
        <p:nvGraphicFramePr>
          <p:cNvPr id="24" name="Content Placeholder 2">
            <a:extLst>
              <a:ext uri="{FF2B5EF4-FFF2-40B4-BE49-F238E27FC236}">
                <a16:creationId xmlns:a16="http://schemas.microsoft.com/office/drawing/2014/main" id="{99DFE610-95BF-972E-54AC-FD291040BD03}"/>
              </a:ext>
            </a:extLst>
          </p:cNvPr>
          <p:cNvGraphicFramePr>
            <a:graphicFrameLocks noGrp="1"/>
          </p:cNvGraphicFramePr>
          <p:nvPr>
            <p:ph idx="1"/>
            <p:extLst>
              <p:ext uri="{D42A27DB-BD31-4B8C-83A1-F6EECF244321}">
                <p14:modId xmlns:p14="http://schemas.microsoft.com/office/powerpoint/2010/main" val="327896083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B8DFBCFF-DFE9-49C0-AD0E-59419B0E5C1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5978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7"/>
        <p:cNvGrpSpPr/>
        <p:nvPr/>
      </p:nvGrpSpPr>
      <p:grpSpPr>
        <a:xfrm>
          <a:off x="0" y="0"/>
          <a:ext cx="0" cy="0"/>
          <a:chOff x="0" y="0"/>
          <a:chExt cx="0" cy="0"/>
        </a:xfrm>
      </p:grpSpPr>
      <p:sp>
        <p:nvSpPr>
          <p:cNvPr id="2" name="Google Shape;108;p30">
            <a:extLst>
              <a:ext uri="{FF2B5EF4-FFF2-40B4-BE49-F238E27FC236}">
                <a16:creationId xmlns:a16="http://schemas.microsoft.com/office/drawing/2014/main" id="{825504EF-996C-3CC0-70A3-347D9A41DF84}"/>
              </a:ext>
            </a:extLst>
          </p:cNvPr>
          <p:cNvSpPr/>
          <p:nvPr/>
        </p:nvSpPr>
        <p:spPr>
          <a:xfrm>
            <a:off x="342230" y="2981834"/>
            <a:ext cx="5932201" cy="1323399"/>
          </a:xfrm>
          <a:prstGeom prst="rect">
            <a:avLst/>
          </a:prstGeom>
          <a:solidFill>
            <a:srgbClr val="833C0B">
              <a:alpha val="20392"/>
            </a:srgbClr>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8000" b="1" i="0" u="none" strike="noStrike" cap="none" noProof="0" dirty="0">
                <a:solidFill>
                  <a:srgbClr val="FFFFFF"/>
                </a:solidFill>
                <a:latin typeface="Arial"/>
                <a:ea typeface="Arial"/>
                <a:cs typeface="Arial"/>
                <a:sym typeface="Arial"/>
              </a:rPr>
              <a:t>Reflection</a:t>
            </a:r>
          </a:p>
        </p:txBody>
      </p:sp>
      <p:pic>
        <p:nvPicPr>
          <p:cNvPr id="3" name="Picture 2">
            <a:extLst>
              <a:ext uri="{FF2B5EF4-FFF2-40B4-BE49-F238E27FC236}">
                <a16:creationId xmlns:a16="http://schemas.microsoft.com/office/drawing/2014/main" id="{502BA7AB-20EF-2246-E325-550AF5C9D1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CDDBC-0C2F-9A3E-9B9A-CB4CBF011357}"/>
              </a:ext>
            </a:extLst>
          </p:cNvPr>
          <p:cNvSpPr>
            <a:spLocks noGrp="1"/>
          </p:cNvSpPr>
          <p:nvPr>
            <p:ph type="title"/>
          </p:nvPr>
        </p:nvSpPr>
        <p:spPr>
          <a:xfrm>
            <a:off x="6534318" y="236862"/>
            <a:ext cx="4491821" cy="1616203"/>
          </a:xfrm>
        </p:spPr>
        <p:txBody>
          <a:bodyPr anchor="b">
            <a:normAutofit/>
          </a:bodyPr>
          <a:lstStyle/>
          <a:p>
            <a:r>
              <a:rPr lang="en-ZA" sz="3200" noProof="0" dirty="0"/>
              <a:t>By the end of the lesson, you should be able to:</a:t>
            </a:r>
          </a:p>
        </p:txBody>
      </p:sp>
      <p:pic>
        <p:nvPicPr>
          <p:cNvPr id="4" name="Picture 3">
            <a:extLst>
              <a:ext uri="{FF2B5EF4-FFF2-40B4-BE49-F238E27FC236}">
                <a16:creationId xmlns:a16="http://schemas.microsoft.com/office/drawing/2014/main" id="{D3BEE4BA-38CC-8967-74AC-74E01CA2B45C}"/>
              </a:ext>
            </a:extLst>
          </p:cNvPr>
          <p:cNvPicPr>
            <a:picLocks noChangeAspect="1"/>
          </p:cNvPicPr>
          <p:nvPr/>
        </p:nvPicPr>
        <p:blipFill>
          <a:blip r:embed="rId3"/>
          <a:srcRect l="21858" r="18808" b="-1"/>
          <a:stretch>
            <a:fillRect/>
          </a:stretch>
        </p:blipFill>
        <p:spPr>
          <a:xfrm>
            <a:off x="20" y="10"/>
            <a:ext cx="6095980" cy="6857990"/>
          </a:xfrm>
          <a:prstGeom prst="rect">
            <a:avLst/>
          </a:prstGeom>
        </p:spPr>
      </p:pic>
      <p:grpSp>
        <p:nvGrpSpPr>
          <p:cNvPr id="23" name="Group 22">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24" name="Rectangle 23">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ZA" sz="1400" b="0" i="0" u="none" strike="noStrike" kern="0" cap="none" spc="0" normalizeH="0" baseline="0" noProof="0" dirty="0">
                <a:ln>
                  <a:noFill/>
                </a:ln>
                <a:solidFill>
                  <a:prstClr val="white"/>
                </a:solidFill>
                <a:effectLst/>
                <a:uLnTx/>
                <a:uFillTx/>
                <a:latin typeface="Arial"/>
                <a:ea typeface="+mn-ea"/>
                <a:cs typeface="+mn-cs"/>
                <a:sym typeface="Arial"/>
              </a:endParaRPr>
            </a:p>
          </p:txBody>
        </p:sp>
        <p:sp>
          <p:nvSpPr>
            <p:cNvPr id="25" name="Rectangle 24">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ZA" sz="1400" b="0" i="0" u="none" strike="noStrike" kern="0" cap="none" spc="0" normalizeH="0" baseline="0" noProof="0" dirty="0">
                <a:ln>
                  <a:noFill/>
                </a:ln>
                <a:solidFill>
                  <a:prstClr val="white"/>
                </a:solidFill>
                <a:effectLst/>
                <a:uLnTx/>
                <a:uFillTx/>
                <a:latin typeface="Arial"/>
                <a:ea typeface="+mn-ea"/>
                <a:cs typeface="+mn-cs"/>
                <a:sym typeface="Arial"/>
              </a:endParaRPr>
            </a:p>
          </p:txBody>
        </p:sp>
      </p:grpSp>
      <p:sp>
        <p:nvSpPr>
          <p:cNvPr id="3" name="Text Placeholder 2">
            <a:extLst>
              <a:ext uri="{FF2B5EF4-FFF2-40B4-BE49-F238E27FC236}">
                <a16:creationId xmlns:a16="http://schemas.microsoft.com/office/drawing/2014/main" id="{D1C46CFB-A889-7DDC-899E-E74CFCE5BAF0}"/>
              </a:ext>
            </a:extLst>
          </p:cNvPr>
          <p:cNvSpPr>
            <a:spLocks noGrp="1"/>
          </p:cNvSpPr>
          <p:nvPr>
            <p:ph type="body" idx="1"/>
          </p:nvPr>
        </p:nvSpPr>
        <p:spPr>
          <a:xfrm>
            <a:off x="6534318" y="2089927"/>
            <a:ext cx="4910922" cy="4531211"/>
          </a:xfrm>
        </p:spPr>
        <p:txBody>
          <a:bodyPr anchor="t">
            <a:normAutofit lnSpcReduction="10000"/>
          </a:bodyPr>
          <a:lstStyle/>
          <a:p>
            <a:pPr lvl="0"/>
            <a:r>
              <a:rPr lang="en-ZA" sz="2400" noProof="0" dirty="0"/>
              <a:t>Explain why all people deserve respect, regardless of sexual orientation or gender identity.</a:t>
            </a:r>
          </a:p>
          <a:p>
            <a:pPr lvl="0"/>
            <a:r>
              <a:rPr lang="en-ZA" sz="2400" noProof="0" dirty="0"/>
              <a:t>Define key terms related to sex, gender, sexual orientation and LGBTQIA+ identity.</a:t>
            </a:r>
          </a:p>
          <a:p>
            <a:pPr lvl="0"/>
            <a:r>
              <a:rPr lang="en-ZA" sz="2400" noProof="0" dirty="0"/>
              <a:t>Use respectful and inclusive language in situations involving identity and diversity.</a:t>
            </a:r>
          </a:p>
          <a:p>
            <a:pPr lvl="0"/>
            <a:r>
              <a:rPr lang="en-ZA" sz="2400" noProof="0" dirty="0"/>
              <a:t>Identify trusted sources of support and explain how nutrition and exercise support well-being.</a:t>
            </a:r>
          </a:p>
        </p:txBody>
      </p:sp>
      <p:pic>
        <p:nvPicPr>
          <p:cNvPr id="5" name="Picture 4">
            <a:extLst>
              <a:ext uri="{FF2B5EF4-FFF2-40B4-BE49-F238E27FC236}">
                <a16:creationId xmlns:a16="http://schemas.microsoft.com/office/drawing/2014/main" id="{C48E0929-BBE4-0CDB-5A7A-35313DC7E7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9976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2" name="Title 1">
            <a:extLst>
              <a:ext uri="{FF2B5EF4-FFF2-40B4-BE49-F238E27FC236}">
                <a16:creationId xmlns:a16="http://schemas.microsoft.com/office/drawing/2014/main" id="{73D68377-F7EC-970D-2B37-14A10B8419D0}"/>
              </a:ext>
            </a:extLst>
          </p:cNvPr>
          <p:cNvSpPr>
            <a:spLocks noGrp="1"/>
          </p:cNvSpPr>
          <p:nvPr>
            <p:ph type="title"/>
          </p:nvPr>
        </p:nvSpPr>
        <p:spPr>
          <a:xfrm>
            <a:off x="1371597" y="348865"/>
            <a:ext cx="10044023" cy="877729"/>
          </a:xfrm>
        </p:spPr>
        <p:txBody>
          <a:bodyPr anchor="ctr">
            <a:normAutofit/>
          </a:bodyPr>
          <a:lstStyle/>
          <a:p>
            <a:r>
              <a:rPr lang="en-ZA" sz="4000" noProof="0" dirty="0">
                <a:solidFill>
                  <a:srgbClr val="FFFFFF"/>
                </a:solidFill>
              </a:rPr>
              <a:t>Dignity and Respect</a:t>
            </a:r>
          </a:p>
        </p:txBody>
      </p:sp>
      <p:graphicFrame>
        <p:nvGraphicFramePr>
          <p:cNvPr id="5" name="Text Placeholder 2">
            <a:extLst>
              <a:ext uri="{FF2B5EF4-FFF2-40B4-BE49-F238E27FC236}">
                <a16:creationId xmlns:a16="http://schemas.microsoft.com/office/drawing/2014/main" id="{0A35F474-42CA-4E6C-988A-E91BCF09B4C2}"/>
              </a:ext>
            </a:extLst>
          </p:cNvPr>
          <p:cNvGraphicFramePr>
            <a:graphicFrameLocks noGrp="1"/>
          </p:cNvGraphicFramePr>
          <p:nvPr>
            <p:ph idx="1"/>
            <p:extLst>
              <p:ext uri="{D42A27DB-BD31-4B8C-83A1-F6EECF244321}">
                <p14:modId xmlns:p14="http://schemas.microsoft.com/office/powerpoint/2010/main" val="3831581980"/>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E632A5B6-4FBB-FA7D-F68B-6954E310A9E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4528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2" name="Title 1">
            <a:extLst>
              <a:ext uri="{FF2B5EF4-FFF2-40B4-BE49-F238E27FC236}">
                <a16:creationId xmlns:a16="http://schemas.microsoft.com/office/drawing/2014/main" id="{3F977747-D402-315A-E40F-EF3067B01716}"/>
              </a:ext>
            </a:extLst>
          </p:cNvPr>
          <p:cNvSpPr>
            <a:spLocks noGrp="1"/>
          </p:cNvSpPr>
          <p:nvPr>
            <p:ph type="title"/>
          </p:nvPr>
        </p:nvSpPr>
        <p:spPr>
          <a:xfrm>
            <a:off x="1043631" y="809898"/>
            <a:ext cx="9942716" cy="1554480"/>
          </a:xfrm>
        </p:spPr>
        <p:txBody>
          <a:bodyPr anchor="ctr">
            <a:normAutofit/>
          </a:bodyPr>
          <a:lstStyle/>
          <a:p>
            <a:r>
              <a:rPr lang="en-ZA" sz="4800" noProof="0" dirty="0"/>
              <a:t>Identity</a:t>
            </a:r>
          </a:p>
        </p:txBody>
      </p:sp>
      <p:sp>
        <p:nvSpPr>
          <p:cNvPr id="3" name="Content Placeholder 2">
            <a:extLst>
              <a:ext uri="{FF2B5EF4-FFF2-40B4-BE49-F238E27FC236}">
                <a16:creationId xmlns:a16="http://schemas.microsoft.com/office/drawing/2014/main" id="{736170C6-A484-998F-BD11-D374B9FDCF8C}"/>
              </a:ext>
            </a:extLst>
          </p:cNvPr>
          <p:cNvSpPr>
            <a:spLocks noGrp="1"/>
          </p:cNvSpPr>
          <p:nvPr>
            <p:ph idx="1"/>
          </p:nvPr>
        </p:nvSpPr>
        <p:spPr>
          <a:xfrm>
            <a:off x="1045028" y="3017522"/>
            <a:ext cx="9941319" cy="3124658"/>
          </a:xfrm>
          <a:solidFill>
            <a:schemeClr val="accent5">
              <a:lumMod val="50000"/>
              <a:alpha val="78824"/>
            </a:schemeClr>
          </a:solidFill>
        </p:spPr>
        <p:txBody>
          <a:bodyPr anchor="ctr">
            <a:normAutofit/>
          </a:bodyPr>
          <a:lstStyle/>
          <a:p>
            <a:r>
              <a:rPr lang="en-ZA" sz="2400" noProof="0" dirty="0">
                <a:solidFill>
                  <a:schemeClr val="bg1"/>
                </a:solidFill>
              </a:rPr>
              <a:t>Our identity is made up of many parts, for example:</a:t>
            </a:r>
          </a:p>
          <a:p>
            <a:pPr lvl="1"/>
            <a:r>
              <a:rPr lang="en-ZA" noProof="0" dirty="0">
                <a:solidFill>
                  <a:schemeClr val="bg1"/>
                </a:solidFill>
              </a:rPr>
              <a:t>interests </a:t>
            </a:r>
          </a:p>
          <a:p>
            <a:pPr lvl="1"/>
            <a:r>
              <a:rPr lang="en-ZA" noProof="0" dirty="0">
                <a:solidFill>
                  <a:schemeClr val="bg1"/>
                </a:solidFill>
              </a:rPr>
              <a:t>talents </a:t>
            </a:r>
          </a:p>
          <a:p>
            <a:pPr lvl="1"/>
            <a:r>
              <a:rPr lang="en-ZA" noProof="0" dirty="0">
                <a:solidFill>
                  <a:schemeClr val="bg1"/>
                </a:solidFill>
              </a:rPr>
              <a:t>personality </a:t>
            </a:r>
          </a:p>
          <a:p>
            <a:pPr lvl="1"/>
            <a:r>
              <a:rPr lang="en-ZA" noProof="0" dirty="0">
                <a:solidFill>
                  <a:schemeClr val="bg1"/>
                </a:solidFill>
              </a:rPr>
              <a:t>culture </a:t>
            </a:r>
          </a:p>
          <a:p>
            <a:pPr lvl="1"/>
            <a:r>
              <a:rPr lang="en-ZA" noProof="0" dirty="0">
                <a:solidFill>
                  <a:schemeClr val="bg1"/>
                </a:solidFill>
              </a:rPr>
              <a:t>beliefs </a:t>
            </a:r>
          </a:p>
          <a:p>
            <a:pPr lvl="1"/>
            <a:r>
              <a:rPr lang="en-ZA" noProof="0" dirty="0">
                <a:solidFill>
                  <a:schemeClr val="bg1"/>
                </a:solidFill>
              </a:rPr>
              <a:t>sexual orientation</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BD150528-1539-9D3E-220E-1CA10C8AD5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5389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C7E15-C582-7C72-7AA1-9C51D1807A12}"/>
              </a:ext>
            </a:extLst>
          </p:cNvPr>
          <p:cNvSpPr>
            <a:spLocks noGrp="1"/>
          </p:cNvSpPr>
          <p:nvPr>
            <p:ph type="title"/>
          </p:nvPr>
        </p:nvSpPr>
        <p:spPr>
          <a:xfrm>
            <a:off x="838200" y="365125"/>
            <a:ext cx="10515600" cy="1325563"/>
          </a:xfrm>
        </p:spPr>
        <p:txBody>
          <a:bodyPr>
            <a:normAutofit/>
          </a:bodyPr>
          <a:lstStyle/>
          <a:p>
            <a:r>
              <a:rPr lang="en-ZA" b="1" noProof="0" dirty="0">
                <a:effectLst>
                  <a:outerShdw blurRad="38100" dist="38100" dir="2700000" algn="tl">
                    <a:srgbClr val="000000">
                      <a:alpha val="43137"/>
                    </a:srgbClr>
                  </a:outerShdw>
                </a:effectLst>
              </a:rPr>
              <a:t>Respecting Diversity</a:t>
            </a:r>
          </a:p>
        </p:txBody>
      </p:sp>
      <p:graphicFrame>
        <p:nvGraphicFramePr>
          <p:cNvPr id="5" name="Content Placeholder 2">
            <a:extLst>
              <a:ext uri="{FF2B5EF4-FFF2-40B4-BE49-F238E27FC236}">
                <a16:creationId xmlns:a16="http://schemas.microsoft.com/office/drawing/2014/main" id="{8A1EE85F-D541-2F06-42A7-A9804AC9F0C7}"/>
              </a:ext>
            </a:extLst>
          </p:cNvPr>
          <p:cNvGraphicFramePr>
            <a:graphicFrameLocks noGrp="1"/>
          </p:cNvGraphicFramePr>
          <p:nvPr>
            <p:ph idx="1"/>
            <p:extLst>
              <p:ext uri="{D42A27DB-BD31-4B8C-83A1-F6EECF244321}">
                <p14:modId xmlns:p14="http://schemas.microsoft.com/office/powerpoint/2010/main" val="43619105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B2CCEC0F-5B9F-CEA4-1297-48A3F07084A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3360267"/>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F087858-8E88-E667-38F1-795B6E1C74F5}"/>
              </a:ext>
            </a:extLst>
          </p:cNvPr>
          <p:cNvPicPr>
            <a:picLocks noChangeAspect="1"/>
          </p:cNvPicPr>
          <p:nvPr/>
        </p:nvPicPr>
        <p:blipFill>
          <a:blip r:embed="rId3"/>
          <a:stretch>
            <a:fillRect/>
          </a:stretch>
        </p:blipFill>
        <p:spPr>
          <a:xfrm>
            <a:off x="3239" y="0"/>
            <a:ext cx="12185522" cy="6858000"/>
          </a:xfrm>
          <a:prstGeom prst="rect">
            <a:avLst/>
          </a:prstGeom>
        </p:spPr>
      </p:pic>
      <p:sp>
        <p:nvSpPr>
          <p:cNvPr id="9" name="TextBox 8">
            <a:extLst>
              <a:ext uri="{FF2B5EF4-FFF2-40B4-BE49-F238E27FC236}">
                <a16:creationId xmlns:a16="http://schemas.microsoft.com/office/drawing/2014/main" id="{F8B5617B-5896-40A3-4C18-E2FE4451407E}"/>
              </a:ext>
            </a:extLst>
          </p:cNvPr>
          <p:cNvSpPr txBox="1"/>
          <p:nvPr/>
        </p:nvSpPr>
        <p:spPr>
          <a:xfrm>
            <a:off x="348342" y="281540"/>
            <a:ext cx="3483429" cy="1754326"/>
          </a:xfrm>
          <a:prstGeom prst="rect">
            <a:avLst/>
          </a:prstGeom>
          <a:noFill/>
        </p:spPr>
        <p:txBody>
          <a:bodyPr wrap="square">
            <a:spAutoFit/>
          </a:bodyPr>
          <a:lstStyle/>
          <a:p>
            <a:r>
              <a:rPr lang="en-ZA" sz="1800" b="1" noProof="0" dirty="0"/>
              <a:t>Sex:</a:t>
            </a:r>
            <a:r>
              <a:rPr lang="en-ZA" sz="1800" noProof="0" dirty="0"/>
              <a:t> </a:t>
            </a:r>
          </a:p>
          <a:p>
            <a:r>
              <a:rPr lang="en-ZA" sz="1800" noProof="0" dirty="0"/>
              <a:t>Biological characteristics at birth.</a:t>
            </a:r>
          </a:p>
          <a:p>
            <a:endParaRPr lang="en-ZA" sz="1800" noProof="0" dirty="0"/>
          </a:p>
          <a:p>
            <a:r>
              <a:rPr lang="en-ZA" sz="1800" noProof="0" dirty="0"/>
              <a:t>Related to chromosomes, hormones and anatomy.</a:t>
            </a:r>
          </a:p>
        </p:txBody>
      </p:sp>
      <p:sp>
        <p:nvSpPr>
          <p:cNvPr id="10" name="TextBox 9">
            <a:extLst>
              <a:ext uri="{FF2B5EF4-FFF2-40B4-BE49-F238E27FC236}">
                <a16:creationId xmlns:a16="http://schemas.microsoft.com/office/drawing/2014/main" id="{8915B8E3-1434-4ECE-C96A-A311253FC8A3}"/>
              </a:ext>
            </a:extLst>
          </p:cNvPr>
          <p:cNvSpPr txBox="1"/>
          <p:nvPr/>
        </p:nvSpPr>
        <p:spPr>
          <a:xfrm>
            <a:off x="4354285" y="281540"/>
            <a:ext cx="3483429" cy="1754326"/>
          </a:xfrm>
          <a:prstGeom prst="rect">
            <a:avLst/>
          </a:prstGeom>
          <a:noFill/>
        </p:spPr>
        <p:txBody>
          <a:bodyPr wrap="square">
            <a:spAutoFit/>
          </a:bodyPr>
          <a:lstStyle/>
          <a:p>
            <a:r>
              <a:rPr lang="en-ZA" sz="1800" b="1" noProof="0" dirty="0"/>
              <a:t>Gender:</a:t>
            </a:r>
            <a:r>
              <a:rPr lang="en-ZA" sz="1800" noProof="0" dirty="0"/>
              <a:t> </a:t>
            </a:r>
          </a:p>
          <a:p>
            <a:r>
              <a:rPr lang="af-ZA" sz="1800" dirty="0" err="1"/>
              <a:t>How</a:t>
            </a:r>
            <a:r>
              <a:rPr lang="af-ZA" sz="1800" dirty="0"/>
              <a:t> a </a:t>
            </a:r>
            <a:r>
              <a:rPr lang="af-ZA" sz="1800" dirty="0" err="1"/>
              <a:t>person</a:t>
            </a:r>
            <a:r>
              <a:rPr lang="af-ZA" sz="1800" dirty="0"/>
              <a:t> </a:t>
            </a:r>
            <a:r>
              <a:rPr lang="af-ZA" sz="1800" dirty="0" err="1"/>
              <a:t>experiences</a:t>
            </a:r>
            <a:r>
              <a:rPr lang="af-ZA" sz="1800" dirty="0"/>
              <a:t> </a:t>
            </a:r>
            <a:r>
              <a:rPr lang="af-ZA" sz="1800" dirty="0" err="1"/>
              <a:t>and</a:t>
            </a:r>
            <a:r>
              <a:rPr lang="af-ZA" sz="1800" dirty="0"/>
              <a:t> </a:t>
            </a:r>
            <a:r>
              <a:rPr lang="af-ZA" sz="1800" dirty="0" err="1"/>
              <a:t>expresses</a:t>
            </a:r>
            <a:r>
              <a:rPr lang="af-ZA" sz="1800" dirty="0"/>
              <a:t> </a:t>
            </a:r>
            <a:r>
              <a:rPr lang="af-ZA" sz="1800" dirty="0" err="1"/>
              <a:t>themselves</a:t>
            </a:r>
            <a:r>
              <a:rPr lang="af-ZA" sz="1800" dirty="0"/>
              <a:t>.</a:t>
            </a:r>
          </a:p>
          <a:p>
            <a:endParaRPr lang="af-ZA" sz="1800" noProof="0" dirty="0"/>
          </a:p>
          <a:p>
            <a:r>
              <a:rPr lang="en-GB" sz="1800" dirty="0"/>
              <a:t>I</a:t>
            </a:r>
            <a:r>
              <a:rPr lang="en-GB" sz="1800" noProof="0" dirty="0" err="1"/>
              <a:t>ncludes</a:t>
            </a:r>
            <a:r>
              <a:rPr lang="en-GB" sz="1800" noProof="0" dirty="0"/>
              <a:t> societal roles, behaviours and expectations. </a:t>
            </a:r>
            <a:endParaRPr lang="en-ZA" sz="1800" noProof="0" dirty="0"/>
          </a:p>
        </p:txBody>
      </p:sp>
      <p:sp>
        <p:nvSpPr>
          <p:cNvPr id="11" name="TextBox 10">
            <a:extLst>
              <a:ext uri="{FF2B5EF4-FFF2-40B4-BE49-F238E27FC236}">
                <a16:creationId xmlns:a16="http://schemas.microsoft.com/office/drawing/2014/main" id="{14C05E72-27E0-E107-C2CA-64C8CA1EAA94}"/>
              </a:ext>
            </a:extLst>
          </p:cNvPr>
          <p:cNvSpPr txBox="1"/>
          <p:nvPr/>
        </p:nvSpPr>
        <p:spPr>
          <a:xfrm>
            <a:off x="8360228" y="558538"/>
            <a:ext cx="3483429" cy="1200329"/>
          </a:xfrm>
          <a:prstGeom prst="rect">
            <a:avLst/>
          </a:prstGeom>
          <a:noFill/>
        </p:spPr>
        <p:txBody>
          <a:bodyPr wrap="square">
            <a:spAutoFit/>
          </a:bodyPr>
          <a:lstStyle/>
          <a:p>
            <a:r>
              <a:rPr lang="en-ZA" sz="1800" b="1" noProof="0" dirty="0"/>
              <a:t>Sexual orientation:</a:t>
            </a:r>
            <a:r>
              <a:rPr lang="en-ZA" sz="1800" noProof="0" dirty="0"/>
              <a:t> </a:t>
            </a:r>
          </a:p>
          <a:p>
            <a:r>
              <a:rPr lang="af-ZA" sz="1800" dirty="0" err="1"/>
              <a:t>Who</a:t>
            </a:r>
            <a:r>
              <a:rPr lang="af-ZA" sz="1800" dirty="0"/>
              <a:t> a </a:t>
            </a:r>
            <a:r>
              <a:rPr lang="af-ZA" sz="1800" dirty="0" err="1"/>
              <a:t>person</a:t>
            </a:r>
            <a:r>
              <a:rPr lang="af-ZA" sz="1800" dirty="0"/>
              <a:t> is </a:t>
            </a:r>
            <a:r>
              <a:rPr lang="af-ZA" sz="1800" dirty="0" err="1"/>
              <a:t>emotionally</a:t>
            </a:r>
            <a:r>
              <a:rPr lang="af-ZA" sz="1800" dirty="0"/>
              <a:t>, </a:t>
            </a:r>
            <a:r>
              <a:rPr lang="af-ZA" sz="1800" dirty="0" err="1"/>
              <a:t>romantically</a:t>
            </a:r>
            <a:r>
              <a:rPr lang="af-ZA" sz="1800" dirty="0"/>
              <a:t> </a:t>
            </a:r>
            <a:r>
              <a:rPr lang="af-ZA" sz="1800" dirty="0" err="1"/>
              <a:t>or</a:t>
            </a:r>
            <a:r>
              <a:rPr lang="af-ZA" sz="1800" dirty="0"/>
              <a:t> </a:t>
            </a:r>
            <a:r>
              <a:rPr lang="af-ZA" sz="1800" dirty="0" err="1"/>
              <a:t>physically</a:t>
            </a:r>
            <a:r>
              <a:rPr lang="af-ZA" sz="1800" dirty="0"/>
              <a:t> </a:t>
            </a:r>
            <a:r>
              <a:rPr lang="af-ZA" sz="1800" dirty="0" err="1"/>
              <a:t>attracted</a:t>
            </a:r>
            <a:r>
              <a:rPr lang="af-ZA" sz="1800" dirty="0"/>
              <a:t> </a:t>
            </a:r>
            <a:r>
              <a:rPr lang="af-ZA" sz="1800" dirty="0" err="1"/>
              <a:t>to</a:t>
            </a:r>
            <a:r>
              <a:rPr lang="af-ZA" sz="1800" dirty="0"/>
              <a:t>.</a:t>
            </a:r>
            <a:endParaRPr lang="en-ZA" sz="1800" noProof="0" dirty="0"/>
          </a:p>
        </p:txBody>
      </p:sp>
      <p:pic>
        <p:nvPicPr>
          <p:cNvPr id="12" name="Picture 11">
            <a:extLst>
              <a:ext uri="{FF2B5EF4-FFF2-40B4-BE49-F238E27FC236}">
                <a16:creationId xmlns:a16="http://schemas.microsoft.com/office/drawing/2014/main" id="{F60DD78F-93B3-3408-C1EF-D889D9355A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1769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6B62A6E-A3CE-CDE4-2D40-C8F2E3095E9C}"/>
              </a:ext>
            </a:extLst>
          </p:cNvPr>
          <p:cNvPicPr>
            <a:picLocks noChangeAspect="1"/>
          </p:cNvPicPr>
          <p:nvPr/>
        </p:nvPicPr>
        <p:blipFill>
          <a:blip r:embed="rId4"/>
          <a:stretch/>
        </p:blipFill>
        <p:spPr>
          <a:xfrm>
            <a:off x="952500" y="0"/>
            <a:ext cx="10287000" cy="6858000"/>
          </a:xfrm>
          <a:prstGeom prst="rect">
            <a:avLst/>
          </a:prstGeom>
        </p:spPr>
      </p:pic>
      <p:sp>
        <p:nvSpPr>
          <p:cNvPr id="9" name="TextBox 8">
            <a:extLst>
              <a:ext uri="{FF2B5EF4-FFF2-40B4-BE49-F238E27FC236}">
                <a16:creationId xmlns:a16="http://schemas.microsoft.com/office/drawing/2014/main" id="{A1F2BE20-3727-474C-C913-660ECC583A1F}"/>
              </a:ext>
            </a:extLst>
          </p:cNvPr>
          <p:cNvSpPr txBox="1"/>
          <p:nvPr/>
        </p:nvSpPr>
        <p:spPr>
          <a:xfrm>
            <a:off x="1247038" y="357061"/>
            <a:ext cx="2279933" cy="1569660"/>
          </a:xfrm>
          <a:prstGeom prst="rect">
            <a:avLst/>
          </a:prstGeom>
          <a:noFill/>
        </p:spPr>
        <p:txBody>
          <a:bodyPr wrap="square">
            <a:spAutoFit/>
          </a:bodyPr>
          <a:lstStyle/>
          <a:p>
            <a:pPr lvl="0"/>
            <a:r>
              <a:rPr lang="en-ZA" sz="1600" b="1" dirty="0">
                <a:effectLst/>
                <a:latin typeface="Calibri" panose="020F0502020204030204" pitchFamily="34" charset="0"/>
                <a:ea typeface="Calibri" panose="020F0502020204030204" pitchFamily="34" charset="0"/>
                <a:cs typeface="Times New Roman" panose="02020603050405020304" pitchFamily="18" charset="0"/>
              </a:rPr>
              <a:t>Lesbian:</a:t>
            </a:r>
            <a:r>
              <a:rPr lang="en-ZA" sz="1600" dirty="0">
                <a:effectLst/>
                <a:latin typeface="Calibri" panose="020F0502020204030204" pitchFamily="34" charset="0"/>
                <a:ea typeface="Calibri" panose="020F0502020204030204" pitchFamily="34" charset="0"/>
                <a:cs typeface="Times New Roman" panose="02020603050405020304" pitchFamily="18" charset="0"/>
              </a:rPr>
              <a:t> Women who are attracted to other women.</a:t>
            </a:r>
            <a:endParaRPr lang="af-Z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0"/>
            <a:endParaRPr lang="en-ZA" sz="1600" b="1" dirty="0">
              <a:effectLst/>
              <a:latin typeface="Calibri" panose="020F0502020204030204" pitchFamily="34" charset="0"/>
              <a:ea typeface="Calibri" panose="020F0502020204030204" pitchFamily="34" charset="0"/>
              <a:cs typeface="Times New Roman" panose="02020603050405020304" pitchFamily="18" charset="0"/>
            </a:endParaRPr>
          </a:p>
          <a:p>
            <a:pPr lvl="0"/>
            <a:r>
              <a:rPr lang="en-ZA" sz="1600" b="1" dirty="0">
                <a:effectLst/>
                <a:latin typeface="Calibri" panose="020F0502020204030204" pitchFamily="34" charset="0"/>
                <a:ea typeface="Calibri" panose="020F0502020204030204" pitchFamily="34" charset="0"/>
                <a:cs typeface="Times New Roman" panose="02020603050405020304" pitchFamily="18" charset="0"/>
              </a:rPr>
              <a:t>Gay:</a:t>
            </a:r>
            <a:r>
              <a:rPr lang="en-ZA" sz="1600" dirty="0">
                <a:effectLst/>
                <a:latin typeface="Calibri" panose="020F0502020204030204" pitchFamily="34" charset="0"/>
                <a:ea typeface="Calibri" panose="020F0502020204030204" pitchFamily="34" charset="0"/>
                <a:cs typeface="Times New Roman" panose="02020603050405020304" pitchFamily="18" charset="0"/>
              </a:rPr>
              <a:t> </a:t>
            </a:r>
            <a:r>
              <a:rPr lang="en-ZA" sz="1600" dirty="0">
                <a:latin typeface="Calibri" panose="020F0502020204030204" pitchFamily="34" charset="0"/>
                <a:ea typeface="Calibri" panose="020F0502020204030204" pitchFamily="34" charset="0"/>
                <a:cs typeface="Times New Roman" panose="02020603050405020304" pitchFamily="18" charset="0"/>
              </a:rPr>
              <a:t>M</a:t>
            </a:r>
            <a:r>
              <a:rPr lang="en-ZA" sz="1600" dirty="0">
                <a:effectLst/>
                <a:latin typeface="Calibri" panose="020F0502020204030204" pitchFamily="34" charset="0"/>
                <a:ea typeface="Calibri" panose="020F0502020204030204" pitchFamily="34" charset="0"/>
                <a:cs typeface="Times New Roman" panose="02020603050405020304" pitchFamily="18" charset="0"/>
              </a:rPr>
              <a:t>en who are attracted to other men.</a:t>
            </a:r>
            <a:endParaRPr lang="af-ZA" sz="1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95188992-8E49-9F21-AC24-742970232955}"/>
              </a:ext>
            </a:extLst>
          </p:cNvPr>
          <p:cNvSpPr txBox="1"/>
          <p:nvPr/>
        </p:nvSpPr>
        <p:spPr>
          <a:xfrm>
            <a:off x="3707211" y="639306"/>
            <a:ext cx="2279933" cy="1477328"/>
          </a:xfrm>
          <a:prstGeom prst="rect">
            <a:avLst/>
          </a:prstGeom>
          <a:noFill/>
        </p:spPr>
        <p:txBody>
          <a:bodyPr wrap="square">
            <a:spAutoFit/>
          </a:bodyPr>
          <a:lstStyle/>
          <a:p>
            <a:pPr lvl="0" algn="ctr"/>
            <a:r>
              <a:rPr lang="en-ZA" sz="1800" b="1" dirty="0"/>
              <a:t>Bisexual:</a:t>
            </a:r>
            <a:r>
              <a:rPr lang="en-ZA" sz="1800" dirty="0"/>
              <a:t> </a:t>
            </a:r>
          </a:p>
          <a:p>
            <a:pPr lvl="0" algn="ctr"/>
            <a:r>
              <a:rPr lang="en-ZA" sz="1800" dirty="0"/>
              <a:t>Men and women who are attracted to both women and men</a:t>
            </a:r>
            <a:r>
              <a:rPr lang="en-ZA" sz="1200" dirty="0"/>
              <a:t>.</a:t>
            </a:r>
            <a:endParaRPr lang="af-ZA" sz="1200" dirty="0"/>
          </a:p>
        </p:txBody>
      </p:sp>
      <p:sp>
        <p:nvSpPr>
          <p:cNvPr id="11" name="TextBox 10">
            <a:extLst>
              <a:ext uri="{FF2B5EF4-FFF2-40B4-BE49-F238E27FC236}">
                <a16:creationId xmlns:a16="http://schemas.microsoft.com/office/drawing/2014/main" id="{B6E89DAF-4F85-CC37-5668-889B798E31CC}"/>
              </a:ext>
            </a:extLst>
          </p:cNvPr>
          <p:cNvSpPr txBox="1"/>
          <p:nvPr/>
        </p:nvSpPr>
        <p:spPr>
          <a:xfrm>
            <a:off x="6204858" y="500807"/>
            <a:ext cx="2279933" cy="1754326"/>
          </a:xfrm>
          <a:prstGeom prst="rect">
            <a:avLst/>
          </a:prstGeom>
          <a:noFill/>
        </p:spPr>
        <p:txBody>
          <a:bodyPr wrap="square">
            <a:spAutoFit/>
          </a:bodyPr>
          <a:lstStyle/>
          <a:p>
            <a:pPr lvl="0" algn="ctr"/>
            <a:r>
              <a:rPr lang="en-ZA" sz="1800" b="1" dirty="0"/>
              <a:t>Transgender:</a:t>
            </a:r>
            <a:r>
              <a:rPr lang="en-ZA" sz="1800" dirty="0"/>
              <a:t> </a:t>
            </a:r>
          </a:p>
          <a:p>
            <a:pPr lvl="0" algn="ctr"/>
            <a:r>
              <a:rPr lang="en-ZA" sz="1800" dirty="0"/>
              <a:t>A person whose gender identity is not the same as the sex registered for them at birth.</a:t>
            </a:r>
            <a:endParaRPr lang="af-ZA" sz="1800" dirty="0"/>
          </a:p>
        </p:txBody>
      </p:sp>
      <p:sp>
        <p:nvSpPr>
          <p:cNvPr id="12" name="TextBox 11">
            <a:extLst>
              <a:ext uri="{FF2B5EF4-FFF2-40B4-BE49-F238E27FC236}">
                <a16:creationId xmlns:a16="http://schemas.microsoft.com/office/drawing/2014/main" id="{E5D315A4-7455-F0C0-089F-3F38F529770B}"/>
              </a:ext>
            </a:extLst>
          </p:cNvPr>
          <p:cNvSpPr txBox="1"/>
          <p:nvPr/>
        </p:nvSpPr>
        <p:spPr>
          <a:xfrm>
            <a:off x="8665031" y="362308"/>
            <a:ext cx="2279933" cy="1815882"/>
          </a:xfrm>
          <a:prstGeom prst="rect">
            <a:avLst/>
          </a:prstGeom>
          <a:noFill/>
        </p:spPr>
        <p:txBody>
          <a:bodyPr wrap="square">
            <a:spAutoFit/>
          </a:bodyPr>
          <a:lstStyle/>
          <a:p>
            <a:pPr lvl="0" algn="ctr"/>
            <a:r>
              <a:rPr lang="en-ZA" sz="1600" b="1" dirty="0"/>
              <a:t>Queer:</a:t>
            </a:r>
            <a:r>
              <a:rPr lang="en-ZA" sz="1600" dirty="0"/>
              <a:t> </a:t>
            </a:r>
          </a:p>
          <a:p>
            <a:pPr lvl="0" algn="ctr"/>
            <a:r>
              <a:rPr lang="en-ZA" sz="1600" dirty="0"/>
              <a:t>A broad term for sexual orientations or gender identities that do not necessarily fit traditional ideas about sexuality or gender. </a:t>
            </a:r>
            <a:endParaRPr lang="af-ZA" sz="2000" dirty="0"/>
          </a:p>
        </p:txBody>
      </p:sp>
      <p:sp>
        <p:nvSpPr>
          <p:cNvPr id="13" name="TextBox 12">
            <a:extLst>
              <a:ext uri="{FF2B5EF4-FFF2-40B4-BE49-F238E27FC236}">
                <a16:creationId xmlns:a16="http://schemas.microsoft.com/office/drawing/2014/main" id="{16A9CC58-561C-FDEC-FCEB-CF40306C30A2}"/>
              </a:ext>
            </a:extLst>
          </p:cNvPr>
          <p:cNvSpPr txBox="1"/>
          <p:nvPr/>
        </p:nvSpPr>
        <p:spPr>
          <a:xfrm>
            <a:off x="1159953" y="3736879"/>
            <a:ext cx="2279933" cy="1815882"/>
          </a:xfrm>
          <a:prstGeom prst="rect">
            <a:avLst/>
          </a:prstGeom>
          <a:noFill/>
        </p:spPr>
        <p:txBody>
          <a:bodyPr wrap="square">
            <a:spAutoFit/>
          </a:bodyPr>
          <a:lstStyle/>
          <a:p>
            <a:pPr lvl="0" algn="ctr"/>
            <a:r>
              <a:rPr lang="en-GB" sz="1600" b="1" dirty="0"/>
              <a:t>Intersex: </a:t>
            </a:r>
          </a:p>
          <a:p>
            <a:pPr lvl="0" algn="ctr"/>
            <a:r>
              <a:rPr lang="en-GB" sz="1600" dirty="0"/>
              <a:t>A person who is born with biological sex characteristics that do not fit within typical male or female categories.</a:t>
            </a:r>
            <a:endParaRPr lang="af-ZA" sz="2000" dirty="0"/>
          </a:p>
        </p:txBody>
      </p:sp>
      <p:sp>
        <p:nvSpPr>
          <p:cNvPr id="14" name="TextBox 13">
            <a:extLst>
              <a:ext uri="{FF2B5EF4-FFF2-40B4-BE49-F238E27FC236}">
                <a16:creationId xmlns:a16="http://schemas.microsoft.com/office/drawing/2014/main" id="{45D93B6F-ED94-95A2-A16E-83A5A60F7F16}"/>
              </a:ext>
            </a:extLst>
          </p:cNvPr>
          <p:cNvSpPr txBox="1"/>
          <p:nvPr/>
        </p:nvSpPr>
        <p:spPr>
          <a:xfrm>
            <a:off x="3707211" y="4044655"/>
            <a:ext cx="2279933" cy="1200329"/>
          </a:xfrm>
          <a:prstGeom prst="rect">
            <a:avLst/>
          </a:prstGeom>
          <a:noFill/>
        </p:spPr>
        <p:txBody>
          <a:bodyPr wrap="square">
            <a:spAutoFit/>
          </a:bodyPr>
          <a:lstStyle/>
          <a:p>
            <a:pPr lvl="0" algn="ctr"/>
            <a:r>
              <a:rPr lang="en-GB" sz="1800" b="1" dirty="0"/>
              <a:t>Asexual: </a:t>
            </a:r>
          </a:p>
          <a:p>
            <a:pPr lvl="0" algn="ctr"/>
            <a:r>
              <a:rPr lang="en-GB" sz="1800" dirty="0"/>
              <a:t>Having little or no sexual attraction to others.</a:t>
            </a:r>
            <a:endParaRPr lang="af-ZA" sz="2400" dirty="0"/>
          </a:p>
        </p:txBody>
      </p:sp>
      <p:sp>
        <p:nvSpPr>
          <p:cNvPr id="15" name="TextBox 14">
            <a:extLst>
              <a:ext uri="{FF2B5EF4-FFF2-40B4-BE49-F238E27FC236}">
                <a16:creationId xmlns:a16="http://schemas.microsoft.com/office/drawing/2014/main" id="{BB14F6F6-0C64-D768-2BEC-5139C7AB2DB9}"/>
              </a:ext>
            </a:extLst>
          </p:cNvPr>
          <p:cNvSpPr txBox="1"/>
          <p:nvPr/>
        </p:nvSpPr>
        <p:spPr>
          <a:xfrm>
            <a:off x="6199726" y="4352432"/>
            <a:ext cx="2279933" cy="1200329"/>
          </a:xfrm>
          <a:prstGeom prst="rect">
            <a:avLst/>
          </a:prstGeom>
          <a:noFill/>
        </p:spPr>
        <p:txBody>
          <a:bodyPr wrap="square">
            <a:spAutoFit/>
          </a:bodyPr>
          <a:lstStyle/>
          <a:p>
            <a:pPr lvl="0" algn="ctr"/>
            <a:r>
              <a:rPr lang="en-GB" sz="1800" b="1" dirty="0"/>
              <a:t>+ Plus: </a:t>
            </a:r>
          </a:p>
          <a:p>
            <a:pPr lvl="0" algn="ctr"/>
            <a:r>
              <a:rPr lang="en-GB" sz="1800" dirty="0"/>
              <a:t>More, or additional, genders and sexual orientations. </a:t>
            </a:r>
            <a:endParaRPr lang="af-ZA" sz="2400" dirty="0"/>
          </a:p>
        </p:txBody>
      </p:sp>
      <p:sp>
        <p:nvSpPr>
          <p:cNvPr id="16" name="TextBox 15">
            <a:extLst>
              <a:ext uri="{FF2B5EF4-FFF2-40B4-BE49-F238E27FC236}">
                <a16:creationId xmlns:a16="http://schemas.microsoft.com/office/drawing/2014/main" id="{D6BC36A7-1948-D980-2ABE-C7D227D81AB0}"/>
              </a:ext>
            </a:extLst>
          </p:cNvPr>
          <p:cNvSpPr txBox="1"/>
          <p:nvPr/>
        </p:nvSpPr>
        <p:spPr>
          <a:xfrm>
            <a:off x="8665030" y="3917930"/>
            <a:ext cx="2279933" cy="1477328"/>
          </a:xfrm>
          <a:prstGeom prst="rect">
            <a:avLst/>
          </a:prstGeom>
          <a:noFill/>
        </p:spPr>
        <p:txBody>
          <a:bodyPr wrap="square">
            <a:spAutoFit/>
          </a:bodyPr>
          <a:lstStyle/>
          <a:p>
            <a:pPr lvl="0" algn="ctr"/>
            <a:r>
              <a:rPr lang="en-ZA" sz="1800" b="1" dirty="0"/>
              <a:t>LGBTQIA+</a:t>
            </a:r>
            <a:r>
              <a:rPr lang="en-ZA" sz="1800" dirty="0"/>
              <a:t> is an un umbrella term for different sexual orientations and gender identities. </a:t>
            </a:r>
            <a:endParaRPr lang="af-ZA" sz="3200" dirty="0"/>
          </a:p>
        </p:txBody>
      </p:sp>
      <p:pic>
        <p:nvPicPr>
          <p:cNvPr id="17" name="Picture 16">
            <a:extLst>
              <a:ext uri="{FF2B5EF4-FFF2-40B4-BE49-F238E27FC236}">
                <a16:creationId xmlns:a16="http://schemas.microsoft.com/office/drawing/2014/main" id="{9E07557E-C789-FC24-7D39-EF09BD25FE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2736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044" y="321732"/>
            <a:ext cx="4568741" cy="6192603"/>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CD96E69-0192-B5B0-28B2-150A6CD3C915}"/>
              </a:ext>
            </a:extLst>
          </p:cNvPr>
          <p:cNvSpPr>
            <a:spLocks noGrp="1"/>
          </p:cNvSpPr>
          <p:nvPr>
            <p:ph type="title"/>
          </p:nvPr>
        </p:nvSpPr>
        <p:spPr>
          <a:xfrm>
            <a:off x="798257" y="637523"/>
            <a:ext cx="3608896" cy="1690993"/>
          </a:xfrm>
        </p:spPr>
        <p:txBody>
          <a:bodyPr anchor="b">
            <a:normAutofit/>
          </a:bodyPr>
          <a:lstStyle/>
          <a:p>
            <a:r>
              <a:rPr lang="en-ZA" sz="3600" noProof="0" dirty="0">
                <a:solidFill>
                  <a:srgbClr val="FFFFFF"/>
                </a:solidFill>
              </a:rPr>
              <a:t>Group Activity</a:t>
            </a:r>
          </a:p>
        </p:txBody>
      </p:sp>
      <p:pic>
        <p:nvPicPr>
          <p:cNvPr id="9" name="Picture 8">
            <a:extLst>
              <a:ext uri="{FF2B5EF4-FFF2-40B4-BE49-F238E27FC236}">
                <a16:creationId xmlns:a16="http://schemas.microsoft.com/office/drawing/2014/main" id="{ED13A588-CBA8-4089-E0C7-163CE0E79576}"/>
              </a:ext>
            </a:extLst>
          </p:cNvPr>
          <p:cNvPicPr>
            <a:picLocks noChangeAspect="1"/>
          </p:cNvPicPr>
          <p:nvPr/>
        </p:nvPicPr>
        <p:blipFill>
          <a:blip r:embed="rId3"/>
          <a:srcRect l="16376" r="8643" b="-6"/>
          <a:stretch>
            <a:fillRect/>
          </a:stretch>
        </p:blipFill>
        <p:spPr>
          <a:xfrm>
            <a:off x="4968250" y="325905"/>
            <a:ext cx="2249424" cy="2002611"/>
          </a:xfrm>
          <a:prstGeom prst="rect">
            <a:avLst/>
          </a:prstGeom>
        </p:spPr>
      </p:pic>
      <p:sp>
        <p:nvSpPr>
          <p:cNvPr id="3" name="Content Placeholder 2">
            <a:extLst>
              <a:ext uri="{FF2B5EF4-FFF2-40B4-BE49-F238E27FC236}">
                <a16:creationId xmlns:a16="http://schemas.microsoft.com/office/drawing/2014/main" id="{DA58DC34-1A89-1757-0F1A-707A58207D1D}"/>
              </a:ext>
            </a:extLst>
          </p:cNvPr>
          <p:cNvSpPr>
            <a:spLocks noGrp="1"/>
          </p:cNvSpPr>
          <p:nvPr>
            <p:ph idx="1"/>
          </p:nvPr>
        </p:nvSpPr>
        <p:spPr>
          <a:xfrm>
            <a:off x="798256" y="2474260"/>
            <a:ext cx="3607930" cy="3677158"/>
          </a:xfrm>
        </p:spPr>
        <p:txBody>
          <a:bodyPr anchor="t">
            <a:normAutofit/>
          </a:bodyPr>
          <a:lstStyle/>
          <a:p>
            <a:r>
              <a:rPr lang="en-ZA" sz="2000" noProof="0" dirty="0">
                <a:solidFill>
                  <a:srgbClr val="FFFFFF"/>
                </a:solidFill>
              </a:rPr>
              <a:t>Read the script. </a:t>
            </a:r>
          </a:p>
          <a:p>
            <a:r>
              <a:rPr lang="en-ZA" sz="2000" noProof="0" dirty="0">
                <a:solidFill>
                  <a:srgbClr val="FFFFFF"/>
                </a:solidFill>
              </a:rPr>
              <a:t>Discuss why the behaviour is harmful. </a:t>
            </a:r>
          </a:p>
          <a:p>
            <a:r>
              <a:rPr lang="en-ZA" sz="2000" noProof="0" dirty="0">
                <a:solidFill>
                  <a:srgbClr val="FFFFFF"/>
                </a:solidFill>
              </a:rPr>
              <a:t>Rewrite the dialogue respectfully. </a:t>
            </a:r>
          </a:p>
          <a:p>
            <a:r>
              <a:rPr lang="en-ZA" sz="2000" noProof="0" dirty="0">
                <a:solidFill>
                  <a:srgbClr val="FFFFFF"/>
                </a:solidFill>
              </a:rPr>
              <a:t>Present your improved version.</a:t>
            </a:r>
          </a:p>
        </p:txBody>
      </p:sp>
      <p:pic>
        <p:nvPicPr>
          <p:cNvPr id="11" name="Picture 10">
            <a:extLst>
              <a:ext uri="{FF2B5EF4-FFF2-40B4-BE49-F238E27FC236}">
                <a16:creationId xmlns:a16="http://schemas.microsoft.com/office/drawing/2014/main" id="{D8F5CDF2-F0AE-247D-E242-85210BBAF381}"/>
              </a:ext>
            </a:extLst>
          </p:cNvPr>
          <p:cNvPicPr>
            <a:picLocks noChangeAspect="1"/>
          </p:cNvPicPr>
          <p:nvPr/>
        </p:nvPicPr>
        <p:blipFill>
          <a:blip r:embed="rId4"/>
          <a:srcRect l="11663" r="13356" b="-6"/>
          <a:stretch>
            <a:fillRect/>
          </a:stretch>
        </p:blipFill>
        <p:spPr>
          <a:xfrm>
            <a:off x="4968251" y="2419956"/>
            <a:ext cx="2249424" cy="2002611"/>
          </a:xfrm>
          <a:prstGeom prst="rect">
            <a:avLst/>
          </a:prstGeom>
        </p:spPr>
      </p:pic>
      <p:pic>
        <p:nvPicPr>
          <p:cNvPr id="7" name="Picture 6">
            <a:extLst>
              <a:ext uri="{FF2B5EF4-FFF2-40B4-BE49-F238E27FC236}">
                <a16:creationId xmlns:a16="http://schemas.microsoft.com/office/drawing/2014/main" id="{AE871846-52A7-A332-E4F3-F22722390638}"/>
              </a:ext>
            </a:extLst>
          </p:cNvPr>
          <p:cNvPicPr>
            <a:picLocks noChangeAspect="1"/>
          </p:cNvPicPr>
          <p:nvPr/>
        </p:nvPicPr>
        <p:blipFill>
          <a:blip r:embed="rId5"/>
          <a:srcRect l="477" r="4" b="4"/>
          <a:stretch>
            <a:fillRect/>
          </a:stretch>
        </p:blipFill>
        <p:spPr>
          <a:xfrm>
            <a:off x="7295203" y="325904"/>
            <a:ext cx="4570677" cy="3065565"/>
          </a:xfrm>
          <a:prstGeom prst="rect">
            <a:avLst/>
          </a:prstGeom>
        </p:spPr>
      </p:pic>
      <p:pic>
        <p:nvPicPr>
          <p:cNvPr id="5" name="Picture 4">
            <a:extLst>
              <a:ext uri="{FF2B5EF4-FFF2-40B4-BE49-F238E27FC236}">
                <a16:creationId xmlns:a16="http://schemas.microsoft.com/office/drawing/2014/main" id="{EE018751-8FFE-436C-370C-6AEE4AADE8AB}"/>
              </a:ext>
            </a:extLst>
          </p:cNvPr>
          <p:cNvPicPr>
            <a:picLocks noChangeAspect="1"/>
          </p:cNvPicPr>
          <p:nvPr/>
        </p:nvPicPr>
        <p:blipFill>
          <a:blip r:embed="rId6"/>
          <a:srcRect l="11692" r="13327" b="-2"/>
          <a:stretch>
            <a:fillRect/>
          </a:stretch>
        </p:blipFill>
        <p:spPr>
          <a:xfrm>
            <a:off x="4976656" y="4511800"/>
            <a:ext cx="2249424" cy="2002536"/>
          </a:xfrm>
          <a:prstGeom prst="rect">
            <a:avLst/>
          </a:prstGeom>
        </p:spPr>
      </p:pic>
      <p:pic>
        <p:nvPicPr>
          <p:cNvPr id="13" name="Picture 12">
            <a:extLst>
              <a:ext uri="{FF2B5EF4-FFF2-40B4-BE49-F238E27FC236}">
                <a16:creationId xmlns:a16="http://schemas.microsoft.com/office/drawing/2014/main" id="{FFA88457-D72D-34AF-CE96-720A6D6A9E05}"/>
              </a:ext>
            </a:extLst>
          </p:cNvPr>
          <p:cNvPicPr>
            <a:picLocks noChangeAspect="1"/>
          </p:cNvPicPr>
          <p:nvPr/>
        </p:nvPicPr>
        <p:blipFill>
          <a:blip r:embed="rId7"/>
          <a:srcRect l="84" r="-2" b="-2"/>
          <a:stretch>
            <a:fillRect/>
          </a:stretch>
        </p:blipFill>
        <p:spPr>
          <a:xfrm>
            <a:off x="7295203" y="3474720"/>
            <a:ext cx="4570677" cy="3053487"/>
          </a:xfrm>
          <a:prstGeom prst="rect">
            <a:avLst/>
          </a:prstGeom>
        </p:spPr>
      </p:pic>
      <p:pic>
        <p:nvPicPr>
          <p:cNvPr id="16" name="Picture 15">
            <a:extLst>
              <a:ext uri="{FF2B5EF4-FFF2-40B4-BE49-F238E27FC236}">
                <a16:creationId xmlns:a16="http://schemas.microsoft.com/office/drawing/2014/main" id="{FFAFB03D-052A-612F-349E-B2F02BDD7B9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8420502"/>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2" name="Title 1">
            <a:extLst>
              <a:ext uri="{FF2B5EF4-FFF2-40B4-BE49-F238E27FC236}">
                <a16:creationId xmlns:a16="http://schemas.microsoft.com/office/drawing/2014/main" id="{BD3FDFBC-F59A-A191-D8C1-EA127D32AC53}"/>
              </a:ext>
            </a:extLst>
          </p:cNvPr>
          <p:cNvSpPr>
            <a:spLocks noGrp="1"/>
          </p:cNvSpPr>
          <p:nvPr>
            <p:ph type="title"/>
          </p:nvPr>
        </p:nvSpPr>
        <p:spPr>
          <a:xfrm>
            <a:off x="1371597" y="348865"/>
            <a:ext cx="10044023" cy="877729"/>
          </a:xfrm>
        </p:spPr>
        <p:txBody>
          <a:bodyPr anchor="ctr">
            <a:normAutofit/>
          </a:bodyPr>
          <a:lstStyle/>
          <a:p>
            <a:r>
              <a:rPr lang="en-ZA" sz="4000" noProof="0" dirty="0">
                <a:solidFill>
                  <a:srgbClr val="FFFFFF"/>
                </a:solidFill>
              </a:rPr>
              <a:t>Sources of Support</a:t>
            </a:r>
          </a:p>
        </p:txBody>
      </p:sp>
      <p:graphicFrame>
        <p:nvGraphicFramePr>
          <p:cNvPr id="5" name="Content Placeholder 2">
            <a:extLst>
              <a:ext uri="{FF2B5EF4-FFF2-40B4-BE49-F238E27FC236}">
                <a16:creationId xmlns:a16="http://schemas.microsoft.com/office/drawing/2014/main" id="{675F5CB6-062F-4272-BE84-DF94537D63CE}"/>
              </a:ext>
            </a:extLst>
          </p:cNvPr>
          <p:cNvGraphicFramePr>
            <a:graphicFrameLocks noGrp="1"/>
          </p:cNvGraphicFramePr>
          <p:nvPr>
            <p:ph idx="1"/>
            <p:extLst>
              <p:ext uri="{D42A27DB-BD31-4B8C-83A1-F6EECF244321}">
                <p14:modId xmlns:p14="http://schemas.microsoft.com/office/powerpoint/2010/main" val="352382385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1C97BDED-6178-D08D-9C7F-ACC8FDA092B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64641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D8FC43A-33FD-418E-BB1B-A2F1AF536C88}">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0F17A983-D536-4FF8-B572-98B1A6884404}">
  <ds:schemaRefs>
    <ds:schemaRef ds:uri="http://schemas.microsoft.com/sharepoint/v3/contenttype/forms"/>
  </ds:schemaRefs>
</ds:datastoreItem>
</file>

<file path=customXml/itemProps3.xml><?xml version="1.0" encoding="utf-8"?>
<ds:datastoreItem xmlns:ds="http://schemas.openxmlformats.org/officeDocument/2006/customXml" ds:itemID="{1F4F6F47-479B-4790-8EDD-F7D5EBA8A3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2069</Words>
  <Application>Microsoft Office PowerPoint</Application>
  <PresentationFormat>Widescreen</PresentationFormat>
  <Paragraphs>155</Paragraphs>
  <Slides>11</Slides>
  <Notes>11</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11</vt:i4>
      </vt:variant>
    </vt:vector>
  </HeadingPairs>
  <TitlesOfParts>
    <vt:vector size="22" baseType="lpstr">
      <vt:lpstr>Aptos</vt:lpstr>
      <vt:lpstr>Aptos Display</vt:lpstr>
      <vt:lpstr>Arial</vt:lpstr>
      <vt:lpstr>Calibri</vt:lpstr>
      <vt:lpstr>Courier New</vt:lpstr>
      <vt:lpstr>Symbol</vt:lpstr>
      <vt:lpstr>Times New Roman</vt:lpstr>
      <vt:lpstr>Office Theme</vt:lpstr>
      <vt:lpstr>1_Office Theme</vt:lpstr>
      <vt:lpstr>2_Office Theme</vt:lpstr>
      <vt:lpstr>3_Office Theme</vt:lpstr>
      <vt:lpstr>PowerPoint Presentation</vt:lpstr>
      <vt:lpstr>By the end of the lesson, you should be able to:</vt:lpstr>
      <vt:lpstr>Dignity and Respect</vt:lpstr>
      <vt:lpstr>Identity</vt:lpstr>
      <vt:lpstr>Respecting Diversity</vt:lpstr>
      <vt:lpstr>PowerPoint Presentation</vt:lpstr>
      <vt:lpstr>PowerPoint Presentation</vt:lpstr>
      <vt:lpstr>Group Activity</vt:lpstr>
      <vt:lpstr>Sources of Support</vt:lpstr>
      <vt:lpstr>Looking After Your Well-being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LEIGH-ANN PRINGLE</dc:creator>
  <cp:lastModifiedBy>Megan Botes</cp:lastModifiedBy>
  <cp:revision>1</cp:revision>
  <dcterms:created xsi:type="dcterms:W3CDTF">2021-02-27T11:19:06Z</dcterms:created>
  <dcterms:modified xsi:type="dcterms:W3CDTF">2026-06-30T11:37:38Z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